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3.xml" ContentType="application/vnd.openxmlformats-officedocument.presentationml.tags+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0"/>
  </p:notesMasterIdLst>
  <p:handoutMasterIdLst>
    <p:handoutMasterId r:id="rId51"/>
  </p:handoutMasterIdLst>
  <p:sldIdLst>
    <p:sldId id="312" r:id="rId2"/>
    <p:sldId id="289" r:id="rId3"/>
    <p:sldId id="258" r:id="rId4"/>
    <p:sldId id="259" r:id="rId5"/>
    <p:sldId id="298" r:id="rId6"/>
    <p:sldId id="290" r:id="rId7"/>
    <p:sldId id="299" r:id="rId8"/>
    <p:sldId id="291" r:id="rId9"/>
    <p:sldId id="292" r:id="rId10"/>
    <p:sldId id="300" r:id="rId11"/>
    <p:sldId id="293" r:id="rId12"/>
    <p:sldId id="294" r:id="rId13"/>
    <p:sldId id="302" r:id="rId14"/>
    <p:sldId id="309" r:id="rId15"/>
    <p:sldId id="305" r:id="rId16"/>
    <p:sldId id="307" r:id="rId17"/>
    <p:sldId id="346" r:id="rId18"/>
    <p:sldId id="345" r:id="rId19"/>
    <p:sldId id="343" r:id="rId20"/>
    <p:sldId id="297" r:id="rId21"/>
    <p:sldId id="347" r:id="rId22"/>
    <p:sldId id="310" r:id="rId23"/>
    <p:sldId id="338"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41" r:id="rId42"/>
    <p:sldId id="342" r:id="rId43"/>
    <p:sldId id="340" r:id="rId44"/>
    <p:sldId id="295" r:id="rId45"/>
    <p:sldId id="358" r:id="rId46"/>
    <p:sldId id="339" r:id="rId47"/>
    <p:sldId id="337" r:id="rId48"/>
    <p:sldId id="344" r:id="rId49"/>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9900"/>
    <a:srgbClr val="0000FF"/>
    <a:srgbClr val="FF0000"/>
    <a:srgbClr val="FF505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72" autoAdjust="0"/>
  </p:normalViewPr>
  <p:slideViewPr>
    <p:cSldViewPr>
      <p:cViewPr varScale="1">
        <p:scale>
          <a:sx n="55" d="100"/>
          <a:sy n="55" d="100"/>
        </p:scale>
        <p:origin x="1600" y="40"/>
      </p:cViewPr>
      <p:guideLst>
        <p:guide orient="horz" pos="2160"/>
        <p:guide pos="2784"/>
      </p:guideLst>
    </p:cSldViewPr>
  </p:slideViewPr>
  <p:notesTextViewPr>
    <p:cViewPr>
      <p:scale>
        <a:sx n="100" d="100"/>
        <a:sy n="100" d="100"/>
      </p:scale>
      <p:origin x="0" y="0"/>
    </p:cViewPr>
  </p:notesTextViewPr>
  <p:sorterViewPr>
    <p:cViewPr>
      <p:scale>
        <a:sx n="66" d="100"/>
        <a:sy n="66" d="100"/>
      </p:scale>
      <p:origin x="0" y="58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C3D51A41-A689-4493-9B0A-E6D72C21766D}" type="slidenum">
              <a:rPr lang="en-US" altLang="ja-JP"/>
              <a:pPr/>
              <a:t>‹#›</a:t>
            </a:fld>
            <a:endParaRPr lang="en-US" altLang="ja-JP"/>
          </a:p>
        </p:txBody>
      </p:sp>
    </p:spTree>
    <p:extLst>
      <p:ext uri="{BB962C8B-B14F-4D97-AF65-F5344CB8AC3E}">
        <p14:creationId xmlns:p14="http://schemas.microsoft.com/office/powerpoint/2010/main" val="55859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4100"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B6B5589F-9582-4C00-8D98-F878BB0301A3}" type="slidenum">
              <a:rPr lang="en-US" altLang="ja-JP"/>
              <a:pPr/>
              <a:t>‹#›</a:t>
            </a:fld>
            <a:endParaRPr lang="en-US" altLang="ja-JP"/>
          </a:p>
        </p:txBody>
      </p:sp>
    </p:spTree>
    <p:extLst>
      <p:ext uri="{BB962C8B-B14F-4D97-AF65-F5344CB8AC3E}">
        <p14:creationId xmlns:p14="http://schemas.microsoft.com/office/powerpoint/2010/main" val="30476864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Direct interconnection networks are sometimes called distributed networks. Nodes are connected with links directly, and so the locality of communication can be used. So, extension to large size is generally easy.</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a:t>
            </a:fld>
            <a:endParaRPr lang="en-US" altLang="ja-JP"/>
          </a:p>
        </p:txBody>
      </p:sp>
    </p:spTree>
    <p:extLst>
      <p:ext uri="{BB962C8B-B14F-4D97-AF65-F5344CB8AC3E}">
        <p14:creationId xmlns:p14="http://schemas.microsoft.com/office/powerpoint/2010/main" val="51649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Apparently, the degree of the hypercube is log2N, that is the same as the diameter. It satisfies major requirements for direct interconnection network. High bi-section bandwidth. Embeddability for various networks, uniform and fault tolerant. The expandability is questionable, because for increasing the size, we must add extra links to all nodes. From these reasons, most of the first generation of NORMA machines used hypercube.</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11</a:t>
            </a:fld>
            <a:endParaRPr lang="en-US" altLang="ja-JP"/>
          </a:p>
        </p:txBody>
      </p:sp>
    </p:spTree>
    <p:extLst>
      <p:ext uri="{BB962C8B-B14F-4D97-AF65-F5344CB8AC3E}">
        <p14:creationId xmlns:p14="http://schemas.microsoft.com/office/powerpoint/2010/main" val="351802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Hypercube has the following problems. First is a large number of links. Especially, the long links for distantly located nodes are required. It means that if we want to increase the bandwidth of each link, the cost becomes high. Small D is advantages of the hypercube, but its contribution to the performance becomes small by the recent innovation of packet transfer. Also, the programming is difficult. It is known as Hypercube’s dilemma.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12</a:t>
            </a:fld>
            <a:endParaRPr lang="en-US" altLang="ja-JP"/>
          </a:p>
        </p:txBody>
      </p:sp>
    </p:spTree>
    <p:extLst>
      <p:ext uri="{BB962C8B-B14F-4D97-AF65-F5344CB8AC3E}">
        <p14:creationId xmlns:p14="http://schemas.microsoft.com/office/powerpoint/2010/main" val="3278773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hypercube, the programming considering the topology is difficult unlike 2-D or 3-D mesh/torus. However, if we make the program without considering any topology, it cannot make the use of locality of communication. On the centrally, 2-D/3-D mesh or torus has killer applications fit to the topology. For example, the partial differential equation and image processing can be naturally mapped to such topologies. Even for other applications, simple mapping strategy that frequently communication processes should be assigned to neighboring modes achieves good application mapping. This is the reason why hypercubes has not been popularly used since 1990’s.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13</a:t>
            </a:fld>
            <a:endParaRPr lang="en-US" altLang="ja-JP"/>
          </a:p>
        </p:txBody>
      </p:sp>
    </p:spTree>
    <p:extLst>
      <p:ext uri="{BB962C8B-B14F-4D97-AF65-F5344CB8AC3E}">
        <p14:creationId xmlns:p14="http://schemas.microsoft.com/office/powerpoint/2010/main" val="4086159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k-</a:t>
            </a:r>
            <a:r>
              <a:rPr kumimoji="1" lang="en-US" altLang="ja-JP" dirty="0" err="1"/>
              <a:t>ary</a:t>
            </a:r>
            <a:r>
              <a:rPr kumimoji="1" lang="en-US" altLang="ja-JP" dirty="0"/>
              <a:t> n-cube is generalized mesh or torus. K-</a:t>
            </a:r>
            <a:r>
              <a:rPr kumimoji="1" lang="en-US" altLang="ja-JP" dirty="0" err="1"/>
              <a:t>ary</a:t>
            </a:r>
            <a:r>
              <a:rPr kumimoji="1" lang="en-US" altLang="ja-JP" dirty="0"/>
              <a:t> n digits number is assigned to each node. For each dimension corresponding to the digit of the node label, links are provided to nodes whose labels are the same except the dimension in order. If there are rap-around links, it is called a torus, otherwise, it is a mesh. Recent supercomputers use a high-n networks. For example, Tofu in K supercomputer uses 6-torus and IBM Blue-gene Q uses 5-torus.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14</a:t>
            </a:fld>
            <a:endParaRPr lang="en-US" altLang="ja-JP"/>
          </a:p>
        </p:txBody>
      </p:sp>
    </p:spTree>
    <p:extLst>
      <p:ext uri="{BB962C8B-B14F-4D97-AF65-F5344CB8AC3E}">
        <p14:creationId xmlns:p14="http://schemas.microsoft.com/office/powerpoint/2010/main" val="113839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shown how 3-ary n-cube is formed. First we form 3-ary 1-cube by lineally connecting three nodes. Here, let’s provide three 3-ary 1-cubes and give the second digit. Then connect nodes whose first bit are the same in the order. We can get a 3-ary 2-cube.</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15</a:t>
            </a:fld>
            <a:endParaRPr lang="en-US" altLang="ja-JP"/>
          </a:p>
        </p:txBody>
      </p:sp>
    </p:spTree>
    <p:extLst>
      <p:ext uri="{BB962C8B-B14F-4D97-AF65-F5344CB8AC3E}">
        <p14:creationId xmlns:p14="http://schemas.microsoft.com/office/powerpoint/2010/main" val="961039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providing three 3-ary 2-cubes, we can build 3-ary 3-cube with the same manner. That is give three 3-ary 2-cubes the third digit, and connect nodes with the same label except the digit. We can get 3-ary 3-cube.</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16</a:t>
            </a:fld>
            <a:endParaRPr lang="en-US" altLang="ja-JP"/>
          </a:p>
        </p:txBody>
      </p:sp>
    </p:spTree>
    <p:extLst>
      <p:ext uri="{BB962C8B-B14F-4D97-AF65-F5344CB8AC3E}">
        <p14:creationId xmlns:p14="http://schemas.microsoft.com/office/powerpoint/2010/main" val="275948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are living in the 3-D world. So, 4-dimentional torus is hard to imagine. But, it can be built the same manner. That is, let’s proved three 3-ary 3-cubes and give the forth digit. This diagram only shows the limited number of links.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17</a:t>
            </a:fld>
            <a:endParaRPr lang="en-US" altLang="ja-JP"/>
          </a:p>
        </p:txBody>
      </p:sp>
    </p:spTree>
    <p:extLst>
      <p:ext uri="{BB962C8B-B14F-4D97-AF65-F5344CB8AC3E}">
        <p14:creationId xmlns:p14="http://schemas.microsoft.com/office/powerpoint/2010/main" val="119046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With the same manner, we can build 3-ary 5-cube, and any 3-ary n-cubes. Each node has two links for two neighboring nodes, so the degree is 2*n. We must send the packet k-1 hops to each dimension, thus, the diameter is (k-1)*n.</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18</a:t>
            </a:fld>
            <a:endParaRPr lang="en-US" altLang="ja-JP"/>
          </a:p>
        </p:txBody>
      </p:sp>
    </p:spTree>
    <p:extLst>
      <p:ext uri="{BB962C8B-B14F-4D97-AF65-F5344CB8AC3E}">
        <p14:creationId xmlns:p14="http://schemas.microsoft.com/office/powerpoint/2010/main" val="316233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Supercomputer K uses 6-dimensional torus. It is a model of Tofu.</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19</a:t>
            </a:fld>
            <a:endParaRPr lang="en-US" altLang="ja-JP"/>
          </a:p>
        </p:txBody>
      </p:sp>
    </p:spTree>
    <p:extLst>
      <p:ext uri="{BB962C8B-B14F-4D97-AF65-F5344CB8AC3E}">
        <p14:creationId xmlns:p14="http://schemas.microsoft.com/office/powerpoint/2010/main" val="131846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k-</a:t>
            </a:r>
            <a:r>
              <a:rPr kumimoji="1" lang="en-US" altLang="ja-JP" dirty="0" err="1"/>
              <a:t>ary</a:t>
            </a:r>
            <a:r>
              <a:rPr kumimoji="1" lang="en-US" altLang="ja-JP" dirty="0"/>
              <a:t> n-cube is a large family of networks including linear, ring 2-D/3-D mesh/torus and hypercube. The hypercube is binary n-cube. d is 2n and D is order k power (1/n). Since n tends to be small, d is small and D is large. In this case, a large ratio of neighboring links are for local nodes. k-</a:t>
            </a:r>
            <a:r>
              <a:rPr kumimoji="1" lang="en-US" altLang="ja-JP" dirty="0" err="1"/>
              <a:t>ary</a:t>
            </a:r>
            <a:r>
              <a:rPr kumimoji="1" lang="en-US" altLang="ja-JP" dirty="0"/>
              <a:t> n-cube has been a main stream of NORA networks.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20</a:t>
            </a:fld>
            <a:endParaRPr lang="en-US" altLang="ja-JP"/>
          </a:p>
        </p:txBody>
      </p:sp>
    </p:spTree>
    <p:extLst>
      <p:ext uri="{BB962C8B-B14F-4D97-AF65-F5344CB8AC3E}">
        <p14:creationId xmlns:p14="http://schemas.microsoft.com/office/powerpoint/2010/main" val="299610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are basic direct networks.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a:t>
            </a:fld>
            <a:endParaRPr lang="en-US" altLang="ja-JP"/>
          </a:p>
        </p:txBody>
      </p:sp>
    </p:spTree>
    <p:extLst>
      <p:ext uri="{BB962C8B-B14F-4D97-AF65-F5344CB8AC3E}">
        <p14:creationId xmlns:p14="http://schemas.microsoft.com/office/powerpoint/2010/main" val="2583461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1980’s hypercube machines were major trend. However, the performance of a single processor glowed rapidly. Also, introducing HW router, wormhole routing and virtual cut-through were introduced. The situation places the bandwidth on importance. So, 2D/3D mesh/torus with a wide bit-width is widely used. From 2010’s since optical links are introduced and the size of system further glowed, the number of dimensions was increased.</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21</a:t>
            </a:fld>
            <a:endParaRPr lang="en-US" altLang="ja-JP"/>
          </a:p>
        </p:txBody>
      </p:sp>
    </p:spTree>
    <p:extLst>
      <p:ext uri="{BB962C8B-B14F-4D97-AF65-F5344CB8AC3E}">
        <p14:creationId xmlns:p14="http://schemas.microsoft.com/office/powerpoint/2010/main" val="4033037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 quiz.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22</a:t>
            </a:fld>
            <a:endParaRPr lang="en-US" altLang="ja-JP"/>
          </a:p>
        </p:txBody>
      </p:sp>
    </p:spTree>
    <p:extLst>
      <p:ext uri="{BB962C8B-B14F-4D97-AF65-F5344CB8AC3E}">
        <p14:creationId xmlns:p14="http://schemas.microsoft.com/office/powerpoint/2010/main" val="1635713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glossary of the first segment is here.</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23</a:t>
            </a:fld>
            <a:endParaRPr lang="en-US" altLang="ja-JP"/>
          </a:p>
        </p:txBody>
      </p:sp>
    </p:spTree>
    <p:extLst>
      <p:ext uri="{BB962C8B-B14F-4D97-AF65-F5344CB8AC3E}">
        <p14:creationId xmlns:p14="http://schemas.microsoft.com/office/powerpoint/2010/main" val="2118317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various types of direct networks. I will explain representative ones.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24</a:t>
            </a:fld>
            <a:endParaRPr lang="en-US" altLang="ja-JP"/>
          </a:p>
        </p:txBody>
      </p:sp>
    </p:spTree>
    <p:extLst>
      <p:ext uri="{BB962C8B-B14F-4D97-AF65-F5344CB8AC3E}">
        <p14:creationId xmlns:p14="http://schemas.microsoft.com/office/powerpoint/2010/main" val="2836452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De Bruijn network is a famous shuffle based network. As hypercube, binary numbers are assigned into each node. The label is shifted left, and 0 or 1 is inserted to the least significant bit. In this way, we got two node labels. Two links are provided from the node to these two nodes. Although this network is basically a </a:t>
            </a:r>
            <a:r>
              <a:rPr kumimoji="1" lang="en-US" altLang="ja-JP" dirty="0" err="1"/>
              <a:t>uni</a:t>
            </a:r>
            <a:r>
              <a:rPr kumimoji="1" lang="en-US" altLang="ja-JP" dirty="0"/>
              <a:t>-directional one, it can be used as a bi-directional network.</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25</a:t>
            </a:fld>
            <a:endParaRPr lang="en-US" altLang="ja-JP"/>
          </a:p>
        </p:txBody>
      </p:sp>
    </p:spTree>
    <p:extLst>
      <p:ext uri="{BB962C8B-B14F-4D97-AF65-F5344CB8AC3E}">
        <p14:creationId xmlns:p14="http://schemas.microsoft.com/office/powerpoint/2010/main" val="1769676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 this network, destination routing can be applied. In this method, the label is checked from the MSB of the destination label. If it is 1, select the link for 1, otherwise select the link for 0. This guarantees that the packet arrives at least log-2-N steps. Unfortunately, this route is not a minimal one. In this case, this green path is shorter than the path from the destination routing.</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26</a:t>
            </a:fld>
            <a:endParaRPr lang="en-US" altLang="ja-JP"/>
          </a:p>
        </p:txBody>
      </p:sp>
    </p:spTree>
    <p:extLst>
      <p:ext uri="{BB962C8B-B14F-4D97-AF65-F5344CB8AC3E}">
        <p14:creationId xmlns:p14="http://schemas.microsoft.com/office/powerpoint/2010/main" val="2322617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Like k-</a:t>
            </a:r>
            <a:r>
              <a:rPr kumimoji="1" lang="en-US" altLang="ja-JP" dirty="0" err="1"/>
              <a:t>ary</a:t>
            </a:r>
            <a:r>
              <a:rPr kumimoji="1" lang="en-US" altLang="ja-JP" dirty="0"/>
              <a:t> n-cubes, De Bruijn network can be generalized. Give the k-</a:t>
            </a:r>
            <a:r>
              <a:rPr kumimoji="1" lang="en-US" altLang="ja-JP" dirty="0" err="1"/>
              <a:t>ary</a:t>
            </a:r>
            <a:r>
              <a:rPr kumimoji="1" lang="en-US" altLang="ja-JP" dirty="0"/>
              <a:t> n-digits number to each node. Links are provided to k-1 nodes given by the shifting and inserting the numbers 0 to k-1.</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27</a:t>
            </a:fld>
            <a:endParaRPr lang="en-US" altLang="ja-JP"/>
          </a:p>
        </p:txBody>
      </p:sp>
    </p:spTree>
    <p:extLst>
      <p:ext uri="{BB962C8B-B14F-4D97-AF65-F5344CB8AC3E}">
        <p14:creationId xmlns:p14="http://schemas.microsoft.com/office/powerpoint/2010/main" val="1299543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degree of the De Bruijn network is 2k, that is there are k outgoing links and k incoming ones. Since the path was found the destination routing, D becomes log2N. If k=2, d becomes 4 and D becomes log2N. It means that it realizes d of 2-dimensional mesh with D for hypercube.</a:t>
            </a:r>
          </a:p>
          <a:p>
            <a:r>
              <a:rPr kumimoji="1" lang="en-US" altLang="ja-JP" dirty="0"/>
              <a:t>However there are problems shown here, and it is rarely used for real machines.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28</a:t>
            </a:fld>
            <a:endParaRPr lang="en-US" altLang="ja-JP"/>
          </a:p>
        </p:txBody>
      </p:sp>
    </p:spTree>
    <p:extLst>
      <p:ext uri="{BB962C8B-B14F-4D97-AF65-F5344CB8AC3E}">
        <p14:creationId xmlns:p14="http://schemas.microsoft.com/office/powerpoint/2010/main" val="1077150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One of apparent problem of De Bruijn network is that there is some duplicated links. It can be solved by changing the assigned labels. In </a:t>
            </a:r>
            <a:r>
              <a:rPr kumimoji="1" lang="en-US" altLang="ja-JP" dirty="0" err="1"/>
              <a:t>Lautz</a:t>
            </a:r>
            <a:r>
              <a:rPr kumimoji="1" lang="en-US" altLang="ja-JP" dirty="0"/>
              <a:t> network, the same number should not be at the neighboring digit.</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29</a:t>
            </a:fld>
            <a:endParaRPr lang="en-US" altLang="ja-JP"/>
          </a:p>
        </p:txBody>
      </p:sp>
    </p:spTree>
    <p:extLst>
      <p:ext uri="{BB962C8B-B14F-4D97-AF65-F5344CB8AC3E}">
        <p14:creationId xmlns:p14="http://schemas.microsoft.com/office/powerpoint/2010/main" val="704986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Circular networks have been proposed for Japanese data-flow machines, since it is basically </a:t>
            </a:r>
            <a:r>
              <a:rPr kumimoji="1" lang="en-US" altLang="ja-JP" dirty="0" err="1"/>
              <a:t>uni</a:t>
            </a:r>
            <a:r>
              <a:rPr kumimoji="1" lang="en-US" altLang="ja-JP" dirty="0"/>
              <a:t>-directional network.</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30</a:t>
            </a:fld>
            <a:endParaRPr lang="en-US" altLang="ja-JP"/>
          </a:p>
        </p:txBody>
      </p:sp>
    </p:spTree>
    <p:extLst>
      <p:ext uri="{BB962C8B-B14F-4D97-AF65-F5344CB8AC3E}">
        <p14:creationId xmlns:p14="http://schemas.microsoft.com/office/powerpoint/2010/main" val="184012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two famous metrics to characterize direct networks. Large D or diameter is the number of hops between distant two nodes through the minimal path. Average Shortest Path Length or ASPL is recently used instead of Diameter. Small d or degree is the largest number of links per a node. D represents performance and small d represents cost. But actually, performance is rather throughput and the cost is influenced by the number of long links.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a:t>
            </a:fld>
            <a:endParaRPr lang="en-US" altLang="ja-JP"/>
          </a:p>
        </p:txBody>
      </p:sp>
    </p:spTree>
    <p:extLst>
      <p:ext uri="{BB962C8B-B14F-4D97-AF65-F5344CB8AC3E}">
        <p14:creationId xmlns:p14="http://schemas.microsoft.com/office/powerpoint/2010/main" val="1159224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Circular omega network borrows the concept of indirect interconnection networks which will be introduced in the next lesson. Unlike indirect networks, each squire includes a processing unit, and packets are circulated in the network.</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31</a:t>
            </a:fld>
            <a:endParaRPr lang="en-US" altLang="ja-JP"/>
          </a:p>
        </p:txBody>
      </p:sp>
    </p:spTree>
    <p:extLst>
      <p:ext uri="{BB962C8B-B14F-4D97-AF65-F5344CB8AC3E}">
        <p14:creationId xmlns:p14="http://schemas.microsoft.com/office/powerpoint/2010/main" val="4255567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Cube connected circular banyan is a 3-dimensional extension of the network. It was used in a Japanese national project.</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32</a:t>
            </a:fld>
            <a:endParaRPr lang="en-US" altLang="ja-JP"/>
          </a:p>
        </p:txBody>
      </p:sp>
    </p:spTree>
    <p:extLst>
      <p:ext uri="{BB962C8B-B14F-4D97-AF65-F5344CB8AC3E}">
        <p14:creationId xmlns:p14="http://schemas.microsoft.com/office/powerpoint/2010/main" val="527423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Star graph is based on the completely different concept of other networks. Instead of numbers, symbols are assigned as labels. The links are provided to node whose label is formed by replacing the top label into others.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33</a:t>
            </a:fld>
            <a:endParaRPr lang="en-US" altLang="ja-JP"/>
          </a:p>
        </p:txBody>
      </p:sp>
    </p:spTree>
    <p:extLst>
      <p:ext uri="{BB962C8B-B14F-4D97-AF65-F5344CB8AC3E}">
        <p14:creationId xmlns:p14="http://schemas.microsoft.com/office/powerpoint/2010/main" val="478202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Very simple, but minimal routing can be applied on this network. Assume that the starting label is ABCD. If the top symbol of the destination node is A, change with arbitrary symbol, else change with the symbol of destination node. It seems strange but look at this example. The diameter becomes 3(n-1)/2. The problem of this graph is that the node number must be </a:t>
            </a:r>
            <a:r>
              <a:rPr kumimoji="1" lang="en-US" altLang="ja-JP" dirty="0" err="1"/>
              <a:t>factrial</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34</a:t>
            </a:fld>
            <a:endParaRPr lang="en-US" altLang="ja-JP"/>
          </a:p>
        </p:txBody>
      </p:sp>
    </p:spTree>
    <p:extLst>
      <p:ext uri="{BB962C8B-B14F-4D97-AF65-F5344CB8AC3E}">
        <p14:creationId xmlns:p14="http://schemas.microsoft.com/office/powerpoint/2010/main" val="628033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next is hierarchical network. They are consisted of a combination of different networks.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35</a:t>
            </a:fld>
            <a:endParaRPr lang="en-US" altLang="ja-JP"/>
          </a:p>
        </p:txBody>
      </p:sp>
    </p:spTree>
    <p:extLst>
      <p:ext uri="{BB962C8B-B14F-4D97-AF65-F5344CB8AC3E}">
        <p14:creationId xmlns:p14="http://schemas.microsoft.com/office/powerpoint/2010/main" val="1020610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Cube connected cycles are combination of ring and hypercube. The problem of hypercube is a large number of links, a large degree. By replacing the node into cycle, the degree is fixed to only three. Each node has two links to form a ring and one for external ring.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36</a:t>
            </a:fld>
            <a:endParaRPr lang="en-US" altLang="ja-JP"/>
          </a:p>
        </p:txBody>
      </p:sp>
    </p:spTree>
    <p:extLst>
      <p:ext uri="{BB962C8B-B14F-4D97-AF65-F5344CB8AC3E}">
        <p14:creationId xmlns:p14="http://schemas.microsoft.com/office/powerpoint/2010/main" val="260945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Hyper Net consists of hyper cube and complete connection network. The links which are not used to form a hierarchy are used to form the upper hierarchy.</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37</a:t>
            </a:fld>
            <a:endParaRPr lang="en-US" altLang="ja-JP"/>
          </a:p>
        </p:txBody>
      </p:sp>
    </p:spTree>
    <p:extLst>
      <p:ext uri="{BB962C8B-B14F-4D97-AF65-F5344CB8AC3E}">
        <p14:creationId xmlns:p14="http://schemas.microsoft.com/office/powerpoint/2010/main" val="378242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Mesh or Torus are so popularly used. there are directives to attaching extra links.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38</a:t>
            </a:fld>
            <a:endParaRPr lang="en-US" altLang="ja-JP"/>
          </a:p>
        </p:txBody>
      </p:sp>
    </p:spTree>
    <p:extLst>
      <p:ext uri="{BB962C8B-B14F-4D97-AF65-F5344CB8AC3E}">
        <p14:creationId xmlns:p14="http://schemas.microsoft.com/office/powerpoint/2010/main" val="1085428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week point of the torus is diagonal directions. So, RDT forms upper hierarchy torus for the diagonal direction recursively. In this method, links are concentrated to specific nodes. So, usually, the upper hierarchy links are distributed with some rules.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39</a:t>
            </a:fld>
            <a:endParaRPr lang="en-US" altLang="ja-JP"/>
          </a:p>
        </p:txBody>
      </p:sp>
    </p:spTree>
    <p:extLst>
      <p:ext uri="{BB962C8B-B14F-4D97-AF65-F5344CB8AC3E}">
        <p14:creationId xmlns:p14="http://schemas.microsoft.com/office/powerpoint/2010/main" val="4193787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RDT is used for distributing packets to neighboring nodes by using the turtle patterns shown here.</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40</a:t>
            </a:fld>
            <a:endParaRPr lang="en-US" altLang="ja-JP"/>
          </a:p>
        </p:txBody>
      </p:sp>
    </p:spTree>
    <p:extLst>
      <p:ext uri="{BB962C8B-B14F-4D97-AF65-F5344CB8AC3E}">
        <p14:creationId xmlns:p14="http://schemas.microsoft.com/office/powerpoint/2010/main" val="1425181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example, in this case, diameter is 4+4=8. Of course, we must count the minimal path. In general, the Diameter of the 2 D mesh is 2(n-1) where n is number of nodes in a dimension.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5</a:t>
            </a:fld>
            <a:endParaRPr lang="en-US" altLang="ja-JP"/>
          </a:p>
        </p:txBody>
      </p:sp>
    </p:spTree>
    <p:extLst>
      <p:ext uri="{BB962C8B-B14F-4D97-AF65-F5344CB8AC3E}">
        <p14:creationId xmlns:p14="http://schemas.microsoft.com/office/powerpoint/2010/main" val="1539086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Interesting networks are formed considering the network on chip. </a:t>
            </a:r>
            <a:r>
              <a:rPr kumimoji="1" lang="en-US" altLang="ja-JP" dirty="0" err="1"/>
              <a:t>Spidergon</a:t>
            </a:r>
            <a:r>
              <a:rPr kumimoji="1" lang="en-US" altLang="ja-JP" dirty="0"/>
              <a:t> attaches diagonal links to the ring network. It can be </a:t>
            </a:r>
            <a:r>
              <a:rPr kumimoji="1" lang="en-US" altLang="ja-JP" dirty="0" err="1"/>
              <a:t>layouted</a:t>
            </a:r>
            <a:r>
              <a:rPr kumimoji="1" lang="en-US" altLang="ja-JP" dirty="0"/>
              <a:t> on the chip.</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41</a:t>
            </a:fld>
            <a:endParaRPr lang="en-US" altLang="ja-JP"/>
          </a:p>
        </p:txBody>
      </p:sp>
    </p:spTree>
    <p:extLst>
      <p:ext uri="{BB962C8B-B14F-4D97-AF65-F5344CB8AC3E}">
        <p14:creationId xmlns:p14="http://schemas.microsoft.com/office/powerpoint/2010/main" val="2815243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WK-recursive and Mesh-of-Tree are also used for network on chips.</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42</a:t>
            </a:fld>
            <a:endParaRPr lang="en-US" altLang="ja-JP"/>
          </a:p>
        </p:txBody>
      </p:sp>
    </p:spTree>
    <p:extLst>
      <p:ext uri="{BB962C8B-B14F-4D97-AF65-F5344CB8AC3E}">
        <p14:creationId xmlns:p14="http://schemas.microsoft.com/office/powerpoint/2010/main" val="1297309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Fat H Tree is also a network topology for </a:t>
            </a:r>
            <a:r>
              <a:rPr kumimoji="1" lang="en-US" altLang="ja-JP" dirty="0" err="1"/>
              <a:t>NoCs</a:t>
            </a:r>
            <a:r>
              <a:rPr kumimoji="1" lang="en-US" altLang="ja-JP" dirty="0"/>
              <a:t>, and combination of tree and mesh. However, exactly speaking it should be classified into indirect network.</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43</a:t>
            </a:fld>
            <a:endParaRPr lang="en-US" altLang="ja-JP"/>
          </a:p>
        </p:txBody>
      </p:sp>
    </p:spTree>
    <p:extLst>
      <p:ext uri="{BB962C8B-B14F-4D97-AF65-F5344CB8AC3E}">
        <p14:creationId xmlns:p14="http://schemas.microsoft.com/office/powerpoint/2010/main" val="660475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Slim</a:t>
            </a:r>
            <a:r>
              <a:rPr kumimoji="1" lang="ja-JP" altLang="en-US" dirty="0"/>
              <a:t> </a:t>
            </a:r>
            <a:r>
              <a:rPr kumimoji="1" lang="en-US" altLang="ja-JP" dirty="0"/>
              <a:t>fly</a:t>
            </a:r>
            <a:r>
              <a:rPr kumimoji="1" lang="ja-JP" altLang="en-US" dirty="0"/>
              <a:t> </a:t>
            </a:r>
            <a:r>
              <a:rPr kumimoji="1" lang="en-US" altLang="ja-JP" dirty="0"/>
              <a:t>topology</a:t>
            </a:r>
            <a:r>
              <a:rPr kumimoji="1" lang="ja-JP" altLang="en-US" dirty="0"/>
              <a:t> </a:t>
            </a:r>
            <a:r>
              <a:rPr kumimoji="1" lang="en-US" altLang="ja-JP" dirty="0"/>
              <a:t>is</a:t>
            </a:r>
            <a:r>
              <a:rPr kumimoji="1" lang="ja-JP" altLang="en-US" dirty="0"/>
              <a:t> </a:t>
            </a:r>
            <a:r>
              <a:rPr kumimoji="1" lang="en-US" altLang="ja-JP" dirty="0"/>
              <a:t>a</a:t>
            </a:r>
            <a:r>
              <a:rPr kumimoji="1" lang="ja-JP" altLang="en-US" dirty="0"/>
              <a:t> </a:t>
            </a:r>
            <a:r>
              <a:rPr kumimoji="1" lang="en-US" altLang="ja-JP" dirty="0"/>
              <a:t>cost</a:t>
            </a:r>
            <a:r>
              <a:rPr kumimoji="1" lang="ja-JP" altLang="en-US" dirty="0"/>
              <a:t> </a:t>
            </a:r>
            <a:r>
              <a:rPr kumimoji="1" lang="en-US" altLang="ja-JP" dirty="0"/>
              <a:t>effective low-diameter network. First, a group in which the hop is one is formed, and they are connected with each other. It can achieve the diameter 2, but only available with a limited size. It was proved to be semi-optimal from the viewpoint of graph theory.</a:t>
            </a:r>
            <a:endParaRPr kumimoji="1" lang="ja-JP" altLang="en-US" dirty="0"/>
          </a:p>
        </p:txBody>
      </p:sp>
      <p:sp>
        <p:nvSpPr>
          <p:cNvPr id="4" name="スライド番号プレースホルダー 3"/>
          <p:cNvSpPr>
            <a:spLocks noGrp="1"/>
          </p:cNvSpPr>
          <p:nvPr>
            <p:ph type="sldNum" sz="quarter" idx="10"/>
          </p:nvPr>
        </p:nvSpPr>
        <p:spPr/>
        <p:txBody>
          <a:bodyPr/>
          <a:lstStyle/>
          <a:p>
            <a:fld id="{EDC929FA-8995-4E4F-9194-8264712A33A5}" type="slidenum">
              <a:rPr kumimoji="1" lang="ja-JP" altLang="en-US" smtClean="0"/>
              <a:t>44</a:t>
            </a:fld>
            <a:endParaRPr kumimoji="1" lang="ja-JP" altLang="en-US"/>
          </a:p>
        </p:txBody>
      </p:sp>
    </p:spTree>
    <p:extLst>
      <p:ext uri="{BB962C8B-B14F-4D97-AF65-F5344CB8AC3E}">
        <p14:creationId xmlns:p14="http://schemas.microsoft.com/office/powerpoint/2010/main" val="3523317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a:ln/>
        </p:spPr>
      </p:sp>
      <p:sp>
        <p:nvSpPr>
          <p:cNvPr id="18435" name="ノート プレースホルダ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kumimoji="1" lang="en-US" altLang="ja-JP" sz="1200" b="0" i="0" u="none" strike="noStrike" kern="1200" baseline="0" dirty="0">
                <a:solidFill>
                  <a:schemeClr val="tx1"/>
                </a:solidFill>
                <a:latin typeface="+mn-lt"/>
                <a:ea typeface="+mn-ea"/>
                <a:cs typeface="+mn-cs"/>
              </a:rPr>
              <a:t>Recently random shortcut topologies have been researched.</a:t>
            </a:r>
          </a:p>
          <a:p>
            <a:r>
              <a:rPr kumimoji="1" lang="en-US" altLang="ja-JP" sz="1200" b="0" i="0" u="none" strike="noStrike" kern="1200" baseline="0" dirty="0">
                <a:solidFill>
                  <a:schemeClr val="tx1"/>
                </a:solidFill>
                <a:latin typeface="+mn-lt"/>
                <a:ea typeface="+mn-ea"/>
                <a:cs typeface="+mn-cs"/>
              </a:rPr>
              <a:t>As shown in the diagram, switches are connected with ring network and </a:t>
            </a:r>
          </a:p>
          <a:p>
            <a:r>
              <a:rPr kumimoji="1" lang="en-US" altLang="ja-JP" sz="1200" b="0" i="0" u="none" strike="noStrike" kern="1200" baseline="0" dirty="0">
                <a:solidFill>
                  <a:schemeClr val="tx1"/>
                </a:solidFill>
                <a:latin typeface="+mn-lt"/>
                <a:ea typeface="+mn-ea"/>
                <a:cs typeface="+mn-cs"/>
              </a:rPr>
              <a:t>randomly connected shortcut links.</a:t>
            </a:r>
          </a:p>
          <a:p>
            <a:r>
              <a:rPr kumimoji="1" lang="en-US" altLang="ja-JP" sz="1200" b="0" i="0" u="none" strike="noStrike" kern="1200" baseline="0" dirty="0">
                <a:solidFill>
                  <a:schemeClr val="tx1"/>
                </a:solidFill>
                <a:latin typeface="+mn-lt"/>
                <a:ea typeface="+mn-ea"/>
                <a:cs typeface="+mn-cs"/>
              </a:rPr>
              <a:t>With small world effect, the average shortest path hops are much reduced compared with regular networks.</a:t>
            </a:r>
          </a:p>
        </p:txBody>
      </p:sp>
      <p:sp>
        <p:nvSpPr>
          <p:cNvPr id="18436" name="スライド番号プレースホルダ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000">
                <a:solidFill>
                  <a:schemeClr val="tx2"/>
                </a:solidFill>
                <a:latin typeface="Arial" charset="0"/>
                <a:ea typeface="ＭＳ Ｐゴシック" charset="0"/>
                <a:cs typeface="ＭＳ Ｐゴシック" charset="0"/>
              </a:defRPr>
            </a:lvl1pPr>
            <a:lvl2pPr marL="742950" indent="-285750" eaLnBrk="0" hangingPunct="0">
              <a:defRPr kumimoji="1" sz="2000">
                <a:solidFill>
                  <a:schemeClr val="tx2"/>
                </a:solidFill>
                <a:latin typeface="Arial" charset="0"/>
                <a:ea typeface="ＭＳ Ｐゴシック" charset="0"/>
              </a:defRPr>
            </a:lvl2pPr>
            <a:lvl3pPr marL="1143000" indent="-228600" eaLnBrk="0" hangingPunct="0">
              <a:defRPr kumimoji="1" sz="2000">
                <a:solidFill>
                  <a:schemeClr val="tx2"/>
                </a:solidFill>
                <a:latin typeface="Arial" charset="0"/>
                <a:ea typeface="ＭＳ Ｐゴシック" charset="0"/>
              </a:defRPr>
            </a:lvl3pPr>
            <a:lvl4pPr marL="1600200" indent="-228600" eaLnBrk="0" hangingPunct="0">
              <a:defRPr kumimoji="1" sz="2000">
                <a:solidFill>
                  <a:schemeClr val="tx2"/>
                </a:solidFill>
                <a:latin typeface="Arial" charset="0"/>
                <a:ea typeface="ＭＳ Ｐゴシック" charset="0"/>
              </a:defRPr>
            </a:lvl4pPr>
            <a:lvl5pPr marL="2057400" indent="-228600" eaLnBrk="0" hangingPunct="0">
              <a:defRPr kumimoji="1" sz="2000">
                <a:solidFill>
                  <a:schemeClr val="tx2"/>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2"/>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2"/>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2"/>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2"/>
                </a:solidFill>
                <a:latin typeface="Arial" charset="0"/>
                <a:ea typeface="ＭＳ Ｐゴシック" charset="0"/>
              </a:defRPr>
            </a:lvl9pPr>
          </a:lstStyle>
          <a:p>
            <a:pPr eaLnBrk="1" hangingPunct="1"/>
            <a:fld id="{6EBED1EA-2DC7-344E-9880-7F548AADB629}" type="slidenum">
              <a:rPr lang="en-US" altLang="ja-JP" sz="1200"/>
              <a:pPr eaLnBrk="1" hangingPunct="1"/>
              <a:t>45</a:t>
            </a:fld>
            <a:endParaRPr lang="en-US" altLang="ja-JP" sz="1200" dirty="0"/>
          </a:p>
        </p:txBody>
      </p:sp>
    </p:spTree>
    <p:extLst>
      <p:ext uri="{BB962C8B-B14F-4D97-AF65-F5344CB8AC3E}">
        <p14:creationId xmlns:p14="http://schemas.microsoft.com/office/powerpoint/2010/main" val="2630057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Let’s summarize today’s lesson.</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47</a:t>
            </a:fld>
            <a:endParaRPr lang="en-US" altLang="ja-JP"/>
          </a:p>
        </p:txBody>
      </p:sp>
    </p:spTree>
    <p:extLst>
      <p:ext uri="{BB962C8B-B14F-4D97-AF65-F5344CB8AC3E}">
        <p14:creationId xmlns:p14="http://schemas.microsoft.com/office/powerpoint/2010/main" val="849850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try </a:t>
            </a:r>
            <a:r>
              <a:rPr kumimoji="1" lang="en-US" altLang="ja-JP"/>
              <a:t>this exercise.</a:t>
            </a:r>
            <a:endParaRPr kumimoji="1" lang="ja-JP" altLang="en-US"/>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48</a:t>
            </a:fld>
            <a:endParaRPr lang="en-US" altLang="ja-JP"/>
          </a:p>
        </p:txBody>
      </p:sp>
    </p:spTree>
    <p:extLst>
      <p:ext uri="{BB962C8B-B14F-4D97-AF65-F5344CB8AC3E}">
        <p14:creationId xmlns:p14="http://schemas.microsoft.com/office/powerpoint/2010/main" val="401812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other requirements for direct interconnection network. Let’s review the basic topology, and think whether they are established.</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6</a:t>
            </a:fld>
            <a:endParaRPr lang="en-US" altLang="ja-JP"/>
          </a:p>
        </p:txBody>
      </p:sp>
    </p:spTree>
    <p:extLst>
      <p:ext uri="{BB962C8B-B14F-4D97-AF65-F5344CB8AC3E}">
        <p14:creationId xmlns:p14="http://schemas.microsoft.com/office/powerpoint/2010/main" val="178808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Bi-section bandwidth is a minimum total amount of data traffic between  two halves of the network. It must be measured at the bottlenecking point of the network.</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7</a:t>
            </a:fld>
            <a:endParaRPr lang="en-US" altLang="ja-JP"/>
          </a:p>
        </p:txBody>
      </p:sp>
    </p:spTree>
    <p:extLst>
      <p:ext uri="{BB962C8B-B14F-4D97-AF65-F5344CB8AC3E}">
        <p14:creationId xmlns:p14="http://schemas.microsoft.com/office/powerpoint/2010/main" val="404832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Let me explain a famous direct interconnection network called hypercube. First we assign binary number to each node. Here there are sixteen nodes so we assign 4 digit binary. We connect two nodes whose bits are the same except the least significant bit. Here red links are defined. Then, let’s check the second bit. Blue links are added. Repeat this process until the most significant bit.</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8</a:t>
            </a:fld>
            <a:endParaRPr lang="en-US" altLang="ja-JP"/>
          </a:p>
        </p:txBody>
      </p:sp>
    </p:spTree>
    <p:extLst>
      <p:ext uri="{BB962C8B-B14F-4D97-AF65-F5344CB8AC3E}">
        <p14:creationId xmlns:p14="http://schemas.microsoft.com/office/powerpoint/2010/main" val="170064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process to find the route between a source node to a destination node is called routing. For hypercube, a simple method can be used. Let’s compare the source label and destination label and check the different bit. In this example, the bit0 and bit3. The path can be established by using the link corresponding to the bit0 and bit3. Here, when we send the packet on the red link then violet link, it arrives at the destination node.</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9</a:t>
            </a:fld>
            <a:endParaRPr lang="en-US" altLang="ja-JP"/>
          </a:p>
        </p:txBody>
      </p:sp>
    </p:spTree>
    <p:extLst>
      <p:ext uri="{BB962C8B-B14F-4D97-AF65-F5344CB8AC3E}">
        <p14:creationId xmlns:p14="http://schemas.microsoft.com/office/powerpoint/2010/main" val="287014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is easy to find the diameter of the hypercube. The most distant two nodes are nodes whose labels are completely different for all digits. In this case, four hops are needed. Thus, the diameter is log2n where n is the node number. </a:t>
            </a:r>
            <a:endParaRPr kumimoji="1" lang="ja-JP" altLang="en-US" dirty="0"/>
          </a:p>
        </p:txBody>
      </p:sp>
      <p:sp>
        <p:nvSpPr>
          <p:cNvPr id="4" name="スライド番号プレースホルダー 3"/>
          <p:cNvSpPr>
            <a:spLocks noGrp="1"/>
          </p:cNvSpPr>
          <p:nvPr>
            <p:ph type="sldNum" sz="quarter" idx="5"/>
          </p:nvPr>
        </p:nvSpPr>
        <p:spPr/>
        <p:txBody>
          <a:bodyPr/>
          <a:lstStyle/>
          <a:p>
            <a:fld id="{B6B5589F-9582-4C00-8D98-F878BB0301A3}" type="slidenum">
              <a:rPr lang="en-US" altLang="ja-JP" smtClean="0"/>
              <a:pPr/>
              <a:t>10</a:t>
            </a:fld>
            <a:endParaRPr lang="en-US" altLang="ja-JP"/>
          </a:p>
        </p:txBody>
      </p:sp>
    </p:spTree>
    <p:extLst>
      <p:ext uri="{BB962C8B-B14F-4D97-AF65-F5344CB8AC3E}">
        <p14:creationId xmlns:p14="http://schemas.microsoft.com/office/powerpoint/2010/main" val="54931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706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70660" name="Rectangle 4"/>
          <p:cNvSpPr>
            <a:spLocks noGrp="1" noChangeArrowheads="1"/>
          </p:cNvSpPr>
          <p:nvPr>
            <p:ph type="dt" sz="half" idx="2"/>
          </p:nvPr>
        </p:nvSpPr>
        <p:spPr/>
        <p:txBody>
          <a:bodyPr/>
          <a:lstStyle>
            <a:lvl1pPr>
              <a:defRPr/>
            </a:lvl1pPr>
          </a:lstStyle>
          <a:p>
            <a:endParaRPr lang="en-US" altLang="ja-JP"/>
          </a:p>
        </p:txBody>
      </p:sp>
      <p:sp>
        <p:nvSpPr>
          <p:cNvPr id="70661"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ja-JP"/>
          </a:p>
        </p:txBody>
      </p:sp>
      <p:sp>
        <p:nvSpPr>
          <p:cNvPr id="70662" name="Rectangle 6"/>
          <p:cNvSpPr>
            <a:spLocks noGrp="1" noChangeArrowheads="1"/>
          </p:cNvSpPr>
          <p:nvPr>
            <p:ph type="sldNum" sz="quarter" idx="4"/>
          </p:nvPr>
        </p:nvSpPr>
        <p:spPr/>
        <p:txBody>
          <a:bodyPr/>
          <a:lstStyle>
            <a:lvl1pPr>
              <a:defRPr/>
            </a:lvl1pPr>
          </a:lstStyle>
          <a:p>
            <a:fld id="{837D6464-6078-4EEC-8F50-281BFC16A72C}" type="slidenum">
              <a:rPr lang="en-US" altLang="ja-JP"/>
              <a:pPr/>
              <a:t>‹#›</a:t>
            </a:fld>
            <a:endParaRPr lang="en-US" altLang="ja-JP"/>
          </a:p>
        </p:txBody>
      </p:sp>
      <p:sp>
        <p:nvSpPr>
          <p:cNvPr id="70663"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066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D645A1F-5860-4D6F-9F55-6BF2FB2D5925}" type="slidenum">
              <a:rPr lang="en-US" altLang="ja-JP"/>
              <a:pPr/>
              <a:t>‹#›</a:t>
            </a:fld>
            <a:endParaRPr lang="en-US" altLang="ja-JP"/>
          </a:p>
        </p:txBody>
      </p:sp>
    </p:spTree>
    <p:extLst>
      <p:ext uri="{BB962C8B-B14F-4D97-AF65-F5344CB8AC3E}">
        <p14:creationId xmlns:p14="http://schemas.microsoft.com/office/powerpoint/2010/main" val="45383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C7DF4FE-7D0B-4848-B4E4-AFFEBDA6A344}" type="slidenum">
              <a:rPr lang="en-US" altLang="ja-JP"/>
              <a:pPr/>
              <a:t>‹#›</a:t>
            </a:fld>
            <a:endParaRPr lang="en-US" altLang="ja-JP"/>
          </a:p>
        </p:txBody>
      </p:sp>
    </p:spTree>
    <p:extLst>
      <p:ext uri="{BB962C8B-B14F-4D97-AF65-F5344CB8AC3E}">
        <p14:creationId xmlns:p14="http://schemas.microsoft.com/office/powerpoint/2010/main" val="146198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2D73E8A-D2DE-4A60-A9F2-A8CF868803C4}" type="slidenum">
              <a:rPr lang="en-US" altLang="ja-JP"/>
              <a:pPr/>
              <a:t>‹#›</a:t>
            </a:fld>
            <a:endParaRPr lang="en-US" altLang="ja-JP"/>
          </a:p>
        </p:txBody>
      </p:sp>
    </p:spTree>
    <p:extLst>
      <p:ext uri="{BB962C8B-B14F-4D97-AF65-F5344CB8AC3E}">
        <p14:creationId xmlns:p14="http://schemas.microsoft.com/office/powerpoint/2010/main" val="643136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C8B2CAF1-B113-4949-9F35-DC430C3098F1}" type="slidenum">
              <a:rPr lang="en-US" altLang="ja-JP"/>
              <a:pPr/>
              <a:t>‹#›</a:t>
            </a:fld>
            <a:endParaRPr lang="en-US" altLang="ja-JP"/>
          </a:p>
        </p:txBody>
      </p:sp>
    </p:spTree>
    <p:extLst>
      <p:ext uri="{BB962C8B-B14F-4D97-AF65-F5344CB8AC3E}">
        <p14:creationId xmlns:p14="http://schemas.microsoft.com/office/powerpoint/2010/main" val="118750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562ED8C-D35F-47FB-A461-8254382B3088}" type="slidenum">
              <a:rPr lang="en-US" altLang="ja-JP"/>
              <a:pPr/>
              <a:t>‹#›</a:t>
            </a:fld>
            <a:endParaRPr lang="en-US" altLang="ja-JP"/>
          </a:p>
        </p:txBody>
      </p:sp>
    </p:spTree>
    <p:extLst>
      <p:ext uri="{BB962C8B-B14F-4D97-AF65-F5344CB8AC3E}">
        <p14:creationId xmlns:p14="http://schemas.microsoft.com/office/powerpoint/2010/main" val="200631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4D72E6FF-0EDC-4771-967A-01C530219E50}" type="slidenum">
              <a:rPr lang="en-US" altLang="ja-JP"/>
              <a:pPr/>
              <a:t>‹#›</a:t>
            </a:fld>
            <a:endParaRPr lang="en-US" altLang="ja-JP"/>
          </a:p>
        </p:txBody>
      </p:sp>
    </p:spTree>
    <p:extLst>
      <p:ext uri="{BB962C8B-B14F-4D97-AF65-F5344CB8AC3E}">
        <p14:creationId xmlns:p14="http://schemas.microsoft.com/office/powerpoint/2010/main" val="425425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4BD3F6CB-7BC1-4A6B-9C6C-A9113E5D5457}" type="slidenum">
              <a:rPr lang="en-US" altLang="ja-JP"/>
              <a:pPr/>
              <a:t>‹#›</a:t>
            </a:fld>
            <a:endParaRPr lang="en-US" altLang="ja-JP"/>
          </a:p>
        </p:txBody>
      </p:sp>
    </p:spTree>
    <p:extLst>
      <p:ext uri="{BB962C8B-B14F-4D97-AF65-F5344CB8AC3E}">
        <p14:creationId xmlns:p14="http://schemas.microsoft.com/office/powerpoint/2010/main" val="235136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2D2E717D-C109-4B3C-9BF2-1CC70BABF93C}" type="slidenum">
              <a:rPr lang="en-US" altLang="ja-JP"/>
              <a:pPr/>
              <a:t>‹#›</a:t>
            </a:fld>
            <a:endParaRPr lang="en-US" altLang="ja-JP"/>
          </a:p>
        </p:txBody>
      </p:sp>
    </p:spTree>
    <p:extLst>
      <p:ext uri="{BB962C8B-B14F-4D97-AF65-F5344CB8AC3E}">
        <p14:creationId xmlns:p14="http://schemas.microsoft.com/office/powerpoint/2010/main" val="133552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D5549BC-BB55-43F7-A196-A8D4FA4590FA}" type="slidenum">
              <a:rPr lang="en-US" altLang="ja-JP"/>
              <a:pPr/>
              <a:t>‹#›</a:t>
            </a:fld>
            <a:endParaRPr lang="en-US" altLang="ja-JP"/>
          </a:p>
        </p:txBody>
      </p:sp>
    </p:spTree>
    <p:extLst>
      <p:ext uri="{BB962C8B-B14F-4D97-AF65-F5344CB8AC3E}">
        <p14:creationId xmlns:p14="http://schemas.microsoft.com/office/powerpoint/2010/main" val="152324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1178958-A019-4184-BC01-AF74DD56B81D}" type="slidenum">
              <a:rPr lang="en-US" altLang="ja-JP"/>
              <a:pPr/>
              <a:t>‹#›</a:t>
            </a:fld>
            <a:endParaRPr lang="en-US" altLang="ja-JP"/>
          </a:p>
        </p:txBody>
      </p:sp>
    </p:spTree>
    <p:extLst>
      <p:ext uri="{BB962C8B-B14F-4D97-AF65-F5344CB8AC3E}">
        <p14:creationId xmlns:p14="http://schemas.microsoft.com/office/powerpoint/2010/main" val="429194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69635"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96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mj-lt"/>
              </a:defRPr>
            </a:lvl1pPr>
          </a:lstStyle>
          <a:p>
            <a:endParaRPr lang="en-US" altLang="ja-JP"/>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mj-lt"/>
              </a:defRPr>
            </a:lvl1pPr>
          </a:lstStyle>
          <a:p>
            <a:endParaRPr lang="en-US" altLang="ja-JP"/>
          </a:p>
        </p:txBody>
      </p:sp>
      <p:sp>
        <p:nvSpPr>
          <p:cNvPr id="696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mj-lt"/>
              </a:defRPr>
            </a:lvl1pPr>
          </a:lstStyle>
          <a:p>
            <a:fld id="{2B7C32D6-17CF-4B3E-81F4-FC1EE16DC33C}" type="slidenum">
              <a:rPr lang="en-US" altLang="ja-JP"/>
              <a:pPr/>
              <a:t>‹#›</a:t>
            </a:fld>
            <a:endParaRPr lang="en-US" altLang="ja-JP"/>
          </a:p>
        </p:txBody>
      </p:sp>
      <p:sp>
        <p:nvSpPr>
          <p:cNvPr id="69639"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6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rtl="0" fontAlgn="base">
        <a:spcBef>
          <a:spcPct val="0"/>
        </a:spcBef>
        <a:spcAft>
          <a:spcPct val="0"/>
        </a:spcAft>
        <a:defRPr kumimoji="1" sz="4200" kern="1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3.m4a"/><Relationship Id="rId7" Type="http://schemas.openxmlformats.org/officeDocument/2006/relationships/image" Target="../media/image7.png"/><Relationship Id="rId2" Type="http://schemas.microsoft.com/office/2007/relationships/media" Target="../media/media43.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42.xml"/><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png"/><Relationship Id="rId5" Type="http://schemas.openxmlformats.org/officeDocument/2006/relationships/hyperlink" Target="http://research.nii.ac.jp/graphgolf/" TargetMode="External"/><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p:txBody>
          <a:bodyPr/>
          <a:lstStyle/>
          <a:p>
            <a:r>
              <a:rPr lang="en-US" altLang="ja-JP" sz="4400" dirty="0">
                <a:latin typeface="ＭＳ Ｐ明朝" panose="02020600040205080304" pitchFamily="18" charset="-128"/>
                <a:ea typeface="ＭＳ Ｐ明朝" panose="02020600040205080304" pitchFamily="18" charset="-128"/>
              </a:rPr>
              <a:t>Direct (</a:t>
            </a:r>
            <a:r>
              <a:rPr lang="ja-JP" altLang="en-US" sz="4400" dirty="0">
                <a:latin typeface="ＭＳ Ｐ明朝" panose="02020600040205080304" pitchFamily="18" charset="-128"/>
                <a:ea typeface="ＭＳ Ｐ明朝" panose="02020600040205080304" pitchFamily="18" charset="-128"/>
              </a:rPr>
              <a:t>Ｄｉｓｔｒｉｂｕｔｅｄ</a:t>
            </a:r>
            <a:r>
              <a:rPr lang="en-US" altLang="ja-JP" sz="4400" dirty="0">
                <a:latin typeface="ＭＳ Ｐ明朝" panose="02020600040205080304" pitchFamily="18" charset="-128"/>
                <a:ea typeface="ＭＳ Ｐ明朝" panose="02020600040205080304" pitchFamily="18" charset="-128"/>
              </a:rPr>
              <a:t> )</a:t>
            </a:r>
            <a:r>
              <a:rPr lang="ja-JP" altLang="en-US" sz="4400" dirty="0">
                <a:latin typeface="ＭＳ Ｐ明朝" panose="02020600040205080304" pitchFamily="18" charset="-128"/>
                <a:ea typeface="ＭＳ Ｐ明朝" panose="02020600040205080304" pitchFamily="18" charset="-128"/>
              </a:rPr>
              <a:t>　</a:t>
            </a:r>
            <a:r>
              <a:rPr lang="en-US" altLang="ja-JP" sz="4400" dirty="0">
                <a:latin typeface="ＭＳ Ｐ明朝" panose="02020600040205080304" pitchFamily="18" charset="-128"/>
                <a:ea typeface="ＭＳ Ｐ明朝" panose="02020600040205080304" pitchFamily="18" charset="-128"/>
              </a:rPr>
              <a:t>Interconnection Networks</a:t>
            </a:r>
            <a:r>
              <a:rPr lang="ja-JP" altLang="en-US" sz="4400" dirty="0">
                <a:latin typeface="ＭＳ Ｐ明朝" panose="02020600040205080304" pitchFamily="18" charset="-128"/>
                <a:ea typeface="ＭＳ Ｐ明朝" panose="02020600040205080304" pitchFamily="18" charset="-128"/>
              </a:rPr>
              <a:t>　</a:t>
            </a:r>
          </a:p>
        </p:txBody>
      </p:sp>
      <p:sp>
        <p:nvSpPr>
          <p:cNvPr id="76803" name="Rectangle 3"/>
          <p:cNvSpPr>
            <a:spLocks noGrp="1" noChangeArrowheads="1"/>
          </p:cNvSpPr>
          <p:nvPr>
            <p:ph type="subTitle" idx="1"/>
          </p:nvPr>
        </p:nvSpPr>
        <p:spPr/>
        <p:txBody>
          <a:bodyPr/>
          <a:lstStyle/>
          <a:p>
            <a:r>
              <a:rPr lang="en-US" altLang="ja-JP"/>
              <a:t>AMANO, Hideharu</a:t>
            </a:r>
          </a:p>
          <a:p>
            <a:r>
              <a:rPr lang="en-US" altLang="ja-JP"/>
              <a:t>Textbook pp.</a:t>
            </a:r>
            <a:r>
              <a:rPr lang="ja-JP" altLang="en-US"/>
              <a:t>１４０－１４７</a:t>
            </a:r>
          </a:p>
        </p:txBody>
      </p:sp>
      <p:pic>
        <p:nvPicPr>
          <p:cNvPr id="2" name="オーディオ 1">
            <a:hlinkClick r:id="" action="ppaction://media"/>
            <a:extLst>
              <a:ext uri="{FF2B5EF4-FFF2-40B4-BE49-F238E27FC236}">
                <a16:creationId xmlns:a16="http://schemas.microsoft.com/office/drawing/2014/main" id="{ED177250-49B9-47C2-B6EF-36E89C5DC4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ja-JP"/>
              <a:t>The diameter of hypercube</a:t>
            </a:r>
          </a:p>
        </p:txBody>
      </p:sp>
      <p:sp>
        <p:nvSpPr>
          <p:cNvPr id="57350" name="Text Box 6"/>
          <p:cNvSpPr txBox="1">
            <a:spLocks noChangeArrowheads="1"/>
          </p:cNvSpPr>
          <p:nvPr/>
        </p:nvSpPr>
        <p:spPr bwMode="auto">
          <a:xfrm>
            <a:off x="1447800" y="200818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0101→1010</a:t>
            </a:r>
            <a:endParaRPr lang="en-US" altLang="ja-JP" sz="1600">
              <a:latin typeface="Times New Roman" panose="02020603050405020304" pitchFamily="18" charset="0"/>
            </a:endParaRPr>
          </a:p>
        </p:txBody>
      </p:sp>
      <p:sp>
        <p:nvSpPr>
          <p:cNvPr id="57351" name="Text Box 7"/>
          <p:cNvSpPr txBox="1">
            <a:spLocks noChangeArrowheads="1"/>
          </p:cNvSpPr>
          <p:nvPr/>
        </p:nvSpPr>
        <p:spPr bwMode="auto">
          <a:xfrm>
            <a:off x="1219200" y="2455863"/>
            <a:ext cx="2443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All bits are different</a:t>
            </a:r>
          </a:p>
          <a:p>
            <a:r>
              <a:rPr lang="en-US" altLang="ja-JP" sz="2000">
                <a:latin typeface="Times New Roman" panose="02020603050405020304" pitchFamily="18" charset="0"/>
              </a:rPr>
              <a:t>→ the largest distance</a:t>
            </a:r>
          </a:p>
        </p:txBody>
      </p:sp>
      <p:grpSp>
        <p:nvGrpSpPr>
          <p:cNvPr id="57353" name="Group 9"/>
          <p:cNvGrpSpPr>
            <a:grpSpLocks/>
          </p:cNvGrpSpPr>
          <p:nvPr/>
        </p:nvGrpSpPr>
        <p:grpSpPr bwMode="auto">
          <a:xfrm>
            <a:off x="4114800" y="1905000"/>
            <a:ext cx="3657600" cy="2819400"/>
            <a:chOff x="1680" y="1248"/>
            <a:chExt cx="2304" cy="1776"/>
          </a:xfrm>
        </p:grpSpPr>
        <p:sp>
          <p:nvSpPr>
            <p:cNvPr id="57354" name="Line 10"/>
            <p:cNvSpPr>
              <a:spLocks noChangeShapeType="1"/>
            </p:cNvSpPr>
            <p:nvPr/>
          </p:nvSpPr>
          <p:spPr bwMode="auto">
            <a:xfrm>
              <a:off x="1728" y="1248"/>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5" name="Line 11"/>
            <p:cNvSpPr>
              <a:spLocks noChangeShapeType="1"/>
            </p:cNvSpPr>
            <p:nvPr/>
          </p:nvSpPr>
          <p:spPr bwMode="auto">
            <a:xfrm>
              <a:off x="1728"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6" name="Line 12"/>
            <p:cNvSpPr>
              <a:spLocks noChangeShapeType="1"/>
            </p:cNvSpPr>
            <p:nvPr/>
          </p:nvSpPr>
          <p:spPr bwMode="auto">
            <a:xfrm>
              <a:off x="1728" y="2400"/>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7" name="Line 13"/>
            <p:cNvSpPr>
              <a:spLocks noChangeShapeType="1"/>
            </p:cNvSpPr>
            <p:nvPr/>
          </p:nvSpPr>
          <p:spPr bwMode="auto">
            <a:xfrm>
              <a:off x="1680" y="30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8" name="Line 14"/>
            <p:cNvSpPr>
              <a:spLocks noChangeShapeType="1"/>
            </p:cNvSpPr>
            <p:nvPr/>
          </p:nvSpPr>
          <p:spPr bwMode="auto">
            <a:xfrm>
              <a:off x="3264" y="1248"/>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9" name="Line 15"/>
            <p:cNvSpPr>
              <a:spLocks noChangeShapeType="1"/>
            </p:cNvSpPr>
            <p:nvPr/>
          </p:nvSpPr>
          <p:spPr bwMode="auto">
            <a:xfrm>
              <a:off x="3264"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0" name="Line 16"/>
            <p:cNvSpPr>
              <a:spLocks noChangeShapeType="1"/>
            </p:cNvSpPr>
            <p:nvPr/>
          </p:nvSpPr>
          <p:spPr bwMode="auto">
            <a:xfrm>
              <a:off x="3216" y="2400"/>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1" name="Line 17"/>
            <p:cNvSpPr>
              <a:spLocks noChangeShapeType="1"/>
            </p:cNvSpPr>
            <p:nvPr/>
          </p:nvSpPr>
          <p:spPr bwMode="auto">
            <a:xfrm>
              <a:off x="3216" y="30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62" name="Group 18"/>
          <p:cNvGrpSpPr>
            <a:grpSpLocks/>
          </p:cNvGrpSpPr>
          <p:nvPr/>
        </p:nvGrpSpPr>
        <p:grpSpPr bwMode="auto">
          <a:xfrm>
            <a:off x="4191000" y="1524000"/>
            <a:ext cx="3581400" cy="3200400"/>
            <a:chOff x="1728" y="1008"/>
            <a:chExt cx="2256" cy="2016"/>
          </a:xfrm>
        </p:grpSpPr>
        <p:grpSp>
          <p:nvGrpSpPr>
            <p:cNvPr id="57363" name="Group 19"/>
            <p:cNvGrpSpPr>
              <a:grpSpLocks/>
            </p:cNvGrpSpPr>
            <p:nvPr/>
          </p:nvGrpSpPr>
          <p:grpSpPr bwMode="auto">
            <a:xfrm>
              <a:off x="1728" y="1008"/>
              <a:ext cx="1488" cy="192"/>
              <a:chOff x="1728" y="1008"/>
              <a:chExt cx="1488" cy="192"/>
            </a:xfrm>
          </p:grpSpPr>
          <p:sp>
            <p:nvSpPr>
              <p:cNvPr id="57364" name="Line 20"/>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5" name="Line 21"/>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6" name="Line 22"/>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67" name="Group 23"/>
            <p:cNvGrpSpPr>
              <a:grpSpLocks/>
            </p:cNvGrpSpPr>
            <p:nvPr/>
          </p:nvGrpSpPr>
          <p:grpSpPr bwMode="auto">
            <a:xfrm>
              <a:off x="2448" y="1056"/>
              <a:ext cx="1488" cy="192"/>
              <a:chOff x="1728" y="1008"/>
              <a:chExt cx="1488" cy="192"/>
            </a:xfrm>
          </p:grpSpPr>
          <p:sp>
            <p:nvSpPr>
              <p:cNvPr id="57368" name="Line 24"/>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9" name="Line 25"/>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70" name="Line 26"/>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71" name="Group 27"/>
            <p:cNvGrpSpPr>
              <a:grpSpLocks/>
            </p:cNvGrpSpPr>
            <p:nvPr/>
          </p:nvGrpSpPr>
          <p:grpSpPr bwMode="auto">
            <a:xfrm>
              <a:off x="1728" y="1584"/>
              <a:ext cx="1488" cy="192"/>
              <a:chOff x="1728" y="1008"/>
              <a:chExt cx="1488" cy="192"/>
            </a:xfrm>
          </p:grpSpPr>
          <p:sp>
            <p:nvSpPr>
              <p:cNvPr id="57372" name="Line 28"/>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73" name="Line 29"/>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74" name="Line 30"/>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75" name="Group 31"/>
            <p:cNvGrpSpPr>
              <a:grpSpLocks/>
            </p:cNvGrpSpPr>
            <p:nvPr/>
          </p:nvGrpSpPr>
          <p:grpSpPr bwMode="auto">
            <a:xfrm>
              <a:off x="2448" y="1632"/>
              <a:ext cx="1488" cy="192"/>
              <a:chOff x="1728" y="1008"/>
              <a:chExt cx="1488" cy="192"/>
            </a:xfrm>
          </p:grpSpPr>
          <p:sp>
            <p:nvSpPr>
              <p:cNvPr id="57376" name="Line 32"/>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77" name="Line 33"/>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78" name="Line 34"/>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79" name="Group 35"/>
            <p:cNvGrpSpPr>
              <a:grpSpLocks/>
            </p:cNvGrpSpPr>
            <p:nvPr/>
          </p:nvGrpSpPr>
          <p:grpSpPr bwMode="auto">
            <a:xfrm>
              <a:off x="1728" y="2160"/>
              <a:ext cx="1488" cy="192"/>
              <a:chOff x="1728" y="1008"/>
              <a:chExt cx="1488" cy="192"/>
            </a:xfrm>
          </p:grpSpPr>
          <p:sp>
            <p:nvSpPr>
              <p:cNvPr id="57380" name="Line 36"/>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81" name="Line 37"/>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82" name="Line 38"/>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83" name="Group 39"/>
            <p:cNvGrpSpPr>
              <a:grpSpLocks/>
            </p:cNvGrpSpPr>
            <p:nvPr/>
          </p:nvGrpSpPr>
          <p:grpSpPr bwMode="auto">
            <a:xfrm>
              <a:off x="2448" y="2208"/>
              <a:ext cx="1488" cy="192"/>
              <a:chOff x="1728" y="1008"/>
              <a:chExt cx="1488" cy="192"/>
            </a:xfrm>
          </p:grpSpPr>
          <p:sp>
            <p:nvSpPr>
              <p:cNvPr id="57384" name="Line 40"/>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85" name="Line 41"/>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86" name="Line 42"/>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87" name="Group 43"/>
            <p:cNvGrpSpPr>
              <a:grpSpLocks/>
            </p:cNvGrpSpPr>
            <p:nvPr/>
          </p:nvGrpSpPr>
          <p:grpSpPr bwMode="auto">
            <a:xfrm>
              <a:off x="1728" y="2784"/>
              <a:ext cx="1488" cy="192"/>
              <a:chOff x="1728" y="1008"/>
              <a:chExt cx="1488" cy="192"/>
            </a:xfrm>
          </p:grpSpPr>
          <p:sp>
            <p:nvSpPr>
              <p:cNvPr id="57388" name="Line 44"/>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89" name="Line 45"/>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90" name="Line 46"/>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391" name="Group 47"/>
            <p:cNvGrpSpPr>
              <a:grpSpLocks/>
            </p:cNvGrpSpPr>
            <p:nvPr/>
          </p:nvGrpSpPr>
          <p:grpSpPr bwMode="auto">
            <a:xfrm>
              <a:off x="2496" y="2832"/>
              <a:ext cx="1488" cy="192"/>
              <a:chOff x="1728" y="1008"/>
              <a:chExt cx="1488" cy="192"/>
            </a:xfrm>
          </p:grpSpPr>
          <p:sp>
            <p:nvSpPr>
              <p:cNvPr id="57392" name="Line 48"/>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93" name="Line 49"/>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94" name="Line 50"/>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57395" name="Group 51"/>
          <p:cNvGrpSpPr>
            <a:grpSpLocks/>
          </p:cNvGrpSpPr>
          <p:nvPr/>
        </p:nvGrpSpPr>
        <p:grpSpPr bwMode="auto">
          <a:xfrm>
            <a:off x="4191000" y="1905000"/>
            <a:ext cx="3581400" cy="2819400"/>
            <a:chOff x="1728" y="1248"/>
            <a:chExt cx="2256" cy="1776"/>
          </a:xfrm>
        </p:grpSpPr>
        <p:sp>
          <p:nvSpPr>
            <p:cNvPr id="57396" name="Line 52"/>
            <p:cNvSpPr>
              <a:spLocks noChangeShapeType="1"/>
            </p:cNvSpPr>
            <p:nvPr/>
          </p:nvSpPr>
          <p:spPr bwMode="auto">
            <a:xfrm>
              <a:off x="1728"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97" name="Line 53"/>
            <p:cNvSpPr>
              <a:spLocks noChangeShapeType="1"/>
            </p:cNvSpPr>
            <p:nvPr/>
          </p:nvSpPr>
          <p:spPr bwMode="auto">
            <a:xfrm>
              <a:off x="2448"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98" name="Line 54"/>
            <p:cNvSpPr>
              <a:spLocks noChangeShapeType="1"/>
            </p:cNvSpPr>
            <p:nvPr/>
          </p:nvSpPr>
          <p:spPr bwMode="auto">
            <a:xfrm>
              <a:off x="3216"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99" name="Line 55"/>
            <p:cNvSpPr>
              <a:spLocks noChangeShapeType="1"/>
            </p:cNvSpPr>
            <p:nvPr/>
          </p:nvSpPr>
          <p:spPr bwMode="auto">
            <a:xfrm>
              <a:off x="3984"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00" name="Line 56"/>
            <p:cNvSpPr>
              <a:spLocks noChangeShapeType="1"/>
            </p:cNvSpPr>
            <p:nvPr/>
          </p:nvSpPr>
          <p:spPr bwMode="auto">
            <a:xfrm>
              <a:off x="1728"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01" name="Line 57"/>
            <p:cNvSpPr>
              <a:spLocks noChangeShapeType="1"/>
            </p:cNvSpPr>
            <p:nvPr/>
          </p:nvSpPr>
          <p:spPr bwMode="auto">
            <a:xfrm>
              <a:off x="2448"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02" name="Line 58"/>
            <p:cNvSpPr>
              <a:spLocks noChangeShapeType="1"/>
            </p:cNvSpPr>
            <p:nvPr/>
          </p:nvSpPr>
          <p:spPr bwMode="auto">
            <a:xfrm>
              <a:off x="3216"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03" name="Line 59"/>
            <p:cNvSpPr>
              <a:spLocks noChangeShapeType="1"/>
            </p:cNvSpPr>
            <p:nvPr/>
          </p:nvSpPr>
          <p:spPr bwMode="auto">
            <a:xfrm>
              <a:off x="3984" y="2400"/>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7404" name="Line 60"/>
          <p:cNvSpPr>
            <a:spLocks noChangeShapeType="1"/>
          </p:cNvSpPr>
          <p:nvPr/>
        </p:nvSpPr>
        <p:spPr bwMode="auto">
          <a:xfrm flipH="1">
            <a:off x="5029200" y="1905000"/>
            <a:ext cx="228600" cy="3048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05" name="Line 61"/>
          <p:cNvSpPr>
            <a:spLocks noChangeShapeType="1"/>
          </p:cNvSpPr>
          <p:nvPr/>
        </p:nvSpPr>
        <p:spPr bwMode="auto">
          <a:xfrm>
            <a:off x="6324600" y="3352800"/>
            <a:ext cx="228600" cy="3048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7406" name="Group 62"/>
          <p:cNvGrpSpPr>
            <a:grpSpLocks/>
          </p:cNvGrpSpPr>
          <p:nvPr/>
        </p:nvGrpSpPr>
        <p:grpSpPr bwMode="auto">
          <a:xfrm>
            <a:off x="3886200" y="1905000"/>
            <a:ext cx="3962400" cy="2743200"/>
            <a:chOff x="1536" y="1248"/>
            <a:chExt cx="2496" cy="1728"/>
          </a:xfrm>
        </p:grpSpPr>
        <p:grpSp>
          <p:nvGrpSpPr>
            <p:cNvPr id="57407" name="Group 63"/>
            <p:cNvGrpSpPr>
              <a:grpSpLocks/>
            </p:cNvGrpSpPr>
            <p:nvPr/>
          </p:nvGrpSpPr>
          <p:grpSpPr bwMode="auto">
            <a:xfrm>
              <a:off x="1536" y="1248"/>
              <a:ext cx="144" cy="1104"/>
              <a:chOff x="1536" y="1248"/>
              <a:chExt cx="144" cy="1104"/>
            </a:xfrm>
          </p:grpSpPr>
          <p:sp>
            <p:nvSpPr>
              <p:cNvPr id="57408" name="Line 64"/>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09" name="Line 65"/>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0" name="Line 66"/>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11" name="Group 67"/>
            <p:cNvGrpSpPr>
              <a:grpSpLocks/>
            </p:cNvGrpSpPr>
            <p:nvPr/>
          </p:nvGrpSpPr>
          <p:grpSpPr bwMode="auto">
            <a:xfrm>
              <a:off x="2256" y="1248"/>
              <a:ext cx="1008" cy="1728"/>
              <a:chOff x="2256" y="1248"/>
              <a:chExt cx="1008" cy="1728"/>
            </a:xfrm>
          </p:grpSpPr>
          <p:sp>
            <p:nvSpPr>
              <p:cNvPr id="57412" name="Line 68"/>
              <p:cNvSpPr>
                <a:spLocks noChangeShapeType="1"/>
              </p:cNvSpPr>
              <p:nvPr/>
            </p:nvSpPr>
            <p:spPr bwMode="auto">
              <a:xfrm>
                <a:off x="225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3" name="Line 69"/>
              <p:cNvSpPr>
                <a:spLocks noChangeShapeType="1"/>
              </p:cNvSpPr>
              <p:nvPr/>
            </p:nvSpPr>
            <p:spPr bwMode="auto">
              <a:xfrm>
                <a:off x="225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4" name="Line 70"/>
              <p:cNvSpPr>
                <a:spLocks noChangeShapeType="1"/>
              </p:cNvSpPr>
              <p:nvPr/>
            </p:nvSpPr>
            <p:spPr bwMode="auto">
              <a:xfrm flipH="1">
                <a:off x="2304" y="1872"/>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5" name="Line 71"/>
              <p:cNvSpPr>
                <a:spLocks noChangeShapeType="1"/>
              </p:cNvSpPr>
              <p:nvPr/>
            </p:nvSpPr>
            <p:spPr bwMode="auto">
              <a:xfrm>
                <a:off x="2304" y="2064"/>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6" name="Line 72"/>
              <p:cNvSpPr>
                <a:spLocks noChangeShapeType="1"/>
              </p:cNvSpPr>
              <p:nvPr/>
            </p:nvSpPr>
            <p:spPr bwMode="auto">
              <a:xfrm>
                <a:off x="2304" y="2784"/>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7" name="Line 73"/>
              <p:cNvSpPr>
                <a:spLocks noChangeShapeType="1"/>
              </p:cNvSpPr>
              <p:nvPr/>
            </p:nvSpPr>
            <p:spPr bwMode="auto">
              <a:xfrm flipH="1">
                <a:off x="3072"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8" name="Line 74"/>
              <p:cNvSpPr>
                <a:spLocks noChangeShapeType="1"/>
              </p:cNvSpPr>
              <p:nvPr/>
            </p:nvSpPr>
            <p:spPr bwMode="auto">
              <a:xfrm>
                <a:off x="3072"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19" name="Line 75"/>
              <p:cNvSpPr>
                <a:spLocks noChangeShapeType="1"/>
              </p:cNvSpPr>
              <p:nvPr/>
            </p:nvSpPr>
            <p:spPr bwMode="auto">
              <a:xfrm flipH="1">
                <a:off x="3120" y="1824"/>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20" name="Line 76"/>
              <p:cNvSpPr>
                <a:spLocks noChangeShapeType="1"/>
              </p:cNvSpPr>
              <p:nvPr/>
            </p:nvSpPr>
            <p:spPr bwMode="auto">
              <a:xfrm>
                <a:off x="3120" y="2016"/>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21" name="Line 77"/>
              <p:cNvSpPr>
                <a:spLocks noChangeShapeType="1"/>
              </p:cNvSpPr>
              <p:nvPr/>
            </p:nvSpPr>
            <p:spPr bwMode="auto">
              <a:xfrm>
                <a:off x="3120" y="2736"/>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22" name="Group 78"/>
            <p:cNvGrpSpPr>
              <a:grpSpLocks/>
            </p:cNvGrpSpPr>
            <p:nvPr/>
          </p:nvGrpSpPr>
          <p:grpSpPr bwMode="auto">
            <a:xfrm>
              <a:off x="1584" y="1872"/>
              <a:ext cx="144" cy="1104"/>
              <a:chOff x="1536" y="1248"/>
              <a:chExt cx="144" cy="1104"/>
            </a:xfrm>
          </p:grpSpPr>
          <p:sp>
            <p:nvSpPr>
              <p:cNvPr id="57423" name="Line 79"/>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24" name="Line 80"/>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25" name="Line 81"/>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26" name="Group 82"/>
            <p:cNvGrpSpPr>
              <a:grpSpLocks/>
            </p:cNvGrpSpPr>
            <p:nvPr/>
          </p:nvGrpSpPr>
          <p:grpSpPr bwMode="auto">
            <a:xfrm>
              <a:off x="3840" y="1248"/>
              <a:ext cx="144" cy="1104"/>
              <a:chOff x="1536" y="1248"/>
              <a:chExt cx="144" cy="1104"/>
            </a:xfrm>
          </p:grpSpPr>
          <p:sp>
            <p:nvSpPr>
              <p:cNvPr id="57427" name="Line 83"/>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28" name="Line 84"/>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29" name="Line 85"/>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30" name="Group 86"/>
            <p:cNvGrpSpPr>
              <a:grpSpLocks/>
            </p:cNvGrpSpPr>
            <p:nvPr/>
          </p:nvGrpSpPr>
          <p:grpSpPr bwMode="auto">
            <a:xfrm>
              <a:off x="3888" y="1872"/>
              <a:ext cx="144" cy="1104"/>
              <a:chOff x="1536" y="1248"/>
              <a:chExt cx="144" cy="1104"/>
            </a:xfrm>
          </p:grpSpPr>
          <p:sp>
            <p:nvSpPr>
              <p:cNvPr id="57431" name="Line 87"/>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32" name="Line 88"/>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33" name="Line 89"/>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57434" name="Group 90"/>
          <p:cNvGrpSpPr>
            <a:grpSpLocks/>
          </p:cNvGrpSpPr>
          <p:nvPr/>
        </p:nvGrpSpPr>
        <p:grpSpPr bwMode="auto">
          <a:xfrm>
            <a:off x="4038600" y="1752600"/>
            <a:ext cx="3886200" cy="3124200"/>
            <a:chOff x="1632" y="1152"/>
            <a:chExt cx="2448" cy="1968"/>
          </a:xfrm>
        </p:grpSpPr>
        <p:grpSp>
          <p:nvGrpSpPr>
            <p:cNvPr id="57435" name="Group 91"/>
            <p:cNvGrpSpPr>
              <a:grpSpLocks/>
            </p:cNvGrpSpPr>
            <p:nvPr/>
          </p:nvGrpSpPr>
          <p:grpSpPr bwMode="auto">
            <a:xfrm>
              <a:off x="1632" y="1152"/>
              <a:ext cx="2448" cy="192"/>
              <a:chOff x="1632" y="1104"/>
              <a:chExt cx="2448" cy="192"/>
            </a:xfrm>
          </p:grpSpPr>
          <p:sp>
            <p:nvSpPr>
              <p:cNvPr id="57436" name="Oval 92"/>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37" name="Oval 93"/>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38" name="Oval 94"/>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39" name="Oval 95"/>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40" name="Group 96"/>
            <p:cNvGrpSpPr>
              <a:grpSpLocks/>
            </p:cNvGrpSpPr>
            <p:nvPr/>
          </p:nvGrpSpPr>
          <p:grpSpPr bwMode="auto">
            <a:xfrm>
              <a:off x="1632" y="1728"/>
              <a:ext cx="2448" cy="192"/>
              <a:chOff x="1632" y="1104"/>
              <a:chExt cx="2448" cy="192"/>
            </a:xfrm>
          </p:grpSpPr>
          <p:sp>
            <p:nvSpPr>
              <p:cNvPr id="57441" name="Oval 97"/>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42" name="Oval 98"/>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43" name="Oval 99"/>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44" name="Oval 100"/>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45" name="Group 101"/>
            <p:cNvGrpSpPr>
              <a:grpSpLocks/>
            </p:cNvGrpSpPr>
            <p:nvPr/>
          </p:nvGrpSpPr>
          <p:grpSpPr bwMode="auto">
            <a:xfrm>
              <a:off x="1632" y="2304"/>
              <a:ext cx="2448" cy="192"/>
              <a:chOff x="1632" y="1104"/>
              <a:chExt cx="2448" cy="192"/>
            </a:xfrm>
          </p:grpSpPr>
          <p:sp>
            <p:nvSpPr>
              <p:cNvPr id="57446" name="Oval 102"/>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47" name="Oval 103"/>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48" name="Oval 104"/>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49" name="Oval 105"/>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50" name="Group 106"/>
            <p:cNvGrpSpPr>
              <a:grpSpLocks/>
            </p:cNvGrpSpPr>
            <p:nvPr/>
          </p:nvGrpSpPr>
          <p:grpSpPr bwMode="auto">
            <a:xfrm>
              <a:off x="1632" y="2928"/>
              <a:ext cx="2448" cy="192"/>
              <a:chOff x="1632" y="1104"/>
              <a:chExt cx="2448" cy="192"/>
            </a:xfrm>
          </p:grpSpPr>
          <p:sp>
            <p:nvSpPr>
              <p:cNvPr id="57451" name="Oval 107"/>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52" name="Oval 108"/>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53" name="Oval 109"/>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54" name="Oval 110"/>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7455" name="Text Box 111"/>
          <p:cNvSpPr txBox="1">
            <a:spLocks noChangeArrowheads="1"/>
          </p:cNvSpPr>
          <p:nvPr/>
        </p:nvSpPr>
        <p:spPr bwMode="auto">
          <a:xfrm>
            <a:off x="4191000" y="1981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0000</a:t>
            </a:r>
          </a:p>
        </p:txBody>
      </p:sp>
      <p:sp>
        <p:nvSpPr>
          <p:cNvPr id="57456" name="Text Box 112"/>
          <p:cNvSpPr txBox="1">
            <a:spLocks noChangeArrowheads="1"/>
          </p:cNvSpPr>
          <p:nvPr/>
        </p:nvSpPr>
        <p:spPr bwMode="auto">
          <a:xfrm>
            <a:off x="5410200" y="1905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0001</a:t>
            </a:r>
          </a:p>
        </p:txBody>
      </p:sp>
      <p:sp>
        <p:nvSpPr>
          <p:cNvPr id="57457" name="Text Box 113"/>
          <p:cNvSpPr txBox="1">
            <a:spLocks noChangeArrowheads="1"/>
          </p:cNvSpPr>
          <p:nvPr/>
        </p:nvSpPr>
        <p:spPr bwMode="auto">
          <a:xfrm>
            <a:off x="6705600" y="1981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0010</a:t>
            </a:r>
          </a:p>
        </p:txBody>
      </p:sp>
      <p:sp>
        <p:nvSpPr>
          <p:cNvPr id="57458" name="Text Box 114"/>
          <p:cNvSpPr txBox="1">
            <a:spLocks noChangeArrowheads="1"/>
          </p:cNvSpPr>
          <p:nvPr/>
        </p:nvSpPr>
        <p:spPr bwMode="auto">
          <a:xfrm>
            <a:off x="7848600" y="2057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0011</a:t>
            </a:r>
          </a:p>
        </p:txBody>
      </p:sp>
      <p:sp>
        <p:nvSpPr>
          <p:cNvPr id="57459" name="Text Box 115"/>
          <p:cNvSpPr txBox="1">
            <a:spLocks noChangeArrowheads="1"/>
          </p:cNvSpPr>
          <p:nvPr/>
        </p:nvSpPr>
        <p:spPr bwMode="auto">
          <a:xfrm>
            <a:off x="4191000" y="2819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0100</a:t>
            </a:r>
          </a:p>
        </p:txBody>
      </p:sp>
      <p:sp>
        <p:nvSpPr>
          <p:cNvPr id="57460" name="Text Box 116"/>
          <p:cNvSpPr txBox="1">
            <a:spLocks noChangeArrowheads="1"/>
          </p:cNvSpPr>
          <p:nvPr/>
        </p:nvSpPr>
        <p:spPr bwMode="auto">
          <a:xfrm>
            <a:off x="5257800" y="2895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0101</a:t>
            </a:r>
          </a:p>
        </p:txBody>
      </p:sp>
      <p:sp>
        <p:nvSpPr>
          <p:cNvPr id="57461" name="Text Box 117"/>
          <p:cNvSpPr txBox="1">
            <a:spLocks noChangeArrowheads="1"/>
          </p:cNvSpPr>
          <p:nvPr/>
        </p:nvSpPr>
        <p:spPr bwMode="auto">
          <a:xfrm>
            <a:off x="6477000" y="2895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0110</a:t>
            </a:r>
          </a:p>
        </p:txBody>
      </p:sp>
      <p:sp>
        <p:nvSpPr>
          <p:cNvPr id="57462" name="Text Box 118"/>
          <p:cNvSpPr txBox="1">
            <a:spLocks noChangeArrowheads="1"/>
          </p:cNvSpPr>
          <p:nvPr/>
        </p:nvSpPr>
        <p:spPr bwMode="auto">
          <a:xfrm>
            <a:off x="7696200" y="2819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0111</a:t>
            </a:r>
          </a:p>
        </p:txBody>
      </p:sp>
      <p:sp>
        <p:nvSpPr>
          <p:cNvPr id="57463" name="Text Box 119"/>
          <p:cNvSpPr txBox="1">
            <a:spLocks noChangeArrowheads="1"/>
          </p:cNvSpPr>
          <p:nvPr/>
        </p:nvSpPr>
        <p:spPr bwMode="auto">
          <a:xfrm>
            <a:off x="4267200" y="3810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1000</a:t>
            </a:r>
          </a:p>
        </p:txBody>
      </p:sp>
      <p:sp>
        <p:nvSpPr>
          <p:cNvPr id="57464" name="Text Box 120"/>
          <p:cNvSpPr txBox="1">
            <a:spLocks noChangeArrowheads="1"/>
          </p:cNvSpPr>
          <p:nvPr/>
        </p:nvSpPr>
        <p:spPr bwMode="auto">
          <a:xfrm>
            <a:off x="5410200" y="3810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1001</a:t>
            </a:r>
          </a:p>
        </p:txBody>
      </p:sp>
      <p:sp>
        <p:nvSpPr>
          <p:cNvPr id="57465" name="Text Box 121"/>
          <p:cNvSpPr txBox="1">
            <a:spLocks noChangeArrowheads="1"/>
          </p:cNvSpPr>
          <p:nvPr/>
        </p:nvSpPr>
        <p:spPr bwMode="auto">
          <a:xfrm>
            <a:off x="6629400" y="3886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1010</a:t>
            </a:r>
          </a:p>
        </p:txBody>
      </p:sp>
      <p:sp>
        <p:nvSpPr>
          <p:cNvPr id="57466" name="Text Box 122"/>
          <p:cNvSpPr txBox="1">
            <a:spLocks noChangeArrowheads="1"/>
          </p:cNvSpPr>
          <p:nvPr/>
        </p:nvSpPr>
        <p:spPr bwMode="auto">
          <a:xfrm>
            <a:off x="7848600" y="3886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1011</a:t>
            </a:r>
          </a:p>
        </p:txBody>
      </p:sp>
      <p:sp>
        <p:nvSpPr>
          <p:cNvPr id="57467" name="Text Box 123"/>
          <p:cNvSpPr txBox="1">
            <a:spLocks noChangeArrowheads="1"/>
          </p:cNvSpPr>
          <p:nvPr/>
        </p:nvSpPr>
        <p:spPr bwMode="auto">
          <a:xfrm>
            <a:off x="4267200" y="4800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1100</a:t>
            </a:r>
          </a:p>
        </p:txBody>
      </p:sp>
      <p:sp>
        <p:nvSpPr>
          <p:cNvPr id="57468" name="Text Box 124"/>
          <p:cNvSpPr txBox="1">
            <a:spLocks noChangeArrowheads="1"/>
          </p:cNvSpPr>
          <p:nvPr/>
        </p:nvSpPr>
        <p:spPr bwMode="auto">
          <a:xfrm>
            <a:off x="5486400" y="4800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1101</a:t>
            </a:r>
          </a:p>
        </p:txBody>
      </p:sp>
      <p:sp>
        <p:nvSpPr>
          <p:cNvPr id="57469" name="Text Box 125"/>
          <p:cNvSpPr txBox="1">
            <a:spLocks noChangeArrowheads="1"/>
          </p:cNvSpPr>
          <p:nvPr/>
        </p:nvSpPr>
        <p:spPr bwMode="auto">
          <a:xfrm>
            <a:off x="6629400" y="4800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1110</a:t>
            </a:r>
          </a:p>
        </p:txBody>
      </p:sp>
      <p:sp>
        <p:nvSpPr>
          <p:cNvPr id="57470" name="Text Box 126"/>
          <p:cNvSpPr txBox="1">
            <a:spLocks noChangeArrowheads="1"/>
          </p:cNvSpPr>
          <p:nvPr/>
        </p:nvSpPr>
        <p:spPr bwMode="auto">
          <a:xfrm>
            <a:off x="7772400" y="4876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1111</a:t>
            </a:r>
          </a:p>
        </p:txBody>
      </p:sp>
      <p:grpSp>
        <p:nvGrpSpPr>
          <p:cNvPr id="57471" name="Group 127"/>
          <p:cNvGrpSpPr>
            <a:grpSpLocks/>
          </p:cNvGrpSpPr>
          <p:nvPr/>
        </p:nvGrpSpPr>
        <p:grpSpPr bwMode="auto">
          <a:xfrm>
            <a:off x="2362200" y="2667000"/>
            <a:ext cx="2743200" cy="1066800"/>
            <a:chOff x="1488" y="1680"/>
            <a:chExt cx="1728" cy="672"/>
          </a:xfrm>
        </p:grpSpPr>
        <p:sp>
          <p:nvSpPr>
            <p:cNvPr id="57472" name="Oval 128"/>
            <p:cNvSpPr>
              <a:spLocks noChangeArrowheads="1"/>
            </p:cNvSpPr>
            <p:nvPr/>
          </p:nvSpPr>
          <p:spPr bwMode="auto">
            <a:xfrm>
              <a:off x="1488" y="2064"/>
              <a:ext cx="144"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73" name="Line 129"/>
            <p:cNvSpPr>
              <a:spLocks noChangeShapeType="1"/>
            </p:cNvSpPr>
            <p:nvPr/>
          </p:nvSpPr>
          <p:spPr bwMode="auto">
            <a:xfrm flipH="1">
              <a:off x="2784" y="1680"/>
              <a:ext cx="43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81" name="Group 137"/>
          <p:cNvGrpSpPr>
            <a:grpSpLocks/>
          </p:cNvGrpSpPr>
          <p:nvPr/>
        </p:nvGrpSpPr>
        <p:grpSpPr bwMode="auto">
          <a:xfrm>
            <a:off x="1371600" y="2209800"/>
            <a:ext cx="4876800" cy="1524000"/>
            <a:chOff x="864" y="1392"/>
            <a:chExt cx="3072" cy="960"/>
          </a:xfrm>
        </p:grpSpPr>
        <p:sp>
          <p:nvSpPr>
            <p:cNvPr id="57475" name="Oval 131"/>
            <p:cNvSpPr>
              <a:spLocks noChangeArrowheads="1"/>
            </p:cNvSpPr>
            <p:nvPr/>
          </p:nvSpPr>
          <p:spPr bwMode="auto">
            <a:xfrm>
              <a:off x="864" y="2064"/>
              <a:ext cx="144" cy="288"/>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76" name="Line 132"/>
            <p:cNvSpPr>
              <a:spLocks noChangeShapeType="1"/>
            </p:cNvSpPr>
            <p:nvPr/>
          </p:nvSpPr>
          <p:spPr bwMode="auto">
            <a:xfrm>
              <a:off x="3936" y="1392"/>
              <a:ext cx="0" cy="86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78" name="Group 134"/>
          <p:cNvGrpSpPr>
            <a:grpSpLocks/>
          </p:cNvGrpSpPr>
          <p:nvPr/>
        </p:nvGrpSpPr>
        <p:grpSpPr bwMode="auto">
          <a:xfrm>
            <a:off x="2057400" y="2362200"/>
            <a:ext cx="3657600" cy="1371600"/>
            <a:chOff x="1296" y="1488"/>
            <a:chExt cx="2304" cy="864"/>
          </a:xfrm>
        </p:grpSpPr>
        <p:sp>
          <p:nvSpPr>
            <p:cNvPr id="57349" name="Oval 5"/>
            <p:cNvSpPr>
              <a:spLocks noChangeArrowheads="1"/>
            </p:cNvSpPr>
            <p:nvPr/>
          </p:nvSpPr>
          <p:spPr bwMode="auto">
            <a:xfrm>
              <a:off x="1296" y="2064"/>
              <a:ext cx="144" cy="2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77" name="Line 133"/>
            <p:cNvSpPr>
              <a:spLocks noChangeShapeType="1"/>
            </p:cNvSpPr>
            <p:nvPr/>
          </p:nvSpPr>
          <p:spPr bwMode="auto">
            <a:xfrm>
              <a:off x="3024" y="1488"/>
              <a:ext cx="57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480" name="Group 136"/>
          <p:cNvGrpSpPr>
            <a:grpSpLocks/>
          </p:cNvGrpSpPr>
          <p:nvPr/>
        </p:nvGrpSpPr>
        <p:grpSpPr bwMode="auto">
          <a:xfrm>
            <a:off x="1676400" y="2209800"/>
            <a:ext cx="4953000" cy="1524000"/>
            <a:chOff x="1056" y="1392"/>
            <a:chExt cx="3120" cy="960"/>
          </a:xfrm>
        </p:grpSpPr>
        <p:sp>
          <p:nvSpPr>
            <p:cNvPr id="57348" name="Oval 4"/>
            <p:cNvSpPr>
              <a:spLocks noChangeArrowheads="1"/>
            </p:cNvSpPr>
            <p:nvPr/>
          </p:nvSpPr>
          <p:spPr bwMode="auto">
            <a:xfrm>
              <a:off x="1056" y="2064"/>
              <a:ext cx="144" cy="288"/>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479" name="Line 135"/>
            <p:cNvSpPr>
              <a:spLocks noChangeShapeType="1"/>
            </p:cNvSpPr>
            <p:nvPr/>
          </p:nvSpPr>
          <p:spPr bwMode="auto">
            <a:xfrm flipV="1">
              <a:off x="4176" y="1392"/>
              <a:ext cx="0" cy="2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D50CEE89-010C-46BA-AA7E-CB0A0B028FC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2577"/>
    </mc:Choice>
    <mc:Fallback xmlns="">
      <p:transition spd="slow" advTm="8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4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4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99" x="9017000" y="4040188"/>
          <p14:tracePt t="5407" x="8934450" y="4076700"/>
          <p14:tracePt t="5416" x="8897938" y="4086225"/>
          <p14:tracePt t="5423" x="8851900" y="4103688"/>
          <p14:tracePt t="5825" x="8724900" y="4103688"/>
          <p14:tracePt t="5833" x="8559800" y="4149725"/>
          <p14:tracePt t="5841" x="8415338" y="4159250"/>
          <p14:tracePt t="5849" x="8313738" y="4176713"/>
          <p14:tracePt t="5856" x="8223250" y="4186238"/>
          <p14:tracePt t="5863" x="8169275" y="4186238"/>
          <p14:tracePt t="5872" x="8150225" y="4186238"/>
          <p14:tracePt t="5879" x="8140700" y="4186238"/>
          <p14:tracePt t="5895" x="8123238" y="4186238"/>
          <p14:tracePt t="6488" x="8113713" y="4213225"/>
          <p14:tracePt t="6495" x="8104188" y="4259263"/>
          <p14:tracePt t="6504" x="8096250" y="4276725"/>
          <p14:tracePt t="6511" x="8050213" y="4286250"/>
          <p14:tracePt t="6520" x="8031163" y="4303713"/>
          <p14:tracePt t="6527" x="8004175" y="4332288"/>
          <p14:tracePt t="6538" x="7994650" y="4340225"/>
          <p14:tracePt t="6544" x="7958138" y="4359275"/>
          <p14:tracePt t="6555" x="7950200" y="4359275"/>
          <p14:tracePt t="6560" x="7921625" y="4368800"/>
          <p14:tracePt t="6881" x="7913688" y="4368800"/>
          <p14:tracePt t="6953" x="7904163" y="4368800"/>
          <p14:tracePt t="6959" x="7885113" y="4368800"/>
          <p14:tracePt t="6967" x="7867650" y="4376738"/>
          <p14:tracePt t="6975" x="7858125" y="4386263"/>
          <p14:tracePt t="6983" x="7858125" y="4395788"/>
          <p14:tracePt t="6999" x="7850188" y="4405313"/>
          <p14:tracePt t="9047" x="7840663" y="4405313"/>
          <p14:tracePt t="9056" x="7831138" y="4405313"/>
          <p14:tracePt t="9063" x="7794625" y="4432300"/>
          <p14:tracePt t="9071" x="7785100" y="4449763"/>
          <p14:tracePt t="9079" x="7777163" y="4495800"/>
          <p14:tracePt t="9088" x="7767638" y="4514850"/>
          <p14:tracePt t="9112" x="7767638" y="4587875"/>
          <p14:tracePt t="9124" x="7767638" y="4595813"/>
          <p14:tracePt t="9224" x="7758113" y="4605338"/>
          <p14:tracePt t="9281" x="7748588" y="4614863"/>
          <p14:tracePt t="9304" x="7748588" y="4632325"/>
          <p14:tracePt t="9313" x="7740650" y="4641850"/>
          <p14:tracePt t="9345" x="7731125" y="4651375"/>
          <p14:tracePt t="9362" x="7731125" y="4660900"/>
          <p14:tracePt t="9369" x="7721600" y="4668838"/>
          <p14:tracePt t="9378" x="7712075" y="4687888"/>
          <p14:tracePt t="9384" x="7704138" y="4705350"/>
          <p14:tracePt t="9395" x="7704138" y="4714875"/>
          <p14:tracePt t="9399" x="7694613" y="4732338"/>
          <p14:tracePt t="9415" x="7694613" y="4760913"/>
          <p14:tracePt t="9423" x="7694613" y="4768850"/>
          <p14:tracePt t="9431" x="7685088" y="4778375"/>
          <p14:tracePt t="9439" x="7685088" y="4787900"/>
          <p14:tracePt t="9455" x="7685088" y="4797425"/>
          <p14:tracePt t="9471" x="7685088" y="4805363"/>
          <p14:tracePt t="9536" x="7685088" y="4814888"/>
          <p14:tracePt t="10611" x="7675563" y="4841875"/>
          <p14:tracePt t="10881" x="7667625" y="4841875"/>
          <p14:tracePt t="10888" x="7658100" y="4841875"/>
          <p14:tracePt t="10896" x="7648575" y="4841875"/>
          <p14:tracePt t="10903" x="7621588" y="4841875"/>
          <p14:tracePt t="10927" x="7602538" y="4841875"/>
          <p14:tracePt t="10936" x="7585075" y="4841875"/>
          <p14:tracePt t="10943" x="7558088" y="4824413"/>
          <p14:tracePt t="10954" x="7494588" y="4787900"/>
          <p14:tracePt t="10960" x="7385050" y="4760913"/>
          <p14:tracePt t="10968" x="7312025" y="4760913"/>
          <p14:tracePt t="10975" x="7192963" y="4724400"/>
          <p14:tracePt t="10983" x="7083425" y="4724400"/>
          <p14:tracePt t="10991" x="6937375" y="4724400"/>
          <p14:tracePt t="11000" x="6791325" y="4724400"/>
          <p14:tracePt t="11008" x="6618288" y="4724400"/>
          <p14:tracePt t="11016" x="6418263" y="4724400"/>
          <p14:tracePt t="11024" x="6218238" y="4724400"/>
          <p14:tracePt t="11032" x="6053138" y="4724400"/>
          <p14:tracePt t="11039" x="5870575" y="4724400"/>
          <p14:tracePt t="11047" x="5688013" y="4714875"/>
          <p14:tracePt t="11055" x="5524500" y="4697413"/>
          <p14:tracePt t="11063" x="5287963" y="4651375"/>
          <p14:tracePt t="11071" x="5078413" y="4614863"/>
          <p14:tracePt t="11079" x="4895850" y="4568825"/>
          <p14:tracePt t="11088" x="4730750" y="4541838"/>
          <p14:tracePt t="11112" x="4330700" y="4395788"/>
          <p14:tracePt t="11123" x="4230688" y="4332288"/>
          <p14:tracePt t="11128" x="4138613" y="4276725"/>
          <p14:tracePt t="11140" x="4021138" y="4249738"/>
          <p14:tracePt t="11144" x="3919538" y="4195763"/>
          <p14:tracePt t="11155" x="3829050" y="4167188"/>
          <p14:tracePt t="11160" x="3746500" y="4122738"/>
          <p14:tracePt t="11172" x="3692525" y="4076700"/>
          <p14:tracePt t="11176" x="3665538" y="4057650"/>
          <p14:tracePt t="11184" x="3600450" y="4013200"/>
          <p14:tracePt t="11191" x="3573463" y="3976688"/>
          <p14:tracePt t="11200" x="3556000" y="3948113"/>
          <p14:tracePt t="11212" x="3500438" y="3884613"/>
          <p14:tracePt t="11216" x="3482975" y="3857625"/>
          <p14:tracePt t="11223" x="3446463" y="3784600"/>
          <p14:tracePt t="11232" x="3409950" y="3702050"/>
          <p14:tracePt t="11241" x="3373438" y="3657600"/>
          <p14:tracePt t="11247" x="3317875" y="3584575"/>
          <p14:tracePt t="11255" x="3281363" y="3538538"/>
          <p14:tracePt t="11265" x="3236913" y="3492500"/>
          <p14:tracePt t="11271" x="3190875" y="3455988"/>
          <p14:tracePt t="11279" x="3127375" y="3446463"/>
          <p14:tracePt t="11288" x="3063875" y="3402013"/>
          <p14:tracePt t="11296" x="3008313" y="3392488"/>
          <p14:tracePt t="11303" x="2962275" y="3392488"/>
          <p14:tracePt t="11311" x="2908300" y="3382963"/>
          <p14:tracePt t="11320" x="2862263" y="3375025"/>
          <p14:tracePt t="11327" x="2852738" y="3355975"/>
          <p14:tracePt t="11337" x="2835275" y="3346450"/>
          <p14:tracePt t="11354" x="2835275" y="3328988"/>
          <p14:tracePt t="11360" x="2835275" y="3319463"/>
          <p14:tracePt t="11368" x="2835275" y="3309938"/>
          <p14:tracePt t="11376" x="2835275" y="3282950"/>
          <p14:tracePt t="11384" x="2835275" y="3273425"/>
          <p14:tracePt t="11392" x="2835275" y="3265488"/>
          <p14:tracePt t="11423" x="2835275" y="3246438"/>
          <p14:tracePt t="11503" x="2835275" y="3236913"/>
          <p14:tracePt t="11527" x="2835275" y="3228975"/>
          <p14:tracePt t="11536" x="2825750" y="3219450"/>
          <p14:tracePt t="11544" x="2817813" y="3209925"/>
          <p14:tracePt t="11559" x="2817813" y="3200400"/>
          <p14:tracePt t="11575" x="2817813" y="3192463"/>
          <p14:tracePt t="11583" x="2817813" y="3182938"/>
          <p14:tracePt t="11591" x="2817813" y="3163888"/>
          <p14:tracePt t="11601" x="2817813" y="3146425"/>
          <p14:tracePt t="11608" x="2817813" y="3136900"/>
          <p14:tracePt t="11617" x="2817813" y="3109913"/>
          <p14:tracePt t="11624" x="2825750" y="3090863"/>
          <p14:tracePt t="11633" x="2844800" y="3063875"/>
          <p14:tracePt t="11639" x="2889250" y="3017838"/>
          <p14:tracePt t="11648" x="2917825" y="2982913"/>
          <p14:tracePt t="11656" x="2990850" y="2936875"/>
          <p14:tracePt t="11666" x="3008313" y="2927350"/>
          <p14:tracePt t="11673" x="3090863" y="2873375"/>
          <p14:tracePt t="11680" x="3154363" y="2844800"/>
          <p14:tracePt t="11688" x="3217863" y="2827338"/>
          <p14:tracePt t="11697" x="3244850" y="2817813"/>
          <p14:tracePt t="11703" x="3300413" y="2800350"/>
          <p14:tracePt t="11711" x="3346450" y="2800350"/>
          <p14:tracePt t="11719" x="3373438" y="2790825"/>
          <p14:tracePt t="11727" x="3382963" y="2790825"/>
          <p14:tracePt t="11767" x="3390900" y="2800350"/>
          <p14:tracePt t="11775" x="3382963" y="2836863"/>
          <p14:tracePt t="11783" x="3373438" y="2836863"/>
          <p14:tracePt t="11791" x="3346450" y="2863850"/>
          <p14:tracePt t="11799" x="3309938" y="2890838"/>
          <p14:tracePt t="11815" x="3290888" y="2909888"/>
          <p14:tracePt t="11823" x="3281363" y="2909888"/>
          <p14:tracePt t="11873" x="3263900" y="2909888"/>
          <p14:tracePt t="11888" x="3254375" y="2909888"/>
          <p14:tracePt t="11913" x="3236913" y="2917825"/>
          <p14:tracePt t="11977" x="3236913" y="2936875"/>
          <p14:tracePt t="12135" x="3254375" y="2917825"/>
          <p14:tracePt t="12168" x="3263900" y="2917825"/>
          <p14:tracePt t="12203" x="3273425" y="2900363"/>
          <p14:tracePt t="12233" x="3290888" y="2890838"/>
          <p14:tracePt t="12247" x="3309938" y="2854325"/>
          <p14:tracePt t="12263" x="3317875" y="2854325"/>
          <p14:tracePt t="12271" x="3336925" y="2836863"/>
          <p14:tracePt t="12287" x="3336925" y="2827338"/>
          <p14:tracePt t="12577" x="3327400" y="2827338"/>
          <p14:tracePt t="12583" x="3317875" y="2827338"/>
          <p14:tracePt t="13083" x="3317875" y="2817813"/>
          <p14:tracePt t="13088" x="3327400" y="2771775"/>
          <p14:tracePt t="13102" x="3346450" y="2744788"/>
          <p14:tracePt t="13104" x="3354388" y="2717800"/>
          <p14:tracePt t="13111" x="3363913" y="2708275"/>
          <p14:tracePt t="13119" x="3363913" y="2690813"/>
          <p14:tracePt t="13128" x="3363913" y="2681288"/>
          <p14:tracePt t="13141" x="3373438" y="2671763"/>
          <p14:tracePt t="13145" x="3390900" y="2654300"/>
          <p14:tracePt t="13157" x="3400425" y="2635250"/>
          <p14:tracePt t="13173" x="3400425" y="2625725"/>
          <p14:tracePt t="13721" x="3390900" y="2635250"/>
          <p14:tracePt t="13729" x="3390900" y="2644775"/>
          <p14:tracePt t="13745" x="3373438" y="2654300"/>
          <p14:tracePt t="13809" x="3363913" y="2654300"/>
          <p14:tracePt t="13954" x="3354388" y="2662238"/>
          <p14:tracePt t="14585" x="3354388" y="2671763"/>
          <p14:tracePt t="14641" x="3373438" y="2671763"/>
          <p14:tracePt t="14649" x="3382963" y="2671763"/>
          <p14:tracePt t="14657" x="3382963" y="2662238"/>
          <p14:tracePt t="14664" x="3400425" y="2662238"/>
          <p14:tracePt t="14671" x="3419475" y="2654300"/>
          <p14:tracePt t="14679" x="3436938" y="2635250"/>
          <p14:tracePt t="14687" x="3446463" y="2625725"/>
          <p14:tracePt t="14695" x="3455988" y="2617788"/>
          <p14:tracePt t="14703" x="3463925" y="2617788"/>
          <p14:tracePt t="15152" x="3455988" y="2617788"/>
          <p14:tracePt t="15159" x="3446463" y="2625725"/>
          <p14:tracePt t="15168" x="3427413" y="2625725"/>
          <p14:tracePt t="15175" x="3400425" y="2635250"/>
          <p14:tracePt t="15185" x="3373438" y="2644775"/>
          <p14:tracePt t="15203" x="3346450" y="2644775"/>
          <p14:tracePt t="15217" x="3336925" y="2644775"/>
          <p14:tracePt t="15223" x="3327400" y="2644775"/>
          <p14:tracePt t="15231" x="3317875" y="2654300"/>
          <p14:tracePt t="15329" x="3317875" y="2644775"/>
          <p14:tracePt t="15344" x="3317875" y="2635250"/>
          <p14:tracePt t="15360" x="3317875" y="2625725"/>
          <p14:tracePt t="15505" x="3317875" y="2598738"/>
          <p14:tracePt t="15513" x="3317875" y="2589213"/>
          <p14:tracePt t="15529" x="3317875" y="2581275"/>
          <p14:tracePt t="15535" x="3317875" y="2562225"/>
          <p14:tracePt t="15544" x="3327400" y="2544763"/>
          <p14:tracePt t="15659" x="3317875" y="2544763"/>
          <p14:tracePt t="15665" x="3300413" y="2554288"/>
          <p14:tracePt t="15720" x="3300413" y="2562225"/>
          <p14:tracePt t="15905" x="3290888" y="2562225"/>
          <p14:tracePt t="15919" x="3273425" y="2562225"/>
          <p14:tracePt t="16737" x="3254375" y="2581275"/>
          <p14:tracePt t="16745" x="3244850" y="2589213"/>
          <p14:tracePt t="17303" x="3244850" y="2598738"/>
          <p14:tracePt t="17311" x="3227388" y="2617788"/>
          <p14:tracePt t="17320" x="3208338" y="2635250"/>
          <p14:tracePt t="17328" x="3200400" y="2644775"/>
          <p14:tracePt t="17336" x="3190875" y="2644775"/>
          <p14:tracePt t="17343" x="3181350" y="2644775"/>
          <p14:tracePt t="17352" x="3171825" y="2654300"/>
          <p14:tracePt t="17369" x="3163888" y="2671763"/>
          <p14:tracePt t="17375" x="3163888" y="2690813"/>
          <p14:tracePt t="17383" x="3163888" y="2708275"/>
          <p14:tracePt t="17391" x="3163888" y="2717800"/>
          <p14:tracePt t="17399" x="3163888" y="2735263"/>
          <p14:tracePt t="17407" x="3163888" y="2763838"/>
          <p14:tracePt t="17415" x="3163888" y="2800350"/>
          <p14:tracePt t="17423" x="3163888" y="2817813"/>
          <p14:tracePt t="17431" x="3163888" y="2844800"/>
          <p14:tracePt t="17439" x="3163888" y="2854325"/>
          <p14:tracePt t="17447" x="3163888" y="2863850"/>
          <p14:tracePt t="17455" x="3163888" y="2873375"/>
          <p14:tracePt t="17463" x="3163888" y="2890838"/>
          <p14:tracePt t="17479" x="3163888" y="2900363"/>
          <p14:tracePt t="17488" x="3163888" y="2909888"/>
          <p14:tracePt t="17937" x="3181350" y="2909888"/>
          <p14:tracePt t="17945" x="3200400" y="2909888"/>
          <p14:tracePt t="17953" x="3208338" y="2909888"/>
          <p14:tracePt t="17960" x="3227388" y="2909888"/>
          <p14:tracePt t="18076" x="3244850" y="2909888"/>
          <p14:tracePt t="18497" x="3244850" y="2900363"/>
          <p14:tracePt t="18504" x="3244850" y="2890838"/>
          <p14:tracePt t="18511" x="3244850" y="2873375"/>
          <p14:tracePt t="18520" x="3244850" y="2854325"/>
          <p14:tracePt t="18527" x="3244850" y="2844800"/>
          <p14:tracePt t="18544" x="3244850" y="2827338"/>
          <p14:tracePt t="18592" x="3244850" y="2817813"/>
          <p14:tracePt t="18601" x="3244850" y="2808288"/>
          <p14:tracePt t="18674" x="3263900" y="2800350"/>
          <p14:tracePt t="18681" x="3263900" y="2790825"/>
          <p14:tracePt t="18696" x="3263900" y="2781300"/>
          <p14:tracePt t="18704" x="3263900" y="2763838"/>
          <p14:tracePt t="18711" x="3244850" y="2754313"/>
          <p14:tracePt t="18727" x="3236913" y="2735263"/>
          <p14:tracePt t="18833" x="3217863" y="2727325"/>
          <p14:tracePt t="18857" x="3208338" y="2727325"/>
          <p14:tracePt t="18913" x="3200400" y="2735263"/>
          <p14:tracePt t="19025" x="3190875" y="2735263"/>
          <p14:tracePt t="19039" x="3190875" y="2727325"/>
          <p14:tracePt t="19047" x="3181350" y="2717800"/>
          <p14:tracePt t="19063" x="3163888" y="2717800"/>
          <p14:tracePt t="19079" x="3154363" y="2708275"/>
          <p14:tracePt t="19095" x="3144838" y="2698750"/>
          <p14:tracePt t="19201" x="3144838" y="2690813"/>
          <p14:tracePt t="19215" x="3144838" y="2681288"/>
          <p14:tracePt t="19231" x="3144838" y="2662238"/>
          <p14:tracePt t="19239" x="3144838" y="2654300"/>
          <p14:tracePt t="19287" x="3144838" y="2644775"/>
          <p14:tracePt t="19296" x="3144838" y="2625725"/>
          <p14:tracePt t="19312" x="3144838" y="2617788"/>
          <p14:tracePt t="19320" x="3144838" y="2598738"/>
          <p14:tracePt t="19328" x="3144838" y="2589213"/>
          <p14:tracePt t="19344" x="3144838" y="2571750"/>
          <p14:tracePt t="19356" x="3144838" y="2562225"/>
          <p14:tracePt t="19360" x="3127375" y="2525713"/>
          <p14:tracePt t="19378" x="3108325" y="2489200"/>
          <p14:tracePt t="19388" x="3100388" y="2481263"/>
          <p14:tracePt t="19392" x="3100388" y="2471738"/>
          <p14:tracePt t="19400" x="3100388" y="2452688"/>
          <p14:tracePt t="19410" x="3100388" y="2444750"/>
          <p14:tracePt t="19416" x="3100388" y="2435225"/>
          <p14:tracePt t="19427" x="3100388" y="2425700"/>
          <p14:tracePt t="19432" x="3100388" y="2408238"/>
          <p14:tracePt t="19489" x="3090863" y="2398713"/>
          <p14:tracePt t="19529" x="3081338" y="2398713"/>
          <p14:tracePt t="19545" x="3063875" y="2398713"/>
          <p14:tracePt t="19552" x="3044825" y="2408238"/>
          <p14:tracePt t="19570" x="3035300" y="2408238"/>
          <p14:tracePt t="19575" x="3027363" y="2408238"/>
          <p14:tracePt t="19592" x="2998788" y="2416175"/>
          <p14:tracePt t="19610" x="2981325" y="2444750"/>
          <p14:tracePt t="19628" x="2962275" y="2452688"/>
          <p14:tracePt t="19632" x="2944813" y="2452688"/>
          <p14:tracePt t="19641" x="2935288" y="2452688"/>
          <p14:tracePt t="19649" x="2898775" y="2462213"/>
          <p14:tracePt t="19658" x="2881313" y="2489200"/>
          <p14:tracePt t="19665" x="2862263" y="2498725"/>
          <p14:tracePt t="19674" x="2844800" y="2517775"/>
          <p14:tracePt t="19688" x="2798763" y="2535238"/>
          <p14:tracePt t="19705" x="2789238" y="2544763"/>
          <p14:tracePt t="19727" x="2781300" y="2554288"/>
          <p14:tracePt t="19743" x="2771775" y="2554288"/>
          <p14:tracePt t="19767" x="2762250" y="2554288"/>
          <p14:tracePt t="19775" x="2725738" y="2554288"/>
          <p14:tracePt t="19783" x="2698750" y="2554288"/>
          <p14:tracePt t="19792" x="2616200" y="2554288"/>
          <p14:tracePt t="19799" x="2543175" y="2562225"/>
          <p14:tracePt t="19807" x="2462213" y="2562225"/>
          <p14:tracePt t="19815" x="2352675" y="2562225"/>
          <p14:tracePt t="19825" x="2260600" y="2562225"/>
          <p14:tracePt t="19833" x="2187575" y="2562225"/>
          <p14:tracePt t="19844" x="2097088" y="2562225"/>
          <p14:tracePt t="19848" x="2041525" y="2562225"/>
          <p14:tracePt t="19859" x="2014538" y="2562225"/>
          <p14:tracePt t="19865" x="1951038" y="2544763"/>
          <p14:tracePt t="19881" x="1931988" y="2535238"/>
          <p14:tracePt t="19896" x="1924050" y="2525713"/>
          <p14:tracePt t="19952" x="1924050" y="2508250"/>
          <p14:tracePt t="20045" x="1924050" y="2498725"/>
          <p14:tracePt t="20055" x="1924050" y="2489200"/>
          <p14:tracePt t="20063" x="1914525" y="2462213"/>
          <p14:tracePt t="20071" x="1914525" y="2452688"/>
          <p14:tracePt t="20087" x="1905000" y="2425700"/>
          <p14:tracePt t="20103" x="1887538" y="2398713"/>
          <p14:tracePt t="20111" x="1878013" y="2379663"/>
          <p14:tracePt t="20217" x="1878013" y="2371725"/>
          <p14:tracePt t="20263" x="1878013" y="2362200"/>
          <p14:tracePt t="20271" x="1878013" y="2335213"/>
          <p14:tracePt t="20279" x="1878013" y="2316163"/>
          <p14:tracePt t="20287" x="1878013" y="2289175"/>
          <p14:tracePt t="20295" x="1895475" y="2262188"/>
          <p14:tracePt t="20303" x="1914525" y="2225675"/>
          <p14:tracePt t="20311" x="1951038" y="2206625"/>
          <p14:tracePt t="20323" x="2005013" y="2160588"/>
          <p14:tracePt t="20330" x="2051050" y="2133600"/>
          <p14:tracePt t="20341" x="2133600" y="2079625"/>
          <p14:tracePt t="20345" x="2233613" y="2043113"/>
          <p14:tracePt t="20362" x="2352675" y="2016125"/>
          <p14:tracePt t="20372" x="2360613" y="2006600"/>
          <p14:tracePt t="20376" x="2379663" y="2006600"/>
          <p14:tracePt t="20387" x="2406650" y="2006600"/>
          <p14:tracePt t="20400" x="2416175" y="2006600"/>
          <p14:tracePt t="20408" x="2425700" y="2016125"/>
          <p14:tracePt t="20416" x="2425700" y="2033588"/>
          <p14:tracePt t="20424" x="2425700" y="2060575"/>
          <p14:tracePt t="20432" x="2406650" y="2106613"/>
          <p14:tracePt t="20440" x="2397125" y="2143125"/>
          <p14:tracePt t="20448" x="2389188" y="2179638"/>
          <p14:tracePt t="20456" x="2379663" y="2216150"/>
          <p14:tracePt t="20464" x="2360613" y="2252663"/>
          <p14:tracePt t="20473" x="2343150" y="2289175"/>
          <p14:tracePt t="20479" x="2343150" y="2298700"/>
          <p14:tracePt t="20488" x="2343150" y="2325688"/>
          <p14:tracePt t="20496" x="2343150" y="2335213"/>
          <p14:tracePt t="20503" x="2343150" y="2343150"/>
          <p14:tracePt t="20511" x="2343150" y="2352675"/>
          <p14:tracePt t="20520" x="2343150" y="2371725"/>
          <p14:tracePt t="20537" x="2343150" y="2379663"/>
          <p14:tracePt t="20543" x="2333625" y="2389188"/>
          <p14:tracePt t="20570" x="2306638" y="2408238"/>
          <p14:tracePt t="20575" x="2306638" y="2416175"/>
          <p14:tracePt t="20583" x="2297113" y="2425700"/>
          <p14:tracePt t="20591" x="2287588" y="2435225"/>
          <p14:tracePt t="20607" x="2279650" y="2444750"/>
          <p14:tracePt t="20633" x="2270125" y="2452688"/>
          <p14:tracePt t="20737" x="2297113" y="2452688"/>
          <p14:tracePt t="20746" x="2316163" y="2452688"/>
          <p14:tracePt t="20754" x="2370138" y="2452688"/>
          <p14:tracePt t="20759" x="2425700" y="2452688"/>
          <p14:tracePt t="20770" x="2506663" y="2452688"/>
          <p14:tracePt t="20776" x="2616200" y="2435225"/>
          <p14:tracePt t="20786" x="2708275" y="2435225"/>
          <p14:tracePt t="20792" x="2835275" y="2435225"/>
          <p14:tracePt t="20800" x="2962275" y="2435225"/>
          <p14:tracePt t="20808" x="3090863" y="2435225"/>
          <p14:tracePt t="20816" x="3163888" y="2435225"/>
          <p14:tracePt t="20824" x="3290888" y="2435225"/>
          <p14:tracePt t="20832" x="3363913" y="2435225"/>
          <p14:tracePt t="20840" x="3455988" y="2435225"/>
          <p14:tracePt t="20848" x="3509963" y="2435225"/>
          <p14:tracePt t="20856" x="3573463" y="2435225"/>
          <p14:tracePt t="20864" x="3609975" y="2435225"/>
          <p14:tracePt t="20872" x="3636963" y="2435225"/>
          <p14:tracePt t="20881" x="3646488" y="2435225"/>
          <p14:tracePt t="20887" x="3656013" y="2435225"/>
          <p14:tracePt t="20936" x="3656013" y="2425700"/>
          <p14:tracePt t="20959" x="3646488" y="2425700"/>
          <p14:tracePt t="20967" x="3636963" y="2425700"/>
          <p14:tracePt t="20975" x="3629025" y="2425700"/>
          <p14:tracePt t="20984" x="3609975" y="2425700"/>
          <p14:tracePt t="20991" x="3609975" y="2435225"/>
          <p14:tracePt t="20999" x="3592513" y="2452688"/>
          <p14:tracePt t="21015" x="3573463" y="2462213"/>
          <p14:tracePt t="21023" x="3556000" y="2471738"/>
          <p14:tracePt t="21039" x="3527425" y="2489200"/>
          <p14:tracePt t="21064" x="3519488" y="2498725"/>
          <p14:tracePt t="21071" x="3509963" y="2498725"/>
          <p14:tracePt t="21088" x="3482975" y="2508250"/>
          <p14:tracePt t="21095" x="3463925" y="2535238"/>
          <p14:tracePt t="21104" x="3427413" y="2554288"/>
          <p14:tracePt t="21111" x="3409950" y="2562225"/>
          <p14:tracePt t="21120" x="3373438" y="2581275"/>
          <p14:tracePt t="21127" x="3363913" y="2589213"/>
          <p14:tracePt t="21139" x="3327400" y="2598738"/>
          <p14:tracePt t="21147" x="3281363" y="2608263"/>
          <p14:tracePt t="21156" x="3236913" y="2644775"/>
          <p14:tracePt t="21161" x="3181350" y="2644775"/>
          <p14:tracePt t="21171" x="3144838" y="2654300"/>
          <p14:tracePt t="21176" x="3081338" y="2654300"/>
          <p14:tracePt t="21187" x="3035300" y="2654300"/>
          <p14:tracePt t="21192" x="2981325" y="2654300"/>
          <p14:tracePt t="21200" x="2944813" y="2654300"/>
          <p14:tracePt t="21208" x="2898775" y="2654300"/>
          <p14:tracePt t="21216" x="2844800" y="2654300"/>
          <p14:tracePt t="21224" x="2808288" y="2654300"/>
          <p14:tracePt t="21232" x="2752725" y="2654300"/>
          <p14:tracePt t="21240" x="2698750" y="2654300"/>
          <p14:tracePt t="21247" x="2643188" y="2654300"/>
          <p14:tracePt t="21255" x="2606675" y="2654300"/>
          <p14:tracePt t="21263" x="2552700" y="2654300"/>
          <p14:tracePt t="21271" x="2462213" y="2654300"/>
          <p14:tracePt t="21280" x="2389188" y="2654300"/>
          <p14:tracePt t="21287" x="2297113" y="2654300"/>
          <p14:tracePt t="21295" x="2187575" y="2654300"/>
          <p14:tracePt t="21303" x="2106613" y="2635250"/>
          <p14:tracePt t="21312" x="2033588" y="2625725"/>
          <p14:tracePt t="21321" x="1968500" y="2617788"/>
          <p14:tracePt t="21331" x="1931988" y="2617788"/>
          <p14:tracePt t="21339" x="1868488" y="2581275"/>
          <p14:tracePt t="21344" x="1868488" y="2571750"/>
          <p14:tracePt t="21360" x="1860550" y="2562225"/>
          <p14:tracePt t="21376" x="1860550" y="2544763"/>
          <p14:tracePt t="21388" x="1860550" y="2535238"/>
          <p14:tracePt t="21449" x="1851025" y="2517775"/>
          <p14:tracePt t="21465" x="1841500" y="2508250"/>
          <p14:tracePt t="21489" x="1841500" y="2498725"/>
          <p14:tracePt t="21534" x="1831975" y="2489200"/>
          <p14:tracePt t="21567" x="1804988" y="2489200"/>
          <p14:tracePt t="21575" x="1795463" y="2489200"/>
          <p14:tracePt t="21688" x="1795463" y="2481263"/>
          <p14:tracePt t="21815" x="1787525" y="2489200"/>
          <p14:tracePt t="21823" x="1778000" y="2498725"/>
          <p14:tracePt t="21839" x="1768475" y="2517775"/>
          <p14:tracePt t="21855" x="1758950" y="2525713"/>
          <p14:tracePt t="21871" x="1751013" y="2535238"/>
          <p14:tracePt t="21887" x="1751013" y="2544763"/>
          <p14:tracePt t="21896" x="1741488" y="2554288"/>
          <p14:tracePt t="21947" x="1731963" y="2562225"/>
          <p14:tracePt t="21951" x="1722438" y="2581275"/>
          <p14:tracePt t="21984" x="1722438" y="2589213"/>
          <p14:tracePt t="22115" x="1741488" y="2589213"/>
          <p14:tracePt t="22119" x="1751013" y="2589213"/>
          <p14:tracePt t="22161" x="1758950" y="2589213"/>
          <p14:tracePt t="22183" x="1758950" y="2581275"/>
          <p14:tracePt t="22191" x="1768475" y="2571750"/>
          <p14:tracePt t="22207" x="1768475" y="2562225"/>
          <p14:tracePt t="22665" x="1768475" y="2571750"/>
          <p14:tracePt t="22679" x="1768475" y="2581275"/>
          <p14:tracePt t="22695" x="1768475" y="2589213"/>
          <p14:tracePt t="22831" x="1778000" y="2589213"/>
          <p14:tracePt t="22840" x="1787525" y="2589213"/>
          <p14:tracePt t="22949" x="1795463" y="2589213"/>
          <p14:tracePt t="22951" x="1814513" y="2571750"/>
          <p14:tracePt t="22959" x="1824038" y="2571750"/>
          <p14:tracePt t="22969" x="1831975" y="2562225"/>
          <p14:tracePt t="22975" x="1841500" y="2554288"/>
          <p14:tracePt t="22991" x="1841500" y="2544763"/>
          <p14:tracePt t="22999" x="1851025" y="2535238"/>
          <p14:tracePt t="23152" x="1868488" y="2525713"/>
          <p14:tracePt t="23169" x="1878013" y="2525713"/>
          <p14:tracePt t="23185" x="1887538" y="2498725"/>
          <p14:tracePt t="23225" x="1887538" y="2489200"/>
          <p14:tracePt t="23377" x="1878013" y="2508250"/>
          <p14:tracePt t="23391" x="1868488" y="2508250"/>
          <p14:tracePt t="23407" x="1860550" y="2508250"/>
          <p14:tracePt t="23415" x="1851025" y="2517775"/>
          <p14:tracePt t="23423" x="1851025" y="2525713"/>
          <p14:tracePt t="23431" x="1841500" y="2535238"/>
          <p14:tracePt t="23447" x="1831975" y="2544763"/>
          <p14:tracePt t="23463" x="1824038" y="2554288"/>
          <p14:tracePt t="23634" x="1831975" y="2554288"/>
          <p14:tracePt t="23663" x="1841500" y="2535238"/>
          <p14:tracePt t="24305" x="1851025" y="2525713"/>
          <p14:tracePt t="24625" x="1851025" y="2535238"/>
          <p14:tracePt t="24639" x="1841500" y="2535238"/>
          <p14:tracePt t="24737" x="1831975" y="2544763"/>
          <p14:tracePt t="24793" x="1824038" y="2562225"/>
          <p14:tracePt t="24802" x="1814513" y="2571750"/>
          <p14:tracePt t="24823" x="1804988" y="2571750"/>
          <p14:tracePt t="24839" x="1795463" y="2581275"/>
          <p14:tracePt t="26383" x="1795463" y="2589213"/>
          <p14:tracePt t="26497" x="1795463" y="2608263"/>
          <p14:tracePt t="26503" x="1778000" y="2625725"/>
          <p14:tracePt t="26511" x="1758950" y="2635250"/>
          <p14:tracePt t="26519" x="1741488" y="2654300"/>
          <p14:tracePt t="26527" x="1741488" y="2662238"/>
          <p14:tracePt t="26535" x="1731963" y="2671763"/>
          <p14:tracePt t="26543" x="1722438" y="2681288"/>
          <p14:tracePt t="26551" x="1722438" y="2690813"/>
          <p14:tracePt t="26575" x="1704975" y="2708275"/>
          <p14:tracePt t="26721" x="1704975" y="2698750"/>
          <p14:tracePt t="26736" x="1704975" y="2690813"/>
          <p14:tracePt t="26745" x="1704975" y="2671763"/>
          <p14:tracePt t="26753" x="1704975" y="2662238"/>
          <p14:tracePt t="26769" x="1704975" y="2654300"/>
          <p14:tracePt t="26776" x="1704975" y="2635250"/>
          <p14:tracePt t="26792" x="1704975" y="2625725"/>
          <p14:tracePt t="26802" x="1704975" y="2617788"/>
          <p14:tracePt t="26808" x="1704975" y="2608263"/>
          <p14:tracePt t="26824" x="1704975" y="2598738"/>
          <p14:tracePt t="26872" x="1714500" y="2589213"/>
          <p14:tracePt t="26895" x="1714500" y="2581275"/>
          <p14:tracePt t="26903" x="1714500" y="2571750"/>
          <p14:tracePt t="26920" x="1714500" y="2554288"/>
          <p14:tracePt t="26936" x="1714500" y="2544763"/>
          <p14:tracePt t="26944" x="1714500" y="2535238"/>
          <p14:tracePt t="27120" x="1731963" y="2544763"/>
          <p14:tracePt t="27129" x="1741488" y="2544763"/>
          <p14:tracePt t="27135" x="1751013" y="2544763"/>
          <p14:tracePt t="27291" x="1768475" y="2535238"/>
          <p14:tracePt t="27360" x="1778000" y="2525713"/>
          <p14:tracePt t="27368" x="1778000" y="2508250"/>
          <p14:tracePt t="27375" x="1795463" y="2498725"/>
          <p14:tracePt t="27385" x="1814513" y="2489200"/>
          <p14:tracePt t="27391" x="1831975" y="2481263"/>
          <p14:tracePt t="27400" x="1868488" y="2481263"/>
          <p14:tracePt t="27407" x="1887538" y="2462213"/>
          <p14:tracePt t="27415" x="1895475" y="2452688"/>
          <p14:tracePt t="27423" x="1905000" y="2452688"/>
          <p14:tracePt t="27431" x="1924050" y="2444750"/>
          <p14:tracePt t="27809" x="1924050" y="2452688"/>
          <p14:tracePt t="28017" x="1931988" y="2471738"/>
          <p14:tracePt t="28049" x="1960563" y="2471738"/>
          <p14:tracePt t="28057" x="1978025" y="2481263"/>
          <p14:tracePt t="28064" x="1997075" y="2489200"/>
          <p14:tracePt t="28072" x="2005013" y="2498725"/>
          <p14:tracePt t="28079" x="2014538" y="2508250"/>
          <p14:tracePt t="28088" x="2041525" y="2517775"/>
          <p14:tracePt t="28103" x="2060575" y="2535238"/>
          <p14:tracePt t="28111" x="2078038" y="2544763"/>
          <p14:tracePt t="28127" x="2087563" y="2544763"/>
          <p14:tracePt t="28249" x="2097088" y="2544763"/>
          <p14:tracePt t="28528" x="2097088" y="2554288"/>
          <p14:tracePt t="28560" x="2097088" y="2571750"/>
          <p14:tracePt t="28568" x="2097088" y="2581275"/>
          <p14:tracePt t="28601" x="2097088" y="2589213"/>
          <p14:tracePt t="28625" x="2097088" y="2598738"/>
          <p14:tracePt t="28632" x="2106613" y="2617788"/>
          <p14:tracePt t="28656" x="2133600" y="2617788"/>
          <p14:tracePt t="28664" x="2151063" y="2617788"/>
          <p14:tracePt t="28671" x="2179638" y="2617788"/>
          <p14:tracePt t="28679" x="2206625" y="2617788"/>
          <p14:tracePt t="28688" x="2243138" y="2617788"/>
          <p14:tracePt t="28695" x="2279650" y="2617788"/>
          <p14:tracePt t="28705" x="2324100" y="2617788"/>
          <p14:tracePt t="28711" x="2360613" y="2617788"/>
          <p14:tracePt t="28719" x="2397125" y="2617788"/>
          <p14:tracePt t="28727" x="2433638" y="2617788"/>
          <p14:tracePt t="28736" x="2452688" y="2617788"/>
          <p14:tracePt t="28743" x="2452688" y="2625725"/>
          <p14:tracePt t="28897" x="2462213" y="2625725"/>
          <p14:tracePt t="28943" x="2470150" y="2625725"/>
          <p14:tracePt t="28959" x="2479675" y="2625725"/>
          <p14:tracePt t="28967" x="2489200" y="2617788"/>
          <p14:tracePt t="28991" x="2498725" y="2608263"/>
          <p14:tracePt t="29015" x="2516188" y="2598738"/>
          <p14:tracePt t="29039" x="2533650" y="2581275"/>
          <p14:tracePt t="29672" x="2543175" y="2571750"/>
          <p14:tracePt t="29849" x="2543175" y="2554288"/>
          <p14:tracePt t="29863" x="2543175" y="2544763"/>
          <p14:tracePt t="29880" x="2543175" y="2535238"/>
          <p14:tracePt t="30041" x="2543175" y="2525713"/>
          <p14:tracePt t="30049" x="2533650" y="2525713"/>
          <p14:tracePt t="30058" x="2525713" y="2535238"/>
          <p14:tracePt t="30071" x="2516188" y="2544763"/>
          <p14:tracePt t="30079" x="2506663" y="2554288"/>
          <p14:tracePt t="30087" x="2498725" y="2554288"/>
          <p14:tracePt t="30104" x="2489200" y="2554288"/>
          <p14:tracePt t="30111" x="2479675" y="2554288"/>
          <p14:tracePt t="30119" x="2470150" y="2562225"/>
          <p14:tracePt t="30545" x="2470150" y="2554288"/>
          <p14:tracePt t="30560" x="2470150" y="2544763"/>
          <p14:tracePt t="30576" x="2470150" y="2535238"/>
          <p14:tracePt t="30697" x="2462213" y="2544763"/>
          <p14:tracePt t="30705" x="2452688" y="2554288"/>
          <p14:tracePt t="30833" x="2443163" y="2554288"/>
          <p14:tracePt t="30849" x="2443163" y="2544763"/>
          <p14:tracePt t="30897" x="2443163" y="2535238"/>
          <p14:tracePt t="31953" x="2443163" y="2544763"/>
          <p14:tracePt t="32025" x="2433638" y="2554288"/>
          <p14:tracePt t="32169" x="2433638" y="2544763"/>
          <p14:tracePt t="32178" x="2433638" y="2535238"/>
          <p14:tracePt t="32185" x="2433638" y="2525713"/>
          <p14:tracePt t="32202" x="2452688" y="2498725"/>
          <p14:tracePt t="32209" x="2462213" y="2481263"/>
          <p14:tracePt t="32225" x="2470150" y="2471738"/>
          <p14:tracePt t="32231" x="2470150" y="2462213"/>
          <p14:tracePt t="32240" x="2479675" y="2462213"/>
          <p14:tracePt t="32247" x="2489200" y="2452688"/>
          <p14:tracePt t="32256" x="2498725" y="2444750"/>
          <p14:tracePt t="32274" x="2506663" y="2435225"/>
          <p14:tracePt t="32383" x="2525713" y="2435225"/>
          <p14:tracePt t="32401" x="2543175" y="2435225"/>
          <p14:tracePt t="32409" x="2562225" y="2435225"/>
          <p14:tracePt t="32417" x="2570163" y="2435225"/>
          <p14:tracePt t="32424" x="2579688" y="2452688"/>
          <p14:tracePt t="32442" x="2589213" y="2462213"/>
          <p14:tracePt t="32665" x="2589213" y="2481263"/>
          <p14:tracePt t="32678" x="2589213" y="2498725"/>
          <p14:tracePt t="32684" x="2635250" y="2544763"/>
          <p14:tracePt t="32689" x="2643188" y="2554288"/>
          <p14:tracePt t="32695" x="2671763" y="2571750"/>
          <p14:tracePt t="32703" x="2671763" y="2581275"/>
          <p14:tracePt t="32711" x="2679700" y="2589213"/>
          <p14:tracePt t="32719" x="2689225" y="2608263"/>
          <p14:tracePt t="32736" x="2698750" y="2608263"/>
          <p14:tracePt t="32759" x="2708275" y="2608263"/>
          <p14:tracePt t="32776" x="2735263" y="2608263"/>
          <p14:tracePt t="32786" x="2752725" y="2589213"/>
          <p14:tracePt t="32792" x="2771775" y="2581275"/>
          <p14:tracePt t="32803" x="2817813" y="2554288"/>
          <p14:tracePt t="32808" x="2835275" y="2535238"/>
          <p14:tracePt t="32819" x="2871788" y="2517775"/>
          <p14:tracePt t="32824" x="2889250" y="2498725"/>
          <p14:tracePt t="32832" x="2917825" y="2481263"/>
          <p14:tracePt t="32841" x="2925763" y="2471738"/>
          <p14:tracePt t="32849" x="2935288" y="2452688"/>
          <p14:tracePt t="32858" x="2954338" y="2435225"/>
          <p14:tracePt t="32952" x="2944813" y="2435225"/>
          <p14:tracePt t="32960" x="2925763" y="2435225"/>
          <p14:tracePt t="32968" x="2908300" y="2435225"/>
          <p14:tracePt t="32976" x="2908300" y="2444750"/>
          <p14:tracePt t="32992" x="2898775" y="2444750"/>
          <p14:tracePt t="33161" x="2881313" y="2462213"/>
          <p14:tracePt t="33168" x="2862263" y="2489200"/>
          <p14:tracePt t="33185" x="2825750" y="2508250"/>
          <p14:tracePt t="33199" x="2817813" y="2517775"/>
          <p14:tracePt t="33208" x="2817813" y="2525713"/>
          <p14:tracePt t="33219" x="2808288" y="2525713"/>
          <p14:tracePt t="33224" x="2789238" y="2544763"/>
          <p14:tracePt t="33631" x="2781300" y="2554288"/>
          <p14:tracePt t="33737" x="2798763" y="2554288"/>
          <p14:tracePt t="33743" x="2835275" y="2581275"/>
          <p14:tracePt t="33751" x="2881313" y="2589213"/>
          <p14:tracePt t="33759" x="2981325" y="2644775"/>
          <p14:tracePt t="33767" x="3236913" y="2681288"/>
          <p14:tracePt t="33775" x="3719513" y="2800350"/>
          <p14:tracePt t="33784" x="4367213" y="2900363"/>
          <p14:tracePt t="33791" x="5141913" y="3090863"/>
          <p14:tracePt t="33800" x="5797550" y="3228975"/>
          <p14:tracePt t="33807" x="6491288" y="3355975"/>
          <p14:tracePt t="33815" x="7175500" y="3465513"/>
          <p14:tracePt t="33823" x="7821613" y="3565525"/>
          <p14:tracePt t="33831" x="8478838" y="3675063"/>
          <p14:tracePt t="33839" x="9053513" y="3748088"/>
          <p14:tracePt t="44688" x="8861425" y="4568825"/>
          <p14:tracePt t="44695" x="8605838" y="4514850"/>
          <p14:tracePt t="44703" x="8451850" y="4468813"/>
          <p14:tracePt t="44711" x="8305800" y="4422775"/>
          <p14:tracePt t="44719" x="8177213" y="4395788"/>
          <p14:tracePt t="44727" x="8059738" y="4349750"/>
          <p14:tracePt t="44735" x="7950200" y="4322763"/>
          <p14:tracePt t="44743" x="7813675" y="4276725"/>
          <p14:tracePt t="44751" x="7704138" y="4249738"/>
          <p14:tracePt t="44759" x="7585075" y="4203700"/>
          <p14:tracePt t="44768" x="7475538" y="4195763"/>
          <p14:tracePt t="44777" x="7392988" y="4167188"/>
          <p14:tracePt t="44788" x="7329488" y="4140200"/>
          <p14:tracePt t="44792" x="7256463" y="4130675"/>
          <p14:tracePt t="44804" x="7202488" y="4130675"/>
          <p14:tracePt t="44811" x="7110413" y="4113213"/>
          <p14:tracePt t="44817" x="7029450" y="4113213"/>
          <p14:tracePt t="44823" x="6973888" y="4103688"/>
          <p14:tracePt t="44837" x="6929438" y="4076700"/>
          <p14:tracePt t="44841" x="6910388" y="4076700"/>
          <p14:tracePt t="44853" x="6900863" y="4076700"/>
          <p14:tracePt t="45200" x="6873875" y="4076700"/>
          <p14:tracePt t="45208" x="6864350" y="4076700"/>
          <p14:tracePt t="45217" x="6846888" y="4076700"/>
          <p14:tracePt t="45239" x="6837363" y="4076700"/>
          <p14:tracePt t="45248" x="6827838" y="4076700"/>
          <p14:tracePt t="45553" x="6827838" y="4067175"/>
          <p14:tracePt t="45559" x="6827838" y="4030663"/>
          <p14:tracePt t="45567" x="6819900" y="3976688"/>
          <p14:tracePt t="45575" x="6819900" y="3967163"/>
          <p14:tracePt t="45583" x="6819900" y="3940175"/>
          <p14:tracePt t="45591" x="6819900" y="3921125"/>
          <p14:tracePt t="45600" x="6819900" y="3894138"/>
          <p14:tracePt t="45607" x="6810375" y="3884613"/>
          <p14:tracePt t="45617" x="6810375" y="3875088"/>
          <p14:tracePt t="45633" x="6810375" y="3867150"/>
          <p14:tracePt t="45639" x="6810375" y="3848100"/>
          <p14:tracePt t="45681" x="6810375" y="3840163"/>
          <p14:tracePt t="45697" x="6810375" y="3811588"/>
          <p14:tracePt t="45705" x="6810375" y="3803650"/>
          <p14:tracePt t="45714" x="6810375" y="3794125"/>
          <p14:tracePt t="45720" x="6827838" y="3775075"/>
          <p14:tracePt t="45728" x="6846888" y="3757613"/>
          <p14:tracePt t="45735" x="6856413" y="3748088"/>
          <p14:tracePt t="45751" x="6883400" y="3738563"/>
          <p14:tracePt t="45759" x="6900863" y="3738563"/>
          <p14:tracePt t="45767" x="6919913" y="3738563"/>
          <p14:tracePt t="45775" x="6946900" y="3738563"/>
          <p14:tracePt t="45783" x="6964363" y="3738563"/>
          <p14:tracePt t="45791" x="6973888" y="3738563"/>
          <p14:tracePt t="45800" x="6983413" y="3748088"/>
          <p14:tracePt t="45807" x="6983413" y="3757613"/>
          <p14:tracePt t="45818" x="6983413" y="3767138"/>
          <p14:tracePt t="45824" x="6983413" y="3794125"/>
          <p14:tracePt t="45833" x="6983413" y="3811588"/>
          <p14:tracePt t="45839" x="6983413" y="3830638"/>
          <p14:tracePt t="45847" x="6983413" y="3848100"/>
          <p14:tracePt t="45863" x="6983413" y="3875088"/>
          <p14:tracePt t="45871" x="6983413" y="3894138"/>
          <p14:tracePt t="45879" x="6983413" y="3911600"/>
          <p14:tracePt t="45887" x="6983413" y="3921125"/>
          <p14:tracePt t="45895" x="6983413" y="3930650"/>
          <p14:tracePt t="45904" x="6983413" y="3940175"/>
          <p14:tracePt t="45913" x="6983413" y="3948113"/>
          <p14:tracePt t="45919" x="6983413" y="3957638"/>
          <p14:tracePt t="45928" x="6983413" y="3967163"/>
          <p14:tracePt t="45935" x="6983413" y="3976688"/>
          <p14:tracePt t="45951" x="6983413" y="4003675"/>
          <p14:tracePt t="45967" x="6983413" y="4021138"/>
          <p14:tracePt t="45975" x="6973888" y="4030663"/>
          <p14:tracePt t="45984" x="6956425" y="4049713"/>
          <p14:tracePt t="45992" x="6946900" y="4067175"/>
          <p14:tracePt t="46002" x="6937375" y="4094163"/>
          <p14:tracePt t="46008" x="6910388" y="4113213"/>
          <p14:tracePt t="46019" x="6892925" y="4122738"/>
          <p14:tracePt t="46024" x="6883400" y="4122738"/>
          <p14:tracePt t="46034" x="6864350" y="4130675"/>
          <p14:tracePt t="46040" x="6856413" y="4140200"/>
          <p14:tracePt t="46056" x="6846888" y="4149725"/>
          <p14:tracePt t="46681" x="6837363" y="4149725"/>
          <p14:tracePt t="46689" x="6791325" y="4149725"/>
          <p14:tracePt t="46696" x="6718300" y="4149725"/>
          <p14:tracePt t="46703" x="6664325" y="4149725"/>
          <p14:tracePt t="46711" x="6610350" y="4149725"/>
          <p14:tracePt t="46719" x="6591300" y="4149725"/>
          <p14:tracePt t="46727" x="6554788" y="4149725"/>
          <p14:tracePt t="46735" x="6554788" y="4140200"/>
          <p14:tracePt t="46761" x="6554788" y="4113213"/>
          <p14:tracePt t="46771" x="6554788" y="4094163"/>
          <p14:tracePt t="46779" x="6554788" y="4057650"/>
          <p14:tracePt t="46788" x="6554788" y="4040188"/>
          <p14:tracePt t="46795" x="6554788" y="3984625"/>
          <p14:tracePt t="46804" x="6554788" y="3940175"/>
          <p14:tracePt t="46808" x="6554788" y="3903663"/>
          <p14:tracePt t="46822" x="6564313" y="3894138"/>
          <p14:tracePt t="46824" x="6573838" y="3875088"/>
          <p14:tracePt t="46835" x="6573838" y="3867150"/>
          <p14:tracePt t="46911" x="6573838" y="3857625"/>
          <p14:tracePt t="46953" x="6600825" y="3848100"/>
          <p14:tracePt t="46964" x="6654800" y="3840163"/>
          <p14:tracePt t="46970" x="6737350" y="3840163"/>
          <p14:tracePt t="46976" x="6827838" y="3840163"/>
          <p14:tracePt t="46984" x="6883400" y="3840163"/>
          <p14:tracePt t="46992" x="6900863" y="3840163"/>
          <p14:tracePt t="47000" x="6910388" y="3840163"/>
          <p14:tracePt t="47007" x="6919913" y="3840163"/>
          <p14:tracePt t="47016" x="6956425" y="3848100"/>
          <p14:tracePt t="47023" x="6964363" y="3857625"/>
          <p14:tracePt t="47047" x="6964363" y="3867150"/>
          <p14:tracePt t="47055" x="6964363" y="3884613"/>
          <p14:tracePt t="47071" x="6964363" y="3894138"/>
          <p14:tracePt t="47080" x="6964363" y="3903663"/>
          <p14:tracePt t="47087" x="6964363" y="3940175"/>
          <p14:tracePt t="47104" x="6964363" y="3948113"/>
          <p14:tracePt t="47112" x="6964363" y="3976688"/>
          <p14:tracePt t="47120" x="6964363" y="3984625"/>
          <p14:tracePt t="47128" x="6964363" y="4013200"/>
          <p14:tracePt t="47135" x="6964363" y="4021138"/>
          <p14:tracePt t="47144" x="6964363" y="4030663"/>
          <p14:tracePt t="47199" x="6964363" y="4049713"/>
          <p14:tracePt t="47208" x="6964363" y="4057650"/>
          <p14:tracePt t="47216" x="6964363" y="4067175"/>
          <p14:tracePt t="47224" x="6964363" y="4076700"/>
          <p14:tracePt t="47235" x="6946900" y="4113213"/>
          <p14:tracePt t="47240" x="6937375" y="4122738"/>
          <p14:tracePt t="47247" x="6910388" y="4149725"/>
          <p14:tracePt t="47255" x="6883400" y="4167188"/>
          <p14:tracePt t="47263" x="6846888" y="4176713"/>
          <p14:tracePt t="47271" x="6819900" y="4213225"/>
          <p14:tracePt t="47279" x="6800850" y="4222750"/>
          <p14:tracePt t="47287" x="6754813" y="4249738"/>
          <p14:tracePt t="47295" x="6737350" y="4249738"/>
          <p14:tracePt t="47303" x="6710363" y="4268788"/>
          <p14:tracePt t="47311" x="6691313" y="4268788"/>
          <p14:tracePt t="47319" x="6681788" y="4268788"/>
          <p14:tracePt t="47327" x="6664325" y="4268788"/>
          <p14:tracePt t="47367" x="6654800" y="4268788"/>
          <p14:tracePt t="47376" x="6654800" y="4259263"/>
          <p14:tracePt t="47383" x="6645275" y="4232275"/>
          <p14:tracePt t="47393" x="6645275" y="4222750"/>
          <p14:tracePt t="47400" x="6645275" y="4203700"/>
          <p14:tracePt t="47407" x="6645275" y="4186238"/>
          <p14:tracePt t="47416" x="6645275" y="4176713"/>
          <p14:tracePt t="47433" x="6645275" y="4167188"/>
          <p14:tracePt t="47439" x="6645275" y="4149725"/>
          <p14:tracePt t="47447" x="6645275" y="4140200"/>
          <p14:tracePt t="47455" x="6645275" y="4130675"/>
          <p14:tracePt t="47463" x="6645275" y="4103688"/>
          <p14:tracePt t="47487" x="6645275" y="4086225"/>
          <p14:tracePt t="47495" x="6645275" y="4067175"/>
          <p14:tracePt t="47504" x="6645275" y="4057650"/>
          <p14:tracePt t="47512" x="6645275" y="4049713"/>
          <p14:tracePt t="47520" x="6645275" y="4040188"/>
          <p14:tracePt t="47528" x="6645275" y="4021138"/>
          <p14:tracePt t="47536" x="6654800" y="4003675"/>
          <p14:tracePt t="47544" x="6654800" y="3994150"/>
          <p14:tracePt t="47551" x="6664325" y="3976688"/>
          <p14:tracePt t="47560" x="6673850" y="3957638"/>
          <p14:tracePt t="47576" x="6681788" y="3948113"/>
          <p14:tracePt t="47584" x="6700838" y="3930650"/>
          <p14:tracePt t="47592" x="6710363" y="3921125"/>
          <p14:tracePt t="47601" x="6718300" y="3911600"/>
          <p14:tracePt t="47608" x="6746875" y="3884613"/>
          <p14:tracePt t="47619" x="6746875" y="3875088"/>
          <p14:tracePt t="47623" x="6754813" y="3867150"/>
          <p14:tracePt t="47639" x="6764338" y="3857625"/>
          <p14:tracePt t="47697" x="6773863" y="3867150"/>
          <p14:tracePt t="47707" x="6783388" y="3903663"/>
          <p14:tracePt t="47714" x="6783388" y="3921125"/>
          <p14:tracePt t="47719" x="6791325" y="3940175"/>
          <p14:tracePt t="47735" x="6810375" y="3957638"/>
          <p14:tracePt t="47743" x="6837363" y="3984625"/>
          <p14:tracePt t="47751" x="6837363" y="3994150"/>
          <p14:tracePt t="47759" x="6837363" y="4013200"/>
          <p14:tracePt t="47770" x="6837363" y="4021138"/>
          <p14:tracePt t="47777" x="6846888" y="4021138"/>
          <p14:tracePt t="47795" x="6846888" y="4030663"/>
          <p14:tracePt t="47816" x="6846888" y="4049713"/>
          <p14:tracePt t="47834" x="6846888" y="4057650"/>
          <p14:tracePt t="47847" x="6846888" y="4067175"/>
          <p14:tracePt t="47855" x="6846888" y="4094163"/>
          <p14:tracePt t="47863" x="6846888" y="4122738"/>
          <p14:tracePt t="47871" x="6846888" y="4149725"/>
          <p14:tracePt t="47879" x="6846888" y="4159250"/>
          <p14:tracePt t="47887" x="6846888" y="4195763"/>
          <p14:tracePt t="47895" x="6819900" y="4222750"/>
          <p14:tracePt t="47903" x="6800850" y="4249738"/>
          <p14:tracePt t="47911" x="6764338" y="4276725"/>
          <p14:tracePt t="47919" x="6737350" y="4313238"/>
          <p14:tracePt t="47927" x="6718300" y="4313238"/>
          <p14:tracePt t="47935" x="6673850" y="4322763"/>
          <p14:tracePt t="47951" x="6654800" y="4332288"/>
          <p14:tracePt t="48034" x="6645275" y="4295775"/>
          <p14:tracePt t="48041" x="6645275" y="4259263"/>
          <p14:tracePt t="48049" x="6637338" y="4240213"/>
          <p14:tracePt t="48056" x="6627813" y="4222750"/>
          <p14:tracePt t="48064" x="6627813" y="4186238"/>
          <p14:tracePt t="48072" x="6618288" y="4149725"/>
          <p14:tracePt t="48080" x="6618288" y="4140200"/>
          <p14:tracePt t="48088" x="6618288" y="4122738"/>
          <p14:tracePt t="48107" x="6610350" y="4094163"/>
          <p14:tracePt t="48112" x="6610350" y="4076700"/>
          <p14:tracePt t="48119" x="6610350" y="4057650"/>
          <p14:tracePt t="48128" x="6600825" y="4057650"/>
          <p14:tracePt t="48144" x="6600825" y="4030663"/>
          <p14:tracePt t="48153" x="6600825" y="4021138"/>
          <p14:tracePt t="48160" x="6600825" y="3994150"/>
          <p14:tracePt t="48168" x="6600825" y="3984625"/>
          <p14:tracePt t="48175" x="6600825" y="3976688"/>
          <p14:tracePt t="48184" x="6600825" y="3967163"/>
          <p14:tracePt t="48191" x="6600825" y="3940175"/>
          <p14:tracePt t="48209" x="6618288" y="3921125"/>
          <p14:tracePt t="48222" x="6627813" y="3903663"/>
          <p14:tracePt t="48226" x="6637338" y="3884613"/>
          <p14:tracePt t="48236" x="6645275" y="3875088"/>
          <p14:tracePt t="48239" x="6664325" y="3857625"/>
          <p14:tracePt t="48247" x="6673850" y="3857625"/>
          <p14:tracePt t="48263" x="6681788" y="3848100"/>
          <p14:tracePt t="48271" x="6681788" y="3840163"/>
          <p14:tracePt t="48279" x="6691313" y="3830638"/>
          <p14:tracePt t="48287" x="6700838" y="3830638"/>
          <p14:tracePt t="48295" x="6727825" y="3811588"/>
          <p14:tracePt t="48303" x="6737350" y="3803650"/>
          <p14:tracePt t="48311" x="6746875" y="3803650"/>
          <p14:tracePt t="48319" x="6764338" y="3803650"/>
          <p14:tracePt t="48327" x="6791325" y="3803650"/>
          <p14:tracePt t="48335" x="6846888" y="3803650"/>
          <p14:tracePt t="48343" x="6864350" y="3803650"/>
          <p14:tracePt t="48351" x="6919913" y="3821113"/>
          <p14:tracePt t="48359" x="6946900" y="3830638"/>
          <p14:tracePt t="48367" x="6983413" y="3848100"/>
          <p14:tracePt t="48375" x="6992938" y="3867150"/>
          <p14:tracePt t="48384" x="7010400" y="3884613"/>
          <p14:tracePt t="48391" x="7010400" y="3894138"/>
          <p14:tracePt t="48400" x="7019925" y="3911600"/>
          <p14:tracePt t="48407" x="7029450" y="3930650"/>
          <p14:tracePt t="48418" x="7029450" y="3940175"/>
          <p14:tracePt t="48423" x="7029450" y="3948113"/>
          <p14:tracePt t="48449" x="7029450" y="3957638"/>
          <p14:tracePt t="48472" x="7029450" y="3976688"/>
          <p14:tracePt t="48488" x="7029450" y="3984625"/>
          <p14:tracePt t="48496" x="7029450" y="3994150"/>
          <p14:tracePt t="48504" x="7029450" y="4003675"/>
          <p14:tracePt t="48512" x="7029450" y="4021138"/>
          <p14:tracePt t="48520" x="7029450" y="4040188"/>
          <p14:tracePt t="48537" x="7029450" y="4067175"/>
          <p14:tracePt t="48544" x="7029450" y="4086225"/>
          <p14:tracePt t="48553" x="7000875" y="4130675"/>
          <p14:tracePt t="48560" x="7000875" y="4140200"/>
          <p14:tracePt t="48569" x="6992938" y="4149725"/>
          <p14:tracePt t="48576" x="6992938" y="4159250"/>
          <p14:tracePt t="48584" x="6983413" y="4167188"/>
          <p14:tracePt t="48592" x="6973888" y="4167188"/>
          <p14:tracePt t="49113" x="6964363" y="4159250"/>
          <p14:tracePt t="49122" x="6956425" y="4140200"/>
          <p14:tracePt t="49128" x="6956425" y="4130675"/>
          <p14:tracePt t="49135" x="6956425" y="4113213"/>
          <p14:tracePt t="49143" x="6956425" y="4086225"/>
          <p14:tracePt t="49727" x="6956425" y="4076700"/>
          <p14:tracePt t="49896" x="6956425" y="4067175"/>
          <p14:tracePt t="50633" x="6956425" y="4049713"/>
          <p14:tracePt t="50641" x="6956425" y="4040188"/>
          <p14:tracePt t="50655" x="6946900" y="4021138"/>
          <p14:tracePt t="50664" x="6937375" y="3984625"/>
          <p14:tracePt t="50679" x="6929438" y="3984625"/>
          <p14:tracePt t="50777" x="6919913" y="3976688"/>
          <p14:tracePt t="50807" x="6919913" y="3967163"/>
          <p14:tracePt t="50823" x="6919913" y="3957638"/>
          <p14:tracePt t="50937" x="6910388" y="3948113"/>
          <p14:tracePt t="50991" x="6910388" y="3940175"/>
          <p14:tracePt t="52447" x="6900863" y="3948113"/>
          <p14:tracePt t="52735" x="6900863" y="3940175"/>
          <p14:tracePt t="52743" x="6900863" y="3921125"/>
          <p14:tracePt t="52752" x="6900863" y="3884613"/>
          <p14:tracePt t="52759" x="6892925" y="3857625"/>
          <p14:tracePt t="52767" x="6892925" y="3830638"/>
          <p14:tracePt t="52775" x="6883400" y="3803650"/>
          <p14:tracePt t="52783" x="6873875" y="3775075"/>
          <p14:tracePt t="52791" x="6873875" y="3767138"/>
          <p14:tracePt t="52799" x="6873875" y="3730625"/>
          <p14:tracePt t="52807" x="6873875" y="3711575"/>
          <p14:tracePt t="52817" x="6873875" y="3684588"/>
          <p14:tracePt t="52823" x="6873875" y="3675063"/>
          <p14:tracePt t="52839" x="6873875" y="3665538"/>
          <p14:tracePt t="52983" x="6864350" y="3657600"/>
          <p14:tracePt t="52991" x="6846888" y="3657600"/>
          <p14:tracePt t="53007" x="6837363" y="3657600"/>
          <p14:tracePt t="53024" x="6827838" y="3657600"/>
          <p14:tracePt t="53287" x="6819900" y="3657600"/>
          <p14:tracePt t="53296" x="6819900" y="3648075"/>
          <p14:tracePt t="53304" x="6819900" y="3638550"/>
          <p14:tracePt t="53312" x="6819900" y="3621088"/>
          <p14:tracePt t="53321" x="6819900" y="3602038"/>
          <p14:tracePt t="53328" x="6819900" y="3584575"/>
          <p14:tracePt t="53344" x="6819900" y="3556000"/>
          <p14:tracePt t="53354" x="6819900" y="3548063"/>
          <p14:tracePt t="53369" x="6819900" y="3519488"/>
          <p14:tracePt t="53375" x="6819900" y="3502025"/>
          <p14:tracePt t="53383" x="6819900" y="3482975"/>
          <p14:tracePt t="53391" x="6819900" y="3465513"/>
          <p14:tracePt t="53399" x="6819900" y="3455988"/>
          <p14:tracePt t="53407" x="6819900" y="3429000"/>
          <p14:tracePt t="53416" x="6810375" y="3402013"/>
          <p14:tracePt t="53437" x="6810375" y="3382963"/>
          <p14:tracePt t="53439" x="6791325" y="3365500"/>
          <p14:tracePt t="53449" x="6783388" y="3355975"/>
          <p14:tracePt t="53463" x="6773863" y="3328988"/>
          <p14:tracePt t="53479" x="6764338" y="3319463"/>
          <p14:tracePt t="53487" x="6754813" y="3309938"/>
          <p14:tracePt t="53495" x="6746875" y="3309938"/>
          <p14:tracePt t="53503" x="6737350" y="3309938"/>
          <p14:tracePt t="53511" x="6700838" y="3302000"/>
          <p14:tracePt t="53519" x="6654800" y="3282950"/>
          <p14:tracePt t="53527" x="6618288" y="3282950"/>
          <p14:tracePt t="53535" x="6573838" y="3273425"/>
          <p14:tracePt t="53543" x="6445250" y="3255963"/>
          <p14:tracePt t="53551" x="6335713" y="3246438"/>
          <p14:tracePt t="53559" x="6226175" y="3209925"/>
          <p14:tracePt t="53567" x="6089650" y="3200400"/>
          <p14:tracePt t="53575" x="5943600" y="3173413"/>
          <p14:tracePt t="53584" x="5816600" y="3127375"/>
          <p14:tracePt t="53591" x="5680075" y="3100388"/>
          <p14:tracePt t="53599" x="5653088" y="3063875"/>
          <p14:tracePt t="53607" x="5551488" y="3009900"/>
          <p14:tracePt t="53616" x="5487988" y="2982913"/>
          <p14:tracePt t="53623" x="5470525" y="2973388"/>
          <p14:tracePt t="53633" x="5424488" y="2946400"/>
          <p14:tracePt t="53641" x="5414963" y="2936875"/>
          <p14:tracePt t="53658" x="5387975" y="2909888"/>
          <p14:tracePt t="53670" x="5387975" y="2900363"/>
          <p14:tracePt t="53696" x="5368925" y="2890838"/>
          <p14:tracePt t="53704" x="5341938" y="2890838"/>
          <p14:tracePt t="53712" x="5297488" y="2890838"/>
          <p14:tracePt t="53720" x="5241925" y="2881313"/>
          <p14:tracePt t="53728" x="5214938" y="2881313"/>
          <p14:tracePt t="53737" x="5151438" y="2854325"/>
          <p14:tracePt t="53743" x="5122863" y="2854325"/>
          <p14:tracePt t="53752" x="5105400" y="2844800"/>
          <p14:tracePt t="53759" x="5078413" y="2844800"/>
          <p14:tracePt t="53767" x="5068888" y="2836863"/>
          <p14:tracePt t="53775" x="5041900" y="2827338"/>
          <p14:tracePt t="53784" x="5022850" y="2808288"/>
          <p14:tracePt t="53791" x="5014913" y="2800350"/>
          <p14:tracePt t="53815" x="4995863" y="2800350"/>
          <p14:tracePt t="53823" x="4986338" y="2800350"/>
          <p14:tracePt t="53855" x="4986338" y="2781300"/>
          <p14:tracePt t="53863" x="4986338" y="2763838"/>
          <p14:tracePt t="53871" x="4986338" y="2735263"/>
          <p14:tracePt t="53879" x="4986338" y="2717800"/>
          <p14:tracePt t="53895" x="4978400" y="2698750"/>
          <p14:tracePt t="53903" x="4978400" y="2690813"/>
          <p14:tracePt t="53912" x="4978400" y="2681288"/>
          <p14:tracePt t="53927" x="4978400" y="2662238"/>
          <p14:tracePt t="53968" x="4978400" y="2644775"/>
          <p14:tracePt t="53984" x="4959350" y="2625725"/>
          <p14:tracePt t="54000" x="4959350" y="2617788"/>
          <p14:tracePt t="54007" x="4959350" y="2589213"/>
          <p14:tracePt t="54015" x="4959350" y="2554288"/>
          <p14:tracePt t="54031" x="4959350" y="2525713"/>
          <p14:tracePt t="54039" x="4959350" y="2498725"/>
          <p14:tracePt t="54049" x="4959350" y="2481263"/>
          <p14:tracePt t="54055" x="4959350" y="2444750"/>
          <p14:tracePt t="54063" x="4959350" y="2416175"/>
          <p14:tracePt t="54071" x="4959350" y="2379663"/>
          <p14:tracePt t="54079" x="4959350" y="2352675"/>
          <p14:tracePt t="54087" x="4959350" y="2335213"/>
          <p14:tracePt t="54095" x="4959350" y="2298700"/>
          <p14:tracePt t="54117" x="4959350" y="2252663"/>
          <p14:tracePt t="54120" x="4959350" y="2233613"/>
          <p14:tracePt t="54137" x="4959350" y="2216150"/>
          <p14:tracePt t="54156" x="4941888" y="2197100"/>
          <p14:tracePt t="54271" x="4922838" y="2197100"/>
          <p14:tracePt t="54279" x="4868863" y="2179638"/>
          <p14:tracePt t="54287" x="4849813" y="2160588"/>
          <p14:tracePt t="54295" x="4832350" y="2143125"/>
          <p14:tracePt t="54303" x="4786313" y="2106613"/>
          <p14:tracePt t="54311" x="4767263" y="2089150"/>
          <p14:tracePt t="54319" x="4713288" y="2070100"/>
          <p14:tracePt t="54327" x="4676775" y="2070100"/>
          <p14:tracePt t="54335" x="4659313" y="2070100"/>
          <p14:tracePt t="54343" x="4630738" y="2052638"/>
          <p14:tracePt t="54353" x="4622800" y="2052638"/>
          <p14:tracePt t="54368" x="4613275" y="2052638"/>
          <p14:tracePt t="54423" x="4603750" y="2052638"/>
          <p14:tracePt t="54458" x="4567238" y="2052638"/>
          <p14:tracePt t="54463" x="4530725" y="2052638"/>
          <p14:tracePt t="54471" x="4484688" y="2052638"/>
          <p14:tracePt t="54479" x="4467225" y="2052638"/>
          <p14:tracePt t="54487" x="4440238" y="2052638"/>
          <p14:tracePt t="54495" x="4430713" y="2060575"/>
          <p14:tracePt t="54503" x="4384675" y="2070100"/>
          <p14:tracePt t="54511" x="4340225" y="2079625"/>
          <p14:tracePt t="54519" x="4321175" y="2106613"/>
          <p14:tracePt t="54527" x="4294188" y="2116138"/>
          <p14:tracePt t="54535" x="4275138" y="2125663"/>
          <p14:tracePt t="54543" x="4238625" y="2152650"/>
          <p14:tracePt t="54551" x="4221163" y="2160588"/>
          <p14:tracePt t="54559" x="4194175" y="2170113"/>
          <p14:tracePt t="54567" x="4165600" y="2206625"/>
          <p14:tracePt t="54575" x="4157663" y="2216150"/>
          <p14:tracePt t="54585" x="4138613" y="2216150"/>
          <p14:tracePt t="54591" x="4129088" y="2243138"/>
          <p14:tracePt t="54600" x="4129088" y="2252663"/>
          <p14:tracePt t="54607" x="4121150" y="2279650"/>
          <p14:tracePt t="54615" x="4111625" y="2298700"/>
          <p14:tracePt t="54623" x="4102100" y="2298700"/>
          <p14:tracePt t="54639" x="4102100" y="2316163"/>
          <p14:tracePt t="54656" x="4094163" y="2325688"/>
          <p14:tracePt t="54664" x="4094163" y="2343150"/>
          <p14:tracePt t="54672" x="4094163" y="2362200"/>
          <p14:tracePt t="54680" x="4094163" y="2379663"/>
          <p14:tracePt t="54687" x="4094163" y="2408238"/>
          <p14:tracePt t="54695" x="4094163" y="2425700"/>
          <p14:tracePt t="54703" x="4094163" y="2452688"/>
          <p14:tracePt t="54711" x="4094163" y="2462213"/>
          <p14:tracePt t="54719" x="4094163" y="2481263"/>
          <p14:tracePt t="54727" x="4094163" y="2508250"/>
          <p14:tracePt t="54735" x="4094163" y="2517775"/>
          <p14:tracePt t="54743" x="4102100" y="2535238"/>
          <p14:tracePt t="54761" x="4129088" y="2554288"/>
          <p14:tracePt t="54771" x="4165600" y="2554288"/>
          <p14:tracePt t="54775" x="4194175" y="2554288"/>
          <p14:tracePt t="54783" x="4230688" y="2554288"/>
          <p14:tracePt t="54791" x="4284663" y="2554288"/>
          <p14:tracePt t="54799" x="4311650" y="2554288"/>
          <p14:tracePt t="54807" x="4367213" y="2554288"/>
          <p14:tracePt t="54815" x="4413250" y="2554288"/>
          <p14:tracePt t="54823" x="4448175" y="2554288"/>
          <p14:tracePt t="54833" x="4467225" y="2554288"/>
          <p14:tracePt t="54851" x="4503738" y="2554288"/>
          <p14:tracePt t="54856" x="4503738" y="2544763"/>
          <p14:tracePt t="54867" x="4530725" y="2535238"/>
          <p14:tracePt t="54873" x="4576763" y="2489200"/>
          <p14:tracePt t="54879" x="4594225" y="2481263"/>
          <p14:tracePt t="54887" x="4659313" y="2435225"/>
          <p14:tracePt t="54895" x="4676775" y="2425700"/>
          <p14:tracePt t="54903" x="4722813" y="2379663"/>
          <p14:tracePt t="54911" x="4740275" y="2371725"/>
          <p14:tracePt t="54919" x="4786313" y="2316163"/>
          <p14:tracePt t="54927" x="4822825" y="2289175"/>
          <p14:tracePt t="54935" x="4840288" y="2270125"/>
          <p14:tracePt t="54943" x="4849813" y="2262188"/>
          <p14:tracePt t="54951" x="4859338" y="2233613"/>
          <p14:tracePt t="54967" x="4868863" y="2225675"/>
          <p14:tracePt t="55305" x="4859338" y="2225675"/>
          <p14:tracePt t="55321" x="4840288" y="2243138"/>
          <p14:tracePt t="55329" x="4822825" y="2252663"/>
          <p14:tracePt t="55336" x="4813300" y="2262188"/>
          <p14:tracePt t="55359" x="4786313" y="2270125"/>
          <p14:tracePt t="55658" x="4786313" y="2279650"/>
          <p14:tracePt t="55663" x="4767263" y="2298700"/>
          <p14:tracePt t="55671" x="4713288" y="2343150"/>
          <p14:tracePt t="55679" x="4676775" y="2362200"/>
          <p14:tracePt t="55687" x="4649788" y="2408238"/>
          <p14:tracePt t="55695" x="4603750" y="2435225"/>
          <p14:tracePt t="55703" x="4567238" y="2462213"/>
          <p14:tracePt t="55711" x="4484688" y="2535238"/>
          <p14:tracePt t="55719" x="4440238" y="2581275"/>
          <p14:tracePt t="55727" x="4340225" y="2635250"/>
          <p14:tracePt t="55735" x="4303713" y="2671763"/>
          <p14:tracePt t="55743" x="4238625" y="2727325"/>
          <p14:tracePt t="55751" x="4202113" y="2754313"/>
          <p14:tracePt t="55759" x="4175125" y="2790825"/>
          <p14:tracePt t="55768" x="4157663" y="2808288"/>
          <p14:tracePt t="55776" x="4138613" y="2827338"/>
          <p14:tracePt t="55787" x="4129088" y="2836863"/>
          <p14:tracePt t="55791" x="4121150" y="2844800"/>
          <p14:tracePt t="55800" x="4111625" y="2844800"/>
          <p14:tracePt t="55815" x="4094163" y="2863850"/>
          <p14:tracePt t="55824" x="4084638" y="2873375"/>
          <p14:tracePt t="55832" x="4065588" y="2890838"/>
          <p14:tracePt t="55839" x="4048125" y="2909888"/>
          <p14:tracePt t="55848" x="4029075" y="2927350"/>
          <p14:tracePt t="55856" x="4002088" y="2963863"/>
          <p14:tracePt t="55863" x="3992563" y="2973388"/>
          <p14:tracePt t="55871" x="3975100" y="2990850"/>
          <p14:tracePt t="55887" x="3965575" y="2990850"/>
          <p14:tracePt t="56001" x="3984625" y="2990850"/>
          <p14:tracePt t="56047" x="3992563" y="2990850"/>
          <p14:tracePt t="56185" x="4002088" y="2990850"/>
          <p14:tracePt t="56227" x="4002088" y="2982913"/>
          <p14:tracePt t="56233" x="4029075" y="2963863"/>
          <p14:tracePt t="56244" x="4038600" y="2946400"/>
          <p14:tracePt t="56259" x="4048125" y="2927350"/>
          <p14:tracePt t="56263" x="4048125" y="2917825"/>
          <p14:tracePt t="56271" x="4057650" y="2909888"/>
          <p14:tracePt t="56289" x="4057650" y="2900363"/>
          <p14:tracePt t="56295" x="4075113" y="2881313"/>
          <p14:tracePt t="56303" x="4075113" y="2873375"/>
          <p14:tracePt t="56327" x="4084638" y="2873375"/>
          <p14:tracePt t="56343" x="4094163" y="2854325"/>
          <p14:tracePt t="56351" x="4102100" y="2844800"/>
          <p14:tracePt t="56359" x="4121150" y="2836863"/>
          <p14:tracePt t="56367" x="4129088" y="2827338"/>
          <p14:tracePt t="56383" x="4129088" y="2817813"/>
          <p14:tracePt t="56391" x="4138613" y="2800350"/>
          <p14:tracePt t="56399" x="4157663" y="2790825"/>
          <p14:tracePt t="56408" x="4165600" y="2781300"/>
          <p14:tracePt t="56418" x="4175125" y="2781300"/>
          <p14:tracePt t="56425" x="4184650" y="2771775"/>
          <p14:tracePt t="56442" x="4202113" y="2754313"/>
          <p14:tracePt t="56457" x="4211638" y="2735263"/>
          <p14:tracePt t="56472" x="4221163" y="2727325"/>
          <p14:tracePt t="56479" x="4230688" y="2708275"/>
          <p14:tracePt t="56488" x="4230688" y="2698750"/>
          <p14:tracePt t="56495" x="4248150" y="2681288"/>
          <p14:tracePt t="56511" x="4248150" y="2671763"/>
          <p14:tracePt t="56519" x="4257675" y="2671763"/>
          <p14:tracePt t="56720" x="4257675" y="2662238"/>
          <p14:tracePt t="56769" x="4267200" y="2654300"/>
          <p14:tracePt t="56784" x="4267200" y="2625725"/>
          <p14:tracePt t="56794" x="4284663" y="2608263"/>
          <p14:tracePt t="56800" x="4284663" y="2581275"/>
          <p14:tracePt t="56807" x="4294188" y="2544763"/>
          <p14:tracePt t="56816" x="4294188" y="2525713"/>
          <p14:tracePt t="56823" x="4294188" y="2498725"/>
          <p14:tracePt t="56832" x="4294188" y="2481263"/>
          <p14:tracePt t="56839" x="4294188" y="2425700"/>
          <p14:tracePt t="56849" x="4303713" y="2408238"/>
          <p14:tracePt t="56855" x="4303713" y="2379663"/>
          <p14:tracePt t="56865" x="4303713" y="2371725"/>
          <p14:tracePt t="56872" x="4303713" y="2352675"/>
          <p14:tracePt t="56879" x="4321175" y="2325688"/>
          <p14:tracePt t="56887" x="4321175" y="2306638"/>
          <p14:tracePt t="56895" x="4321175" y="2289175"/>
          <p14:tracePt t="56904" x="4321175" y="2279650"/>
          <p14:tracePt t="56919" x="4321175" y="2270125"/>
          <p14:tracePt t="56935" x="4321175" y="2252663"/>
          <p14:tracePt t="56943" x="4321175" y="2243138"/>
          <p14:tracePt t="56951" x="4321175" y="2233613"/>
          <p14:tracePt t="56959" x="4330700" y="2216150"/>
          <p14:tracePt t="56967" x="4330700" y="2197100"/>
          <p14:tracePt t="56975" x="4340225" y="2189163"/>
          <p14:tracePt t="56991" x="4340225" y="2170113"/>
          <p14:tracePt t="56999" x="4340225" y="2160588"/>
          <p14:tracePt t="57009" x="4340225" y="2152650"/>
          <p14:tracePt t="57263" x="4348163" y="2143125"/>
          <p14:tracePt t="57287" x="4348163" y="2125663"/>
          <p14:tracePt t="57295" x="4348163" y="2116138"/>
          <p14:tracePt t="57304" x="4348163" y="2106613"/>
          <p14:tracePt t="57311" x="4348163" y="2089150"/>
          <p14:tracePt t="57319" x="4348163" y="2070100"/>
          <p14:tracePt t="57327" x="4348163" y="2043113"/>
          <p14:tracePt t="57335" x="4348163" y="2033588"/>
          <p14:tracePt t="57343" x="4348163" y="1997075"/>
          <p14:tracePt t="57351" x="4348163" y="1987550"/>
          <p14:tracePt t="57359" x="4348163" y="1970088"/>
          <p14:tracePt t="57367" x="4348163" y="1943100"/>
          <p14:tracePt t="57375" x="4348163" y="1924050"/>
          <p14:tracePt t="57383" x="4348163" y="1906588"/>
          <p14:tracePt t="57391" x="4348163" y="1897063"/>
          <p14:tracePt t="57471" x="4340225" y="1878013"/>
          <p14:tracePt t="57503" x="4330700" y="1878013"/>
          <p14:tracePt t="57511" x="4275138" y="1878013"/>
          <p14:tracePt t="57519" x="4175125" y="1914525"/>
          <p14:tracePt t="57527" x="4129088" y="1951038"/>
          <p14:tracePt t="57535" x="4075113" y="1997075"/>
          <p14:tracePt t="57543" x="4029075" y="2052638"/>
          <p14:tracePt t="57551" x="3948113" y="2133600"/>
          <p14:tracePt t="57559" x="3892550" y="2197100"/>
          <p14:tracePt t="57567" x="3819525" y="2298700"/>
          <p14:tracePt t="57575" x="3810000" y="2379663"/>
          <p14:tracePt t="57584" x="3746500" y="2481263"/>
          <p14:tracePt t="57591" x="3692525" y="2581275"/>
          <p14:tracePt t="57602" x="3665538" y="2671763"/>
          <p14:tracePt t="57608" x="3656013" y="2781300"/>
          <p14:tracePt t="57617" x="3609975" y="2881313"/>
          <p14:tracePt t="57624" x="3592513" y="2990850"/>
          <p14:tracePt t="57633" x="3582988" y="3073400"/>
          <p14:tracePt t="57639" x="3582988" y="3146425"/>
          <p14:tracePt t="57649" x="3582988" y="3255963"/>
          <p14:tracePt t="57655" x="3582988" y="3346450"/>
          <p14:tracePt t="57663" x="3582988" y="3438525"/>
          <p14:tracePt t="57671" x="3582988" y="3511550"/>
          <p14:tracePt t="57679" x="3582988" y="3584575"/>
          <p14:tracePt t="57687" x="3582988" y="3629025"/>
          <p14:tracePt t="57695" x="3582988" y="3694113"/>
          <p14:tracePt t="57703" x="3582988" y="3757613"/>
          <p14:tracePt t="57711" x="3582988" y="3794125"/>
          <p14:tracePt t="57719" x="3609975" y="3875088"/>
          <p14:tracePt t="57727" x="3636963" y="3948113"/>
          <p14:tracePt t="57735" x="3673475" y="4030663"/>
          <p14:tracePt t="57743" x="3719513" y="4149725"/>
          <p14:tracePt t="57751" x="3775075" y="4232275"/>
          <p14:tracePt t="57759" x="3846513" y="4368800"/>
          <p14:tracePt t="57767" x="3919538" y="4468813"/>
          <p14:tracePt t="57775" x="4011613" y="4568825"/>
          <p14:tracePt t="57783" x="4111625" y="4668838"/>
          <p14:tracePt t="57791" x="4202113" y="4768850"/>
          <p14:tracePt t="57799" x="4284663" y="4860925"/>
          <p14:tracePt t="57807" x="4330700" y="4897438"/>
          <p14:tracePt t="57816" x="4413250" y="4960938"/>
          <p14:tracePt t="57823" x="4484688" y="5016500"/>
          <p14:tracePt t="57832" x="4594225" y="5070475"/>
          <p14:tracePt t="57839" x="4695825" y="5089525"/>
          <p14:tracePt t="57852" x="4840288" y="5116513"/>
          <p14:tracePt t="57856" x="4932363" y="5133975"/>
          <p14:tracePt t="57868" x="5041900" y="5143500"/>
          <p14:tracePt t="57871" x="5178425" y="5160963"/>
          <p14:tracePt t="57880" x="5324475" y="5160963"/>
          <p14:tracePt t="57887" x="5478463" y="5160963"/>
          <p14:tracePt t="57895" x="5624513" y="5160963"/>
          <p14:tracePt t="57903" x="5807075" y="5160963"/>
          <p14:tracePt t="57911" x="5972175" y="5160963"/>
          <p14:tracePt t="57919" x="6116638" y="5160963"/>
          <p14:tracePt t="57928" x="6245225" y="5160963"/>
          <p14:tracePt t="57935" x="6354763" y="5160963"/>
          <p14:tracePt t="57944" x="6481763" y="5160963"/>
          <p14:tracePt t="57951" x="6554788" y="5160963"/>
          <p14:tracePt t="57959" x="6610350" y="5160963"/>
          <p14:tracePt t="57967" x="6691313" y="5160963"/>
          <p14:tracePt t="57975" x="6727825" y="5160963"/>
          <p14:tracePt t="57983" x="6783388" y="5143500"/>
          <p14:tracePt t="57991" x="6827838" y="5126038"/>
          <p14:tracePt t="57999" x="6892925" y="5080000"/>
          <p14:tracePt t="58007" x="6929438" y="5060950"/>
          <p14:tracePt t="58017" x="6956425" y="5043488"/>
          <p14:tracePt t="58024" x="6992938" y="5016500"/>
          <p14:tracePt t="58033" x="7010400" y="4979988"/>
          <p14:tracePt t="58040" x="7056438" y="4906963"/>
          <p14:tracePt t="58050" x="7129463" y="4841875"/>
          <p14:tracePt t="58056" x="7165975" y="4778375"/>
          <p14:tracePt t="58066" x="7202488" y="4714875"/>
          <p14:tracePt t="58072" x="7239000" y="4651375"/>
          <p14:tracePt t="58080" x="7275513" y="4587875"/>
          <p14:tracePt t="58087" x="7319963" y="4522788"/>
          <p14:tracePt t="58102" x="7329488" y="4478338"/>
          <p14:tracePt t="58105" x="7339013" y="4413250"/>
          <p14:tracePt t="58112" x="7375525" y="4349750"/>
          <p14:tracePt t="58120" x="7375525" y="4276725"/>
          <p14:tracePt t="58135" x="7392988" y="4130675"/>
          <p14:tracePt t="58144" x="7392988" y="4040188"/>
          <p14:tracePt t="58151" x="7392988" y="3967163"/>
          <p14:tracePt t="58160" x="7392988" y="3857625"/>
          <p14:tracePt t="58167" x="7392988" y="3821113"/>
          <p14:tracePt t="58175" x="7392988" y="3721100"/>
          <p14:tracePt t="58184" x="7375525" y="3629025"/>
          <p14:tracePt t="58191" x="7356475" y="3519488"/>
          <p14:tracePt t="58200" x="7348538" y="3419475"/>
          <p14:tracePt t="58207" x="7348538" y="3328988"/>
          <p14:tracePt t="58216" x="7329488" y="3236913"/>
          <p14:tracePt t="58223" x="7302500" y="3155950"/>
          <p14:tracePt t="58232" x="7292975" y="3063875"/>
          <p14:tracePt t="58240" x="7292975" y="2990850"/>
          <p14:tracePt t="58252" x="7275513" y="2909888"/>
          <p14:tracePt t="58256" x="7265988" y="2817813"/>
          <p14:tracePt t="58268" x="7265988" y="2744788"/>
          <p14:tracePt t="58272" x="7229475" y="2681288"/>
          <p14:tracePt t="58279" x="7229475" y="2635250"/>
          <p14:tracePt t="58287" x="7229475" y="2598738"/>
          <p14:tracePt t="58295" x="7219950" y="2554288"/>
          <p14:tracePt t="58303" x="7212013" y="2535238"/>
          <p14:tracePt t="58311" x="7192963" y="2498725"/>
          <p14:tracePt t="58319" x="7175500" y="2481263"/>
          <p14:tracePt t="58329" x="7156450" y="2444750"/>
          <p14:tracePt t="58335" x="7138988" y="2398713"/>
          <p14:tracePt t="58344" x="7129463" y="2398713"/>
          <p14:tracePt t="58351" x="7073900" y="2362200"/>
          <p14:tracePt t="58361" x="7056438" y="2343150"/>
          <p14:tracePt t="58367" x="7010400" y="2306638"/>
          <p14:tracePt t="58375" x="6983413" y="2289175"/>
          <p14:tracePt t="58384" x="6910388" y="2243138"/>
          <p14:tracePt t="58391" x="6837363" y="2189163"/>
          <p14:tracePt t="58399" x="6791325" y="2170113"/>
          <p14:tracePt t="58407" x="6727825" y="2125663"/>
          <p14:tracePt t="58416" x="6691313" y="2116138"/>
          <p14:tracePt t="58423" x="6627813" y="2089150"/>
          <p14:tracePt t="58432" x="6581775" y="2070100"/>
          <p14:tracePt t="58439" x="6537325" y="2060575"/>
          <p14:tracePt t="58449" x="6500813" y="2052638"/>
          <p14:tracePt t="58455" x="6454775" y="2033588"/>
          <p14:tracePt t="58466" x="6435725" y="2033588"/>
          <p14:tracePt t="58471" x="6408738" y="2033588"/>
          <p14:tracePt t="58479" x="6381750" y="2016125"/>
          <p14:tracePt t="58487" x="6372225" y="2016125"/>
          <p14:tracePt t="58495" x="6354763" y="2006600"/>
          <p14:tracePt t="58511" x="6335713" y="2006600"/>
          <p14:tracePt t="58519" x="6308725" y="2006600"/>
          <p14:tracePt t="58528" x="6262688" y="2006600"/>
          <p14:tracePt t="58535" x="6208713" y="2006600"/>
          <p14:tracePt t="58544" x="6153150" y="2006600"/>
          <p14:tracePt t="58551" x="6080125" y="2006600"/>
          <p14:tracePt t="58561" x="6026150" y="2006600"/>
          <p14:tracePt t="58567" x="5972175" y="2006600"/>
          <p14:tracePt t="58576" x="5907088" y="2006600"/>
          <p14:tracePt t="58583" x="5853113" y="2006600"/>
          <p14:tracePt t="58591" x="5816600" y="2006600"/>
          <p14:tracePt t="58599" x="5761038" y="2006600"/>
          <p14:tracePt t="58607" x="5716588" y="2006600"/>
          <p14:tracePt t="58617" x="5697538" y="2006600"/>
          <p14:tracePt t="58624" x="5670550" y="2006600"/>
          <p14:tracePt t="58634" x="5653088" y="2006600"/>
          <p14:tracePt t="58640" x="5643563" y="2006600"/>
          <p14:tracePt t="58651" x="5624513" y="2006600"/>
          <p14:tracePt t="58665" x="5616575" y="2006600"/>
          <p14:tracePt t="58680" x="5607050" y="2006600"/>
          <p14:tracePt t="58696" x="5580063" y="2006600"/>
          <p14:tracePt t="58704" x="5570538" y="2006600"/>
          <p14:tracePt t="58712" x="5543550" y="2006600"/>
          <p14:tracePt t="58720" x="5534025" y="2016125"/>
          <p14:tracePt t="58729" x="5497513" y="2024063"/>
          <p14:tracePt t="58736" x="5470525" y="2024063"/>
          <p14:tracePt t="58746" x="5441950" y="2033588"/>
          <p14:tracePt t="58752" x="5397500" y="2060575"/>
          <p14:tracePt t="58761" x="5368925" y="2070100"/>
          <p14:tracePt t="58768" x="5334000" y="2070100"/>
          <p14:tracePt t="58777" x="5314950" y="2079625"/>
          <p14:tracePt t="58783" x="5287963" y="2079625"/>
          <p14:tracePt t="58791" x="5278438" y="2089150"/>
          <p14:tracePt t="58807" x="5260975" y="2106613"/>
          <p14:tracePt t="59017" x="5251450" y="2106613"/>
          <p14:tracePt t="59041" x="5195888" y="2133600"/>
          <p14:tracePt t="59049" x="5114925" y="2160588"/>
          <p14:tracePt t="59057" x="5068888" y="2197100"/>
          <p14:tracePt t="59066" x="4968875" y="2270125"/>
          <p14:tracePt t="59071" x="4922838" y="2316163"/>
          <p14:tracePt t="59079" x="4822825" y="2389188"/>
          <p14:tracePt t="59087" x="4740275" y="2462213"/>
          <p14:tracePt t="59095" x="4640263" y="2525713"/>
          <p14:tracePt t="59103" x="4567238" y="2598738"/>
          <p14:tracePt t="59113" x="4484688" y="2681288"/>
          <p14:tracePt t="59119" x="4348163" y="2800350"/>
          <p14:tracePt t="59127" x="4294188" y="2890838"/>
          <p14:tracePt t="59135" x="4202113" y="2990850"/>
          <p14:tracePt t="59143" x="4138613" y="3073400"/>
          <p14:tracePt t="59151" x="4048125" y="3192463"/>
          <p14:tracePt t="59159" x="3975100" y="3309938"/>
          <p14:tracePt t="59168" x="3902075" y="3446463"/>
          <p14:tracePt t="59175" x="3829050" y="3548063"/>
          <p14:tracePt t="59184" x="3765550" y="3675063"/>
          <p14:tracePt t="59192" x="3709988" y="3811588"/>
          <p14:tracePt t="59199" x="3665538" y="3940175"/>
          <p14:tracePt t="59208" x="3619500" y="4057650"/>
          <p14:tracePt t="59215" x="3592513" y="4149725"/>
          <p14:tracePt t="59223" x="3592513" y="4232275"/>
          <p14:tracePt t="59233" x="3592513" y="4286250"/>
          <p14:tracePt t="59239" x="3592513" y="4340225"/>
          <p14:tracePt t="59250" x="3592513" y="4376738"/>
          <p14:tracePt t="59255" x="3600450" y="4413250"/>
          <p14:tracePt t="59266" x="3619500" y="4432300"/>
          <p14:tracePt t="59271" x="3629025" y="4441825"/>
          <p14:tracePt t="59285" x="3636963" y="4449763"/>
          <p14:tracePt t="59411" x="3619500" y="4468813"/>
          <p14:tracePt t="59417" x="3563938" y="4486275"/>
          <p14:tracePt t="59425" x="3500438" y="4495800"/>
          <p14:tracePt t="59433" x="3427413" y="4522788"/>
          <p14:tracePt t="59439" x="3363913" y="4551363"/>
          <p14:tracePt t="59450" x="3300413" y="4559300"/>
          <p14:tracePt t="59455" x="3227388" y="4587875"/>
          <p14:tracePt t="59466" x="3181350" y="4595813"/>
          <p14:tracePt t="59471" x="3154363" y="4605338"/>
          <p14:tracePt t="59479" x="3127375" y="4624388"/>
          <p14:tracePt t="59487" x="3108325" y="4624388"/>
          <p14:tracePt t="59495" x="3100388" y="4624388"/>
          <p14:tracePt t="59511" x="3081338" y="4624388"/>
          <p14:tracePt t="59624" x="3071813" y="4624388"/>
          <p14:tracePt t="59633" x="3071813" y="4614863"/>
          <p14:tracePt t="59639" x="3081338" y="4595813"/>
          <p14:tracePt t="59647" x="3090863" y="4587875"/>
          <p14:tracePt t="59655" x="3100388" y="4568825"/>
          <p14:tracePt t="59687" x="3100388" y="4559300"/>
          <p14:tracePt t="59695" x="3108325" y="4559300"/>
          <p14:tracePt t="59703" x="3108325" y="4551363"/>
          <p14:tracePt t="59711" x="3108325" y="4541838"/>
          <p14:tracePt t="59719" x="3117850" y="4514850"/>
          <p14:tracePt t="59727" x="3117850" y="4495800"/>
          <p14:tracePt t="59735" x="3127375" y="4478338"/>
          <p14:tracePt t="59743" x="3127375" y="4468813"/>
          <p14:tracePt t="59839" x="3100388" y="4468813"/>
          <p14:tracePt t="59848" x="3035300" y="4468813"/>
          <p14:tracePt t="59855" x="2990850" y="4505325"/>
          <p14:tracePt t="59863" x="2971800" y="4514850"/>
          <p14:tracePt t="59871" x="2944813" y="4522788"/>
          <p14:tracePt t="59879" x="2917825" y="4551363"/>
          <p14:tracePt t="59952" x="2889250" y="4559300"/>
          <p14:tracePt t="59967" x="2871788" y="4578350"/>
          <p14:tracePt t="59975" x="2835275" y="4587875"/>
          <p14:tracePt t="59983" x="2817813" y="4605338"/>
          <p14:tracePt t="59991" x="2798763" y="4614863"/>
          <p14:tracePt t="60000" x="2781300" y="4614863"/>
          <p14:tracePt t="60008" x="2752725" y="4624388"/>
          <p14:tracePt t="60015" x="2735263" y="4624388"/>
          <p14:tracePt t="60023" x="2708275" y="4641850"/>
          <p14:tracePt t="60032" x="2689225" y="4641850"/>
          <p14:tracePt t="60039" x="2662238" y="4651375"/>
          <p14:tracePt t="60050" x="2643188" y="4651375"/>
          <p14:tracePt t="60055" x="2606675" y="4651375"/>
          <p14:tracePt t="60071" x="2598738" y="4660900"/>
          <p14:tracePt t="60143" x="2598738" y="4678363"/>
          <p14:tracePt t="60191" x="2625725" y="4668838"/>
          <p14:tracePt t="60200" x="2725738" y="4605338"/>
          <p14:tracePt t="60208" x="2862263" y="4551363"/>
          <p14:tracePt t="60215" x="2981325" y="4486275"/>
          <p14:tracePt t="60223" x="3090863" y="4432300"/>
          <p14:tracePt t="60232" x="3163888" y="4376738"/>
          <p14:tracePt t="60239" x="3227388" y="4332288"/>
          <p14:tracePt t="60249" x="3254375" y="4295775"/>
          <p14:tracePt t="60255" x="3290888" y="4268788"/>
          <p14:tracePt t="60266" x="3309938" y="4240213"/>
          <p14:tracePt t="60271" x="3346450" y="4203700"/>
          <p14:tracePt t="60279" x="3346450" y="4186238"/>
          <p14:tracePt t="60287" x="3354388" y="4149725"/>
          <p14:tracePt t="60295" x="3354388" y="4130675"/>
          <p14:tracePt t="60303" x="3363913" y="4113213"/>
          <p14:tracePt t="60311" x="3363913" y="4086225"/>
          <p14:tracePt t="60319" x="3363913" y="4067175"/>
          <p14:tracePt t="60327" x="3363913" y="4049713"/>
          <p14:tracePt t="60344" x="3363913" y="4040188"/>
          <p14:tracePt t="60368" x="3363913" y="4013200"/>
          <p14:tracePt t="60378" x="3363913" y="4003675"/>
          <p14:tracePt t="60392" x="3363913" y="3994150"/>
          <p14:tracePt t="60505" x="3317875" y="4013200"/>
          <p14:tracePt t="60513" x="3273425" y="4040188"/>
          <p14:tracePt t="60522" x="3227388" y="4086225"/>
          <p14:tracePt t="60527" x="3200400" y="4130675"/>
          <p14:tracePt t="60535" x="3154363" y="4186238"/>
          <p14:tracePt t="60543" x="3127375" y="4232275"/>
          <p14:tracePt t="60551" x="3108325" y="4259263"/>
          <p14:tracePt t="60559" x="3100388" y="4286250"/>
          <p14:tracePt t="60567" x="3100388" y="4303713"/>
          <p14:tracePt t="60577" x="3100388" y="4332288"/>
          <p14:tracePt t="60583" x="3100388" y="4340225"/>
          <p14:tracePt t="60591" x="3100388" y="4349750"/>
          <p14:tracePt t="60607" x="3100388" y="4368800"/>
          <p14:tracePt t="60673" x="3100388" y="4376738"/>
          <p14:tracePt t="60687" x="3108325" y="4376738"/>
          <p14:tracePt t="60695" x="3136900" y="4376738"/>
          <p14:tracePt t="60703" x="3144838" y="4376738"/>
          <p14:tracePt t="60867" x="3154363" y="4386263"/>
          <p14:tracePt t="60871" x="3154363" y="4413250"/>
          <p14:tracePt t="60879" x="3154363" y="4422775"/>
          <p14:tracePt t="60887" x="3154363" y="4432300"/>
          <p14:tracePt t="60895" x="3144838" y="4468813"/>
          <p14:tracePt t="60911" x="3144838" y="4478338"/>
          <p14:tracePt t="60927" x="3144838" y="4495800"/>
          <p14:tracePt t="61009" x="3154363" y="4468813"/>
          <p14:tracePt t="61018" x="3181350" y="4449763"/>
          <p14:tracePt t="61025" x="3217863" y="4422775"/>
          <p14:tracePt t="61033" x="3236913" y="4413250"/>
          <p14:tracePt t="61039" x="3244850" y="4405313"/>
          <p14:tracePt t="61049" x="3254375" y="4395788"/>
          <p14:tracePt t="61106" x="3263900" y="4395788"/>
          <p14:tracePt t="61135" x="3273425" y="4395788"/>
          <p14:tracePt t="61167" x="3281363" y="4395788"/>
          <p14:tracePt t="61177" x="3290888" y="4395788"/>
          <p14:tracePt t="61192" x="3309938" y="4395788"/>
          <p14:tracePt t="61208" x="3317875" y="4395788"/>
          <p14:tracePt t="61295" x="3327400" y="4395788"/>
          <p14:tracePt t="61303" x="3336925" y="4376738"/>
          <p14:tracePt t="61311" x="3346450" y="4368800"/>
          <p14:tracePt t="61319" x="3363913" y="4359275"/>
          <p14:tracePt t="61327" x="3373438" y="4359275"/>
          <p14:tracePt t="61344" x="3390900" y="4359275"/>
          <p14:tracePt t="61351" x="3400425" y="4359275"/>
          <p14:tracePt t="61367" x="3409950" y="4359275"/>
          <p14:tracePt t="61433" x="3419475" y="4359275"/>
          <p14:tracePt t="61442" x="3419475" y="4368800"/>
          <p14:tracePt t="61449" x="3419475" y="4376738"/>
          <p14:tracePt t="61457" x="3409950" y="4386263"/>
          <p14:tracePt t="61472" x="3390900" y="4386263"/>
          <p14:tracePt t="61484" x="3382963" y="4368800"/>
          <p14:tracePt t="61487" x="3346450" y="4332288"/>
          <p14:tracePt t="61495" x="3346450" y="4313238"/>
          <p14:tracePt t="61503" x="3327400" y="4286250"/>
          <p14:tracePt t="61511" x="3327400" y="4268788"/>
          <p14:tracePt t="61519" x="3327400" y="4259263"/>
          <p14:tracePt t="61535" x="3327400" y="4240213"/>
          <p14:tracePt t="61551" x="3327400" y="4232275"/>
          <p14:tracePt t="61567" x="3327400" y="4222750"/>
          <p14:tracePt t="61575" x="3327400" y="4186238"/>
          <p14:tracePt t="61583" x="3327400" y="4140200"/>
          <p14:tracePt t="61591" x="3327400" y="4122738"/>
          <p14:tracePt t="61599" x="3327400" y="4103688"/>
          <p14:tracePt t="61815" x="3300413" y="4130675"/>
          <p14:tracePt t="61824" x="3244850" y="4167188"/>
          <p14:tracePt t="61832" x="3244850" y="4176713"/>
          <p14:tracePt t="61840" x="3217863" y="4195763"/>
          <p14:tracePt t="61850" x="3208338" y="4195763"/>
          <p14:tracePt t="61856" x="3200400" y="4203700"/>
          <p14:tracePt t="61866" x="3190875" y="4213225"/>
          <p14:tracePt t="61872" x="3190875" y="4222750"/>
          <p14:tracePt t="61885" x="3181350" y="4232275"/>
          <p14:tracePt t="61912" x="3181350" y="4240213"/>
          <p14:tracePt t="61920" x="3163888" y="4259263"/>
          <p14:tracePt t="61936" x="3154363" y="4268788"/>
          <p14:tracePt t="61952" x="3136900" y="4286250"/>
          <p14:tracePt t="61960" x="3127375" y="4295775"/>
          <p14:tracePt t="61969" x="3100388" y="4322763"/>
          <p14:tracePt t="61976" x="3081338" y="4332288"/>
          <p14:tracePt t="61983" x="3071813" y="4340225"/>
          <p14:tracePt t="61992" x="3071813" y="4349750"/>
          <p14:tracePt t="62000" x="3063875" y="4359275"/>
          <p14:tracePt t="62008" x="3063875" y="4368800"/>
          <p14:tracePt t="62024" x="3054350" y="4395788"/>
          <p14:tracePt t="62040" x="3035300" y="4413250"/>
          <p14:tracePt t="62050" x="3035300" y="4432300"/>
          <p14:tracePt t="62056" x="3035300" y="4441825"/>
          <p14:tracePt t="62067" x="3035300" y="4449763"/>
          <p14:tracePt t="62072" x="3035300" y="4459288"/>
          <p14:tracePt t="62085" x="3027363" y="4486275"/>
          <p14:tracePt t="62088" x="3027363" y="4495800"/>
          <p14:tracePt t="62117" x="3027363" y="4522788"/>
          <p14:tracePt t="62119" x="3027363" y="4532313"/>
          <p14:tracePt t="62127" x="3017838" y="4541838"/>
          <p14:tracePt t="62159" x="3017838" y="4559300"/>
          <p14:tracePt t="62295" x="3017838" y="4522788"/>
          <p14:tracePt t="62303" x="3035300" y="4468813"/>
          <p14:tracePt t="62313" x="3044825" y="4405313"/>
          <p14:tracePt t="62319" x="3044825" y="4386263"/>
          <p14:tracePt t="62327" x="3054350" y="4359275"/>
          <p14:tracePt t="62335" x="3063875" y="4340225"/>
          <p14:tracePt t="62343" x="3090863" y="4295775"/>
          <p14:tracePt t="62351" x="3108325" y="4249738"/>
          <p14:tracePt t="62359" x="3117850" y="4232275"/>
          <p14:tracePt t="62367" x="3154363" y="4203700"/>
          <p14:tracePt t="62375" x="3163888" y="4195763"/>
          <p14:tracePt t="62384" x="3190875" y="4167188"/>
          <p14:tracePt t="62391" x="3190875" y="4159250"/>
          <p14:tracePt t="62399" x="3200400" y="4149725"/>
          <p14:tracePt t="62407" x="3208338" y="4140200"/>
          <p14:tracePt t="62423" x="3208338" y="4130675"/>
          <p14:tracePt t="62432" x="3217863" y="4122738"/>
          <p14:tracePt t="62715" x="3263900" y="4122738"/>
          <p14:tracePt t="62722" x="3346450" y="4103688"/>
          <p14:tracePt t="62730" x="3436938" y="4103688"/>
          <p14:tracePt t="62737" x="3563938" y="4103688"/>
          <p14:tracePt t="62747" x="3636963" y="4094163"/>
          <p14:tracePt t="62752" x="3746500" y="4076700"/>
          <p14:tracePt t="62760" x="3865563" y="4003675"/>
          <p14:tracePt t="62767" x="3948113" y="3976688"/>
          <p14:tracePt t="62776" x="4021138" y="3957638"/>
          <p14:tracePt t="62783" x="4138613" y="3921125"/>
          <p14:tracePt t="62793" x="4221163" y="3884613"/>
          <p14:tracePt t="62803" x="4311650" y="3840163"/>
          <p14:tracePt t="62809" x="4376738" y="3821113"/>
          <p14:tracePt t="62819" x="4476750" y="3775075"/>
          <p14:tracePt t="62824" x="4521200" y="3757613"/>
          <p14:tracePt t="62832" x="4603750" y="3730625"/>
          <p14:tracePt t="62839" x="4649788" y="3702050"/>
          <p14:tracePt t="62848" x="4686300" y="3694113"/>
          <p14:tracePt t="62855" x="4713288" y="3684588"/>
          <p14:tracePt t="62952" x="4740275" y="3665538"/>
          <p14:tracePt t="62977" x="4740275" y="3648075"/>
          <p14:tracePt t="62990" x="4749800" y="3621088"/>
          <p14:tracePt t="62993" x="4749800" y="3611563"/>
          <p14:tracePt t="62999" x="4749800" y="3584575"/>
          <p14:tracePt t="63007" x="4759325" y="3565525"/>
          <p14:tracePt t="63016" x="4759325" y="3538538"/>
          <p14:tracePt t="63023" x="4759325" y="3519488"/>
          <p14:tracePt t="63032" x="4759325" y="3492500"/>
          <p14:tracePt t="63039" x="4759325" y="3475038"/>
          <p14:tracePt t="63049" x="4759325" y="3429000"/>
          <p14:tracePt t="63055" x="4759325" y="3411538"/>
          <p14:tracePt t="63065" x="4759325" y="3382963"/>
          <p14:tracePt t="63071" x="4759325" y="3365500"/>
          <p14:tracePt t="63084" x="4759325" y="3338513"/>
          <p14:tracePt t="63087" x="4759325" y="3292475"/>
          <p14:tracePt t="63098" x="4759325" y="3273425"/>
          <p14:tracePt t="63103" x="4730750" y="3246438"/>
          <p14:tracePt t="63111" x="4722813" y="3228975"/>
          <p14:tracePt t="63119" x="4722813" y="3200400"/>
          <p14:tracePt t="63127" x="4713288" y="3182938"/>
          <p14:tracePt t="63137" x="4713288" y="3173413"/>
          <p14:tracePt t="63144" x="4703763" y="3155950"/>
          <p14:tracePt t="63386" x="4703763" y="3136900"/>
          <p14:tracePt t="63391" x="4676775" y="3109913"/>
          <p14:tracePt t="63400" x="4676775" y="3100388"/>
          <p14:tracePt t="63407" x="4676775" y="3090863"/>
          <p14:tracePt t="63416" x="4676775" y="3063875"/>
          <p14:tracePt t="63423" x="4676775" y="3054350"/>
          <p14:tracePt t="63432" x="4667250" y="3046413"/>
          <p14:tracePt t="63479" x="4659313" y="3036888"/>
          <p14:tracePt t="63511" x="4659313" y="3027363"/>
          <p14:tracePt t="63519" x="4659313" y="3009900"/>
          <p14:tracePt t="63527" x="4659313" y="2963863"/>
          <p14:tracePt t="63535" x="4713288" y="2917825"/>
          <p14:tracePt t="63543" x="4759325" y="2863850"/>
          <p14:tracePt t="63551" x="4813300" y="2817813"/>
          <p14:tracePt t="63559" x="4840288" y="2781300"/>
          <p14:tracePt t="63567" x="4876800" y="2717800"/>
          <p14:tracePt t="63575" x="4905375" y="2698750"/>
          <p14:tracePt t="63583" x="4922838" y="2644775"/>
          <p14:tracePt t="63591" x="4949825" y="2598738"/>
          <p14:tracePt t="63601" x="4959350" y="2571750"/>
          <p14:tracePt t="63607" x="4978400" y="2535238"/>
          <p14:tracePt t="63616" x="4978400" y="2498725"/>
          <p14:tracePt t="63623" x="4978400" y="2471738"/>
          <p14:tracePt t="63633" x="4978400" y="2435225"/>
          <p14:tracePt t="63639" x="4978400" y="2408238"/>
          <p14:tracePt t="63648" x="4968875" y="2389188"/>
          <p14:tracePt t="63655" x="4941888" y="2343150"/>
          <p14:tracePt t="63665" x="4913313" y="2316163"/>
          <p14:tracePt t="64634" x="4913313" y="2306638"/>
          <p14:tracePt t="64639" x="4932363" y="2279650"/>
          <p14:tracePt t="64648" x="4959350" y="2262188"/>
          <p14:tracePt t="64655" x="4978400" y="2262188"/>
          <p14:tracePt t="64665" x="4986338" y="2252663"/>
          <p14:tracePt t="64671" x="5014913" y="2243138"/>
          <p14:tracePt t="64681" x="5022850" y="2243138"/>
          <p14:tracePt t="64687" x="5059363" y="2233613"/>
          <p14:tracePt t="64695" x="5078413" y="2216150"/>
          <p14:tracePt t="64704" x="5122863" y="2206625"/>
          <p14:tracePt t="64712" x="5178425" y="2189163"/>
          <p14:tracePt t="64720" x="5187950" y="2189163"/>
          <p14:tracePt t="64728" x="5224463" y="2179638"/>
          <p14:tracePt t="64751" x="5232400" y="2179638"/>
          <p14:tracePt t="64808" x="5241925" y="2170113"/>
          <p14:tracePt t="64817" x="5251450" y="2170113"/>
          <p14:tracePt t="64839" x="5260975" y="2170113"/>
          <p14:tracePt t="65303" x="5297488" y="2143125"/>
          <p14:tracePt t="65311" x="5305425" y="2143125"/>
          <p14:tracePt t="65327" x="5324475" y="2125663"/>
          <p14:tracePt t="66067" x="5341938" y="2116138"/>
          <p14:tracePt t="66120" x="5351463" y="2106613"/>
          <p14:tracePt t="66256" x="5341938" y="2125663"/>
          <p14:tracePt t="66599" x="5334000" y="2125663"/>
          <p14:tracePt t="66607" x="5324475" y="2125663"/>
          <p14:tracePt t="66631" x="5314950" y="2133600"/>
          <p14:tracePt t="66656" x="5314950" y="2143125"/>
          <p14:tracePt t="66666" x="5305425" y="2152650"/>
          <p14:tracePt t="66671" x="5297488" y="2160588"/>
          <p14:tracePt t="66680" x="5297488" y="2170113"/>
          <p14:tracePt t="66687" x="5297488" y="2216150"/>
          <p14:tracePt t="66695" x="5297488" y="2243138"/>
          <p14:tracePt t="66703" x="5297488" y="2262188"/>
          <p14:tracePt t="66711" x="5297488" y="2289175"/>
          <p14:tracePt t="66719" x="5287963" y="2335213"/>
          <p14:tracePt t="66727" x="5287963" y="2362200"/>
          <p14:tracePt t="66735" x="5287963" y="2389188"/>
          <p14:tracePt t="66743" x="5287963" y="2408238"/>
          <p14:tracePt t="66751" x="5305425" y="2416175"/>
          <p14:tracePt t="66759" x="5334000" y="2425700"/>
          <p14:tracePt t="66767" x="5360988" y="2444750"/>
          <p14:tracePt t="66776" x="5405438" y="2444750"/>
          <p14:tracePt t="66784" x="5441950" y="2444750"/>
          <p14:tracePt t="66791" x="5497513" y="2444750"/>
          <p14:tracePt t="66800" x="5534025" y="2444750"/>
          <p14:tracePt t="66808" x="5561013" y="2444750"/>
          <p14:tracePt t="66819" x="5580063" y="2425700"/>
          <p14:tracePt t="66824" x="5634038" y="2389188"/>
          <p14:tracePt t="66835" x="5661025" y="2371725"/>
          <p14:tracePt t="66840" x="5680075" y="2352675"/>
          <p14:tracePt t="66852" x="5724525" y="2306638"/>
          <p14:tracePt t="66856" x="5734050" y="2289175"/>
          <p14:tracePt t="66868" x="5743575" y="2270125"/>
          <p14:tracePt t="66872" x="5770563" y="2243138"/>
          <p14:tracePt t="66883" x="5789613" y="2216150"/>
          <p14:tracePt t="66888" x="5797550" y="2197100"/>
          <p14:tracePt t="66896" x="5826125" y="2179638"/>
          <p14:tracePt t="66927" x="5826125" y="2170113"/>
          <p14:tracePt t="66943" x="5826125" y="2152650"/>
          <p14:tracePt t="66951" x="5826125" y="2143125"/>
          <p14:tracePt t="66959" x="5834063" y="2116138"/>
          <p14:tracePt t="66967" x="5834063" y="2106613"/>
          <p14:tracePt t="66975" x="5834063" y="2097088"/>
          <p14:tracePt t="66983" x="5834063" y="2089150"/>
          <p14:tracePt t="66991" x="5834063" y="2070100"/>
          <p14:tracePt t="67120" x="5826125" y="2079625"/>
          <p14:tracePt t="67128" x="5807075" y="2089150"/>
          <p14:tracePt t="67136" x="5807075" y="2097088"/>
          <p14:tracePt t="67144" x="5789613" y="2116138"/>
          <p14:tracePt t="67153" x="5780088" y="2125663"/>
          <p14:tracePt t="67160" x="5770563" y="2133600"/>
          <p14:tracePt t="67168" x="5761038" y="2143125"/>
          <p14:tracePt t="67176" x="5761038" y="2152650"/>
          <p14:tracePt t="67185" x="5743575" y="2160588"/>
          <p14:tracePt t="67232" x="5743575" y="2170113"/>
          <p14:tracePt t="67343" x="5734050" y="2189163"/>
          <p14:tracePt t="67359" x="5724525" y="2197100"/>
          <p14:tracePt t="67375" x="5724525" y="2216150"/>
          <p14:tracePt t="67415" x="5724525" y="2225675"/>
          <p14:tracePt t="67456" x="5724525" y="2233613"/>
          <p14:tracePt t="67481" x="5724525" y="2252663"/>
          <p14:tracePt t="67493" x="5724525" y="2270125"/>
          <p14:tracePt t="67499" x="5724525" y="2289175"/>
          <p14:tracePt t="67506" x="5724525" y="2306638"/>
          <p14:tracePt t="67511" x="5724525" y="2325688"/>
          <p14:tracePt t="67519" x="5724525" y="2352675"/>
          <p14:tracePt t="67527" x="5724525" y="2371725"/>
          <p14:tracePt t="67536" x="5734050" y="2389188"/>
          <p14:tracePt t="67551" x="5734050" y="2398713"/>
          <p14:tracePt t="67600" x="5753100" y="2398713"/>
          <p14:tracePt t="67607" x="5789613" y="2371725"/>
          <p14:tracePt t="67615" x="5807075" y="2352675"/>
          <p14:tracePt t="67623" x="5834063" y="2316163"/>
          <p14:tracePt t="67632" x="5862638" y="2298700"/>
          <p14:tracePt t="67639" x="5907088" y="2252663"/>
          <p14:tracePt t="67648" x="5935663" y="2225675"/>
          <p14:tracePt t="67655" x="5972175" y="2189163"/>
          <p14:tracePt t="67665" x="5999163" y="2170113"/>
          <p14:tracePt t="67672" x="6016625" y="2152650"/>
          <p14:tracePt t="67684" x="6026150" y="2143125"/>
          <p14:tracePt t="67695" x="6035675" y="2133600"/>
          <p14:tracePt t="67792" x="6035675" y="2143125"/>
          <p14:tracePt t="67799" x="6016625" y="2170113"/>
          <p14:tracePt t="67807" x="5999163" y="2189163"/>
          <p14:tracePt t="67816" x="5989638" y="2197100"/>
          <p14:tracePt t="67823" x="5980113" y="2216150"/>
          <p14:tracePt t="67831" x="5953125" y="2243138"/>
          <p14:tracePt t="67839" x="5943600" y="2252663"/>
          <p14:tracePt t="67848" x="5935663" y="2262188"/>
          <p14:tracePt t="67855" x="5907088" y="2270125"/>
          <p14:tracePt t="67927" x="5907088" y="2262188"/>
          <p14:tracePt t="67972" x="5907088" y="2252663"/>
          <p14:tracePt t="68065" x="5907088" y="2243138"/>
          <p14:tracePt t="68089" x="5916613" y="2233613"/>
          <p14:tracePt t="68103" x="5926138" y="2216150"/>
          <p14:tracePt t="68111" x="5926138" y="2206625"/>
          <p14:tracePt t="68119" x="5935663" y="2206625"/>
          <p14:tracePt t="68135" x="5935663" y="2197100"/>
          <p14:tracePt t="68143" x="5953125" y="2179638"/>
          <p14:tracePt t="68151" x="5953125" y="2170113"/>
          <p14:tracePt t="68168" x="5953125" y="2160588"/>
          <p14:tracePt t="68360" x="5953125" y="2179638"/>
          <p14:tracePt t="68369" x="5953125" y="2189163"/>
          <p14:tracePt t="68376" x="5943600" y="2189163"/>
          <p14:tracePt t="68383" x="5935663" y="2189163"/>
          <p14:tracePt t="68391" x="5916613" y="2197100"/>
          <p14:tracePt t="68447" x="5907088" y="2197100"/>
          <p14:tracePt t="68497" x="5899150" y="2197100"/>
          <p14:tracePt t="68505" x="5870575" y="2197100"/>
          <p14:tracePt t="68521" x="5870575" y="2189163"/>
          <p14:tracePt t="68528" x="5853113" y="2179638"/>
          <p14:tracePt t="68535" x="5834063" y="2170113"/>
          <p14:tracePt t="68543" x="5826125" y="2160588"/>
          <p14:tracePt t="68551" x="5816600" y="2152650"/>
          <p14:tracePt t="68559" x="5797550" y="2143125"/>
          <p14:tracePt t="68567" x="5789613" y="2143125"/>
          <p14:tracePt t="68575" x="5780088" y="2143125"/>
          <p14:tracePt t="68583" x="5743575" y="2143125"/>
          <p14:tracePt t="68593" x="5724525" y="2143125"/>
          <p14:tracePt t="68599" x="5688013" y="2143125"/>
          <p14:tracePt t="68607" x="5634038" y="2143125"/>
          <p14:tracePt t="68615" x="5580063" y="2143125"/>
          <p14:tracePt t="68624" x="5507038" y="2143125"/>
          <p14:tracePt t="68632" x="5397500" y="2143125"/>
          <p14:tracePt t="68639" x="5334000" y="2143125"/>
          <p14:tracePt t="68647" x="5278438" y="2143125"/>
          <p14:tracePt t="68655" x="5241925" y="2143125"/>
          <p14:tracePt t="68664" x="5224463" y="2143125"/>
          <p14:tracePt t="68671" x="5214938" y="2143125"/>
          <p14:tracePt t="68688" x="5205413" y="2133600"/>
          <p14:tracePt t="68696" x="5205413" y="2125663"/>
          <p14:tracePt t="68712" x="5224463" y="2116138"/>
          <p14:tracePt t="68720" x="5232400" y="2116138"/>
          <p14:tracePt t="68728" x="5251450" y="2106613"/>
          <p14:tracePt t="68744" x="5260975" y="2106613"/>
          <p14:tracePt t="68752" x="5268913" y="2097088"/>
          <p14:tracePt t="68768" x="5278438" y="2089150"/>
          <p14:tracePt t="68874" x="5278438" y="2079625"/>
          <p14:tracePt t="68882" x="5260975" y="2079625"/>
          <p14:tracePt t="68889" x="5205413" y="2106613"/>
          <p14:tracePt t="68896" x="5205413" y="2133600"/>
          <p14:tracePt t="68904" x="5195888" y="2189163"/>
          <p14:tracePt t="68911" x="5141913" y="2270125"/>
          <p14:tracePt t="68919" x="5122863" y="2335213"/>
          <p14:tracePt t="68927" x="5095875" y="2425700"/>
          <p14:tracePt t="68935" x="5068888" y="2525713"/>
          <p14:tracePt t="68943" x="5041900" y="2608263"/>
          <p14:tracePt t="68951" x="5014913" y="2717800"/>
          <p14:tracePt t="68959" x="4986338" y="2800350"/>
          <p14:tracePt t="68967" x="4949825" y="2909888"/>
          <p14:tracePt t="68975" x="4932363" y="2990850"/>
          <p14:tracePt t="68983" x="4922838" y="3046413"/>
          <p14:tracePt t="68991" x="4913313" y="3109913"/>
          <p14:tracePt t="68999" x="4886325" y="3173413"/>
          <p14:tracePt t="69007" x="4876800" y="3200400"/>
          <p14:tracePt t="69023" x="4876800" y="3209925"/>
          <p14:tracePt t="69072" x="4886325" y="3209925"/>
          <p14:tracePt t="69081" x="4895850" y="3209925"/>
          <p14:tracePt t="69089" x="4895850" y="3182938"/>
          <p14:tracePt t="69101" x="4932363" y="3136900"/>
          <p14:tracePt t="69103" x="4932363" y="3119438"/>
          <p14:tracePt t="69111" x="4941888" y="3090863"/>
          <p14:tracePt t="69121" x="4949825" y="3054350"/>
          <p14:tracePt t="69128" x="4978400" y="3027363"/>
          <p14:tracePt t="69137" x="4978400" y="3017838"/>
          <p14:tracePt t="69144" x="4986338" y="2990850"/>
          <p14:tracePt t="69153" x="4986338" y="2973388"/>
          <p14:tracePt t="69160" x="5014913" y="2954338"/>
          <p14:tracePt t="69169" x="5032375" y="2927350"/>
          <p14:tracePt t="69176" x="5041900" y="2900363"/>
          <p14:tracePt t="69183" x="5059363" y="2863850"/>
          <p14:tracePt t="69195" x="5095875" y="2836863"/>
          <p14:tracePt t="69200" x="5105400" y="2790825"/>
          <p14:tracePt t="69210" x="5132388" y="2763838"/>
          <p14:tracePt t="69216" x="5151438" y="2698750"/>
          <p14:tracePt t="69223" x="5159375" y="2662238"/>
          <p14:tracePt t="69231" x="5178425" y="2617788"/>
          <p14:tracePt t="69240" x="5195888" y="2535238"/>
          <p14:tracePt t="69247" x="5205413" y="2508250"/>
          <p14:tracePt t="69256" x="5205413" y="2481263"/>
          <p14:tracePt t="69264" x="5214938" y="2435225"/>
          <p14:tracePt t="69271" x="5214938" y="2408238"/>
          <p14:tracePt t="69282" x="5214938" y="2398713"/>
          <p14:tracePt t="69287" x="5214938" y="2379663"/>
          <p14:tracePt t="69295" x="5214938" y="2362200"/>
          <p14:tracePt t="69303" x="5214938" y="2352675"/>
          <p14:tracePt t="69320" x="5224463" y="2343150"/>
          <p14:tracePt t="69559" x="5241925" y="2343150"/>
          <p14:tracePt t="69568" x="5260975" y="2306638"/>
          <p14:tracePt t="69576" x="5278438" y="2279650"/>
          <p14:tracePt t="69584" x="5297488" y="2262188"/>
          <p14:tracePt t="69592" x="5305425" y="2252663"/>
          <p14:tracePt t="69599" x="5324475" y="2233613"/>
          <p14:tracePt t="69608" x="5341938" y="2216150"/>
          <p14:tracePt t="69616" x="5351463" y="2197100"/>
          <p14:tracePt t="69623" x="5368925" y="2179638"/>
          <p14:tracePt t="69631" x="5378450" y="2170113"/>
          <p14:tracePt t="69639" x="5387975" y="2160588"/>
          <p14:tracePt t="69647" x="5397500" y="2152650"/>
          <p14:tracePt t="69656" x="5397500" y="2133600"/>
          <p14:tracePt t="69664" x="5414963" y="2116138"/>
          <p14:tracePt t="69672" x="5424488" y="2106613"/>
          <p14:tracePt t="69680" x="5434013" y="2097088"/>
          <p14:tracePt t="69687" x="5461000" y="2070100"/>
          <p14:tracePt t="69703" x="5478463" y="2052638"/>
          <p14:tracePt t="69712" x="5478463" y="2043113"/>
          <p14:tracePt t="69720" x="5487988" y="2033588"/>
          <p14:tracePt t="69728" x="5507038" y="2033588"/>
          <p14:tracePt t="69735" x="5514975" y="2024063"/>
          <p14:tracePt t="69743" x="5514975" y="2016125"/>
          <p14:tracePt t="69751" x="5543550" y="2016125"/>
          <p14:tracePt t="69760" x="5561013" y="1997075"/>
          <p14:tracePt t="69767" x="5570538" y="1987550"/>
          <p14:tracePt t="69775" x="5597525" y="1979613"/>
          <p14:tracePt t="69785" x="5607050" y="1979613"/>
          <p14:tracePt t="69792" x="5634038" y="1979613"/>
          <p14:tracePt t="69800" x="5680075" y="1970088"/>
          <p14:tracePt t="69808" x="5707063" y="1970088"/>
          <p14:tracePt t="69815" x="5743575" y="1970088"/>
          <p14:tracePt t="69826" x="5797550" y="1970088"/>
          <p14:tracePt t="69835" x="5853113" y="1970088"/>
          <p14:tracePt t="69839" x="5935663" y="1943100"/>
          <p14:tracePt t="69847" x="5962650" y="1943100"/>
          <p14:tracePt t="69855" x="6007100" y="1943100"/>
          <p14:tracePt t="69864" x="6035675" y="1943100"/>
          <p14:tracePt t="69872" x="6072188" y="1943100"/>
          <p14:tracePt t="69881" x="6108700" y="1933575"/>
          <p14:tracePt t="69887" x="6126163" y="1933575"/>
          <p14:tracePt t="69911" x="6135688" y="1924050"/>
          <p14:tracePt t="70101" x="6126163" y="1951038"/>
          <p14:tracePt t="70107" x="6099175" y="1960563"/>
          <p14:tracePt t="70113" x="6080125" y="1979613"/>
          <p14:tracePt t="70119" x="6062663" y="1987550"/>
          <p14:tracePt t="70127" x="6016625" y="2006600"/>
          <p14:tracePt t="70135" x="5935663" y="2033588"/>
          <p14:tracePt t="70143" x="5880100" y="2052638"/>
          <p14:tracePt t="70151" x="5789613" y="2060575"/>
          <p14:tracePt t="70159" x="5688013" y="2070100"/>
          <p14:tracePt t="70167" x="5597525" y="2116138"/>
          <p14:tracePt t="70175" x="5534025" y="2125663"/>
          <p14:tracePt t="70183" x="5478463" y="2143125"/>
          <p14:tracePt t="70191" x="5441950" y="2143125"/>
          <p14:tracePt t="70199" x="5424488" y="2143125"/>
          <p14:tracePt t="70361" x="5424488" y="2152650"/>
          <p14:tracePt t="70375" x="5397500" y="2160588"/>
          <p14:tracePt t="70383" x="5351463" y="2160588"/>
          <p14:tracePt t="70391" x="5314950" y="2160588"/>
          <p14:tracePt t="70399" x="5278438" y="2160588"/>
          <p14:tracePt t="70407" x="5251450" y="2160588"/>
          <p14:tracePt t="70415" x="5224463" y="2160588"/>
          <p14:tracePt t="70423" x="5195888" y="2160588"/>
          <p14:tracePt t="70431" x="5168900" y="2160588"/>
          <p14:tracePt t="70439" x="5122863" y="2160588"/>
          <p14:tracePt t="70447" x="5086350" y="2160588"/>
          <p14:tracePt t="70455" x="5041900" y="2160588"/>
          <p14:tracePt t="70464" x="4986338" y="2160588"/>
          <p14:tracePt t="70471" x="4932363" y="2160588"/>
          <p14:tracePt t="70481" x="4895850" y="2160588"/>
          <p14:tracePt t="70487" x="4840288" y="2160588"/>
          <p14:tracePt t="70499" x="4795838" y="2160588"/>
          <p14:tracePt t="70504" x="4767263" y="2160588"/>
          <p14:tracePt t="70515" x="4713288" y="2160588"/>
          <p14:tracePt t="70519" x="4686300" y="2160588"/>
          <p14:tracePt t="70527" x="4667250" y="2160588"/>
          <p14:tracePt t="70535" x="4649788" y="2160588"/>
          <p14:tracePt t="71305" x="4640263" y="2160588"/>
          <p14:tracePt t="71471" x="4640263" y="2170113"/>
          <p14:tracePt t="71487" x="4649788" y="2170113"/>
          <p14:tracePt t="71497" x="4659313" y="2170113"/>
          <p14:tracePt t="71503" x="4749800" y="2179638"/>
          <p14:tracePt t="71514" x="4895850" y="2216150"/>
          <p14:tracePt t="71519" x="5022850" y="2216150"/>
          <p14:tracePt t="71528" x="5151438" y="2216150"/>
          <p14:tracePt t="71535" x="5224463" y="2225675"/>
          <p14:tracePt t="71543" x="5287963" y="2225675"/>
          <p14:tracePt t="71552" x="5360988" y="2225675"/>
          <p14:tracePt t="71562" x="5434013" y="2233613"/>
          <p14:tracePt t="71569" x="5478463" y="2252663"/>
          <p14:tracePt t="71578" x="5514975" y="2252663"/>
          <p14:tracePt t="71608" x="5524500" y="2252663"/>
          <p14:tracePt t="71624" x="5524500" y="2262188"/>
          <p14:tracePt t="71632" x="5514975" y="2270125"/>
          <p14:tracePt t="71664" x="5514975" y="2279650"/>
          <p14:tracePt t="71680" x="5507038" y="2289175"/>
          <p14:tracePt t="71716" x="5497513" y="2289175"/>
          <p14:tracePt t="71864" x="5487988" y="2289175"/>
          <p14:tracePt t="71904" x="5497513" y="2279650"/>
          <p14:tracePt t="71916" x="5507038" y="2270125"/>
          <p14:tracePt t="71928" x="5524500" y="2270125"/>
          <p14:tracePt t="71935" x="5570538" y="2270125"/>
          <p14:tracePt t="71944" x="5624513" y="2279650"/>
          <p14:tracePt t="71951" x="5680075" y="2279650"/>
          <p14:tracePt t="71960" x="5724525" y="2279650"/>
          <p14:tracePt t="71967" x="5743575" y="2289175"/>
          <p14:tracePt t="71975" x="5780088" y="2298700"/>
          <p14:tracePt t="71983" x="5826125" y="2298700"/>
          <p14:tracePt t="71991" x="5843588" y="2298700"/>
          <p14:tracePt t="71999" x="5870575" y="2298700"/>
          <p14:tracePt t="72055" x="5880100" y="2298700"/>
          <p14:tracePt t="72633" x="5870575" y="2298700"/>
          <p14:tracePt t="72647" x="5853113" y="2298700"/>
          <p14:tracePt t="72655" x="5843588" y="2298700"/>
          <p14:tracePt t="72663" x="5826125" y="2279650"/>
          <p14:tracePt t="72671" x="5797550" y="2243138"/>
          <p14:tracePt t="72681" x="5780088" y="2225675"/>
          <p14:tracePt t="72687" x="5770563" y="2225675"/>
          <p14:tracePt t="72698" x="5753100" y="2216150"/>
          <p14:tracePt t="72703" x="5743575" y="2206625"/>
          <p14:tracePt t="72711" x="5724525" y="2189163"/>
          <p14:tracePt t="72719" x="5707063" y="2179638"/>
          <p14:tracePt t="72727" x="5697538" y="2179638"/>
          <p14:tracePt t="72735" x="5697538" y="2170113"/>
          <p14:tracePt t="72841" x="5688013" y="2179638"/>
          <p14:tracePt t="72865" x="5680075" y="2179638"/>
          <p14:tracePt t="72895" x="5670550" y="2179638"/>
          <p14:tracePt t="72903" x="5661025" y="2189163"/>
          <p14:tracePt t="72921" x="5653088" y="2197100"/>
          <p14:tracePt t="72930" x="5643563" y="2197100"/>
          <p14:tracePt t="72937" x="5624513" y="2197100"/>
          <p14:tracePt t="72951" x="5597525" y="2225675"/>
          <p14:tracePt t="72952" x="5580063" y="2225675"/>
          <p14:tracePt t="72962" x="5561013" y="2233613"/>
          <p14:tracePt t="72967" x="5524500" y="2233613"/>
          <p14:tracePt t="72975" x="5487988" y="2243138"/>
          <p14:tracePt t="72983" x="5461000" y="2243138"/>
          <p14:tracePt t="72991" x="5424488" y="2243138"/>
          <p14:tracePt t="72999" x="5414963" y="2252663"/>
          <p14:tracePt t="73007" x="5387975" y="2252663"/>
          <p14:tracePt t="73117" x="5378450" y="2252663"/>
          <p14:tracePt t="73119" x="5378450" y="2243138"/>
          <p14:tracePt t="73130" x="5378450" y="2233613"/>
          <p14:tracePt t="73136" x="5378450" y="2225675"/>
          <p14:tracePt t="73145" x="5378450" y="2216150"/>
          <p14:tracePt t="73152" x="5378450" y="2189163"/>
          <p14:tracePt t="73168" x="5378450" y="2170113"/>
          <p14:tracePt t="73177" x="5378450" y="2160588"/>
          <p14:tracePt t="73183" x="5378450" y="2152650"/>
          <p14:tracePt t="73192" x="5378450" y="2143125"/>
          <p14:tracePt t="73240" x="5387975" y="2133600"/>
          <p14:tracePt t="73281" x="5397500" y="2116138"/>
          <p14:tracePt t="73289" x="5405438" y="2106613"/>
          <p14:tracePt t="73304" x="5424488" y="2097088"/>
          <p14:tracePt t="73320" x="5424488" y="2089150"/>
          <p14:tracePt t="73336" x="5434013" y="2089150"/>
          <p14:tracePt t="73352" x="5461000" y="2079625"/>
          <p14:tracePt t="73368" x="5470525" y="2070100"/>
          <p14:tracePt t="73425" x="5478463" y="2060575"/>
          <p14:tracePt t="73447" x="5507038" y="2052638"/>
          <p14:tracePt t="73487" x="5514975" y="2043113"/>
          <p14:tracePt t="73713" x="5524500" y="2043113"/>
          <p14:tracePt t="73719" x="5524500" y="2033588"/>
          <p14:tracePt t="73727" x="5534025" y="2024063"/>
          <p14:tracePt t="73759" x="5543550" y="2024063"/>
          <p14:tracePt t="73767" x="5551488" y="2024063"/>
          <p14:tracePt t="73775" x="5561013" y="2024063"/>
          <p14:tracePt t="73783" x="5597525" y="2024063"/>
          <p14:tracePt t="73791" x="5624513" y="2024063"/>
          <p14:tracePt t="73800" x="5643563" y="2024063"/>
          <p14:tracePt t="73807" x="5670550" y="2024063"/>
          <p14:tracePt t="73817" x="5688013" y="2024063"/>
          <p14:tracePt t="73823" x="5716588" y="2024063"/>
          <p14:tracePt t="73832" x="5734050" y="2024063"/>
          <p14:tracePt t="73839" x="5761038" y="2024063"/>
          <p14:tracePt t="73848" x="5780088" y="2024063"/>
          <p14:tracePt t="73855" x="5789613" y="2024063"/>
          <p14:tracePt t="73864" x="5807075" y="2024063"/>
          <p14:tracePt t="73871" x="5826125" y="2024063"/>
          <p14:tracePt t="73887" x="5834063" y="2024063"/>
          <p14:tracePt t="73903" x="5853113" y="2024063"/>
          <p14:tracePt t="74055" x="5862638" y="2033588"/>
          <p14:tracePt t="74095" x="5862638" y="2052638"/>
          <p14:tracePt t="74104" x="5862638" y="2060575"/>
          <p14:tracePt t="74111" x="5862638" y="2070100"/>
          <p14:tracePt t="74135" x="5862638" y="2097088"/>
          <p14:tracePt t="74151" x="5862638" y="2106613"/>
          <p14:tracePt t="74175" x="5862638" y="2116138"/>
          <p14:tracePt t="74183" x="5862638" y="2125663"/>
          <p14:tracePt t="74199" x="5862638" y="2133600"/>
          <p14:tracePt t="74207" x="5862638" y="2143125"/>
          <p14:tracePt t="74215" x="5870575" y="2152650"/>
          <p14:tracePt t="74585" x="5870575" y="2160588"/>
          <p14:tracePt t="74881" x="5862638" y="2160588"/>
          <p14:tracePt t="74889" x="5834063" y="2179638"/>
          <p14:tracePt t="74897" x="5816600" y="2206625"/>
          <p14:tracePt t="74920" x="5797550" y="2216150"/>
          <p14:tracePt t="74983" x="5789613" y="2225675"/>
          <p14:tracePt t="75047" x="5780088" y="2243138"/>
          <p14:tracePt t="75240" x="5743575" y="2243138"/>
          <p14:tracePt t="75247" x="5724525" y="2243138"/>
          <p14:tracePt t="75255" x="5716588" y="2243138"/>
          <p14:tracePt t="75266" x="5697538" y="2243138"/>
          <p14:tracePt t="75271" x="5680075" y="2243138"/>
          <p14:tracePt t="75441" x="5670550" y="2243138"/>
          <p14:tracePt t="75447" x="5624513" y="2252663"/>
          <p14:tracePt t="75455" x="5588000" y="2289175"/>
          <p14:tracePt t="75466" x="5570538" y="2298700"/>
          <p14:tracePt t="75471" x="5534025" y="2306638"/>
          <p14:tracePt t="75481" x="5514975" y="2306638"/>
          <p14:tracePt t="75487" x="5478463" y="2325688"/>
          <p14:tracePt t="75691" x="5478463" y="2316163"/>
          <p14:tracePt t="75708" x="5487988" y="2298700"/>
          <p14:tracePt t="75715" x="5534025" y="2298700"/>
          <p14:tracePt t="75722" x="5551488" y="2298700"/>
          <p14:tracePt t="75729" x="5588000" y="2298700"/>
          <p14:tracePt t="75737" x="5624513" y="2289175"/>
          <p14:tracePt t="75745" x="5643563" y="2289175"/>
          <p14:tracePt t="75752" x="5680075" y="2289175"/>
          <p14:tracePt t="75760" x="5688013" y="2289175"/>
          <p14:tracePt t="75767" x="5716588" y="2289175"/>
          <p14:tracePt t="75776" x="5724525" y="2289175"/>
          <p14:tracePt t="75823" x="5734050" y="2289175"/>
          <p14:tracePt t="75831" x="5753100" y="2289175"/>
          <p14:tracePt t="75839" x="5761038" y="2289175"/>
          <p14:tracePt t="75847" x="5770563" y="2289175"/>
          <p14:tracePt t="75855" x="5789613" y="2289175"/>
          <p14:tracePt t="75864" x="5797550" y="2289175"/>
          <p14:tracePt t="75871" x="5807075" y="2289175"/>
          <p14:tracePt t="75883" x="5816600" y="2289175"/>
          <p14:tracePt t="75887" x="5826125" y="2289175"/>
          <p14:tracePt t="75897" x="5834063" y="2289175"/>
          <p14:tracePt t="75911" x="5843588" y="2289175"/>
          <p14:tracePt t="75920" x="5853113" y="2298700"/>
          <p14:tracePt t="75927" x="5853113" y="2325688"/>
          <p14:tracePt t="75936" x="5853113" y="2335213"/>
          <p14:tracePt t="75943" x="5853113" y="2343150"/>
          <p14:tracePt t="75951" x="5853113" y="2362200"/>
          <p14:tracePt t="75959" x="5853113" y="2371725"/>
          <p14:tracePt t="75975" x="5853113" y="2379663"/>
          <p14:tracePt t="76431" x="5853113" y="2371725"/>
          <p14:tracePt t="76552" x="5853113" y="2362200"/>
          <p14:tracePt t="76559" x="5853113" y="2343150"/>
          <p14:tracePt t="76575" x="5853113" y="2335213"/>
          <p14:tracePt t="76583" x="5853113" y="2325688"/>
          <p14:tracePt t="76599" x="5853113" y="2316163"/>
          <p14:tracePt t="76615" x="5853113" y="2306638"/>
          <p14:tracePt t="76623" x="5853113" y="2298700"/>
          <p14:tracePt t="76639" x="5853113" y="2289175"/>
          <p14:tracePt t="76888" x="5853113" y="2279650"/>
          <p14:tracePt t="76903" x="5843588" y="2279650"/>
          <p14:tracePt t="76911" x="5816600" y="2289175"/>
          <p14:tracePt t="76919" x="5807075" y="2289175"/>
          <p14:tracePt t="76927" x="5789613" y="2289175"/>
          <p14:tracePt t="76936" x="5753100" y="2298700"/>
          <p14:tracePt t="76943" x="5707063" y="2298700"/>
          <p14:tracePt t="76952" x="5670550" y="2298700"/>
          <p14:tracePt t="76959" x="5643563" y="2298700"/>
          <p14:tracePt t="76967" x="5607050" y="2298700"/>
          <p14:tracePt t="76975" x="5597525" y="2298700"/>
          <p14:tracePt t="77007" x="5588000" y="2298700"/>
          <p14:tracePt t="77023" x="5588000" y="2289175"/>
          <p14:tracePt t="77048" x="5588000" y="2270125"/>
          <p14:tracePt t="77232" x="5588000" y="2262188"/>
          <p14:tracePt t="77240" x="5588000" y="2252663"/>
          <p14:tracePt t="77265" x="5588000" y="2243138"/>
          <p14:tracePt t="77361" x="5588000" y="2225675"/>
          <p14:tracePt t="77377" x="5570538" y="2206625"/>
          <p14:tracePt t="77396" x="5561013" y="2197100"/>
          <p14:tracePt t="77401" x="5551488" y="2197100"/>
          <p14:tracePt t="77408" x="5543550" y="2189163"/>
          <p14:tracePt t="77418" x="5524500" y="2170113"/>
          <p14:tracePt t="77440" x="5524500" y="2160588"/>
          <p14:tracePt t="77451" x="5507038" y="2143125"/>
          <p14:tracePt t="77468" x="5497513" y="2133600"/>
          <p14:tracePt t="77486" x="5497513" y="2125663"/>
          <p14:tracePt t="77553" x="5487988" y="2116138"/>
          <p14:tracePt t="77639" x="5487988" y="2106613"/>
          <p14:tracePt t="77977" x="5487988" y="2125663"/>
          <p14:tracePt t="77984" x="5478463" y="2133600"/>
          <p14:tracePt t="78000" x="5461000" y="2143125"/>
          <p14:tracePt t="78008" x="5451475" y="2152650"/>
          <p14:tracePt t="78017" x="5424488" y="2170113"/>
          <p14:tracePt t="78024" x="5397500" y="2189163"/>
          <p14:tracePt t="78033" x="5387975" y="2197100"/>
          <p14:tracePt t="78041" x="5360988" y="2225675"/>
          <p14:tracePt t="78050" x="5351463" y="2262188"/>
          <p14:tracePt t="78056" x="5341938" y="2279650"/>
          <p14:tracePt t="78065" x="5324475" y="2335213"/>
          <p14:tracePt t="78072" x="5314950" y="2398713"/>
          <p14:tracePt t="78082" x="5305425" y="2452688"/>
          <p14:tracePt t="78088" x="5297488" y="2489200"/>
          <p14:tracePt t="78098" x="5297488" y="2525713"/>
          <p14:tracePt t="78104" x="5297488" y="2571750"/>
          <p14:tracePt t="78118" x="5297488" y="2598738"/>
          <p14:tracePt t="78119" x="5297488" y="2635250"/>
          <p14:tracePt t="78127" x="5297488" y="2654300"/>
          <p14:tracePt t="78135" x="5297488" y="2671763"/>
          <p14:tracePt t="78143" x="5297488" y="2690813"/>
          <p14:tracePt t="78151" x="5297488" y="2698750"/>
          <p14:tracePt t="78159" x="5297488" y="2708275"/>
          <p14:tracePt t="78175" x="5297488" y="2727325"/>
          <p14:tracePt t="78183" x="5287963" y="2735263"/>
          <p14:tracePt t="78297" x="5297488" y="2735263"/>
          <p14:tracePt t="78305" x="5314950" y="2717800"/>
          <p14:tracePt t="78314" x="5334000" y="2681288"/>
          <p14:tracePt t="78321" x="5360988" y="2635250"/>
          <p14:tracePt t="78328" x="5368925" y="2571750"/>
          <p14:tracePt t="78335" x="5387975" y="2554288"/>
          <p14:tracePt t="78343" x="5397500" y="2525713"/>
          <p14:tracePt t="78351" x="5405438" y="2481263"/>
          <p14:tracePt t="78360" x="5424488" y="2425700"/>
          <p14:tracePt t="78367" x="5424488" y="2389188"/>
          <p14:tracePt t="78376" x="5424488" y="2352675"/>
          <p14:tracePt t="78383" x="5424488" y="2298700"/>
          <p14:tracePt t="78391" x="5424488" y="2270125"/>
          <p14:tracePt t="78399" x="5424488" y="2225675"/>
          <p14:tracePt t="78409" x="5397500" y="2197100"/>
          <p14:tracePt t="78415" x="5387975" y="2170113"/>
          <p14:tracePt t="78424" x="5378450" y="2143125"/>
          <p14:tracePt t="78433" x="5368925" y="2125663"/>
          <p14:tracePt t="78464" x="5360988" y="2116138"/>
          <p14:tracePt t="78521" x="5351463" y="2116138"/>
          <p14:tracePt t="78530" x="5305425" y="2116138"/>
          <p14:tracePt t="78537" x="5287963" y="2116138"/>
          <p14:tracePt t="78544" x="5241925" y="2133600"/>
          <p14:tracePt t="78551" x="5214938" y="2160588"/>
          <p14:tracePt t="78559" x="5195888" y="2170113"/>
          <p14:tracePt t="78567" x="5151438" y="2189163"/>
          <p14:tracePt t="78575" x="5132388" y="2206625"/>
          <p14:tracePt t="78583" x="5122863" y="2216150"/>
          <p14:tracePt t="78591" x="5114925" y="2225675"/>
          <p14:tracePt t="78689" x="5132388" y="2216150"/>
          <p14:tracePt t="78697" x="5195888" y="2189163"/>
          <p14:tracePt t="78705" x="5224463" y="2170113"/>
          <p14:tracePt t="78717" x="5251450" y="2152650"/>
          <p14:tracePt t="78721" x="5297488" y="2143125"/>
          <p14:tracePt t="78728" x="5314950" y="2133600"/>
          <p14:tracePt t="78735" x="5341938" y="2097088"/>
          <p14:tracePt t="78743" x="5378450" y="2089150"/>
          <p14:tracePt t="78751" x="5424488" y="2060575"/>
          <p14:tracePt t="78759" x="5434013" y="2052638"/>
          <p14:tracePt t="78767" x="5451475" y="2043113"/>
          <p14:tracePt t="78775" x="5478463" y="2024063"/>
          <p14:tracePt t="78783" x="5497513" y="1997075"/>
          <p14:tracePt t="78791" x="5514975" y="1987550"/>
          <p14:tracePt t="78799" x="5561013" y="1970088"/>
          <p14:tracePt t="78808" x="5561013" y="1960563"/>
          <p14:tracePt t="78816" x="5570538" y="1951038"/>
          <p14:tracePt t="78827" x="5580063" y="1943100"/>
          <p14:tracePt t="78834" x="5580063" y="1933575"/>
          <p14:tracePt t="78845" x="5597525" y="1906588"/>
          <p14:tracePt t="78850" x="5616575" y="1887538"/>
          <p14:tracePt t="78857" x="5624513" y="1887538"/>
          <p14:tracePt t="78866" x="5624513" y="1878013"/>
          <p14:tracePt t="78872" x="5624513" y="1870075"/>
          <p14:tracePt t="78927" x="5624513" y="1860550"/>
          <p14:tracePt t="78935" x="5588000" y="1878013"/>
          <p14:tracePt t="78943" x="5543550" y="1906588"/>
          <p14:tracePt t="78951" x="5497513" y="1943100"/>
          <p14:tracePt t="78959" x="5478463" y="1951038"/>
          <p14:tracePt t="78967" x="5434013" y="1960563"/>
          <p14:tracePt t="78975" x="5387975" y="1979613"/>
          <p14:tracePt t="78983" x="5368925" y="1979613"/>
          <p14:tracePt t="78991" x="5341938" y="1987550"/>
          <p14:tracePt t="79288" x="5351463" y="1997075"/>
          <p14:tracePt t="79303" x="5378450" y="2006600"/>
          <p14:tracePt t="79312" x="5378450" y="2016125"/>
          <p14:tracePt t="79320" x="5387975" y="2024063"/>
          <p14:tracePt t="79327" x="5387975" y="2033588"/>
          <p14:tracePt t="79335" x="5378450" y="2052638"/>
          <p14:tracePt t="79343" x="5368925" y="2070100"/>
          <p14:tracePt t="79351" x="5341938" y="2089150"/>
          <p14:tracePt t="79359" x="5334000" y="2097088"/>
          <p14:tracePt t="79367" x="5324475" y="2125663"/>
          <p14:tracePt t="79375" x="5314950" y="2133600"/>
          <p14:tracePt t="79383" x="5305425" y="2143125"/>
          <p14:tracePt t="79391" x="5305425" y="2152650"/>
          <p14:tracePt t="79407" x="5305425" y="2160588"/>
          <p14:tracePt t="79431" x="5297488" y="2197100"/>
          <p14:tracePt t="79447" x="5268913" y="2216150"/>
          <p14:tracePt t="79456" x="5268913" y="2233613"/>
          <p14:tracePt t="79464" x="5268913" y="2243138"/>
          <p14:tracePt t="79658" x="5268913" y="2233613"/>
          <p14:tracePt t="79664" x="5251450" y="2189163"/>
          <p14:tracePt t="79671" x="5232400" y="2152650"/>
          <p14:tracePt t="79680" x="5224463" y="2097088"/>
          <p14:tracePt t="79687" x="5195888" y="2024063"/>
          <p14:tracePt t="79697" x="5168900" y="1943100"/>
          <p14:tracePt t="79703" x="5122863" y="1860550"/>
          <p14:tracePt t="79713" x="5105400" y="1797050"/>
          <p14:tracePt t="79720" x="5059363" y="1714500"/>
          <p14:tracePt t="79728" x="5059363" y="1660525"/>
          <p14:tracePt t="79737" x="5049838" y="1568450"/>
          <p14:tracePt t="79744" x="5049838" y="1541463"/>
          <p14:tracePt t="79751" x="5049838" y="1485900"/>
          <p14:tracePt t="79759" x="5049838" y="1458913"/>
          <p14:tracePt t="79767" x="5049838" y="1404938"/>
          <p14:tracePt t="79775" x="5049838" y="1368425"/>
          <p14:tracePt t="79783" x="5049838" y="1349375"/>
          <p14:tracePt t="79791" x="5049838" y="1322388"/>
          <p14:tracePt t="79799" x="5059363" y="1295400"/>
          <p14:tracePt t="79807" x="5059363" y="1285875"/>
          <p14:tracePt t="79815" x="5068888" y="1268413"/>
          <p14:tracePt t="80025" x="5068888" y="1258888"/>
          <p14:tracePt t="80031" x="5032375" y="1268413"/>
          <p14:tracePt t="80039" x="4995863" y="1303338"/>
          <p14:tracePt t="80047" x="4978400" y="1349375"/>
          <p14:tracePt t="80055" x="4949825" y="1395413"/>
          <p14:tracePt t="80064" x="4941888" y="1422400"/>
          <p14:tracePt t="80071" x="4932363" y="1441450"/>
          <p14:tracePt t="80080" x="4922838" y="1485900"/>
          <p14:tracePt t="80099" x="4905375" y="1522413"/>
          <p14:tracePt t="80103" x="4905375" y="1531938"/>
          <p14:tracePt t="80601" x="4905375" y="1550988"/>
          <p14:tracePt t="80609" x="4905375" y="1558925"/>
          <p14:tracePt t="80633" x="4905375" y="1568450"/>
          <p14:tracePt t="80640" x="4913313" y="1577975"/>
          <p14:tracePt t="80647" x="4932363" y="1577975"/>
          <p14:tracePt t="80680" x="4941888" y="1577975"/>
          <p14:tracePt t="80687" x="4959350" y="1577975"/>
          <p14:tracePt t="80695" x="4968875" y="1577975"/>
          <p14:tracePt t="80703" x="4986338" y="1568450"/>
          <p14:tracePt t="80713" x="4995863" y="1568450"/>
          <p14:tracePt t="80719" x="5014913" y="1568450"/>
          <p14:tracePt t="80727" x="5032375" y="1558925"/>
          <p14:tracePt t="80751" x="5049838" y="1558925"/>
          <p14:tracePt t="80759" x="5059363" y="1558925"/>
          <p14:tracePt t="80767" x="5068888" y="1558925"/>
          <p14:tracePt t="80775" x="5086350" y="1550988"/>
          <p14:tracePt t="80953" x="5095875" y="1550988"/>
          <p14:tracePt t="80993" x="5105400" y="1550988"/>
          <p14:tracePt t="81145" x="5114925" y="1550988"/>
          <p14:tracePt t="81153" x="5114925" y="1558925"/>
          <p14:tracePt t="81241" x="5122863" y="1568450"/>
          <p14:tracePt t="81265" x="5141913" y="1568450"/>
          <p14:tracePt t="81274" x="5159375" y="1595438"/>
          <p14:tracePt t="81282" x="5187950" y="1595438"/>
          <p14:tracePt t="81287" x="5260975" y="1604963"/>
          <p14:tracePt t="81298" x="5305425" y="1624013"/>
          <p14:tracePt t="81303" x="5368925" y="1651000"/>
          <p14:tracePt t="81314" x="5397500" y="1668463"/>
          <p14:tracePt t="81319" x="5434013" y="1697038"/>
          <p14:tracePt t="81327" x="5470525" y="1704975"/>
          <p14:tracePt t="81335" x="5514975" y="1724025"/>
          <p14:tracePt t="81343" x="5534025" y="1741488"/>
          <p14:tracePt t="81351" x="5561013" y="1741488"/>
          <p14:tracePt t="81359" x="5580063" y="1741488"/>
          <p14:tracePt t="81367" x="5616575" y="1741488"/>
          <p14:tracePt t="81375" x="5634038" y="1751013"/>
          <p14:tracePt t="81391" x="5643563" y="1751013"/>
          <p14:tracePt t="81408" x="5643563" y="1741488"/>
          <p14:tracePt t="81417" x="5661025" y="1724025"/>
          <p14:tracePt t="81433" x="5661025" y="1704975"/>
          <p14:tracePt t="81440" x="5670550" y="1697038"/>
          <p14:tracePt t="81471" x="5680075" y="1677988"/>
          <p14:tracePt t="81520" x="5707063" y="1677988"/>
          <p14:tracePt t="81533" x="5724525" y="1687513"/>
          <p14:tracePt t="81535" x="5761038" y="1687513"/>
          <p14:tracePt t="81543" x="5826125" y="1704975"/>
          <p14:tracePt t="81551" x="5889625" y="1714500"/>
          <p14:tracePt t="81559" x="5943600" y="1724025"/>
          <p14:tracePt t="81567" x="6026150" y="1751013"/>
          <p14:tracePt t="81575" x="6089650" y="1760538"/>
          <p14:tracePt t="81583" x="6181725" y="1778000"/>
          <p14:tracePt t="81591" x="6235700" y="1787525"/>
          <p14:tracePt t="81599" x="6291263" y="1824038"/>
          <p14:tracePt t="81607" x="6326188" y="1833563"/>
          <p14:tracePt t="81615" x="6372225" y="1841500"/>
          <p14:tracePt t="81623" x="6399213" y="1870075"/>
          <p14:tracePt t="81633" x="6418263" y="1878013"/>
          <p14:tracePt t="81639" x="6454775" y="1887538"/>
          <p14:tracePt t="81648" x="6491288" y="1897063"/>
          <p14:tracePt t="81655" x="6537325" y="1933575"/>
          <p14:tracePt t="81663" x="6573838" y="1943100"/>
          <p14:tracePt t="81671" x="6627813" y="1951038"/>
          <p14:tracePt t="81680" x="6654800" y="1987550"/>
          <p14:tracePt t="81687" x="6700838" y="2006600"/>
          <p14:tracePt t="81696" x="6746875" y="2043113"/>
          <p14:tracePt t="81703" x="6810375" y="2079625"/>
          <p14:tracePt t="81713" x="6873875" y="2116138"/>
          <p14:tracePt t="81719" x="6964363" y="2170113"/>
          <p14:tracePt t="81727" x="7037388" y="2197100"/>
          <p14:tracePt t="81735" x="7138988" y="2243138"/>
          <p14:tracePt t="81743" x="7219950" y="2270125"/>
          <p14:tracePt t="81751" x="7348538" y="2316163"/>
          <p14:tracePt t="81759" x="7475538" y="2343150"/>
          <p14:tracePt t="81767" x="7594600" y="2389188"/>
          <p14:tracePt t="81775" x="7740650" y="2416175"/>
          <p14:tracePt t="81783" x="7877175" y="2444750"/>
          <p14:tracePt t="81791" x="7986713" y="2462213"/>
          <p14:tracePt t="81799" x="8096250" y="2471738"/>
          <p14:tracePt t="81807" x="8232775" y="2517775"/>
          <p14:tracePt t="81816" x="8342313" y="2525713"/>
          <p14:tracePt t="81823" x="8432800" y="2544763"/>
          <p14:tracePt t="81831" x="8578850" y="2571750"/>
          <p14:tracePt t="81839" x="8678863" y="2598738"/>
          <p14:tracePt t="81847" x="8788400" y="2617788"/>
          <p14:tracePt t="81855" x="8915400" y="2625725"/>
          <p14:tracePt t="81863" x="9017000" y="2671763"/>
          <p14:tracePt t="81871" x="9126538" y="26987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ja-JP"/>
              <a:t>Characteristics of hypercube</a:t>
            </a:r>
          </a:p>
        </p:txBody>
      </p:sp>
      <p:sp>
        <p:nvSpPr>
          <p:cNvPr id="48131" name="Rectangle 3"/>
          <p:cNvSpPr>
            <a:spLocks noGrp="1" noChangeArrowheads="1"/>
          </p:cNvSpPr>
          <p:nvPr>
            <p:ph type="body" idx="1"/>
          </p:nvPr>
        </p:nvSpPr>
        <p:spPr/>
        <p:txBody>
          <a:bodyPr/>
          <a:lstStyle/>
          <a:p>
            <a:pPr>
              <a:lnSpc>
                <a:spcPct val="90000"/>
              </a:lnSpc>
            </a:pPr>
            <a:r>
              <a:rPr lang="en-US" altLang="ja-JP" dirty="0"/>
              <a:t>D=d=</a:t>
            </a:r>
            <a:r>
              <a:rPr lang="ja-JP" altLang="en-US" dirty="0"/>
              <a:t>ｌｏｇ</a:t>
            </a:r>
            <a:r>
              <a:rPr lang="en-US" altLang="ja-JP" baseline="-25000" dirty="0"/>
              <a:t>2</a:t>
            </a:r>
            <a:r>
              <a:rPr lang="ja-JP" altLang="en-US" dirty="0"/>
              <a:t>Ｎ</a:t>
            </a:r>
          </a:p>
          <a:p>
            <a:pPr>
              <a:lnSpc>
                <a:spcPct val="90000"/>
              </a:lnSpc>
            </a:pPr>
            <a:r>
              <a:rPr lang="en-US" altLang="ja-JP" dirty="0"/>
              <a:t>High throughput, Bisection</a:t>
            </a:r>
            <a:r>
              <a:rPr lang="ja-JP" altLang="en-US" dirty="0"/>
              <a:t>　</a:t>
            </a:r>
            <a:r>
              <a:rPr lang="en-US" altLang="ja-JP" dirty="0"/>
              <a:t>Bandwidth</a:t>
            </a:r>
          </a:p>
          <a:p>
            <a:pPr>
              <a:lnSpc>
                <a:spcPct val="90000"/>
              </a:lnSpc>
            </a:pPr>
            <a:r>
              <a:rPr lang="en-US" altLang="ja-JP" dirty="0"/>
              <a:t>Embeddability for various networks</a:t>
            </a:r>
          </a:p>
          <a:p>
            <a:pPr>
              <a:lnSpc>
                <a:spcPct val="90000"/>
              </a:lnSpc>
            </a:pPr>
            <a:r>
              <a:rPr lang="en-US" altLang="ja-JP" dirty="0"/>
              <a:t>Satisfies all fundamental characteristics of direct networks</a:t>
            </a:r>
            <a:r>
              <a:rPr lang="ja-JP" altLang="en-US" dirty="0"/>
              <a:t>（</a:t>
            </a:r>
            <a:r>
              <a:rPr lang="en-US" altLang="ja-JP" dirty="0"/>
              <a:t>Expandability is questionable</a:t>
            </a:r>
            <a:r>
              <a:rPr lang="ja-JP" altLang="en-US" dirty="0"/>
              <a:t>）</a:t>
            </a:r>
          </a:p>
          <a:p>
            <a:pPr>
              <a:lnSpc>
                <a:spcPct val="90000"/>
              </a:lnSpc>
            </a:pPr>
            <a:r>
              <a:rPr lang="en-US" altLang="ja-JP" dirty="0"/>
              <a:t>Most of the first generation of NORA machines were hypercubes</a:t>
            </a:r>
            <a:r>
              <a:rPr lang="ja-JP" altLang="en-US" dirty="0"/>
              <a:t>（</a:t>
            </a:r>
            <a:r>
              <a:rPr lang="en-US" altLang="ja-JP" dirty="0"/>
              <a:t>iPSC</a:t>
            </a:r>
            <a:r>
              <a:rPr lang="ja-JP" altLang="en-US" dirty="0"/>
              <a:t>，</a:t>
            </a:r>
            <a:r>
              <a:rPr lang="en-US" altLang="ja-JP" dirty="0"/>
              <a:t>NCUBE</a:t>
            </a:r>
            <a:r>
              <a:rPr lang="ja-JP" altLang="en-US" dirty="0"/>
              <a:t>，</a:t>
            </a:r>
            <a:r>
              <a:rPr lang="en-US" altLang="ja-JP" dirty="0"/>
              <a:t>FPS-T</a:t>
            </a:r>
            <a:r>
              <a:rPr lang="ja-JP" altLang="en-US" dirty="0"/>
              <a:t>）</a:t>
            </a:r>
          </a:p>
        </p:txBody>
      </p:sp>
      <p:pic>
        <p:nvPicPr>
          <p:cNvPr id="2" name="オーディオ 1">
            <a:hlinkClick r:id="" action="ppaction://media"/>
            <a:extLst>
              <a:ext uri="{FF2B5EF4-FFF2-40B4-BE49-F238E27FC236}">
                <a16:creationId xmlns:a16="http://schemas.microsoft.com/office/drawing/2014/main" id="{344BDFFA-2DDF-409F-945F-8D5B20AE3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356"/>
    </mc:Choice>
    <mc:Fallback xmlns="">
      <p:transition spd="slow" advTm="6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99" x="8770938" y="3255963"/>
          <p14:tracePt t="5307" x="8559800" y="3219450"/>
          <p14:tracePt t="5317" x="8313738" y="3182938"/>
          <p14:tracePt t="5323" x="8104188" y="3155950"/>
          <p14:tracePt t="5334" x="7921625" y="3119438"/>
          <p14:tracePt t="5339" x="7721600" y="3109913"/>
          <p14:tracePt t="5349" x="7512050" y="3073400"/>
          <p14:tracePt t="5357" x="7385050" y="3046413"/>
          <p14:tracePt t="5363" x="7256463" y="3027363"/>
          <p14:tracePt t="5371" x="7156450" y="3017838"/>
          <p14:tracePt t="5378" x="7065963" y="2990850"/>
          <p14:tracePt t="5387" x="7029450" y="2973388"/>
          <p14:tracePt t="5394" x="6992938" y="2973388"/>
          <p14:tracePt t="5403" x="6937375" y="2973388"/>
          <p14:tracePt t="5411" x="6900863" y="2973388"/>
          <p14:tracePt t="5419" x="6846888" y="2973388"/>
          <p14:tracePt t="5427" x="6800850" y="2973388"/>
          <p14:tracePt t="5435" x="6773863" y="2973388"/>
          <p14:tracePt t="5443" x="6727825" y="2973388"/>
          <p14:tracePt t="5451" x="6673850" y="2973388"/>
          <p14:tracePt t="5459" x="6637338" y="2973388"/>
          <p14:tracePt t="5467" x="6564313" y="2973388"/>
          <p14:tracePt t="5475" x="6527800" y="2973388"/>
          <p14:tracePt t="5483" x="6454775" y="2973388"/>
          <p14:tracePt t="5492" x="6399213" y="2973388"/>
          <p14:tracePt t="5503" x="6326188" y="2973388"/>
          <p14:tracePt t="5508" x="6235700" y="2973388"/>
          <p14:tracePt t="5519" x="6126163" y="2954338"/>
          <p14:tracePt t="5524" x="5972175" y="2927350"/>
          <p14:tracePt t="5534" x="5826125" y="2900363"/>
          <p14:tracePt t="5540" x="5624513" y="2881313"/>
          <p14:tracePt t="5551" x="5441950" y="2836863"/>
          <p14:tracePt t="5556" x="5297488" y="2817813"/>
          <p14:tracePt t="5563" x="5068888" y="2800350"/>
          <p14:tracePt t="5572" x="4886325" y="2754313"/>
          <p14:tracePt t="5579" x="4676775" y="2727325"/>
          <p14:tracePt t="5586" x="4513263" y="2708275"/>
          <p14:tracePt t="5594" x="4311650" y="2681288"/>
          <p14:tracePt t="5603" x="4165600" y="2662238"/>
          <p14:tracePt t="5611" x="4011613" y="2654300"/>
          <p14:tracePt t="5619" x="3883025" y="2617788"/>
          <p14:tracePt t="5627" x="3792538" y="2608263"/>
          <p14:tracePt t="5634" x="3702050" y="2608263"/>
          <p14:tracePt t="5643" x="3619500" y="2598738"/>
          <p14:tracePt t="5651" x="3546475" y="2598738"/>
          <p14:tracePt t="5659" x="3490913" y="2581275"/>
          <p14:tracePt t="5667" x="3390900" y="2554288"/>
          <p14:tracePt t="5674" x="3354388" y="2554288"/>
          <p14:tracePt t="5684" x="3254375" y="2544763"/>
          <p14:tracePt t="5692" x="3136900" y="2525713"/>
          <p14:tracePt t="5700" x="3008313" y="2517775"/>
          <p14:tracePt t="5708" x="2881313" y="2471738"/>
          <p14:tracePt t="5721" x="2725738" y="2444750"/>
          <p14:tracePt t="5723" x="2579688" y="2408238"/>
          <p14:tracePt t="5735" x="2452688" y="2398713"/>
          <p14:tracePt t="5740" x="2343150" y="2371725"/>
          <p14:tracePt t="5750" x="2224088" y="2325688"/>
          <p14:tracePt t="5756" x="2151063" y="2316163"/>
          <p14:tracePt t="5764" x="2070100" y="2298700"/>
          <p14:tracePt t="5774" x="1968500" y="2262188"/>
          <p14:tracePt t="5778" x="1895475" y="2243138"/>
          <p14:tracePt t="5787" x="1841500" y="2233613"/>
          <p14:tracePt t="5795" x="1804988" y="2216150"/>
          <p14:tracePt t="5803" x="1787525" y="2206625"/>
          <p14:tracePt t="5819" x="1778000" y="2206625"/>
          <p14:tracePt t="5939" x="1731963" y="2197100"/>
          <p14:tracePt t="5947" x="1649413" y="2179638"/>
          <p14:tracePt t="5955" x="1576388" y="2143125"/>
          <p14:tracePt t="5963" x="1476375" y="2125663"/>
          <p14:tracePt t="5973" x="1385888" y="2089150"/>
          <p14:tracePt t="5979" x="1266825" y="2060575"/>
          <p14:tracePt t="5988" x="1139825" y="2043113"/>
          <p14:tracePt t="5994" x="1047750" y="2043113"/>
          <p14:tracePt t="6003" x="947738" y="2016125"/>
          <p14:tracePt t="6011" x="857250" y="2006600"/>
          <p14:tracePt t="6019" x="820738" y="2006600"/>
          <p14:tracePt t="6027" x="801688" y="2006600"/>
          <p14:tracePt t="6035" x="793750" y="1997075"/>
          <p14:tracePt t="6189" x="784225" y="1987550"/>
          <p14:tracePt t="6195" x="784225" y="1979613"/>
          <p14:tracePt t="6210" x="784225" y="1970088"/>
          <p14:tracePt t="6219" x="801688" y="1951038"/>
          <p14:tracePt t="6244" x="801688" y="1933575"/>
          <p14:tracePt t="6253" x="801688" y="1924050"/>
          <p14:tracePt t="6268" x="811213" y="1906588"/>
          <p14:tracePt t="6276" x="811213" y="1897063"/>
          <p14:tracePt t="6283" x="811213" y="1887538"/>
          <p14:tracePt t="6290" x="811213" y="1878013"/>
          <p14:tracePt t="6301" x="820738" y="1860550"/>
          <p14:tracePt t="6307" x="820738" y="1851025"/>
          <p14:tracePt t="6324" x="820738" y="1841500"/>
          <p14:tracePt t="6334" x="830263" y="1833563"/>
          <p14:tracePt t="6627" x="838200" y="1841500"/>
          <p14:tracePt t="6636" x="847725" y="1860550"/>
          <p14:tracePt t="6652" x="847725" y="1878013"/>
          <p14:tracePt t="6668" x="847725" y="1887538"/>
          <p14:tracePt t="6939" x="866775" y="1887538"/>
          <p14:tracePt t="6947" x="893763" y="1870075"/>
          <p14:tracePt t="6954" x="930275" y="1860550"/>
          <p14:tracePt t="6962" x="957263" y="1841500"/>
          <p14:tracePt t="6970" x="974725" y="1824038"/>
          <p14:tracePt t="6978" x="1011238" y="1814513"/>
          <p14:tracePt t="6987" x="1039813" y="1787525"/>
          <p14:tracePt t="6994" x="1047750" y="1787525"/>
          <p14:tracePt t="7003" x="1057275" y="1787525"/>
          <p14:tracePt t="7011" x="1057275" y="1778000"/>
          <p14:tracePt t="7514" x="1039813" y="1804988"/>
          <p14:tracePt t="7523" x="1039813" y="1824038"/>
          <p14:tracePt t="7531" x="1039813" y="1841500"/>
          <p14:tracePt t="7538" x="1039813" y="1878013"/>
          <p14:tracePt t="7546" x="1039813" y="1914525"/>
          <p14:tracePt t="7554" x="1039813" y="1924050"/>
          <p14:tracePt t="7562" x="1047750" y="1951038"/>
          <p14:tracePt t="7570" x="1057275" y="1970088"/>
          <p14:tracePt t="7578" x="1057275" y="1979613"/>
          <p14:tracePt t="7586" x="1093788" y="2016125"/>
          <p14:tracePt t="7596" x="1093788" y="2024063"/>
          <p14:tracePt t="7620" x="1112838" y="2024063"/>
          <p14:tracePt t="7754" x="1120775" y="2024063"/>
          <p14:tracePt t="7778" x="1130300" y="2024063"/>
          <p14:tracePt t="7786" x="1139825" y="2024063"/>
          <p14:tracePt t="7811" x="1149350" y="2016125"/>
          <p14:tracePt t="7819" x="1157288" y="2016125"/>
          <p14:tracePt t="7836" x="1157288" y="2006600"/>
          <p14:tracePt t="7868" x="1166813" y="1997075"/>
          <p14:tracePt t="7932" x="1185863" y="1997075"/>
          <p14:tracePt t="7940" x="1222375" y="1960563"/>
          <p14:tracePt t="7956" x="1249363" y="1951038"/>
          <p14:tracePt t="7964" x="1276350" y="1933575"/>
          <p14:tracePt t="7972" x="1303338" y="1924050"/>
          <p14:tracePt t="7980" x="1322388" y="1914525"/>
          <p14:tracePt t="7988" x="1349375" y="1906588"/>
          <p14:tracePt t="8004" x="1366838" y="1897063"/>
          <p14:tracePt t="8012" x="1376363" y="1887538"/>
          <p14:tracePt t="8019" x="1385888" y="1878013"/>
          <p14:tracePt t="8027" x="1403350" y="1870075"/>
          <p14:tracePt t="8059" x="1412875" y="1860550"/>
          <p14:tracePt t="9363" x="1412875" y="1870075"/>
          <p14:tracePt t="9370" x="1412875" y="1878013"/>
          <p14:tracePt t="9378" x="1412875" y="1887538"/>
          <p14:tracePt t="9386" x="1412875" y="1897063"/>
          <p14:tracePt t="9394" x="1412875" y="1914525"/>
          <p14:tracePt t="9402" x="1412875" y="1924050"/>
          <p14:tracePt t="9410" x="1412875" y="1951038"/>
          <p14:tracePt t="9427" x="1422400" y="1970088"/>
          <p14:tracePt t="9434" x="1431925" y="1979613"/>
          <p14:tracePt t="9442" x="1431925" y="1987550"/>
          <p14:tracePt t="9458" x="1439863" y="1997075"/>
          <p14:tracePt t="10589" x="1449388" y="2006600"/>
          <p14:tracePt t="10619" x="1458913" y="2006600"/>
          <p14:tracePt t="10626" x="1468438" y="2006600"/>
          <p14:tracePt t="10635" x="1495425" y="1997075"/>
          <p14:tracePt t="10642" x="1531938" y="1987550"/>
          <p14:tracePt t="10651" x="1568450" y="1987550"/>
          <p14:tracePt t="10667" x="1585913" y="1970088"/>
          <p14:tracePt t="10675" x="1622425" y="1960563"/>
          <p14:tracePt t="10687" x="1641475" y="1951038"/>
          <p14:tracePt t="10690" x="1668463" y="1951038"/>
          <p14:tracePt t="10702" x="1677988" y="1951038"/>
          <p14:tracePt t="10706" x="1695450" y="1943100"/>
          <p14:tracePt t="10723" x="1714500" y="1924050"/>
          <p14:tracePt t="10747" x="1722438" y="1914525"/>
          <p14:tracePt t="11044" x="1722438" y="1924050"/>
          <p14:tracePt t="11053" x="1722438" y="1951038"/>
          <p14:tracePt t="11060" x="1722438" y="1970088"/>
          <p14:tracePt t="11071" x="1731963" y="1987550"/>
          <p14:tracePt t="11076" x="1731963" y="2006600"/>
          <p14:tracePt t="11084" x="1751013" y="2033588"/>
          <p14:tracePt t="11092" x="1768475" y="2052638"/>
          <p14:tracePt t="11107" x="1768475" y="2070100"/>
          <p14:tracePt t="11117" x="1768475" y="2097088"/>
          <p14:tracePt t="11124" x="1768475" y="2106613"/>
          <p14:tracePt t="11227" x="1787525" y="2106613"/>
          <p14:tracePt t="11234" x="1824038" y="2097088"/>
          <p14:tracePt t="11243" x="1851025" y="2070100"/>
          <p14:tracePt t="11252" x="1878013" y="2052638"/>
          <p14:tracePt t="11259" x="1895475" y="2043113"/>
          <p14:tracePt t="11268" x="1905000" y="2033588"/>
          <p14:tracePt t="11275" x="1924050" y="2024063"/>
          <p14:tracePt t="11284" x="1931988" y="2024063"/>
          <p14:tracePt t="11290" x="1951038" y="2016125"/>
          <p14:tracePt t="11355" x="1960563" y="2016125"/>
          <p14:tracePt t="11363" x="1960563" y="2006600"/>
          <p14:tracePt t="11371" x="1987550" y="1987550"/>
          <p14:tracePt t="11379" x="1997075" y="1979613"/>
          <p14:tracePt t="11387" x="2014538" y="1960563"/>
          <p14:tracePt t="11395" x="2024063" y="1951038"/>
          <p14:tracePt t="11404" x="2033588" y="1943100"/>
          <p14:tracePt t="11419" x="2051050" y="1924050"/>
          <p14:tracePt t="11700" x="2051050" y="1933575"/>
          <p14:tracePt t="11708" x="2051050" y="1951038"/>
          <p14:tracePt t="11717" x="2051050" y="1960563"/>
          <p14:tracePt t="11724" x="2051050" y="1970088"/>
          <p14:tracePt t="11735" x="2051050" y="1979613"/>
          <p14:tracePt t="11740" x="2051050" y="2006600"/>
          <p14:tracePt t="11756" x="2070100" y="2033588"/>
          <p14:tracePt t="11766" x="2078038" y="2043113"/>
          <p14:tracePt t="11772" x="2087563" y="2060575"/>
          <p14:tracePt t="11780" x="2087563" y="2070100"/>
          <p14:tracePt t="11787" x="2106613" y="2079625"/>
          <p14:tracePt t="11794" x="2114550" y="2089150"/>
          <p14:tracePt t="11803" x="2124075" y="2097088"/>
          <p14:tracePt t="11891" x="2143125" y="2089150"/>
          <p14:tracePt t="11901" x="2160588" y="2079625"/>
          <p14:tracePt t="11906" x="2206625" y="2052638"/>
          <p14:tracePt t="11915" x="2224088" y="2033588"/>
          <p14:tracePt t="11923" x="2270125" y="2016125"/>
          <p14:tracePt t="11932" x="2287588" y="1997075"/>
          <p14:tracePt t="11939" x="2316163" y="1987550"/>
          <p14:tracePt t="11948" x="2343150" y="1970088"/>
          <p14:tracePt t="11955" x="2370138" y="1960563"/>
          <p14:tracePt t="11971" x="2397125" y="1951038"/>
          <p14:tracePt t="11979" x="2406650" y="1951038"/>
          <p14:tracePt t="12036" x="2416175" y="1951038"/>
          <p14:tracePt t="12052" x="2433638" y="1951038"/>
          <p14:tracePt t="12060" x="2443163" y="1951038"/>
          <p14:tracePt t="12071" x="2452688" y="1951038"/>
          <p14:tracePt t="12075" x="2489200" y="1951038"/>
          <p14:tracePt t="12084" x="2506663" y="1960563"/>
          <p14:tracePt t="12092" x="2533650" y="1970088"/>
          <p14:tracePt t="12103" x="2543175" y="1970088"/>
          <p14:tracePt t="12106" x="2552700" y="1970088"/>
          <p14:tracePt t="12115" x="2562225" y="1979613"/>
          <p14:tracePt t="12211" x="2570163" y="1979613"/>
          <p14:tracePt t="12227" x="2579688" y="1970088"/>
          <p14:tracePt t="12244" x="2589213" y="1960563"/>
          <p14:tracePt t="12315" x="2579688" y="1960563"/>
          <p14:tracePt t="12323" x="2543175" y="1970088"/>
          <p14:tracePt t="12332" x="2506663" y="2006600"/>
          <p14:tracePt t="12339" x="2462213" y="2016125"/>
          <p14:tracePt t="12349" x="2389188" y="2024063"/>
          <p14:tracePt t="12356" x="2360613" y="2024063"/>
          <p14:tracePt t="12364" x="2306638" y="2052638"/>
          <p14:tracePt t="12371" x="2287588" y="2060575"/>
          <p14:tracePt t="12379" x="2251075" y="2060575"/>
          <p14:tracePt t="12387" x="2233613" y="2060575"/>
          <p14:tracePt t="12418" x="2214563" y="2060575"/>
          <p14:tracePt t="12487" x="2214563" y="2070100"/>
          <p14:tracePt t="12514" x="2197100" y="2070100"/>
          <p14:tracePt t="12523" x="2151063" y="2070100"/>
          <p14:tracePt t="12532" x="2133600" y="2043113"/>
          <p14:tracePt t="12539" x="2114550" y="2016125"/>
          <p14:tracePt t="12549" x="2097088" y="1997075"/>
          <p14:tracePt t="12556" x="2070100" y="1951038"/>
          <p14:tracePt t="12565" x="2051050" y="1933575"/>
          <p14:tracePt t="12571" x="2033588" y="1924050"/>
          <p14:tracePt t="12587" x="2024063" y="1924050"/>
          <p14:tracePt t="12685" x="2014538" y="1906588"/>
          <p14:tracePt t="12692" x="2014538" y="1887538"/>
          <p14:tracePt t="12700" x="2041525" y="1841500"/>
          <p14:tracePt t="12707" x="2060575" y="1833563"/>
          <p14:tracePt t="12719" x="2114550" y="1814513"/>
          <p14:tracePt t="12722" x="2160588" y="1787525"/>
          <p14:tracePt t="12734" x="2224088" y="1760538"/>
          <p14:tracePt t="12738" x="2287588" y="1741488"/>
          <p14:tracePt t="12748" x="2343150" y="1724025"/>
          <p14:tracePt t="12754" x="2406650" y="1714500"/>
          <p14:tracePt t="12763" x="2462213" y="1704975"/>
          <p14:tracePt t="12770" x="2525713" y="1704975"/>
          <p14:tracePt t="12779" x="2552700" y="1704975"/>
          <p14:tracePt t="12787" x="2606675" y="1704975"/>
          <p14:tracePt t="12795" x="2643188" y="1704975"/>
          <p14:tracePt t="12803" x="2671763" y="1704975"/>
          <p14:tracePt t="12812" x="2689225" y="1704975"/>
          <p14:tracePt t="12819" x="2698750" y="1704975"/>
          <p14:tracePt t="12828" x="2725738" y="1704975"/>
          <p14:tracePt t="12835" x="2744788" y="1724025"/>
          <p14:tracePt t="12853" x="2781300" y="1731963"/>
          <p14:tracePt t="12870" x="2781300" y="1741488"/>
          <p14:tracePt t="12876" x="2789238" y="1751013"/>
          <p14:tracePt t="12903" x="2798763" y="1760538"/>
          <p14:tracePt t="13060" x="2798763" y="1778000"/>
          <p14:tracePt t="13069" x="2798763" y="1804988"/>
          <p14:tracePt t="13076" x="2798763" y="1814513"/>
          <p14:tracePt t="13084" x="2798763" y="1841500"/>
          <p14:tracePt t="13092" x="2798763" y="1851025"/>
          <p14:tracePt t="13103" x="2798763" y="1870075"/>
          <p14:tracePt t="13106" x="2781300" y="1887538"/>
          <p14:tracePt t="13117" x="2771775" y="1906588"/>
          <p14:tracePt t="13252" x="2762250" y="1924050"/>
          <p14:tracePt t="13258" x="2752725" y="1933575"/>
          <p14:tracePt t="13268" x="2735263" y="1951038"/>
          <p14:tracePt t="13274" x="2725738" y="1960563"/>
          <p14:tracePt t="13284" x="2725738" y="1979613"/>
          <p14:tracePt t="13290" x="2708275" y="1997075"/>
          <p14:tracePt t="13301" x="2689225" y="2016125"/>
          <p14:tracePt t="13306" x="2679700" y="2033588"/>
          <p14:tracePt t="13315" x="2671763" y="2052638"/>
          <p14:tracePt t="13322" x="2662238" y="2070100"/>
          <p14:tracePt t="13338" x="2643188" y="2089150"/>
          <p14:tracePt t="14043" x="2643188" y="2097088"/>
          <p14:tracePt t="14282" x="2643188" y="2116138"/>
          <p14:tracePt t="14291" x="2589213" y="2160588"/>
          <p14:tracePt t="14299" x="2498725" y="2233613"/>
          <p14:tracePt t="14306" x="2425700" y="2270125"/>
          <p14:tracePt t="14315" x="2360613" y="2298700"/>
          <p14:tracePt t="14322" x="2297113" y="2335213"/>
          <p14:tracePt t="14331" x="2260600" y="2343150"/>
          <p14:tracePt t="14338" x="2206625" y="2352675"/>
          <p14:tracePt t="14347" x="2187575" y="2379663"/>
          <p14:tracePt t="14354" x="2170113" y="2389188"/>
          <p14:tracePt t="14362" x="2151063" y="2398713"/>
          <p14:tracePt t="14514" x="2143125" y="2398713"/>
          <p14:tracePt t="14522" x="2143125" y="2416175"/>
          <p14:tracePt t="14531" x="2143125" y="2425700"/>
          <p14:tracePt t="14538" x="2124075" y="2444750"/>
          <p14:tracePt t="14547" x="2106613" y="2462213"/>
          <p14:tracePt t="14555" x="2087563" y="2481263"/>
          <p14:tracePt t="14562" x="2060575" y="2508250"/>
          <p14:tracePt t="14571" x="2033588" y="2525713"/>
          <p14:tracePt t="14578" x="2005013" y="2544763"/>
          <p14:tracePt t="14586" x="1987550" y="2562225"/>
          <p14:tracePt t="14594" x="1960563" y="2581275"/>
          <p14:tracePt t="14603" x="1951038" y="2589213"/>
          <p14:tracePt t="14611" x="1924050" y="2608263"/>
          <p14:tracePt t="14618" x="1914525" y="2617788"/>
          <p14:tracePt t="14626" x="1905000" y="2625725"/>
          <p14:tracePt t="14634" x="1895475" y="2635250"/>
          <p14:tracePt t="14642" x="1887538" y="2635250"/>
          <p14:tracePt t="14858" x="1887538" y="2617788"/>
          <p14:tracePt t="14866" x="1887538" y="2598738"/>
          <p14:tracePt t="14874" x="1931988" y="2554288"/>
          <p14:tracePt t="14882" x="1987550" y="2525713"/>
          <p14:tracePt t="14901" x="2097088" y="2489200"/>
          <p14:tracePt t="14906" x="2151063" y="2481263"/>
          <p14:tracePt t="14916" x="2206625" y="2444750"/>
          <p14:tracePt t="14923" x="2233613" y="2435225"/>
          <p14:tracePt t="14931" x="2270125" y="2435225"/>
          <p14:tracePt t="14939" x="2287588" y="2425700"/>
          <p14:tracePt t="15204" x="2324100" y="2452688"/>
          <p14:tracePt t="15212" x="2333625" y="2471738"/>
          <p14:tracePt t="15223" x="2343150" y="2508250"/>
          <p14:tracePt t="15228" x="2360613" y="2544763"/>
          <p14:tracePt t="15236" x="2379663" y="2562225"/>
          <p14:tracePt t="15244" x="2425700" y="2608263"/>
          <p14:tracePt t="15253" x="2452688" y="2625725"/>
          <p14:tracePt t="15261" x="2479675" y="2644775"/>
          <p14:tracePt t="15270" x="2506663" y="2662238"/>
          <p14:tracePt t="15275" x="2525713" y="2671763"/>
          <p14:tracePt t="15285" x="2562225" y="2698750"/>
          <p14:tracePt t="15291" x="2570163" y="2708275"/>
          <p14:tracePt t="15300" x="2598738" y="2717800"/>
          <p14:tracePt t="15332" x="2616200" y="2744788"/>
          <p14:tracePt t="15819" x="2635250" y="2727325"/>
          <p14:tracePt t="15827" x="2662238" y="2698750"/>
          <p14:tracePt t="15835" x="2679700" y="2681288"/>
          <p14:tracePt t="15843" x="2725738" y="2671763"/>
          <p14:tracePt t="15851" x="2752725" y="2635250"/>
          <p14:tracePt t="15860" x="2789238" y="2617788"/>
          <p14:tracePt t="15868" x="2808288" y="2598738"/>
          <p14:tracePt t="15876" x="2825750" y="2589213"/>
          <p14:tracePt t="15885" x="2835275" y="2581275"/>
          <p14:tracePt t="16154" x="2835275" y="2589213"/>
          <p14:tracePt t="16162" x="2835275" y="2598738"/>
          <p14:tracePt t="16170" x="2825750" y="2598738"/>
          <p14:tracePt t="16178" x="2825750" y="2617788"/>
          <p14:tracePt t="16186" x="2817813" y="2635250"/>
          <p14:tracePt t="16219" x="2808288" y="2644775"/>
          <p14:tracePt t="16378" x="2825750" y="2654300"/>
          <p14:tracePt t="16386" x="2844800" y="2654300"/>
          <p14:tracePt t="16394" x="2889250" y="2654300"/>
          <p14:tracePt t="16402" x="2925763" y="2654300"/>
          <p14:tracePt t="16410" x="2981325" y="2654300"/>
          <p14:tracePt t="16418" x="3035300" y="2654300"/>
          <p14:tracePt t="16426" x="3108325" y="2654300"/>
          <p14:tracePt t="16434" x="3171825" y="2654300"/>
          <p14:tracePt t="16442" x="3227388" y="2654300"/>
          <p14:tracePt t="16450" x="3263900" y="2654300"/>
          <p14:tracePt t="16459" x="3273425" y="2654300"/>
          <p14:tracePt t="16467" x="3281363" y="2654300"/>
          <p14:tracePt t="16483" x="3300413" y="2654300"/>
          <p14:tracePt t="16538" x="3309938" y="2654300"/>
          <p14:tracePt t="16547" x="3346450" y="2654300"/>
          <p14:tracePt t="16554" x="3382963" y="2654300"/>
          <p14:tracePt t="16563" x="3427413" y="2654300"/>
          <p14:tracePt t="16570" x="3463925" y="2654300"/>
          <p14:tracePt t="16579" x="3519488" y="2654300"/>
          <p14:tracePt t="16586" x="3619500" y="2625725"/>
          <p14:tracePt t="16595" x="3673475" y="2625725"/>
          <p14:tracePt t="16603" x="3746500" y="2608263"/>
          <p14:tracePt t="16610" x="3846513" y="2598738"/>
          <p14:tracePt t="16618" x="3919538" y="2598738"/>
          <p14:tracePt t="16626" x="4011613" y="2598738"/>
          <p14:tracePt t="16634" x="4084638" y="2598738"/>
          <p14:tracePt t="16644" x="4157663" y="2598738"/>
          <p14:tracePt t="16650" x="4230688" y="2598738"/>
          <p14:tracePt t="16658" x="4275138" y="2598738"/>
          <p14:tracePt t="16667" x="4311650" y="2598738"/>
          <p14:tracePt t="16675" x="4330700" y="2598738"/>
          <p14:tracePt t="16683" x="4348163" y="2598738"/>
          <p14:tracePt t="17515" x="4357688" y="2598738"/>
          <p14:tracePt t="17524" x="4394200" y="2598738"/>
          <p14:tracePt t="17532" x="4476750" y="2598738"/>
          <p14:tracePt t="17539" x="4622800" y="2598738"/>
          <p14:tracePt t="17549" x="4749800" y="2598738"/>
          <p14:tracePt t="17555" x="4876800" y="2598738"/>
          <p14:tracePt t="17567" x="5041900" y="2598738"/>
          <p14:tracePt t="17571" x="5224463" y="2598738"/>
          <p14:tracePt t="17580" x="5424488" y="2598738"/>
          <p14:tracePt t="17586" x="5597525" y="2598738"/>
          <p14:tracePt t="17597" x="5780088" y="2598738"/>
          <p14:tracePt t="17603" x="5907088" y="2598738"/>
          <p14:tracePt t="17612" x="6035675" y="2598738"/>
          <p14:tracePt t="17618" x="6145213" y="2598738"/>
          <p14:tracePt t="17628" x="6218238" y="2598738"/>
          <p14:tracePt t="17634" x="6281738" y="2598738"/>
          <p14:tracePt t="17643" x="6335713" y="2598738"/>
          <p14:tracePt t="17651" x="6362700" y="2598738"/>
          <p14:tracePt t="17659" x="6381750" y="2589213"/>
          <p14:tracePt t="17667" x="6408738" y="2589213"/>
          <p14:tracePt t="17683" x="6418263" y="2581275"/>
          <p14:tracePt t="17772" x="6427788" y="2571750"/>
          <p14:tracePt t="17797" x="6435725" y="2562225"/>
          <p14:tracePt t="17804" x="6472238" y="2554288"/>
          <p14:tracePt t="17816" x="6545263" y="2544763"/>
          <p14:tracePt t="17818" x="6637338" y="2544763"/>
          <p14:tracePt t="17827" x="6718300" y="2517775"/>
          <p14:tracePt t="17834" x="6810375" y="2517775"/>
          <p14:tracePt t="17843" x="6919913" y="2517775"/>
          <p14:tracePt t="17850" x="7010400" y="2517775"/>
          <p14:tracePt t="17859" x="7119938" y="2517775"/>
          <p14:tracePt t="17867" x="7175500" y="2517775"/>
          <p14:tracePt t="17875" x="7239000" y="2517775"/>
          <p14:tracePt t="17883" x="7275513" y="2517775"/>
          <p14:tracePt t="17891" x="7292975" y="2517775"/>
          <p14:tracePt t="17899" x="7302500" y="2517775"/>
          <p14:tracePt t="18371" x="7283450" y="2517775"/>
          <p14:tracePt t="18379" x="7175500" y="2517775"/>
          <p14:tracePt t="18387" x="6983413" y="2535238"/>
          <p14:tracePt t="18398" x="6791325" y="2535238"/>
          <p14:tracePt t="18402" x="6472238" y="2598738"/>
          <p14:tracePt t="18410" x="6116638" y="2635250"/>
          <p14:tracePt t="18418" x="5634038" y="2635250"/>
          <p14:tracePt t="18427" x="5341938" y="2635250"/>
          <p14:tracePt t="18434" x="5041900" y="2635250"/>
          <p14:tracePt t="18443" x="4776788" y="2635250"/>
          <p14:tracePt t="18450" x="4513263" y="2635250"/>
          <p14:tracePt t="18459" x="4284663" y="2635250"/>
          <p14:tracePt t="18467" x="4094163" y="2635250"/>
          <p14:tracePt t="18475" x="3929063" y="2635250"/>
          <p14:tracePt t="18484" x="3765550" y="2635250"/>
          <p14:tracePt t="18492" x="3619500" y="2635250"/>
          <p14:tracePt t="18499" x="3473450" y="2635250"/>
          <p14:tracePt t="18508" x="3363913" y="2654300"/>
          <p14:tracePt t="18517" x="3244850" y="2681288"/>
          <p14:tracePt t="18523" x="3136900" y="2708275"/>
          <p14:tracePt t="18531" x="2998788" y="2754313"/>
          <p14:tracePt t="18538" x="2889250" y="2781300"/>
          <p14:tracePt t="18548" x="2771775" y="2827338"/>
          <p14:tracePt t="18555" x="2662238" y="2854325"/>
          <p14:tracePt t="18564" x="2562225" y="2890838"/>
          <p14:tracePt t="18571" x="2489200" y="2917825"/>
          <p14:tracePt t="18579" x="2425700" y="2946400"/>
          <p14:tracePt t="18586" x="2389188" y="2963863"/>
          <p14:tracePt t="18594" x="2370138" y="2973388"/>
          <p14:tracePt t="18602" x="2370138" y="2982913"/>
          <p14:tracePt t="18756" x="2333625" y="3017838"/>
          <p14:tracePt t="18772" x="2324100" y="3036888"/>
          <p14:tracePt t="18780" x="2316163" y="3046413"/>
          <p14:tracePt t="18796" x="2316163" y="3054350"/>
          <p14:tracePt t="21996" x="2406650" y="3046413"/>
          <p14:tracePt t="22004" x="2552700" y="3046413"/>
          <p14:tracePt t="22012" x="2679700" y="3027363"/>
          <p14:tracePt t="22022" x="2808288" y="3009900"/>
          <p14:tracePt t="22026" x="2898775" y="3009900"/>
          <p14:tracePt t="22034" x="3027363" y="3009900"/>
          <p14:tracePt t="22042" x="3154363" y="3009900"/>
          <p14:tracePt t="22050" x="3263900" y="3009900"/>
          <p14:tracePt t="22058" x="3354388" y="3009900"/>
          <p14:tracePt t="22067" x="3382963" y="3009900"/>
          <p14:tracePt t="22074" x="3427413" y="3009900"/>
          <p14:tracePt t="22620" x="3463925" y="3009900"/>
          <p14:tracePt t="22626" x="3546475" y="3009900"/>
          <p14:tracePt t="22634" x="3673475" y="3009900"/>
          <p14:tracePt t="22642" x="3756025" y="3009900"/>
          <p14:tracePt t="22651" x="3810000" y="3009900"/>
          <p14:tracePt t="22658" x="3865563" y="3009900"/>
          <p14:tracePt t="22667" x="3902075" y="3009900"/>
          <p14:tracePt t="22675" x="3911600" y="3009900"/>
          <p14:tracePt t="22691" x="3929063" y="3009900"/>
          <p14:tracePt t="22738" x="3938588" y="3017838"/>
          <p14:tracePt t="22747" x="3938588" y="3027363"/>
          <p14:tracePt t="22754" x="3938588" y="3036888"/>
          <p14:tracePt t="22771" x="3938588" y="3046413"/>
          <p14:tracePt t="22940" x="3938588" y="3036888"/>
          <p14:tracePt t="22948" x="3938588" y="3017838"/>
          <p14:tracePt t="22956" x="3948113" y="2990850"/>
          <p14:tracePt t="22965" x="3956050" y="2973388"/>
          <p14:tracePt t="22974" x="3965575" y="2946400"/>
          <p14:tracePt t="22982" x="3984625" y="2917825"/>
          <p14:tracePt t="22989" x="3992563" y="2917825"/>
          <p14:tracePt t="23028" x="4002088" y="2909888"/>
          <p14:tracePt t="23207" x="4002088" y="2917825"/>
          <p14:tracePt t="23212" x="4002088" y="2927350"/>
          <p14:tracePt t="23222" x="4002088" y="2936875"/>
          <p14:tracePt t="23226" x="4002088" y="2946400"/>
          <p14:tracePt t="23234" x="3992563" y="2963863"/>
          <p14:tracePt t="23242" x="3984625" y="2982913"/>
          <p14:tracePt t="23251" x="3975100" y="3009900"/>
          <p14:tracePt t="23258" x="3965575" y="3027363"/>
          <p14:tracePt t="23267" x="3956050" y="3046413"/>
          <p14:tracePt t="23274" x="3948113" y="3054350"/>
          <p14:tracePt t="23282" x="3938588" y="3073400"/>
          <p14:tracePt t="23298" x="3938588" y="3082925"/>
          <p14:tracePt t="23421" x="3938588" y="3073400"/>
          <p14:tracePt t="23428" x="3956050" y="3054350"/>
          <p14:tracePt t="23442" x="3992563" y="3046413"/>
          <p14:tracePt t="23445" x="4011613" y="3027363"/>
          <p14:tracePt t="23451" x="4029075" y="3017838"/>
          <p14:tracePt t="23459" x="4048125" y="3009900"/>
          <p14:tracePt t="23467" x="4065588" y="3000375"/>
          <p14:tracePt t="23475" x="4084638" y="2973388"/>
          <p14:tracePt t="23483" x="4094163" y="2973388"/>
          <p14:tracePt t="23547" x="4102100" y="2963863"/>
          <p14:tracePt t="23699" x="4121150" y="2963863"/>
          <p14:tracePt t="23715" x="4129088" y="2963863"/>
          <p14:tracePt t="23754" x="4138613" y="2963863"/>
          <p14:tracePt t="23851" x="4157663" y="2963863"/>
          <p14:tracePt t="23858" x="4165600" y="2963863"/>
          <p14:tracePt t="23867" x="4175125" y="2963863"/>
          <p14:tracePt t="23874" x="4184650" y="2973388"/>
          <p14:tracePt t="23899" x="4211638" y="2973388"/>
          <p14:tracePt t="23906" x="4284663" y="2973388"/>
          <p14:tracePt t="23915" x="4394200" y="3000375"/>
          <p14:tracePt t="23922" x="4513263" y="3036888"/>
          <p14:tracePt t="23931" x="4640263" y="3046413"/>
          <p14:tracePt t="23938" x="4767263" y="3046413"/>
          <p14:tracePt t="23946" x="4913313" y="3046413"/>
          <p14:tracePt t="23958" x="5059363" y="3063875"/>
          <p14:tracePt t="23968" x="5187950" y="3063875"/>
          <p14:tracePt t="23972" x="5278438" y="3063875"/>
          <p14:tracePt t="23981" x="5387975" y="3063875"/>
          <p14:tracePt t="23986" x="5461000" y="3063875"/>
          <p14:tracePt t="23994" x="5514975" y="3063875"/>
          <p14:tracePt t="24003" x="5551488" y="3063875"/>
          <p14:tracePt t="24121" x="5561013" y="3063875"/>
          <p14:tracePt t="24146" x="5570538" y="3063875"/>
          <p14:tracePt t="24259" x="5551488" y="3054350"/>
          <p14:tracePt t="24267" x="5507038" y="3082925"/>
          <p14:tracePt t="24275" x="5461000" y="3109913"/>
          <p14:tracePt t="24282" x="5434013" y="3136900"/>
          <p14:tracePt t="24290" x="5387975" y="3163888"/>
          <p14:tracePt t="24298" x="5341938" y="3192463"/>
          <p14:tracePt t="24307" x="5278438" y="3228975"/>
          <p14:tracePt t="24315" x="5268913" y="3236913"/>
          <p14:tracePt t="24323" x="5260975" y="3246438"/>
          <p14:tracePt t="24332" x="5251450" y="3255963"/>
          <p14:tracePt t="24440" x="5251450" y="3246438"/>
          <p14:tracePt t="24445" x="5251450" y="3236913"/>
          <p14:tracePt t="24605" x="5241925" y="3228975"/>
          <p14:tracePt t="24612" x="5214938" y="3236913"/>
          <p14:tracePt t="24620" x="5159375" y="3273425"/>
          <p14:tracePt t="24628" x="5068888" y="3282950"/>
          <p14:tracePt t="24636" x="4986338" y="3309938"/>
          <p14:tracePt t="24647" x="4895850" y="3309938"/>
          <p14:tracePt t="24653" x="4776788" y="3338513"/>
          <p14:tracePt t="24660" x="4686300" y="3338513"/>
          <p14:tracePt t="24667" x="4576763" y="3338513"/>
          <p14:tracePt t="24675" x="4484688" y="3338513"/>
          <p14:tracePt t="24683" x="4376738" y="3338513"/>
          <p14:tracePt t="24691" x="4303713" y="3338513"/>
          <p14:tracePt t="24699" x="4230688" y="3338513"/>
          <p14:tracePt t="24707" x="4165600" y="3338513"/>
          <p14:tracePt t="24715" x="4111625" y="3328988"/>
          <p14:tracePt t="24723" x="4048125" y="3319463"/>
          <p14:tracePt t="24731" x="3975100" y="3292475"/>
          <p14:tracePt t="24739" x="3956050" y="3292475"/>
          <p14:tracePt t="24748" x="3902075" y="3292475"/>
          <p14:tracePt t="24756" x="3883025" y="3282950"/>
          <p14:tracePt t="24767" x="3838575" y="3282950"/>
          <p14:tracePt t="24772" x="3810000" y="3282950"/>
          <p14:tracePt t="24782" x="3792538" y="3282950"/>
          <p14:tracePt t="24788" x="3756025" y="3282950"/>
          <p14:tracePt t="24797" x="3738563" y="3282950"/>
          <p14:tracePt t="24803" x="3692525" y="3282950"/>
          <p14:tracePt t="24811" x="3656013" y="3282950"/>
          <p14:tracePt t="24819" x="3609975" y="3282950"/>
          <p14:tracePt t="24827" x="3546475" y="3282950"/>
          <p14:tracePt t="24835" x="3482975" y="3282950"/>
          <p14:tracePt t="24843" x="3427413" y="3282950"/>
          <p14:tracePt t="24851" x="3373438" y="3282950"/>
          <p14:tracePt t="24859" x="3317875" y="3282950"/>
          <p14:tracePt t="24867" x="3254375" y="3282950"/>
          <p14:tracePt t="24876" x="3217863" y="3282950"/>
          <p14:tracePt t="24883" x="3190875" y="3282950"/>
          <p14:tracePt t="24893" x="3144838" y="3282950"/>
          <p14:tracePt t="24901" x="3090863" y="3282950"/>
          <p14:tracePt t="24909" x="3063875" y="3282950"/>
          <p14:tracePt t="24915" x="3035300" y="3282950"/>
          <p14:tracePt t="24927" x="2990850" y="3282950"/>
          <p14:tracePt t="24933" x="2954338" y="3282950"/>
          <p14:tracePt t="24941" x="2935288" y="3282950"/>
          <p14:tracePt t="24949" x="2898775" y="3282950"/>
          <p14:tracePt t="24956" x="2862263" y="3282950"/>
          <p14:tracePt t="24966" x="2844800" y="3282950"/>
          <p14:tracePt t="24982" x="2825750" y="3282950"/>
          <p14:tracePt t="24988" x="2808288" y="3282950"/>
          <p14:tracePt t="24996" x="2781300" y="3282950"/>
          <p14:tracePt t="25003" x="2762250" y="3282950"/>
          <p14:tracePt t="25011" x="2735263" y="3282950"/>
          <p14:tracePt t="25019" x="2716213" y="3282950"/>
          <p14:tracePt t="25027" x="2679700" y="3282950"/>
          <p14:tracePt t="25035" x="2662238" y="3282950"/>
          <p14:tracePt t="25042" x="2635250" y="3292475"/>
          <p14:tracePt t="25050" x="2606675" y="3302000"/>
          <p14:tracePt t="25058" x="2589213" y="3302000"/>
          <p14:tracePt t="25066" x="2570163" y="3302000"/>
          <p14:tracePt t="25074" x="2516188" y="3302000"/>
          <p14:tracePt t="25083" x="2489200" y="3309938"/>
          <p14:tracePt t="25090" x="2470150" y="3328988"/>
          <p14:tracePt t="25098" x="2425700" y="3346450"/>
          <p14:tracePt t="25107" x="2389188" y="3346450"/>
          <p14:tracePt t="25114" x="2360613" y="3365500"/>
          <p14:tracePt t="25123" x="2297113" y="3375025"/>
          <p14:tracePt t="25131" x="2260600" y="3392488"/>
          <p14:tracePt t="25141" x="2243138" y="3402013"/>
          <p14:tracePt t="25146" x="2206625" y="3411538"/>
          <p14:tracePt t="25158" x="2170113" y="3438525"/>
          <p14:tracePt t="25166" x="2151063" y="3446463"/>
          <p14:tracePt t="25172" x="2124075" y="3455988"/>
          <p14:tracePt t="25182" x="2114550" y="3465513"/>
          <p14:tracePt t="25188" x="2097088" y="3482975"/>
          <p14:tracePt t="25197" x="2078038" y="3492500"/>
          <p14:tracePt t="25212" x="2070100" y="3492500"/>
          <p14:tracePt t="25341" x="2060575" y="3492500"/>
          <p14:tracePt t="26100" x="2124075" y="3446463"/>
          <p14:tracePt t="26108" x="2206625" y="3392488"/>
          <p14:tracePt t="26116" x="2251075" y="3365500"/>
          <p14:tracePt t="26124" x="2287588" y="3355975"/>
          <p14:tracePt t="26132" x="2306638" y="3346450"/>
          <p14:tracePt t="26140" x="2343150" y="3338513"/>
          <p14:tracePt t="26149" x="2370138" y="3319463"/>
          <p14:tracePt t="26166" x="2389188" y="3319463"/>
          <p14:tracePt t="27260" x="2416175" y="3302000"/>
          <p14:tracePt t="27266" x="2433638" y="3292475"/>
          <p14:tracePt t="27275" x="2452688" y="3282950"/>
          <p14:tracePt t="27290" x="2498725" y="3265488"/>
          <p14:tracePt t="27298" x="2506663" y="3255963"/>
          <p14:tracePt t="27306" x="2516188" y="3246438"/>
          <p14:tracePt t="27314" x="2533650" y="3236913"/>
          <p14:tracePt t="27323" x="2562225" y="3219450"/>
          <p14:tracePt t="27331" x="2570163" y="3209925"/>
          <p14:tracePt t="27339" x="2589213" y="3209925"/>
          <p14:tracePt t="27347" x="2589213" y="3200400"/>
          <p14:tracePt t="27355" x="2635250" y="3182938"/>
          <p14:tracePt t="27365" x="2635250" y="3173413"/>
          <p14:tracePt t="27372" x="2643188" y="3173413"/>
          <p14:tracePt t="27381" x="2671763" y="3163888"/>
          <p14:tracePt t="27388" x="2679700" y="3155950"/>
          <p14:tracePt t="27398" x="2698750" y="3146425"/>
          <p14:tracePt t="27404" x="2725738" y="3127375"/>
          <p14:tracePt t="27420" x="2735263" y="3127375"/>
          <p14:tracePt t="27428" x="2744788" y="3119438"/>
          <p14:tracePt t="28043" x="2744788" y="3127375"/>
          <p14:tracePt t="28052" x="2744788" y="3146425"/>
          <p14:tracePt t="28060" x="2744788" y="3155950"/>
          <p14:tracePt t="28068" x="2744788" y="3192463"/>
          <p14:tracePt t="28076" x="2725738" y="3209925"/>
          <p14:tracePt t="28084" x="2708275" y="3228975"/>
          <p14:tracePt t="28092" x="2671763" y="3255963"/>
          <p14:tracePt t="28100" x="2662238" y="3273425"/>
          <p14:tracePt t="28106" x="2643188" y="3309938"/>
          <p14:tracePt t="28115" x="2625725" y="3328988"/>
          <p14:tracePt t="28122" x="2606675" y="3346450"/>
          <p14:tracePt t="28130" x="2598738" y="3355975"/>
          <p14:tracePt t="28707" x="2606675" y="3375025"/>
          <p14:tracePt t="28716" x="2725738" y="3429000"/>
          <p14:tracePt t="28724" x="2889250" y="3455988"/>
          <p14:tracePt t="28731" x="3054350" y="3475038"/>
          <p14:tracePt t="28738" x="3236913" y="3502025"/>
          <p14:tracePt t="28746" x="3463925" y="3538538"/>
          <p14:tracePt t="28755" x="3665538" y="3548063"/>
          <p14:tracePt t="28763" x="3902075" y="3602038"/>
          <p14:tracePt t="28772" x="4111625" y="3629025"/>
          <p14:tracePt t="28782" x="4321175" y="3665538"/>
          <p14:tracePt t="28788" x="4484688" y="3675063"/>
          <p14:tracePt t="28797" x="4567238" y="3694113"/>
          <p14:tracePt t="28804" x="4676775" y="3702050"/>
          <p14:tracePt t="28815" x="4740275" y="3730625"/>
          <p14:tracePt t="28819" x="4767263" y="3730625"/>
          <p14:tracePt t="28828" x="4795838" y="3730625"/>
          <p14:tracePt t="29116" x="4822825" y="3730625"/>
          <p14:tracePt t="29124" x="4913313" y="3711575"/>
          <p14:tracePt t="29132" x="4986338" y="3702050"/>
          <p14:tracePt t="29140" x="5068888" y="3675063"/>
          <p14:tracePt t="29147" x="5159375" y="3648075"/>
          <p14:tracePt t="29155" x="5260975" y="3638550"/>
          <p14:tracePt t="29163" x="5368925" y="3592513"/>
          <p14:tracePt t="29171" x="5487988" y="3575050"/>
          <p14:tracePt t="29179" x="5597525" y="3575050"/>
          <p14:tracePt t="29187" x="5670550" y="3565525"/>
          <p14:tracePt t="29195" x="5724525" y="3565525"/>
          <p14:tracePt t="29203" x="5761038" y="3548063"/>
          <p14:tracePt t="29284" x="5770563" y="3548063"/>
          <p14:tracePt t="29315" x="5780088" y="3548063"/>
          <p14:tracePt t="29500" x="5789613" y="3556000"/>
          <p14:tracePt t="29516" x="5797550" y="3556000"/>
          <p14:tracePt t="29524" x="5843588" y="3556000"/>
          <p14:tracePt t="29532" x="5916613" y="3556000"/>
          <p14:tracePt t="29541" x="5989638" y="3556000"/>
          <p14:tracePt t="29549" x="6099175" y="3556000"/>
          <p14:tracePt t="29557" x="6199188" y="3556000"/>
          <p14:tracePt t="29565" x="6326188" y="3556000"/>
          <p14:tracePt t="29572" x="6399213" y="3556000"/>
          <p14:tracePt t="29583" x="6527800" y="3556000"/>
          <p14:tracePt t="29588" x="6600825" y="3556000"/>
          <p14:tracePt t="29599" x="6654800" y="3556000"/>
          <p14:tracePt t="29604" x="6737350" y="3592513"/>
          <p14:tracePt t="29615" x="6754813" y="3602038"/>
          <p14:tracePt t="29620" x="6773863" y="3611563"/>
          <p14:tracePt t="29636" x="6783388" y="3621088"/>
          <p14:tracePt t="30188" x="6783388" y="3629025"/>
          <p14:tracePt t="30196" x="6783388" y="3638550"/>
          <p14:tracePt t="30212" x="6773863" y="3648075"/>
          <p14:tracePt t="30228" x="6764338" y="3657600"/>
          <p14:tracePt t="30236" x="6754813" y="3665538"/>
          <p14:tracePt t="30244" x="6754813" y="3675063"/>
          <p14:tracePt t="30252" x="6746875" y="3675063"/>
          <p14:tracePt t="30276" x="6737350" y="3684588"/>
          <p14:tracePt t="30427" x="6764338" y="3675063"/>
          <p14:tracePt t="30435" x="6791325" y="3665538"/>
          <p14:tracePt t="30443" x="6837363" y="3657600"/>
          <p14:tracePt t="30452" x="6883400" y="3621088"/>
          <p14:tracePt t="30460" x="6929438" y="3611563"/>
          <p14:tracePt t="30466" x="6973888" y="3584575"/>
          <p14:tracePt t="30474" x="7019925" y="3548063"/>
          <p14:tracePt t="30482" x="7065963" y="3529013"/>
          <p14:tracePt t="30490" x="7129463" y="3492500"/>
          <p14:tracePt t="30499" x="7156450" y="3482975"/>
          <p14:tracePt t="30507" x="7175500" y="3475038"/>
          <p14:tracePt t="30515" x="7212013" y="3446463"/>
          <p14:tracePt t="30532" x="7229475" y="3438525"/>
          <p14:tracePt t="30539" x="7248525" y="3438525"/>
          <p14:tracePt t="30546" x="7256463" y="3429000"/>
          <p14:tracePt t="30644" x="7265988" y="3429000"/>
          <p14:tracePt t="30660" x="7275513" y="3429000"/>
          <p14:tracePt t="30668" x="7275513" y="3455988"/>
          <p14:tracePt t="30676" x="7275513" y="3475038"/>
          <p14:tracePt t="30684" x="7229475" y="3519488"/>
          <p14:tracePt t="30692" x="7129463" y="3556000"/>
          <p14:tracePt t="30701" x="7029450" y="3584575"/>
          <p14:tracePt t="30708" x="6919913" y="3648075"/>
          <p14:tracePt t="30715" x="6783388" y="3675063"/>
          <p14:tracePt t="30724" x="6654800" y="3702050"/>
          <p14:tracePt t="30731" x="6527800" y="3730625"/>
          <p14:tracePt t="30740" x="6381750" y="3748088"/>
          <p14:tracePt t="30749" x="6245225" y="3757613"/>
          <p14:tracePt t="30755" x="6172200" y="3784600"/>
          <p14:tracePt t="30767" x="6026150" y="3784600"/>
          <p14:tracePt t="30770" x="5880100" y="3784600"/>
          <p14:tracePt t="30780" x="5697538" y="3784600"/>
          <p14:tracePt t="30786" x="5514975" y="3784600"/>
          <p14:tracePt t="30796" x="5297488" y="3784600"/>
          <p14:tracePt t="30802" x="5114925" y="3784600"/>
          <p14:tracePt t="30812" x="4868863" y="3784600"/>
          <p14:tracePt t="30818" x="4640263" y="3784600"/>
          <p14:tracePt t="30827" x="4413250" y="3784600"/>
          <p14:tracePt t="30835" x="4121150" y="3784600"/>
          <p14:tracePt t="30843" x="3856038" y="3784600"/>
          <p14:tracePt t="30851" x="3629025" y="3784600"/>
          <p14:tracePt t="30860" x="3363913" y="3784600"/>
          <p14:tracePt t="30866" x="3181350" y="3784600"/>
          <p14:tracePt t="30875" x="3008313" y="3784600"/>
          <p14:tracePt t="30899" x="2708275" y="3784600"/>
          <p14:tracePt t="30907" x="2652713" y="3784600"/>
          <p14:tracePt t="30915" x="2643188" y="3775075"/>
          <p14:tracePt t="30923" x="2616200" y="3775075"/>
          <p14:tracePt t="30996" x="2606675" y="3775075"/>
          <p14:tracePt t="31004" x="2562225" y="3775075"/>
          <p14:tracePt t="31014" x="2506663" y="3775075"/>
          <p14:tracePt t="31020" x="2433638" y="3775075"/>
          <p14:tracePt t="31028" x="2324100" y="3775075"/>
          <p14:tracePt t="31036" x="2233613" y="3775075"/>
          <p14:tracePt t="31044" x="2133600" y="3775075"/>
          <p14:tracePt t="31052" x="2060575" y="3775075"/>
          <p14:tracePt t="31063" x="1987550" y="3775075"/>
          <p14:tracePt t="31068" x="1931988" y="3775075"/>
          <p14:tracePt t="31075" x="1878013" y="3775075"/>
          <p14:tracePt t="31083" x="1804988" y="3775075"/>
          <p14:tracePt t="31091" x="1758950" y="3775075"/>
          <p14:tracePt t="31099" x="1722438" y="3775075"/>
          <p14:tracePt t="31107" x="1704975" y="3775075"/>
          <p14:tracePt t="31115" x="1677988" y="3775075"/>
          <p14:tracePt t="31123" x="1668463" y="3775075"/>
          <p14:tracePt t="31131" x="1658938" y="3775075"/>
          <p14:tracePt t="31381" x="1685925" y="3775075"/>
          <p14:tracePt t="31388" x="1787525" y="3775075"/>
          <p14:tracePt t="31397" x="1878013" y="3775075"/>
          <p14:tracePt t="31404" x="2005013" y="3775075"/>
          <p14:tracePt t="31415" x="2151063" y="3775075"/>
          <p14:tracePt t="31420" x="2297113" y="3775075"/>
          <p14:tracePt t="31428" x="2443163" y="3775075"/>
          <p14:tracePt t="31436" x="2589213" y="3775075"/>
          <p14:tracePt t="31446" x="2698750" y="3767138"/>
          <p14:tracePt t="31452" x="2808288" y="3757613"/>
          <p14:tracePt t="31461" x="2862263" y="3757613"/>
          <p14:tracePt t="31467" x="2944813" y="3738563"/>
          <p14:tracePt t="31475" x="2981325" y="3730625"/>
          <p14:tracePt t="31483" x="3017838" y="3721100"/>
          <p14:tracePt t="31499" x="3027363" y="3711575"/>
          <p14:tracePt t="31629" x="3027363" y="3721100"/>
          <p14:tracePt t="31648" x="3017838" y="3738563"/>
          <p14:tracePt t="31656" x="3008313" y="3748088"/>
          <p14:tracePt t="31660" x="3008313" y="3767138"/>
          <p14:tracePt t="31666" x="2998788" y="3775075"/>
          <p14:tracePt t="31682" x="2990850" y="3775075"/>
          <p14:tracePt t="32420" x="2990850" y="3794125"/>
          <p14:tracePt t="32428" x="2990850" y="3803650"/>
          <p14:tracePt t="32436" x="2998788" y="3803650"/>
          <p14:tracePt t="32447" x="3008313" y="3803650"/>
          <p14:tracePt t="32460" x="3027363" y="3811588"/>
          <p14:tracePt t="32468" x="3063875" y="3821113"/>
          <p14:tracePt t="32476" x="3100388" y="3848100"/>
          <p14:tracePt t="32487" x="3127375" y="3848100"/>
          <p14:tracePt t="32491" x="3144838" y="3848100"/>
          <p14:tracePt t="32499" x="3163888" y="3848100"/>
          <p14:tracePt t="32507" x="3171825" y="3848100"/>
          <p14:tracePt t="32515" x="3190875" y="3848100"/>
          <p14:tracePt t="32523" x="3208338" y="3857625"/>
          <p14:tracePt t="32539" x="3217863" y="3857625"/>
          <p14:tracePt t="32783" x="3227388" y="3857625"/>
          <p14:tracePt t="32788" x="3227388" y="3875088"/>
          <p14:tracePt t="32798" x="3227388" y="3884613"/>
          <p14:tracePt t="32804" x="3227388" y="3894138"/>
          <p14:tracePt t="32813" x="3236913" y="3930650"/>
          <p14:tracePt t="32819" x="3244850" y="3940175"/>
          <p14:tracePt t="32827" x="3244850" y="3948113"/>
          <p14:tracePt t="32835" x="3254375" y="3948113"/>
          <p14:tracePt t="32843" x="3263900" y="3976688"/>
          <p14:tracePt t="32851" x="3273425" y="3976688"/>
          <p14:tracePt t="32859" x="3281363" y="3984625"/>
          <p14:tracePt t="32876" x="3290888" y="3994150"/>
          <p14:tracePt t="32902" x="3300413" y="3994150"/>
          <p14:tracePt t="32908" x="3317875" y="3994150"/>
          <p14:tracePt t="32948" x="3327400" y="3994150"/>
          <p14:tracePt t="32964" x="3354388" y="3994150"/>
          <p14:tracePt t="32972" x="3363913" y="3994150"/>
          <p14:tracePt t="32981" x="3373438" y="3994150"/>
          <p14:tracePt t="32987" x="3400425" y="3994150"/>
          <p14:tracePt t="32995" x="3419475" y="3994150"/>
          <p14:tracePt t="33003" x="3436938" y="3994150"/>
          <p14:tracePt t="33010" x="3463925" y="3994150"/>
          <p14:tracePt t="33018" x="3490913" y="3976688"/>
          <p14:tracePt t="33026" x="3527425" y="3967163"/>
          <p14:tracePt t="33034" x="3563938" y="3967163"/>
          <p14:tracePt t="33043" x="3592513" y="3948113"/>
          <p14:tracePt t="33051" x="3629025" y="3921125"/>
          <p14:tracePt t="33059" x="3656013" y="3911600"/>
          <p14:tracePt t="33066" x="3702050" y="3894138"/>
          <p14:tracePt t="33075" x="3738563" y="3884613"/>
          <p14:tracePt t="33082" x="3765550" y="3857625"/>
          <p14:tracePt t="33091" x="3802063" y="3840163"/>
          <p14:tracePt t="33098" x="3838575" y="3821113"/>
          <p14:tracePt t="33107" x="3856038" y="3803650"/>
          <p14:tracePt t="33115" x="3865563" y="3794125"/>
          <p14:tracePt t="33123" x="3883025" y="3794125"/>
          <p14:tracePt t="33132" x="3911600" y="3784600"/>
          <p14:tracePt t="33140" x="3919538" y="3775075"/>
          <p14:tracePt t="33149" x="3929063" y="3767138"/>
          <p14:tracePt t="33268" x="3919538" y="3767138"/>
          <p14:tracePt t="33276" x="3902075" y="3775075"/>
          <p14:tracePt t="33286" x="3892550" y="3784600"/>
          <p14:tracePt t="33292" x="3875088" y="3803650"/>
          <p14:tracePt t="33302" x="3856038" y="3821113"/>
          <p14:tracePt t="33308" x="3846513" y="3830638"/>
          <p14:tracePt t="33318" x="3819525" y="3857625"/>
          <p14:tracePt t="33323" x="3810000" y="3867150"/>
          <p14:tracePt t="33331" x="3802063" y="3875088"/>
          <p14:tracePt t="33339" x="3792538" y="3884613"/>
          <p14:tracePt t="33348" x="3783013" y="3884613"/>
          <p14:tracePt t="33859" x="3792538" y="3903663"/>
          <p14:tracePt t="33866" x="3829050" y="3940175"/>
          <p14:tracePt t="33875" x="3846513" y="3957638"/>
          <p14:tracePt t="33883" x="3892550" y="4003675"/>
          <p14:tracePt t="33890" x="3902075" y="4013200"/>
          <p14:tracePt t="33899" x="3929063" y="4030663"/>
          <p14:tracePt t="33907" x="3956050" y="4057650"/>
          <p14:tracePt t="33916" x="3975100" y="4067175"/>
          <p14:tracePt t="33924" x="4021138" y="4103688"/>
          <p14:tracePt t="33932" x="4029075" y="4113213"/>
          <p14:tracePt t="33940" x="4038600" y="4113213"/>
          <p14:tracePt t="33949" x="4048125" y="4122738"/>
          <p14:tracePt t="34044" x="4057650" y="4122738"/>
          <p14:tracePt t="34052" x="4057650" y="4113213"/>
          <p14:tracePt t="34068" x="4057650" y="4103688"/>
          <p14:tracePt t="34085" x="4057650" y="4094163"/>
          <p14:tracePt t="34092" x="4057650" y="4076700"/>
          <p14:tracePt t="34132" x="4057650" y="4067175"/>
          <p14:tracePt t="34172" x="4057650" y="4057650"/>
          <p14:tracePt t="34211" x="4021138" y="4057650"/>
          <p14:tracePt t="34219" x="3965575" y="4057650"/>
          <p14:tracePt t="34227" x="3856038" y="4057650"/>
          <p14:tracePt t="34235" x="3765550" y="4076700"/>
          <p14:tracePt t="34243" x="3683000" y="4086225"/>
          <p14:tracePt t="34251" x="3592513" y="4103688"/>
          <p14:tracePt t="34259" x="3519488" y="4103688"/>
          <p14:tracePt t="34267" x="3436938" y="4113213"/>
          <p14:tracePt t="34275" x="3373438" y="4140200"/>
          <p14:tracePt t="34285" x="3317875" y="4149725"/>
          <p14:tracePt t="34292" x="3273425" y="4159250"/>
          <p14:tracePt t="34302" x="3244850" y="4167188"/>
          <p14:tracePt t="34308" x="3227388" y="4167188"/>
          <p14:tracePt t="34319" x="3208338" y="4176713"/>
          <p14:tracePt t="34324" x="3200400" y="4186238"/>
          <p14:tracePt t="34331" x="3181350" y="4203700"/>
          <p14:tracePt t="34518" x="3181350" y="4222750"/>
          <p14:tracePt t="34524" x="3163888" y="4240213"/>
          <p14:tracePt t="34532" x="3154363" y="4249738"/>
          <p14:tracePt t="34540" x="3127375" y="4268788"/>
          <p14:tracePt t="34549" x="3117850" y="4286250"/>
          <p14:tracePt t="34556" x="3108325" y="4303713"/>
          <p14:tracePt t="34569" x="3090863" y="4340225"/>
          <p14:tracePt t="34571" x="3081338" y="4340225"/>
          <p14:tracePt t="34579" x="3071813" y="4368800"/>
          <p14:tracePt t="34587" x="3071813" y="4386263"/>
          <p14:tracePt t="34596" x="3071813" y="4413250"/>
          <p14:tracePt t="34603" x="3071813" y="4422775"/>
          <p14:tracePt t="34611" x="3071813" y="4432300"/>
          <p14:tracePt t="34619" x="3071813" y="4459288"/>
          <p14:tracePt t="34627" x="3090863" y="4459288"/>
          <p14:tracePt t="34804" x="3117850" y="4459288"/>
          <p14:tracePt t="34812" x="3127375" y="4459288"/>
          <p14:tracePt t="34820" x="3136900" y="4459288"/>
          <p14:tracePt t="34828" x="3163888" y="4459288"/>
          <p14:tracePt t="34836" x="3236913" y="4459288"/>
          <p14:tracePt t="34844" x="3309938" y="4432300"/>
          <p14:tracePt t="34851" x="3427413" y="4376738"/>
          <p14:tracePt t="34858" x="3563938" y="4313238"/>
          <p14:tracePt t="34867" x="3792538" y="4195763"/>
          <p14:tracePt t="34874" x="4084638" y="4003675"/>
          <p14:tracePt t="34884" x="4202113" y="3911600"/>
          <p14:tracePt t="34897" x="4230688" y="3894138"/>
          <p14:tracePt t="34900" x="4238625" y="3884613"/>
          <p14:tracePt t="45611" x="4211638" y="3840163"/>
          <p14:tracePt t="45618" x="4094163" y="3803650"/>
          <p14:tracePt t="45627" x="3965575" y="3730625"/>
          <p14:tracePt t="45635" x="3846513" y="3657600"/>
          <p14:tracePt t="45643" x="3746500" y="3611563"/>
          <p14:tracePt t="45652" x="3629025" y="3565525"/>
          <p14:tracePt t="45660" x="3556000" y="3529013"/>
          <p14:tracePt t="45668" x="3455988" y="3475038"/>
          <p14:tracePt t="45676" x="3382963" y="3419475"/>
          <p14:tracePt t="45684" x="3382963" y="3411538"/>
          <p14:tracePt t="45692" x="3373438" y="3402013"/>
          <p14:tracePt t="45700" x="3373438" y="3382963"/>
          <p14:tracePt t="45709" x="3373438" y="3375025"/>
          <p14:tracePt t="45716" x="3373438" y="3365500"/>
          <p14:tracePt t="45724" x="3390900" y="3319463"/>
          <p14:tracePt t="45731" x="3463925" y="3246438"/>
          <p14:tracePt t="45740" x="3509963" y="3228975"/>
          <p14:tracePt t="45749" x="3609975" y="3173413"/>
          <p14:tracePt t="45756" x="3719513" y="3127375"/>
          <p14:tracePt t="45764" x="3865563" y="3100388"/>
          <p14:tracePt t="45772" x="4038600" y="3082925"/>
          <p14:tracePt t="45780" x="4211638" y="3082925"/>
          <p14:tracePt t="45788" x="4394200" y="3082925"/>
          <p14:tracePt t="45797" x="4640263" y="3082925"/>
          <p14:tracePt t="45804" x="4868863" y="3082925"/>
          <p14:tracePt t="45813" x="5132388" y="3082925"/>
          <p14:tracePt t="45820" x="5360988" y="3082925"/>
          <p14:tracePt t="45830" x="5789613" y="3136900"/>
          <p14:tracePt t="45836" x="6089650" y="3246438"/>
          <p14:tracePt t="45844" x="6326188" y="3328988"/>
          <p14:tracePt t="45852" x="6508750" y="3429000"/>
          <p14:tracePt t="45860" x="6618288" y="3502025"/>
          <p14:tracePt t="45869" x="6691313" y="3575050"/>
          <p14:tracePt t="45876" x="6718300" y="3629025"/>
          <p14:tracePt t="45884" x="6718300" y="3657600"/>
          <p14:tracePt t="45893" x="6718300" y="3730625"/>
          <p14:tracePt t="45900" x="6718300" y="3784600"/>
          <p14:tracePt t="45909" x="6710363" y="3848100"/>
          <p14:tracePt t="45914" x="6645275" y="3930650"/>
          <p14:tracePt t="45924" x="6591300" y="3994150"/>
          <p14:tracePt t="45933" x="6518275" y="4067175"/>
          <p14:tracePt t="45940" x="6491288" y="4076700"/>
          <p14:tracePt t="45949" x="6408738" y="4113213"/>
          <p14:tracePt t="45956" x="6362700" y="4130675"/>
          <p14:tracePt t="45963" x="6318250" y="4130675"/>
          <p14:tracePt t="45972" x="6262688" y="4130675"/>
          <p14:tracePt t="45980" x="6218238" y="4140200"/>
          <p14:tracePt t="45988" x="6181725" y="4140200"/>
          <p14:tracePt t="45997" x="6135688" y="4167188"/>
          <p14:tracePt t="46004" x="6080125" y="4176713"/>
          <p14:tracePt t="46013" x="6016625" y="4186238"/>
          <p14:tracePt t="46020" x="5935663" y="4232275"/>
          <p14:tracePt t="46030" x="5843588" y="4268788"/>
          <p14:tracePt t="46036" x="5743575" y="4295775"/>
          <p14:tracePt t="46044" x="5634038" y="4332288"/>
          <p14:tracePt t="46052" x="5478463" y="4368800"/>
          <p14:tracePt t="46060" x="5414963" y="4395788"/>
          <p14:tracePt t="46068" x="5305425" y="4395788"/>
          <p14:tracePt t="46076" x="5214938" y="4395788"/>
          <p14:tracePt t="46084" x="5122863" y="4395788"/>
          <p14:tracePt t="46096" x="5068888" y="4395788"/>
          <p14:tracePt t="46100" x="5041900" y="4395788"/>
          <p14:tracePt t="46111" x="4995863" y="4386263"/>
          <p14:tracePt t="46114" x="4986338" y="4368800"/>
          <p14:tracePt t="46123" x="4978400" y="4332288"/>
          <p14:tracePt t="46131" x="4959350" y="4295775"/>
          <p14:tracePt t="46139" x="4949825" y="4276725"/>
          <p14:tracePt t="46146" x="4949825" y="4232275"/>
          <p14:tracePt t="46154" x="4922838" y="4203700"/>
          <p14:tracePt t="46162" x="4922838" y="4186238"/>
          <p14:tracePt t="46170" x="4876800" y="4122738"/>
          <p14:tracePt t="46178" x="4859338" y="4113213"/>
          <p14:tracePt t="46187" x="4840288" y="4094163"/>
          <p14:tracePt t="46195" x="4767263" y="4067175"/>
          <p14:tracePt t="46203" x="4703763" y="4049713"/>
          <p14:tracePt t="46212" x="4630738" y="4021138"/>
          <p14:tracePt t="46219" x="4567238" y="3984625"/>
          <p14:tracePt t="46227" x="4484688" y="3940175"/>
          <p14:tracePt t="46235" x="4430713" y="3903663"/>
          <p14:tracePt t="46243" x="4403725" y="3884613"/>
          <p14:tracePt t="46251" x="4384675" y="3867150"/>
          <p14:tracePt t="46259" x="4384675" y="3840163"/>
          <p14:tracePt t="46267" x="4384675" y="3821113"/>
          <p14:tracePt t="46275" x="4384675" y="3775075"/>
          <p14:tracePt t="46283" x="4384675" y="3738563"/>
          <p14:tracePt t="46291" x="4384675" y="3694113"/>
          <p14:tracePt t="46299" x="4384675" y="3665538"/>
          <p14:tracePt t="46309" x="4476750" y="3592513"/>
          <p14:tracePt t="46314" x="4576763" y="3529013"/>
          <p14:tracePt t="46322" x="4695825" y="3475038"/>
          <p14:tracePt t="46331" x="4822825" y="3446463"/>
          <p14:tracePt t="46339" x="4932363" y="3419475"/>
          <p14:tracePt t="46346" x="5059363" y="3402013"/>
          <p14:tracePt t="46355" x="5178425" y="3392488"/>
          <p14:tracePt t="46364" x="5251450" y="3392488"/>
          <p14:tracePt t="46371" x="5324475" y="3392488"/>
          <p14:tracePt t="46380" x="5397500" y="3392488"/>
          <p14:tracePt t="46387" x="5441950" y="3392488"/>
          <p14:tracePt t="46395" x="5478463" y="3392488"/>
          <p14:tracePt t="46403" x="5514975" y="3419475"/>
          <p14:tracePt t="46411" x="5534025" y="3438525"/>
          <p14:tracePt t="46418" x="5551488" y="3482975"/>
          <p14:tracePt t="46427" x="5561013" y="3529013"/>
          <p14:tracePt t="46435" x="5607050" y="3592513"/>
          <p14:tracePt t="46443" x="5616575" y="3629025"/>
          <p14:tracePt t="46451" x="5624513" y="3694113"/>
          <p14:tracePt t="46459" x="5624513" y="3721100"/>
          <p14:tracePt t="46467" x="5643563" y="3757613"/>
          <p14:tracePt t="46475" x="5653088" y="3794125"/>
          <p14:tracePt t="46483" x="5653088" y="3821113"/>
          <p14:tracePt t="46491" x="5661025" y="3840163"/>
          <p14:tracePt t="46499" x="5661025" y="3875088"/>
          <p14:tracePt t="46507" x="5661025" y="3884613"/>
          <p14:tracePt t="46515" x="5661025" y="3921125"/>
          <p14:tracePt t="46523" x="5661025" y="3940175"/>
          <p14:tracePt t="46530" x="5661025" y="3967163"/>
          <p14:tracePt t="46539" x="5653088" y="3984625"/>
          <p14:tracePt t="46546" x="5634038" y="3994150"/>
          <p14:tracePt t="46554" x="5570538" y="4003675"/>
          <p14:tracePt t="46562" x="5524500" y="4003675"/>
          <p14:tracePt t="46571" x="5470525" y="4030663"/>
          <p14:tracePt t="46579" x="5368925" y="4040188"/>
          <p14:tracePt t="46587" x="5297488" y="4040188"/>
          <p14:tracePt t="46594" x="5205413" y="4040188"/>
          <p14:tracePt t="46602" x="5114925" y="4040188"/>
          <p14:tracePt t="46611" x="5022850" y="4040188"/>
          <p14:tracePt t="46619" x="4949825" y="4040188"/>
          <p14:tracePt t="46627" x="4886325" y="4040188"/>
          <p14:tracePt t="46636" x="4795838" y="4021138"/>
          <p14:tracePt t="46644" x="4767263" y="4013200"/>
          <p14:tracePt t="46652" x="4730750" y="4003675"/>
          <p14:tracePt t="46875" x="4730750" y="3976688"/>
          <p14:tracePt t="46891" x="4776788" y="3940175"/>
          <p14:tracePt t="46900" x="4803775" y="3930650"/>
          <p14:tracePt t="46908" x="4832350" y="3921125"/>
          <p14:tracePt t="46916" x="4840288" y="3921125"/>
          <p14:tracePt t="46924" x="4876800" y="3921125"/>
          <p14:tracePt t="46932" x="4886325" y="3921125"/>
          <p14:tracePt t="46940" x="4922838" y="3921125"/>
          <p14:tracePt t="46948" x="4949825" y="3921125"/>
          <p14:tracePt t="46956" x="4978400" y="3921125"/>
          <p14:tracePt t="46964" x="5014913" y="3921125"/>
          <p14:tracePt t="46981" x="5022850" y="3921125"/>
          <p14:tracePt t="46988" x="5041900" y="3921125"/>
          <p14:tracePt t="47015" x="5049838" y="3921125"/>
          <p14:tracePt t="47019" x="5059363" y="3921125"/>
          <p14:tracePt t="47031" x="5095875" y="3903663"/>
          <p14:tracePt t="47035" x="5105400" y="3894138"/>
          <p14:tracePt t="47044" x="5114925" y="3884613"/>
          <p14:tracePt t="47052" x="5114925" y="3875088"/>
          <p14:tracePt t="47068" x="5122863" y="3875088"/>
          <p14:tracePt t="47076" x="5141913" y="3867150"/>
          <p14:tracePt t="47844" x="5151438" y="3867150"/>
          <p14:tracePt t="47852" x="5151438" y="3875088"/>
          <p14:tracePt t="47860" x="5151438" y="3884613"/>
          <p14:tracePt t="47868" x="5141913" y="3903663"/>
          <p14:tracePt t="47883" x="5114925" y="3940175"/>
          <p14:tracePt t="47892" x="5105400" y="3940175"/>
          <p14:tracePt t="47899" x="5095875" y="3948113"/>
          <p14:tracePt t="47907" x="5078413" y="3957638"/>
          <p14:tracePt t="47915" x="5059363" y="3957638"/>
          <p14:tracePt t="47931" x="5041900" y="3976688"/>
          <p14:tracePt t="48338" x="5022850" y="3976688"/>
          <p14:tracePt t="48346" x="4968875" y="3976688"/>
          <p14:tracePt t="48354" x="4886325" y="3976688"/>
          <p14:tracePt t="48362" x="4813300" y="3976688"/>
          <p14:tracePt t="48371" x="4776788" y="3976688"/>
          <p14:tracePt t="48378" x="4722813" y="3976688"/>
          <p14:tracePt t="48387" x="4667250" y="3976688"/>
          <p14:tracePt t="48397" x="4576763" y="3976688"/>
          <p14:tracePt t="48403" x="4430713" y="3976688"/>
          <p14:tracePt t="48413" x="4267200" y="3976688"/>
          <p14:tracePt t="48419" x="4084638" y="3976688"/>
          <p14:tracePt t="48428" x="3938588" y="4013200"/>
          <p14:tracePt t="48435" x="3775075" y="4021138"/>
          <p14:tracePt t="48444" x="3656013" y="4021138"/>
          <p14:tracePt t="48450" x="3546475" y="4049713"/>
          <p14:tracePt t="48458" x="3455988" y="4049713"/>
          <p14:tracePt t="48466" x="3382963" y="4049713"/>
          <p14:tracePt t="48475" x="3327400" y="4049713"/>
          <p14:tracePt t="48482" x="3281363" y="4049713"/>
          <p14:tracePt t="48491" x="3254375" y="4049713"/>
          <p14:tracePt t="48498" x="3208338" y="4040188"/>
          <p14:tracePt t="48506" x="3181350" y="4030663"/>
          <p14:tracePt t="48514" x="3163888" y="4013200"/>
          <p14:tracePt t="48523" x="3154363" y="4003675"/>
          <p14:tracePt t="48547" x="3154363" y="3994150"/>
          <p14:tracePt t="48564" x="3154363" y="3976688"/>
          <p14:tracePt t="48573" x="3154363" y="3957638"/>
          <p14:tracePt t="48580" x="3154363" y="3948113"/>
          <p14:tracePt t="48588" x="3154363" y="3940175"/>
          <p14:tracePt t="48603" x="3154363" y="3930650"/>
          <p14:tracePt t="48612" x="3154363" y="3921125"/>
          <p14:tracePt t="48618" x="3154363" y="3911600"/>
          <p14:tracePt t="48627" x="3154363" y="3894138"/>
          <p14:tracePt t="48634" x="3154363" y="3884613"/>
          <p14:tracePt t="48650" x="3144838" y="3884613"/>
          <p14:tracePt t="48692" x="3144838" y="3857625"/>
          <p14:tracePt t="48700" x="3144838" y="3840163"/>
          <p14:tracePt t="48708" x="3144838" y="3830638"/>
          <p14:tracePt t="48716" x="3144838" y="3803650"/>
          <p14:tracePt t="48734" x="3144838" y="3794125"/>
          <p14:tracePt t="48803" x="3144838" y="3784600"/>
          <p14:tracePt t="48964" x="3127375" y="3784600"/>
          <p14:tracePt t="48974" x="3108325" y="3784600"/>
          <p14:tracePt t="48982" x="3090863" y="3794125"/>
          <p14:tracePt t="48988" x="3071813" y="3803650"/>
          <p14:tracePt t="48997" x="3063875" y="3803650"/>
          <p14:tracePt t="49002" x="3035300" y="3811588"/>
          <p14:tracePt t="49011" x="3027363" y="3821113"/>
          <p14:tracePt t="49018" x="3017838" y="3821113"/>
          <p14:tracePt t="49027" x="2998788" y="3830638"/>
          <p14:tracePt t="49042" x="2990850" y="3840163"/>
          <p14:tracePt t="49059" x="2981325" y="3848100"/>
          <p14:tracePt t="49075" x="2971800" y="3857625"/>
          <p14:tracePt t="49092" x="2962275" y="3884613"/>
          <p14:tracePt t="49100" x="2954338" y="3894138"/>
          <p14:tracePt t="49108" x="2944813" y="3894138"/>
          <p14:tracePt t="49124" x="2935288" y="3911600"/>
          <p14:tracePt t="49131" x="2925763" y="3921125"/>
          <p14:tracePt t="49156" x="2925763" y="3930650"/>
          <p14:tracePt t="49204" x="2917825" y="3940175"/>
          <p14:tracePt t="49212" x="2889250" y="3967163"/>
          <p14:tracePt t="49219" x="2871788" y="3984625"/>
          <p14:tracePt t="49228" x="2808288" y="4030663"/>
          <p14:tracePt t="49236" x="2744788" y="4076700"/>
          <p14:tracePt t="49248" x="2716213" y="4103688"/>
          <p14:tracePt t="49251" x="2635250" y="4159250"/>
          <p14:tracePt t="49260" x="2570163" y="4186238"/>
          <p14:tracePt t="49268" x="2489200" y="4240213"/>
          <p14:tracePt t="49276" x="2443163" y="4276725"/>
          <p14:tracePt t="49284" x="2406650" y="4295775"/>
          <p14:tracePt t="49292" x="2333625" y="4322763"/>
          <p14:tracePt t="49300" x="2287588" y="4349750"/>
          <p14:tracePt t="49306" x="2260600" y="4368800"/>
          <p14:tracePt t="49315" x="2224088" y="4395788"/>
          <p14:tracePt t="49323" x="2206625" y="4405313"/>
          <p14:tracePt t="49330" x="2197100" y="4413250"/>
          <p14:tracePt t="49338" x="2179638" y="4432300"/>
          <p14:tracePt t="49346" x="2170113" y="4449763"/>
          <p14:tracePt t="49354" x="2160588" y="4468813"/>
          <p14:tracePt t="49362" x="2160588" y="4478338"/>
          <p14:tracePt t="49370" x="2160588" y="4486275"/>
          <p14:tracePt t="49378" x="2160588" y="4514850"/>
          <p14:tracePt t="49395" x="2160588" y="4522788"/>
          <p14:tracePt t="49403" x="2160588" y="4532313"/>
          <p14:tracePt t="49420" x="2160588" y="4559300"/>
          <p14:tracePt t="49436" x="2160588" y="4578350"/>
          <p14:tracePt t="49448" x="2170113" y="4587875"/>
          <p14:tracePt t="49476" x="2187575" y="4587875"/>
          <p14:tracePt t="49484" x="2197100" y="4595813"/>
          <p14:tracePt t="49492" x="2206625" y="4605338"/>
          <p14:tracePt t="49556" x="2224088" y="4605338"/>
          <p14:tracePt t="49564" x="2251075" y="4605338"/>
          <p14:tracePt t="49572" x="2306638" y="4605338"/>
          <p14:tracePt t="49580" x="2360613" y="4605338"/>
          <p14:tracePt t="49588" x="2397125" y="4605338"/>
          <p14:tracePt t="49599" x="2452688" y="4605338"/>
          <p14:tracePt t="49604" x="2498725" y="4605338"/>
          <p14:tracePt t="49615" x="2552700" y="4605338"/>
          <p14:tracePt t="49620" x="2579688" y="4605338"/>
          <p14:tracePt t="49630" x="2662238" y="4605338"/>
          <p14:tracePt t="49636" x="2725738" y="4605338"/>
          <p14:tracePt t="49649" x="2781300" y="4605338"/>
          <p14:tracePt t="49652" x="2835275" y="4605338"/>
          <p14:tracePt t="49663" x="2852738" y="4605338"/>
          <p14:tracePt t="49668" x="2881313" y="4605338"/>
          <p14:tracePt t="49676" x="2889250" y="4605338"/>
          <p14:tracePt t="49684" x="2898775" y="4605338"/>
          <p14:tracePt t="49788" x="2908300" y="4614863"/>
          <p14:tracePt t="49798" x="2908300" y="4641850"/>
          <p14:tracePt t="49804" x="2917825" y="4660900"/>
          <p14:tracePt t="49819" x="2925763" y="4697413"/>
          <p14:tracePt t="49827" x="2944813" y="4724400"/>
          <p14:tracePt t="49835" x="2954338" y="4741863"/>
          <p14:tracePt t="49843" x="2981325" y="4768850"/>
          <p14:tracePt t="49851" x="3017838" y="4805363"/>
          <p14:tracePt t="49860" x="3044825" y="4814888"/>
          <p14:tracePt t="49868" x="3090863" y="4824413"/>
          <p14:tracePt t="49876" x="3117850" y="4851400"/>
          <p14:tracePt t="49884" x="3144838" y="4860925"/>
          <p14:tracePt t="49892" x="3154363" y="4870450"/>
          <p14:tracePt t="49901" x="3171825" y="4870450"/>
          <p14:tracePt t="50139" x="3181350" y="4870450"/>
          <p14:tracePt t="50147" x="3190875" y="4870450"/>
          <p14:tracePt t="50154" x="3200400" y="4870450"/>
          <p14:tracePt t="50162" x="3208338" y="4851400"/>
          <p14:tracePt t="50170" x="3227388" y="4841875"/>
          <p14:tracePt t="50179" x="3227388" y="4833938"/>
          <p14:tracePt t="50198" x="3244850" y="4814888"/>
          <p14:tracePt t="50203" x="3254375" y="4805363"/>
          <p14:tracePt t="50212" x="3263900" y="4797425"/>
          <p14:tracePt t="50228" x="3273425" y="4797425"/>
          <p14:tracePt t="50234" x="3281363" y="4787900"/>
          <p14:tracePt t="50250" x="3300413" y="4768850"/>
          <p14:tracePt t="50259" x="3317875" y="4768850"/>
          <p14:tracePt t="50267" x="3336925" y="4760913"/>
          <p14:tracePt t="50275" x="3354388" y="4751388"/>
          <p14:tracePt t="50283" x="3373438" y="4751388"/>
          <p14:tracePt t="50291" x="3409950" y="4751388"/>
          <p14:tracePt t="50299" x="3419475" y="4751388"/>
          <p14:tracePt t="50307" x="3455988" y="4741863"/>
          <p14:tracePt t="50316" x="3473450" y="4741863"/>
          <p14:tracePt t="50324" x="3500438" y="4741863"/>
          <p14:tracePt t="50334" x="3509963" y="4741863"/>
          <p14:tracePt t="50340" x="3527425" y="4741863"/>
          <p14:tracePt t="50349" x="3546475" y="4741863"/>
          <p14:tracePt t="50354" x="3556000" y="4741863"/>
          <p14:tracePt t="50363" x="3582988" y="4724400"/>
          <p14:tracePt t="50379" x="3609975" y="4724400"/>
          <p14:tracePt t="50386" x="3619500" y="4724400"/>
          <p14:tracePt t="50394" x="3629025" y="4724400"/>
          <p14:tracePt t="50403" x="3636963" y="4724400"/>
          <p14:tracePt t="50411" x="3673475" y="4732338"/>
          <p14:tracePt t="50419" x="3683000" y="4741863"/>
          <p14:tracePt t="50429" x="3702050" y="4768850"/>
          <p14:tracePt t="50436" x="3738563" y="4814888"/>
          <p14:tracePt t="50451" x="3765550" y="4851400"/>
          <p14:tracePt t="50452" x="3783013" y="4878388"/>
          <p14:tracePt t="50458" x="3792538" y="4887913"/>
          <p14:tracePt t="50466" x="3819525" y="4924425"/>
          <p14:tracePt t="50474" x="3846513" y="4960938"/>
          <p14:tracePt t="50482" x="3875088" y="4987925"/>
          <p14:tracePt t="50490" x="3892550" y="5016500"/>
          <p14:tracePt t="50499" x="3902075" y="5024438"/>
          <p14:tracePt t="50507" x="3919538" y="5043488"/>
          <p14:tracePt t="50515" x="3929063" y="5043488"/>
          <p14:tracePt t="50523" x="3948113" y="5070475"/>
          <p14:tracePt t="50540" x="3956050" y="5070475"/>
          <p14:tracePt t="50620" x="3965575" y="5070475"/>
          <p14:tracePt t="50645" x="3984625" y="5070475"/>
          <p14:tracePt t="50653" x="4002088" y="5070475"/>
          <p14:tracePt t="50661" x="4057650" y="5070475"/>
          <p14:tracePt t="50668" x="4102100" y="5060950"/>
          <p14:tracePt t="50676" x="4175125" y="5060950"/>
          <p14:tracePt t="50683" x="4238625" y="5053013"/>
          <p14:tracePt t="50691" x="4311650" y="5033963"/>
          <p14:tracePt t="50700" x="4421188" y="5033963"/>
          <p14:tracePt t="50707" x="4521200" y="5006975"/>
          <p14:tracePt t="50715" x="4630738" y="4997450"/>
          <p14:tracePt t="50723" x="4722813" y="4979988"/>
          <p14:tracePt t="50732" x="4813300" y="4970463"/>
          <p14:tracePt t="50738" x="4895850" y="4943475"/>
          <p14:tracePt t="50747" x="4968875" y="4943475"/>
          <p14:tracePt t="50754" x="5032375" y="4933950"/>
          <p14:tracePt t="50762" x="5086350" y="4914900"/>
          <p14:tracePt t="50770" x="5114925" y="4914900"/>
          <p14:tracePt t="50778" x="5132388" y="4914900"/>
          <p14:tracePt t="50786" x="5168900" y="4906963"/>
          <p14:tracePt t="50803" x="5178425" y="4906963"/>
          <p14:tracePt t="50852" x="5187950" y="4906963"/>
          <p14:tracePt t="50860" x="5205413" y="4906963"/>
          <p14:tracePt t="50868" x="5214938" y="4906963"/>
          <p14:tracePt t="50877" x="5224463" y="4906963"/>
          <p14:tracePt t="50895" x="5241925" y="4906963"/>
          <p14:tracePt t="50898" x="5260975" y="4906963"/>
          <p14:tracePt t="50906" x="5268913" y="4906963"/>
          <p14:tracePt t="50914" x="5287963" y="4906963"/>
          <p14:tracePt t="50922" x="5305425" y="4906963"/>
          <p14:tracePt t="50931" x="5334000" y="4906963"/>
          <p14:tracePt t="50939" x="5351463" y="4906963"/>
          <p14:tracePt t="50947" x="5378450" y="4906963"/>
          <p14:tracePt t="50955" x="5397500" y="4906963"/>
          <p14:tracePt t="50963" x="5424488" y="4906963"/>
          <p14:tracePt t="50971" x="5461000" y="4906963"/>
          <p14:tracePt t="50979" x="5497513" y="4906963"/>
          <p14:tracePt t="50987" x="5551488" y="4887913"/>
          <p14:tracePt t="50995" x="5588000" y="4887913"/>
          <p14:tracePt t="51003" x="5616575" y="4870450"/>
          <p14:tracePt t="51012" x="5653088" y="4860925"/>
          <p14:tracePt t="51019" x="5688013" y="4860925"/>
          <p14:tracePt t="51028" x="5707063" y="4860925"/>
          <p14:tracePt t="51035" x="5743575" y="4860925"/>
          <p14:tracePt t="51046" x="5761038" y="4860925"/>
          <p14:tracePt t="51052" x="5780088" y="4851400"/>
          <p14:tracePt t="51060" x="5797550" y="4851400"/>
          <p14:tracePt t="51068" x="5826125" y="4851400"/>
          <p14:tracePt t="51076" x="5834063" y="4851400"/>
          <p14:tracePt t="51084" x="5843588" y="4851400"/>
          <p14:tracePt t="51101" x="5862638" y="4841875"/>
          <p14:tracePt t="51355" x="5834063" y="4851400"/>
          <p14:tracePt t="51362" x="5816600" y="4870450"/>
          <p14:tracePt t="51371" x="5807075" y="4870450"/>
          <p14:tracePt t="51378" x="5797550" y="4878388"/>
          <p14:tracePt t="51519" x="5789613" y="4878388"/>
          <p14:tracePt t="52596" x="5780088" y="4870450"/>
          <p14:tracePt t="52980" x="5753100" y="4878388"/>
          <p14:tracePt t="52988" x="5753100" y="4887913"/>
          <p14:tracePt t="52995" x="5724525" y="4887913"/>
          <p14:tracePt t="53004" x="5716588" y="4887913"/>
          <p14:tracePt t="53013" x="5707063" y="4887913"/>
          <p14:tracePt t="53044" x="5697538" y="4887913"/>
          <p14:tracePt t="53524" x="5670550" y="4887913"/>
          <p14:tracePt t="53533" x="5661025" y="4897438"/>
          <p14:tracePt t="55692" x="5624513" y="4897438"/>
          <p14:tracePt t="55699" x="5588000" y="4924425"/>
          <p14:tracePt t="55706" x="5580063" y="4933950"/>
          <p14:tracePt t="55723" x="5561013" y="4943475"/>
          <p14:tracePt t="56566" x="5551488" y="4979988"/>
          <p14:tracePt t="56572" x="5551488" y="5006975"/>
          <p14:tracePt t="56581" x="5551488" y="5043488"/>
          <p14:tracePt t="56588" x="5551488" y="5053013"/>
          <p14:tracePt t="56700" x="5551488" y="5060950"/>
          <p14:tracePt t="56707" x="5551488" y="5070475"/>
          <p14:tracePt t="56716" x="5580063" y="5106988"/>
          <p14:tracePt t="56723" x="5588000" y="5116513"/>
          <p14:tracePt t="56730" x="5597525" y="5126038"/>
          <p14:tracePt t="56739" x="5607050" y="5153025"/>
          <p14:tracePt t="56747" x="5624513" y="5160963"/>
          <p14:tracePt t="56755" x="5624513" y="5170488"/>
          <p14:tracePt t="56762" x="5643563" y="5170488"/>
          <p14:tracePt t="56770" x="5661025" y="5180013"/>
          <p14:tracePt t="56778" x="5697538" y="5197475"/>
          <p14:tracePt t="56786" x="5707063" y="5197475"/>
          <p14:tracePt t="56794" x="5716588" y="5207000"/>
          <p14:tracePt t="56802" x="5734050" y="5207000"/>
          <p14:tracePt t="56811" x="5753100" y="5226050"/>
          <p14:tracePt t="56827" x="5761038" y="5226050"/>
          <p14:tracePt t="56834" x="5789613" y="5233988"/>
          <p14:tracePt t="56844" x="5797550" y="5243513"/>
          <p14:tracePt t="56881" x="5807075" y="5253038"/>
          <p14:tracePt t="56917" x="5816600" y="5262563"/>
          <p14:tracePt t="56924" x="5826125" y="5262563"/>
          <p14:tracePt t="56934" x="5843588" y="5280025"/>
          <p14:tracePt t="56947" x="5870575" y="5299075"/>
          <p14:tracePt t="56954" x="5889625" y="5316538"/>
          <p14:tracePt t="56965" x="5907088" y="5335588"/>
          <p14:tracePt t="56972" x="5926138" y="5343525"/>
          <p14:tracePt t="56981" x="5943600" y="5343525"/>
          <p14:tracePt t="56988" x="5989638" y="5353050"/>
          <p14:tracePt t="56995" x="5999163" y="5353050"/>
          <p14:tracePt t="57004" x="6026150" y="5353050"/>
          <p14:tracePt t="57013" x="6062663" y="5353050"/>
          <p14:tracePt t="57020" x="6072188" y="5353050"/>
          <p14:tracePt t="57029" x="6089650" y="5353050"/>
          <p14:tracePt t="57036" x="6108700" y="5353050"/>
          <p14:tracePt t="57667" x="6189663" y="5343525"/>
          <p14:tracePt t="57676" x="6299200" y="5343525"/>
          <p14:tracePt t="57684" x="6391275" y="5335588"/>
          <p14:tracePt t="57692" x="6518275" y="5316538"/>
          <p14:tracePt t="57701" x="6627813" y="5307013"/>
          <p14:tracePt t="57708" x="6746875" y="5307013"/>
          <p14:tracePt t="57716" x="6873875" y="5307013"/>
          <p14:tracePt t="57724" x="7010400" y="5307013"/>
          <p14:tracePt t="57732" x="7138988" y="5307013"/>
          <p14:tracePt t="57740" x="7239000" y="5307013"/>
          <p14:tracePt t="57749" x="7329488" y="5307013"/>
          <p14:tracePt t="57756" x="7402513" y="5307013"/>
          <p14:tracePt t="57768" x="7458075" y="5307013"/>
          <p14:tracePt t="57770" x="7502525" y="5307013"/>
          <p14:tracePt t="57779" x="7512050" y="5307013"/>
          <p14:tracePt t="57906" x="7466013" y="5307013"/>
          <p14:tracePt t="57914" x="7412038" y="5307013"/>
          <p14:tracePt t="57923" x="7339013" y="5307013"/>
          <p14:tracePt t="57930" x="7248525" y="5335588"/>
          <p14:tracePt t="57939" x="7129463" y="5343525"/>
          <p14:tracePt t="57947" x="7000875" y="5343525"/>
          <p14:tracePt t="57955" x="6856413" y="5343525"/>
          <p14:tracePt t="57963" x="6691313" y="5343525"/>
          <p14:tracePt t="57970" x="6500813" y="5343525"/>
          <p14:tracePt t="57979" x="6318250" y="5343525"/>
          <p14:tracePt t="57986" x="6099175" y="5343525"/>
          <p14:tracePt t="57994" x="5870575" y="5343525"/>
          <p14:tracePt t="58002" x="5670550" y="5343525"/>
          <p14:tracePt t="58011" x="5451475" y="5343525"/>
          <p14:tracePt t="58019" x="5224463" y="5343525"/>
          <p14:tracePt t="58029" x="5022850" y="5343525"/>
          <p14:tracePt t="58036" x="4840288" y="5343525"/>
          <p14:tracePt t="58047" x="4686300" y="5343525"/>
          <p14:tracePt t="58052" x="4521200" y="5343525"/>
          <p14:tracePt t="58061" x="4376738" y="5343525"/>
          <p14:tracePt t="58068" x="4230688" y="5343525"/>
          <p14:tracePt t="58076" x="4084638" y="5343525"/>
          <p14:tracePt t="58082" x="3956050" y="5362575"/>
          <p14:tracePt t="58090" x="3810000" y="5380038"/>
          <p14:tracePt t="58098" x="3673475" y="5408613"/>
          <p14:tracePt t="58106" x="3546475" y="5416550"/>
          <p14:tracePt t="58115" x="3436938" y="5435600"/>
          <p14:tracePt t="58123" x="3290888" y="5462588"/>
          <p14:tracePt t="58131" x="3171825" y="5489575"/>
          <p14:tracePt t="58139" x="3081338" y="5489575"/>
          <p14:tracePt t="58147" x="3017838" y="5499100"/>
          <p14:tracePt t="58156" x="2944813" y="5518150"/>
          <p14:tracePt t="58169" x="2862263" y="5545138"/>
          <p14:tracePt t="58172" x="2808288" y="5554663"/>
          <p14:tracePt t="58184" x="2781300" y="5562600"/>
          <p14:tracePt t="58186" x="2735263" y="5562600"/>
          <p14:tracePt t="58195" x="2698750" y="5572125"/>
          <p14:tracePt t="58203" x="2652713" y="5599113"/>
          <p14:tracePt t="58212" x="2616200" y="5599113"/>
          <p14:tracePt t="58219" x="2589213" y="5618163"/>
          <p14:tracePt t="58234" x="2570163" y="5618163"/>
          <p14:tracePt t="58332" x="2533650" y="5618163"/>
          <p14:tracePt t="58340" x="2489200" y="5654675"/>
          <p14:tracePt t="58348" x="2470150" y="5662613"/>
          <p14:tracePt t="58356" x="2425700" y="5672138"/>
          <p14:tracePt t="58364" x="2379663" y="5681663"/>
          <p14:tracePt t="58372" x="2343150" y="5681663"/>
          <p14:tracePt t="58380" x="2287588" y="5708650"/>
          <p14:tracePt t="58386" x="2251075" y="5718175"/>
          <p14:tracePt t="58395" x="2214563" y="5727700"/>
          <p14:tracePt t="58404" x="2170113" y="5727700"/>
          <p14:tracePt t="58412" x="2133600" y="5727700"/>
          <p14:tracePt t="58418" x="2097088" y="5735638"/>
          <p14:tracePt t="58428" x="2060575" y="5735638"/>
          <p14:tracePt t="58435" x="2014538" y="5735638"/>
          <p14:tracePt t="58444" x="1978025" y="5735638"/>
          <p14:tracePt t="58451" x="1951038" y="5735638"/>
          <p14:tracePt t="58460" x="1895475" y="5735638"/>
          <p14:tracePt t="58468" x="1851025" y="5735638"/>
          <p14:tracePt t="58475" x="1795463" y="5735638"/>
          <p14:tracePt t="58483" x="1758950" y="5735638"/>
          <p14:tracePt t="58490" x="1741488" y="5735638"/>
          <p14:tracePt t="58498" x="1695450" y="5735638"/>
          <p14:tracePt t="58515" x="1677988" y="5735638"/>
          <p14:tracePt t="58523" x="1668463" y="5735638"/>
          <p14:tracePt t="58742" x="1649413" y="5735638"/>
          <p14:tracePt t="58746" x="1612900" y="5735638"/>
          <p14:tracePt t="58755" x="1576388" y="5735638"/>
          <p14:tracePt t="58765" x="1558925" y="5735638"/>
          <p14:tracePt t="58772" x="1531938" y="5754688"/>
          <p14:tracePt t="58783" x="1512888" y="5764213"/>
          <p14:tracePt t="58786" x="1485900" y="5772150"/>
          <p14:tracePt t="58795" x="1476375" y="5772150"/>
          <p14:tracePt t="58811" x="1458913" y="5781675"/>
          <p14:tracePt t="59103" x="1449388" y="5781675"/>
          <p14:tracePt t="63100" x="1449388" y="5772150"/>
          <p14:tracePt t="63106" x="1485900" y="5772150"/>
          <p14:tracePt t="63114" x="1568450" y="5772150"/>
          <p14:tracePt t="63122" x="1622425" y="5772150"/>
          <p14:tracePt t="63130" x="1685925" y="5754688"/>
          <p14:tracePt t="63139" x="1714500" y="5754688"/>
          <p14:tracePt t="63147" x="1768475" y="5745163"/>
          <p14:tracePt t="63155" x="1814513" y="5745163"/>
          <p14:tracePt t="63164" x="1841500" y="5745163"/>
          <p14:tracePt t="63172" x="1860550" y="5745163"/>
          <p14:tracePt t="63443" x="1860550" y="5735638"/>
          <p14:tracePt t="64076" x="1851025" y="5735638"/>
          <p14:tracePt t="64084" x="1831975" y="5745163"/>
          <p14:tracePt t="64109" x="1824038" y="5754688"/>
          <p14:tracePt t="64340" x="1841500" y="5754688"/>
          <p14:tracePt t="64348" x="1931988" y="5754688"/>
          <p14:tracePt t="64356" x="2041525" y="5735638"/>
          <p14:tracePt t="64364" x="2133600" y="5735638"/>
          <p14:tracePt t="64371" x="2260600" y="5727700"/>
          <p14:tracePt t="64378" x="2406650" y="5727700"/>
          <p14:tracePt t="64386" x="2552700" y="5727700"/>
          <p14:tracePt t="64395" x="2716213" y="5727700"/>
          <p14:tracePt t="64402" x="2862263" y="5727700"/>
          <p14:tracePt t="64410" x="3008313" y="5727700"/>
          <p14:tracePt t="64419" x="3154363" y="5708650"/>
          <p14:tracePt t="64426" x="3227388" y="5699125"/>
          <p14:tracePt t="64435" x="3327400" y="5681663"/>
          <p14:tracePt t="64443" x="3354388" y="5672138"/>
          <p14:tracePt t="64450" x="3382963" y="5672138"/>
          <p14:tracePt t="64564" x="3373438" y="5681663"/>
          <p14:tracePt t="64572" x="3346450" y="5691188"/>
          <p14:tracePt t="64580" x="3309938" y="5708650"/>
          <p14:tracePt t="64588" x="3281363" y="5708650"/>
          <p14:tracePt t="64597" x="3263900" y="5735638"/>
          <p14:tracePt t="64611" x="3227388" y="5735638"/>
          <p14:tracePt t="64620" x="3208338" y="5735638"/>
          <p14:tracePt t="65070" x="3200400" y="5735638"/>
          <p14:tracePt t="65084" x="3200400" y="5708650"/>
          <p14:tracePt t="65094" x="3200400" y="5699125"/>
          <p14:tracePt t="65100" x="3200400" y="5691188"/>
          <p14:tracePt t="65113" x="3208338" y="5681663"/>
          <p14:tracePt t="65116" x="3217863" y="5645150"/>
          <p14:tracePt t="65124" x="3217863" y="5635625"/>
          <p14:tracePt t="65132" x="3236913" y="5608638"/>
          <p14:tracePt t="65140" x="3236913" y="5589588"/>
          <p14:tracePt t="65148" x="3244850" y="5572125"/>
          <p14:tracePt t="65164" x="3254375" y="5562600"/>
          <p14:tracePt t="65613" x="3263900" y="5554663"/>
          <p14:tracePt t="65620" x="3273425" y="5554663"/>
          <p14:tracePt t="65628" x="3290888" y="5554663"/>
          <p14:tracePt t="65636" x="3382963" y="5554663"/>
          <p14:tracePt t="65646" x="3473450" y="5508625"/>
          <p14:tracePt t="65652" x="3592513" y="5481638"/>
          <p14:tracePt t="65662" x="3692525" y="5445125"/>
          <p14:tracePt t="65671" x="3765550" y="5426075"/>
          <p14:tracePt t="65676" x="3856038" y="5399088"/>
          <p14:tracePt t="65683" x="3938588" y="5372100"/>
          <p14:tracePt t="65690" x="3984625" y="5362575"/>
          <p14:tracePt t="65698" x="4057650" y="5353050"/>
          <p14:tracePt t="65706" x="4075113" y="5353050"/>
          <p14:tracePt t="65716" x="4102100" y="5353050"/>
          <p14:tracePt t="65726" x="4121150" y="5353050"/>
          <p14:tracePt t="66095" x="4148138" y="5353050"/>
          <p14:tracePt t="66100" x="4157663" y="5353050"/>
          <p14:tracePt t="66112" x="4165600" y="5353050"/>
          <p14:tracePt t="66117" x="4202113" y="5353050"/>
          <p14:tracePt t="66128" x="4275138" y="5316538"/>
          <p14:tracePt t="66132" x="4340225" y="5299075"/>
          <p14:tracePt t="66139" x="4448175" y="5270500"/>
          <p14:tracePt t="66148" x="4549775" y="5243513"/>
          <p14:tracePt t="66155" x="4659313" y="5216525"/>
          <p14:tracePt t="66163" x="4803775" y="5170488"/>
          <p14:tracePt t="66171" x="4959350" y="5126038"/>
          <p14:tracePt t="66179" x="5105400" y="5080000"/>
          <p14:tracePt t="66187" x="5268913" y="5053013"/>
          <p14:tracePt t="66197" x="5461000" y="5006975"/>
          <p14:tracePt t="66202" x="5643563" y="4960938"/>
          <p14:tracePt t="66210" x="5807075" y="4897438"/>
          <p14:tracePt t="66218" x="5962650" y="4851400"/>
          <p14:tracePt t="66227" x="6126163" y="4824413"/>
          <p14:tracePt t="66234" x="6272213" y="4778375"/>
          <p14:tracePt t="66243" x="6445250" y="4732338"/>
          <p14:tracePt t="66250" x="6573838" y="4687888"/>
          <p14:tracePt t="66259" x="6718300" y="4641850"/>
          <p14:tracePt t="66267" x="6910388" y="4595813"/>
          <p14:tracePt t="66276" x="7056438" y="4551363"/>
          <p14:tracePt t="66283" x="7202488" y="4522788"/>
          <p14:tracePt t="66291" x="7392988" y="4459288"/>
          <p14:tracePt t="66299" x="7567613" y="4405313"/>
          <p14:tracePt t="66311" x="7748588" y="4368800"/>
          <p14:tracePt t="66314" x="7894638" y="4322763"/>
          <p14:tracePt t="66322" x="8077200" y="4313238"/>
          <p14:tracePt t="66331" x="8240713" y="4268788"/>
          <p14:tracePt t="66338" x="8432800" y="4232275"/>
          <p14:tracePt t="66346" x="8578850" y="4186238"/>
          <p14:tracePt t="66354" x="8651875" y="4186238"/>
          <p14:tracePt t="66362" x="8797925" y="4159250"/>
          <p14:tracePt t="66370" x="8951913" y="4113213"/>
          <p14:tracePt t="66378" x="9061450" y="40862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ja-JP"/>
              <a:t>Problems of hypercube</a:t>
            </a:r>
          </a:p>
        </p:txBody>
      </p:sp>
      <p:sp>
        <p:nvSpPr>
          <p:cNvPr id="49155" name="Rectangle 3"/>
          <p:cNvSpPr>
            <a:spLocks noGrp="1" noChangeArrowheads="1"/>
          </p:cNvSpPr>
          <p:nvPr>
            <p:ph type="body" idx="1"/>
          </p:nvPr>
        </p:nvSpPr>
        <p:spPr/>
        <p:txBody>
          <a:bodyPr/>
          <a:lstStyle/>
          <a:p>
            <a:r>
              <a:rPr lang="en-US" altLang="ja-JP"/>
              <a:t>Large number of links</a:t>
            </a:r>
          </a:p>
          <a:p>
            <a:pPr lvl="1"/>
            <a:r>
              <a:rPr lang="en-US" altLang="ja-JP"/>
              <a:t>Large number of distant links</a:t>
            </a:r>
          </a:p>
          <a:p>
            <a:pPr lvl="1"/>
            <a:r>
              <a:rPr lang="en-US" altLang="ja-JP"/>
              <a:t>High bandwidth links are difficult for a high performance processors.</a:t>
            </a:r>
          </a:p>
          <a:p>
            <a:r>
              <a:rPr lang="en-US" altLang="ja-JP"/>
              <a:t>Small D does not contribute performance because of innovation of packet transfer.</a:t>
            </a:r>
          </a:p>
          <a:p>
            <a:r>
              <a:rPr lang="en-US" altLang="ja-JP"/>
              <a:t>Programming is difficult: → Hypercube’s dilemma</a:t>
            </a:r>
          </a:p>
        </p:txBody>
      </p:sp>
      <p:pic>
        <p:nvPicPr>
          <p:cNvPr id="2" name="オーディオ 1">
            <a:hlinkClick r:id="" action="ppaction://media"/>
            <a:extLst>
              <a:ext uri="{FF2B5EF4-FFF2-40B4-BE49-F238E27FC236}">
                <a16:creationId xmlns:a16="http://schemas.microsoft.com/office/drawing/2014/main" id="{10612147-32C1-489B-B71D-42F0118639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058"/>
    </mc:Choice>
    <mc:Fallback xmlns="">
      <p:transition spd="slow" advTm="10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2" x="8523288" y="3967163"/>
          <p14:tracePt t="560" x="8040688" y="3967163"/>
          <p14:tracePt t="568" x="7485063" y="3967163"/>
          <p14:tracePt t="575" x="6956425" y="3921125"/>
          <p14:tracePt t="585" x="6491288" y="3875088"/>
          <p14:tracePt t="592" x="6043613" y="3767138"/>
          <p14:tracePt t="601" x="5780088" y="3665538"/>
          <p14:tracePt t="607" x="5551488" y="3592513"/>
          <p14:tracePt t="616" x="5351463" y="3511550"/>
          <p14:tracePt t="624" x="5214938" y="3465513"/>
          <p14:tracePt t="632" x="5132388" y="3429000"/>
          <p14:tracePt t="641" x="5059363" y="3382963"/>
          <p14:tracePt t="648" x="4995863" y="3365500"/>
          <p14:tracePt t="658" x="4968875" y="3355975"/>
          <p14:tracePt t="664" x="4941888" y="3328988"/>
          <p14:tracePt t="671" x="4913313" y="3319463"/>
          <p14:tracePt t="1032" x="4932363" y="3236913"/>
          <p14:tracePt t="1040" x="5049838" y="3119438"/>
          <p14:tracePt t="1048" x="5187950" y="3027363"/>
          <p14:tracePt t="1056" x="5324475" y="2936875"/>
          <p14:tracePt t="1064" x="5524500" y="2800350"/>
          <p14:tracePt t="1071" x="5716588" y="2681288"/>
          <p14:tracePt t="1080" x="5899150" y="2562225"/>
          <p14:tracePt t="1089" x="6053138" y="2471738"/>
          <p14:tracePt t="1096" x="6189663" y="2398713"/>
          <p14:tracePt t="1106" x="6318250" y="2316163"/>
          <p14:tracePt t="1112" x="6418263" y="2262188"/>
          <p14:tracePt t="1120" x="6435725" y="2252663"/>
          <p14:tracePt t="1128" x="6445250" y="2243138"/>
          <p14:tracePt t="1200" x="6435725" y="2252663"/>
          <p14:tracePt t="1208" x="6408738" y="2270125"/>
          <p14:tracePt t="1215" x="6381750" y="2298700"/>
          <p14:tracePt t="1224" x="6354763" y="2325688"/>
          <p14:tracePt t="1232" x="6335713" y="2343150"/>
          <p14:tracePt t="1240" x="6318250" y="2362200"/>
          <p14:tracePt t="1247" x="6291263" y="2389188"/>
          <p14:tracePt t="1256" x="6254750" y="2416175"/>
          <p14:tracePt t="1263" x="6245225" y="2425700"/>
          <p14:tracePt t="1271" x="6218238" y="2435225"/>
          <p14:tracePt t="1279" x="6199188" y="2452688"/>
          <p14:tracePt t="1288" x="6189663" y="2462213"/>
          <p14:tracePt t="1295" x="6162675" y="2471738"/>
          <p14:tracePt t="1304" x="6162675" y="2481263"/>
          <p14:tracePt t="1312" x="6153150" y="2481263"/>
          <p14:tracePt t="1320" x="6126163" y="2498725"/>
          <p14:tracePt t="1336" x="6116638" y="2498725"/>
          <p14:tracePt t="1343" x="6108700" y="2508250"/>
          <p14:tracePt t="1760" x="6108700" y="2498725"/>
          <p14:tracePt t="1768" x="6108700" y="2444750"/>
          <p14:tracePt t="1776" x="6108700" y="2398713"/>
          <p14:tracePt t="1784" x="6108700" y="2389188"/>
          <p14:tracePt t="1792" x="6108700" y="2362200"/>
          <p14:tracePt t="1801" x="6108700" y="2335213"/>
          <p14:tracePt t="1808" x="6108700" y="2306638"/>
          <p14:tracePt t="1816" x="6108700" y="2289175"/>
          <p14:tracePt t="1824" x="6108700" y="2262188"/>
          <p14:tracePt t="1832" x="6108700" y="2252663"/>
          <p14:tracePt t="1840" x="6108700" y="2225675"/>
          <p14:tracePt t="1848" x="6108700" y="2216150"/>
          <p14:tracePt t="1864" x="6108700" y="2206625"/>
          <p14:tracePt t="1872" x="6108700" y="2189163"/>
          <p14:tracePt t="2688" x="6099175" y="2179638"/>
          <p14:tracePt t="2730" x="6062663" y="2197100"/>
          <p14:tracePt t="2738" x="5999163" y="2252663"/>
          <p14:tracePt t="2745" x="5916613" y="2289175"/>
          <p14:tracePt t="2753" x="5889625" y="2306638"/>
          <p14:tracePt t="2761" x="5843588" y="2306638"/>
          <p14:tracePt t="2767" x="5807075" y="2316163"/>
          <p14:tracePt t="2775" x="5780088" y="2325688"/>
          <p14:tracePt t="2792" x="5753100" y="2335213"/>
          <p14:tracePt t="2800" x="5743575" y="2343150"/>
          <p14:tracePt t="3132" x="5761038" y="2325688"/>
          <p14:tracePt t="3137" x="5780088" y="2289175"/>
          <p14:tracePt t="3146" x="5797550" y="2270125"/>
          <p14:tracePt t="3153" x="5816600" y="2243138"/>
          <p14:tracePt t="3160" x="5834063" y="2225675"/>
          <p14:tracePt t="3168" x="5870575" y="2197100"/>
          <p14:tracePt t="3176" x="5899150" y="2170113"/>
          <p14:tracePt t="3184" x="5916613" y="2143125"/>
          <p14:tracePt t="3192" x="5953125" y="2116138"/>
          <p14:tracePt t="3208" x="5962650" y="2097088"/>
          <p14:tracePt t="3216" x="5972175" y="2089150"/>
          <p14:tracePt t="3224" x="5980113" y="2070100"/>
          <p14:tracePt t="3232" x="5999163" y="2052638"/>
          <p14:tracePt t="3249" x="5999163" y="2043113"/>
          <p14:tracePt t="3259" x="5999163" y="2016125"/>
          <p14:tracePt t="3263" x="5999163" y="2006600"/>
          <p14:tracePt t="3273" x="5999163" y="1997075"/>
          <p14:tracePt t="3280" x="5999163" y="1987550"/>
          <p14:tracePt t="3289" x="5999163" y="1979613"/>
          <p14:tracePt t="3295" x="5999163" y="1970088"/>
          <p14:tracePt t="3305" x="5999163" y="1960563"/>
          <p14:tracePt t="3312" x="6007100" y="1951038"/>
          <p14:tracePt t="3537" x="6007100" y="1960563"/>
          <p14:tracePt t="3829" x="5999163" y="1970088"/>
          <p14:tracePt t="3968" x="5989638" y="1960563"/>
          <p14:tracePt t="3976" x="5962650" y="1933575"/>
          <p14:tracePt t="3984" x="5935663" y="1897063"/>
          <p14:tracePt t="3992" x="5916613" y="1870075"/>
          <p14:tracePt t="4000" x="5889625" y="1833563"/>
          <p14:tracePt t="4008" x="5880100" y="1778000"/>
          <p14:tracePt t="4016" x="5870575" y="1751013"/>
          <p14:tracePt t="4024" x="5862638" y="1697038"/>
          <p14:tracePt t="4032" x="5862638" y="1668463"/>
          <p14:tracePt t="4040" x="5862638" y="1624013"/>
          <p14:tracePt t="4048" x="5862638" y="1614488"/>
          <p14:tracePt t="4056" x="5862638" y="1587500"/>
          <p14:tracePt t="4064" x="5862638" y="1577975"/>
          <p14:tracePt t="4073" x="5843588" y="1541463"/>
          <p14:tracePt t="4080" x="5843588" y="1531938"/>
          <p14:tracePt t="4337" x="5834063" y="1522413"/>
          <p14:tracePt t="4344" x="5826125" y="1522413"/>
          <p14:tracePt t="4352" x="5816600" y="1531938"/>
          <p14:tracePt t="4360" x="5797550" y="1550988"/>
          <p14:tracePt t="4376" x="5797550" y="1558925"/>
          <p14:tracePt t="4600" x="5807075" y="1558925"/>
          <p14:tracePt t="4608" x="5816600" y="1558925"/>
          <p14:tracePt t="5364" x="5797550" y="1577975"/>
          <p14:tracePt t="5370" x="5797550" y="1595438"/>
          <p14:tracePt t="5378" x="5770563" y="1624013"/>
          <p14:tracePt t="5385" x="5743575" y="1687513"/>
          <p14:tracePt t="5393" x="5724525" y="1714500"/>
          <p14:tracePt t="5400" x="5724525" y="1724025"/>
          <p14:tracePt t="5408" x="5716588" y="1751013"/>
          <p14:tracePt t="5416" x="5697538" y="1768475"/>
          <p14:tracePt t="5424" x="5688013" y="1778000"/>
          <p14:tracePt t="5432" x="5688013" y="1797050"/>
          <p14:tracePt t="5440" x="5680075" y="1804988"/>
          <p14:tracePt t="5448" x="5670550" y="1804988"/>
          <p14:tracePt t="5936" x="5634038" y="1851025"/>
          <p14:tracePt t="5946" x="5624513" y="1860550"/>
          <p14:tracePt t="5953" x="5616575" y="1878013"/>
          <p14:tracePt t="5961" x="5580063" y="1906588"/>
          <p14:tracePt t="5969" x="5551488" y="1924050"/>
          <p14:tracePt t="5985" x="5514975" y="1960563"/>
          <p14:tracePt t="5993" x="5497513" y="1970088"/>
          <p14:tracePt t="6001" x="5497513" y="1979613"/>
          <p14:tracePt t="6009" x="5478463" y="1997075"/>
          <p14:tracePt t="7112" x="5478463" y="1987550"/>
          <p14:tracePt t="7122" x="5441950" y="1943100"/>
          <p14:tracePt t="7136" x="5434013" y="1914525"/>
          <p14:tracePt t="7144" x="5405438" y="1897063"/>
          <p14:tracePt t="7152" x="5387975" y="1870075"/>
          <p14:tracePt t="7160" x="5378450" y="1851025"/>
          <p14:tracePt t="7168" x="5351463" y="1804988"/>
          <p14:tracePt t="7176" x="5324475" y="1787525"/>
          <p14:tracePt t="7184" x="5324475" y="1778000"/>
          <p14:tracePt t="7192" x="5305425" y="1768475"/>
          <p14:tracePt t="7200" x="5287963" y="1741488"/>
          <p14:tracePt t="7208" x="5278438" y="1741488"/>
          <p14:tracePt t="7216" x="5268913" y="1741488"/>
          <p14:tracePt t="7224" x="5251450" y="1731963"/>
          <p14:tracePt t="7232" x="5241925" y="1714500"/>
          <p14:tracePt t="7240" x="5232400" y="1704975"/>
          <p14:tracePt t="8163" x="5224463" y="1697038"/>
          <p14:tracePt t="17552" x="5214938" y="1697038"/>
          <p14:tracePt t="17560" x="5205413" y="1724025"/>
          <p14:tracePt t="17729" x="5187950" y="1724025"/>
          <p14:tracePt t="17738" x="5132388" y="1741488"/>
          <p14:tracePt t="17745" x="5105400" y="1778000"/>
          <p14:tracePt t="17754" x="5095875" y="1778000"/>
          <p14:tracePt t="17761" x="5049838" y="1824038"/>
          <p14:tracePt t="17769" x="5032375" y="1841500"/>
          <p14:tracePt t="17777" x="5014913" y="1851025"/>
          <p14:tracePt t="17793" x="5005388" y="1860550"/>
          <p14:tracePt t="22429" x="5005388" y="1870075"/>
          <p14:tracePt t="36786" x="5005388" y="1878013"/>
          <p14:tracePt t="36834" x="5005388" y="1906588"/>
          <p14:tracePt t="36842" x="4932363" y="2006600"/>
          <p14:tracePt t="36850" x="4913313" y="2052638"/>
          <p14:tracePt t="36857" x="4905375" y="2060575"/>
          <p14:tracePt t="36866" x="4895850" y="2070100"/>
          <p14:tracePt t="36873" x="4895850" y="2079625"/>
          <p14:tracePt t="37457" x="4886325" y="2089150"/>
          <p14:tracePt t="39922" x="4886325" y="2106613"/>
          <p14:tracePt t="39931" x="4886325" y="2125663"/>
          <p14:tracePt t="39936" x="4886325" y="2133600"/>
          <p14:tracePt t="39945" x="4886325" y="2152650"/>
          <p14:tracePt t="39956" x="4868863" y="2170113"/>
          <p14:tracePt t="41577" x="4859338" y="2170113"/>
          <p14:tracePt t="43706" x="4986338" y="2170113"/>
          <p14:tracePt t="43713" x="5297488" y="2170113"/>
          <p14:tracePt t="43721" x="5551488" y="2170113"/>
          <p14:tracePt t="43729" x="5761038" y="2133600"/>
          <p14:tracePt t="43738" x="5999163" y="2043113"/>
          <p14:tracePt t="43745" x="6226175" y="1979613"/>
          <p14:tracePt t="43754" x="6491288" y="1897063"/>
          <p14:tracePt t="43760" x="6573838" y="1860550"/>
          <p14:tracePt t="43770" x="6654800" y="1804988"/>
          <p14:tracePt t="43775" x="6700838" y="1787525"/>
          <p14:tracePt t="43786" x="6710363" y="1768475"/>
          <p14:tracePt t="43792" x="6718300" y="1760538"/>
          <p14:tracePt t="44105" x="6691313" y="1760538"/>
          <p14:tracePt t="44113" x="6673850" y="1778000"/>
          <p14:tracePt t="44121" x="6654800" y="1787525"/>
          <p14:tracePt t="44129" x="6645275" y="1797050"/>
          <p14:tracePt t="44141" x="6618288" y="1814513"/>
          <p14:tracePt t="44145" x="6600825" y="1833563"/>
          <p14:tracePt t="44158" x="6564313" y="1860550"/>
          <p14:tracePt t="44160" x="6545263" y="1870075"/>
          <p14:tracePt t="44170" x="6527800" y="1887538"/>
          <p14:tracePt t="44177" x="6500813" y="1924050"/>
          <p14:tracePt t="44186" x="6481763" y="1933575"/>
          <p14:tracePt t="44192" x="6435725" y="1979613"/>
          <p14:tracePt t="44201" x="6427788" y="1987550"/>
          <p14:tracePt t="44208" x="6399213" y="2006600"/>
          <p14:tracePt t="44216" x="6381750" y="2024063"/>
          <p14:tracePt t="44224" x="6345238" y="2052638"/>
          <p14:tracePt t="44232" x="6326188" y="2070100"/>
          <p14:tracePt t="44240" x="6299200" y="2097088"/>
          <p14:tracePt t="44248" x="6272213" y="2116138"/>
          <p14:tracePt t="44255" x="6254750" y="2133600"/>
          <p14:tracePt t="44265" x="6235700" y="2143125"/>
          <p14:tracePt t="44272" x="6226175" y="2152650"/>
          <p14:tracePt t="44281" x="6226175" y="2160588"/>
          <p14:tracePt t="44289" x="6218238" y="2170113"/>
          <p14:tracePt t="44304" x="6199188" y="2179638"/>
          <p14:tracePt t="44960" x="6189663" y="2179638"/>
          <p14:tracePt t="44968" x="6181725" y="2189163"/>
          <p14:tracePt t="44976" x="6172200" y="2197100"/>
          <p14:tracePt t="45000" x="6162675" y="2206625"/>
          <p14:tracePt t="45018" x="6162675" y="2216150"/>
          <p14:tracePt t="45249" x="6135688" y="2233613"/>
          <p14:tracePt t="45255" x="6099175" y="2252663"/>
          <p14:tracePt t="45264" x="6089650" y="2262188"/>
          <p14:tracePt t="45271" x="6072188" y="2279650"/>
          <p14:tracePt t="45280" x="6053138" y="2298700"/>
          <p14:tracePt t="45296" x="6053138" y="2306638"/>
          <p14:tracePt t="45312" x="6043613" y="2316163"/>
          <p14:tracePt t="45329" x="6035675" y="2316163"/>
          <p14:tracePt t="47561" x="6016625" y="2316163"/>
          <p14:tracePt t="47569" x="5916613" y="2270125"/>
          <p14:tracePt t="47577" x="5870575" y="2262188"/>
          <p14:tracePt t="47586" x="5853113" y="2262188"/>
          <p14:tracePt t="47594" x="5826125" y="2262188"/>
          <p14:tracePt t="47604" x="5816600" y="2262188"/>
          <p14:tracePt t="47611" x="5807075" y="2262188"/>
          <p14:tracePt t="47619" x="5780088" y="2262188"/>
          <p14:tracePt t="47625" x="5761038" y="2262188"/>
          <p14:tracePt t="47645" x="5743575" y="2262188"/>
          <p14:tracePt t="47784" x="5734050" y="2262188"/>
          <p14:tracePt t="47792" x="5716588" y="2262188"/>
          <p14:tracePt t="47800" x="5707063" y="2270125"/>
          <p14:tracePt t="47808" x="5697538" y="2270125"/>
          <p14:tracePt t="47816" x="5697538" y="2279650"/>
          <p14:tracePt t="47832" x="5680075" y="2289175"/>
          <p14:tracePt t="47848" x="5670550" y="2298700"/>
          <p14:tracePt t="47864" x="5661025" y="2316163"/>
          <p14:tracePt t="48723" x="5653088" y="2316163"/>
          <p14:tracePt t="51057" x="5653088" y="2306638"/>
          <p14:tracePt t="51088" x="5680075" y="2262188"/>
          <p14:tracePt t="51096" x="5724525" y="2225675"/>
          <p14:tracePt t="51104" x="5753100" y="2206625"/>
          <p14:tracePt t="51112" x="5753100" y="2197100"/>
          <p14:tracePt t="51120" x="5761038" y="2189163"/>
          <p14:tracePt t="51128" x="5789613" y="2179638"/>
          <p14:tracePt t="51136" x="5797550" y="2160588"/>
          <p14:tracePt t="51144" x="5807075" y="2152650"/>
          <p14:tracePt t="52329" x="5761038" y="2189163"/>
          <p14:tracePt t="52337" x="5716588" y="2233613"/>
          <p14:tracePt t="52345" x="5697538" y="2243138"/>
          <p14:tracePt t="52352" x="5680075" y="2262188"/>
          <p14:tracePt t="52361" x="5661025" y="2279650"/>
          <p14:tracePt t="52370" x="5653088" y="2289175"/>
          <p14:tracePt t="52385" x="5643563" y="2298700"/>
          <p14:tracePt t="59690" x="5624513" y="2316163"/>
          <p14:tracePt t="59700" x="5616575" y="2325688"/>
          <p14:tracePt t="59703" x="5607050" y="2325688"/>
          <p14:tracePt t="59713" x="5597525" y="2335213"/>
          <p14:tracePt t="59721" x="5597525" y="2343150"/>
          <p14:tracePt t="60233" x="5607050" y="2325688"/>
          <p14:tracePt t="60464" x="5616575" y="2316163"/>
          <p14:tracePt t="60472" x="5634038" y="2306638"/>
          <p14:tracePt t="60480" x="5680075" y="2298700"/>
          <p14:tracePt t="60488" x="5697538" y="2279650"/>
          <p14:tracePt t="60496" x="5724525" y="2270125"/>
          <p14:tracePt t="60503" x="5753100" y="2270125"/>
          <p14:tracePt t="60514" x="5789613" y="2252663"/>
          <p14:tracePt t="60520" x="5843588" y="2252663"/>
          <p14:tracePt t="60530" x="5862638" y="2243138"/>
          <p14:tracePt t="60536" x="5899150" y="2243138"/>
          <p14:tracePt t="60545" x="5943600" y="2243138"/>
          <p14:tracePt t="60552" x="5972175" y="2225675"/>
          <p14:tracePt t="60560" x="5980113" y="2225675"/>
          <p14:tracePt t="60568" x="5989638" y="2225675"/>
          <p14:tracePt t="60584" x="5999163" y="2225675"/>
          <p14:tracePt t="60780" x="5980113" y="2243138"/>
          <p14:tracePt t="60784" x="5972175" y="2262188"/>
          <p14:tracePt t="60800" x="5953125" y="2279650"/>
          <p14:tracePt t="60972" x="5943600" y="2279650"/>
          <p14:tracePt t="60977" x="5935663" y="2289175"/>
          <p14:tracePt t="61873" x="5935663" y="2298700"/>
          <p14:tracePt t="61881" x="5935663" y="2306638"/>
          <p14:tracePt t="61889" x="5935663" y="2325688"/>
          <p14:tracePt t="61897" x="5907088" y="2335213"/>
          <p14:tracePt t="61905" x="5889625" y="2352675"/>
          <p14:tracePt t="61930" x="5889625" y="2362200"/>
          <p14:tracePt t="61973" x="5880100" y="2371725"/>
          <p14:tracePt t="61978" x="5870575" y="2371725"/>
          <p14:tracePt t="61985" x="5853113" y="2379663"/>
          <p14:tracePt t="61993" x="5834063" y="2398713"/>
          <p14:tracePt t="62005" x="5826125" y="2398713"/>
          <p14:tracePt t="62007" x="5816600" y="2408238"/>
          <p14:tracePt t="62016" x="5807075" y="2408238"/>
          <p14:tracePt t="62024" x="5797550" y="2416175"/>
          <p14:tracePt t="62032" x="5789613" y="2416175"/>
          <p14:tracePt t="62040" x="5780088" y="2425700"/>
          <p14:tracePt t="62048" x="5770563" y="2435225"/>
          <p14:tracePt t="62056" x="5761038" y="2444750"/>
          <p14:tracePt t="62072" x="5753100" y="2452688"/>
          <p14:tracePt t="62352" x="5770563" y="2435225"/>
          <p14:tracePt t="62362" x="5780088" y="2435225"/>
          <p14:tracePt t="62367" x="5797550" y="2416175"/>
          <p14:tracePt t="62376" x="5826125" y="2398713"/>
          <p14:tracePt t="62384" x="5862638" y="2371725"/>
          <p14:tracePt t="62392" x="5880100" y="2362200"/>
          <p14:tracePt t="62401" x="5889625" y="2352675"/>
          <p14:tracePt t="62418" x="5899150" y="2343150"/>
          <p14:tracePt t="62744" x="5889625" y="2343150"/>
          <p14:tracePt t="62752" x="5880100" y="2352675"/>
          <p14:tracePt t="62769" x="5870575" y="2352675"/>
          <p14:tracePt t="62777" x="5862638" y="2362200"/>
          <p14:tracePt t="62785" x="5862638" y="2371725"/>
          <p14:tracePt t="62793" x="5853113" y="2379663"/>
          <p14:tracePt t="63284" x="5843588" y="2389188"/>
          <p14:tracePt t="70066" x="5862638" y="2389188"/>
          <p14:tracePt t="70073" x="5880100" y="2371725"/>
          <p14:tracePt t="75881" x="5862638" y="2398713"/>
          <p14:tracePt t="75888" x="5807075" y="2435225"/>
          <p14:tracePt t="75896" x="5797550" y="2444750"/>
          <p14:tracePt t="75904" x="5780088" y="2462213"/>
          <p14:tracePt t="75912" x="5761038" y="2481263"/>
          <p14:tracePt t="75920" x="5753100" y="2498725"/>
          <p14:tracePt t="75929" x="5743575" y="2517775"/>
          <p14:tracePt t="75936" x="5734050" y="2525713"/>
          <p14:tracePt t="75944" x="5724525" y="2535238"/>
          <p14:tracePt t="76313" x="5716588" y="2544763"/>
          <p14:tracePt t="76329" x="5688013" y="2571750"/>
          <p14:tracePt t="76337" x="5688013" y="2581275"/>
          <p14:tracePt t="76345" x="5680075" y="2581275"/>
          <p14:tracePt t="76353" x="5661025" y="2589213"/>
          <p14:tracePt t="76369" x="5643563" y="2608263"/>
          <p14:tracePt t="76394" x="5634038" y="2617788"/>
          <p14:tracePt t="77338" x="5624513" y="2617788"/>
          <p14:tracePt t="77345" x="5616575" y="2617788"/>
          <p14:tracePt t="77353" x="5607050" y="2617788"/>
          <p14:tracePt t="77364" x="5588000" y="2625725"/>
          <p14:tracePt t="77368" x="5534025" y="2681288"/>
          <p14:tracePt t="77375" x="5524500" y="2690813"/>
          <p14:tracePt t="77383" x="5507038" y="2690813"/>
          <p14:tracePt t="77392" x="5487988" y="2717800"/>
          <p14:tracePt t="77400" x="5478463" y="2717800"/>
          <p14:tracePt t="77408" x="5470525" y="2727325"/>
          <p14:tracePt t="77416" x="5451475" y="2744788"/>
          <p14:tracePt t="82165" x="5441950" y="2744788"/>
          <p14:tracePt t="84553" x="5441950" y="2754313"/>
          <p14:tracePt t="84561" x="5441950" y="2763838"/>
          <p14:tracePt t="84569" x="5441950" y="2790825"/>
          <p14:tracePt t="84577" x="5441950" y="2800350"/>
          <p14:tracePt t="84585" x="5441950" y="2808288"/>
          <p14:tracePt t="84593" x="5441950" y="2817813"/>
          <p14:tracePt t="84602" x="5434013" y="2836863"/>
          <p14:tracePt t="84617" x="5434013" y="2844800"/>
          <p14:tracePt t="84625" x="5434013" y="2863850"/>
          <p14:tracePt t="84635" x="5434013" y="2873375"/>
          <p14:tracePt t="84640" x="5434013" y="2881313"/>
          <p14:tracePt t="84649" x="5424488" y="2917825"/>
          <p14:tracePt t="84656" x="5424488" y="2927350"/>
          <p14:tracePt t="84672" x="5424488" y="2936875"/>
          <p14:tracePt t="84680" x="5424488" y="2954338"/>
          <p14:tracePt t="84688" x="5414963" y="2973388"/>
          <p14:tracePt t="84705" x="5414963" y="2990850"/>
          <p14:tracePt t="84713" x="5405438" y="3000375"/>
          <p14:tracePt t="84721" x="5405438" y="3009900"/>
          <p14:tracePt t="84737" x="5405438" y="3017838"/>
          <p14:tracePt t="84745" x="5405438" y="3036888"/>
          <p14:tracePt t="84753" x="5405438" y="3046413"/>
          <p14:tracePt t="84761" x="5397500" y="3054350"/>
          <p14:tracePt t="84777" x="5397500" y="3073400"/>
          <p14:tracePt t="84785" x="5397500" y="3082925"/>
          <p14:tracePt t="84792" x="5397500" y="3090863"/>
          <p14:tracePt t="84800" x="5397500" y="3100388"/>
          <p14:tracePt t="84808" x="5378450" y="3136900"/>
          <p14:tracePt t="84824" x="5378450" y="3146425"/>
          <p14:tracePt t="84834" x="5378450" y="3173413"/>
          <p14:tracePt t="84840" x="5378450" y="3182938"/>
          <p14:tracePt t="84848" x="5378450" y="3209925"/>
          <p14:tracePt t="84864" x="5378450" y="3228975"/>
          <p14:tracePt t="84872" x="5378450" y="3246438"/>
          <p14:tracePt t="84881" x="5378450" y="3265488"/>
          <p14:tracePt t="84887" x="5378450" y="3273425"/>
          <p14:tracePt t="84895" x="5378450" y="3292475"/>
          <p14:tracePt t="84903" x="5378450" y="3302000"/>
          <p14:tracePt t="84920" x="5378450" y="3309938"/>
          <p14:tracePt t="84927" x="5378450" y="3328988"/>
          <p14:tracePt t="85000" x="5378450" y="3338513"/>
          <p14:tracePt t="85128" x="5378450" y="3375025"/>
          <p14:tracePt t="85136" x="5378450" y="3392488"/>
          <p14:tracePt t="85151" x="5378450" y="3402013"/>
          <p14:tracePt t="85160" x="5378450" y="3419475"/>
          <p14:tracePt t="85177" x="5378450" y="3429000"/>
          <p14:tracePt t="85193" x="5378450" y="3438525"/>
          <p14:tracePt t="85218" x="5378450" y="3455988"/>
          <p14:tracePt t="85225" x="5378450" y="3465513"/>
          <p14:tracePt t="85233" x="5378450" y="3475038"/>
          <p14:tracePt t="85252" x="5378450" y="3492500"/>
          <p14:tracePt t="85257" x="5378450" y="3502025"/>
          <p14:tracePt t="85268" x="5378450" y="3519488"/>
          <p14:tracePt t="85287" x="5378450" y="3548063"/>
          <p14:tracePt t="85299" x="5378450" y="3565525"/>
          <p14:tracePt t="85305" x="5378450" y="3584575"/>
          <p14:tracePt t="85314" x="5378450" y="3592513"/>
          <p14:tracePt t="85322" x="5368925" y="3611563"/>
          <p14:tracePt t="85329" x="5368925" y="3638550"/>
          <p14:tracePt t="85337" x="5360988" y="3657600"/>
          <p14:tracePt t="85345" x="5360988" y="3665538"/>
          <p14:tracePt t="85352" x="5360988" y="3684588"/>
          <p14:tracePt t="85361" x="5351463" y="3702050"/>
          <p14:tracePt t="85369" x="5351463" y="3730625"/>
          <p14:tracePt t="85377" x="5334000" y="3748088"/>
          <p14:tracePt t="85393" x="5324475" y="3757613"/>
          <p14:tracePt t="85400" x="5324475" y="3767138"/>
          <p14:tracePt t="85408" x="5314950" y="3775075"/>
          <p14:tracePt t="85545" x="5305425" y="3803650"/>
          <p14:tracePt t="85553" x="5287963" y="3830638"/>
          <p14:tracePt t="85577" x="5278438" y="3848100"/>
          <p14:tracePt t="85761" x="5268913" y="3867150"/>
          <p14:tracePt t="85769" x="5232400" y="3930650"/>
          <p14:tracePt t="85777" x="5224463" y="3940175"/>
          <p14:tracePt t="85786" x="5214938" y="3948113"/>
          <p14:tracePt t="85793" x="5205413" y="3976688"/>
          <p14:tracePt t="85803" x="5187950" y="3994150"/>
          <p14:tracePt t="85809" x="5178425" y="4013200"/>
          <p14:tracePt t="85820" x="5168900" y="4021138"/>
          <p14:tracePt t="85823" x="5168900" y="4040188"/>
          <p14:tracePt t="85832" x="5159375" y="4049713"/>
          <p14:tracePt t="85865" x="5159375" y="4057650"/>
          <p14:tracePt t="85992" x="5151438" y="4067175"/>
          <p14:tracePt t="86000" x="5141913" y="4086225"/>
          <p14:tracePt t="86009" x="5141913" y="4094163"/>
          <p14:tracePt t="86017" x="5132388" y="4113213"/>
          <p14:tracePt t="86033" x="5132388" y="4140200"/>
          <p14:tracePt t="86041" x="5122863" y="4149725"/>
          <p14:tracePt t="86112" x="5114925" y="4159250"/>
          <p14:tracePt t="86121" x="5105400" y="4159250"/>
          <p14:tracePt t="86127" x="5105400" y="4167188"/>
          <p14:tracePt t="86136" x="5095875" y="4186238"/>
          <p14:tracePt t="86144" x="5086350" y="4195763"/>
          <p14:tracePt t="86152" x="5078413" y="4203700"/>
          <p14:tracePt t="86160" x="5078413" y="4222750"/>
          <p14:tracePt t="86168" x="5068888" y="4240213"/>
          <p14:tracePt t="86176" x="5059363" y="4259263"/>
          <p14:tracePt t="86184" x="5059363" y="4268788"/>
          <p14:tracePt t="86192" x="5049838" y="4276725"/>
          <p14:tracePt t="86207" x="5049838" y="4295775"/>
          <p14:tracePt t="86215" x="5049838" y="4303713"/>
          <p14:tracePt t="86386" x="5041900" y="4322763"/>
          <p14:tracePt t="86401" x="5041900" y="4349750"/>
          <p14:tracePt t="86425" x="5032375" y="4368800"/>
          <p14:tracePt t="86441" x="5022850" y="4376738"/>
          <p14:tracePt t="86448" x="5014913" y="4395788"/>
          <p14:tracePt t="86612" x="5014913" y="4405313"/>
          <p14:tracePt t="86615" x="5005388" y="4413250"/>
          <p14:tracePt t="86631" x="4995863" y="4441825"/>
          <p14:tracePt t="86648" x="4995863" y="4449763"/>
          <p14:tracePt t="86656" x="4986338" y="4449763"/>
          <p14:tracePt t="86665" x="4978400" y="4459288"/>
          <p14:tracePt t="86673" x="4978400" y="4468813"/>
          <p14:tracePt t="86689" x="4968875" y="4478338"/>
          <p14:tracePt t="87249" x="4978400" y="4486275"/>
          <p14:tracePt t="87257" x="5049838" y="4486275"/>
          <p14:tracePt t="87265" x="5105400" y="4486275"/>
          <p14:tracePt t="87273" x="5151438" y="4468813"/>
          <p14:tracePt t="87283" x="5214938" y="4459288"/>
          <p14:tracePt t="87288" x="5251450" y="4449763"/>
          <p14:tracePt t="87297" x="5314950" y="4422775"/>
          <p14:tracePt t="87304" x="5341938" y="4413250"/>
          <p14:tracePt t="87312" x="5378450" y="4405313"/>
          <p14:tracePt t="87561" x="5387975" y="4405313"/>
          <p14:tracePt t="87572" x="5387975" y="4413250"/>
          <p14:tracePt t="87577" x="5387975" y="4422775"/>
          <p14:tracePt t="87586" x="5405438" y="4449763"/>
          <p14:tracePt t="87617" x="5414963" y="4468813"/>
          <p14:tracePt t="87745" x="5424488" y="4468813"/>
          <p14:tracePt t="87793" x="5451475" y="4468813"/>
          <p14:tracePt t="87801" x="5487988" y="4468813"/>
          <p14:tracePt t="87811" x="5543550" y="4468813"/>
          <p14:tracePt t="87818" x="5624513" y="4468813"/>
          <p14:tracePt t="87827" x="5697538" y="4468813"/>
          <p14:tracePt t="87832" x="5770563" y="4449763"/>
          <p14:tracePt t="87840" x="5834063" y="4449763"/>
          <p14:tracePt t="87848" x="5943600" y="4441825"/>
          <p14:tracePt t="87856" x="5999163" y="4432300"/>
          <p14:tracePt t="87864" x="6062663" y="4413250"/>
          <p14:tracePt t="87873" x="6116638" y="4413250"/>
          <p14:tracePt t="87883" x="6172200" y="4413250"/>
          <p14:tracePt t="87889" x="6189663" y="4395788"/>
          <p14:tracePt t="87900" x="6218238" y="4395788"/>
          <p14:tracePt t="87905" x="6226175" y="4395788"/>
          <p14:tracePt t="87915" x="6235700" y="4395788"/>
          <p14:tracePt t="87969" x="6254750" y="4395788"/>
          <p14:tracePt t="87978" x="6272213" y="4395788"/>
          <p14:tracePt t="87985" x="6299200" y="4395788"/>
          <p14:tracePt t="87993" x="6318250" y="4395788"/>
          <p14:tracePt t="88001" x="6326188" y="4395788"/>
          <p14:tracePt t="88011" x="6354763" y="4395788"/>
          <p14:tracePt t="88017" x="6372225" y="4395788"/>
          <p14:tracePt t="88028" x="6391275" y="4395788"/>
          <p14:tracePt t="88032" x="6408738" y="4405313"/>
          <p14:tracePt t="88040" x="6418263" y="4413250"/>
          <p14:tracePt t="88055" x="6418263" y="4422775"/>
          <p14:tracePt t="88130" x="6427788" y="4432300"/>
          <p14:tracePt t="88137" x="6445250" y="4441825"/>
          <p14:tracePt t="88144" x="6454775" y="4441825"/>
          <p14:tracePt t="88152" x="6472238" y="4441825"/>
          <p14:tracePt t="88159" x="6491288" y="4441825"/>
          <p14:tracePt t="88168" x="6518275" y="4449763"/>
          <p14:tracePt t="88176" x="6564313" y="4486275"/>
          <p14:tracePt t="88184" x="6591300" y="4495800"/>
          <p14:tracePt t="88192" x="6637338" y="4505325"/>
          <p14:tracePt t="88200" x="6691313" y="4505325"/>
          <p14:tracePt t="88209" x="6737350" y="4514850"/>
          <p14:tracePt t="88216" x="6819900" y="4551363"/>
          <p14:tracePt t="88224" x="6837363" y="4551363"/>
          <p14:tracePt t="88231" x="6892925" y="4578350"/>
          <p14:tracePt t="88240" x="6929438" y="4578350"/>
          <p14:tracePt t="88248" x="7000875" y="4605338"/>
          <p14:tracePt t="88256" x="7046913" y="4614863"/>
          <p14:tracePt t="88264" x="7102475" y="4614863"/>
          <p14:tracePt t="88272" x="7165975" y="4624388"/>
          <p14:tracePt t="88282" x="7192963" y="4624388"/>
          <p14:tracePt t="88288" x="7212013" y="4624388"/>
          <p14:tracePt t="88299" x="7239000" y="4624388"/>
          <p14:tracePt t="88304" x="7248525" y="4624388"/>
          <p14:tracePt t="88312" x="7256463" y="4624388"/>
          <p14:tracePt t="88417" x="7283450" y="4624388"/>
          <p14:tracePt t="88425" x="7292975" y="4624388"/>
          <p14:tracePt t="88433" x="7319963" y="4632325"/>
          <p14:tracePt t="88441" x="7339013" y="4632325"/>
          <p14:tracePt t="88457" x="7348538" y="4632325"/>
          <p14:tracePt t="88467" x="7366000" y="4632325"/>
          <p14:tracePt t="88472" x="7385050" y="4632325"/>
          <p14:tracePt t="88488" x="7412038" y="4632325"/>
          <p14:tracePt t="88496" x="7429500" y="4632325"/>
          <p14:tracePt t="88504" x="7458075" y="4632325"/>
          <p14:tracePt t="88512" x="7466013" y="4632325"/>
          <p14:tracePt t="88520" x="7475538" y="4632325"/>
          <p14:tracePt t="88527" x="7502525" y="4632325"/>
          <p14:tracePt t="88536" x="7512050" y="4632325"/>
          <p14:tracePt t="88544" x="7539038" y="4632325"/>
          <p14:tracePt t="88552" x="7548563" y="4632325"/>
          <p14:tracePt t="88576" x="7558088" y="4632325"/>
          <p14:tracePt t="88681" x="7567613" y="4632325"/>
          <p14:tracePt t="88729" x="7585075" y="4614863"/>
          <p14:tracePt t="88737" x="7585075" y="4605338"/>
          <p14:tracePt t="88905" x="7575550" y="4605338"/>
          <p14:tracePt t="88915" x="7558088" y="4605338"/>
          <p14:tracePt t="88921" x="7539038" y="4614863"/>
          <p14:tracePt t="88930" x="7531100" y="4624388"/>
          <p14:tracePt t="88937" x="7502525" y="4632325"/>
          <p14:tracePt t="89242" x="7502525" y="4624388"/>
          <p14:tracePt t="89249" x="7502525" y="4614863"/>
          <p14:tracePt t="89259" x="7512050" y="4605338"/>
          <p14:tracePt t="89266" x="7521575" y="4578350"/>
          <p14:tracePt t="89273" x="7539038" y="4551363"/>
          <p14:tracePt t="89283" x="7548563" y="4541838"/>
          <p14:tracePt t="89289" x="7558088" y="4522788"/>
          <p14:tracePt t="89298" x="7567613" y="4514850"/>
          <p14:tracePt t="89305" x="7594600" y="4495800"/>
          <p14:tracePt t="89314" x="7594600" y="4486275"/>
          <p14:tracePt t="89327" x="7602538" y="4478338"/>
          <p14:tracePt t="98288" x="7502525" y="4486275"/>
          <p14:tracePt t="98296" x="7339013" y="4495800"/>
          <p14:tracePt t="98304" x="7192963" y="4495800"/>
          <p14:tracePt t="98314" x="7046913" y="4495800"/>
          <p14:tracePt t="98321" x="6937375" y="4495800"/>
          <p14:tracePt t="98331" x="6827838" y="4495800"/>
          <p14:tracePt t="98337" x="6718300" y="4495800"/>
          <p14:tracePt t="98346" x="6573838" y="4478338"/>
          <p14:tracePt t="98355" x="6445250" y="4468813"/>
          <p14:tracePt t="98359" x="6326188" y="4449763"/>
          <p14:tracePt t="98368" x="6218238" y="4422775"/>
          <p14:tracePt t="98376" x="6099175" y="4395788"/>
          <p14:tracePt t="98384" x="6026150" y="4349750"/>
          <p14:tracePt t="98392" x="5980113" y="4340225"/>
          <p14:tracePt t="98400" x="5962650" y="4332288"/>
          <p14:tracePt t="98408" x="5943600" y="4332288"/>
          <p14:tracePt t="98416" x="5935663" y="4332288"/>
          <p14:tracePt t="98529" x="5916613" y="4332288"/>
          <p14:tracePt t="98537" x="5899150" y="4332288"/>
          <p14:tracePt t="98543" x="5862638" y="4332288"/>
          <p14:tracePt t="98552" x="5843588" y="4332288"/>
          <p14:tracePt t="98560" x="5816600" y="4332288"/>
          <p14:tracePt t="98568" x="5789613" y="4332288"/>
          <p14:tracePt t="98576" x="5753100" y="4332288"/>
          <p14:tracePt t="98584" x="5724525" y="4332288"/>
          <p14:tracePt t="98592" x="5688013" y="4332288"/>
          <p14:tracePt t="98601" x="5643563" y="4332288"/>
          <p14:tracePt t="98607" x="5588000" y="4332288"/>
          <p14:tracePt t="98616" x="5580063" y="4332288"/>
          <p14:tracePt t="98623" x="5534025" y="4332288"/>
          <p14:tracePt t="98632" x="5497513" y="4332288"/>
          <p14:tracePt t="98639" x="5461000" y="4332288"/>
          <p14:tracePt t="98649" x="5451475" y="4332288"/>
          <p14:tracePt t="98657" x="5441950" y="4332288"/>
          <p14:tracePt t="98664" x="5424488" y="4332288"/>
          <p14:tracePt t="98801" x="5414963" y="4313238"/>
          <p14:tracePt t="98809" x="5414963" y="4286250"/>
          <p14:tracePt t="98817" x="5424488" y="4259263"/>
          <p14:tracePt t="98827" x="5441950" y="4249738"/>
          <p14:tracePt t="98832" x="5461000" y="4232275"/>
          <p14:tracePt t="98840" x="5507038" y="4232275"/>
          <p14:tracePt t="98848" x="5524500" y="4222750"/>
          <p14:tracePt t="98855" x="5551488" y="4203700"/>
          <p14:tracePt t="98865" x="5597525" y="4195763"/>
          <p14:tracePt t="98873" x="5607050" y="4186238"/>
          <p14:tracePt t="98881" x="5616575" y="4176713"/>
          <p14:tracePt t="98889" x="5634038" y="4176713"/>
          <p14:tracePt t="98898" x="5670550" y="4159250"/>
          <p14:tracePt t="98905" x="5688013" y="4159250"/>
          <p14:tracePt t="98916" x="5707063" y="4149725"/>
          <p14:tracePt t="98921" x="5734050" y="4140200"/>
          <p14:tracePt t="98930" x="5761038" y="4130675"/>
          <p14:tracePt t="98936" x="5807075" y="4103688"/>
          <p14:tracePt t="98943" x="5853113" y="4103688"/>
          <p14:tracePt t="98953" x="5870575" y="4094163"/>
          <p14:tracePt t="98962" x="5907088" y="4094163"/>
          <p14:tracePt t="98970" x="5935663" y="4094163"/>
          <p14:tracePt t="98977" x="5962650" y="4094163"/>
          <p14:tracePt t="98985" x="6007100" y="4086225"/>
          <p14:tracePt t="98993" x="6016625" y="4086225"/>
          <p14:tracePt t="99000" x="6035675" y="4086225"/>
          <p14:tracePt t="99009" x="6043613" y="4086225"/>
          <p14:tracePt t="99042" x="6053138" y="4086225"/>
          <p14:tracePt t="99081" x="6072188" y="4086225"/>
          <p14:tracePt t="99097" x="6089650" y="4086225"/>
          <p14:tracePt t="99114" x="6099175" y="4094163"/>
          <p14:tracePt t="99131" x="6116638" y="4094163"/>
          <p14:tracePt t="99137" x="6126163" y="4094163"/>
          <p14:tracePt t="99160" x="6135688" y="4094163"/>
          <p14:tracePt t="99176" x="6153150" y="4094163"/>
          <p14:tracePt t="99184" x="6181725" y="4094163"/>
          <p14:tracePt t="99192" x="6226175" y="4094163"/>
          <p14:tracePt t="99200" x="6281738" y="4094163"/>
          <p14:tracePt t="99208" x="6318250" y="4094163"/>
          <p14:tracePt t="99216" x="6391275" y="4103688"/>
          <p14:tracePt t="99225" x="6464300" y="4103688"/>
          <p14:tracePt t="99232" x="6527800" y="4122738"/>
          <p14:tracePt t="99241" x="6637338" y="4130675"/>
          <p14:tracePt t="99247" x="6691313" y="4130675"/>
          <p14:tracePt t="99256" x="6773863" y="4176713"/>
          <p14:tracePt t="99263" x="6846888" y="4186238"/>
          <p14:tracePt t="99272" x="6892925" y="4195763"/>
          <p14:tracePt t="99281" x="6937375" y="4222750"/>
          <p14:tracePt t="99288" x="6973888" y="4249738"/>
          <p14:tracePt t="99297" x="7000875" y="4259263"/>
          <p14:tracePt t="99465" x="7010400" y="4268788"/>
          <p14:tracePt t="99544" x="7046913" y="4268788"/>
          <p14:tracePt t="99552" x="7083425" y="4268788"/>
          <p14:tracePt t="99560" x="7102475" y="4268788"/>
          <p14:tracePt t="99568" x="7119938" y="4259263"/>
          <p14:tracePt t="99576" x="7165975" y="4222750"/>
          <p14:tracePt t="99584" x="7175500" y="4222750"/>
          <p14:tracePt t="99593" x="7192963" y="4213225"/>
          <p14:tracePt t="99601" x="7212013" y="4203700"/>
          <p14:tracePt t="99609" x="7219950" y="4203700"/>
          <p14:tracePt t="99762" x="7229475" y="4203700"/>
          <p14:tracePt t="99771" x="7212013" y="4240213"/>
          <p14:tracePt t="99785" x="7192963" y="4268788"/>
          <p14:tracePt t="99793" x="7183438" y="4276725"/>
          <p14:tracePt t="100563" x="7156450" y="4286250"/>
          <p14:tracePt t="100567" x="7102475" y="4332288"/>
          <p14:tracePt t="100575" x="7037388" y="4359275"/>
          <p14:tracePt t="100584" x="6992938" y="4376738"/>
          <p14:tracePt t="100592" x="6910388" y="4405313"/>
          <p14:tracePt t="100600" x="6883400" y="4413250"/>
          <p14:tracePt t="100609" x="6810375" y="4441825"/>
          <p14:tracePt t="100619" x="6773863" y="4449763"/>
          <p14:tracePt t="100625" x="6710363" y="4468813"/>
          <p14:tracePt t="100635" x="6618288" y="4468813"/>
          <p14:tracePt t="100641" x="6545263" y="4468813"/>
          <p14:tracePt t="100650" x="6472238" y="4468813"/>
          <p14:tracePt t="100657" x="6399213" y="4468813"/>
          <p14:tracePt t="100664" x="6326188" y="4468813"/>
          <p14:tracePt t="100672" x="6262688" y="4468813"/>
          <p14:tracePt t="100680" x="6208713" y="4468813"/>
          <p14:tracePt t="100688" x="6135688" y="4459288"/>
          <p14:tracePt t="100696" x="6089650" y="4449763"/>
          <p14:tracePt t="100704" x="6053138" y="4449763"/>
          <p14:tracePt t="100713" x="6007100" y="4449763"/>
          <p14:tracePt t="100720" x="5953125" y="4441825"/>
          <p14:tracePt t="100730" x="5935663" y="4441825"/>
          <p14:tracePt t="100736" x="5889625" y="4432300"/>
          <p14:tracePt t="100747" x="5853113" y="4432300"/>
          <p14:tracePt t="100751" x="5807075" y="4432300"/>
          <p14:tracePt t="100760" x="5797550" y="4432300"/>
          <p14:tracePt t="100768" x="5753100" y="4432300"/>
          <p14:tracePt t="100775" x="5734050" y="4441825"/>
          <p14:tracePt t="100784" x="5688013" y="4449763"/>
          <p14:tracePt t="100792" x="5634038" y="4459288"/>
          <p14:tracePt t="100800" x="5570538" y="4468813"/>
          <p14:tracePt t="100808" x="5497513" y="4495800"/>
          <p14:tracePt t="100816" x="5451475" y="4495800"/>
          <p14:tracePt t="100824" x="5378450" y="4514850"/>
          <p14:tracePt t="100832" x="5324475" y="4514850"/>
          <p14:tracePt t="100840" x="5232400" y="4522788"/>
          <p14:tracePt t="100848" x="5178425" y="4522788"/>
          <p14:tracePt t="100856" x="5114925" y="4532313"/>
          <p14:tracePt t="100864" x="5078413" y="4532313"/>
          <p14:tracePt t="100872" x="5049838" y="4532313"/>
          <p14:tracePt t="100880" x="5005388" y="4532313"/>
          <p14:tracePt t="100888" x="4986338" y="4532313"/>
          <p14:tracePt t="100896" x="4968875" y="4532313"/>
          <p14:tracePt t="100904" x="4959350" y="4532313"/>
          <p14:tracePt t="101041" x="4949825" y="4532313"/>
          <p14:tracePt t="101049" x="4922838" y="4532313"/>
          <p14:tracePt t="101057" x="4868863" y="4532313"/>
          <p14:tracePt t="101066" x="4822825" y="4559300"/>
          <p14:tracePt t="101073" x="4786313" y="4568825"/>
          <p14:tracePt t="101081" x="4759325" y="4578350"/>
          <p14:tracePt t="101089" x="4740275" y="4578350"/>
          <p14:tracePt t="101098" x="4713288" y="4578350"/>
          <p14:tracePt t="101105" x="4703763" y="4587875"/>
          <p14:tracePt t="101116" x="4676775" y="4587875"/>
          <p14:tracePt t="101120" x="4667250" y="4587875"/>
          <p14:tracePt t="101130" x="4649788" y="4595813"/>
          <p14:tracePt t="101148" x="4630738" y="4605338"/>
          <p14:tracePt t="101152" x="4613275" y="4605338"/>
          <p14:tracePt t="101160" x="4594225" y="4614863"/>
          <p14:tracePt t="101168" x="4576763" y="4624388"/>
          <p14:tracePt t="101176" x="4557713" y="4624388"/>
          <p14:tracePt t="101183" x="4521200" y="4624388"/>
          <p14:tracePt t="101191" x="4484688" y="4651375"/>
          <p14:tracePt t="101200" x="4457700" y="4678363"/>
          <p14:tracePt t="101208" x="4413250" y="4697413"/>
          <p14:tracePt t="101215" x="4403725" y="4705350"/>
          <p14:tracePt t="101223" x="4367213" y="4724400"/>
          <p14:tracePt t="101231" x="4340225" y="4732338"/>
          <p14:tracePt t="101240" x="4321175" y="4751388"/>
          <p14:tracePt t="101248" x="4275138" y="4778375"/>
          <p14:tracePt t="101264" x="4257675" y="4797425"/>
          <p14:tracePt t="101271" x="4248150" y="4814888"/>
          <p14:tracePt t="101280" x="4238625" y="4824413"/>
          <p14:tracePt t="101295" x="4211638" y="4851400"/>
          <p14:tracePt t="101303" x="4202113" y="4860925"/>
          <p14:tracePt t="101312" x="4184650" y="4860925"/>
          <p14:tracePt t="101319" x="4175125" y="4870450"/>
          <p14:tracePt t="101336" x="4175125" y="4878388"/>
          <p14:tracePt t="101352" x="4165600" y="4887913"/>
          <p14:tracePt t="101440" x="4165600" y="4897438"/>
          <p14:tracePt t="101447" x="4157663" y="4914900"/>
          <p14:tracePt t="101455" x="4148138" y="4924425"/>
          <p14:tracePt t="101472" x="4148138" y="4933950"/>
          <p14:tracePt t="101479" x="4148138" y="4943475"/>
          <p14:tracePt t="101488" x="4148138" y="4960938"/>
          <p14:tracePt t="101495" x="4148138" y="4979988"/>
          <p14:tracePt t="101504" x="4148138" y="4987925"/>
          <p14:tracePt t="101513" x="4148138" y="5016500"/>
          <p14:tracePt t="101520" x="4148138" y="5024438"/>
          <p14:tracePt t="101537" x="4138613" y="5053013"/>
          <p14:tracePt t="101672" x="4138613" y="5060950"/>
          <p14:tracePt t="101706" x="4138613" y="5070475"/>
          <p14:tracePt t="101714" x="4148138" y="5080000"/>
          <p14:tracePt t="101721" x="4157663" y="5080000"/>
          <p14:tracePt t="101730" x="4184650" y="5097463"/>
          <p14:tracePt t="101753" x="4194175" y="5097463"/>
          <p14:tracePt t="101761" x="4211638" y="5097463"/>
          <p14:tracePt t="101769" x="4221163" y="5097463"/>
          <p14:tracePt t="101777" x="4230688" y="5097463"/>
          <p14:tracePt t="101785" x="4238625" y="5097463"/>
          <p14:tracePt t="101793" x="4257675" y="5089525"/>
          <p14:tracePt t="101801" x="4257675" y="5080000"/>
          <p14:tracePt t="101809" x="4284663" y="5053013"/>
          <p14:tracePt t="101825" x="4303713" y="5043488"/>
          <p14:tracePt t="101834" x="4311650" y="5024438"/>
          <p14:tracePt t="101841" x="4321175" y="5016500"/>
          <p14:tracePt t="101852" x="4340225" y="4997450"/>
          <p14:tracePt t="101857" x="4357688" y="4987925"/>
          <p14:tracePt t="101864" x="4367213" y="4987925"/>
          <p14:tracePt t="101872" x="4394200" y="4987925"/>
          <p14:tracePt t="101880" x="4413250" y="4970463"/>
          <p14:tracePt t="101888" x="4440238" y="4960938"/>
          <p14:tracePt t="101897" x="4457700" y="4960938"/>
          <p14:tracePt t="101904" x="4494213" y="4960938"/>
          <p14:tracePt t="101920" x="4521200" y="4960938"/>
          <p14:tracePt t="101931" x="4540250" y="4960938"/>
          <p14:tracePt t="101936" x="4549775" y="4960938"/>
          <p14:tracePt t="101951" x="4567238" y="4960938"/>
          <p14:tracePt t="102267" x="4576763" y="4970463"/>
          <p14:tracePt t="102271" x="4586288" y="4997450"/>
          <p14:tracePt t="102279" x="4586288" y="5033963"/>
          <p14:tracePt t="102288" x="4586288" y="5070475"/>
          <p14:tracePt t="102296" x="4594225" y="5116513"/>
          <p14:tracePt t="102304" x="4594225" y="5153025"/>
          <p14:tracePt t="102313" x="4630738" y="5216525"/>
          <p14:tracePt t="102320" x="4630738" y="5243513"/>
          <p14:tracePt t="102330" x="4630738" y="5280025"/>
          <p14:tracePt t="102336" x="4640263" y="5316538"/>
          <p14:tracePt t="102347" x="4649788" y="5316538"/>
          <p14:tracePt t="102352" x="4659313" y="5335588"/>
          <p14:tracePt t="102409" x="4667250" y="5335588"/>
          <p14:tracePt t="102431" x="4686300" y="5335588"/>
          <p14:tracePt t="102447" x="4686300" y="5326063"/>
          <p14:tracePt t="102455" x="4695825" y="5316538"/>
          <p14:tracePt t="102464" x="4695825" y="5299075"/>
          <p14:tracePt t="102480" x="4703763" y="5270500"/>
          <p14:tracePt t="102488" x="4713288" y="5262563"/>
          <p14:tracePt t="102504" x="4713288" y="5253038"/>
          <p14:tracePt t="102512" x="4722813" y="5233988"/>
          <p14:tracePt t="102802" x="4730750" y="5233988"/>
          <p14:tracePt t="102817" x="4759325" y="5243513"/>
          <p14:tracePt t="102834" x="4767263" y="5243513"/>
          <p14:tracePt t="102841" x="4776788" y="5243513"/>
          <p14:tracePt t="102855" x="4803775" y="5253038"/>
          <p14:tracePt t="102880" x="4813300" y="5253038"/>
          <p14:tracePt t="102888" x="4832350" y="5253038"/>
          <p14:tracePt t="102896" x="4849813" y="5253038"/>
          <p14:tracePt t="102904" x="4868863" y="5243513"/>
          <p14:tracePt t="102912" x="4876800" y="5243513"/>
          <p14:tracePt t="102920" x="4905375" y="5243513"/>
          <p14:tracePt t="102928" x="4932363" y="5233988"/>
          <p14:tracePt t="102936" x="4968875" y="5226050"/>
          <p14:tracePt t="102945" x="5005388" y="5207000"/>
          <p14:tracePt t="102952" x="5049838" y="5207000"/>
          <p14:tracePt t="102960" x="5105400" y="5197475"/>
          <p14:tracePt t="102967" x="5132388" y="5189538"/>
          <p14:tracePt t="102976" x="5187950" y="5180013"/>
          <p14:tracePt t="102984" x="5224463" y="5170488"/>
          <p14:tracePt t="102992" x="5278438" y="5170488"/>
          <p14:tracePt t="103000" x="5314950" y="5160963"/>
          <p14:tracePt t="103008" x="5360988" y="5160963"/>
          <p14:tracePt t="103016" x="5414963" y="5160963"/>
          <p14:tracePt t="103024" x="5461000" y="5133975"/>
          <p14:tracePt t="103034" x="5478463" y="5133975"/>
          <p14:tracePt t="103040" x="5497513" y="5126038"/>
          <p14:tracePt t="103048" x="5524500" y="5126038"/>
          <p14:tracePt t="103056" x="5534025" y="5126038"/>
          <p14:tracePt t="103081" x="5543550" y="5126038"/>
          <p14:tracePt t="103233" x="5561013" y="5126038"/>
          <p14:tracePt t="103240" x="5597525" y="5126038"/>
          <p14:tracePt t="103249" x="5624513" y="5133975"/>
          <p14:tracePt t="103256" x="5680075" y="5153025"/>
          <p14:tracePt t="103264" x="5734050" y="5153025"/>
          <p14:tracePt t="103272" x="5826125" y="5153025"/>
          <p14:tracePt t="103280" x="5916613" y="5153025"/>
          <p14:tracePt t="103288" x="5999163" y="5153025"/>
          <p14:tracePt t="103296" x="6108700" y="5153025"/>
          <p14:tracePt t="103305" x="6181725" y="5153025"/>
          <p14:tracePt t="103315" x="6272213" y="5153025"/>
          <p14:tracePt t="103321" x="6362700" y="5153025"/>
          <p14:tracePt t="103331" x="6435725" y="5153025"/>
          <p14:tracePt t="103337" x="6491288" y="5153025"/>
          <p14:tracePt t="103346" x="6545263" y="5153025"/>
          <p14:tracePt t="103352" x="6591300" y="5133975"/>
          <p14:tracePt t="103361" x="6610350" y="5126038"/>
          <p14:tracePt t="103367" x="6645275" y="5116513"/>
          <p14:tracePt t="103377" x="6673850" y="5106988"/>
          <p14:tracePt t="103385" x="6691313" y="5106988"/>
          <p14:tracePt t="103393" x="6718300" y="5089525"/>
          <p14:tracePt t="103400" x="6754813" y="5080000"/>
          <p14:tracePt t="103409" x="6773863" y="5060950"/>
          <p14:tracePt t="103417" x="6783388" y="5060950"/>
          <p14:tracePt t="103435" x="6800850" y="5060950"/>
          <p14:tracePt t="103441" x="6827838" y="5060950"/>
          <p14:tracePt t="103450" x="6837363" y="5060950"/>
          <p14:tracePt t="103457" x="6892925" y="5033963"/>
          <p14:tracePt t="103469" x="6929438" y="5033963"/>
          <p14:tracePt t="103471" x="6973888" y="5033963"/>
          <p14:tracePt t="103482" x="7029450" y="5024438"/>
          <p14:tracePt t="103488" x="7083425" y="5024438"/>
          <p14:tracePt t="103497" x="7110413" y="5016500"/>
          <p14:tracePt t="103504" x="7156450" y="5006975"/>
          <p14:tracePt t="103512" x="7219950" y="4997450"/>
          <p14:tracePt t="103520" x="7248525" y="4970463"/>
          <p14:tracePt t="103529" x="7302500" y="4960938"/>
          <p14:tracePt t="103536" x="7366000" y="4951413"/>
          <p14:tracePt t="103544" x="7421563" y="4924425"/>
          <p14:tracePt t="103552" x="7458075" y="4914900"/>
          <p14:tracePt t="103560" x="7485063" y="4906963"/>
          <p14:tracePt t="103567" x="7502525" y="4897438"/>
          <p14:tracePt t="103577" x="7548563" y="4870450"/>
          <p14:tracePt t="103593" x="7567613" y="4860925"/>
          <p14:tracePt t="103609" x="7575550" y="4860925"/>
          <p14:tracePt t="103744" x="7585075" y="4860925"/>
          <p14:tracePt t="103762" x="7594600" y="4851400"/>
          <p14:tracePt t="103767" x="7631113" y="4814888"/>
          <p14:tracePt t="103777" x="7675563" y="4797425"/>
          <p14:tracePt t="103784" x="7721600" y="4768850"/>
          <p14:tracePt t="103792" x="7767638" y="4751388"/>
          <p14:tracePt t="103800" x="7821613" y="4732338"/>
          <p14:tracePt t="103809" x="7921625" y="4697413"/>
          <p14:tracePt t="103816" x="7994650" y="4678363"/>
          <p14:tracePt t="103824" x="8077200" y="4668838"/>
          <p14:tracePt t="103832" x="8150225" y="4641850"/>
          <p14:tracePt t="103840" x="8250238" y="4614863"/>
          <p14:tracePt t="103848" x="8313738" y="4605338"/>
          <p14:tracePt t="103856" x="8369300" y="4578350"/>
          <p14:tracePt t="103866" x="8432800" y="4568825"/>
          <p14:tracePt t="103873" x="8459788" y="4559300"/>
          <p14:tracePt t="103881" x="8515350" y="4551363"/>
          <p14:tracePt t="103889" x="8559800" y="4522788"/>
          <p14:tracePt t="103899" x="8624888" y="4514850"/>
          <p14:tracePt t="103905" x="8651875" y="4514850"/>
          <p14:tracePt t="103915" x="8697913" y="4505325"/>
          <p14:tracePt t="103921" x="8734425" y="4486275"/>
          <p14:tracePt t="103930" x="8788400" y="4486275"/>
          <p14:tracePt t="103937" x="8834438" y="4468813"/>
          <p14:tracePt t="103946" x="8888413" y="4468813"/>
          <p14:tracePt t="103953" x="8934450" y="4459288"/>
          <p14:tracePt t="103961" x="8988425" y="4459288"/>
          <p14:tracePt t="103968" x="9034463" y="4449763"/>
          <p14:tracePt t="103977" x="9061450" y="4449763"/>
          <p14:tracePt t="103985" x="9090025" y="4441825"/>
          <p14:tracePt t="103993" x="9126538" y="44418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ja-JP" sz="3800"/>
              <a:t>Hypercube</a:t>
            </a:r>
            <a:r>
              <a:rPr lang="en-US" altLang="ja-JP" sz="3800">
                <a:latin typeface="Arial" panose="020B0604020202020204" pitchFamily="34" charset="0"/>
              </a:rPr>
              <a:t>’</a:t>
            </a:r>
            <a:r>
              <a:rPr lang="en-US" altLang="ja-JP" sz="3800"/>
              <a:t>s dilemma</a:t>
            </a:r>
            <a:br>
              <a:rPr lang="en-US" altLang="ja-JP" sz="3800"/>
            </a:br>
            <a:endParaRPr lang="en-US" altLang="ja-JP" sz="3800"/>
          </a:p>
        </p:txBody>
      </p:sp>
      <p:sp>
        <p:nvSpPr>
          <p:cNvPr id="59395" name="Rectangle 3"/>
          <p:cNvSpPr>
            <a:spLocks noGrp="1" noChangeArrowheads="1"/>
          </p:cNvSpPr>
          <p:nvPr>
            <p:ph type="body" idx="1"/>
          </p:nvPr>
        </p:nvSpPr>
        <p:spPr>
          <a:xfrm>
            <a:off x="971550" y="1196975"/>
            <a:ext cx="7848600" cy="2209800"/>
          </a:xfrm>
        </p:spPr>
        <p:txBody>
          <a:bodyPr/>
          <a:lstStyle/>
          <a:p>
            <a:r>
              <a:rPr lang="en-US" altLang="ja-JP" sz="2600"/>
              <a:t>Programming considering the topology is difficult unlike 2-D,3-D mesh/torus</a:t>
            </a:r>
          </a:p>
          <a:p>
            <a:r>
              <a:rPr lang="en-US" altLang="ja-JP" sz="2600"/>
              <a:t>Programming for random communication network cannot make the use of locality of communication.</a:t>
            </a:r>
          </a:p>
        </p:txBody>
      </p:sp>
      <p:sp>
        <p:nvSpPr>
          <p:cNvPr id="59396" name="AutoShape 4"/>
          <p:cNvSpPr>
            <a:spLocks noChangeArrowheads="1"/>
          </p:cNvSpPr>
          <p:nvPr/>
        </p:nvSpPr>
        <p:spPr bwMode="auto">
          <a:xfrm>
            <a:off x="4067175" y="3141663"/>
            <a:ext cx="533400" cy="4572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9397" name="Text Box 5"/>
          <p:cNvSpPr txBox="1">
            <a:spLocks noChangeArrowheads="1"/>
          </p:cNvSpPr>
          <p:nvPr/>
        </p:nvSpPr>
        <p:spPr bwMode="auto">
          <a:xfrm>
            <a:off x="539750" y="3500438"/>
            <a:ext cx="8245475"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ja-JP" sz="2800" dirty="0">
                <a:latin typeface="Times New Roman" panose="02020603050405020304" pitchFamily="18" charset="0"/>
              </a:rPr>
              <a:t>2-D/3-D mesh/torus</a:t>
            </a:r>
          </a:p>
          <a:p>
            <a:pPr lvl="1">
              <a:buFontTx/>
              <a:buChar char="•"/>
            </a:pPr>
            <a:r>
              <a:rPr lang="en-US" altLang="ja-JP" sz="2800" dirty="0">
                <a:latin typeface="Times New Roman" panose="02020603050405020304" pitchFamily="18" charset="0"/>
              </a:rPr>
              <a:t>Killer applications fit to the topology</a:t>
            </a:r>
          </a:p>
          <a:p>
            <a:pPr lvl="2">
              <a:buFontTx/>
              <a:buChar char="•"/>
            </a:pPr>
            <a:r>
              <a:rPr lang="en-US" altLang="ja-JP" sz="2800" dirty="0">
                <a:latin typeface="Times New Roman" panose="02020603050405020304" pitchFamily="18" charset="0"/>
              </a:rPr>
              <a:t>Partial differential equation, Image processing,…</a:t>
            </a:r>
          </a:p>
          <a:p>
            <a:pPr lvl="1">
              <a:buFontTx/>
              <a:buChar char="•"/>
            </a:pPr>
            <a:r>
              <a:rPr lang="en-US" altLang="ja-JP" sz="2800" dirty="0">
                <a:latin typeface="Times New Roman" panose="02020603050405020304" pitchFamily="18" charset="0"/>
              </a:rPr>
              <a:t>Simple mapping strategy</a:t>
            </a:r>
          </a:p>
          <a:p>
            <a:pPr lvl="2">
              <a:buFontTx/>
              <a:buChar char="•"/>
            </a:pPr>
            <a:r>
              <a:rPr lang="en-US" altLang="ja-JP" sz="2800" dirty="0">
                <a:latin typeface="Times New Roman" panose="02020603050405020304" pitchFamily="18" charset="0"/>
              </a:rPr>
              <a:t>Frequently communicating processes should be </a:t>
            </a:r>
          </a:p>
          <a:p>
            <a:pPr lvl="2"/>
            <a:r>
              <a:rPr lang="en-US" altLang="ja-JP" sz="2800" dirty="0">
                <a:latin typeface="Times New Roman" panose="02020603050405020304" pitchFamily="18" charset="0"/>
              </a:rPr>
              <a:t>assigned to neighboring nodes</a:t>
            </a:r>
          </a:p>
          <a:p>
            <a:endParaRPr lang="en-US" altLang="ja-JP" sz="2000" dirty="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D10A0451-29E8-49E7-85EA-7F1FA0087D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256"/>
    </mc:Choice>
    <mc:Fallback xmlns="">
      <p:transition spd="slow" advTm="14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4" x="8488363" y="4432300"/>
          <p14:tracePt t="422" x="7950200" y="4514850"/>
          <p14:tracePt t="432" x="7485063" y="4578350"/>
          <p14:tracePt t="438" x="6873875" y="4632325"/>
          <p14:tracePt t="447" x="6335713" y="4705350"/>
          <p14:tracePt t="454" x="5816600" y="4705350"/>
          <p14:tracePt t="462" x="5368925" y="4705350"/>
          <p14:tracePt t="471" x="5114925" y="4705350"/>
          <p14:tracePt t="478" x="4803775" y="4697413"/>
          <p14:tracePt t="488" x="4659313" y="4678363"/>
          <p14:tracePt t="496" x="4503738" y="4651375"/>
          <p14:tracePt t="503" x="4394200" y="4624388"/>
          <p14:tracePt t="511" x="4330700" y="4595813"/>
          <p14:tracePt t="519" x="4275138" y="4587875"/>
          <p14:tracePt t="527" x="4230688" y="4559300"/>
          <p14:tracePt t="535" x="4221163" y="4559300"/>
          <p14:tracePt t="672" x="4211638" y="4551363"/>
          <p14:tracePt t="680" x="4194175" y="4532313"/>
          <p14:tracePt t="690" x="4157663" y="4478338"/>
          <p14:tracePt t="695" x="4121150" y="4432300"/>
          <p14:tracePt t="704" x="4084638" y="4368800"/>
          <p14:tracePt t="711" x="4057650" y="4303713"/>
          <p14:tracePt t="719" x="4021138" y="4203700"/>
          <p14:tracePt t="727" x="4002088" y="4149725"/>
          <p14:tracePt t="735" x="3965575" y="4067175"/>
          <p14:tracePt t="742" x="3929063" y="3984625"/>
          <p14:tracePt t="750" x="3902075" y="3921125"/>
          <p14:tracePt t="758" x="3875088" y="3830638"/>
          <p14:tracePt t="766" x="3856038" y="3711575"/>
          <p14:tracePt t="774" x="3856038" y="3602038"/>
          <p14:tracePt t="782" x="3856038" y="3511550"/>
          <p14:tracePt t="790" x="3856038" y="3419475"/>
          <p14:tracePt t="798" x="3856038" y="3346450"/>
          <p14:tracePt t="806" x="3856038" y="3273425"/>
          <p14:tracePt t="814" x="3856038" y="3219450"/>
          <p14:tracePt t="822" x="3856038" y="3163888"/>
          <p14:tracePt t="830" x="3856038" y="3119438"/>
          <p14:tracePt t="839" x="3856038" y="3100388"/>
          <p14:tracePt t="1224" x="3802063" y="3090863"/>
          <p14:tracePt t="1232" x="3636963" y="3127375"/>
          <p14:tracePt t="1240" x="3490913" y="3155950"/>
          <p14:tracePt t="1249" x="3373438" y="3182938"/>
          <p14:tracePt t="1258" x="3227388" y="3200400"/>
          <p14:tracePt t="1266" x="3100388" y="3219450"/>
          <p14:tracePt t="1272" x="2971800" y="3219450"/>
          <p14:tracePt t="1280" x="2844800" y="3219450"/>
          <p14:tracePt t="1290" x="2752725" y="3219450"/>
          <p14:tracePt t="1294" x="2698750" y="3219450"/>
          <p14:tracePt t="1302" x="2635250" y="3219450"/>
          <p14:tracePt t="1310" x="2579688" y="3219450"/>
          <p14:tracePt t="1320" x="2570163" y="3219450"/>
          <p14:tracePt t="1326" x="2533650" y="3219450"/>
          <p14:tracePt t="1343" x="2525713" y="3209925"/>
          <p14:tracePt t="1439" x="2525713" y="3173413"/>
          <p14:tracePt t="1448" x="2525713" y="3146425"/>
          <p14:tracePt t="1455" x="2525713" y="3109913"/>
          <p14:tracePt t="1472" x="2525713" y="3090863"/>
          <p14:tracePt t="1478" x="2525713" y="3063875"/>
          <p14:tracePt t="1486" x="2533650" y="3054350"/>
          <p14:tracePt t="1495" x="2552700" y="3027363"/>
          <p14:tracePt t="1504" x="2552700" y="3017838"/>
          <p14:tracePt t="1511" x="2552700" y="3009900"/>
          <p14:tracePt t="1521" x="2552700" y="2990850"/>
          <p14:tracePt t="1526" x="2552700" y="2982913"/>
          <p14:tracePt t="1535" x="2552700" y="2973388"/>
          <p14:tracePt t="1542" x="2562225" y="2963863"/>
          <p14:tracePt t="1550" x="2589213" y="2917825"/>
          <p14:tracePt t="1558" x="2589213" y="2890838"/>
          <p14:tracePt t="1566" x="2598738" y="2863850"/>
          <p14:tracePt t="1574" x="2606675" y="2827338"/>
          <p14:tracePt t="1582" x="2606675" y="2781300"/>
          <p14:tracePt t="1590" x="2606675" y="2744788"/>
          <p14:tracePt t="1599" x="2616200" y="2717800"/>
          <p14:tracePt t="1607" x="2616200" y="2671763"/>
          <p14:tracePt t="1615" x="2616200" y="2635250"/>
          <p14:tracePt t="1623" x="2616200" y="2617788"/>
          <p14:tracePt t="1632" x="2616200" y="2571750"/>
          <p14:tracePt t="1639" x="2635250" y="2525713"/>
          <p14:tracePt t="1649" x="2635250" y="2498725"/>
          <p14:tracePt t="1655" x="2635250" y="2471738"/>
          <p14:tracePt t="1665" x="2643188" y="2462213"/>
          <p14:tracePt t="1671" x="2643188" y="2425700"/>
          <p14:tracePt t="1679" x="2652713" y="2416175"/>
          <p14:tracePt t="1687" x="2652713" y="2408238"/>
          <p14:tracePt t="1694" x="2652713" y="2389188"/>
          <p14:tracePt t="1702" x="2662238" y="2379663"/>
          <p14:tracePt t="1710" x="2662238" y="2362200"/>
          <p14:tracePt t="1928" x="2662238" y="2371725"/>
          <p14:tracePt t="1939" x="2662238" y="2389188"/>
          <p14:tracePt t="1952" x="2643188" y="2408238"/>
          <p14:tracePt t="1967" x="2635250" y="2416175"/>
          <p14:tracePt t="3152" x="2643188" y="2362200"/>
          <p14:tracePt t="3162" x="2662238" y="2306638"/>
          <p14:tracePt t="3168" x="2698750" y="2243138"/>
          <p14:tracePt t="3176" x="2716213" y="2179638"/>
          <p14:tracePt t="3184" x="2744788" y="2089150"/>
          <p14:tracePt t="3194" x="2781300" y="2024063"/>
          <p14:tracePt t="3198" x="2808288" y="1960563"/>
          <p14:tracePt t="3207" x="2844800" y="1878013"/>
          <p14:tracePt t="3216" x="2852738" y="1833563"/>
          <p14:tracePt t="3223" x="2862263" y="1814513"/>
          <p14:tracePt t="3232" x="2862263" y="1804988"/>
          <p14:tracePt t="3239" x="2881313" y="1778000"/>
          <p14:tracePt t="4055" x="2954338" y="1778000"/>
          <p14:tracePt t="4062" x="3027363" y="1778000"/>
          <p14:tracePt t="4072" x="3117850" y="1787525"/>
          <p14:tracePt t="4080" x="3190875" y="1787525"/>
          <p14:tracePt t="4088" x="3254375" y="1787525"/>
          <p14:tracePt t="4096" x="3290888" y="1787525"/>
          <p14:tracePt t="4104" x="3317875" y="1787525"/>
          <p14:tracePt t="4113" x="3363913" y="1787525"/>
          <p14:tracePt t="4119" x="3390900" y="1787525"/>
          <p14:tracePt t="4127" x="3419475" y="1787525"/>
          <p14:tracePt t="4134" x="3436938" y="1787525"/>
          <p14:tracePt t="4142" x="3446463" y="1787525"/>
          <p14:tracePt t="4150" x="3455988" y="1787525"/>
          <p14:tracePt t="4159" x="3463925" y="1787525"/>
          <p14:tracePt t="4768" x="3509963" y="1787525"/>
          <p14:tracePt t="4778" x="3619500" y="1787525"/>
          <p14:tracePt t="4784" x="3746500" y="1787525"/>
          <p14:tracePt t="4793" x="3892550" y="1787525"/>
          <p14:tracePt t="4799" x="4038600" y="1787525"/>
          <p14:tracePt t="4816" x="4367213" y="1787525"/>
          <p14:tracePt t="4826" x="4494213" y="1787525"/>
          <p14:tracePt t="4830" x="4649788" y="1787525"/>
          <p14:tracePt t="4839" x="4795838" y="1787525"/>
          <p14:tracePt t="4847" x="4876800" y="1787525"/>
          <p14:tracePt t="4854" x="4986338" y="1787525"/>
          <p14:tracePt t="4863" x="5022850" y="1787525"/>
          <p14:tracePt t="4870" x="5049838" y="1778000"/>
          <p14:tracePt t="5680" x="5059363" y="1778000"/>
          <p14:tracePt t="5688" x="5078413" y="1797050"/>
          <p14:tracePt t="5696" x="5078413" y="1804988"/>
          <p14:tracePt t="5704" x="5078413" y="1814513"/>
          <p14:tracePt t="5712" x="5078413" y="1833563"/>
          <p14:tracePt t="5720" x="5078413" y="1851025"/>
          <p14:tracePt t="5726" x="5078413" y="1860550"/>
          <p14:tracePt t="5734" x="5086350" y="1878013"/>
          <p14:tracePt t="5750" x="5086350" y="1906588"/>
          <p14:tracePt t="5758" x="5086350" y="1914525"/>
          <p14:tracePt t="5774" x="5086350" y="1924050"/>
          <p14:tracePt t="5790" x="5086350" y="1943100"/>
          <p14:tracePt t="5816" x="5086350" y="1951038"/>
          <p14:tracePt t="5832" x="5095875" y="1960563"/>
          <p14:tracePt t="5848" x="5095875" y="1979613"/>
          <p14:tracePt t="5856" x="5095875" y="1987550"/>
          <p14:tracePt t="5866" x="5105400" y="2006600"/>
          <p14:tracePt t="5881" x="5105400" y="2024063"/>
          <p14:tracePt t="6011" x="5114925" y="2033588"/>
          <p14:tracePt t="6104" x="5122863" y="2033588"/>
          <p14:tracePt t="6118" x="5168900" y="2016125"/>
          <p14:tracePt t="6126" x="5232400" y="1970088"/>
          <p14:tracePt t="6134" x="5324475" y="1943100"/>
          <p14:tracePt t="6142" x="5424488" y="1906588"/>
          <p14:tracePt t="6150" x="5534025" y="1878013"/>
          <p14:tracePt t="6158" x="5597525" y="1851025"/>
          <p14:tracePt t="6166" x="5688013" y="1833563"/>
          <p14:tracePt t="6174" x="5770563" y="1814513"/>
          <p14:tracePt t="6182" x="5834063" y="1787525"/>
          <p14:tracePt t="6190" x="5889625" y="1778000"/>
          <p14:tracePt t="6198" x="5907088" y="1768475"/>
          <p14:tracePt t="6206" x="5953125" y="1751013"/>
          <p14:tracePt t="6215" x="5980113" y="1731963"/>
          <p14:tracePt t="6222" x="5999163" y="1724025"/>
          <p14:tracePt t="6888" x="6007100" y="1714500"/>
          <p14:tracePt t="7334" x="5972175" y="1724025"/>
          <p14:tracePt t="7342" x="5907088" y="1778000"/>
          <p14:tracePt t="7350" x="5862638" y="1814513"/>
          <p14:tracePt t="7358" x="5797550" y="1851025"/>
          <p14:tracePt t="7366" x="5753100" y="1887538"/>
          <p14:tracePt t="7374" x="5680075" y="1943100"/>
          <p14:tracePt t="7382" x="5643563" y="1951038"/>
          <p14:tracePt t="7391" x="5580063" y="2006600"/>
          <p14:tracePt t="7399" x="5524500" y="2043113"/>
          <p14:tracePt t="7408" x="5497513" y="2052638"/>
          <p14:tracePt t="7417" x="5451475" y="2070100"/>
          <p14:tracePt t="7424" x="5424488" y="2097088"/>
          <p14:tracePt t="7434" x="5414963" y="2097088"/>
          <p14:tracePt t="7439" x="5397500" y="2097088"/>
          <p14:tracePt t="7449" x="5368925" y="2106613"/>
          <p14:tracePt t="8304" x="5334000" y="2106613"/>
          <p14:tracePt t="8312" x="5187950" y="2106613"/>
          <p14:tracePt t="8320" x="5022850" y="2106613"/>
          <p14:tracePt t="8334" x="4713288" y="2106613"/>
          <p14:tracePt t="8342" x="4513263" y="2106613"/>
          <p14:tracePt t="8350" x="4340225" y="2106613"/>
          <p14:tracePt t="8358" x="4111625" y="2106613"/>
          <p14:tracePt t="8366" x="3892550" y="2106613"/>
          <p14:tracePt t="8374" x="3629025" y="2106613"/>
          <p14:tracePt t="8382" x="3400425" y="2106613"/>
          <p14:tracePt t="8390" x="3200400" y="2106613"/>
          <p14:tracePt t="8398" x="3017838" y="2106613"/>
          <p14:tracePt t="8406" x="2908300" y="2106613"/>
          <p14:tracePt t="8415" x="2781300" y="2106613"/>
          <p14:tracePt t="8423" x="2689225" y="2089150"/>
          <p14:tracePt t="8431" x="2625725" y="2079625"/>
          <p14:tracePt t="8439" x="2598738" y="2070100"/>
          <p14:tracePt t="8449" x="2552700" y="2043113"/>
          <p14:tracePt t="8456" x="2543175" y="2043113"/>
          <p14:tracePt t="8856" x="2533650" y="2033588"/>
          <p14:tracePt t="8864" x="2533650" y="1987550"/>
          <p14:tracePt t="8872" x="2562225" y="1960563"/>
          <p14:tracePt t="8880" x="2589213" y="1924050"/>
          <p14:tracePt t="8888" x="2616200" y="1897063"/>
          <p14:tracePt t="8898" x="2616200" y="1887538"/>
          <p14:tracePt t="8904" x="2662238" y="1833563"/>
          <p14:tracePt t="8912" x="2671763" y="1824038"/>
          <p14:tracePt t="8920" x="2689225" y="1814513"/>
          <p14:tracePt t="8932" x="2698750" y="1814513"/>
          <p14:tracePt t="9170" x="2698750" y="1804988"/>
          <p14:tracePt t="9191" x="2698750" y="1851025"/>
          <p14:tracePt t="9200" x="2689225" y="1878013"/>
          <p14:tracePt t="9207" x="2689225" y="1897063"/>
          <p14:tracePt t="9216" x="2689225" y="1924050"/>
          <p14:tracePt t="9223" x="2679700" y="1960563"/>
          <p14:tracePt t="9237" x="2679700" y="1979613"/>
          <p14:tracePt t="9239" x="2679700" y="1987550"/>
          <p14:tracePt t="9249" x="2679700" y="1997075"/>
          <p14:tracePt t="9265" x="2679700" y="2016125"/>
          <p14:tracePt t="9432" x="2679700" y="2024063"/>
          <p14:tracePt t="9464" x="2698750" y="2024063"/>
          <p14:tracePt t="9472" x="2735263" y="2016125"/>
          <p14:tracePt t="9480" x="2798763" y="1987550"/>
          <p14:tracePt t="9489" x="2844800" y="1979613"/>
          <p14:tracePt t="9497" x="2889250" y="1960563"/>
          <p14:tracePt t="9504" x="2944813" y="1960563"/>
          <p14:tracePt t="9512" x="3008313" y="1914525"/>
          <p14:tracePt t="9519" x="3035300" y="1914525"/>
          <p14:tracePt t="9527" x="3090863" y="1906588"/>
          <p14:tracePt t="9534" x="3136900" y="1906588"/>
          <p14:tracePt t="9542" x="3163888" y="1906588"/>
          <p14:tracePt t="9550" x="3181350" y="1906588"/>
          <p14:tracePt t="9558" x="3190875" y="1897063"/>
          <p14:tracePt t="10478" x="3217863" y="1897063"/>
          <p14:tracePt t="10486" x="3236913" y="1897063"/>
          <p14:tracePt t="10494" x="3273425" y="1897063"/>
          <p14:tracePt t="10510" x="3290888" y="1924050"/>
          <p14:tracePt t="10518" x="3309938" y="1960563"/>
          <p14:tracePt t="10527" x="3327400" y="1970088"/>
          <p14:tracePt t="10534" x="3346450" y="1987550"/>
          <p14:tracePt t="10542" x="3373438" y="2016125"/>
          <p14:tracePt t="10550" x="3382963" y="2024063"/>
          <p14:tracePt t="10816" x="3400425" y="2024063"/>
          <p14:tracePt t="10822" x="3427413" y="2024063"/>
          <p14:tracePt t="10831" x="3509963" y="2024063"/>
          <p14:tracePt t="10838" x="3582988" y="2024063"/>
          <p14:tracePt t="10846" x="3656013" y="2024063"/>
          <p14:tracePt t="10854" x="3765550" y="2024063"/>
          <p14:tracePt t="10863" x="3829050" y="2024063"/>
          <p14:tracePt t="10870" x="3883025" y="2024063"/>
          <p14:tracePt t="10879" x="3956050" y="2024063"/>
          <p14:tracePt t="10886" x="4011613" y="2024063"/>
          <p14:tracePt t="10895" x="4065588" y="2024063"/>
          <p14:tracePt t="10902" x="4084638" y="2024063"/>
          <p14:tracePt t="10910" x="4102100" y="2024063"/>
          <p14:tracePt t="11152" x="4111625" y="2024063"/>
          <p14:tracePt t="11158" x="4111625" y="2043113"/>
          <p14:tracePt t="11174" x="4111625" y="2052638"/>
          <p14:tracePt t="11182" x="4111625" y="2060575"/>
          <p14:tracePt t="11224" x="4111625" y="2070100"/>
          <p14:tracePt t="11287" x="4121150" y="2079625"/>
          <p14:tracePt t="11440" x="4129088" y="2079625"/>
          <p14:tracePt t="11449" x="4148138" y="2079625"/>
          <p14:tracePt t="11463" x="4157663" y="2079625"/>
          <p14:tracePt t="11470" x="4194175" y="2079625"/>
          <p14:tracePt t="11478" x="4238625" y="2079625"/>
          <p14:tracePt t="11486" x="4294188" y="2079625"/>
          <p14:tracePt t="11494" x="4367213" y="2079625"/>
          <p14:tracePt t="11502" x="4421188" y="2079625"/>
          <p14:tracePt t="11510" x="4494213" y="2079625"/>
          <p14:tracePt t="11519" x="4549775" y="2079625"/>
          <p14:tracePt t="11527" x="4640263" y="2079625"/>
          <p14:tracePt t="11535" x="4686300" y="2079625"/>
          <p14:tracePt t="11543" x="4740275" y="2116138"/>
          <p14:tracePt t="11550" x="4786313" y="2125663"/>
          <p14:tracePt t="11558" x="4832350" y="2133600"/>
          <p14:tracePt t="11567" x="4886325" y="2143125"/>
          <p14:tracePt t="11574" x="4905375" y="2160588"/>
          <p14:tracePt t="11582" x="4922838" y="2170113"/>
          <p14:tracePt t="11590" x="4941888" y="2179638"/>
          <p14:tracePt t="11598" x="4968875" y="2197100"/>
          <p14:tracePt t="11615" x="4978400" y="2206625"/>
          <p14:tracePt t="11840" x="4986338" y="2206625"/>
          <p14:tracePt t="11872" x="4995863" y="2197100"/>
          <p14:tracePt t="11888" x="4995863" y="2179638"/>
          <p14:tracePt t="12034" x="4995863" y="2197100"/>
          <p14:tracePt t="12040" x="4995863" y="2216150"/>
          <p14:tracePt t="12052" x="4978400" y="2225675"/>
          <p14:tracePt t="12057" x="4941888" y="2262188"/>
          <p14:tracePt t="12064" x="4913313" y="2270125"/>
          <p14:tracePt t="12071" x="4886325" y="2279650"/>
          <p14:tracePt t="12080" x="4840288" y="2289175"/>
          <p14:tracePt t="12087" x="4813300" y="2306638"/>
          <p14:tracePt t="12095" x="4786313" y="2316163"/>
          <p14:tracePt t="12103" x="4776788" y="2325688"/>
          <p14:tracePt t="12111" x="4767263" y="2325688"/>
          <p14:tracePt t="12466" x="4749800" y="2316163"/>
          <p14:tracePt t="13104" x="4767263" y="2298700"/>
          <p14:tracePt t="13112" x="4786313" y="2298700"/>
          <p14:tracePt t="13120" x="4840288" y="2289175"/>
          <p14:tracePt t="13128" x="4905375" y="2289175"/>
          <p14:tracePt t="13135" x="4949825" y="2262188"/>
          <p14:tracePt t="13142" x="4986338" y="2262188"/>
          <p14:tracePt t="13150" x="5041900" y="2252663"/>
          <p14:tracePt t="13158" x="5114925" y="2252663"/>
          <p14:tracePt t="13166" x="5159375" y="2252663"/>
          <p14:tracePt t="13174" x="5187950" y="2243138"/>
          <p14:tracePt t="13182" x="5214938" y="2243138"/>
          <p14:tracePt t="13190" x="5224463" y="2243138"/>
          <p14:tracePt t="18362" x="5232400" y="2243138"/>
          <p14:tracePt t="82400" x="5214938" y="2252663"/>
          <p14:tracePt t="82407" x="4905375" y="2525713"/>
          <p14:tracePt t="82420" x="4603750" y="2744788"/>
          <p14:tracePt t="82425" x="4238625" y="2946400"/>
          <p14:tracePt t="82435" x="3919538" y="3090863"/>
          <p14:tracePt t="82440" x="3719513" y="3173413"/>
          <p14:tracePt t="82447" x="3573463" y="3209925"/>
          <p14:tracePt t="82455" x="3473450" y="3246438"/>
          <p14:tracePt t="82464" x="3419475" y="3265488"/>
          <p14:tracePt t="82471" x="3390900" y="3273425"/>
          <p14:tracePt t="82480" x="3382963" y="3273425"/>
          <p14:tracePt t="82656" x="3373438" y="3273425"/>
          <p14:tracePt t="82688" x="3273425" y="3319463"/>
          <p14:tracePt t="82698" x="3117850" y="3365500"/>
          <p14:tracePt t="82704" x="2954338" y="3411538"/>
          <p14:tracePt t="82712" x="2835275" y="3446463"/>
          <p14:tracePt t="82720" x="2689225" y="3482975"/>
          <p14:tracePt t="82728" x="2598738" y="3511550"/>
          <p14:tracePt t="82736" x="2479675" y="3519488"/>
          <p14:tracePt t="82742" x="2406650" y="3529013"/>
          <p14:tracePt t="82750" x="2352675" y="3529013"/>
          <p14:tracePt t="82758" x="2287588" y="3548063"/>
          <p14:tracePt t="82766" x="2260600" y="3548063"/>
          <p14:tracePt t="82774" x="2251075" y="3548063"/>
          <p14:tracePt t="82807" x="2243138" y="3556000"/>
          <p14:tracePt t="82847" x="2224088" y="3584575"/>
          <p14:tracePt t="82856" x="2197100" y="3611563"/>
          <p14:tracePt t="82865" x="2160588" y="3648075"/>
          <p14:tracePt t="82872" x="2114550" y="3694113"/>
          <p14:tracePt t="82880" x="2051050" y="3748088"/>
          <p14:tracePt t="82887" x="2005013" y="3767138"/>
          <p14:tracePt t="82895" x="1960563" y="3803650"/>
          <p14:tracePt t="82905" x="1924050" y="3821113"/>
          <p14:tracePt t="82910" x="1895475" y="3857625"/>
          <p14:tracePt t="82918" x="1868488" y="3867150"/>
          <p14:tracePt t="82926" x="1860550" y="3875088"/>
          <p14:tracePt t="82942" x="1851025" y="3875088"/>
          <p14:tracePt t="83036" x="1824038" y="3903663"/>
          <p14:tracePt t="83038" x="1804988" y="3921125"/>
          <p14:tracePt t="83048" x="1804988" y="3930650"/>
          <p14:tracePt t="83061" x="1787525" y="3948113"/>
          <p14:tracePt t="83064" x="1778000" y="3957638"/>
          <p14:tracePt t="83071" x="1768475" y="3967163"/>
          <p14:tracePt t="83081" x="1768475" y="3976688"/>
          <p14:tracePt t="83095" x="1768475" y="3984625"/>
          <p14:tracePt t="83103" x="1768475" y="3994150"/>
          <p14:tracePt t="83110" x="1768475" y="4013200"/>
          <p14:tracePt t="83134" x="1768475" y="4021138"/>
          <p14:tracePt t="83207" x="1841500" y="4021138"/>
          <p14:tracePt t="83215" x="1987550" y="4021138"/>
          <p14:tracePt t="83223" x="2133600" y="4021138"/>
          <p14:tracePt t="83232" x="2279650" y="4003675"/>
          <p14:tracePt t="83239" x="2425700" y="3976688"/>
          <p14:tracePt t="83246" x="2579688" y="3911600"/>
          <p14:tracePt t="83254" x="2689225" y="3875088"/>
          <p14:tracePt t="83262" x="2771775" y="3857625"/>
          <p14:tracePt t="83271" x="2844800" y="3830638"/>
          <p14:tracePt t="83279" x="2908300" y="3811588"/>
          <p14:tracePt t="83287" x="2925763" y="3803650"/>
          <p14:tracePt t="83552" x="2925763" y="3811588"/>
          <p14:tracePt t="83559" x="2889250" y="3840163"/>
          <p14:tracePt t="83567" x="2862263" y="3875088"/>
          <p14:tracePt t="83577" x="2825750" y="3921125"/>
          <p14:tracePt t="83584" x="2789238" y="3967163"/>
          <p14:tracePt t="83591" x="2771775" y="3984625"/>
          <p14:tracePt t="83599" x="2762250" y="4003675"/>
          <p14:tracePt t="83608" x="2752725" y="4013200"/>
          <p14:tracePt t="83615" x="2744788" y="4021138"/>
          <p14:tracePt t="83864" x="2771775" y="4021138"/>
          <p14:tracePt t="83871" x="2798763" y="4013200"/>
          <p14:tracePt t="83880" x="2817813" y="4003675"/>
          <p14:tracePt t="83887" x="2835275" y="3994150"/>
          <p14:tracePt t="83897" x="2871788" y="3994150"/>
          <p14:tracePt t="83903" x="2871788" y="3984625"/>
          <p14:tracePt t="83911" x="2881313" y="3976688"/>
          <p14:tracePt t="84000" x="2889250" y="3976688"/>
          <p14:tracePt t="84016" x="2889250" y="3984625"/>
          <p14:tracePt t="84024" x="2935288" y="4021138"/>
          <p14:tracePt t="84048" x="2944813" y="4021138"/>
          <p14:tracePt t="84056" x="2962275" y="4030663"/>
          <p14:tracePt t="84072" x="2971800" y="4040188"/>
          <p14:tracePt t="84184" x="2990850" y="4040188"/>
          <p14:tracePt t="84191" x="3017838" y="4040188"/>
          <p14:tracePt t="84200" x="3063875" y="4040188"/>
          <p14:tracePt t="84209" x="3090863" y="4040188"/>
          <p14:tracePt t="84216" x="3127375" y="4021138"/>
          <p14:tracePt t="84225" x="3154363" y="4013200"/>
          <p14:tracePt t="84232" x="3163888" y="4003675"/>
          <p14:tracePt t="84239" x="3190875" y="3994150"/>
          <p14:tracePt t="84246" x="3217863" y="3957638"/>
          <p14:tracePt t="84254" x="3236913" y="3948113"/>
          <p14:tracePt t="84262" x="3244850" y="3940175"/>
          <p14:tracePt t="84272" x="3254375" y="3940175"/>
          <p14:tracePt t="84280" x="3263900" y="3930650"/>
          <p14:tracePt t="84464" x="3263900" y="3957638"/>
          <p14:tracePt t="84471" x="3254375" y="3967163"/>
          <p14:tracePt t="84480" x="3236913" y="3976688"/>
          <p14:tracePt t="84654" x="3217863" y="3984625"/>
          <p14:tracePt t="84662" x="3190875" y="4003675"/>
          <p14:tracePt t="84670" x="3144838" y="4040188"/>
          <p14:tracePt t="84678" x="3117850" y="4057650"/>
          <p14:tracePt t="84695" x="3100388" y="4067175"/>
          <p14:tracePt t="84711" x="3090863" y="4076700"/>
          <p14:tracePt t="85203" x="3044825" y="4130675"/>
          <p14:tracePt t="85206" x="3027363" y="4159250"/>
          <p14:tracePt t="85214" x="2990850" y="4203700"/>
          <p14:tracePt t="85223" x="2971800" y="4232275"/>
          <p14:tracePt t="85230" x="2944813" y="4268788"/>
          <p14:tracePt t="85239" x="2935288" y="4286250"/>
          <p14:tracePt t="85246" x="2925763" y="4313238"/>
          <p14:tracePt t="85254" x="2898775" y="4332288"/>
          <p14:tracePt t="85262" x="2889250" y="4368800"/>
          <p14:tracePt t="85610" x="2917825" y="4322763"/>
          <p14:tracePt t="85616" x="2954338" y="4303713"/>
          <p14:tracePt t="85624" x="2981325" y="4276725"/>
          <p14:tracePt t="85632" x="3017838" y="4259263"/>
          <p14:tracePt t="85649" x="3063875" y="4213225"/>
          <p14:tracePt t="85656" x="3090863" y="4195763"/>
          <p14:tracePt t="85663" x="3108325" y="4186238"/>
          <p14:tracePt t="85679" x="3117850" y="4176713"/>
          <p14:tracePt t="85848" x="3108325" y="4176713"/>
          <p14:tracePt t="89504" x="3108325" y="4167188"/>
          <p14:tracePt t="89519" x="3108325" y="4159250"/>
          <p14:tracePt t="93912" x="3136900" y="4176713"/>
          <p14:tracePt t="93920" x="3144838" y="4195763"/>
          <p14:tracePt t="93928" x="3181350" y="4195763"/>
          <p14:tracePt t="93935" x="3200400" y="4195763"/>
          <p14:tracePt t="93944" x="3227388" y="4195763"/>
          <p14:tracePt t="93952" x="3236913" y="4195763"/>
          <p14:tracePt t="93959" x="3244850" y="4195763"/>
          <p14:tracePt t="93968" x="3263900" y="4195763"/>
          <p14:tracePt t="93976" x="3273425" y="4195763"/>
          <p14:tracePt t="93992" x="3281363" y="4195763"/>
          <p14:tracePt t="94955" x="3290888" y="4195763"/>
          <p14:tracePt t="94960" x="3327400" y="4195763"/>
          <p14:tracePt t="94968" x="3346450" y="4195763"/>
          <p14:tracePt t="94976" x="3363913" y="4195763"/>
          <p14:tracePt t="94984" x="3373438" y="4186238"/>
          <p14:tracePt t="94998" x="3382963" y="4176713"/>
          <p14:tracePt t="95006" x="3390900" y="4176713"/>
          <p14:tracePt t="95014" x="3400425" y="4167188"/>
          <p14:tracePt t="95344" x="3409950" y="4167188"/>
          <p14:tracePt t="95544" x="3409950" y="4176713"/>
          <p14:tracePt t="95560" x="3409950" y="4186238"/>
          <p14:tracePt t="95570" x="3409950" y="4203700"/>
          <p14:tracePt t="95575" x="3409950" y="4213225"/>
          <p14:tracePt t="96403" x="3400425" y="4222750"/>
          <p14:tracePt t="96419" x="3400425" y="4232275"/>
          <p14:tracePt t="96423" x="3390900" y="4249738"/>
          <p14:tracePt t="96440" x="3390900" y="4259263"/>
          <p14:tracePt t="96528" x="3390900" y="4268788"/>
          <p14:tracePt t="96536" x="3409950" y="4268788"/>
          <p14:tracePt t="96544" x="3419475" y="4268788"/>
          <p14:tracePt t="96552" x="3436938" y="4259263"/>
          <p14:tracePt t="96560" x="3446463" y="4259263"/>
          <p14:tracePt t="96576" x="3455988" y="4259263"/>
          <p14:tracePt t="96592" x="3473450" y="4259263"/>
          <p14:tracePt t="96601" x="3482975" y="4259263"/>
          <p14:tracePt t="96607" x="3490913" y="4259263"/>
          <p14:tracePt t="96627" x="3500438" y="4259263"/>
          <p14:tracePt t="96642" x="3527425" y="4259263"/>
          <p14:tracePt t="96680" x="3527425" y="4268788"/>
          <p14:tracePt t="96704" x="3527425" y="4286250"/>
          <p14:tracePt t="96858" x="3527425" y="4295775"/>
          <p14:tracePt t="96864" x="3536950" y="4303713"/>
          <p14:tracePt t="96880" x="3563938" y="4303713"/>
          <p14:tracePt t="96893" x="3609975" y="4303713"/>
          <p14:tracePt t="96894" x="3636963" y="4313238"/>
          <p14:tracePt t="96903" x="3665538" y="4313238"/>
          <p14:tracePt t="96911" x="3683000" y="4313238"/>
          <p14:tracePt t="96919" x="3702050" y="4322763"/>
          <p14:tracePt t="96935" x="3709988" y="4322763"/>
          <p14:tracePt t="96976" x="3719513" y="4322763"/>
          <p14:tracePt t="96984" x="3756025" y="4322763"/>
          <p14:tracePt t="96998" x="3765550" y="4322763"/>
          <p14:tracePt t="97001" x="3792538" y="4303713"/>
          <p14:tracePt t="97008" x="3810000" y="4295775"/>
          <p14:tracePt t="97015" x="3846513" y="4295775"/>
          <p14:tracePt t="97024" x="3892550" y="4286250"/>
          <p14:tracePt t="97031" x="3911600" y="4276725"/>
          <p14:tracePt t="97042" x="3965575" y="4249738"/>
          <p14:tracePt t="97047" x="3975100" y="4249738"/>
          <p14:tracePt t="97056" x="4002088" y="4240213"/>
          <p14:tracePt t="97074" x="4048125" y="4240213"/>
          <p14:tracePt t="97079" x="4065588" y="4240213"/>
          <p14:tracePt t="97091" x="4094163" y="4240213"/>
          <p14:tracePt t="97095" x="4102100" y="4240213"/>
          <p14:tracePt t="97105" x="4111625" y="4240213"/>
          <p14:tracePt t="97400" x="4121150" y="4240213"/>
          <p14:tracePt t="97408" x="4121150" y="4276725"/>
          <p14:tracePt t="97416" x="4121150" y="4295775"/>
          <p14:tracePt t="97424" x="4121150" y="4332288"/>
          <p14:tracePt t="97432" x="4121150" y="4376738"/>
          <p14:tracePt t="97442" x="4121150" y="4405313"/>
          <p14:tracePt t="97446" x="4121150" y="4449763"/>
          <p14:tracePt t="97456" x="4094163" y="4505325"/>
          <p14:tracePt t="97462" x="4084638" y="4514850"/>
          <p14:tracePt t="97472" x="4084638" y="4551363"/>
          <p14:tracePt t="97478" x="4075113" y="4587875"/>
          <p14:tracePt t="97490" x="4075113" y="4595813"/>
          <p14:tracePt t="97494" x="4075113" y="4605338"/>
          <p14:tracePt t="97503" x="4065588" y="4624388"/>
          <p14:tracePt t="97510" x="4065588" y="4632325"/>
          <p14:tracePt t="97534" x="4065588" y="4641850"/>
          <p14:tracePt t="97784" x="4065588" y="4668838"/>
          <p14:tracePt t="97792" x="4048125" y="4697413"/>
          <p14:tracePt t="97798" x="4038600" y="4724400"/>
          <p14:tracePt t="97806" x="4029075" y="4751388"/>
          <p14:tracePt t="97815" x="4029075" y="4778375"/>
          <p14:tracePt t="97823" x="4021138" y="4787900"/>
          <p14:tracePt t="97831" x="4011613" y="4787900"/>
          <p14:tracePt t="97840" x="4002088" y="4814888"/>
          <p14:tracePt t="97847" x="3992563" y="4824413"/>
          <p14:tracePt t="97860" x="3984625" y="4851400"/>
          <p14:tracePt t="97863" x="3984625" y="4860925"/>
          <p14:tracePt t="97874" x="3984625" y="4870450"/>
          <p14:tracePt t="98166" x="3975100" y="4897438"/>
          <p14:tracePt t="98174" x="3948113" y="4914900"/>
          <p14:tracePt t="98182" x="3911600" y="4933950"/>
          <p14:tracePt t="98190" x="3883025" y="4960938"/>
          <p14:tracePt t="98198" x="3856038" y="4970463"/>
          <p14:tracePt t="98206" x="3838575" y="4979988"/>
          <p14:tracePt t="98214" x="3775075" y="5016500"/>
          <p14:tracePt t="100135" x="3792538" y="5016500"/>
          <p14:tracePt t="100143" x="3802063" y="5006975"/>
          <p14:tracePt t="100534" x="3810000" y="4997450"/>
          <p14:tracePt t="100542" x="3819525" y="4997450"/>
          <p14:tracePt t="100550" x="3846513" y="4979988"/>
          <p14:tracePt t="100559" x="3865563" y="4960938"/>
          <p14:tracePt t="100567" x="3892550" y="4924425"/>
          <p14:tracePt t="100575" x="3902075" y="4914900"/>
          <p14:tracePt t="100582" x="3938588" y="4878388"/>
          <p14:tracePt t="100591" x="3965575" y="4860925"/>
          <p14:tracePt t="100598" x="3992563" y="4824413"/>
          <p14:tracePt t="100606" x="4011613" y="4814888"/>
          <p14:tracePt t="100614" x="4029075" y="4805363"/>
          <p14:tracePt t="100622" x="4038600" y="4797425"/>
          <p14:tracePt t="100663" x="4048125" y="4787900"/>
          <p14:tracePt t="100928" x="4048125" y="4805363"/>
          <p14:tracePt t="100935" x="4048125" y="4824413"/>
          <p14:tracePt t="100942" x="4029075" y="4851400"/>
          <p14:tracePt t="100950" x="4021138" y="4851400"/>
          <p14:tracePt t="100958" x="4002088" y="4870450"/>
          <p14:tracePt t="100966" x="3984625" y="4878388"/>
          <p14:tracePt t="100974" x="3965575" y="4906963"/>
          <p14:tracePt t="100982" x="3948113" y="4914900"/>
          <p14:tracePt t="100990" x="3938588" y="4914900"/>
          <p14:tracePt t="100998" x="3929063" y="4914900"/>
          <p14:tracePt t="101023" x="3919538" y="4924425"/>
          <p14:tracePt t="101100" x="3919538" y="4914900"/>
          <p14:tracePt t="101112" x="3919538" y="4887913"/>
          <p14:tracePt t="101120" x="3919538" y="4878388"/>
          <p14:tracePt t="101128" x="3919538" y="4860925"/>
          <p14:tracePt t="101138" x="3919538" y="4841875"/>
          <p14:tracePt t="101144" x="3919538" y="4824413"/>
          <p14:tracePt t="101152" x="3919538" y="4814888"/>
          <p14:tracePt t="101159" x="3919538" y="4787900"/>
          <p14:tracePt t="101175" x="3919538" y="4778375"/>
          <p14:tracePt t="101184" x="3919538" y="4760913"/>
          <p14:tracePt t="101190" x="3919538" y="4751388"/>
          <p14:tracePt t="101198" x="3919538" y="4732338"/>
          <p14:tracePt t="101214" x="3919538" y="4714875"/>
          <p14:tracePt t="101230" x="3948113" y="4705350"/>
          <p14:tracePt t="101264" x="3956050" y="4678363"/>
          <p14:tracePt t="101279" x="3965575" y="4678363"/>
          <p14:tracePt t="101288" x="3975100" y="4678363"/>
          <p14:tracePt t="101296" x="3992563" y="4668838"/>
          <p14:tracePt t="101304" x="4002088" y="4668838"/>
          <p14:tracePt t="101312" x="4048125" y="4651375"/>
          <p14:tracePt t="101319" x="4075113" y="4651375"/>
          <p14:tracePt t="101328" x="4129088" y="4651375"/>
          <p14:tracePt t="101335" x="4184650" y="4651375"/>
          <p14:tracePt t="101344" x="4248150" y="4651375"/>
          <p14:tracePt t="101351" x="4303713" y="4651375"/>
          <p14:tracePt t="101359" x="4340225" y="4651375"/>
          <p14:tracePt t="101367" x="4357688" y="4651375"/>
          <p14:tracePt t="101376" x="4384675" y="4651375"/>
          <p14:tracePt t="101383" x="4403725" y="4651375"/>
          <p14:tracePt t="101830" x="4403725" y="4660900"/>
          <p14:tracePt t="101839" x="4403725" y="4668838"/>
          <p14:tracePt t="101854" x="4403725" y="4687888"/>
          <p14:tracePt t="102198" x="4403725" y="4697413"/>
          <p14:tracePt t="102383" x="4394200" y="4705350"/>
          <p14:tracePt t="102391" x="4384675" y="4714875"/>
          <p14:tracePt t="102403" x="4357688" y="4724400"/>
          <p14:tracePt t="102406" x="4348163" y="4724400"/>
          <p14:tracePt t="102414" x="4321175" y="4741863"/>
          <p14:tracePt t="102424" x="4303713" y="4751388"/>
          <p14:tracePt t="102431" x="4294188" y="4751388"/>
          <p14:tracePt t="102443" x="4267200" y="4751388"/>
          <p14:tracePt t="102447" x="4248150" y="4760913"/>
          <p14:tracePt t="102471" x="4230688" y="4760913"/>
          <p14:tracePt t="102648" x="4211638" y="4768850"/>
          <p14:tracePt t="103320" x="4202113" y="4787900"/>
          <p14:tracePt t="103328" x="4094163" y="4841875"/>
          <p14:tracePt t="103336" x="3965575" y="4860925"/>
          <p14:tracePt t="103344" x="3819525" y="4860925"/>
          <p14:tracePt t="103357" x="3673475" y="4870450"/>
          <p14:tracePt t="103359" x="3527425" y="4887913"/>
          <p14:tracePt t="103368" x="3382963" y="4887913"/>
          <p14:tracePt t="103376" x="3236913" y="4887913"/>
          <p14:tracePt t="103385" x="3071813" y="4914900"/>
          <p14:tracePt t="103391" x="2944813" y="4914900"/>
          <p14:tracePt t="103398" x="2817813" y="4914900"/>
          <p14:tracePt t="103406" x="2725738" y="4914900"/>
          <p14:tracePt t="103414" x="2652713" y="4914900"/>
          <p14:tracePt t="103422" x="2606675" y="4914900"/>
          <p14:tracePt t="103430" x="2598738" y="4914900"/>
          <p14:tracePt t="103503" x="2589213" y="4914900"/>
          <p14:tracePt t="103511" x="2570163" y="4914900"/>
          <p14:tracePt t="103518" x="2525713" y="4914900"/>
          <p14:tracePt t="103526" x="2489200" y="4914900"/>
          <p14:tracePt t="103534" x="2433638" y="4924425"/>
          <p14:tracePt t="103542" x="2416175" y="4924425"/>
          <p14:tracePt t="103550" x="2370138" y="4924425"/>
          <p14:tracePt t="103558" x="2352675" y="4933950"/>
          <p14:tracePt t="103567" x="2333625" y="4933950"/>
          <p14:tracePt t="103574" x="2316163" y="4933950"/>
          <p14:tracePt t="103670" x="2287588" y="4951413"/>
          <p14:tracePt t="103686" x="2270125" y="4970463"/>
          <p14:tracePt t="103718" x="2260600" y="4970463"/>
          <p14:tracePt t="103726" x="2243138" y="4970463"/>
          <p14:tracePt t="103734" x="2224088" y="4970463"/>
          <p14:tracePt t="103742" x="2214563" y="4970463"/>
          <p14:tracePt t="103751" x="2206625" y="4970463"/>
          <p14:tracePt t="103759" x="2187575" y="4970463"/>
          <p14:tracePt t="103767" x="2179638" y="4970463"/>
          <p14:tracePt t="103775" x="2160588" y="4970463"/>
          <p14:tracePt t="103871" x="2151063" y="4979988"/>
          <p14:tracePt t="103934" x="2179638" y="4987925"/>
          <p14:tracePt t="103944" x="2251075" y="4987925"/>
          <p14:tracePt t="103953" x="2324100" y="4987925"/>
          <p14:tracePt t="103960" x="2443163" y="4987925"/>
          <p14:tracePt t="103969" x="2552700" y="4987925"/>
          <p14:tracePt t="103976" x="2662238" y="4987925"/>
          <p14:tracePt t="103984" x="2735263" y="4987925"/>
          <p14:tracePt t="103992" x="2808288" y="4987925"/>
          <p14:tracePt t="104001" x="2844800" y="4987925"/>
          <p14:tracePt t="104008" x="2852738" y="4987925"/>
          <p14:tracePt t="104018" x="2871788" y="4987925"/>
          <p14:tracePt t="104080" x="2881313" y="4997450"/>
          <p14:tracePt t="104326" x="2881313" y="5006975"/>
          <p14:tracePt t="104342" x="2881313" y="5016500"/>
          <p14:tracePt t="104881" x="2889250" y="5024438"/>
          <p14:tracePt t="104889" x="2935288" y="5024438"/>
          <p14:tracePt t="104896" x="2990850" y="5024438"/>
          <p14:tracePt t="104905" x="3090863" y="5006975"/>
          <p14:tracePt t="104912" x="3127375" y="5006975"/>
          <p14:tracePt t="104921" x="3208338" y="5006975"/>
          <p14:tracePt t="104927" x="3290888" y="5006975"/>
          <p14:tracePt t="104938" x="3327400" y="5006975"/>
          <p14:tracePt t="104943" x="3346450" y="5006975"/>
          <p14:tracePt t="104953" x="3354388" y="5006975"/>
          <p14:tracePt t="105336" x="3390900" y="5006975"/>
          <p14:tracePt t="105344" x="3490913" y="4979988"/>
          <p14:tracePt t="105354" x="3582988" y="4979988"/>
          <p14:tracePt t="105359" x="3692525" y="4979988"/>
          <p14:tracePt t="105370" x="3783013" y="4979988"/>
          <p14:tracePt t="105376" x="3856038" y="4979988"/>
          <p14:tracePt t="105385" x="3911600" y="4979988"/>
          <p14:tracePt t="105391" x="3956050" y="4979988"/>
          <p14:tracePt t="105401" x="3984625" y="4979988"/>
          <p14:tracePt t="105408" x="3992563" y="4979988"/>
          <p14:tracePt t="105420" x="4002088" y="4979988"/>
          <p14:tracePt t="105654" x="4011613" y="4979988"/>
          <p14:tracePt t="105671" x="4011613" y="4987925"/>
          <p14:tracePt t="105679" x="4011613" y="4997450"/>
          <p14:tracePt t="106136" x="4048125" y="5006975"/>
          <p14:tracePt t="106144" x="4102100" y="5033963"/>
          <p14:tracePt t="106155" x="4184650" y="5060950"/>
          <p14:tracePt t="106161" x="4238625" y="5060950"/>
          <p14:tracePt t="106169" x="4294188" y="5060950"/>
          <p14:tracePt t="106175" x="4357688" y="5070475"/>
          <p14:tracePt t="106186" x="4413250" y="5070475"/>
          <p14:tracePt t="106192" x="4467225" y="5070475"/>
          <p14:tracePt t="106201" x="4494213" y="5070475"/>
          <p14:tracePt t="106207" x="4513263" y="5070475"/>
          <p14:tracePt t="106217" x="4549775" y="5070475"/>
          <p14:tracePt t="106230" x="4557713" y="5070475"/>
          <p14:tracePt t="106238" x="4576763" y="5070475"/>
          <p14:tracePt t="106246" x="4586288" y="5070475"/>
          <p14:tracePt t="106286" x="4594225" y="5070475"/>
          <p14:tracePt t="106345" x="4603750" y="5070475"/>
          <p14:tracePt t="106448" x="4622800" y="5070475"/>
          <p14:tracePt t="106472" x="4640263" y="5053013"/>
          <p14:tracePt t="106480" x="4649788" y="5053013"/>
          <p14:tracePt t="106489" x="4667250" y="5053013"/>
          <p14:tracePt t="106494" x="4686300" y="5053013"/>
          <p14:tracePt t="106502" x="4703763" y="5053013"/>
          <p14:tracePt t="106510" x="4722813" y="5053013"/>
          <p14:tracePt t="106520" x="4730750" y="5043488"/>
          <p14:tracePt t="106526" x="4759325" y="5043488"/>
          <p14:tracePt t="106534" x="4767263" y="5043488"/>
          <p14:tracePt t="106542" x="4776788" y="5043488"/>
          <p14:tracePt t="106550" x="4786313" y="5043488"/>
          <p14:tracePt t="107343" x="4795838" y="5043488"/>
          <p14:tracePt t="107374" x="4803775" y="5053013"/>
          <p14:tracePt t="107383" x="4803775" y="5080000"/>
          <p14:tracePt t="107400" x="4813300" y="5089525"/>
          <p14:tracePt t="107526" x="4822825" y="5097463"/>
          <p14:tracePt t="107530" x="4832350" y="5097463"/>
          <p14:tracePt t="107544" x="4840288" y="5097463"/>
          <p14:tracePt t="107560" x="4849813" y="5089525"/>
          <p14:tracePt t="107576" x="4859338" y="5080000"/>
          <p14:tracePt t="107630" x="4868863" y="5080000"/>
          <p14:tracePt t="107776" x="4876800" y="5080000"/>
          <p14:tracePt t="107808" x="4886325" y="5080000"/>
          <p14:tracePt t="107878" x="4905375" y="5080000"/>
          <p14:tracePt t="107894" x="4913313" y="5080000"/>
          <p14:tracePt t="107950" x="4922838" y="5080000"/>
          <p14:tracePt t="107975" x="4959350" y="5080000"/>
          <p14:tracePt t="107983" x="4986338" y="5053013"/>
          <p14:tracePt t="107990" x="5005388" y="5043488"/>
          <p14:tracePt t="107999" x="5049838" y="5016500"/>
          <p14:tracePt t="108007" x="5068888" y="5006975"/>
          <p14:tracePt t="108015" x="5086350" y="4987925"/>
          <p14:tracePt t="108024" x="5095875" y="4979988"/>
          <p14:tracePt t="108031" x="5105400" y="4979988"/>
          <p14:tracePt t="108042" x="5114925" y="4979988"/>
          <p14:tracePt t="108047" x="5122863" y="4970463"/>
          <p14:tracePt t="108060" x="5132388" y="4960938"/>
          <p14:tracePt t="108192" x="5132388" y="4970463"/>
          <p14:tracePt t="108200" x="5114925" y="4997450"/>
          <p14:tracePt t="108208" x="5068888" y="5016500"/>
          <p14:tracePt t="108216" x="5005388" y="5053013"/>
          <p14:tracePt t="108223" x="4941888" y="5080000"/>
          <p14:tracePt t="108232" x="4859338" y="5133975"/>
          <p14:tracePt t="108239" x="4776788" y="5160963"/>
          <p14:tracePt t="108248" x="4695825" y="5197475"/>
          <p14:tracePt t="108263" x="4521200" y="5270500"/>
          <p14:tracePt t="108270" x="4448175" y="5280025"/>
          <p14:tracePt t="108278" x="4384675" y="5299075"/>
          <p14:tracePt t="108288" x="4357688" y="5299075"/>
          <p14:tracePt t="108294" x="4275138" y="5316538"/>
          <p14:tracePt t="108303" x="4211638" y="5335588"/>
          <p14:tracePt t="108310" x="4157663" y="5343525"/>
          <p14:tracePt t="108320" x="4057650" y="5353050"/>
          <p14:tracePt t="108326" x="4002088" y="5353050"/>
          <p14:tracePt t="108335" x="3938588" y="5380038"/>
          <p14:tracePt t="108342" x="3883025" y="5380038"/>
          <p14:tracePt t="108350" x="3856038" y="5389563"/>
          <p14:tracePt t="108358" x="3810000" y="5389563"/>
          <p14:tracePt t="108366" x="3792538" y="5399088"/>
          <p14:tracePt t="108374" x="3756025" y="5399088"/>
          <p14:tracePt t="108382" x="3702050" y="5399088"/>
          <p14:tracePt t="108390" x="3636963" y="5416550"/>
          <p14:tracePt t="108398" x="3600450" y="5416550"/>
          <p14:tracePt t="108406" x="3546475" y="5416550"/>
          <p14:tracePt t="108414" x="3490913" y="5416550"/>
          <p14:tracePt t="108422" x="3427413" y="5416550"/>
          <p14:tracePt t="108431" x="3373438" y="5416550"/>
          <p14:tracePt t="108440" x="3336925" y="5416550"/>
          <p14:tracePt t="108446" x="3309938" y="5416550"/>
          <p14:tracePt t="108454" x="3263900" y="5416550"/>
          <p14:tracePt t="108462" x="3254375" y="5416550"/>
          <p14:tracePt t="108470" x="3227388" y="5416550"/>
          <p14:tracePt t="108478" x="3217863" y="5416550"/>
          <p14:tracePt t="108495" x="3208338" y="5426075"/>
          <p14:tracePt t="108511" x="3190875" y="5426075"/>
          <p14:tracePt t="108523" x="3181350" y="5426075"/>
          <p14:tracePt t="108527" x="3154363" y="5435600"/>
          <p14:tracePt t="108540" x="3127375" y="5453063"/>
          <p14:tracePt t="108543" x="3090863" y="5453063"/>
          <p14:tracePt t="108551" x="3071813" y="5453063"/>
          <p14:tracePt t="108558" x="3035300" y="5462588"/>
          <p14:tracePt t="108566" x="2971800" y="5481638"/>
          <p14:tracePt t="108574" x="2944813" y="5499100"/>
          <p14:tracePt t="108582" x="2889250" y="5499100"/>
          <p14:tracePt t="108590" x="2871788" y="5508625"/>
          <p14:tracePt t="108598" x="2835275" y="5508625"/>
          <p14:tracePt t="108630" x="2825750" y="5508625"/>
          <p14:tracePt t="109800" x="2835275" y="5508625"/>
          <p14:tracePt t="110280" x="2844800" y="5508625"/>
          <p14:tracePt t="110368" x="2844800" y="5526088"/>
          <p14:tracePt t="110377" x="2844800" y="5535613"/>
          <p14:tracePt t="110384" x="2844800" y="5572125"/>
          <p14:tracePt t="110394" x="2844800" y="5581650"/>
          <p14:tracePt t="110399" x="2844800" y="5608638"/>
          <p14:tracePt t="110410" x="2844800" y="5635625"/>
          <p14:tracePt t="110415" x="2844800" y="5654675"/>
          <p14:tracePt t="110425" x="2844800" y="5662613"/>
          <p14:tracePt t="110432" x="2844800" y="5672138"/>
          <p14:tracePt t="110441" x="2852738" y="5672138"/>
          <p14:tracePt t="110472" x="2862263" y="5681663"/>
          <p14:tracePt t="111280" x="2862263" y="5691188"/>
          <p14:tracePt t="111288" x="2862263" y="5699125"/>
          <p14:tracePt t="111296" x="2862263" y="5708650"/>
          <p14:tracePt t="111305" x="2852738" y="5718175"/>
          <p14:tracePt t="111568" x="2862263" y="5699125"/>
          <p14:tracePt t="111576" x="2881313" y="5691188"/>
          <p14:tracePt t="111584" x="2925763" y="5654675"/>
          <p14:tracePt t="111592" x="2935288" y="5645150"/>
          <p14:tracePt t="111600" x="2962275" y="5635625"/>
          <p14:tracePt t="111611" x="2981325" y="5618163"/>
          <p14:tracePt t="111616" x="2990850" y="5608638"/>
          <p14:tracePt t="111627" x="2998788" y="5608638"/>
          <p14:tracePt t="111631" x="3008313" y="5599113"/>
          <p14:tracePt t="111743" x="3008313" y="5608638"/>
          <p14:tracePt t="111751" x="3008313" y="5618163"/>
          <p14:tracePt t="111759" x="3008313" y="5635625"/>
          <p14:tracePt t="111766" x="3008313" y="5645150"/>
          <p14:tracePt t="111775" x="3008313" y="5654675"/>
          <p14:tracePt t="111782" x="3008313" y="5662613"/>
          <p14:tracePt t="111799" x="2998788" y="5672138"/>
          <p14:tracePt t="111847" x="2998788" y="5681663"/>
          <p14:tracePt t="111866" x="2998788" y="5691188"/>
          <p14:tracePt t="111870" x="2998788" y="5699125"/>
          <p14:tracePt t="111894" x="2998788" y="5708650"/>
          <p14:tracePt t="111953" x="3035300" y="5727700"/>
          <p14:tracePt t="111959" x="3090863" y="5727700"/>
          <p14:tracePt t="111967" x="3181350" y="5727700"/>
          <p14:tracePt t="111975" x="3254375" y="5727700"/>
          <p14:tracePt t="111983" x="3327400" y="5727700"/>
          <p14:tracePt t="111992" x="3419475" y="5727700"/>
          <p14:tracePt t="111999" x="3509963" y="5727700"/>
          <p14:tracePt t="112007" x="3582988" y="5727700"/>
          <p14:tracePt t="112015" x="3646488" y="5727700"/>
          <p14:tracePt t="112023" x="3702050" y="5727700"/>
          <p14:tracePt t="112031" x="3765550" y="5708650"/>
          <p14:tracePt t="112040" x="3792538" y="5708650"/>
          <p14:tracePt t="112059" x="3829050" y="5691188"/>
          <p14:tracePt t="112065" x="3838575" y="5681663"/>
          <p14:tracePt t="112072" x="3846513" y="5681663"/>
          <p14:tracePt t="112081" x="3846513" y="5672138"/>
          <p14:tracePt t="112384" x="3856038" y="5672138"/>
          <p14:tracePt t="112391" x="3875088" y="5672138"/>
          <p14:tracePt t="112407" x="3883025" y="5672138"/>
          <p14:tracePt t="112415" x="3892550" y="5672138"/>
          <p14:tracePt t="112576" x="3902075" y="5672138"/>
          <p14:tracePt t="112790" x="3919538" y="5681663"/>
          <p14:tracePt t="112798" x="3929063" y="5681663"/>
          <p14:tracePt t="112807" x="3948113" y="5681663"/>
          <p14:tracePt t="112815" x="3975100" y="5672138"/>
          <p14:tracePt t="112823" x="3984625" y="5672138"/>
          <p14:tracePt t="112831" x="4021138" y="5672138"/>
          <p14:tracePt t="112839" x="4029075" y="5662613"/>
          <p14:tracePt t="112863" x="4048125" y="5662613"/>
          <p14:tracePt t="112894" x="4057650" y="5662613"/>
          <p14:tracePt t="112903" x="4075113" y="5662613"/>
          <p14:tracePt t="112910" x="4138613" y="5662613"/>
          <p14:tracePt t="112918" x="4238625" y="5662613"/>
          <p14:tracePt t="112926" x="4330700" y="5662613"/>
          <p14:tracePt t="112934" x="4440238" y="5662613"/>
          <p14:tracePt t="112942" x="4530725" y="5662613"/>
          <p14:tracePt t="112951" x="4659313" y="5662613"/>
          <p14:tracePt t="112958" x="4786313" y="5662613"/>
          <p14:tracePt t="112966" x="4876800" y="5662613"/>
          <p14:tracePt t="112974" x="4986338" y="5662613"/>
          <p14:tracePt t="112982" x="5022850" y="5662613"/>
          <p14:tracePt t="112990" x="5059363" y="5662613"/>
          <p14:tracePt t="112998" x="5068888" y="5662613"/>
          <p14:tracePt t="113007" x="5078413" y="5662613"/>
          <p14:tracePt t="113214" x="5132388" y="5662613"/>
          <p14:tracePt t="113222" x="5205413" y="5635625"/>
          <p14:tracePt t="113231" x="5251450" y="5626100"/>
          <p14:tracePt t="113239" x="5314950" y="5599113"/>
          <p14:tracePt t="113247" x="5368925" y="5599113"/>
          <p14:tracePt t="113255" x="5434013" y="5581650"/>
          <p14:tracePt t="113263" x="5451475" y="5572125"/>
          <p14:tracePt t="113270" x="5478463" y="5554663"/>
          <p14:tracePt t="113278" x="5487988" y="5554663"/>
          <p14:tracePt t="113287" x="5497513" y="5554663"/>
          <p14:tracePt t="113303" x="5507038" y="5554663"/>
          <p14:tracePt t="113318" x="5514975" y="5554663"/>
          <p14:tracePt t="113326" x="5524500" y="5554663"/>
          <p14:tracePt t="113335" x="5534025" y="5554663"/>
          <p14:tracePt t="113343" x="5551488" y="5554663"/>
          <p14:tracePt t="113351" x="5561013" y="5554663"/>
          <p14:tracePt t="113750" x="5570538" y="5554663"/>
          <p14:tracePt t="113758" x="5588000" y="5554663"/>
          <p14:tracePt t="113768" x="5597525" y="5554663"/>
          <p14:tracePt t="113774" x="5634038" y="5554663"/>
          <p14:tracePt t="113782" x="5661025" y="5562600"/>
          <p14:tracePt t="113790" x="5716588" y="5572125"/>
          <p14:tracePt t="113798" x="5816600" y="5572125"/>
          <p14:tracePt t="113806" x="5889625" y="5581650"/>
          <p14:tracePt t="113814" x="5999163" y="5581650"/>
          <p14:tracePt t="113822" x="6108700" y="5581650"/>
          <p14:tracePt t="113830" x="6218238" y="5581650"/>
          <p14:tracePt t="113838" x="6308725" y="5581650"/>
          <p14:tracePt t="113846" x="6399213" y="5581650"/>
          <p14:tracePt t="113854" x="6491288" y="5581650"/>
          <p14:tracePt t="113862" x="6545263" y="5581650"/>
          <p14:tracePt t="113870" x="6610350" y="5581650"/>
          <p14:tracePt t="113878" x="6627813" y="5581650"/>
          <p14:tracePt t="113886" x="6645275" y="5581650"/>
          <p14:tracePt t="113988" x="6654800" y="5589588"/>
          <p14:tracePt t="114080" x="6664325" y="5589588"/>
          <p14:tracePt t="114087" x="6681788" y="5589588"/>
          <p14:tracePt t="114096" x="6691313" y="5589588"/>
          <p14:tracePt t="114106" x="6700838" y="5589588"/>
          <p14:tracePt t="114128" x="6718300" y="5589588"/>
          <p14:tracePt t="114136" x="6727825" y="5589588"/>
          <p14:tracePt t="114152" x="6737350" y="5589588"/>
          <p14:tracePt t="114624" x="6737350" y="5608638"/>
          <p14:tracePt t="114632" x="6718300" y="5626100"/>
          <p14:tracePt t="114638" x="6673850" y="5635625"/>
          <p14:tracePt t="114646" x="6627813" y="5672138"/>
          <p14:tracePt t="114654" x="6581775" y="5699125"/>
          <p14:tracePt t="114662" x="6554788" y="5718175"/>
          <p14:tracePt t="114670" x="6508750" y="5735638"/>
          <p14:tracePt t="114678" x="6464300" y="5745163"/>
          <p14:tracePt t="114686" x="6418263" y="5781675"/>
          <p14:tracePt t="114694" x="6391275" y="5791200"/>
          <p14:tracePt t="114703" x="6345238" y="5818188"/>
          <p14:tracePt t="114710" x="6335713" y="5827713"/>
          <p14:tracePt t="114720" x="6326188" y="5827713"/>
          <p14:tracePt t="114735" x="6308725" y="5827713"/>
          <p14:tracePt t="114743" x="6299200" y="5837238"/>
          <p14:tracePt t="114759" x="6281738" y="5837238"/>
          <p14:tracePt t="114770" x="6262688" y="5845175"/>
          <p14:tracePt t="114774" x="6254750" y="5845175"/>
          <p14:tracePt t="114783" x="6235700" y="5864225"/>
          <p14:tracePt t="114790" x="6218238" y="5873750"/>
          <p14:tracePt t="114798" x="6208713" y="5873750"/>
          <p14:tracePt t="114806" x="6189663" y="5881688"/>
          <p14:tracePt t="114814" x="6162675" y="5891213"/>
          <p14:tracePt t="114822" x="6145213" y="5891213"/>
          <p14:tracePt t="114831" x="6126163" y="5910263"/>
          <p14:tracePt t="114839" x="6116638" y="5918200"/>
          <p14:tracePt t="114846" x="6089650" y="5927725"/>
          <p14:tracePt t="114856" x="6080125" y="5937250"/>
          <p14:tracePt t="114863" x="6072188" y="5946775"/>
          <p14:tracePt t="114870" x="6043613" y="5964238"/>
          <p14:tracePt t="114879" x="6043613" y="5973763"/>
          <p14:tracePt t="114887" x="6026150" y="5983288"/>
          <p14:tracePt t="114895" x="6007100" y="5991225"/>
          <p14:tracePt t="114904" x="5989638" y="6010275"/>
          <p14:tracePt t="114911" x="5980113" y="6018213"/>
          <p14:tracePt t="114920" x="5962650" y="6027738"/>
          <p14:tracePt t="114938" x="5943600" y="6046788"/>
          <p14:tracePt t="114943" x="5935663" y="6054725"/>
          <p14:tracePt t="114958" x="5926138" y="6054725"/>
          <p14:tracePt t="115024" x="5916613" y="6054725"/>
          <p14:tracePt t="115040" x="5907088" y="6054725"/>
          <p14:tracePt t="115048" x="5889625" y="6046788"/>
          <p14:tracePt t="115058" x="5889625" y="6010275"/>
          <p14:tracePt t="115063" x="5889625" y="5964238"/>
          <p14:tracePt t="115071" x="5870575" y="5910263"/>
          <p14:tracePt t="115079" x="5870575" y="5881688"/>
          <p14:tracePt t="115087" x="5870575" y="5837238"/>
          <p14:tracePt t="115095" x="5870575" y="5808663"/>
          <p14:tracePt t="115103" x="5870575" y="5791200"/>
          <p14:tracePt t="115111" x="5870575" y="5781675"/>
          <p14:tracePt t="115119" x="5870575" y="5764213"/>
          <p14:tracePt t="115127" x="5862638" y="5745163"/>
          <p14:tracePt t="115278" x="5862638" y="5754688"/>
          <p14:tracePt t="115286" x="5862638" y="5781675"/>
          <p14:tracePt t="115294" x="5862638" y="5800725"/>
          <p14:tracePt t="115302" x="5862638" y="5827713"/>
          <p14:tracePt t="115310" x="5853113" y="5845175"/>
          <p14:tracePt t="115318" x="5843588" y="5891213"/>
          <p14:tracePt t="115326" x="5816600" y="5910263"/>
          <p14:tracePt t="115334" x="5807075" y="5937250"/>
          <p14:tracePt t="115342" x="5807075" y="5954713"/>
          <p14:tracePt t="115350" x="5797550" y="5991225"/>
          <p14:tracePt t="115358" x="5797550" y="6000750"/>
          <p14:tracePt t="115366" x="5797550" y="6018213"/>
          <p14:tracePt t="115382" x="5797550" y="6027738"/>
          <p14:tracePt t="115450" x="5797550" y="6018213"/>
          <p14:tracePt t="115464" x="5807075" y="6000750"/>
          <p14:tracePt t="115992" x="5807075" y="5991225"/>
          <p14:tracePt t="116000" x="5797550" y="6000750"/>
          <p14:tracePt t="116008" x="5753100" y="6018213"/>
          <p14:tracePt t="116017" x="5707063" y="6054725"/>
          <p14:tracePt t="116024" x="5643563" y="6083300"/>
          <p14:tracePt t="116033" x="5561013" y="6137275"/>
          <p14:tracePt t="116039" x="5487988" y="6164263"/>
          <p14:tracePt t="116048" x="5424488" y="6200775"/>
          <p14:tracePt t="116055" x="5287963" y="6246813"/>
          <p14:tracePt t="116064" x="5232400" y="6256338"/>
          <p14:tracePt t="116074" x="5151438" y="6265863"/>
          <p14:tracePt t="116080" x="5095875" y="6283325"/>
          <p14:tracePt t="116089" x="5041900" y="6283325"/>
          <p14:tracePt t="116096" x="5005388" y="6283325"/>
          <p14:tracePt t="116105" x="4986338" y="6283325"/>
          <p14:tracePt t="116112" x="4978400" y="6283325"/>
          <p14:tracePt t="116127" x="4949825" y="6265863"/>
          <p14:tracePt t="116136" x="4949825" y="6246813"/>
          <p14:tracePt t="116143" x="4941888" y="6229350"/>
          <p14:tracePt t="116160" x="4932363" y="6210300"/>
          <p14:tracePt t="116167" x="4932363" y="6200775"/>
          <p14:tracePt t="116176" x="4932363" y="6183313"/>
          <p14:tracePt t="116191" x="4922838" y="6164263"/>
          <p14:tracePt t="116199" x="4922838" y="6156325"/>
          <p14:tracePt t="116215" x="4913313" y="6127750"/>
          <p14:tracePt t="116223" x="4913313" y="6119813"/>
          <p14:tracePt t="116239" x="4913313" y="6091238"/>
          <p14:tracePt t="116249" x="4913313" y="6073775"/>
          <p14:tracePt t="116255" x="4913313" y="6046788"/>
          <p14:tracePt t="116263" x="4913313" y="6027738"/>
          <p14:tracePt t="116270" x="4913313" y="5991225"/>
          <p14:tracePt t="116279" x="4913313" y="5954713"/>
          <p14:tracePt t="116289" x="4913313" y="5937250"/>
          <p14:tracePt t="116295" x="4913313" y="5891213"/>
          <p14:tracePt t="116304" x="4913313" y="5864225"/>
          <p14:tracePt t="116311" x="4922838" y="5845175"/>
          <p14:tracePt t="116320" x="4941888" y="5800725"/>
          <p14:tracePt t="116327" x="4959350" y="5781675"/>
          <p14:tracePt t="116335" x="4968875" y="5772150"/>
          <p14:tracePt t="116343" x="4978400" y="5754688"/>
          <p14:tracePt t="116351" x="4986338" y="5754688"/>
          <p14:tracePt t="116359" x="4995863" y="5745163"/>
          <p14:tracePt t="116367" x="5005388" y="5735638"/>
          <p14:tracePt t="116454" x="5014913" y="5735638"/>
          <p14:tracePt t="116502" x="5032375" y="5735638"/>
          <p14:tracePt t="116639" x="5041900" y="5735638"/>
          <p14:tracePt t="116649" x="5049838" y="5745163"/>
          <p14:tracePt t="116674" x="5059363" y="5745163"/>
          <p14:tracePt t="116694" x="5068888" y="5754688"/>
          <p14:tracePt t="116702" x="5078413" y="5764213"/>
          <p14:tracePt t="116710" x="5105400" y="5781675"/>
          <p14:tracePt t="116727" x="5114925" y="5781675"/>
          <p14:tracePt t="116734" x="5132388" y="5781675"/>
          <p14:tracePt t="116751" x="5141913" y="5781675"/>
          <p14:tracePt t="116759" x="5159375" y="5781675"/>
          <p14:tracePt t="116767" x="5168900" y="5781675"/>
          <p14:tracePt t="116775" x="5187950" y="5781675"/>
          <p14:tracePt t="116783" x="5205413" y="5781675"/>
          <p14:tracePt t="116791" x="5232400" y="5781675"/>
          <p14:tracePt t="116799" x="5268913" y="5781675"/>
          <p14:tracePt t="116807" x="5305425" y="5781675"/>
          <p14:tracePt t="116815" x="5360988" y="5781675"/>
          <p14:tracePt t="116823" x="5387975" y="5781675"/>
          <p14:tracePt t="116831" x="5424488" y="5781675"/>
          <p14:tracePt t="116839" x="5478463" y="5781675"/>
          <p14:tracePt t="116847" x="5524500" y="5781675"/>
          <p14:tracePt t="116856" x="5561013" y="5781675"/>
          <p14:tracePt t="116862" x="5597525" y="5791200"/>
          <p14:tracePt t="116871" x="5643563" y="5818188"/>
          <p14:tracePt t="116878" x="5670550" y="5837238"/>
          <p14:tracePt t="116886" x="5697538" y="5873750"/>
          <p14:tracePt t="116894" x="5707063" y="5891213"/>
          <p14:tracePt t="116903" x="5734050" y="5910263"/>
          <p14:tracePt t="116910" x="5743575" y="5927725"/>
          <p14:tracePt t="116919" x="5753100" y="5946775"/>
          <p14:tracePt t="116926" x="5753100" y="5954713"/>
          <p14:tracePt t="116934" x="5753100" y="5964238"/>
          <p14:tracePt t="116942" x="5753100" y="5973763"/>
          <p14:tracePt t="116950" x="5753100" y="5983288"/>
          <p14:tracePt t="116966" x="5753100" y="5991225"/>
          <p14:tracePt t="116983" x="5753100" y="6010275"/>
          <p14:tracePt t="116991" x="5753100" y="6018213"/>
          <p14:tracePt t="116999" x="5753100" y="6027738"/>
          <p14:tracePt t="117007" x="5743575" y="6027738"/>
          <p14:tracePt t="117015" x="5707063" y="6064250"/>
          <p14:tracePt t="117024" x="5670550" y="6073775"/>
          <p14:tracePt t="117031" x="5624513" y="6100763"/>
          <p14:tracePt t="117041" x="5543550" y="6119813"/>
          <p14:tracePt t="117047" x="5478463" y="6137275"/>
          <p14:tracePt t="117056" x="5424488" y="6146800"/>
          <p14:tracePt t="117063" x="5334000" y="6164263"/>
          <p14:tracePt t="117074" x="5297488" y="6183313"/>
          <p14:tracePt t="117079" x="5241925" y="6192838"/>
          <p14:tracePt t="117090" x="5205413" y="6192838"/>
          <p14:tracePt t="117094" x="5151438" y="6192838"/>
          <p14:tracePt t="117103" x="5114925" y="6200775"/>
          <p14:tracePt t="117110" x="5086350" y="6200775"/>
          <p14:tracePt t="117119" x="5049838" y="6210300"/>
          <p14:tracePt t="117126" x="5041900" y="6210300"/>
          <p14:tracePt t="117134" x="5014913" y="6210300"/>
          <p14:tracePt t="117142" x="5005388" y="6210300"/>
          <p14:tracePt t="117150" x="4978400" y="6210300"/>
          <p14:tracePt t="117158" x="4968875" y="6210300"/>
          <p14:tracePt t="117166" x="4959350" y="6210300"/>
          <p14:tracePt t="117174" x="4941888" y="6210300"/>
          <p14:tracePt t="117182" x="4913313" y="6192838"/>
          <p14:tracePt t="117198" x="4895850" y="6173788"/>
          <p14:tracePt t="117206" x="4876800" y="6156325"/>
          <p14:tracePt t="117214" x="4859338" y="6137275"/>
          <p14:tracePt t="117222" x="4849813" y="6100763"/>
          <p14:tracePt t="117230" x="4822825" y="6083300"/>
          <p14:tracePt t="117238" x="4822825" y="6073775"/>
          <p14:tracePt t="117247" x="4813300" y="6037263"/>
          <p14:tracePt t="117255" x="4803775" y="6027738"/>
          <p14:tracePt t="117263" x="4786313" y="5991225"/>
          <p14:tracePt t="117270" x="4786313" y="5983288"/>
          <p14:tracePt t="117279" x="4776788" y="5973763"/>
          <p14:tracePt t="117288" x="4776788" y="5964238"/>
          <p14:tracePt t="117295" x="4776788" y="5954713"/>
          <p14:tracePt t="117304" x="4759325" y="5918200"/>
          <p14:tracePt t="117319" x="4759325" y="5900738"/>
          <p14:tracePt t="117327" x="4759325" y="5881688"/>
          <p14:tracePt t="117334" x="4759325" y="5873750"/>
          <p14:tracePt t="117343" x="4759325" y="5864225"/>
          <p14:tracePt t="117351" x="4759325" y="5854700"/>
          <p14:tracePt t="117359" x="4759325" y="5837238"/>
          <p14:tracePt t="117383" x="4759325" y="5827713"/>
          <p14:tracePt t="117391" x="4759325" y="5808663"/>
          <p14:tracePt t="117400" x="4759325" y="5791200"/>
          <p14:tracePt t="117407" x="4759325" y="5772150"/>
          <p14:tracePt t="117415" x="4759325" y="5754688"/>
          <p14:tracePt t="117423" x="4795838" y="5735638"/>
          <p14:tracePt t="117433" x="4822825" y="5718175"/>
          <p14:tracePt t="117440" x="4849813" y="5691188"/>
          <p14:tracePt t="117448" x="4859338" y="5681663"/>
          <p14:tracePt t="117455" x="4886325" y="5662613"/>
          <p14:tracePt t="117463" x="4905375" y="5645150"/>
          <p14:tracePt t="117476" x="4922838" y="5635625"/>
          <p14:tracePt t="117479" x="4932363" y="5635625"/>
          <p14:tracePt t="117490" x="4959350" y="5635625"/>
          <p14:tracePt t="118207" x="4986338" y="5635625"/>
          <p14:tracePt t="118215" x="5014913" y="5635625"/>
          <p14:tracePt t="118223" x="5059363" y="5635625"/>
          <p14:tracePt t="118231" x="5086350" y="5635625"/>
          <p14:tracePt t="118238" x="5141913" y="5645150"/>
          <p14:tracePt t="118246" x="5168900" y="5654675"/>
          <p14:tracePt t="118254" x="5224463" y="5662613"/>
          <p14:tracePt t="118262" x="5232400" y="5662613"/>
          <p14:tracePt t="118271" x="5241925" y="5672138"/>
          <p14:tracePt t="118278" x="5268913" y="5672138"/>
          <p14:tracePt t="118286" x="5287963" y="5691188"/>
          <p14:tracePt t="118310" x="5305425" y="5691188"/>
          <p14:tracePt t="118550" x="5314950" y="5691188"/>
          <p14:tracePt t="118567" x="5324475" y="5699125"/>
          <p14:tracePt t="118576" x="5334000" y="5708650"/>
          <p14:tracePt t="118584" x="5334000" y="5718175"/>
          <p14:tracePt t="118591" x="5351463" y="5745163"/>
          <p14:tracePt t="118600" x="5368925" y="5764213"/>
          <p14:tracePt t="118610" x="5378450" y="5781675"/>
          <p14:tracePt t="118615" x="5378450" y="5800725"/>
          <p14:tracePt t="118624" x="5378450" y="5818188"/>
          <p14:tracePt t="118638" x="5387975" y="5837238"/>
          <p14:tracePt t="118647" x="5387975" y="5854700"/>
          <p14:tracePt t="118671" x="5387975" y="5864225"/>
          <p14:tracePt t="118695" x="5387975" y="5873750"/>
          <p14:tracePt t="118704" x="5378450" y="5891213"/>
          <p14:tracePt t="118711" x="5360988" y="5891213"/>
          <p14:tracePt t="118722" x="5341938" y="5910263"/>
          <p14:tracePt t="118727" x="5324475" y="5918200"/>
          <p14:tracePt t="118737" x="5305425" y="5927725"/>
          <p14:tracePt t="118743" x="5278438" y="5927725"/>
          <p14:tracePt t="118756" x="5232400" y="5937250"/>
          <p14:tracePt t="118759" x="5205413" y="5954713"/>
          <p14:tracePt t="118767" x="5178425" y="5954713"/>
          <p14:tracePt t="118775" x="5122863" y="5954713"/>
          <p14:tracePt t="118783" x="5105400" y="5954713"/>
          <p14:tracePt t="118792" x="5068888" y="5954713"/>
          <p14:tracePt t="118798" x="5059363" y="5954713"/>
          <p14:tracePt t="118806" x="5041900" y="5954713"/>
          <p14:tracePt t="118814" x="5032375" y="5954713"/>
          <p14:tracePt t="118863" x="5022850" y="5954713"/>
          <p14:tracePt t="118871" x="5014913" y="5954713"/>
          <p14:tracePt t="118880" x="4986338" y="5954713"/>
          <p14:tracePt t="118888" x="4968875" y="5954713"/>
          <p14:tracePt t="118896" x="4932363" y="5954713"/>
          <p14:tracePt t="118907" x="4876800" y="5954713"/>
          <p14:tracePt t="118911" x="4832350" y="5954713"/>
          <p14:tracePt t="118920" x="4803775" y="5946775"/>
          <p14:tracePt t="118926" x="4776788" y="5937250"/>
          <p14:tracePt t="118934" x="4740275" y="5918200"/>
          <p14:tracePt t="118942" x="4730750" y="5918200"/>
          <p14:tracePt t="118950" x="4713288" y="5910263"/>
          <p14:tracePt t="118958" x="4686300" y="5900738"/>
          <p14:tracePt t="118974" x="4676775" y="5891213"/>
          <p14:tracePt t="118990" x="4676775" y="5881688"/>
          <p14:tracePt t="118998" x="4676775" y="5864225"/>
          <p14:tracePt t="119006" x="4676775" y="5837238"/>
          <p14:tracePt t="119014" x="4676775" y="5808663"/>
          <p14:tracePt t="119022" x="4676775" y="5781675"/>
          <p14:tracePt t="119030" x="4676775" y="5764213"/>
          <p14:tracePt t="119039" x="4676775" y="5718175"/>
          <p14:tracePt t="119056" x="4686300" y="5681663"/>
          <p14:tracePt t="119062" x="4713288" y="5654675"/>
          <p14:tracePt t="119070" x="4730750" y="5618163"/>
          <p14:tracePt t="119078" x="4740275" y="5618163"/>
          <p14:tracePt t="119086" x="4749800" y="5608638"/>
          <p14:tracePt t="119096" x="4776788" y="5589588"/>
          <p14:tracePt t="119106" x="4795838" y="5581650"/>
          <p14:tracePt t="119112" x="4813300" y="5572125"/>
          <p14:tracePt t="119128" x="4822825" y="5562600"/>
          <p14:tracePt t="119139" x="4832350" y="5562600"/>
          <p14:tracePt t="119157" x="4849813" y="5562600"/>
          <p14:tracePt t="119176" x="4859338" y="5562600"/>
          <p14:tracePt t="119184" x="4868863" y="5562600"/>
          <p14:tracePt t="119200" x="4876800" y="5562600"/>
          <p14:tracePt t="119216" x="4886325" y="5562600"/>
          <p14:tracePt t="119232" x="4895850" y="5562600"/>
          <p14:tracePt t="119264" x="4913313" y="5562600"/>
          <p14:tracePt t="119280" x="4913313" y="5572125"/>
          <p14:tracePt t="119288" x="4922838" y="5572125"/>
          <p14:tracePt t="119305" x="4941888" y="5589588"/>
          <p14:tracePt t="119312" x="4949825" y="5599113"/>
          <p14:tracePt t="119324" x="4949825" y="5618163"/>
          <p14:tracePt t="119328" x="4959350" y="5626100"/>
          <p14:tracePt t="119339" x="4959350" y="5635625"/>
          <p14:tracePt t="119344" x="4959350" y="5654675"/>
          <p14:tracePt t="119355" x="4986338" y="5672138"/>
          <p14:tracePt t="119359" x="4986338" y="5681663"/>
          <p14:tracePt t="119376" x="4986338" y="5691188"/>
          <p14:tracePt t="119383" x="4995863" y="5699125"/>
          <p14:tracePt t="119430" x="4995863" y="5708650"/>
          <p14:tracePt t="119438" x="4995863" y="5718175"/>
          <p14:tracePt t="119446" x="4995863" y="5745163"/>
          <p14:tracePt t="119454" x="4986338" y="5764213"/>
          <p14:tracePt t="119463" x="4978400" y="5781675"/>
          <p14:tracePt t="119472" x="4968875" y="5791200"/>
          <p14:tracePt t="119479" x="4949825" y="5818188"/>
          <p14:tracePt t="119487" x="4922838" y="5837238"/>
          <p14:tracePt t="119495" x="4895850" y="5854700"/>
          <p14:tracePt t="119503" x="4849813" y="5891213"/>
          <p14:tracePt t="119511" x="4786313" y="5918200"/>
          <p14:tracePt t="119520" x="4740275" y="5927725"/>
          <p14:tracePt t="119526" x="4695825" y="5946775"/>
          <p14:tracePt t="119534" x="4622800" y="5946775"/>
          <p14:tracePt t="119542" x="4549775" y="5964238"/>
          <p14:tracePt t="119550" x="4494213" y="5964238"/>
          <p14:tracePt t="119558" x="4430713" y="5964238"/>
          <p14:tracePt t="119566" x="4403725" y="5964238"/>
          <p14:tracePt t="119575" x="4376738" y="5964238"/>
          <p14:tracePt t="119583" x="4357688" y="5964238"/>
          <p14:tracePt t="119592" x="4348163" y="5964238"/>
          <p14:tracePt t="119599" x="4330700" y="5946775"/>
          <p14:tracePt t="119607" x="4321175" y="5937250"/>
          <p14:tracePt t="119615" x="4321175" y="5918200"/>
          <p14:tracePt t="119631" x="4321175" y="5900738"/>
          <p14:tracePt t="119640" x="4321175" y="5873750"/>
          <p14:tracePt t="119647" x="4321175" y="5854700"/>
          <p14:tracePt t="119657" x="4321175" y="5827713"/>
          <p14:tracePt t="119663" x="4321175" y="5808663"/>
          <p14:tracePt t="119671" x="4321175" y="5791200"/>
          <p14:tracePt t="119679" x="4321175" y="5781675"/>
          <p14:tracePt t="119688" x="4321175" y="5772150"/>
          <p14:tracePt t="119705" x="4321175" y="5754688"/>
          <p14:tracePt t="119711" x="4340225" y="5718175"/>
          <p14:tracePt t="119727" x="4348163" y="5699125"/>
          <p14:tracePt t="119739" x="4376738" y="5681663"/>
          <p14:tracePt t="119743" x="4403725" y="5645150"/>
          <p14:tracePt t="119751" x="4430713" y="5635625"/>
          <p14:tracePt t="119759" x="4476750" y="5618163"/>
          <p14:tracePt t="119767" x="4503738" y="5608638"/>
          <p14:tracePt t="119778" x="4540250" y="5589588"/>
          <p14:tracePt t="119782" x="4576763" y="5581650"/>
          <p14:tracePt t="119791" x="4594225" y="5581650"/>
          <p14:tracePt t="119799" x="4622800" y="5581650"/>
          <p14:tracePt t="119809" x="4640263" y="5572125"/>
          <p14:tracePt t="119815" x="4676775" y="5572125"/>
          <p14:tracePt t="119823" x="4713288" y="5572125"/>
          <p14:tracePt t="119831" x="4722813" y="5572125"/>
          <p14:tracePt t="119840" x="4740275" y="5572125"/>
          <p14:tracePt t="119849" x="4759325" y="5572125"/>
          <p14:tracePt t="119862" x="4776788" y="5572125"/>
          <p14:tracePt t="119910" x="4795838" y="5572125"/>
          <p14:tracePt t="119920" x="4803775" y="5572125"/>
          <p14:tracePt t="119943" x="4803775" y="5581650"/>
          <p14:tracePt t="119959" x="4803775" y="5589588"/>
          <p14:tracePt t="119967" x="4803775" y="5599113"/>
          <p14:tracePt t="119975" x="4803775" y="5626100"/>
          <p14:tracePt t="119983" x="4803775" y="5635625"/>
          <p14:tracePt t="119993" x="4803775" y="5681663"/>
          <p14:tracePt t="119998" x="4803775" y="5708650"/>
          <p14:tracePt t="120007" x="4803775" y="5727700"/>
          <p14:tracePt t="120014" x="4803775" y="5772150"/>
          <p14:tracePt t="120023" x="4803775" y="5791200"/>
          <p14:tracePt t="120030" x="4803775" y="5827713"/>
          <p14:tracePt t="120039" x="4795838" y="5854700"/>
          <p14:tracePt t="120054" x="4776788" y="5881688"/>
          <p14:tracePt t="120062" x="4767263" y="5891213"/>
          <p14:tracePt t="120070" x="4759325" y="5900738"/>
          <p14:tracePt t="120078" x="4759325" y="5910263"/>
          <p14:tracePt t="120087" x="4749800" y="5918200"/>
          <p14:tracePt t="120094" x="4740275" y="5918200"/>
          <p14:tracePt t="120111" x="4730750" y="5918200"/>
          <p14:tracePt t="120151" x="4722813" y="5918200"/>
          <p14:tracePt t="120206" x="4713288" y="5918200"/>
          <p14:tracePt t="120222" x="4695825" y="5918200"/>
          <p14:tracePt t="120239" x="4676775" y="5918200"/>
          <p14:tracePt t="120247" x="4640263" y="5900738"/>
          <p14:tracePt t="120258" x="4640263" y="5891213"/>
          <p14:tracePt t="120263" x="4630738" y="5891213"/>
          <p14:tracePt t="120271" x="4603750" y="5873750"/>
          <p14:tracePt t="120279" x="4586288" y="5845175"/>
          <p14:tracePt t="120287" x="4567238" y="5837238"/>
          <p14:tracePt t="120295" x="4540250" y="5818188"/>
          <p14:tracePt t="120305" x="4521200" y="5800725"/>
          <p14:tracePt t="120311" x="4513263" y="5791200"/>
          <p14:tracePt t="120321" x="4494213" y="5772150"/>
          <p14:tracePt t="120327" x="4484688" y="5764213"/>
          <p14:tracePt t="120337" x="4476750" y="5764213"/>
          <p14:tracePt t="120343" x="4467225" y="5754688"/>
          <p14:tracePt t="120352" x="4457700" y="5745163"/>
          <p14:tracePt t="120359" x="4457700" y="5735638"/>
          <p14:tracePt t="120367" x="4457700" y="5727700"/>
          <p14:tracePt t="120375" x="4457700" y="5718175"/>
          <p14:tracePt t="120391" x="4457700" y="5708650"/>
          <p14:tracePt t="120399" x="4457700" y="5699125"/>
          <p14:tracePt t="120415" x="4457700" y="5691188"/>
          <p14:tracePt t="120441" x="4457700" y="5681663"/>
          <p14:tracePt t="120496" x="4457700" y="5662613"/>
          <p14:tracePt t="120514" x="4457700" y="5654675"/>
          <p14:tracePt t="120518" x="4457700" y="5645150"/>
          <p14:tracePt t="120550" x="4457700" y="5626100"/>
          <p14:tracePt t="120574" x="4457700" y="5618163"/>
          <p14:tracePt t="120599" x="4457700" y="5599113"/>
          <p14:tracePt t="120607" x="4467225" y="5599113"/>
          <p14:tracePt t="120615" x="4494213" y="5581650"/>
          <p14:tracePt t="120623" x="4503738" y="5572125"/>
          <p14:tracePt t="120631" x="4540250" y="5562600"/>
          <p14:tracePt t="120641" x="4557713" y="5554663"/>
          <p14:tracePt t="120647" x="4576763" y="5554663"/>
          <p14:tracePt t="120659" x="4603750" y="5545138"/>
          <p14:tracePt t="120662" x="4630738" y="5526088"/>
          <p14:tracePt t="120670" x="4649788" y="5518150"/>
          <p14:tracePt t="120679" x="4659313" y="5518150"/>
          <p14:tracePt t="120687" x="4686300" y="5518150"/>
          <p14:tracePt t="120699" x="4695825" y="5508625"/>
          <p14:tracePt t="120704" x="4730750" y="5499100"/>
          <p14:tracePt t="120711" x="4749800" y="5499100"/>
          <p14:tracePt t="120721" x="4795838" y="5472113"/>
          <p14:tracePt t="120727" x="4849813" y="5462588"/>
          <p14:tracePt t="120737" x="4913313" y="5453063"/>
          <p14:tracePt t="120743" x="4986338" y="5453063"/>
          <p14:tracePt t="120751" x="5078413" y="5435600"/>
          <p14:tracePt t="120759" x="5159375" y="5408613"/>
          <p14:tracePt t="120767" x="5232400" y="5408613"/>
          <p14:tracePt t="120775" x="5305425" y="5408613"/>
          <p14:tracePt t="120783" x="5360988" y="5408613"/>
          <p14:tracePt t="120791" x="5405438" y="5408613"/>
          <p14:tracePt t="120799" x="5434013" y="5408613"/>
          <p14:tracePt t="120807" x="5451475" y="5408613"/>
          <p14:tracePt t="120864" x="5461000" y="5408613"/>
          <p14:tracePt t="120888" x="5461000" y="5416550"/>
          <p14:tracePt t="120903" x="5461000" y="5445125"/>
          <p14:tracePt t="120913" x="5451475" y="5453063"/>
          <p14:tracePt t="121584" x="5461000" y="5453063"/>
          <p14:tracePt t="122070" x="5470525" y="5453063"/>
          <p14:tracePt t="122079" x="5487988" y="5453063"/>
          <p14:tracePt t="122086" x="5534025" y="5453063"/>
          <p14:tracePt t="122095" x="5551488" y="5453063"/>
          <p14:tracePt t="122103" x="5580063" y="5453063"/>
          <p14:tracePt t="122111" x="5588000" y="5453063"/>
          <p14:tracePt t="122122" x="5616575" y="5462588"/>
          <p14:tracePt t="122138" x="5624513" y="5462588"/>
          <p14:tracePt t="122374" x="5624513" y="5472113"/>
          <p14:tracePt t="122414" x="5643563" y="5481638"/>
          <p14:tracePt t="122759" x="5653088" y="5489575"/>
          <p14:tracePt t="123175" x="5661025" y="5489575"/>
          <p14:tracePt t="123238" x="5680075" y="5489575"/>
          <p14:tracePt t="123304" x="5697538" y="5489575"/>
          <p14:tracePt t="123314" x="5716588" y="5462588"/>
          <p14:tracePt t="123320" x="5724525" y="5462588"/>
          <p14:tracePt t="123328" x="5753100" y="5462588"/>
          <p14:tracePt t="123338" x="5761038" y="5462588"/>
          <p14:tracePt t="123346" x="5780088" y="5445125"/>
          <p14:tracePt t="123360" x="5789613" y="5445125"/>
          <p14:tracePt t="123368" x="5807075" y="5435600"/>
          <p14:tracePt t="123376" x="5826125" y="5426075"/>
          <p14:tracePt t="123392" x="5834063" y="5426075"/>
          <p14:tracePt t="124704" x="5843588" y="5416550"/>
          <p14:tracePt t="124715" x="5853113" y="5408613"/>
          <p14:tracePt t="124718" x="5870575" y="5399088"/>
          <p14:tracePt t="124728" x="5889625" y="5399088"/>
          <p14:tracePt t="124746" x="5889625" y="5389563"/>
          <p14:tracePt t="125896" x="5907088" y="5389563"/>
          <p14:tracePt t="125910" x="5916613" y="5389563"/>
          <p14:tracePt t="125918" x="5943600" y="5399088"/>
          <p14:tracePt t="125926" x="5962650" y="5408613"/>
          <p14:tracePt t="125935" x="6007100" y="5416550"/>
          <p14:tracePt t="125942" x="6026150" y="5426075"/>
          <p14:tracePt t="125950" x="6080125" y="5453063"/>
          <p14:tracePt t="125958" x="6108700" y="5462588"/>
          <p14:tracePt t="125966" x="6145213" y="5472113"/>
          <p14:tracePt t="125974" x="6172200" y="5472113"/>
          <p14:tracePt t="125982" x="6189663" y="5481638"/>
          <p14:tracePt t="125990" x="6218238" y="5489575"/>
          <p14:tracePt t="125998" x="6226175" y="5499100"/>
          <p14:tracePt t="126006" x="6235700" y="5508625"/>
          <p14:tracePt t="126030" x="6245225" y="5518150"/>
          <p14:tracePt t="126055" x="6254750" y="5545138"/>
          <p14:tracePt t="126063" x="6262688" y="5554663"/>
          <p14:tracePt t="126550" x="6262688" y="5572125"/>
          <p14:tracePt t="126624" x="6262688" y="5581650"/>
          <p14:tracePt t="126639" x="6262688" y="5589588"/>
          <p14:tracePt t="126656" x="6262688" y="5599113"/>
          <p14:tracePt t="126664" x="6254750" y="5608638"/>
          <p14:tracePt t="126674" x="6254750" y="5618163"/>
          <p14:tracePt t="126696" x="6254750" y="5626100"/>
          <p14:tracePt t="126707" x="6254750" y="5635625"/>
          <p14:tracePt t="126710" x="6254750" y="5654675"/>
          <p14:tracePt t="127184" x="6245225" y="5662613"/>
          <p14:tracePt t="127289" x="6226175" y="5672138"/>
          <p14:tracePt t="127295" x="6218238" y="5681663"/>
          <p14:tracePt t="127306" x="6208713" y="5681663"/>
          <p14:tracePt t="127311" x="6172200" y="5708650"/>
          <p14:tracePt t="127326" x="6162675" y="5718175"/>
          <p14:tracePt t="127336" x="6145213" y="5727700"/>
          <p14:tracePt t="127351" x="6135688" y="5727700"/>
          <p14:tracePt t="127358" x="6116638" y="5745163"/>
          <p14:tracePt t="127390" x="6108700" y="5754688"/>
          <p14:tracePt t="127408" x="6099175" y="5764213"/>
          <p14:tracePt t="127432" x="6080125" y="5772150"/>
          <p14:tracePt t="127440" x="6080125" y="5781675"/>
          <p14:tracePt t="127448" x="6072188" y="5781675"/>
          <p14:tracePt t="127464" x="6072188" y="5791200"/>
          <p14:tracePt t="127506" x="6062663" y="5791200"/>
          <p14:tracePt t="127512" x="6053138" y="5800725"/>
          <p14:tracePt t="127535" x="6043613" y="5808663"/>
          <p14:tracePt t="127542" x="6016625" y="5818188"/>
          <p14:tracePt t="127552" x="6007100" y="5827713"/>
          <p14:tracePt t="127566" x="5999163" y="5837238"/>
          <p14:tracePt t="127582" x="5980113" y="5845175"/>
          <p14:tracePt t="127599" x="5962650" y="5854700"/>
          <p14:tracePt t="127742" x="5943600" y="5854700"/>
          <p14:tracePt t="127760" x="5935663" y="5854700"/>
          <p14:tracePt t="127770" x="5916613" y="5854700"/>
          <p14:tracePt t="127775" x="5899150" y="5854700"/>
          <p14:tracePt t="127783" x="5880100" y="5854700"/>
          <p14:tracePt t="127791" x="5870575" y="5854700"/>
          <p14:tracePt t="127799" x="5853113" y="5854700"/>
          <p14:tracePt t="127807" x="5843588" y="5854700"/>
          <p14:tracePt t="127815" x="5834063" y="5854700"/>
          <p14:tracePt t="127824" x="5816600" y="5854700"/>
          <p14:tracePt t="127831" x="5807075" y="5854700"/>
          <p14:tracePt t="127839" x="5797550" y="5854700"/>
          <p14:tracePt t="127854" x="5789613" y="5854700"/>
          <p14:tracePt t="127863" x="5789613" y="5845175"/>
          <p14:tracePt t="127871" x="5780088" y="5837238"/>
          <p14:tracePt t="127895" x="5770563" y="5837238"/>
          <p14:tracePt t="127911" x="5761038" y="5827713"/>
          <p14:tracePt t="127926" x="5753100" y="5818188"/>
          <p14:tracePt t="127936" x="5716588" y="5791200"/>
          <p14:tracePt t="127952" x="5707063" y="5781675"/>
          <p14:tracePt t="127958" x="5697538" y="5772150"/>
          <p14:tracePt t="127990" x="5697538" y="5764213"/>
          <p14:tracePt t="128007" x="5697538" y="5754688"/>
          <p14:tracePt t="128031" x="5697538" y="5745163"/>
          <p14:tracePt t="128041" x="5697538" y="5735638"/>
          <p14:tracePt t="128047" x="5697538" y="5718175"/>
          <p14:tracePt t="128063" x="5697538" y="5699125"/>
          <p14:tracePt t="128081" x="5697538" y="5681663"/>
          <p14:tracePt t="128086" x="5697538" y="5672138"/>
          <p14:tracePt t="128094" x="5707063" y="5662613"/>
          <p14:tracePt t="128103" x="5716588" y="5654675"/>
          <p14:tracePt t="128110" x="5734050" y="5645150"/>
          <p14:tracePt t="128119" x="5753100" y="5626100"/>
          <p14:tracePt t="128126" x="5770563" y="5618163"/>
          <p14:tracePt t="128136" x="5789613" y="5608638"/>
          <p14:tracePt t="128142" x="5807075" y="5599113"/>
          <p14:tracePt t="128152" x="5826125" y="5599113"/>
          <p14:tracePt t="128158" x="5853113" y="5581650"/>
          <p14:tracePt t="128166" x="5862638" y="5572125"/>
          <p14:tracePt t="128174" x="5899150" y="5572125"/>
          <p14:tracePt t="128182" x="5916613" y="5572125"/>
          <p14:tracePt t="128190" x="5935663" y="5562600"/>
          <p14:tracePt t="128198" x="5953125" y="5562600"/>
          <p14:tracePt t="128206" x="5962650" y="5562600"/>
          <p14:tracePt t="128214" x="5989638" y="5562600"/>
          <p14:tracePt t="128238" x="5999163" y="5562600"/>
          <p14:tracePt t="128279" x="6016625" y="5572125"/>
          <p14:tracePt t="128296" x="6026150" y="5581650"/>
          <p14:tracePt t="128312" x="6035675" y="5589588"/>
          <p14:tracePt t="128328" x="6043613" y="5589588"/>
          <p14:tracePt t="128352" x="6043613" y="5608638"/>
          <p14:tracePt t="128360" x="6043613" y="5618163"/>
          <p14:tracePt t="128371" x="6043613" y="5626100"/>
          <p14:tracePt t="128376" x="6053138" y="5654675"/>
          <p14:tracePt t="128384" x="6053138" y="5662613"/>
          <p14:tracePt t="128393" x="6053138" y="5672138"/>
          <p14:tracePt t="128399" x="6053138" y="5691188"/>
          <p14:tracePt t="128407" x="6053138" y="5708650"/>
          <p14:tracePt t="128415" x="6053138" y="5727700"/>
          <p14:tracePt t="128423" x="6053138" y="5735638"/>
          <p14:tracePt t="128431" x="6053138" y="5754688"/>
          <p14:tracePt t="128439" x="6053138" y="5772150"/>
          <p14:tracePt t="128447" x="6053138" y="5781675"/>
          <p14:tracePt t="128463" x="6053138" y="5791200"/>
          <p14:tracePt t="128568" x="6089650" y="5800725"/>
          <p14:tracePt t="128576" x="6153150" y="5781675"/>
          <p14:tracePt t="128584" x="6208713" y="5772150"/>
          <p14:tracePt t="128592" x="6281738" y="5754688"/>
          <p14:tracePt t="128600" x="6345238" y="5745163"/>
          <p14:tracePt t="128610" x="6427788" y="5718175"/>
          <p14:tracePt t="128615" x="6481763" y="5708650"/>
          <p14:tracePt t="128624" x="6564313" y="5691188"/>
          <p14:tracePt t="128631" x="6618288" y="5672138"/>
          <p14:tracePt t="128639" x="6637338" y="5645150"/>
          <p14:tracePt t="128647" x="6681788" y="5635625"/>
          <p14:tracePt t="128655" x="6718300" y="5608638"/>
          <p14:tracePt t="128663" x="6737350" y="5599113"/>
          <p14:tracePt t="128670" x="6737350" y="5589588"/>
          <p14:tracePt t="128679" x="6754813" y="5581650"/>
          <p14:tracePt t="128688" x="6773863" y="5562600"/>
          <p14:tracePt t="128695" x="6783388" y="5554663"/>
          <p14:tracePt t="128726" x="6791325" y="5545138"/>
          <p14:tracePt t="128774" x="6800850" y="5535613"/>
          <p14:tracePt t="128880" x="6810375" y="5526088"/>
          <p14:tracePt t="128896" x="6819900" y="5508625"/>
          <p14:tracePt t="128903" x="6837363" y="5472113"/>
          <p14:tracePt t="128913" x="6873875" y="5445125"/>
          <p14:tracePt t="128920" x="6892925" y="5408613"/>
          <p14:tracePt t="128927" x="6919913" y="5380038"/>
          <p14:tracePt t="128937" x="6946900" y="5335588"/>
          <p14:tracePt t="128943" x="6992938" y="5270500"/>
          <p14:tracePt t="128955" x="7019925" y="5243513"/>
          <p14:tracePt t="128958" x="7046913" y="5207000"/>
          <p14:tracePt t="128967" x="7065963" y="5180013"/>
          <p14:tracePt t="128974" x="7102475" y="5133975"/>
          <p14:tracePt t="128983" x="7110413" y="5126038"/>
          <p14:tracePt t="128992" x="7129463" y="5089525"/>
          <p14:tracePt t="128999" x="7138988" y="5080000"/>
          <p14:tracePt t="129007" x="7146925" y="5070475"/>
          <p14:tracePt t="129014" x="7146925" y="5060950"/>
          <p14:tracePt t="129024" x="7156450" y="5053013"/>
          <p14:tracePt t="129038" x="7156450" y="5043488"/>
          <p14:tracePt t="129046" x="7165975" y="5043488"/>
          <p14:tracePt t="129072" x="7175500" y="5033963"/>
          <p14:tracePt t="129079" x="7175500" y="5024438"/>
          <p14:tracePt t="129087" x="7183438" y="5016500"/>
          <p14:tracePt t="129103" x="7202488" y="5006975"/>
          <p14:tracePt t="129110" x="7212013" y="4997450"/>
          <p14:tracePt t="129118" x="7219950" y="4987925"/>
          <p14:tracePt t="129126" x="7239000" y="4970463"/>
          <p14:tracePt t="129142" x="7248525" y="4960938"/>
          <p14:tracePt t="129153" x="7265988" y="4951413"/>
          <p14:tracePt t="129159" x="7275513" y="4933950"/>
          <p14:tracePt t="129167" x="7292975" y="4914900"/>
          <p14:tracePt t="129175" x="7312025" y="4914900"/>
          <p14:tracePt t="129183" x="7329488" y="4878388"/>
          <p14:tracePt t="129192" x="7348538" y="4870450"/>
          <p14:tracePt t="129199" x="7356475" y="4860925"/>
          <p14:tracePt t="129214" x="7366000" y="4860925"/>
          <p14:tracePt t="129222" x="7375525" y="4860925"/>
          <p14:tracePt t="129230" x="7385050" y="4851400"/>
          <p14:tracePt t="129246" x="7392988" y="4841875"/>
          <p14:tracePt t="129262" x="7412038" y="4833938"/>
          <p14:tracePt t="129278" x="7421563" y="4824413"/>
          <p14:tracePt t="129288" x="7429500" y="4814888"/>
          <p14:tracePt t="129295" x="7448550" y="4797425"/>
          <p14:tracePt t="129302" x="7466013" y="4787900"/>
          <p14:tracePt t="129311" x="7475538" y="4778375"/>
          <p14:tracePt t="129319" x="7494588" y="4768850"/>
          <p14:tracePt t="129327" x="7539038" y="4724400"/>
          <p14:tracePt t="129343" x="7558088" y="4714875"/>
          <p14:tracePt t="129352" x="7575550" y="4697413"/>
          <p14:tracePt t="129367" x="7585075" y="4687888"/>
          <p14:tracePt t="129383" x="7594600" y="4687888"/>
          <p14:tracePt t="129399" x="7612063" y="4678363"/>
          <p14:tracePt t="129512" x="7621588" y="4697413"/>
          <p14:tracePt t="129520" x="7621588" y="4705350"/>
          <p14:tracePt t="129529" x="7621588" y="4751388"/>
          <p14:tracePt t="129534" x="7621588" y="4824413"/>
          <p14:tracePt t="129542" x="7612063" y="4914900"/>
          <p14:tracePt t="129551" x="7612063" y="4951413"/>
          <p14:tracePt t="129558" x="7612063" y="5006975"/>
          <p14:tracePt t="129794" x="7385050" y="4933950"/>
          <p14:tracePt t="129800" x="7183438" y="4787900"/>
          <p14:tracePt t="129808" x="6910388" y="4668838"/>
          <p14:tracePt t="129816" x="6691313" y="4522788"/>
          <p14:tracePt t="129823" x="6564313" y="4405313"/>
          <p14:tracePt t="129831" x="6500813" y="4322763"/>
          <p14:tracePt t="129839" x="6491288" y="4286250"/>
          <p14:tracePt t="129847" x="6491288" y="4259263"/>
          <p14:tracePt t="129855" x="6491288" y="4203700"/>
          <p14:tracePt t="129865" x="6564313" y="4176713"/>
          <p14:tracePt t="129871" x="6681788" y="4130675"/>
          <p14:tracePt t="129879" x="6846888" y="4103688"/>
          <p14:tracePt t="129889" x="7010400" y="4086225"/>
          <p14:tracePt t="129898" x="7165975" y="4049713"/>
          <p14:tracePt t="129903" x="7366000" y="4030663"/>
          <p14:tracePt t="129912" x="7602538" y="3976688"/>
          <p14:tracePt t="129920" x="7740650" y="3976688"/>
          <p14:tracePt t="129932" x="7994650" y="3976688"/>
          <p14:tracePt t="129935" x="8296275" y="3976688"/>
          <p14:tracePt t="129942" x="8515350" y="3976688"/>
          <p14:tracePt t="129950" x="8778875" y="3976688"/>
          <p14:tracePt t="129959" x="9017000" y="3957638"/>
          <p14:tracePt t="131376" x="8861425" y="3730625"/>
          <p14:tracePt t="131382" x="8715375" y="3738563"/>
          <p14:tracePt t="131390" x="8588375" y="3738563"/>
          <p14:tracePt t="131398" x="8523288" y="3757613"/>
          <p14:tracePt t="131406" x="8505825" y="3767138"/>
          <p14:tracePt t="131414" x="8459788" y="3784600"/>
          <p14:tracePt t="131488" x="8459788" y="3794125"/>
          <p14:tracePt t="131496" x="8432800" y="3794125"/>
          <p14:tracePt t="131503" x="8359775" y="3803650"/>
          <p14:tracePt t="131512" x="8296275" y="3821113"/>
          <p14:tracePt t="131520" x="8223250" y="3857625"/>
          <p14:tracePt t="131528" x="8123238" y="3867150"/>
          <p14:tracePt t="131536" x="8031163" y="3911600"/>
          <p14:tracePt t="131544" x="7967663" y="3940175"/>
          <p14:tracePt t="131552" x="7885113" y="3976688"/>
          <p14:tracePt t="131559" x="7821613" y="4003675"/>
          <p14:tracePt t="131568" x="7740650" y="4040188"/>
          <p14:tracePt t="131577" x="7667625" y="4067175"/>
          <p14:tracePt t="131583" x="7631113" y="4086225"/>
          <p14:tracePt t="131591" x="7621588" y="4122738"/>
          <p14:tracePt t="131599" x="7621588" y="4149725"/>
          <p14:tracePt t="131607" x="7567613" y="4167188"/>
          <p14:tracePt t="131616" x="7502525" y="4213225"/>
          <p14:tracePt t="131622" x="7458075" y="4232275"/>
          <p14:tracePt t="131630" x="7392988" y="4240213"/>
          <p14:tracePt t="131638" x="7329488" y="4286250"/>
          <p14:tracePt t="131646" x="7302500" y="4295775"/>
          <p14:tracePt t="131654" x="7275513" y="4313238"/>
          <p14:tracePt t="131662" x="7256463" y="4322763"/>
          <p14:tracePt t="131670" x="7248525" y="4332288"/>
          <p14:tracePt t="131678" x="7219950" y="4340225"/>
          <p14:tracePt t="131694" x="7212013" y="4340225"/>
          <p14:tracePt t="131702" x="7202488" y="4349750"/>
          <p14:tracePt t="137456" x="7192963" y="4359275"/>
          <p14:tracePt t="137950" x="7065963" y="4505325"/>
          <p14:tracePt t="137958" x="6992938" y="4587875"/>
          <p14:tracePt t="137966" x="6929438" y="4624388"/>
          <p14:tracePt t="137974" x="6900863" y="4641850"/>
          <p14:tracePt t="137982" x="6864350" y="4678363"/>
          <p14:tracePt t="137990" x="6846888" y="4687888"/>
          <p14:tracePt t="137998" x="6819900" y="4714875"/>
          <p14:tracePt t="138006" x="6783388" y="4732338"/>
          <p14:tracePt t="138015" x="6783388" y="4741863"/>
          <p14:tracePt t="138023" x="6764338" y="4751388"/>
          <p14:tracePt t="138088" x="6754813" y="4751388"/>
          <p14:tracePt t="138303" x="6710363" y="4751388"/>
          <p14:tracePt t="138310" x="6591300" y="4705350"/>
          <p14:tracePt t="138318" x="6408738" y="4660900"/>
          <p14:tracePt t="138326" x="6235700" y="4624388"/>
          <p14:tracePt t="138336" x="6072188" y="4568825"/>
          <p14:tracePt t="138343" x="5943600" y="4532313"/>
          <p14:tracePt t="138353" x="5770563" y="4478338"/>
          <p14:tracePt t="138359" x="5624513" y="4432300"/>
          <p14:tracePt t="138371" x="5487988" y="4405313"/>
          <p14:tracePt t="138375" x="5360988" y="4359275"/>
          <p14:tracePt t="138383" x="5297488" y="4349750"/>
          <p14:tracePt t="138393" x="5241925" y="4332288"/>
          <p14:tracePt t="138398" x="5195888" y="4332288"/>
          <p14:tracePt t="138454" x="5178425" y="4332288"/>
          <p14:tracePt t="138462" x="5122863" y="4332288"/>
          <p14:tracePt t="138471" x="5032375" y="4332288"/>
          <p14:tracePt t="138479" x="4932363" y="4368800"/>
          <p14:tracePt t="138488" x="4822825" y="4376738"/>
          <p14:tracePt t="138495" x="4667250" y="4422775"/>
          <p14:tracePt t="138506" x="4503738" y="4422775"/>
          <p14:tracePt t="138511" x="4340225" y="4441825"/>
          <p14:tracePt t="138522" x="4211638" y="4441825"/>
          <p14:tracePt t="138526" x="4057650" y="4441825"/>
          <p14:tracePt t="138537" x="3911600" y="4441825"/>
          <p14:tracePt t="138542" x="3765550" y="4441825"/>
          <p14:tracePt t="138551" x="3619500" y="4441825"/>
          <p14:tracePt t="138558" x="3527425" y="4441825"/>
          <p14:tracePt t="138567" x="3436938" y="4441825"/>
          <p14:tracePt t="138574" x="3354388" y="4422775"/>
          <p14:tracePt t="138582" x="3290888" y="4413250"/>
          <p14:tracePt t="138590" x="3254375" y="4413250"/>
          <p14:tracePt t="138598" x="3208338" y="4413250"/>
          <p14:tracePt t="138606" x="3154363" y="4413250"/>
          <p14:tracePt t="138615" x="3081338" y="4395788"/>
          <p14:tracePt t="138623" x="2990850" y="4368800"/>
          <p14:tracePt t="138631" x="2871788" y="4368800"/>
          <p14:tracePt t="138638" x="2752725" y="4368800"/>
          <p14:tracePt t="138646" x="2635250" y="4368800"/>
          <p14:tracePt t="138654" x="2506663" y="4368800"/>
          <p14:tracePt t="138662" x="2370138" y="4368800"/>
          <p14:tracePt t="138670" x="2243138" y="4368800"/>
          <p14:tracePt t="138678" x="2143125" y="4368800"/>
          <p14:tracePt t="138686" x="2014538" y="4368800"/>
          <p14:tracePt t="138694" x="1887538" y="4368800"/>
          <p14:tracePt t="138705" x="1741488" y="4359275"/>
          <p14:tracePt t="138710" x="1612900" y="4340225"/>
          <p14:tracePt t="138718" x="1504950" y="4332288"/>
          <p14:tracePt t="138726" x="1403350" y="4303713"/>
          <p14:tracePt t="138736" x="1312863" y="4286250"/>
          <p14:tracePt t="138743" x="1222375" y="4276725"/>
          <p14:tracePt t="138753" x="1130300" y="4276725"/>
          <p14:tracePt t="138759" x="1047750" y="4232275"/>
          <p14:tracePt t="138770" x="1003300" y="4222750"/>
          <p14:tracePt t="138775" x="957263" y="4203700"/>
          <p14:tracePt t="138785" x="930275" y="4186238"/>
          <p14:tracePt t="138791" x="911225" y="4167188"/>
          <p14:tracePt t="138800" x="893763" y="4149725"/>
          <p14:tracePt t="138806" x="857250" y="4130675"/>
          <p14:tracePt t="138816" x="830263" y="4113213"/>
          <p14:tracePt t="138824" x="801688" y="4076700"/>
          <p14:tracePt t="138831" x="774700" y="4057650"/>
          <p14:tracePt t="138841" x="765175" y="4030663"/>
          <p14:tracePt t="138847" x="738188" y="3994150"/>
          <p14:tracePt t="138855" x="728663" y="3976688"/>
          <p14:tracePt t="138863" x="711200" y="3957638"/>
          <p14:tracePt t="138871" x="692150" y="3940175"/>
          <p14:tracePt t="138879" x="665163" y="3921125"/>
          <p14:tracePt t="138887" x="620713" y="3875088"/>
          <p14:tracePt t="138894" x="611188" y="3867150"/>
          <p14:tracePt t="138904" x="601663" y="3848100"/>
          <p14:tracePt t="138911" x="592138" y="3830638"/>
          <p14:tracePt t="138942" x="584200" y="3821113"/>
          <p14:tracePt t="138966" x="584200" y="3794125"/>
          <p14:tracePt t="138974" x="592138" y="3767138"/>
          <p14:tracePt t="138982" x="684213" y="3730625"/>
          <p14:tracePt t="138990" x="738188" y="3721100"/>
          <p14:tracePt t="138998" x="801688" y="3702050"/>
          <p14:tracePt t="139007" x="874713" y="3665538"/>
          <p14:tracePt t="139015" x="939800" y="3648075"/>
          <p14:tracePt t="139022" x="966788" y="3648075"/>
          <p14:tracePt t="139031" x="1011238" y="3648075"/>
          <p14:tracePt t="139055" x="1030288" y="3648075"/>
          <p14:tracePt t="139176" x="1030288" y="3657600"/>
          <p14:tracePt t="139184" x="1030288" y="3665538"/>
          <p14:tracePt t="139192" x="1020763" y="3684588"/>
          <p14:tracePt t="139200" x="1020763" y="3694113"/>
          <p14:tracePt t="139208" x="1020763" y="3702050"/>
          <p14:tracePt t="139224" x="1020763" y="3711575"/>
          <p14:tracePt t="139255" x="1020763" y="3721100"/>
          <p14:tracePt t="139271" x="1020763" y="3730625"/>
          <p14:tracePt t="139280" x="1011238" y="3748088"/>
          <p14:tracePt t="139288" x="1011238" y="3775075"/>
          <p14:tracePt t="139295" x="1011238" y="3794125"/>
          <p14:tracePt t="139303" x="1011238" y="3811588"/>
          <p14:tracePt t="139310" x="1011238" y="3830638"/>
          <p14:tracePt t="139320" x="1011238" y="3848100"/>
          <p14:tracePt t="139326" x="1030288" y="3867150"/>
          <p14:tracePt t="139336" x="1047750" y="3875088"/>
          <p14:tracePt t="139342" x="1076325" y="3903663"/>
          <p14:tracePt t="139354" x="1130300" y="3911600"/>
          <p14:tracePt t="139358" x="1149350" y="3921125"/>
          <p14:tracePt t="139368" x="1193800" y="3940175"/>
          <p14:tracePt t="139374" x="1212850" y="3940175"/>
          <p14:tracePt t="139382" x="1230313" y="3948113"/>
          <p14:tracePt t="139391" x="1276350" y="3948113"/>
          <p14:tracePt t="139398" x="1293813" y="3967163"/>
          <p14:tracePt t="139406" x="1303338" y="3967163"/>
          <p14:tracePt t="139414" x="1312863" y="3967163"/>
          <p14:tracePt t="139431" x="1322388" y="3967163"/>
          <p14:tracePt t="139464" x="1339850" y="3967163"/>
          <p14:tracePt t="139496" x="1349375" y="3967163"/>
          <p14:tracePt t="139504" x="1358900" y="3967163"/>
          <p14:tracePt t="139511" x="1366838" y="3967163"/>
          <p14:tracePt t="139521" x="1376363" y="3967163"/>
          <p14:tracePt t="139528" x="1395413" y="3967163"/>
          <p14:tracePt t="139537" x="1431925" y="3967163"/>
          <p14:tracePt t="139543" x="1439863" y="3967163"/>
          <p14:tracePt t="139558" x="1476375" y="3967163"/>
          <p14:tracePt t="139569" x="1485900" y="3967163"/>
          <p14:tracePt t="139574" x="1495425" y="3967163"/>
          <p14:tracePt t="139583" x="1512888" y="3967163"/>
          <p14:tracePt t="139896" x="1522413" y="3967163"/>
          <p14:tracePt t="139902" x="1568450" y="3967163"/>
          <p14:tracePt t="139910" x="1622425" y="3967163"/>
          <p14:tracePt t="139918" x="1768475" y="3967163"/>
          <p14:tracePt t="139926" x="1878013" y="3967163"/>
          <p14:tracePt t="139937" x="1987550" y="3967163"/>
          <p14:tracePt t="139943" x="2097088" y="3967163"/>
          <p14:tracePt t="139956" x="2170113" y="3967163"/>
          <p14:tracePt t="139958" x="2224088" y="3967163"/>
          <p14:tracePt t="139970" x="2270125" y="3967163"/>
          <p14:tracePt t="139976" x="2279650" y="3967163"/>
          <p14:tracePt t="139988" x="2287588" y="3967163"/>
          <p14:tracePt t="140198" x="2287588" y="3976688"/>
          <p14:tracePt t="140206" x="2287588" y="4003675"/>
          <p14:tracePt t="140214" x="2287588" y="4021138"/>
          <p14:tracePt t="140222" x="2287588" y="4049713"/>
          <p14:tracePt t="140231" x="2287588" y="4067175"/>
          <p14:tracePt t="140238" x="2287588" y="4076700"/>
          <p14:tracePt t="140246" x="2287588" y="4094163"/>
          <p14:tracePt t="140254" x="2287588" y="4103688"/>
          <p14:tracePt t="140488" x="2316163" y="4113213"/>
          <p14:tracePt t="140496" x="2389188" y="4113213"/>
          <p14:tracePt t="140504" x="2533650" y="4122738"/>
          <p14:tracePt t="140512" x="2698750" y="4122738"/>
          <p14:tracePt t="140522" x="2898775" y="4122738"/>
          <p14:tracePt t="140528" x="3063875" y="4122738"/>
          <p14:tracePt t="140540" x="3217863" y="4122738"/>
          <p14:tracePt t="140544" x="3363913" y="4122738"/>
          <p14:tracePt t="140554" x="3509963" y="4122738"/>
          <p14:tracePt t="140558" x="3646488" y="4140200"/>
          <p14:tracePt t="140570" x="3719513" y="4140200"/>
          <p14:tracePt t="140575" x="3775075" y="4140200"/>
          <p14:tracePt t="140586" x="3802063" y="4140200"/>
          <p14:tracePt t="140744" x="3810000" y="4140200"/>
          <p14:tracePt t="140776" x="3819525" y="4149725"/>
          <p14:tracePt t="140864" x="3829050" y="4149725"/>
          <p14:tracePt t="140880" x="3838575" y="4159250"/>
          <p14:tracePt t="140896" x="3856038" y="4167188"/>
          <p14:tracePt t="140903" x="3911600" y="4167188"/>
          <p14:tracePt t="140912" x="4021138" y="4186238"/>
          <p14:tracePt t="140920" x="4165600" y="4186238"/>
          <p14:tracePt t="140927" x="4294188" y="4186238"/>
          <p14:tracePt t="140934" x="4440238" y="4186238"/>
          <p14:tracePt t="140943" x="4603750" y="4186238"/>
          <p14:tracePt t="140951" x="4730750" y="4186238"/>
          <p14:tracePt t="140959" x="4876800" y="4186238"/>
          <p14:tracePt t="140968" x="4986338" y="4186238"/>
          <p14:tracePt t="140974" x="5095875" y="4186238"/>
          <p14:tracePt t="140983" x="5151438" y="4186238"/>
          <p14:tracePt t="140990" x="5214938" y="4186238"/>
          <p14:tracePt t="140998" x="5241925" y="4186238"/>
          <p14:tracePt t="141008" x="5260975" y="4186238"/>
          <p14:tracePt t="141014" x="5268913" y="4186238"/>
          <p14:tracePt t="141094" x="5297488" y="4186238"/>
          <p14:tracePt t="141103" x="5314950" y="4186238"/>
          <p14:tracePt t="141111" x="5334000" y="4186238"/>
          <p14:tracePt t="141127" x="5341938" y="4186238"/>
          <p14:tracePt t="141134" x="5351463" y="4186238"/>
          <p14:tracePt t="141152" x="5360988" y="4186238"/>
          <p14:tracePt t="141160" x="5378450" y="4186238"/>
          <p14:tracePt t="141176" x="5434013" y="4186238"/>
          <p14:tracePt t="141186" x="5470525" y="4186238"/>
          <p14:tracePt t="141192" x="5543550" y="4186238"/>
          <p14:tracePt t="141200" x="5597525" y="4186238"/>
          <p14:tracePt t="141209" x="5688013" y="4186238"/>
          <p14:tracePt t="141216" x="5797550" y="4186238"/>
          <p14:tracePt t="141224" x="5926138" y="4186238"/>
          <p14:tracePt t="141231" x="6035675" y="4186238"/>
          <p14:tracePt t="141241" x="6181725" y="4186238"/>
          <p14:tracePt t="141247" x="6326188" y="4186238"/>
          <p14:tracePt t="141256" x="6472238" y="4186238"/>
          <p14:tracePt t="141263" x="6618288" y="4186238"/>
          <p14:tracePt t="141272" x="6746875" y="4186238"/>
          <p14:tracePt t="141279" x="6856413" y="4186238"/>
          <p14:tracePt t="141287" x="6929438" y="4186238"/>
          <p14:tracePt t="141295" x="7037388" y="4186238"/>
          <p14:tracePt t="141303" x="7102475" y="4222750"/>
          <p14:tracePt t="141311" x="7192963" y="4222750"/>
          <p14:tracePt t="141319" x="7265988" y="4222750"/>
          <p14:tracePt t="141327" x="7402513" y="4240213"/>
          <p14:tracePt t="141334" x="7494588" y="4240213"/>
          <p14:tracePt t="141342" x="7621588" y="4240213"/>
          <p14:tracePt t="141351" x="7767638" y="4240213"/>
          <p14:tracePt t="141358" x="7894638" y="4240213"/>
          <p14:tracePt t="141367" x="8023225" y="4240213"/>
          <p14:tracePt t="141374" x="8169275" y="4240213"/>
          <p14:tracePt t="141382" x="8313738" y="4240213"/>
          <p14:tracePt t="141390" x="8423275" y="4240213"/>
          <p14:tracePt t="141398" x="8551863" y="4240213"/>
          <p14:tracePt t="141406" x="8661400" y="4240213"/>
          <p14:tracePt t="141414" x="8770938" y="4240213"/>
          <p14:tracePt t="141422" x="8897938" y="4222750"/>
          <p14:tracePt t="141431" x="9007475" y="42037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ja-JP" altLang="en-US"/>
              <a:t>ｋ</a:t>
            </a:r>
            <a:r>
              <a:rPr lang="en-US" altLang="ja-JP"/>
              <a:t>-</a:t>
            </a:r>
            <a:r>
              <a:rPr lang="ja-JP" altLang="en-US"/>
              <a:t>ａｒｙ　ｎ</a:t>
            </a:r>
            <a:r>
              <a:rPr lang="en-US" altLang="ja-JP"/>
              <a:t>-</a:t>
            </a:r>
            <a:r>
              <a:rPr lang="ja-JP" altLang="en-US"/>
              <a:t>ｃｕｂｅ</a:t>
            </a:r>
          </a:p>
        </p:txBody>
      </p:sp>
      <p:sp>
        <p:nvSpPr>
          <p:cNvPr id="66563" name="Rectangle 3"/>
          <p:cNvSpPr>
            <a:spLocks noGrp="1" noChangeArrowheads="1"/>
          </p:cNvSpPr>
          <p:nvPr>
            <p:ph type="body" idx="1"/>
          </p:nvPr>
        </p:nvSpPr>
        <p:spPr/>
        <p:txBody>
          <a:bodyPr/>
          <a:lstStyle/>
          <a:p>
            <a:pPr>
              <a:lnSpc>
                <a:spcPct val="90000"/>
              </a:lnSpc>
            </a:pPr>
            <a:r>
              <a:rPr lang="en-US" altLang="ja-JP" sz="2600" dirty="0"/>
              <a:t>Generalized mesh/torus</a:t>
            </a:r>
          </a:p>
          <a:p>
            <a:pPr>
              <a:lnSpc>
                <a:spcPct val="90000"/>
              </a:lnSpc>
            </a:pPr>
            <a:r>
              <a:rPr lang="en-US" altLang="ja-JP" sz="2600" dirty="0"/>
              <a:t>K-</a:t>
            </a:r>
            <a:r>
              <a:rPr lang="en-US" altLang="ja-JP" sz="2600" dirty="0" err="1"/>
              <a:t>ary</a:t>
            </a:r>
            <a:r>
              <a:rPr lang="en-US" altLang="ja-JP" sz="2600" dirty="0"/>
              <a:t> n digits number is assigned into each node</a:t>
            </a:r>
          </a:p>
          <a:p>
            <a:pPr>
              <a:lnSpc>
                <a:spcPct val="90000"/>
              </a:lnSpc>
            </a:pPr>
            <a:r>
              <a:rPr lang="en-US" altLang="ja-JP" sz="2600" dirty="0"/>
              <a:t>For each dimension (digit), links are provided to nodes whose labels are the same except the dimension in order.</a:t>
            </a:r>
          </a:p>
          <a:p>
            <a:pPr>
              <a:lnSpc>
                <a:spcPct val="90000"/>
              </a:lnSpc>
            </a:pPr>
            <a:r>
              <a:rPr lang="en-US" altLang="ja-JP" sz="2600" dirty="0"/>
              <a:t>Rap-around links (</a:t>
            </a:r>
            <a:r>
              <a:rPr lang="ja-JP" altLang="en-US" sz="2600" dirty="0"/>
              <a:t>ｎ</a:t>
            </a:r>
            <a:r>
              <a:rPr lang="en-US" altLang="ja-JP" sz="2600" dirty="0"/>
              <a:t>-1→</a:t>
            </a:r>
            <a:r>
              <a:rPr lang="ja-JP" altLang="en-US" sz="2600" dirty="0"/>
              <a:t>０</a:t>
            </a:r>
            <a:r>
              <a:rPr lang="en-US" altLang="ja-JP" sz="2600" dirty="0"/>
              <a:t>) form a torus, otherwise mesh.</a:t>
            </a:r>
          </a:p>
          <a:p>
            <a:pPr>
              <a:lnSpc>
                <a:spcPct val="90000"/>
              </a:lnSpc>
            </a:pPr>
            <a:r>
              <a:rPr lang="en-US" altLang="ja-JP" sz="2600" dirty="0"/>
              <a:t>“high-n” networks are used in recent supercomputers</a:t>
            </a:r>
          </a:p>
          <a:p>
            <a:pPr lvl="1">
              <a:lnSpc>
                <a:spcPct val="90000"/>
              </a:lnSpc>
            </a:pPr>
            <a:r>
              <a:rPr lang="en-US" altLang="ja-JP" sz="2200" dirty="0"/>
              <a:t>Tofu in K uses 6-torus</a:t>
            </a:r>
          </a:p>
          <a:p>
            <a:pPr lvl="1">
              <a:lnSpc>
                <a:spcPct val="90000"/>
              </a:lnSpc>
            </a:pPr>
            <a:r>
              <a:rPr lang="en-US" altLang="ja-JP" sz="2200" dirty="0" err="1"/>
              <a:t>Bluegene</a:t>
            </a:r>
            <a:r>
              <a:rPr lang="en-US" altLang="ja-JP" sz="2200" dirty="0"/>
              <a:t> Q uses 5-torus</a:t>
            </a:r>
          </a:p>
        </p:txBody>
      </p:sp>
      <p:pic>
        <p:nvPicPr>
          <p:cNvPr id="2" name="オーディオ 1">
            <a:hlinkClick r:id="" action="ppaction://media"/>
            <a:extLst>
              <a:ext uri="{FF2B5EF4-FFF2-40B4-BE49-F238E27FC236}">
                <a16:creationId xmlns:a16="http://schemas.microsoft.com/office/drawing/2014/main" id="{401316D0-4D2B-46A7-86EC-17AC08774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381"/>
    </mc:Choice>
    <mc:Fallback xmlns="">
      <p:transition spd="slow" advTm="7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4" x="8980488" y="4295775"/>
          <p14:tracePt t="419" x="8907463" y="4303713"/>
          <p14:tracePt t="428" x="8807450" y="4303713"/>
          <p14:tracePt t="435" x="8715375" y="4303713"/>
          <p14:tracePt t="444" x="8642350" y="4303713"/>
          <p14:tracePt t="453" x="8588375" y="4303713"/>
          <p14:tracePt t="461" x="8478838" y="4303713"/>
          <p14:tracePt t="469" x="8405813" y="4303713"/>
          <p14:tracePt t="476" x="8313738" y="4322763"/>
          <p14:tracePt t="486" x="8196263" y="4349750"/>
          <p14:tracePt t="493" x="8104188" y="4349750"/>
          <p14:tracePt t="501" x="7994650" y="4359275"/>
          <p14:tracePt t="508" x="7867650" y="4376738"/>
          <p14:tracePt t="517" x="7748588" y="4395788"/>
          <p14:tracePt t="524" x="7639050" y="4422775"/>
          <p14:tracePt t="532" x="7512050" y="4432300"/>
          <p14:tracePt t="540" x="7412038" y="4449763"/>
          <p14:tracePt t="548" x="7283450" y="4459288"/>
          <p14:tracePt t="556" x="7192963" y="4505325"/>
          <p14:tracePt t="563" x="7092950" y="4505325"/>
          <p14:tracePt t="571" x="7019925" y="4514850"/>
          <p14:tracePt t="578" x="6964363" y="4532313"/>
          <p14:tracePt t="588" x="6900863" y="4551363"/>
          <p14:tracePt t="596" x="6856413" y="4551363"/>
          <p14:tracePt t="604" x="6819900" y="4559300"/>
          <p14:tracePt t="612" x="6810375" y="4559300"/>
          <p14:tracePt t="621" x="6800850" y="4559300"/>
          <p14:tracePt t="700" x="6773863" y="4568825"/>
          <p14:tracePt t="708" x="6746875" y="4587875"/>
          <p14:tracePt t="717" x="6637338" y="4632325"/>
          <p14:tracePt t="724" x="6545263" y="4651375"/>
          <p14:tracePt t="733" x="6418263" y="4687888"/>
          <p14:tracePt t="739" x="6281738" y="4724400"/>
          <p14:tracePt t="747" x="6172200" y="4760913"/>
          <p14:tracePt t="755" x="6072188" y="4778375"/>
          <p14:tracePt t="763" x="5980113" y="4814888"/>
          <p14:tracePt t="771" x="5899150" y="4833938"/>
          <p14:tracePt t="779" x="5807075" y="4841875"/>
          <p14:tracePt t="787" x="5753100" y="4841875"/>
          <p14:tracePt t="795" x="5707063" y="4851400"/>
          <p14:tracePt t="803" x="5688013" y="4851400"/>
          <p14:tracePt t="811" x="5661025" y="4851400"/>
          <p14:tracePt t="1468" x="5653088" y="4860925"/>
          <p14:tracePt t="1539" x="5653088" y="4870450"/>
          <p14:tracePt t="1547" x="5653088" y="4887913"/>
          <p14:tracePt t="1556" x="5680075" y="4943475"/>
          <p14:tracePt t="1563" x="5680075" y="5006975"/>
          <p14:tracePt t="1572" x="5697538" y="5060950"/>
          <p14:tracePt t="1578" x="5716588" y="5143500"/>
          <p14:tracePt t="1586" x="5724525" y="5180013"/>
          <p14:tracePt t="1594" x="5734050" y="5216525"/>
          <p14:tracePt t="1602" x="5753100" y="5243513"/>
          <p14:tracePt t="1610" x="5770563" y="5262563"/>
          <p14:tracePt t="2130" x="5780088" y="5270500"/>
          <p14:tracePt t="2307" x="5780088" y="5253038"/>
          <p14:tracePt t="2314" x="5780088" y="5170488"/>
          <p14:tracePt t="2322" x="5743575" y="5060950"/>
          <p14:tracePt t="2330" x="5643563" y="4933950"/>
          <p14:tracePt t="2339" x="5543550" y="4833938"/>
          <p14:tracePt t="2347" x="5424488" y="4760913"/>
          <p14:tracePt t="2355" x="5287963" y="4687888"/>
          <p14:tracePt t="2363" x="5132388" y="4595813"/>
          <p14:tracePt t="2372" x="5014913" y="4522788"/>
          <p14:tracePt t="2380" x="4832350" y="4386263"/>
          <p14:tracePt t="2388" x="4686300" y="4332288"/>
          <p14:tracePt t="2396" x="4513263" y="4249738"/>
          <p14:tracePt t="2405" x="4340225" y="4159250"/>
          <p14:tracePt t="2411" x="4111625" y="3984625"/>
          <p14:tracePt t="2419" x="3919538" y="3848100"/>
          <p14:tracePt t="2427" x="3829050" y="3738563"/>
          <p14:tracePt t="2437" x="3636963" y="3455988"/>
          <p14:tracePt t="2443" x="3482975" y="3100388"/>
          <p14:tracePt t="2451" x="3290888" y="2644775"/>
          <p14:tracePt t="2459" x="3100388" y="1906588"/>
          <p14:tracePt t="2467" x="2917825" y="1276350"/>
          <p14:tracePt t="2477" x="2835275" y="446088"/>
          <p14:tracePt t="2954" x="1412875" y="53975"/>
          <p14:tracePt t="2962" x="1485900" y="82550"/>
          <p14:tracePt t="2970" x="1531938" y="90488"/>
          <p14:tracePt t="2979" x="1576388" y="109538"/>
          <p14:tracePt t="3043" x="1595438" y="119063"/>
          <p14:tracePt t="3068" x="1612900" y="163513"/>
          <p14:tracePt t="3076" x="1677988" y="265113"/>
          <p14:tracePt t="3084" x="1751013" y="382588"/>
          <p14:tracePt t="3092" x="1841500" y="519113"/>
          <p14:tracePt t="3101" x="1941513" y="638175"/>
          <p14:tracePt t="3107" x="2033588" y="738188"/>
          <p14:tracePt t="3116" x="2114550" y="857250"/>
          <p14:tracePt t="3124" x="2197100" y="976313"/>
          <p14:tracePt t="3135" x="2243138" y="1039813"/>
          <p14:tracePt t="3139" x="2316163" y="1158875"/>
          <p14:tracePt t="3148" x="2370138" y="1222375"/>
          <p14:tracePt t="3156" x="2379663" y="1285875"/>
          <p14:tracePt t="3164" x="2416175" y="1312863"/>
          <p14:tracePt t="3171" x="2425700" y="1349375"/>
          <p14:tracePt t="3181" x="2433638" y="1349375"/>
          <p14:tracePt t="3186" x="2443163" y="1376363"/>
          <p14:tracePt t="3210" x="2443163" y="1385888"/>
          <p14:tracePt t="3226" x="2443163" y="1395413"/>
          <p14:tracePt t="3234" x="2443163" y="1412875"/>
          <p14:tracePt t="3243" x="2443163" y="1422400"/>
          <p14:tracePt t="3251" x="2443163" y="1431925"/>
          <p14:tracePt t="3269" x="2443163" y="1449388"/>
          <p14:tracePt t="3276" x="2443163" y="1468438"/>
          <p14:tracePt t="3283" x="2443163" y="1477963"/>
          <p14:tracePt t="3290" x="2443163" y="1504950"/>
          <p14:tracePt t="3299" x="2443163" y="1522413"/>
          <p14:tracePt t="3316" x="2443163" y="1541463"/>
          <p14:tracePt t="3324" x="2443163" y="1558925"/>
          <p14:tracePt t="3336" x="2443163" y="1568450"/>
          <p14:tracePt t="3339" x="2433638" y="1595438"/>
          <p14:tracePt t="3347" x="2425700" y="1595438"/>
          <p14:tracePt t="3372" x="2425700" y="1604963"/>
          <p14:tracePt t="3418" x="2425700" y="1624013"/>
          <p14:tracePt t="3515" x="2425700" y="1631950"/>
          <p14:tracePt t="3523" x="2425700" y="1641475"/>
          <p14:tracePt t="3533" x="2425700" y="1677988"/>
          <p14:tracePt t="3538" x="2425700" y="1697038"/>
          <p14:tracePt t="3547" x="2425700" y="1714500"/>
          <p14:tracePt t="3579" x="2425700" y="1724025"/>
          <p14:tracePt t="3940" x="2406650" y="1768475"/>
          <p14:tracePt t="3948" x="2397125" y="1778000"/>
          <p14:tracePt t="3956" x="2379663" y="1778000"/>
          <p14:tracePt t="3972" x="2370138" y="1778000"/>
          <p14:tracePt t="3980" x="2360613" y="1787525"/>
          <p14:tracePt t="3988" x="2343150" y="1787525"/>
          <p14:tracePt t="4028" x="2324100" y="1797050"/>
          <p14:tracePt t="4084" x="2316163" y="1804988"/>
          <p14:tracePt t="4166" x="2306638" y="1804988"/>
          <p14:tracePt t="4172" x="2287588" y="1814513"/>
          <p14:tracePt t="4181" x="2251075" y="1824038"/>
          <p14:tracePt t="4188" x="2243138" y="1833563"/>
          <p14:tracePt t="4200" x="2233613" y="1833563"/>
          <p14:tracePt t="4202" x="2206625" y="1851025"/>
          <p14:tracePt t="4221" x="2187575" y="1851025"/>
          <p14:tracePt t="4235" x="2170113" y="1851025"/>
          <p14:tracePt t="4251" x="2160588" y="1851025"/>
          <p14:tracePt t="4820" x="2151063" y="1860550"/>
          <p14:tracePt t="4828" x="2143125" y="1870075"/>
          <p14:tracePt t="4836" x="2124075" y="1870075"/>
          <p14:tracePt t="4852" x="2114550" y="1878013"/>
          <p14:tracePt t="4871" x="2106613" y="1878013"/>
          <p14:tracePt t="4876" x="2087563" y="1878013"/>
          <p14:tracePt t="4886" x="2078038" y="1878013"/>
          <p14:tracePt t="4902" x="2070100" y="1878013"/>
          <p14:tracePt t="4924" x="2051050" y="1878013"/>
          <p14:tracePt t="4932" x="2041525" y="1878013"/>
          <p14:tracePt t="4940" x="2024063" y="1878013"/>
          <p14:tracePt t="4948" x="2014538" y="1870075"/>
          <p14:tracePt t="4956" x="1997075" y="1851025"/>
          <p14:tracePt t="4964" x="1987550" y="1841500"/>
          <p14:tracePt t="4972" x="1960563" y="1814513"/>
          <p14:tracePt t="4983" x="1941513" y="1804988"/>
          <p14:tracePt t="4989" x="1914525" y="1797050"/>
          <p14:tracePt t="4996" x="1895475" y="1787525"/>
          <p14:tracePt t="5003" x="1878013" y="1778000"/>
          <p14:tracePt t="5014" x="1860550" y="1760538"/>
          <p14:tracePt t="5018" x="1851025" y="1760538"/>
          <p14:tracePt t="5028" x="1841500" y="1751013"/>
          <p14:tracePt t="5038" x="1814513" y="1751013"/>
          <p14:tracePt t="5044" x="1795463" y="1751013"/>
          <p14:tracePt t="5051" x="1768475" y="1751013"/>
          <p14:tracePt t="5060" x="1751013" y="1741488"/>
          <p14:tracePt t="5069" x="1714500" y="1741488"/>
          <p14:tracePt t="5076" x="1668463" y="1731963"/>
          <p14:tracePt t="5086" x="1649413" y="1714500"/>
          <p14:tracePt t="5092" x="1622425" y="1704975"/>
          <p14:tracePt t="5101" x="1549400" y="1687513"/>
          <p14:tracePt t="5107" x="1531938" y="1668463"/>
          <p14:tracePt t="5115" x="1512888" y="1660525"/>
          <p14:tracePt t="5123" x="1449388" y="1641475"/>
          <p14:tracePt t="5131" x="1422400" y="1604963"/>
          <p14:tracePt t="5140" x="1385888" y="1587500"/>
          <p14:tracePt t="5148" x="1312863" y="1550988"/>
          <p14:tracePt t="5156" x="1293813" y="1541463"/>
          <p14:tracePt t="5164" x="1239838" y="1504950"/>
          <p14:tracePt t="5172" x="1193800" y="1485900"/>
          <p14:tracePt t="5179" x="1149350" y="1468438"/>
          <p14:tracePt t="5187" x="1103313" y="1449388"/>
          <p14:tracePt t="5195" x="1047750" y="1422400"/>
          <p14:tracePt t="5202" x="1011238" y="1412875"/>
          <p14:tracePt t="5210" x="993775" y="1395413"/>
          <p14:tracePt t="5218" x="947738" y="1376363"/>
          <p14:tracePt t="5236" x="939800" y="1368425"/>
          <p14:tracePt t="5251" x="939800" y="1358900"/>
          <p14:tracePt t="5332" x="939800" y="1349375"/>
          <p14:tracePt t="5340" x="939800" y="1339850"/>
          <p14:tracePt t="5348" x="939800" y="1331913"/>
          <p14:tracePt t="5356" x="939800" y="1303338"/>
          <p14:tracePt t="5363" x="939800" y="1295400"/>
          <p14:tracePt t="5371" x="939800" y="1276350"/>
          <p14:tracePt t="5378" x="939800" y="1258888"/>
          <p14:tracePt t="5386" x="939800" y="1231900"/>
          <p14:tracePt t="5395" x="939800" y="1212850"/>
          <p14:tracePt t="5402" x="939800" y="1203325"/>
          <p14:tracePt t="5410" x="939800" y="1185863"/>
          <p14:tracePt t="5418" x="939800" y="1176338"/>
          <p14:tracePt t="5580" x="939800" y="1166813"/>
          <p14:tracePt t="5596" x="939800" y="1158875"/>
          <p14:tracePt t="5604" x="939800" y="1149350"/>
          <p14:tracePt t="5628" x="939800" y="1139825"/>
          <p14:tracePt t="5636" x="930275" y="1130300"/>
          <p14:tracePt t="5764" x="920750" y="1130300"/>
          <p14:tracePt t="6379" x="911225" y="1130300"/>
          <p14:tracePt t="6387" x="903288" y="1130300"/>
          <p14:tracePt t="6395" x="893763" y="1130300"/>
          <p14:tracePt t="6837" x="903288" y="1130300"/>
          <p14:tracePt t="6844" x="947738" y="1130300"/>
          <p14:tracePt t="6852" x="966788" y="1130300"/>
          <p14:tracePt t="6871" x="1020763" y="1130300"/>
          <p14:tracePt t="6875" x="1039813" y="1130300"/>
          <p14:tracePt t="6887" x="1047750" y="1130300"/>
          <p14:tracePt t="6892" x="1057275" y="1130300"/>
          <p14:tracePt t="7044" x="1084263" y="1130300"/>
          <p14:tracePt t="7052" x="1103313" y="1130300"/>
          <p14:tracePt t="7060" x="1130300" y="1130300"/>
          <p14:tracePt t="7067" x="1149350" y="1130300"/>
          <p14:tracePt t="7076" x="1193800" y="1130300"/>
          <p14:tracePt t="7086" x="1222375" y="1130300"/>
          <p14:tracePt t="7092" x="1249363" y="1130300"/>
          <p14:tracePt t="7102" x="1276350" y="1130300"/>
          <p14:tracePt t="7108" x="1293813" y="1130300"/>
          <p14:tracePt t="7121" x="1339850" y="1130300"/>
          <p14:tracePt t="7122" x="1349375" y="1130300"/>
          <p14:tracePt t="7132" x="1376363" y="1130300"/>
          <p14:tracePt t="7148" x="1385888" y="1130300"/>
          <p14:tracePt t="7156" x="1412875" y="1130300"/>
          <p14:tracePt t="7164" x="1422400" y="1130300"/>
          <p14:tracePt t="7172" x="1431925" y="1130300"/>
          <p14:tracePt t="7188" x="1458913" y="1130300"/>
          <p14:tracePt t="7196" x="1476375" y="1130300"/>
          <p14:tracePt t="7205" x="1504950" y="1149350"/>
          <p14:tracePt t="7211" x="1549400" y="1149350"/>
          <p14:tracePt t="7220" x="1576388" y="1149350"/>
          <p14:tracePt t="7227" x="1631950" y="1158875"/>
          <p14:tracePt t="7238" x="1685925" y="1158875"/>
          <p14:tracePt t="7244" x="1751013" y="1185863"/>
          <p14:tracePt t="7251" x="1841500" y="1185863"/>
          <p14:tracePt t="7260" x="1914525" y="1185863"/>
          <p14:tracePt t="7271" x="1987550" y="1185863"/>
          <p14:tracePt t="7275" x="2041525" y="1185863"/>
          <p14:tracePt t="7283" x="2106613" y="1185863"/>
          <p14:tracePt t="7291" x="2179638" y="1185863"/>
          <p14:tracePt t="7301" x="2214563" y="1185863"/>
          <p14:tracePt t="7306" x="2270125" y="1185863"/>
          <p14:tracePt t="7317" x="2316163" y="1185863"/>
          <p14:tracePt t="7324" x="2333625" y="1185863"/>
          <p14:tracePt t="7332" x="2360613" y="1185863"/>
          <p14:tracePt t="7340" x="2370138" y="1185863"/>
          <p14:tracePt t="7348" x="2379663" y="1185863"/>
          <p14:tracePt t="7356" x="2389188" y="1185863"/>
          <p14:tracePt t="7627" x="2397125" y="1185863"/>
          <p14:tracePt t="7635" x="2416175" y="1195388"/>
          <p14:tracePt t="7644" x="2443163" y="1195388"/>
          <p14:tracePt t="7651" x="2462213" y="1203325"/>
          <p14:tracePt t="7660" x="2498725" y="1203325"/>
          <p14:tracePt t="7670" x="2506663" y="1203325"/>
          <p14:tracePt t="7676" x="2543175" y="1212850"/>
          <p14:tracePt t="7685" x="2552700" y="1212850"/>
          <p14:tracePt t="7692" x="2589213" y="1222375"/>
          <p14:tracePt t="7703" x="2598738" y="1231900"/>
          <p14:tracePt t="7707" x="2616200" y="1231900"/>
          <p14:tracePt t="7720" x="2679700" y="1239838"/>
          <p14:tracePt t="7722" x="2735263" y="1239838"/>
          <p14:tracePt t="7730" x="2808288" y="1239838"/>
          <p14:tracePt t="7739" x="2862263" y="1239838"/>
          <p14:tracePt t="7746" x="2917825" y="1239838"/>
          <p14:tracePt t="7754" x="3017838" y="1239838"/>
          <p14:tracePt t="7763" x="3071813" y="1222375"/>
          <p14:tracePt t="7771" x="3136900" y="1212850"/>
          <p14:tracePt t="7779" x="3190875" y="1212850"/>
          <p14:tracePt t="7787" x="3217863" y="1203325"/>
          <p14:tracePt t="7795" x="3236913" y="1203325"/>
          <p14:tracePt t="7803" x="3254375" y="1203325"/>
          <p14:tracePt t="7812" x="3263900" y="1203325"/>
          <p14:tracePt t="8996" x="3273425" y="1203325"/>
          <p14:tracePt t="9004" x="3273425" y="1222375"/>
          <p14:tracePt t="9012" x="3263900" y="1222375"/>
          <p14:tracePt t="9034" x="3254375" y="1231900"/>
          <p14:tracePt t="9042" x="3244850" y="1249363"/>
          <p14:tracePt t="9066" x="3227388" y="1268413"/>
          <p14:tracePt t="9083" x="3217863" y="1276350"/>
          <p14:tracePt t="9100" x="3208338" y="1285875"/>
          <p14:tracePt t="9107" x="3200400" y="1295400"/>
          <p14:tracePt t="9116" x="3171825" y="1322388"/>
          <p14:tracePt t="9122" x="3171825" y="1331913"/>
          <p14:tracePt t="9130" x="3163888" y="1349375"/>
          <p14:tracePt t="9332" x="3154363" y="1368425"/>
          <p14:tracePt t="10467" x="3127375" y="1395413"/>
          <p14:tracePt t="10475" x="3117850" y="1412875"/>
          <p14:tracePt t="10482" x="3117850" y="1431925"/>
          <p14:tracePt t="10490" x="3117850" y="1449388"/>
          <p14:tracePt t="10501" x="3108325" y="1468438"/>
          <p14:tracePt t="10508" x="3108325" y="1477963"/>
          <p14:tracePt t="10530" x="3108325" y="1485900"/>
          <p14:tracePt t="10844" x="3117850" y="1495425"/>
          <p14:tracePt t="10851" x="3136900" y="1495425"/>
          <p14:tracePt t="10860" x="3163888" y="1495425"/>
          <p14:tracePt t="10868" x="3181350" y="1495425"/>
          <p14:tracePt t="10877" x="3190875" y="1495425"/>
          <p14:tracePt t="10884" x="3217863" y="1495425"/>
          <p14:tracePt t="10890" x="3236913" y="1504950"/>
          <p14:tracePt t="10906" x="3254375" y="1504950"/>
          <p14:tracePt t="10915" x="3263900" y="1504950"/>
          <p14:tracePt t="10948" x="3273425" y="1514475"/>
          <p14:tracePt t="11012" x="3290888" y="1514475"/>
          <p14:tracePt t="11059" x="3300413" y="1514475"/>
          <p14:tracePt t="11075" x="3309938" y="1514475"/>
          <p14:tracePt t="11084" x="3317875" y="1514475"/>
          <p14:tracePt t="11092" x="3346450" y="1514475"/>
          <p14:tracePt t="11100" x="3354388" y="1514475"/>
          <p14:tracePt t="11108" x="3390900" y="1531938"/>
          <p14:tracePt t="11124" x="3400425" y="1531938"/>
          <p14:tracePt t="11140" x="3409950" y="1558925"/>
          <p14:tracePt t="11148" x="3409950" y="1568450"/>
          <p14:tracePt t="11156" x="3419475" y="1587500"/>
          <p14:tracePt t="11164" x="3436938" y="1595438"/>
          <p14:tracePt t="11172" x="3463925" y="1614488"/>
          <p14:tracePt t="11188" x="3473450" y="1624013"/>
          <p14:tracePt t="11196" x="3490913" y="1631950"/>
          <p14:tracePt t="11204" x="3519488" y="1641475"/>
          <p14:tracePt t="11211" x="3556000" y="1660525"/>
          <p14:tracePt t="11219" x="3573463" y="1660525"/>
          <p14:tracePt t="11229" x="3609975" y="1687513"/>
          <p14:tracePt t="11234" x="3629025" y="1687513"/>
          <p14:tracePt t="11244" x="3692525" y="1697038"/>
          <p14:tracePt t="11250" x="3738563" y="1724025"/>
          <p14:tracePt t="11258" x="3792538" y="1731963"/>
          <p14:tracePt t="11266" x="3819525" y="1741488"/>
          <p14:tracePt t="11274" x="3856038" y="1751013"/>
          <p14:tracePt t="11283" x="3892550" y="1751013"/>
          <p14:tracePt t="11290" x="3911600" y="1768475"/>
          <p14:tracePt t="11306" x="3929063" y="1778000"/>
          <p14:tracePt t="11427" x="3938588" y="1778000"/>
          <p14:tracePt t="11443" x="3956050" y="1760538"/>
          <p14:tracePt t="11460" x="3965575" y="1760538"/>
          <p14:tracePt t="11484" x="3965575" y="1751013"/>
          <p14:tracePt t="11492" x="3975100" y="1741488"/>
          <p14:tracePt t="11788" x="3984625" y="1741488"/>
          <p14:tracePt t="11803" x="3984625" y="1751013"/>
          <p14:tracePt t="12236" x="3984625" y="1760538"/>
          <p14:tracePt t="12260" x="3984625" y="1768475"/>
          <p14:tracePt t="12524" x="3975100" y="1787525"/>
          <p14:tracePt t="12532" x="3956050" y="1814513"/>
          <p14:tracePt t="12540" x="3919538" y="1841500"/>
          <p14:tracePt t="12548" x="3902075" y="1851025"/>
          <p14:tracePt t="12556" x="3875088" y="1870075"/>
          <p14:tracePt t="12564" x="3838575" y="1887538"/>
          <p14:tracePt t="12572" x="3765550" y="1924050"/>
          <p14:tracePt t="12580" x="3738563" y="1943100"/>
          <p14:tracePt t="12588" x="3665538" y="1979613"/>
          <p14:tracePt t="12596" x="3582988" y="2006600"/>
          <p14:tracePt t="12604" x="3490913" y="2052638"/>
          <p14:tracePt t="12613" x="3373438" y="2060575"/>
          <p14:tracePt t="12618" x="3300413" y="2079625"/>
          <p14:tracePt t="12628" x="3190875" y="2089150"/>
          <p14:tracePt t="12637" x="3090863" y="2116138"/>
          <p14:tracePt t="12643" x="2998788" y="2116138"/>
          <p14:tracePt t="12653" x="2908300" y="2116138"/>
          <p14:tracePt t="12660" x="2835275" y="2116138"/>
          <p14:tracePt t="12667" x="2725738" y="2116138"/>
          <p14:tracePt t="12676" x="2616200" y="2116138"/>
          <p14:tracePt t="12684" x="2525713" y="2116138"/>
          <p14:tracePt t="12691" x="2452688" y="2116138"/>
          <p14:tracePt t="12701" x="2370138" y="2116138"/>
          <p14:tracePt t="12708" x="2333625" y="2116138"/>
          <p14:tracePt t="12718" x="2279650" y="2116138"/>
          <p14:tracePt t="12724" x="2251075" y="2116138"/>
          <p14:tracePt t="12733" x="2224088" y="2116138"/>
          <p14:tracePt t="12740" x="2179638" y="2116138"/>
          <p14:tracePt t="12748" x="2151063" y="2116138"/>
          <p14:tracePt t="12755" x="2143125" y="2116138"/>
          <p14:tracePt t="12764" x="2124075" y="2116138"/>
          <p14:tracePt t="12773" x="2106613" y="2116138"/>
          <p14:tracePt t="12780" x="2097088" y="2116138"/>
          <p14:tracePt t="12790" x="2097088" y="2125663"/>
          <p14:tracePt t="12794" x="2078038" y="2125663"/>
          <p14:tracePt t="12803" x="2060575" y="2133600"/>
          <p14:tracePt t="12810" x="2041525" y="2143125"/>
          <p14:tracePt t="12819" x="1997075" y="2170113"/>
          <p14:tracePt t="12826" x="1987550" y="2170113"/>
          <p14:tracePt t="12834" x="1951038" y="2197100"/>
          <p14:tracePt t="12844" x="1924050" y="2216150"/>
          <p14:tracePt t="12850" x="1895475" y="2225675"/>
          <p14:tracePt t="12868" x="1841500" y="2252663"/>
          <p14:tracePt t="12874" x="1831975" y="2262188"/>
          <p14:tracePt t="12884" x="1824038" y="2262188"/>
          <p14:tracePt t="12890" x="1814513" y="2270125"/>
          <p14:tracePt t="12939" x="1778000" y="2270125"/>
          <p14:tracePt t="12948" x="1768475" y="2279650"/>
          <p14:tracePt t="12964" x="1768475" y="2298700"/>
          <p14:tracePt t="12996" x="1768475" y="2306638"/>
          <p14:tracePt t="13004" x="1768475" y="2316163"/>
          <p14:tracePt t="13012" x="1768475" y="2335213"/>
          <p14:tracePt t="13020" x="1768475" y="2343150"/>
          <p14:tracePt t="13028" x="1768475" y="2352675"/>
          <p14:tracePt t="13052" x="1768475" y="2371725"/>
          <p14:tracePt t="13061" x="1768475" y="2379663"/>
          <p14:tracePt t="13132" x="1768475" y="2389188"/>
          <p14:tracePt t="13156" x="1778000" y="2389188"/>
          <p14:tracePt t="13164" x="1795463" y="2398713"/>
          <p14:tracePt t="13172" x="1814513" y="2398713"/>
          <p14:tracePt t="13180" x="1841500" y="2398713"/>
          <p14:tracePt t="13188" x="1860550" y="2398713"/>
          <p14:tracePt t="13196" x="1887538" y="2398713"/>
          <p14:tracePt t="13204" x="1905000" y="2398713"/>
          <p14:tracePt t="13212" x="1931988" y="2398713"/>
          <p14:tracePt t="13220" x="1941513" y="2398713"/>
          <p14:tracePt t="13228" x="1951038" y="2398713"/>
          <p14:tracePt t="13236" x="1960563" y="2398713"/>
          <p14:tracePt t="13251" x="1987550" y="2398713"/>
          <p14:tracePt t="13267" x="1997075" y="2398713"/>
          <p14:tracePt t="13355" x="1997075" y="2389188"/>
          <p14:tracePt t="13371" x="2024063" y="2389188"/>
          <p14:tracePt t="13378" x="2041525" y="2389188"/>
          <p14:tracePt t="13386" x="2070100" y="2389188"/>
          <p14:tracePt t="13394" x="2133600" y="2408238"/>
          <p14:tracePt t="13402" x="2151063" y="2408238"/>
          <p14:tracePt t="13410" x="2187575" y="2408238"/>
          <p14:tracePt t="13418" x="2233613" y="2416175"/>
          <p14:tracePt t="13426" x="2260600" y="2416175"/>
          <p14:tracePt t="13434" x="2279650" y="2416175"/>
          <p14:tracePt t="13444" x="2297113" y="2416175"/>
          <p14:tracePt t="13700" x="2324100" y="2435225"/>
          <p14:tracePt t="13717" x="2333625" y="2452688"/>
          <p14:tracePt t="13724" x="2343150" y="2471738"/>
          <p14:tracePt t="13734" x="2352675" y="2481263"/>
          <p14:tracePt t="13748" x="2352675" y="2489200"/>
          <p14:tracePt t="13755" x="2360613" y="2508250"/>
          <p14:tracePt t="13764" x="2370138" y="2508250"/>
          <p14:tracePt t="13772" x="2379663" y="2517775"/>
          <p14:tracePt t="13787" x="2389188" y="2535238"/>
          <p14:tracePt t="13796" x="2389188" y="2544763"/>
          <p14:tracePt t="13820" x="2397125" y="2544763"/>
          <p14:tracePt t="13932" x="2416175" y="2562225"/>
          <p14:tracePt t="13964" x="2425700" y="2562225"/>
          <p14:tracePt t="13972" x="2452688" y="2571750"/>
          <p14:tracePt t="13980" x="2462213" y="2571750"/>
          <p14:tracePt t="13988" x="2489200" y="2571750"/>
          <p14:tracePt t="13996" x="2506663" y="2571750"/>
          <p14:tracePt t="14004" x="2533650" y="2571750"/>
          <p14:tracePt t="14012" x="2562225" y="2571750"/>
          <p14:tracePt t="14020" x="2589213" y="2571750"/>
          <p14:tracePt t="14030" x="2606675" y="2571750"/>
          <p14:tracePt t="14034" x="2643188" y="2562225"/>
          <p14:tracePt t="14043" x="2671763" y="2554288"/>
          <p14:tracePt t="14050" x="2679700" y="2554288"/>
          <p14:tracePt t="14058" x="2689225" y="2544763"/>
          <p14:tracePt t="14090" x="2689225" y="2535238"/>
          <p14:tracePt t="14099" x="2698750" y="2525713"/>
          <p14:tracePt t="14355" x="2708275" y="2544763"/>
          <p14:tracePt t="14362" x="2708275" y="2554288"/>
          <p14:tracePt t="14370" x="2716213" y="2562225"/>
          <p14:tracePt t="14379" x="2735263" y="2571750"/>
          <p14:tracePt t="14410" x="2744788" y="2571750"/>
          <p14:tracePt t="14426" x="2762250" y="2571750"/>
          <p14:tracePt t="14434" x="2781300" y="2571750"/>
          <p14:tracePt t="14452" x="2798763" y="2571750"/>
          <p14:tracePt t="14461" x="2817813" y="2571750"/>
          <p14:tracePt t="14468" x="2844800" y="2571750"/>
          <p14:tracePt t="14477" x="2862263" y="2571750"/>
          <p14:tracePt t="14484" x="2908300" y="2571750"/>
          <p14:tracePt t="14492" x="2944813" y="2571750"/>
          <p14:tracePt t="14500" x="2971800" y="2571750"/>
          <p14:tracePt t="14509" x="3027363" y="2571750"/>
          <p14:tracePt t="14518" x="3090863" y="2571750"/>
          <p14:tracePt t="14524" x="3144838" y="2571750"/>
          <p14:tracePt t="14534" x="3200400" y="2571750"/>
          <p14:tracePt t="14539" x="3290888" y="2571750"/>
          <p14:tracePt t="14550" x="3363913" y="2571750"/>
          <p14:tracePt t="14555" x="3409950" y="2571750"/>
          <p14:tracePt t="14564" x="3473450" y="2571750"/>
          <p14:tracePt t="14572" x="3490913" y="2571750"/>
          <p14:tracePt t="14580" x="3519488" y="2581275"/>
          <p14:tracePt t="14588" x="3527425" y="2581275"/>
          <p14:tracePt t="14596" x="3536950" y="2581275"/>
          <p14:tracePt t="14794" x="3546475" y="2589213"/>
          <p14:tracePt t="14818" x="3546475" y="2598738"/>
          <p14:tracePt t="14884" x="3573463" y="2608263"/>
          <p14:tracePt t="14892" x="3600450" y="2608263"/>
          <p14:tracePt t="14899" x="3629025" y="2608263"/>
          <p14:tracePt t="14906" x="3692525" y="2598738"/>
          <p14:tracePt t="14916" x="3729038" y="2589213"/>
          <p14:tracePt t="14922" x="3775075" y="2589213"/>
          <p14:tracePt t="14931" x="3810000" y="2581275"/>
          <p14:tracePt t="14938" x="3846513" y="2554288"/>
          <p14:tracePt t="14946" x="3883025" y="2554288"/>
          <p14:tracePt t="14954" x="3929063" y="2544763"/>
          <p14:tracePt t="14962" x="3965575" y="2544763"/>
          <p14:tracePt t="14970" x="3992563" y="2544763"/>
          <p14:tracePt t="14978" x="4038600" y="2544763"/>
          <p14:tracePt t="14987" x="4048125" y="2544763"/>
          <p14:tracePt t="14995" x="4065588" y="2544763"/>
          <p14:tracePt t="15074" x="4048125" y="2554288"/>
          <p14:tracePt t="15083" x="4038600" y="2554288"/>
          <p14:tracePt t="15093" x="4029075" y="2562225"/>
          <p14:tracePt t="15691" x="4038600" y="2562225"/>
          <p14:tracePt t="15706" x="4057650" y="2562225"/>
          <p14:tracePt t="15723" x="4065588" y="2562225"/>
          <p14:tracePt t="15731" x="4084638" y="2571750"/>
          <p14:tracePt t="15738" x="4111625" y="2571750"/>
          <p14:tracePt t="15748" x="4165600" y="2571750"/>
          <p14:tracePt t="15754" x="4184650" y="2571750"/>
          <p14:tracePt t="15762" x="4230688" y="2571750"/>
          <p14:tracePt t="15770" x="4267200" y="2571750"/>
          <p14:tracePt t="15779" x="4275138" y="2571750"/>
          <p14:tracePt t="15787" x="4311650" y="2571750"/>
          <p14:tracePt t="15795" x="4321175" y="2571750"/>
          <p14:tracePt t="15803" x="4357688" y="2571750"/>
          <p14:tracePt t="15811" x="4376738" y="2571750"/>
          <p14:tracePt t="15819" x="4403725" y="2571750"/>
          <p14:tracePt t="15826" x="4421188" y="2571750"/>
          <p14:tracePt t="15836" x="4448175" y="2571750"/>
          <p14:tracePt t="15844" x="4457700" y="2571750"/>
          <p14:tracePt t="15853" x="4467225" y="2571750"/>
          <p14:tracePt t="15876" x="4476750" y="2571750"/>
          <p14:tracePt t="15926" x="4494213" y="2571750"/>
          <p14:tracePt t="15932" x="4521200" y="2554288"/>
          <p14:tracePt t="15940" x="4530725" y="2554288"/>
          <p14:tracePt t="15953" x="4540250" y="2554288"/>
          <p14:tracePt t="15954" x="4567238" y="2544763"/>
          <p14:tracePt t="15962" x="4576763" y="2544763"/>
          <p14:tracePt t="15970" x="4594225" y="2544763"/>
          <p14:tracePt t="15978" x="4630738" y="2544763"/>
          <p14:tracePt t="15986" x="4659313" y="2544763"/>
          <p14:tracePt t="15994" x="4695825" y="2535238"/>
          <p14:tracePt t="16002" x="4730750" y="2535238"/>
          <p14:tracePt t="16010" x="4759325" y="2535238"/>
          <p14:tracePt t="16018" x="4795838" y="2535238"/>
          <p14:tracePt t="16026" x="4822825" y="2535238"/>
          <p14:tracePt t="16034" x="4849813" y="2535238"/>
          <p14:tracePt t="16042" x="4895850" y="2535238"/>
          <p14:tracePt t="16050" x="4922838" y="2535238"/>
          <p14:tracePt t="16059" x="4941888" y="2535238"/>
          <p14:tracePt t="16067" x="4978400" y="2535238"/>
          <p14:tracePt t="16076" x="4986338" y="2535238"/>
          <p14:tracePt t="16083" x="5014913" y="2535238"/>
          <p14:tracePt t="16092" x="5022850" y="2535238"/>
          <p14:tracePt t="16100" x="5032375" y="2535238"/>
          <p14:tracePt t="16108" x="5041900" y="2535238"/>
          <p14:tracePt t="16124" x="5049838" y="2535238"/>
          <p14:tracePt t="16133" x="5059363" y="2535238"/>
          <p14:tracePt t="16152" x="5068888" y="2535238"/>
          <p14:tracePt t="16155" x="5086350" y="2535238"/>
          <p14:tracePt t="16163" x="5095875" y="2535238"/>
          <p14:tracePt t="16172" x="5105400" y="2535238"/>
          <p14:tracePt t="16252" x="5132388" y="2535238"/>
          <p14:tracePt t="16260" x="5151438" y="2535238"/>
          <p14:tracePt t="16268" x="5178425" y="2535238"/>
          <p14:tracePt t="16276" x="5195888" y="2535238"/>
          <p14:tracePt t="16285" x="5241925" y="2535238"/>
          <p14:tracePt t="16292" x="5278438" y="2535238"/>
          <p14:tracePt t="16301" x="5341938" y="2525713"/>
          <p14:tracePt t="16307" x="5397500" y="2517775"/>
          <p14:tracePt t="16316" x="5461000" y="2517775"/>
          <p14:tracePt t="16323" x="5507038" y="2489200"/>
          <p14:tracePt t="16333" x="5534025" y="2489200"/>
          <p14:tracePt t="16339" x="5570538" y="2489200"/>
          <p14:tracePt t="16350" x="5607050" y="2481263"/>
          <p14:tracePt t="16355" x="5616575" y="2481263"/>
          <p14:tracePt t="16674" x="5624513" y="2481263"/>
          <p14:tracePt t="16744" x="5653088" y="2481263"/>
          <p14:tracePt t="16751" x="5661025" y="2481263"/>
          <p14:tracePt t="16754" x="5688013" y="2481263"/>
          <p14:tracePt t="16765" x="5707063" y="2481263"/>
          <p14:tracePt t="16770" x="5734050" y="2481263"/>
          <p14:tracePt t="16778" x="5743575" y="2481263"/>
          <p14:tracePt t="16786" x="5761038" y="2481263"/>
          <p14:tracePt t="16795" x="5789613" y="2481263"/>
          <p14:tracePt t="16803" x="5807075" y="2481263"/>
          <p14:tracePt t="16811" x="5834063" y="2481263"/>
          <p14:tracePt t="16819" x="5853113" y="2481263"/>
          <p14:tracePt t="16827" x="5880100" y="2481263"/>
          <p14:tracePt t="16835" x="5899150" y="2481263"/>
          <p14:tracePt t="16843" x="5926138" y="2481263"/>
          <p14:tracePt t="16851" x="5943600" y="2481263"/>
          <p14:tracePt t="16859" x="5962650" y="2481263"/>
          <p14:tracePt t="16869" x="5980113" y="2481263"/>
          <p14:tracePt t="16875" x="6007100" y="2481263"/>
          <p14:tracePt t="16883" x="6026150" y="2481263"/>
          <p14:tracePt t="16892" x="6072188" y="2481263"/>
          <p14:tracePt t="16899" x="6089650" y="2481263"/>
          <p14:tracePt t="16907" x="6126163" y="2481263"/>
          <p14:tracePt t="16916" x="6153150" y="2481263"/>
          <p14:tracePt t="16924" x="6181725" y="2481263"/>
          <p14:tracePt t="16932" x="6226175" y="2481263"/>
          <p14:tracePt t="16938" x="6281738" y="2481263"/>
          <p14:tracePt t="16947" x="6326188" y="2481263"/>
          <p14:tracePt t="16954" x="6381750" y="2498725"/>
          <p14:tracePt t="16962" x="6435725" y="2498725"/>
          <p14:tracePt t="16970" x="6500813" y="2508250"/>
          <p14:tracePt t="16979" x="6518275" y="2517775"/>
          <p14:tracePt t="16986" x="6573838" y="2525713"/>
          <p14:tracePt t="16994" x="6600825" y="2544763"/>
          <p14:tracePt t="17002" x="6610350" y="2544763"/>
          <p14:tracePt t="17010" x="6637338" y="2544763"/>
          <p14:tracePt t="17018" x="6645275" y="2544763"/>
          <p14:tracePt t="17108" x="6654800" y="2554288"/>
          <p14:tracePt t="17124" x="6664325" y="2554288"/>
          <p14:tracePt t="17140" x="6673850" y="2554288"/>
          <p14:tracePt t="17283" x="6681788" y="2554288"/>
          <p14:tracePt t="17291" x="6700838" y="2554288"/>
          <p14:tracePt t="17298" x="6718300" y="2535238"/>
          <p14:tracePt t="17306" x="6727825" y="2525713"/>
          <p14:tracePt t="17315" x="6746875" y="2517775"/>
          <p14:tracePt t="17323" x="6773863" y="2498725"/>
          <p14:tracePt t="17332" x="6783388" y="2498725"/>
          <p14:tracePt t="17339" x="6791325" y="2489200"/>
          <p14:tracePt t="17355" x="6810375" y="2489200"/>
          <p14:tracePt t="17368" x="6819900" y="2489200"/>
          <p14:tracePt t="17370" x="6837363" y="2489200"/>
          <p14:tracePt t="17379" x="6856413" y="2489200"/>
          <p14:tracePt t="17386" x="6864350" y="2489200"/>
          <p14:tracePt t="17395" x="6910388" y="2489200"/>
          <p14:tracePt t="17402" x="6946900" y="2489200"/>
          <p14:tracePt t="17411" x="6983413" y="2489200"/>
          <p14:tracePt t="17418" x="7019925" y="2489200"/>
          <p14:tracePt t="17426" x="7092950" y="2489200"/>
          <p14:tracePt t="17434" x="7138988" y="2508250"/>
          <p14:tracePt t="17443" x="7175500" y="2517775"/>
          <p14:tracePt t="17451" x="7219950" y="2517775"/>
          <p14:tracePt t="17458" x="7248525" y="2525713"/>
          <p14:tracePt t="17467" x="7275513" y="2535238"/>
          <p14:tracePt t="17475" x="7283450" y="2544763"/>
          <p14:tracePt t="17643" x="7292975" y="2554288"/>
          <p14:tracePt t="17651" x="7283450" y="2571750"/>
          <p14:tracePt t="17659" x="7256463" y="2598738"/>
          <p14:tracePt t="17667" x="7229475" y="2644775"/>
          <p14:tracePt t="17675" x="7212013" y="2662238"/>
          <p14:tracePt t="17683" x="7165975" y="2708275"/>
          <p14:tracePt t="17692" x="7138988" y="2717800"/>
          <p14:tracePt t="17700" x="7102475" y="2735263"/>
          <p14:tracePt t="17707" x="7065963" y="2754313"/>
          <p14:tracePt t="17717" x="7019925" y="2763838"/>
          <p14:tracePt t="17724" x="6929438" y="2763838"/>
          <p14:tracePt t="17733" x="6873875" y="2763838"/>
          <p14:tracePt t="17739" x="6746875" y="2763838"/>
          <p14:tracePt t="17753" x="6673850" y="2763838"/>
          <p14:tracePt t="17754" x="6527800" y="2763838"/>
          <p14:tracePt t="17762" x="6399213" y="2763838"/>
          <p14:tracePt t="17770" x="6254750" y="2763838"/>
          <p14:tracePt t="17778" x="6126163" y="2763838"/>
          <p14:tracePt t="17786" x="5980113" y="2744788"/>
          <p14:tracePt t="17794" x="5816600" y="2744788"/>
          <p14:tracePt t="17802" x="5653088" y="2727325"/>
          <p14:tracePt t="17811" x="5461000" y="2681288"/>
          <p14:tracePt t="17819" x="5268913" y="2681288"/>
          <p14:tracePt t="17827" x="5041900" y="2681288"/>
          <p14:tracePt t="17835" x="4822825" y="2681288"/>
          <p14:tracePt t="17844" x="4586288" y="2662238"/>
          <p14:tracePt t="17852" x="4384675" y="2662238"/>
          <p14:tracePt t="17860" x="4165600" y="2662238"/>
          <p14:tracePt t="17871" x="3984625" y="2662238"/>
          <p14:tracePt t="17886" x="3709988" y="2662238"/>
          <p14:tracePt t="17892" x="3600450" y="2662238"/>
          <p14:tracePt t="17901" x="3546475" y="2662238"/>
          <p14:tracePt t="17907" x="3500438" y="2662238"/>
          <p14:tracePt t="17917" x="3490913" y="2662238"/>
          <p14:tracePt t="18060" x="3455988" y="2662238"/>
          <p14:tracePt t="18072" x="3409950" y="2662238"/>
          <p14:tracePt t="18077" x="3346450" y="2690813"/>
          <p14:tracePt t="18086" x="3281363" y="2727325"/>
          <p14:tracePt t="18091" x="3227388" y="2744788"/>
          <p14:tracePt t="18101" x="3163888" y="2763838"/>
          <p14:tracePt t="18107" x="3100388" y="2790825"/>
          <p14:tracePt t="18117" x="3071813" y="2800350"/>
          <p14:tracePt t="18123" x="3017838" y="2800350"/>
          <p14:tracePt t="18132" x="2990850" y="2808288"/>
          <p14:tracePt t="18139" x="2962275" y="2817813"/>
          <p14:tracePt t="18436" x="2962275" y="2790825"/>
          <p14:tracePt t="18444" x="2962275" y="2735263"/>
          <p14:tracePt t="18455" x="2962275" y="2690813"/>
          <p14:tracePt t="18458" x="2962275" y="2662238"/>
          <p14:tracePt t="18467" x="2981325" y="2635250"/>
          <p14:tracePt t="18484" x="2990850" y="2608263"/>
          <p14:tracePt t="18506" x="2990850" y="2598738"/>
          <p14:tracePt t="18644" x="2990850" y="2589213"/>
          <p14:tracePt t="18650" x="2998788" y="2581275"/>
          <p14:tracePt t="18658" x="3027363" y="2517775"/>
          <p14:tracePt t="18666" x="3035300" y="2489200"/>
          <p14:tracePt t="18676" x="3063875" y="2425700"/>
          <p14:tracePt t="18683" x="3071813" y="2398713"/>
          <p14:tracePt t="18691" x="3081338" y="2389188"/>
          <p14:tracePt t="18702" x="3090863" y="2379663"/>
          <p14:tracePt t="19036" x="3081338" y="2444750"/>
          <p14:tracePt t="19044" x="3063875" y="2525713"/>
          <p14:tracePt t="19055" x="3054350" y="2635250"/>
          <p14:tracePt t="19061" x="3027363" y="2727325"/>
          <p14:tracePt t="19068" x="3008313" y="2873375"/>
          <p14:tracePt t="19074" x="2998788" y="2954338"/>
          <p14:tracePt t="19085" x="2998788" y="3063875"/>
          <p14:tracePt t="19090" x="2998788" y="3136900"/>
          <p14:tracePt t="19098" x="2998788" y="3209925"/>
          <p14:tracePt t="19106" x="2998788" y="3282950"/>
          <p14:tracePt t="19116" x="2998788" y="3375025"/>
          <p14:tracePt t="19122" x="2998788" y="3438525"/>
          <p14:tracePt t="19132" x="2998788" y="3455988"/>
          <p14:tracePt t="19139" x="2981325" y="3511550"/>
          <p14:tracePt t="19147" x="2954338" y="3584575"/>
          <p14:tracePt t="19154" x="2954338" y="3602038"/>
          <p14:tracePt t="19162" x="2954338" y="3621088"/>
          <p14:tracePt t="19170" x="2954338" y="3638550"/>
          <p14:tracePt t="20740" x="2954338" y="3611563"/>
          <p14:tracePt t="20758" x="2954338" y="3602038"/>
          <p14:tracePt t="20762" x="2962275" y="3584575"/>
          <p14:tracePt t="20770" x="2971800" y="3575050"/>
          <p14:tracePt t="20778" x="2990850" y="3556000"/>
          <p14:tracePt t="20786" x="3008313" y="3529013"/>
          <p14:tracePt t="20794" x="3017838" y="3511550"/>
          <p14:tracePt t="20802" x="3063875" y="3465513"/>
          <p14:tracePt t="20811" x="3108325" y="3402013"/>
          <p14:tracePt t="20819" x="3136900" y="3365500"/>
          <p14:tracePt t="20827" x="3154363" y="3346450"/>
          <p14:tracePt t="20834" x="3190875" y="3309938"/>
          <p14:tracePt t="20842" x="3208338" y="3282950"/>
          <p14:tracePt t="20851" x="3227388" y="3265488"/>
          <p14:tracePt t="20859" x="3236913" y="3246438"/>
          <p14:tracePt t="20866" x="3273425" y="3200400"/>
          <p14:tracePt t="20888" x="3281363" y="3192463"/>
          <p14:tracePt t="21046" x="3290888" y="3173413"/>
          <p14:tracePt t="21052" x="3290888" y="3163888"/>
          <p14:tracePt t="21060" x="3317875" y="3136900"/>
          <p14:tracePt t="21067" x="3336925" y="3119438"/>
          <p14:tracePt t="21074" x="3346450" y="3090863"/>
          <p14:tracePt t="21083" x="3373438" y="3046413"/>
          <p14:tracePt t="21090" x="3382963" y="3036888"/>
          <p14:tracePt t="21099" x="3419475" y="3000375"/>
          <p14:tracePt t="21106" x="3436938" y="2982913"/>
          <p14:tracePt t="21115" x="3463925" y="2946400"/>
          <p14:tracePt t="21122" x="3482975" y="2927350"/>
          <p14:tracePt t="21131" x="3519488" y="2909888"/>
          <p14:tracePt t="21139" x="3527425" y="2900363"/>
          <p14:tracePt t="21147" x="3536950" y="2881313"/>
          <p14:tracePt t="21156" x="3563938" y="2863850"/>
          <p14:tracePt t="21162" x="3563938" y="2854325"/>
          <p14:tracePt t="21171" x="3582988" y="2844800"/>
          <p14:tracePt t="21187" x="3592513" y="2844800"/>
          <p14:tracePt t="21196" x="3600450" y="2836863"/>
          <p14:tracePt t="21276" x="3609975" y="2836863"/>
          <p14:tracePt t="21292" x="3629025" y="2836863"/>
          <p14:tracePt t="21299" x="3636963" y="2827338"/>
          <p14:tracePt t="21435" x="3636963" y="2854325"/>
          <p14:tracePt t="21443" x="3636963" y="2909888"/>
          <p14:tracePt t="21451" x="3636963" y="2927350"/>
          <p14:tracePt t="21459" x="3646488" y="2946400"/>
          <p14:tracePt t="21468" x="3656013" y="2963863"/>
          <p14:tracePt t="21476" x="3665538" y="2982913"/>
          <p14:tracePt t="21483" x="3673475" y="3009900"/>
          <p14:tracePt t="21499" x="3683000" y="3027363"/>
          <p14:tracePt t="21692" x="3692525" y="3027363"/>
          <p14:tracePt t="21699" x="3709988" y="3027363"/>
          <p14:tracePt t="21708" x="3746500" y="3000375"/>
          <p14:tracePt t="21717" x="3746500" y="2990850"/>
          <p14:tracePt t="21724" x="3775075" y="2963863"/>
          <p14:tracePt t="21734" x="3792538" y="2946400"/>
          <p14:tracePt t="21740" x="3810000" y="2917825"/>
          <p14:tracePt t="21750" x="3819525" y="2909888"/>
          <p14:tracePt t="21758" x="3846513" y="2890838"/>
          <p14:tracePt t="21774" x="3865563" y="2873375"/>
          <p14:tracePt t="21781" x="3875088" y="2863850"/>
          <p14:tracePt t="21883" x="3892550" y="2863850"/>
          <p14:tracePt t="21940" x="3911600" y="2854325"/>
          <p14:tracePt t="21948" x="3975100" y="2817813"/>
          <p14:tracePt t="21956" x="4011613" y="2808288"/>
          <p14:tracePt t="21964" x="4057650" y="2800350"/>
          <p14:tracePt t="21974" x="4111625" y="2790825"/>
          <p14:tracePt t="21979" x="4157663" y="2781300"/>
          <p14:tracePt t="21991" x="4202113" y="2754313"/>
          <p14:tracePt t="21994" x="4238625" y="2754313"/>
          <p14:tracePt t="22006" x="4284663" y="2744788"/>
          <p14:tracePt t="22012" x="4321175" y="2744788"/>
          <p14:tracePt t="22021" x="4357688" y="2735263"/>
          <p14:tracePt t="22028" x="4376738" y="2735263"/>
          <p14:tracePt t="22124" x="4384675" y="2744788"/>
          <p14:tracePt t="22133" x="4384675" y="2754313"/>
          <p14:tracePt t="22140" x="4384675" y="2763838"/>
          <p14:tracePt t="22164" x="4384675" y="2781300"/>
          <p14:tracePt t="22188" x="4384675" y="2790825"/>
          <p14:tracePt t="22308" x="4384675" y="2800350"/>
          <p14:tracePt t="22316" x="4376738" y="2827338"/>
          <p14:tracePt t="22324" x="4376738" y="2836863"/>
          <p14:tracePt t="22332" x="4357688" y="2863850"/>
          <p14:tracePt t="22340" x="4340225" y="2890838"/>
          <p14:tracePt t="22356" x="4340225" y="2900363"/>
          <p14:tracePt t="22364" x="4330700" y="2917825"/>
          <p14:tracePt t="22916" x="4357688" y="2927350"/>
          <p14:tracePt t="22924" x="4413250" y="2927350"/>
          <p14:tracePt t="22932" x="4476750" y="2927350"/>
          <p14:tracePt t="22940" x="4530725" y="2927350"/>
          <p14:tracePt t="22950" x="4594225" y="2909888"/>
          <p14:tracePt t="22956" x="4649788" y="2909888"/>
          <p14:tracePt t="22964" x="4686300" y="2909888"/>
          <p14:tracePt t="22972" x="4730750" y="2909888"/>
          <p14:tracePt t="22980" x="4749800" y="2909888"/>
          <p14:tracePt t="22988" x="4776788" y="2909888"/>
          <p14:tracePt t="22996" x="4786313" y="2909888"/>
          <p14:tracePt t="23004" x="4795838" y="2909888"/>
          <p14:tracePt t="23084" x="4813300" y="2909888"/>
          <p14:tracePt t="23094" x="4832350" y="2881313"/>
          <p14:tracePt t="23099" x="4876800" y="2873375"/>
          <p14:tracePt t="23110" x="4913313" y="2873375"/>
          <p14:tracePt t="23117" x="4932363" y="2863850"/>
          <p14:tracePt t="23125" x="4978400" y="2854325"/>
          <p14:tracePt t="23133" x="5005388" y="2854325"/>
          <p14:tracePt t="23140" x="5032375" y="2854325"/>
          <p14:tracePt t="23150" x="5078413" y="2854325"/>
          <p14:tracePt t="23156" x="5132388" y="2854325"/>
          <p14:tracePt t="23164" x="5187950" y="2854325"/>
          <p14:tracePt t="23172" x="5241925" y="2854325"/>
          <p14:tracePt t="23180" x="5287963" y="2854325"/>
          <p14:tracePt t="23188" x="5341938" y="2854325"/>
          <p14:tracePt t="23196" x="5378450" y="2854325"/>
          <p14:tracePt t="23202" x="5405438" y="2854325"/>
          <p14:tracePt t="23210" x="5451475" y="2854325"/>
          <p14:tracePt t="23218" x="5461000" y="2854325"/>
          <p14:tracePt t="23226" x="5497513" y="2854325"/>
          <p14:tracePt t="23234" x="5507038" y="2854325"/>
          <p14:tracePt t="23484" x="5514975" y="2854325"/>
          <p14:tracePt t="23516" x="5534025" y="2854325"/>
          <p14:tracePt t="23526" x="5580063" y="2854325"/>
          <p14:tracePt t="23533" x="5616575" y="2854325"/>
          <p14:tracePt t="23542" x="5653088" y="2854325"/>
          <p14:tracePt t="23550" x="5688013" y="2854325"/>
          <p14:tracePt t="23556" x="5743575" y="2854325"/>
          <p14:tracePt t="23564" x="5789613" y="2854325"/>
          <p14:tracePt t="23572" x="5826125" y="2854325"/>
          <p14:tracePt t="23583" x="5853113" y="2854325"/>
          <p14:tracePt t="23587" x="5870575" y="2854325"/>
          <p14:tracePt t="23595" x="5880100" y="2854325"/>
          <p14:tracePt t="23799" x="5899150" y="2854325"/>
          <p14:tracePt t="23802" x="5899150" y="2881313"/>
          <p14:tracePt t="23810" x="5907088" y="2927350"/>
          <p14:tracePt t="23827" x="5926138" y="2973388"/>
          <p14:tracePt t="23835" x="5935663" y="2990850"/>
          <p14:tracePt t="23843" x="5953125" y="3017838"/>
          <p14:tracePt t="23851" x="5972175" y="3036888"/>
          <p14:tracePt t="23859" x="5972175" y="3046413"/>
          <p14:tracePt t="23871" x="5980113" y="3054350"/>
          <p14:tracePt t="23876" x="5989638" y="3063875"/>
          <p14:tracePt t="23932" x="5999163" y="3063875"/>
          <p14:tracePt t="23940" x="6007100" y="3054350"/>
          <p14:tracePt t="23950" x="6026150" y="3046413"/>
          <p14:tracePt t="23965" x="6035675" y="3036888"/>
          <p14:tracePt t="23972" x="6035675" y="3027363"/>
          <p14:tracePt t="23984" x="6043613" y="3027363"/>
          <p14:tracePt t="24158" x="6043613" y="3036888"/>
          <p14:tracePt t="24168" x="6035675" y="3036888"/>
          <p14:tracePt t="24173" x="6007100" y="3046413"/>
          <p14:tracePt t="24184" x="5989638" y="3046413"/>
          <p14:tracePt t="24189" x="5953125" y="3063875"/>
          <p14:tracePt t="24198" x="5926138" y="3073400"/>
          <p14:tracePt t="24204" x="5870575" y="3082925"/>
          <p14:tracePt t="24212" x="5797550" y="3100388"/>
          <p14:tracePt t="24222" x="5734050" y="3136900"/>
          <p14:tracePt t="24229" x="5653088" y="3146425"/>
          <p14:tracePt t="24235" x="5524500" y="3192463"/>
          <p14:tracePt t="24243" x="5405438" y="3209925"/>
          <p14:tracePt t="24251" x="5314950" y="3236913"/>
          <p14:tracePt t="24259" x="5187950" y="3265488"/>
          <p14:tracePt t="24267" x="5032375" y="3292475"/>
          <p14:tracePt t="24275" x="4905375" y="3338513"/>
          <p14:tracePt t="24283" x="4740275" y="3365500"/>
          <p14:tracePt t="24290" x="4586288" y="3382963"/>
          <p14:tracePt t="24298" x="4457700" y="3411538"/>
          <p14:tracePt t="24306" x="4311650" y="3429000"/>
          <p14:tracePt t="24314" x="4184650" y="3429000"/>
          <p14:tracePt t="24322" x="4038600" y="3429000"/>
          <p14:tracePt t="24331" x="3911600" y="3429000"/>
          <p14:tracePt t="24338" x="3802063" y="3429000"/>
          <p14:tracePt t="24347" x="3709988" y="3429000"/>
          <p14:tracePt t="24355" x="3619500" y="3429000"/>
          <p14:tracePt t="24365" x="3563938" y="3429000"/>
          <p14:tracePt t="24371" x="3536950" y="3429000"/>
          <p14:tracePt t="24380" x="3473450" y="3429000"/>
          <p14:tracePt t="24387" x="3419475" y="3429000"/>
          <p14:tracePt t="24399" x="3382963" y="3411538"/>
          <p14:tracePt t="24402" x="3336925" y="3411538"/>
          <p14:tracePt t="24410" x="3317875" y="3411538"/>
          <p14:tracePt t="24418" x="3263900" y="3411538"/>
          <p14:tracePt t="24426" x="3208338" y="3411538"/>
          <p14:tracePt t="24434" x="3154363" y="3411538"/>
          <p14:tracePt t="24442" x="3063875" y="3411538"/>
          <p14:tracePt t="24451" x="2962275" y="3446463"/>
          <p14:tracePt t="24459" x="2852738" y="3465513"/>
          <p14:tracePt t="24467" x="2752725" y="3502025"/>
          <p14:tracePt t="24475" x="2643188" y="3529013"/>
          <p14:tracePt t="24483" x="2562225" y="3556000"/>
          <p14:tracePt t="24490" x="2479675" y="3602038"/>
          <p14:tracePt t="24500" x="2433638" y="3621088"/>
          <p14:tracePt t="24506" x="2379663" y="3629025"/>
          <p14:tracePt t="24514" x="2333625" y="3648075"/>
          <p14:tracePt t="24522" x="2316163" y="3648075"/>
          <p14:tracePt t="24531" x="2297113" y="3648075"/>
          <p14:tracePt t="24538" x="2279650" y="3657600"/>
          <p14:tracePt t="24555" x="2270125" y="3657600"/>
          <p14:tracePt t="24627" x="2260600" y="3657600"/>
          <p14:tracePt t="24708" x="2251075" y="3657600"/>
          <p14:tracePt t="24844" x="2243138" y="3657600"/>
          <p14:tracePt t="24852" x="2243138" y="3648075"/>
          <p14:tracePt t="24860" x="2243138" y="3629025"/>
          <p14:tracePt t="24868" x="2243138" y="3621088"/>
          <p14:tracePt t="24889" x="2243138" y="3584575"/>
          <p14:tracePt t="24902" x="2243138" y="3575050"/>
          <p14:tracePt t="24906" x="2243138" y="3565525"/>
          <p14:tracePt t="24916" x="2251075" y="3556000"/>
          <p14:tracePt t="24938" x="2251075" y="3548063"/>
          <p14:tracePt t="24946" x="2260600" y="3538538"/>
          <p14:tracePt t="24963" x="2279650" y="3529013"/>
          <p14:tracePt t="24971" x="2297113" y="3511550"/>
          <p14:tracePt t="24982" x="2306638" y="3502025"/>
          <p14:tracePt t="25002" x="2316163" y="3502025"/>
          <p14:tracePt t="25276" x="2324100" y="3492500"/>
          <p14:tracePt t="25284" x="2333625" y="3482975"/>
          <p14:tracePt t="25308" x="2352675" y="3482975"/>
          <p14:tracePt t="25324" x="2360613" y="3475038"/>
          <p14:tracePt t="25348" x="2379663" y="3465513"/>
          <p14:tracePt t="25366" x="2397125" y="3465513"/>
          <p14:tracePt t="25372" x="2406650" y="3455988"/>
          <p14:tracePt t="25382" x="2425700" y="3446463"/>
          <p14:tracePt t="25388" x="2452688" y="3438525"/>
          <p14:tracePt t="25401" x="2479675" y="3419475"/>
          <p14:tracePt t="25403" x="2506663" y="3402013"/>
          <p14:tracePt t="25411" x="2533650" y="3375025"/>
          <p14:tracePt t="25418" x="2552700" y="3365500"/>
          <p14:tracePt t="25426" x="2579688" y="3355975"/>
          <p14:tracePt t="25434" x="2598738" y="3346450"/>
          <p14:tracePt t="25442" x="2616200" y="3328988"/>
          <p14:tracePt t="25450" x="2625725" y="3328988"/>
          <p14:tracePt t="25458" x="2635250" y="3319463"/>
          <p14:tracePt t="25490" x="2643188" y="3319463"/>
          <p14:tracePt t="25899" x="2671763" y="3319463"/>
          <p14:tracePt t="25906" x="2698750" y="3319463"/>
          <p14:tracePt t="25915" x="2744788" y="3319463"/>
          <p14:tracePt t="25923" x="2798763" y="3319463"/>
          <p14:tracePt t="25932" x="2862263" y="3346450"/>
          <p14:tracePt t="25939" x="2917825" y="3355975"/>
          <p14:tracePt t="25948" x="2998788" y="3402013"/>
          <p14:tracePt t="25954" x="3090863" y="3429000"/>
          <p14:tracePt t="25963" x="3154363" y="3465513"/>
          <p14:tracePt t="25970" x="3217863" y="3492500"/>
          <p14:tracePt t="25978" x="3263900" y="3529013"/>
          <p14:tracePt t="25986" x="3309938" y="3548063"/>
          <p14:tracePt t="25994" x="3354388" y="3575050"/>
          <p14:tracePt t="26002" x="3373438" y="3584575"/>
          <p14:tracePt t="26010" x="3382963" y="3584575"/>
          <p14:tracePt t="26051" x="3390900" y="3584575"/>
          <p14:tracePt t="26099" x="3400425" y="3584575"/>
          <p14:tracePt t="26106" x="3409950" y="3575050"/>
          <p14:tracePt t="26114" x="3419475" y="3565525"/>
          <p14:tracePt t="26131" x="3427413" y="3556000"/>
          <p14:tracePt t="26138" x="3427413" y="3548063"/>
          <p14:tracePt t="26147" x="3436938" y="3529013"/>
          <p14:tracePt t="26171" x="3446463" y="3519488"/>
          <p14:tracePt t="26181" x="3446463" y="3511550"/>
          <p14:tracePt t="26188" x="3455988" y="3502025"/>
          <p14:tracePt t="26228" x="3463925" y="3492500"/>
          <p14:tracePt t="26244" x="3473450" y="3492500"/>
          <p14:tracePt t="26252" x="3482975" y="3482975"/>
          <p14:tracePt t="26268" x="3509963" y="3482975"/>
          <p14:tracePt t="26276" x="3527425" y="3455988"/>
          <p14:tracePt t="26283" x="3563938" y="3438525"/>
          <p14:tracePt t="26292" x="3582988" y="3429000"/>
          <p14:tracePt t="26298" x="3629025" y="3411538"/>
          <p14:tracePt t="26307" x="3656013" y="3402013"/>
          <p14:tracePt t="26314" x="3673475" y="3392488"/>
          <p14:tracePt t="26322" x="3719513" y="3375025"/>
          <p14:tracePt t="26331" x="3746500" y="3355975"/>
          <p14:tracePt t="26338" x="3775075" y="3355975"/>
          <p14:tracePt t="26347" x="3802063" y="3346450"/>
          <p14:tracePt t="26354" x="3810000" y="3346450"/>
          <p14:tracePt t="26364" x="3819525" y="3338513"/>
          <p14:tracePt t="26572" x="3846513" y="3338513"/>
          <p14:tracePt t="26583" x="3865563" y="3338513"/>
          <p14:tracePt t="26588" x="3892550" y="3338513"/>
          <p14:tracePt t="26600" x="3938588" y="3355975"/>
          <p14:tracePt t="26604" x="3965575" y="3355975"/>
          <p14:tracePt t="26612" x="4011613" y="3355975"/>
          <p14:tracePt t="26620" x="4048125" y="3365500"/>
          <p14:tracePt t="26628" x="4084638" y="3375025"/>
          <p14:tracePt t="26636" x="4121150" y="3382963"/>
          <p14:tracePt t="26644" x="4129088" y="3382963"/>
          <p14:tracePt t="26652" x="4157663" y="3402013"/>
          <p14:tracePt t="26660" x="4165600" y="3411538"/>
          <p14:tracePt t="26669" x="4175125" y="3411538"/>
          <p14:tracePt t="26715" x="4184650" y="3411538"/>
          <p14:tracePt t="26963" x="4211638" y="3402013"/>
          <p14:tracePt t="26971" x="4248150" y="3375025"/>
          <p14:tracePt t="26981" x="4257675" y="3355975"/>
          <p14:tracePt t="26986" x="4284663" y="3328988"/>
          <p14:tracePt t="26995" x="4294188" y="3309938"/>
          <p14:tracePt t="27002" x="4311650" y="3292475"/>
          <p14:tracePt t="27010" x="4321175" y="3282950"/>
          <p14:tracePt t="27018" x="4330700" y="3273425"/>
          <p14:tracePt t="27026" x="4330700" y="3265488"/>
          <p14:tracePt t="27139" x="4340225" y="3265488"/>
          <p14:tracePt t="27156" x="4340225" y="3292475"/>
          <p14:tracePt t="27166" x="4340225" y="3309938"/>
          <p14:tracePt t="27183" x="4340225" y="3319463"/>
          <p14:tracePt t="27197" x="4348163" y="3328988"/>
          <p14:tracePt t="27284" x="4357688" y="3328988"/>
          <p14:tracePt t="27292" x="4384675" y="3328988"/>
          <p14:tracePt t="27303" x="4421188" y="3328988"/>
          <p14:tracePt t="27308" x="4457700" y="3328988"/>
          <p14:tracePt t="27317" x="4494213" y="3328988"/>
          <p14:tracePt t="27324" x="4530725" y="3328988"/>
          <p14:tracePt t="27334" x="4549775" y="3328988"/>
          <p14:tracePt t="27340" x="4594225" y="3328988"/>
          <p14:tracePt t="27350" x="4630738" y="3328988"/>
          <p14:tracePt t="27356" x="4649788" y="3328988"/>
          <p14:tracePt t="27368" x="4676775" y="3328988"/>
          <p14:tracePt t="27372" x="4686300" y="3328988"/>
          <p14:tracePt t="27384" x="4695825" y="3328988"/>
          <p14:tracePt t="27402" x="4713288" y="3328988"/>
          <p14:tracePt t="27588" x="4722813" y="3328988"/>
          <p14:tracePt t="27620" x="4740275" y="3338513"/>
          <p14:tracePt t="27772" x="4749800" y="3338513"/>
          <p14:tracePt t="27900" x="4759325" y="3338513"/>
          <p14:tracePt t="27906" x="4767263" y="3338513"/>
          <p14:tracePt t="27914" x="4776788" y="3338513"/>
          <p14:tracePt t="27922" x="4803775" y="3338513"/>
          <p14:tracePt t="27931" x="4840288" y="3338513"/>
          <p14:tracePt t="27939" x="4876800" y="3338513"/>
          <p14:tracePt t="27948" x="4932363" y="3365500"/>
          <p14:tracePt t="27955" x="5068888" y="3429000"/>
          <p14:tracePt t="27966" x="5159375" y="3438525"/>
          <p14:tracePt t="27971" x="5297488" y="3502025"/>
          <p14:tracePt t="27983" x="5405438" y="3529013"/>
          <p14:tracePt t="27987" x="5524500" y="3575050"/>
          <p14:tracePt t="27999" x="5597525" y="3584575"/>
          <p14:tracePt t="28002" x="5716588" y="3629025"/>
          <p14:tracePt t="28011" x="5826125" y="3638550"/>
          <p14:tracePt t="28018" x="5916613" y="3657600"/>
          <p14:tracePt t="28026" x="6007100" y="3657600"/>
          <p14:tracePt t="28034" x="6089650" y="3665538"/>
          <p14:tracePt t="28042" x="6126163" y="3665538"/>
          <p14:tracePt t="28050" x="6135688" y="3665538"/>
          <p14:tracePt t="28059" x="6145213" y="3665538"/>
          <p14:tracePt t="28083" x="6153150" y="3665538"/>
          <p14:tracePt t="28218" x="6162675" y="3665538"/>
          <p14:tracePt t="28227" x="6172200" y="3657600"/>
          <p14:tracePt t="28235" x="6199188" y="3629025"/>
          <p14:tracePt t="28243" x="6272213" y="3592513"/>
          <p14:tracePt t="28251" x="6318250" y="3584575"/>
          <p14:tracePt t="28259" x="6408738" y="3556000"/>
          <p14:tracePt t="28267" x="6508750" y="3502025"/>
          <p14:tracePt t="28275" x="6600825" y="3492500"/>
          <p14:tracePt t="28284" x="6700838" y="3446463"/>
          <p14:tracePt t="28292" x="6800850" y="3392488"/>
          <p14:tracePt t="28301" x="6929438" y="3346450"/>
          <p14:tracePt t="28307" x="7029450" y="3319463"/>
          <p14:tracePt t="28314" x="7102475" y="3302000"/>
          <p14:tracePt t="28322" x="7165975" y="3282950"/>
          <p14:tracePt t="28331" x="7192963" y="3282950"/>
          <p14:tracePt t="28338" x="7239000" y="3255963"/>
          <p14:tracePt t="28413" x="7248525" y="3255963"/>
          <p14:tracePt t="28442" x="7256463" y="3265488"/>
          <p14:tracePt t="28451" x="7256463" y="3302000"/>
          <p14:tracePt t="28458" x="7229475" y="3319463"/>
          <p14:tracePt t="28466" x="7138988" y="3355975"/>
          <p14:tracePt t="28474" x="7056438" y="3382963"/>
          <p14:tracePt t="28482" x="6964363" y="3419475"/>
          <p14:tracePt t="28491" x="6810375" y="3455988"/>
          <p14:tracePt t="28498" x="6664325" y="3465513"/>
          <p14:tracePt t="28506" x="6518275" y="3492500"/>
          <p14:tracePt t="28515" x="6308725" y="3529013"/>
          <p14:tracePt t="28522" x="6153150" y="3529013"/>
          <p14:tracePt t="28530" x="5962650" y="3575050"/>
          <p14:tracePt t="28538" x="5761038" y="3602038"/>
          <p14:tracePt t="28547" x="5461000" y="3602038"/>
          <p14:tracePt t="28555" x="5105400" y="3665538"/>
          <p14:tracePt t="28564" x="4749800" y="3711575"/>
          <p14:tracePt t="28571" x="4413250" y="3711575"/>
          <p14:tracePt t="28582" x="3965575" y="3711575"/>
          <p14:tracePt t="28587" x="3702050" y="3711575"/>
          <p14:tracePt t="28596" x="3509963" y="3711575"/>
          <p14:tracePt t="28604" x="3254375" y="3711575"/>
          <p14:tracePt t="28618" x="3081338" y="3711575"/>
          <p14:tracePt t="28619" x="2898775" y="3711575"/>
          <p14:tracePt t="28627" x="2752725" y="3711575"/>
          <p14:tracePt t="28636" x="2625725" y="3711575"/>
          <p14:tracePt t="28644" x="2516188" y="3711575"/>
          <p14:tracePt t="28651" x="2462213" y="3711575"/>
          <p14:tracePt t="28659" x="2416175" y="3711575"/>
          <p14:tracePt t="28668" x="2379663" y="3711575"/>
          <p14:tracePt t="28675" x="2370138" y="3711575"/>
          <p14:tracePt t="28771" x="2360613" y="3711575"/>
          <p14:tracePt t="28789" x="2352675" y="3711575"/>
          <p14:tracePt t="28803" x="2316163" y="3721100"/>
          <p14:tracePt t="28811" x="2287588" y="3721100"/>
          <p14:tracePt t="28818" x="2270125" y="3738563"/>
          <p14:tracePt t="28827" x="2260600" y="3748088"/>
          <p14:tracePt t="28834" x="2251075" y="3748088"/>
          <p14:tracePt t="28842" x="2214563" y="3767138"/>
          <p14:tracePt t="28850" x="2187575" y="3784600"/>
          <p14:tracePt t="28858" x="2179638" y="3784600"/>
          <p14:tracePt t="28883" x="2143125" y="3794125"/>
          <p14:tracePt t="29676" x="2133600" y="3794125"/>
          <p14:tracePt t="29692" x="2114550" y="3794125"/>
          <p14:tracePt t="29701" x="2097088" y="3794125"/>
          <p14:tracePt t="29814" x="2087563" y="3784600"/>
          <p14:tracePt t="29836" x="2087563" y="3775075"/>
          <p14:tracePt t="29844" x="2087563" y="3767138"/>
          <p14:tracePt t="29852" x="2087563" y="3748088"/>
          <p14:tracePt t="29868" x="2087563" y="3738563"/>
          <p14:tracePt t="29874" x="2087563" y="3711575"/>
          <p14:tracePt t="29890" x="2097088" y="3702050"/>
          <p14:tracePt t="29914" x="2114550" y="3694113"/>
          <p14:tracePt t="29922" x="2133600" y="3684588"/>
          <p14:tracePt t="29930" x="2143125" y="3684588"/>
          <p14:tracePt t="29938" x="2187575" y="3665538"/>
          <p14:tracePt t="29947" x="2206625" y="3657600"/>
          <p14:tracePt t="29955" x="2251075" y="3657600"/>
          <p14:tracePt t="29964" x="2279650" y="3648075"/>
          <p14:tracePt t="29971" x="2297113" y="3648075"/>
          <p14:tracePt t="29981" x="2343150" y="3648075"/>
          <p14:tracePt t="29986" x="2379663" y="3648075"/>
          <p14:tracePt t="29994" x="2397125" y="3648075"/>
          <p14:tracePt t="30002" x="2425700" y="3648075"/>
          <p14:tracePt t="30011" x="2452688" y="3648075"/>
          <p14:tracePt t="30019" x="2489200" y="3648075"/>
          <p14:tracePt t="30027" x="2525713" y="3648075"/>
          <p14:tracePt t="30035" x="2552700" y="3648075"/>
          <p14:tracePt t="30045" x="2579688" y="3648075"/>
          <p14:tracePt t="30051" x="2589213" y="3648075"/>
          <p14:tracePt t="30059" x="2625725" y="3648075"/>
          <p14:tracePt t="30067" x="2671763" y="3657600"/>
          <p14:tracePt t="30075" x="2689225" y="3665538"/>
          <p14:tracePt t="30083" x="2698750" y="3675063"/>
          <p14:tracePt t="30091" x="2716213" y="3675063"/>
          <p14:tracePt t="30101" x="2725738" y="3675063"/>
          <p14:tracePt t="30107" x="2725738" y="3684588"/>
          <p14:tracePt t="30133" x="2735263" y="3702050"/>
          <p14:tracePt t="30466" x="2752725" y="3702050"/>
          <p14:tracePt t="30482" x="2762250" y="3702050"/>
          <p14:tracePt t="30740" x="2771775" y="3711575"/>
          <p14:tracePt t="30756" x="2771775" y="3738563"/>
          <p14:tracePt t="30771" x="2771775" y="3748088"/>
          <p14:tracePt t="30779" x="2771775" y="3757613"/>
          <p14:tracePt t="30803" x="2771775" y="3784600"/>
          <p14:tracePt t="30829" x="2781300" y="3784600"/>
          <p14:tracePt t="30834" x="2798763" y="3784600"/>
          <p14:tracePt t="30842" x="2825750" y="3775075"/>
          <p14:tracePt t="30850" x="2871788" y="3767138"/>
          <p14:tracePt t="30858" x="2935288" y="3730625"/>
          <p14:tracePt t="30883" x="3108325" y="3665538"/>
          <p14:tracePt t="30890" x="3171825" y="3638550"/>
          <p14:tracePt t="30898" x="3236913" y="3602038"/>
          <p14:tracePt t="30906" x="3300413" y="3584575"/>
          <p14:tracePt t="30916" x="3363913" y="3548063"/>
          <p14:tracePt t="30922" x="3373438" y="3538538"/>
          <p14:tracePt t="30930" x="3409950" y="3529013"/>
          <p14:tracePt t="31043" x="3436938" y="3529013"/>
          <p14:tracePt t="31050" x="3446463" y="3529013"/>
          <p14:tracePt t="31058" x="3455988" y="3529013"/>
          <p14:tracePt t="31598" x="3463925" y="3538538"/>
          <p14:tracePt t="31604" x="3463925" y="3548063"/>
          <p14:tracePt t="31616" x="3455988" y="3565525"/>
          <p14:tracePt t="31618" x="3400425" y="3602038"/>
          <p14:tracePt t="31628" x="3317875" y="3611563"/>
          <p14:tracePt t="31634" x="3244850" y="3629025"/>
          <p14:tracePt t="31642" x="3127375" y="3657600"/>
          <p14:tracePt t="31650" x="3054350" y="3657600"/>
          <p14:tracePt t="31658" x="2962275" y="3657600"/>
          <p14:tracePt t="31666" x="2852738" y="3657600"/>
          <p14:tracePt t="31674" x="2762250" y="3657600"/>
          <p14:tracePt t="31682" x="2652713" y="3657600"/>
          <p14:tracePt t="31691" x="2543175" y="3657600"/>
          <p14:tracePt t="31699" x="2489200" y="3657600"/>
          <p14:tracePt t="31707" x="2452688" y="3657600"/>
          <p14:tracePt t="31715" x="2425700" y="3648075"/>
          <p14:tracePt t="31723" x="2416175" y="3638550"/>
          <p14:tracePt t="31732" x="2416175" y="3629025"/>
          <p14:tracePt t="31739" x="2416175" y="3584575"/>
          <p14:tracePt t="31748" x="2416175" y="3548063"/>
          <p14:tracePt t="31755" x="2416175" y="3492500"/>
          <p14:tracePt t="31765" x="2416175" y="3438525"/>
          <p14:tracePt t="31770" x="2416175" y="3382963"/>
          <p14:tracePt t="31778" x="2416175" y="3328988"/>
          <p14:tracePt t="31786" x="2425700" y="3219450"/>
          <p14:tracePt t="31794" x="2452688" y="3136900"/>
          <p14:tracePt t="31802" x="2489200" y="3090863"/>
          <p14:tracePt t="31811" x="2506663" y="3009900"/>
          <p14:tracePt t="31818" x="2543175" y="2963863"/>
          <p14:tracePt t="31828" x="2570163" y="2917825"/>
          <p14:tracePt t="31835" x="2616200" y="2873375"/>
          <p14:tracePt t="31844" x="2671763" y="2836863"/>
          <p14:tracePt t="31852" x="2671763" y="2827338"/>
          <p14:tracePt t="31860" x="2708275" y="2817813"/>
          <p14:tracePt t="31867" x="2771775" y="2808288"/>
          <p14:tracePt t="31884" x="2825750" y="2800350"/>
          <p14:tracePt t="31892" x="2862263" y="2800350"/>
          <p14:tracePt t="31901" x="2881313" y="2800350"/>
          <p14:tracePt t="31908" x="2908300" y="2800350"/>
          <p14:tracePt t="31915" x="2925763" y="2800350"/>
          <p14:tracePt t="31924" x="2954338" y="2800350"/>
          <p14:tracePt t="31931" x="2962275" y="2827338"/>
          <p14:tracePt t="31938" x="2981325" y="2844800"/>
          <p14:tracePt t="31947" x="3017838" y="2890838"/>
          <p14:tracePt t="31954" x="3044825" y="2917825"/>
          <p14:tracePt t="31963" x="3081338" y="2954338"/>
          <p14:tracePt t="31972" x="3127375" y="3000375"/>
          <p14:tracePt t="31984" x="3163888" y="3027363"/>
          <p14:tracePt t="31988" x="3208338" y="3054350"/>
          <p14:tracePt t="32001" x="3236913" y="3082925"/>
          <p14:tracePt t="32006" x="3290888" y="3100388"/>
          <p14:tracePt t="32015" x="3300413" y="3109913"/>
          <p14:tracePt t="32019" x="3309938" y="3119438"/>
          <p14:tracePt t="32029" x="3327400" y="3127375"/>
          <p14:tracePt t="32058" x="3327400" y="3146425"/>
          <p14:tracePt t="32066" x="3327400" y="3200400"/>
          <p14:tracePt t="32082" x="3317875" y="3246438"/>
          <p14:tracePt t="32091" x="3263900" y="3292475"/>
          <p14:tracePt t="32101" x="3217863" y="3328988"/>
          <p14:tracePt t="32108" x="3154363" y="3365500"/>
          <p14:tracePt t="32115" x="3090863" y="3402013"/>
          <p14:tracePt t="32124" x="2971800" y="3465513"/>
          <p14:tracePt t="32130" x="2898775" y="3475038"/>
          <p14:tracePt t="32138" x="2808288" y="3492500"/>
          <p14:tracePt t="32147" x="2725738" y="3519488"/>
          <p14:tracePt t="32154" x="2616200" y="3519488"/>
          <p14:tracePt t="32164" x="2562225" y="3519488"/>
          <p14:tracePt t="32170" x="2506663" y="3519488"/>
          <p14:tracePt t="32179" x="2489200" y="3519488"/>
          <p14:tracePt t="32186" x="2443163" y="3519488"/>
          <p14:tracePt t="32195" x="2433638" y="3519488"/>
          <p14:tracePt t="32229" x="2433638" y="3492500"/>
          <p14:tracePt t="32235" x="2433638" y="3475038"/>
          <p14:tracePt t="32245" x="2433638" y="3429000"/>
          <p14:tracePt t="32251" x="2433638" y="3411538"/>
          <p14:tracePt t="32259" x="2433638" y="3402013"/>
          <p14:tracePt t="32268" x="2433638" y="3365500"/>
          <p14:tracePt t="32275" x="2433638" y="3338513"/>
          <p14:tracePt t="32283" x="2433638" y="3319463"/>
          <p14:tracePt t="32291" x="2452688" y="3265488"/>
          <p14:tracePt t="32300" x="2462213" y="3246438"/>
          <p14:tracePt t="32307" x="2479675" y="3209925"/>
          <p14:tracePt t="32315" x="2498725" y="3182938"/>
          <p14:tracePt t="32323" x="2525713" y="3163888"/>
          <p14:tracePt t="32331" x="2570163" y="3100388"/>
          <p14:tracePt t="32338" x="2616200" y="3063875"/>
          <p14:tracePt t="32347" x="2679700" y="3027363"/>
          <p14:tracePt t="32354" x="2725738" y="3009900"/>
          <p14:tracePt t="32364" x="2789238" y="2982913"/>
          <p14:tracePt t="32372" x="2881313" y="2954338"/>
          <p14:tracePt t="32383" x="2998788" y="2927350"/>
          <p14:tracePt t="32387" x="3090863" y="2917825"/>
          <p14:tracePt t="32396" x="3217863" y="2917825"/>
          <p14:tracePt t="32403" x="3309938" y="2917825"/>
          <p14:tracePt t="32416" x="3436938" y="2917825"/>
          <p14:tracePt t="32419" x="3509963" y="2917825"/>
          <p14:tracePt t="32430" x="3573463" y="2927350"/>
          <p14:tracePt t="32434" x="3619500" y="2963863"/>
          <p14:tracePt t="32442" x="3673475" y="3017838"/>
          <p14:tracePt t="32450" x="3683000" y="3046413"/>
          <p14:tracePt t="32458" x="3683000" y="3082925"/>
          <p14:tracePt t="32466" x="3683000" y="3136900"/>
          <p14:tracePt t="32474" x="3683000" y="3173413"/>
          <p14:tracePt t="32483" x="3683000" y="3219450"/>
          <p14:tracePt t="32491" x="3683000" y="3255963"/>
          <p14:tracePt t="32499" x="3656013" y="3309938"/>
          <p14:tracePt t="32507" x="3600450" y="3375025"/>
          <p14:tracePt t="32516" x="3582988" y="3392488"/>
          <p14:tracePt t="32523" x="3536950" y="3475038"/>
          <p14:tracePt t="32531" x="3482975" y="3519488"/>
          <p14:tracePt t="32538" x="3463925" y="3538538"/>
          <p14:tracePt t="32547" x="3419475" y="3575050"/>
          <p14:tracePt t="32554" x="3354388" y="3611563"/>
          <p14:tracePt t="32563" x="3317875" y="3621088"/>
          <p14:tracePt t="32570" x="3254375" y="3648075"/>
          <p14:tracePt t="32581" x="3181350" y="3648075"/>
          <p14:tracePt t="32586" x="3127375" y="3648075"/>
          <p14:tracePt t="32596" x="3063875" y="3648075"/>
          <p14:tracePt t="32603" x="3008313" y="3648075"/>
          <p14:tracePt t="32615" x="2971800" y="3648075"/>
          <p14:tracePt t="32619" x="2917825" y="3648075"/>
          <p14:tracePt t="32630" x="2852738" y="3629025"/>
          <p14:tracePt t="32634" x="2835275" y="3611563"/>
          <p14:tracePt t="32642" x="2817813" y="3592513"/>
          <p14:tracePt t="32650" x="2781300" y="3556000"/>
          <p14:tracePt t="32666" x="2762250" y="3529013"/>
          <p14:tracePt t="32674" x="2752725" y="3511550"/>
          <p14:tracePt t="32682" x="2744788" y="3475038"/>
          <p14:tracePt t="32691" x="2744788" y="3465513"/>
          <p14:tracePt t="32842" x="2744788" y="3438525"/>
          <p14:tracePt t="32850" x="2744788" y="3392488"/>
          <p14:tracePt t="32858" x="2744788" y="3375025"/>
          <p14:tracePt t="32866" x="2744788" y="3319463"/>
          <p14:tracePt t="32874" x="2817813" y="3265488"/>
          <p14:tracePt t="32900" x="3081338" y="3173413"/>
          <p14:tracePt t="32906" x="3181350" y="3127375"/>
          <p14:tracePt t="32914" x="3263900" y="3119438"/>
          <p14:tracePt t="32922" x="3354388" y="3119438"/>
          <p14:tracePt t="32933" x="3409950" y="3119438"/>
          <p14:tracePt t="32939" x="3436938" y="3119438"/>
          <p14:tracePt t="32950" x="3482975" y="3119438"/>
          <p14:tracePt t="32966" x="3500438" y="3119438"/>
          <p14:tracePt t="32983" x="3509963" y="3127375"/>
          <p14:tracePt t="32988" x="3509963" y="3155950"/>
          <p14:tracePt t="33000" x="3509963" y="3173413"/>
          <p14:tracePt t="33003" x="3509963" y="3182938"/>
          <p14:tracePt t="33014" x="3509963" y="3192463"/>
          <p14:tracePt t="33020" x="3509963" y="3200400"/>
          <p14:tracePt t="33167" x="3509963" y="3219450"/>
          <p14:tracePt t="33172" x="3509963" y="3265488"/>
          <p14:tracePt t="33182" x="3500438" y="3265488"/>
          <p14:tracePt t="33188" x="3490913" y="3292475"/>
          <p14:tracePt t="33201" x="3473450" y="3319463"/>
          <p14:tracePt t="33203" x="3463925" y="3338513"/>
          <p14:tracePt t="33213" x="3455988" y="3338513"/>
          <p14:tracePt t="33220" x="3446463" y="3346450"/>
          <p14:tracePt t="33432" x="3446463" y="3355975"/>
          <p14:tracePt t="33437" x="3446463" y="3365500"/>
          <p14:tracePt t="33447" x="3436938" y="3375025"/>
          <p14:tracePt t="33634" x="3427413" y="3382963"/>
          <p14:tracePt t="33650" x="3419475" y="3382963"/>
          <p14:tracePt t="33658" x="3409950" y="3392488"/>
          <p14:tracePt t="34292" x="3400425" y="3402013"/>
          <p14:tracePt t="34300" x="3382963" y="3429000"/>
          <p14:tracePt t="34316" x="3373438" y="3438525"/>
          <p14:tracePt t="34324" x="3363913" y="3475038"/>
          <p14:tracePt t="34366" x="3354388" y="3482975"/>
          <p14:tracePt t="35067" x="3373438" y="3482975"/>
          <p14:tracePt t="35082" x="3400425" y="3475038"/>
          <p14:tracePt t="35090" x="3419475" y="3465513"/>
          <p14:tracePt t="35098" x="3482975" y="3455988"/>
          <p14:tracePt t="35106" x="3556000" y="3455988"/>
          <p14:tracePt t="35115" x="3629025" y="3455988"/>
          <p14:tracePt t="35123" x="3738563" y="3455988"/>
          <p14:tracePt t="35131" x="3829050" y="3455988"/>
          <p14:tracePt t="35138" x="3956050" y="3455988"/>
          <p14:tracePt t="35146" x="4102100" y="3455988"/>
          <p14:tracePt t="35154" x="4211638" y="3475038"/>
          <p14:tracePt t="35163" x="4330700" y="3482975"/>
          <p14:tracePt t="35171" x="4440238" y="3502025"/>
          <p14:tracePt t="35179" x="4530725" y="3511550"/>
          <p14:tracePt t="35187" x="4586288" y="3511550"/>
          <p14:tracePt t="35197" x="4630738" y="3511550"/>
          <p14:tracePt t="35203" x="4649788" y="3529013"/>
          <p14:tracePt t="35211" x="4667250" y="3529013"/>
          <p14:tracePt t="35508" x="4676775" y="3529013"/>
          <p14:tracePt t="36820" x="4667250" y="3529013"/>
          <p14:tracePt t="36860" x="4649788" y="3529013"/>
          <p14:tracePt t="36886" x="4640263" y="3529013"/>
          <p14:tracePt t="36892" x="4630738" y="3529013"/>
          <p14:tracePt t="36899" x="4586288" y="3529013"/>
          <p14:tracePt t="36908" x="4503738" y="3548063"/>
          <p14:tracePt t="36915" x="4413250" y="3548063"/>
          <p14:tracePt t="36923" x="4321175" y="3548063"/>
          <p14:tracePt t="36930" x="4211638" y="3548063"/>
          <p14:tracePt t="36938" x="4084638" y="3548063"/>
          <p14:tracePt t="36947" x="3992563" y="3548063"/>
          <p14:tracePt t="36954" x="3911600" y="3548063"/>
          <p14:tracePt t="36963" x="3819525" y="3538538"/>
          <p14:tracePt t="36970" x="3756025" y="3519488"/>
          <p14:tracePt t="36978" x="3738563" y="3511550"/>
          <p14:tracePt t="36987" x="3719513" y="3482975"/>
          <p14:tracePt t="37019" x="3719513" y="3455988"/>
          <p14:tracePt t="37028" x="3719513" y="3438525"/>
          <p14:tracePt t="37034" x="3719513" y="3419475"/>
          <p14:tracePt t="37044" x="3719513" y="3402013"/>
          <p14:tracePt t="37050" x="3756025" y="3365500"/>
          <p14:tracePt t="37059" x="3765550" y="3338513"/>
          <p14:tracePt t="37066" x="3775075" y="3328988"/>
          <p14:tracePt t="37074" x="3792538" y="3292475"/>
          <p14:tracePt t="37085" x="3810000" y="3246438"/>
          <p14:tracePt t="37090" x="3819525" y="3236913"/>
          <p14:tracePt t="37098" x="3838575" y="3209925"/>
          <p14:tracePt t="37106" x="3856038" y="3192463"/>
          <p14:tracePt t="37115" x="3865563" y="3182938"/>
          <p14:tracePt t="37122" x="3892550" y="3155950"/>
          <p14:tracePt t="37131" x="3911600" y="3127375"/>
          <p14:tracePt t="37138" x="3919538" y="3109913"/>
          <p14:tracePt t="37147" x="3938588" y="3073400"/>
          <p14:tracePt t="37154" x="3965575" y="3054350"/>
          <p14:tracePt t="37163" x="3965575" y="3046413"/>
          <p14:tracePt t="37172" x="3984625" y="3046413"/>
          <p14:tracePt t="37182" x="4021138" y="3027363"/>
          <p14:tracePt t="37188" x="4038600" y="3009900"/>
          <p14:tracePt t="37199" x="4057650" y="2990850"/>
          <p14:tracePt t="37205" x="4084638" y="2982913"/>
          <p14:tracePt t="37213" x="4129088" y="2973388"/>
          <p14:tracePt t="37219" x="4148138" y="2954338"/>
          <p14:tracePt t="37233" x="4184650" y="2954338"/>
          <p14:tracePt t="37237" x="4230688" y="2946400"/>
          <p14:tracePt t="37249" x="4248150" y="2936875"/>
          <p14:tracePt t="37251" x="4294188" y="2936875"/>
          <p14:tracePt t="37260" x="4311650" y="2927350"/>
          <p14:tracePt t="37268" x="4311650" y="2917825"/>
          <p14:tracePt t="37276" x="4321175" y="2917825"/>
          <p14:tracePt t="37348" x="4330700" y="2917825"/>
          <p14:tracePt t="37356" x="4330700" y="2954338"/>
          <p14:tracePt t="37365" x="4330700" y="2963863"/>
          <p14:tracePt t="37372" x="4330700" y="3000375"/>
          <p14:tracePt t="37383" x="4340225" y="3017838"/>
          <p14:tracePt t="37388" x="4340225" y="3046413"/>
          <p14:tracePt t="37397" x="4348163" y="3054350"/>
          <p14:tracePt t="37414" x="4357688" y="3073400"/>
          <p14:tracePt t="37490" x="4367213" y="3090863"/>
          <p14:tracePt t="37498" x="4367213" y="3109913"/>
          <p14:tracePt t="37506" x="4357688" y="3136900"/>
          <p14:tracePt t="37514" x="4348163" y="3155950"/>
          <p14:tracePt t="37522" x="4321175" y="3200400"/>
          <p14:tracePt t="37531" x="4303713" y="3228975"/>
          <p14:tracePt t="37539" x="4294188" y="3265488"/>
          <p14:tracePt t="37548" x="4257675" y="3302000"/>
          <p14:tracePt t="37555" x="4238625" y="3338513"/>
          <p14:tracePt t="37564" x="4194175" y="3375025"/>
          <p14:tracePt t="37571" x="4148138" y="3402013"/>
          <p14:tracePt t="37580" x="4121150" y="3429000"/>
          <p14:tracePt t="37587" x="4057650" y="3438525"/>
          <p14:tracePt t="37595" x="4029075" y="3465513"/>
          <p14:tracePt t="37603" x="3984625" y="3482975"/>
          <p14:tracePt t="37611" x="3956050" y="3492500"/>
          <p14:tracePt t="37619" x="3948113" y="3492500"/>
          <p14:tracePt t="37629" x="3938588" y="3492500"/>
          <p14:tracePt t="37635" x="3929063" y="3492500"/>
          <p14:tracePt t="37660" x="3919538" y="3492500"/>
          <p14:tracePt t="37834" x="3911600" y="3465513"/>
          <p14:tracePt t="37844" x="3911600" y="3455988"/>
          <p14:tracePt t="37859" x="3911600" y="3429000"/>
          <p14:tracePt t="37867" x="3911600" y="3419475"/>
          <p14:tracePt t="37874" x="3911600" y="3411538"/>
          <p14:tracePt t="37883" x="3911600" y="3392488"/>
          <p14:tracePt t="38185" x="3911600" y="3429000"/>
          <p14:tracePt t="38189" x="3875088" y="3455988"/>
          <p14:tracePt t="38198" x="3846513" y="3492500"/>
          <p14:tracePt t="38204" x="3829050" y="3511550"/>
          <p14:tracePt t="38212" x="3802063" y="3529013"/>
          <p14:tracePt t="38220" x="3783013" y="3538538"/>
          <p14:tracePt t="38233" x="3756025" y="3556000"/>
          <p14:tracePt t="38235" x="3738563" y="3584575"/>
          <p14:tracePt t="38252" x="3729038" y="3584575"/>
          <p14:tracePt t="38324" x="3729038" y="3575050"/>
          <p14:tracePt t="38332" x="3729038" y="3565525"/>
          <p14:tracePt t="38348" x="3719513" y="3538538"/>
          <p14:tracePt t="38356" x="3709988" y="3538538"/>
          <p14:tracePt t="38452" x="3702050" y="3529013"/>
          <p14:tracePt t="38507" x="3702050" y="3519488"/>
          <p14:tracePt t="38524" x="3702050" y="3502025"/>
          <p14:tracePt t="38531" x="3692525" y="3492500"/>
          <p14:tracePt t="38540" x="3692525" y="3482975"/>
          <p14:tracePt t="38548" x="3692525" y="3465513"/>
          <p14:tracePt t="38556" x="3692525" y="3455988"/>
          <p14:tracePt t="38566" x="3683000" y="3438525"/>
          <p14:tracePt t="38764" x="3673475" y="3429000"/>
          <p14:tracePt t="38780" x="3673475" y="3419475"/>
          <p14:tracePt t="38786" x="3673475" y="3375025"/>
          <p14:tracePt t="38794" x="3673475" y="3355975"/>
          <p14:tracePt t="38802" x="3665538" y="3346450"/>
          <p14:tracePt t="38810" x="3665538" y="3338513"/>
          <p14:tracePt t="38818" x="3665538" y="3319463"/>
          <p14:tracePt t="38826" x="3665538" y="3282950"/>
          <p14:tracePt t="38834" x="3665538" y="3273425"/>
          <p14:tracePt t="38842" x="3665538" y="3236913"/>
          <p14:tracePt t="38850" x="3665538" y="3219450"/>
          <p14:tracePt t="38859" x="3665538" y="3192463"/>
          <p14:tracePt t="38885" x="3729038" y="3100388"/>
          <p14:tracePt t="38891" x="3746500" y="3054350"/>
          <p14:tracePt t="38901" x="3792538" y="3046413"/>
          <p14:tracePt t="38907" x="3875088" y="2990850"/>
          <p14:tracePt t="38915" x="3919538" y="2982913"/>
          <p14:tracePt t="38924" x="3965575" y="2946400"/>
          <p14:tracePt t="38931" x="4038600" y="2917825"/>
          <p14:tracePt t="38939" x="4121150" y="2890838"/>
          <p14:tracePt t="38948" x="4165600" y="2890838"/>
          <p14:tracePt t="38956" x="4230688" y="2881313"/>
          <p14:tracePt t="38965" x="4275138" y="2881313"/>
          <p14:tracePt t="38971" x="4311650" y="2881313"/>
          <p14:tracePt t="38979" x="4348163" y="2881313"/>
          <p14:tracePt t="38995" x="4357688" y="2890838"/>
          <p14:tracePt t="39003" x="4367213" y="2917825"/>
          <p14:tracePt t="39011" x="4367213" y="2927350"/>
          <p14:tracePt t="39019" x="4367213" y="2973388"/>
          <p14:tracePt t="39027" x="4384675" y="3027363"/>
          <p14:tracePt t="39035" x="4384675" y="3073400"/>
          <p14:tracePt t="39043" x="4384675" y="3100388"/>
          <p14:tracePt t="39050" x="4384675" y="3155950"/>
          <p14:tracePt t="39058" x="4384675" y="3192463"/>
          <p14:tracePt t="39067" x="4384675" y="3236913"/>
          <p14:tracePt t="39074" x="4384675" y="3255963"/>
          <p14:tracePt t="39083" x="4384675" y="3282950"/>
          <p14:tracePt t="39090" x="4384675" y="3302000"/>
          <p14:tracePt t="39124" x="4384675" y="3319463"/>
          <p14:tracePt t="39212" x="4384675" y="3328988"/>
          <p14:tracePt t="39220" x="4376738" y="3328988"/>
          <p14:tracePt t="39228" x="4348163" y="3328988"/>
          <p14:tracePt t="39236" x="4321175" y="3338513"/>
          <p14:tracePt t="39245" x="4303713" y="3355975"/>
          <p14:tracePt t="39252" x="4257675" y="3375025"/>
          <p14:tracePt t="39260" x="4230688" y="3382963"/>
          <p14:tracePt t="39268" x="4202113" y="3392488"/>
          <p14:tracePt t="39287" x="4184650" y="3392488"/>
          <p14:tracePt t="39291" x="4175125" y="3392488"/>
          <p14:tracePt t="39580" x="4165600" y="3392488"/>
          <p14:tracePt t="39596" x="4165600" y="3382963"/>
          <p14:tracePt t="39604" x="4165600" y="3375025"/>
          <p14:tracePt t="39620" x="4165600" y="3355975"/>
          <p14:tracePt t="39724" x="4165600" y="3346450"/>
          <p14:tracePt t="39749" x="4184650" y="3328988"/>
          <p14:tracePt t="39756" x="4194175" y="3302000"/>
          <p14:tracePt t="39765" x="4211638" y="3282950"/>
          <p14:tracePt t="39772" x="4221163" y="3255963"/>
          <p14:tracePt t="39782" x="4230688" y="3236913"/>
          <p14:tracePt t="39787" x="4238625" y="3200400"/>
          <p14:tracePt t="39795" x="4238625" y="3182938"/>
          <p14:tracePt t="39803" x="4257675" y="3163888"/>
          <p14:tracePt t="39811" x="4257675" y="3155950"/>
          <p14:tracePt t="39902" x="4248150" y="3173413"/>
          <p14:tracePt t="39907" x="4238625" y="3192463"/>
          <p14:tracePt t="40612" x="4230688" y="3192463"/>
          <p14:tracePt t="40660" x="4221163" y="3192463"/>
          <p14:tracePt t="40690" x="4202113" y="3200400"/>
          <p14:tracePt t="40698" x="4194175" y="3200400"/>
          <p14:tracePt t="40706" x="4175125" y="3219450"/>
          <p14:tracePt t="40714" x="4148138" y="3236913"/>
          <p14:tracePt t="40723" x="4121150" y="3265488"/>
          <p14:tracePt t="40731" x="4102100" y="3273425"/>
          <p14:tracePt t="40739" x="4094163" y="3273425"/>
          <p14:tracePt t="40754" x="4084638" y="3273425"/>
          <p14:tracePt t="41152" x="4021138" y="3309938"/>
          <p14:tracePt t="41157" x="3948113" y="3382963"/>
          <p14:tracePt t="41165" x="3846513" y="3465513"/>
          <p14:tracePt t="41173" x="3765550" y="3538538"/>
          <p14:tracePt t="41182" x="3683000" y="3611563"/>
          <p14:tracePt t="41190" x="3600450" y="3665538"/>
          <p14:tracePt t="41197" x="3500438" y="3730625"/>
          <p14:tracePt t="41203" x="3419475" y="3784600"/>
          <p14:tracePt t="41211" x="3317875" y="3848100"/>
          <p14:tracePt t="41219" x="3200400" y="3884613"/>
          <p14:tracePt t="41227" x="3136900" y="3930650"/>
          <p14:tracePt t="41235" x="3100388" y="3940175"/>
          <p14:tracePt t="41243" x="3063875" y="3948113"/>
          <p14:tracePt t="41251" x="3044825" y="3948113"/>
          <p14:tracePt t="41267" x="3035300" y="3948113"/>
          <p14:tracePt t="41358" x="3017838" y="3957638"/>
          <p14:tracePt t="41364" x="2981325" y="3976688"/>
          <p14:tracePt t="41377" x="2925763" y="4003675"/>
          <p14:tracePt t="41379" x="2862263" y="4021138"/>
          <p14:tracePt t="41388" x="2817813" y="4049713"/>
          <p14:tracePt t="41398" x="2744788" y="4086225"/>
          <p14:tracePt t="41404" x="2679700" y="4113213"/>
          <p14:tracePt t="41412" x="2579688" y="4149725"/>
          <p14:tracePt t="41422" x="2516188" y="4176713"/>
          <p14:tracePt t="41427" x="2479675" y="4186238"/>
          <p14:tracePt t="41435" x="2416175" y="4232275"/>
          <p14:tracePt t="41443" x="2370138" y="4240213"/>
          <p14:tracePt t="41450" x="2360613" y="4240213"/>
          <p14:tracePt t="41460" x="2343150" y="4240213"/>
          <p14:tracePt t="41591" x="2333625" y="4240213"/>
          <p14:tracePt t="41627" x="2324100" y="4240213"/>
          <p14:tracePt t="41643" x="2306638" y="4240213"/>
          <p14:tracePt t="41651" x="2297113" y="4240213"/>
          <p14:tracePt t="41659" x="2287588" y="4240213"/>
          <p14:tracePt t="41667" x="2279650" y="4240213"/>
          <p14:tracePt t="41675" x="2270125" y="4240213"/>
          <p14:tracePt t="41683" x="2251075" y="4240213"/>
          <p14:tracePt t="41691" x="2243138" y="4240213"/>
          <p14:tracePt t="41699" x="2214563" y="4240213"/>
          <p14:tracePt t="41707" x="2197100" y="4240213"/>
          <p14:tracePt t="41716" x="2179638" y="4240213"/>
          <p14:tracePt t="41723" x="2160588" y="4240213"/>
          <p14:tracePt t="41732" x="2133600" y="4240213"/>
          <p14:tracePt t="41739" x="2106613" y="4213225"/>
          <p14:tracePt t="41748" x="2070100" y="4195763"/>
          <p14:tracePt t="41755" x="2051050" y="4176713"/>
          <p14:tracePt t="41764" x="2024063" y="4167188"/>
          <p14:tracePt t="41773" x="2005013" y="4167188"/>
          <p14:tracePt t="41780" x="1987550" y="4159250"/>
          <p14:tracePt t="41789" x="1978025" y="4159250"/>
          <p14:tracePt t="41796" x="1960563" y="4159250"/>
          <p14:tracePt t="41805" x="1941513" y="4159250"/>
          <p14:tracePt t="41810" x="1924050" y="4159250"/>
          <p14:tracePt t="41819" x="1914525" y="4149725"/>
          <p14:tracePt t="41834" x="1905000" y="4149725"/>
          <p14:tracePt t="41850" x="1895475" y="4149725"/>
          <p14:tracePt t="41859" x="1887538" y="4149725"/>
          <p14:tracePt t="41881" x="1878013" y="4149725"/>
          <p14:tracePt t="41883" x="1860550" y="4149725"/>
          <p14:tracePt t="41891" x="1851025" y="4149725"/>
          <p14:tracePt t="41898" x="1831975" y="4130675"/>
          <p14:tracePt t="41915" x="1814513" y="4122738"/>
          <p14:tracePt t="41923" x="1814513" y="4113213"/>
          <p14:tracePt t="41932" x="1795463" y="4103688"/>
          <p14:tracePt t="41939" x="1751013" y="4094163"/>
          <p14:tracePt t="41947" x="1741488" y="4086225"/>
          <p14:tracePt t="41956" x="1714500" y="4076700"/>
          <p14:tracePt t="41965" x="1695450" y="4067175"/>
          <p14:tracePt t="41972" x="1668463" y="4067175"/>
          <p14:tracePt t="41982" x="1658938" y="4067175"/>
          <p14:tracePt t="41993" x="1622425" y="4067175"/>
          <p14:tracePt t="41994" x="1612900" y="4067175"/>
          <p14:tracePt t="42002" x="1585913" y="4067175"/>
          <p14:tracePt t="42010" x="1558925" y="4067175"/>
          <p14:tracePt t="42020" x="1531938" y="4067175"/>
          <p14:tracePt t="42026" x="1512888" y="4067175"/>
          <p14:tracePt t="42034" x="1495425" y="4076700"/>
          <p14:tracePt t="42042" x="1485900" y="4076700"/>
          <p14:tracePt t="42051" x="1476375" y="4076700"/>
          <p14:tracePt t="42058" x="1468438" y="4076700"/>
          <p14:tracePt t="42140" x="1458913" y="4076700"/>
          <p14:tracePt t="42228" x="1439863" y="4076700"/>
          <p14:tracePt t="42244" x="1403350" y="4076700"/>
          <p14:tracePt t="42260" x="1385888" y="4086225"/>
          <p14:tracePt t="42268" x="1358900" y="4086225"/>
          <p14:tracePt t="42276" x="1312863" y="4094163"/>
          <p14:tracePt t="42284" x="1303338" y="4094163"/>
          <p14:tracePt t="42300" x="1293813" y="4094163"/>
          <p14:tracePt t="42308" x="1285875" y="4094163"/>
          <p14:tracePt t="42492" x="1285875" y="4103688"/>
          <p14:tracePt t="42500" x="1285875" y="4113213"/>
          <p14:tracePt t="42508" x="1285875" y="4122738"/>
          <p14:tracePt t="42516" x="1285875" y="4130675"/>
          <p14:tracePt t="42524" x="1266825" y="4149725"/>
          <p14:tracePt t="42556" x="1258888" y="4149725"/>
          <p14:tracePt t="42788" x="1293813" y="4140200"/>
          <p14:tracePt t="42796" x="1303338" y="4130675"/>
          <p14:tracePt t="42807" x="1322388" y="4113213"/>
          <p14:tracePt t="42814" x="1339850" y="4094163"/>
          <p14:tracePt t="42823" x="1349375" y="4086225"/>
          <p14:tracePt t="42836" x="1358900" y="4076700"/>
          <p14:tracePt t="42843" x="1376363" y="4067175"/>
          <p14:tracePt t="42853" x="1385888" y="4067175"/>
          <p14:tracePt t="42858" x="1395413" y="4057650"/>
          <p14:tracePt t="42898" x="1403350" y="4057650"/>
          <p14:tracePt t="42923" x="1412875" y="4057650"/>
          <p14:tracePt t="42932" x="1449388" y="4040188"/>
          <p14:tracePt t="42939" x="1468438" y="4040188"/>
          <p14:tracePt t="42947" x="1485900" y="4040188"/>
          <p14:tracePt t="42956" x="1522413" y="4040188"/>
          <p14:tracePt t="42965" x="1568450" y="4030663"/>
          <p14:tracePt t="42971" x="1595438" y="4030663"/>
          <p14:tracePt t="42982" x="1631950" y="4021138"/>
          <p14:tracePt t="42987" x="1695450" y="4021138"/>
          <p14:tracePt t="42997" x="1731963" y="4013200"/>
          <p14:tracePt t="43004" x="1778000" y="4013200"/>
          <p14:tracePt t="43012" x="1804988" y="4003675"/>
          <p14:tracePt t="43020" x="1814513" y="3994150"/>
          <p14:tracePt t="43028" x="1824038" y="3994150"/>
          <p14:tracePt t="43052" x="1831975" y="3984625"/>
          <p14:tracePt t="43115" x="1831975" y="4003675"/>
          <p14:tracePt t="43123" x="1814513" y="4040188"/>
          <p14:tracePt t="43131" x="1787525" y="4049713"/>
          <p14:tracePt t="43139" x="1778000" y="4057650"/>
          <p14:tracePt t="43148" x="1751013" y="4057650"/>
          <p14:tracePt t="43156" x="1731963" y="4076700"/>
          <p14:tracePt t="43164" x="1722438" y="4086225"/>
          <p14:tracePt t="43172" x="1704975" y="4086225"/>
          <p14:tracePt t="43196" x="1695450" y="4094163"/>
          <p14:tracePt t="43404" x="1695450" y="4086225"/>
          <p14:tracePt t="43412" x="1731963" y="4076700"/>
          <p14:tracePt t="43420" x="1814513" y="4067175"/>
          <p14:tracePt t="43428" x="1887538" y="4049713"/>
          <p14:tracePt t="43437" x="2005013" y="4013200"/>
          <p14:tracePt t="43442" x="2097088" y="3994150"/>
          <p14:tracePt t="43450" x="2214563" y="3948113"/>
          <p14:tracePt t="43458" x="2306638" y="3940175"/>
          <p14:tracePt t="43466" x="2416175" y="3940175"/>
          <p14:tracePt t="43475" x="2470150" y="3930650"/>
          <p14:tracePt t="43482" x="2506663" y="3930650"/>
          <p14:tracePt t="43577" x="2498725" y="3940175"/>
          <p14:tracePt t="43582" x="2489200" y="3948113"/>
          <p14:tracePt t="43604" x="2479675" y="3957638"/>
          <p14:tracePt t="43748" x="2479675" y="3967163"/>
          <p14:tracePt t="43756" x="2452688" y="3994150"/>
          <p14:tracePt t="43764" x="2425700" y="4021138"/>
          <p14:tracePt t="43772" x="2389188" y="4021138"/>
          <p14:tracePt t="43782" x="2370138" y="4030663"/>
          <p14:tracePt t="43788" x="2352675" y="4040188"/>
          <p14:tracePt t="43798" x="2343150" y="4040188"/>
          <p14:tracePt t="43812" x="2333625" y="4049713"/>
          <p14:tracePt t="43972" x="2316163" y="4049713"/>
          <p14:tracePt t="43981" x="2279650" y="4076700"/>
          <p14:tracePt t="43988" x="2270125" y="4076700"/>
          <p14:tracePt t="43997" x="2224088" y="4076700"/>
          <p14:tracePt t="44004" x="2197100" y="4086225"/>
          <p14:tracePt t="44013" x="2151063" y="4086225"/>
          <p14:tracePt t="44020" x="2114550" y="4086225"/>
          <p14:tracePt t="44028" x="2060575" y="4086225"/>
          <p14:tracePt t="44035" x="2041525" y="4086225"/>
          <p14:tracePt t="44043" x="1997075" y="4086225"/>
          <p14:tracePt t="44051" x="1968500" y="4086225"/>
          <p14:tracePt t="44060" x="1951038" y="4086225"/>
          <p14:tracePt t="44067" x="1924050" y="4086225"/>
          <p14:tracePt t="44075" x="1905000" y="4086225"/>
          <p14:tracePt t="44083" x="1895475" y="4076700"/>
          <p14:tracePt t="44098" x="1878013" y="4076700"/>
          <p14:tracePt t="44123" x="1868488" y="4076700"/>
          <p14:tracePt t="44140" x="1860550" y="4076700"/>
          <p14:tracePt t="44149" x="1831975" y="4076700"/>
          <p14:tracePt t="44159" x="1824038" y="4076700"/>
          <p14:tracePt t="44165" x="1814513" y="4076700"/>
          <p14:tracePt t="44172" x="1795463" y="4076700"/>
          <p14:tracePt t="44196" x="1787525" y="4076700"/>
          <p14:tracePt t="44236" x="1778000" y="4067175"/>
          <p14:tracePt t="44244" x="1795463" y="4030663"/>
          <p14:tracePt t="44252" x="1804988" y="4013200"/>
          <p14:tracePt t="44260" x="1851025" y="3957638"/>
          <p14:tracePt t="44268" x="1914525" y="3921125"/>
          <p14:tracePt t="44281" x="1960563" y="3903663"/>
          <p14:tracePt t="44284" x="2024063" y="3848100"/>
          <p14:tracePt t="44291" x="2070100" y="3830638"/>
          <p14:tracePt t="44299" x="2133600" y="3784600"/>
          <p14:tracePt t="44307" x="2170113" y="3775075"/>
          <p14:tracePt t="44315" x="2197100" y="3767138"/>
          <p14:tracePt t="44323" x="2206625" y="3767138"/>
          <p14:tracePt t="44331" x="2214563" y="3767138"/>
          <p14:tracePt t="44404" x="2224088" y="3767138"/>
          <p14:tracePt t="44412" x="2233613" y="3775075"/>
          <p14:tracePt t="44420" x="2243138" y="3784600"/>
          <p14:tracePt t="44428" x="2251075" y="3794125"/>
          <p14:tracePt t="44436" x="2260600" y="3803650"/>
          <p14:tracePt t="44444" x="2270125" y="3803650"/>
          <p14:tracePt t="44452" x="2287588" y="3811588"/>
          <p14:tracePt t="44460" x="2306638" y="3830638"/>
          <p14:tracePt t="44468" x="2324100" y="3830638"/>
          <p14:tracePt t="44476" x="2343150" y="3840163"/>
          <p14:tracePt t="44484" x="2370138" y="3840163"/>
          <p14:tracePt t="44492" x="2379663" y="3848100"/>
          <p14:tracePt t="44500" x="2406650" y="3848100"/>
          <p14:tracePt t="44507" x="2433638" y="3848100"/>
          <p14:tracePt t="44515" x="2470150" y="3848100"/>
          <p14:tracePt t="44523" x="2516188" y="3875088"/>
          <p14:tracePt t="44532" x="2579688" y="3884613"/>
          <p14:tracePt t="44539" x="2635250" y="3884613"/>
          <p14:tracePt t="44548" x="2689225" y="3894138"/>
          <p14:tracePt t="44558" x="2735263" y="3894138"/>
          <p14:tracePt t="44562" x="2808288" y="3921125"/>
          <p14:tracePt t="44570" x="2852738" y="3940175"/>
          <p14:tracePt t="44579" x="2889250" y="3957638"/>
          <p14:tracePt t="44586" x="2944813" y="3984625"/>
          <p14:tracePt t="44595" x="2981325" y="4003675"/>
          <p14:tracePt t="44603" x="3017838" y="4021138"/>
          <p14:tracePt t="44612" x="3035300" y="4040188"/>
          <p14:tracePt t="44619" x="3063875" y="4049713"/>
          <p14:tracePt t="44628" x="3081338" y="4067175"/>
          <p14:tracePt t="44636" x="3100388" y="4086225"/>
          <p14:tracePt t="44643" x="3117850" y="4094163"/>
          <p14:tracePt t="44651" x="3127375" y="4094163"/>
          <p14:tracePt t="44660" x="3136900" y="4103688"/>
          <p14:tracePt t="44676" x="3154363" y="4103688"/>
          <p14:tracePt t="44683" x="3163888" y="4103688"/>
          <p14:tracePt t="44691" x="3171825" y="4103688"/>
          <p14:tracePt t="44715" x="3190875" y="4103688"/>
          <p14:tracePt t="44724" x="3227388" y="4094163"/>
          <p14:tracePt t="44733" x="3244850" y="4086225"/>
          <p14:tracePt t="44740" x="3273425" y="4076700"/>
          <p14:tracePt t="44747" x="3281363" y="4067175"/>
          <p14:tracePt t="44758" x="3300413" y="4067175"/>
          <p14:tracePt t="44772" x="3309938" y="4067175"/>
          <p14:tracePt t="44785" x="3327400" y="4049713"/>
          <p14:tracePt t="44994" x="3336925" y="4040188"/>
          <p14:tracePt t="45236" x="3346450" y="4040188"/>
          <p14:tracePt t="45244" x="3346450" y="4049713"/>
          <p14:tracePt t="45252" x="3354388" y="4057650"/>
          <p14:tracePt t="45260" x="3363913" y="4094163"/>
          <p14:tracePt t="45268" x="3363913" y="4103688"/>
          <p14:tracePt t="45276" x="3373438" y="4113213"/>
          <p14:tracePt t="45523" x="3382963" y="4122738"/>
          <p14:tracePt t="45556" x="3409950" y="4122738"/>
          <p14:tracePt t="45564" x="3427413" y="4122738"/>
          <p14:tracePt t="45572" x="3436938" y="4113213"/>
          <p14:tracePt t="45581" x="3455988" y="4086225"/>
          <p14:tracePt t="45587" x="3463925" y="4086225"/>
          <p14:tracePt t="45599" x="3482975" y="4067175"/>
          <p14:tracePt t="45604" x="3509963" y="4057650"/>
          <p14:tracePt t="45615" x="3527425" y="4030663"/>
          <p14:tracePt t="45716" x="3546475" y="4030663"/>
          <p14:tracePt t="45782" x="3556000" y="4030663"/>
          <p14:tracePt t="45916" x="3563938" y="4030663"/>
          <p14:tracePt t="45932" x="3563938" y="4049713"/>
          <p14:tracePt t="45940" x="3563938" y="4057650"/>
          <p14:tracePt t="45947" x="3563938" y="4067175"/>
          <p14:tracePt t="45956" x="3563938" y="4076700"/>
          <p14:tracePt t="45965" x="3556000" y="4076700"/>
          <p14:tracePt t="46044" x="3556000" y="4086225"/>
          <p14:tracePt t="46068" x="3563938" y="4094163"/>
          <p14:tracePt t="46084" x="3573463" y="4094163"/>
          <p14:tracePt t="46124" x="3592513" y="4094163"/>
          <p14:tracePt t="46213" x="3609975" y="4094163"/>
          <p14:tracePt t="46230" x="3609975" y="4086225"/>
          <p14:tracePt t="46236" x="3619500" y="4076700"/>
          <p14:tracePt t="46516" x="3629025" y="4067175"/>
          <p14:tracePt t="46524" x="3646488" y="4057650"/>
          <p14:tracePt t="46531" x="3656013" y="4057650"/>
          <p14:tracePt t="46540" x="3673475" y="4040188"/>
          <p14:tracePt t="46549" x="3692525" y="4030663"/>
          <p14:tracePt t="46565" x="3719513" y="4021138"/>
          <p14:tracePt t="46572" x="3729038" y="4021138"/>
          <p14:tracePt t="46584" x="3738563" y="4013200"/>
          <p14:tracePt t="46588" x="3746500" y="4013200"/>
          <p14:tracePt t="46604" x="3756025" y="4003675"/>
          <p14:tracePt t="46865" x="3756025" y="4013200"/>
          <p14:tracePt t="46873" x="3756025" y="4030663"/>
          <p14:tracePt t="46884" x="3756025" y="4040188"/>
          <p14:tracePt t="46892" x="3756025" y="4057650"/>
          <p14:tracePt t="46900" x="3756025" y="4067175"/>
          <p14:tracePt t="46906" x="3756025" y="4076700"/>
          <p14:tracePt t="46914" x="3775075" y="4094163"/>
          <p14:tracePt t="46930" x="3792538" y="4113213"/>
          <p14:tracePt t="46946" x="3819525" y="4113213"/>
          <p14:tracePt t="46955" x="3865563" y="4113213"/>
          <p14:tracePt t="46962" x="3883025" y="4113213"/>
          <p14:tracePt t="46970" x="3929063" y="4113213"/>
          <p14:tracePt t="46979" x="3975100" y="4113213"/>
          <p14:tracePt t="46987" x="4011613" y="4113213"/>
          <p14:tracePt t="46995" x="4048125" y="4113213"/>
          <p14:tracePt t="47002" x="4075113" y="4113213"/>
          <p14:tracePt t="47012" x="4111625" y="4113213"/>
          <p14:tracePt t="47019" x="4129088" y="4113213"/>
          <p14:tracePt t="47035" x="4138613" y="4103688"/>
          <p14:tracePt t="47251" x="4138613" y="4094163"/>
          <p14:tracePt t="47436" x="4138613" y="4076700"/>
          <p14:tracePt t="47446" x="4138613" y="4057650"/>
          <p14:tracePt t="47450" x="4138613" y="4040188"/>
          <p14:tracePt t="47467" x="4138613" y="4021138"/>
          <p14:tracePt t="47474" x="4138613" y="4003675"/>
          <p14:tracePt t="47739" x="4129088" y="3994150"/>
          <p14:tracePt t="47756" x="4102100" y="3994150"/>
          <p14:tracePt t="47763" x="4084638" y="4003675"/>
          <p14:tracePt t="47870" x="4075113" y="4021138"/>
          <p14:tracePt t="47886" x="4065588" y="4030663"/>
          <p14:tracePt t="47892" x="4038600" y="4057650"/>
          <p14:tracePt t="47904" x="4021138" y="4067175"/>
          <p14:tracePt t="47906" x="3984625" y="4086225"/>
          <p14:tracePt t="47915" x="3956050" y="4113213"/>
          <p14:tracePt t="47922" x="3929063" y="4130675"/>
          <p14:tracePt t="47930" x="3911600" y="4140200"/>
          <p14:tracePt t="47938" x="3865563" y="4186238"/>
          <p14:tracePt t="47947" x="3829050" y="4195763"/>
          <p14:tracePt t="47956" x="3783013" y="4213225"/>
          <p14:tracePt t="47966" x="3738563" y="4240213"/>
          <p14:tracePt t="47972" x="3729038" y="4240213"/>
          <p14:tracePt t="47982" x="3692525" y="4249738"/>
          <p14:tracePt t="47988" x="3673475" y="4259263"/>
          <p14:tracePt t="48068" x="3683000" y="4259263"/>
          <p14:tracePt t="48076" x="3702050" y="4249738"/>
          <p14:tracePt t="48087" x="3719513" y="4232275"/>
          <p14:tracePt t="48104" x="3738563" y="4213225"/>
          <p14:tracePt t="48109" x="3746500" y="4203700"/>
          <p14:tracePt t="48133" x="3765550" y="4186238"/>
          <p14:tracePt t="48147" x="3775075" y="4176713"/>
          <p14:tracePt t="48179" x="3783013" y="4176713"/>
          <p14:tracePt t="48187" x="3792538" y="4176713"/>
          <p14:tracePt t="48195" x="3819525" y="4159250"/>
          <p14:tracePt t="48202" x="3838575" y="4149725"/>
          <p14:tracePt t="48210" x="3856038" y="4149725"/>
          <p14:tracePt t="48227" x="3902075" y="4130675"/>
          <p14:tracePt t="48235" x="3948113" y="4103688"/>
          <p14:tracePt t="48243" x="3965575" y="4094163"/>
          <p14:tracePt t="48251" x="4021138" y="4076700"/>
          <p14:tracePt t="48259" x="4065588" y="4049713"/>
          <p14:tracePt t="48267" x="4129088" y="4030663"/>
          <p14:tracePt t="48275" x="4157663" y="4021138"/>
          <p14:tracePt t="48283" x="4211638" y="3984625"/>
          <p14:tracePt t="48291" x="4257675" y="3976688"/>
          <p14:tracePt t="48299" x="4303713" y="3957638"/>
          <p14:tracePt t="48307" x="4348163" y="3940175"/>
          <p14:tracePt t="48315" x="4384675" y="3940175"/>
          <p14:tracePt t="48323" x="4413250" y="3930650"/>
          <p14:tracePt t="48332" x="4448175" y="3930650"/>
          <p14:tracePt t="48347" x="4457700" y="3930650"/>
          <p14:tracePt t="48381" x="4484688" y="3930650"/>
          <p14:tracePt t="48386" x="4494213" y="3930650"/>
          <p14:tracePt t="48410" x="4503738" y="3930650"/>
          <p14:tracePt t="48418" x="4521200" y="3930650"/>
          <p14:tracePt t="48475" x="4530725" y="3930650"/>
          <p14:tracePt t="48534" x="4549775" y="3930650"/>
          <p14:tracePt t="48539" x="4576763" y="3940175"/>
          <p14:tracePt t="48547" x="4576763" y="3948113"/>
          <p14:tracePt t="48556" x="4630738" y="3976688"/>
          <p14:tracePt t="48567" x="4659313" y="3994150"/>
          <p14:tracePt t="48572" x="4695825" y="4003675"/>
          <p14:tracePt t="48581" x="4730750" y="4030663"/>
          <p14:tracePt t="48590" x="4767263" y="4040188"/>
          <p14:tracePt t="48596" x="4786313" y="4057650"/>
          <p14:tracePt t="48603" x="4803775" y="4067175"/>
          <p14:tracePt t="48612" x="4813300" y="4076700"/>
          <p14:tracePt t="48619" x="4822825" y="4076700"/>
          <p14:tracePt t="48643" x="4832350" y="4076700"/>
          <p14:tracePt t="48812" x="4822825" y="4076700"/>
          <p14:tracePt t="48820" x="4813300" y="4076700"/>
          <p14:tracePt t="48837" x="4795838" y="4076700"/>
          <p14:tracePt t="48860" x="4786313" y="4076700"/>
          <p14:tracePt t="48884" x="4776788" y="4076700"/>
          <p14:tracePt t="48916" x="4767263" y="4067175"/>
          <p14:tracePt t="48924" x="4759325" y="4067175"/>
          <p14:tracePt t="48934" x="4749800" y="4057650"/>
          <p14:tracePt t="49052" x="4740275" y="4057650"/>
          <p14:tracePt t="49060" x="4740275" y="4049713"/>
          <p14:tracePt t="49076" x="4740275" y="4040188"/>
          <p14:tracePt t="49084" x="4740275" y="4030663"/>
          <p14:tracePt t="49115" x="4740275" y="4013200"/>
          <p14:tracePt t="49235" x="4730750" y="4040188"/>
          <p14:tracePt t="49243" x="4722813" y="4049713"/>
          <p14:tracePt t="49251" x="4713288" y="4057650"/>
          <p14:tracePt t="49268" x="4695825" y="4086225"/>
          <p14:tracePt t="49276" x="4686300" y="4094163"/>
          <p14:tracePt t="49284" x="4667250" y="4103688"/>
          <p14:tracePt t="49292" x="4659313" y="4122738"/>
          <p14:tracePt t="49308" x="4640263" y="4130675"/>
          <p14:tracePt t="49318" x="4630738" y="4130675"/>
          <p14:tracePt t="49324" x="4613275" y="4140200"/>
          <p14:tracePt t="49356" x="4603750" y="4140200"/>
          <p14:tracePt t="49428" x="4594225" y="4130675"/>
          <p14:tracePt t="49444" x="4594225" y="4103688"/>
          <p14:tracePt t="49454" x="4594225" y="4094163"/>
          <p14:tracePt t="49459" x="4594225" y="4076700"/>
          <p14:tracePt t="49467" x="4594225" y="4049713"/>
          <p14:tracePt t="49475" x="4594225" y="4040188"/>
          <p14:tracePt t="49483" x="4594225" y="4013200"/>
          <p14:tracePt t="49491" x="4594225" y="3994150"/>
          <p14:tracePt t="49499" x="4594225" y="3984625"/>
          <p14:tracePt t="49507" x="4594225" y="3967163"/>
          <p14:tracePt t="49523" x="4594225" y="3957638"/>
          <p14:tracePt t="49539" x="4594225" y="3948113"/>
          <p14:tracePt t="49547" x="4594225" y="3930650"/>
          <p14:tracePt t="49708" x="4603750" y="3921125"/>
          <p14:tracePt t="49756" x="4613275" y="3921125"/>
          <p14:tracePt t="49772" x="4622800" y="3911600"/>
          <p14:tracePt t="49791" x="4630738" y="3903663"/>
          <p14:tracePt t="49796" x="4640263" y="3903663"/>
          <p14:tracePt t="49812" x="4649788" y="3894138"/>
          <p14:tracePt t="50100" x="4640263" y="3894138"/>
          <p14:tracePt t="50108" x="4640263" y="3903663"/>
          <p14:tracePt t="50115" x="4622800" y="3903663"/>
          <p14:tracePt t="50124" x="4613275" y="3921125"/>
          <p14:tracePt t="50140" x="4613275" y="3930650"/>
          <p14:tracePt t="50149" x="4613275" y="3957638"/>
          <p14:tracePt t="50155" x="4613275" y="3967163"/>
          <p14:tracePt t="50164" x="4613275" y="3976688"/>
          <p14:tracePt t="50172" x="4603750" y="4003675"/>
          <p14:tracePt t="50188" x="4603750" y="4013200"/>
          <p14:tracePt t="50218" x="4603750" y="4021138"/>
          <p14:tracePt t="50331" x="4613275" y="4013200"/>
          <p14:tracePt t="50339" x="4613275" y="4003675"/>
          <p14:tracePt t="50347" x="4667250" y="3994150"/>
          <p14:tracePt t="50356" x="4695825" y="3984625"/>
          <p14:tracePt t="50364" x="4740275" y="3967163"/>
          <p14:tracePt t="50371" x="4767263" y="3957638"/>
          <p14:tracePt t="50380" x="4822825" y="3948113"/>
          <p14:tracePt t="50388" x="4868863" y="3940175"/>
          <p14:tracePt t="50397" x="4941888" y="3940175"/>
          <p14:tracePt t="50404" x="4968875" y="3940175"/>
          <p14:tracePt t="50413" x="4995863" y="3940175"/>
          <p14:tracePt t="50421" x="5032375" y="3930650"/>
          <p14:tracePt t="50427" x="5049838" y="3930650"/>
          <p14:tracePt t="50436" x="5068888" y="3930650"/>
          <p14:tracePt t="50492" x="5068888" y="3921125"/>
          <p14:tracePt t="50684" x="5059363" y="3921125"/>
          <p14:tracePt t="50692" x="5059363" y="3930650"/>
          <p14:tracePt t="50700" x="5032375" y="3948113"/>
          <p14:tracePt t="50709" x="5032375" y="3967163"/>
          <p14:tracePt t="50714" x="5022850" y="3994150"/>
          <p14:tracePt t="50724" x="5014913" y="4003675"/>
          <p14:tracePt t="50734" x="5005388" y="4013200"/>
          <p14:tracePt t="50740" x="4995863" y="4021138"/>
          <p14:tracePt t="50747" x="4986338" y="4021138"/>
          <p14:tracePt t="50900" x="4978400" y="4040188"/>
          <p14:tracePt t="50911" x="4968875" y="4049713"/>
          <p14:tracePt t="52227" x="4978400" y="4049713"/>
          <p14:tracePt t="52235" x="4995863" y="4049713"/>
          <p14:tracePt t="52242" x="5041900" y="4057650"/>
          <p14:tracePt t="52251" x="5078413" y="4057650"/>
          <p14:tracePt t="52259" x="5105400" y="4057650"/>
          <p14:tracePt t="52267" x="5159375" y="4057650"/>
          <p14:tracePt t="52275" x="5224463" y="4057650"/>
          <p14:tracePt t="52283" x="5260975" y="4057650"/>
          <p14:tracePt t="52294" x="5314950" y="4057650"/>
          <p14:tracePt t="52298" x="5368925" y="4057650"/>
          <p14:tracePt t="52308" x="5378450" y="4057650"/>
          <p14:tracePt t="52314" x="5414963" y="4057650"/>
          <p14:tracePt t="52323" x="5441950" y="4057650"/>
          <p14:tracePt t="52404" x="5451475" y="4057650"/>
          <p14:tracePt t="52442" x="5461000" y="4057650"/>
          <p14:tracePt t="52450" x="5470525" y="4057650"/>
          <p14:tracePt t="52458" x="5478463" y="4049713"/>
          <p14:tracePt t="52466" x="5487988" y="4030663"/>
          <p14:tracePt t="52482" x="5497513" y="4021138"/>
          <p14:tracePt t="52490" x="5514975" y="4003675"/>
          <p14:tracePt t="52525" x="5524500" y="3994150"/>
          <p14:tracePt t="52651" x="5534025" y="3994150"/>
          <p14:tracePt t="52684" x="5543550" y="3994150"/>
          <p14:tracePt t="52693" x="5551488" y="3994150"/>
          <p14:tracePt t="52700" x="5561013" y="3994150"/>
          <p14:tracePt t="52706" x="5580063" y="3994150"/>
          <p14:tracePt t="52714" x="5624513" y="3994150"/>
          <p14:tracePt t="52722" x="5661025" y="3994150"/>
          <p14:tracePt t="52730" x="5716588" y="3994150"/>
          <p14:tracePt t="52739" x="5797550" y="4013200"/>
          <p14:tracePt t="52746" x="5853113" y="4021138"/>
          <p14:tracePt t="52755" x="5935663" y="4067175"/>
          <p14:tracePt t="52763" x="5980113" y="4076700"/>
          <p14:tracePt t="52770" x="6026150" y="4094163"/>
          <p14:tracePt t="52779" x="6072188" y="4122738"/>
          <p14:tracePt t="52786" x="6099175" y="4130675"/>
          <p14:tracePt t="52868" x="6116638" y="4122738"/>
          <p14:tracePt t="52877" x="6135688" y="4113213"/>
          <p14:tracePt t="52883" x="6145213" y="4086225"/>
          <p14:tracePt t="52892" x="6162675" y="4049713"/>
          <p14:tracePt t="52899" x="6172200" y="4030663"/>
          <p14:tracePt t="52911" x="6172200" y="4013200"/>
          <p14:tracePt t="52914" x="6189663" y="3984625"/>
          <p14:tracePt t="52922" x="6189663" y="3967163"/>
          <p14:tracePt t="53188" x="6189663" y="3976688"/>
          <p14:tracePt t="53196" x="6189663" y="3994150"/>
          <p14:tracePt t="53204" x="6189663" y="4021138"/>
          <p14:tracePt t="53213" x="6189663" y="4067175"/>
          <p14:tracePt t="53230" x="6208713" y="4094163"/>
          <p14:tracePt t="53234" x="6208713" y="4103688"/>
          <p14:tracePt t="53242" x="6226175" y="4122738"/>
          <p14:tracePt t="53250" x="6245225" y="4140200"/>
          <p14:tracePt t="53258" x="6272213" y="4159250"/>
          <p14:tracePt t="53266" x="6291263" y="4159250"/>
          <p14:tracePt t="53274" x="6299200" y="4159250"/>
          <p14:tracePt t="53282" x="6335713" y="4159250"/>
          <p14:tracePt t="53290" x="6345238" y="4159250"/>
          <p14:tracePt t="53298" x="6391275" y="4159250"/>
          <p14:tracePt t="53307" x="6399213" y="4159250"/>
          <p14:tracePt t="53314" x="6427788" y="4159250"/>
          <p14:tracePt t="53322" x="6454775" y="4159250"/>
          <p14:tracePt t="53330" x="6472238" y="4159250"/>
          <p14:tracePt t="53338" x="6481763" y="4159250"/>
          <p14:tracePt t="53346" x="6508750" y="4159250"/>
          <p14:tracePt t="53363" x="6537325" y="4159250"/>
          <p14:tracePt t="53371" x="6545263" y="4159250"/>
          <p14:tracePt t="53380" x="6564313" y="4159250"/>
          <p14:tracePt t="53387" x="6591300" y="4159250"/>
          <p14:tracePt t="53397" x="6637338" y="4159250"/>
          <p14:tracePt t="53403" x="6654800" y="4159250"/>
          <p14:tracePt t="53415" x="6710363" y="4159250"/>
          <p14:tracePt t="53418" x="6746875" y="4159250"/>
          <p14:tracePt t="53427" x="6800850" y="4159250"/>
          <p14:tracePt t="53434" x="6864350" y="4159250"/>
          <p14:tracePt t="53442" x="6937375" y="4149725"/>
          <p14:tracePt t="53450" x="7010400" y="4149725"/>
          <p14:tracePt t="53458" x="7119938" y="4130675"/>
          <p14:tracePt t="53466" x="7202488" y="4103688"/>
          <p14:tracePt t="53474" x="7275513" y="4094163"/>
          <p14:tracePt t="53482" x="7319963" y="4094163"/>
          <p14:tracePt t="53490" x="7392988" y="4086225"/>
          <p14:tracePt t="53498" x="7412038" y="4086225"/>
          <p14:tracePt t="53507" x="7421563" y="4086225"/>
          <p14:tracePt t="53514" x="7429500" y="4086225"/>
          <p14:tracePt t="53563" x="7448550" y="4086225"/>
          <p14:tracePt t="53580" x="7458075" y="4086225"/>
          <p14:tracePt t="53604" x="7466013" y="4086225"/>
          <p14:tracePt t="53614" x="7475538" y="4086225"/>
          <p14:tracePt t="53628" x="7494588" y="4086225"/>
          <p14:tracePt t="53890" x="7502525" y="4076700"/>
          <p14:tracePt t="53898" x="7502525" y="4067175"/>
          <p14:tracePt t="53907" x="7512050" y="4057650"/>
          <p14:tracePt t="53914" x="7512050" y="4049713"/>
          <p14:tracePt t="53922" x="7521575" y="4040188"/>
          <p14:tracePt t="53996" x="7502525" y="4040188"/>
          <p14:tracePt t="54002" x="7448550" y="4040188"/>
          <p14:tracePt t="54013" x="7319963" y="4067175"/>
          <p14:tracePt t="54019" x="7165975" y="4094163"/>
          <p14:tracePt t="54031" x="6983413" y="4159250"/>
          <p14:tracePt t="54035" x="6783388" y="4167188"/>
          <p14:tracePt t="54044" x="6518275" y="4222750"/>
          <p14:tracePt t="54051" x="6245225" y="4240213"/>
          <p14:tracePt t="54060" x="5724525" y="4240213"/>
          <p14:tracePt t="54067" x="5387975" y="4240213"/>
          <p14:tracePt t="54075" x="5086350" y="4240213"/>
          <p14:tracePt t="54083" x="4759325" y="4240213"/>
          <p14:tracePt t="54091" x="4413250" y="4232275"/>
          <p14:tracePt t="54099" x="4194175" y="4176713"/>
          <p14:tracePt t="54108" x="3938588" y="4122738"/>
          <p14:tracePt t="54116" x="3775075" y="4094163"/>
          <p14:tracePt t="54123" x="3619500" y="4049713"/>
          <p14:tracePt t="54133" x="3509963" y="4021138"/>
          <p14:tracePt t="54140" x="3419475" y="4021138"/>
          <p14:tracePt t="54149" x="3390900" y="4003675"/>
          <p14:tracePt t="54155" x="3373438" y="4003675"/>
          <p14:tracePt t="54164" x="3363913" y="4003675"/>
          <p14:tracePt t="54187" x="3346450" y="4003675"/>
          <p14:tracePt t="54203" x="3336925" y="4003675"/>
          <p14:tracePt t="54213" x="3327400" y="4003675"/>
          <p14:tracePt t="54219" x="3300413" y="4003675"/>
          <p14:tracePt t="54230" x="3290888" y="4003675"/>
          <p14:tracePt t="54236" x="3254375" y="4003675"/>
          <p14:tracePt t="54247" x="3227388" y="4003675"/>
          <p14:tracePt t="54252" x="3190875" y="4003675"/>
          <p14:tracePt t="54260" x="3144838" y="4003675"/>
          <p14:tracePt t="54268" x="3108325" y="4003675"/>
          <p14:tracePt t="54276" x="3071813" y="4003675"/>
          <p14:tracePt t="54284" x="3035300" y="4003675"/>
          <p14:tracePt t="54291" x="3008313" y="4003675"/>
          <p14:tracePt t="54299" x="2981325" y="4003675"/>
          <p14:tracePt t="54307" x="2944813" y="4003675"/>
          <p14:tracePt t="54322" x="2935288" y="4003675"/>
          <p14:tracePt t="54388" x="2908300" y="4003675"/>
          <p14:tracePt t="54397" x="2889250" y="4013200"/>
          <p14:tracePt t="54404" x="2844800" y="4021138"/>
          <p14:tracePt t="54418" x="2744788" y="4057650"/>
          <p14:tracePt t="54426" x="2679700" y="4067175"/>
          <p14:tracePt t="54434" x="2625725" y="4076700"/>
          <p14:tracePt t="54442" x="2562225" y="4103688"/>
          <p14:tracePt t="54450" x="2498725" y="4113213"/>
          <p14:tracePt t="54458" x="2462213" y="4130675"/>
          <p14:tracePt t="54466" x="2425700" y="4130675"/>
          <p14:tracePt t="54474" x="2389188" y="4130675"/>
          <p14:tracePt t="54483" x="2379663" y="4130675"/>
          <p14:tracePt t="54490" x="2360613" y="4130675"/>
          <p14:tracePt t="54573" x="2352675" y="4130675"/>
          <p14:tracePt t="54588" x="2343150" y="4130675"/>
          <p14:tracePt t="54597" x="2287588" y="4149725"/>
          <p14:tracePt t="54604" x="2260600" y="4167188"/>
          <p14:tracePt t="54621" x="2187575" y="4176713"/>
          <p14:tracePt t="54631" x="2143125" y="4186238"/>
          <p14:tracePt t="54635" x="2114550" y="4186238"/>
          <p14:tracePt t="54643" x="2097088" y="4203700"/>
          <p14:tracePt t="54651" x="2087563" y="4203700"/>
          <p14:tracePt t="54788" x="2070100" y="4213225"/>
          <p14:tracePt t="54799" x="2051050" y="4213225"/>
          <p14:tracePt t="54805" x="2014538" y="4222750"/>
          <p14:tracePt t="54817" x="1997075" y="4222750"/>
          <p14:tracePt t="54818" x="1960563" y="4240213"/>
          <p14:tracePt t="54828" x="1941513" y="4249738"/>
          <p14:tracePt t="54834" x="1924050" y="4259263"/>
          <p14:tracePt t="55235" x="1914525" y="4259263"/>
          <p14:tracePt t="56215" x="1905000" y="4259263"/>
          <p14:tracePt t="56232" x="1905000" y="4268788"/>
          <p14:tracePt t="56324" x="1914525" y="4249738"/>
          <p14:tracePt t="56331" x="1924050" y="4232275"/>
          <p14:tracePt t="56339" x="1931988" y="4203700"/>
          <p14:tracePt t="56346" x="1941513" y="4159250"/>
          <p14:tracePt t="56363" x="1941513" y="4122738"/>
          <p14:tracePt t="56370" x="1960563" y="4094163"/>
          <p14:tracePt t="56395" x="1960563" y="4076700"/>
          <p14:tracePt t="56403" x="1968500" y="4076700"/>
          <p14:tracePt t="56604" x="1968500" y="4086225"/>
          <p14:tracePt t="56620" x="1968500" y="4113213"/>
          <p14:tracePt t="56633" x="1960563" y="4122738"/>
          <p14:tracePt t="56634" x="1960563" y="4140200"/>
          <p14:tracePt t="56642" x="1951038" y="4149725"/>
          <p14:tracePt t="56650" x="1951038" y="4159250"/>
          <p14:tracePt t="56895" x="1951038" y="4167188"/>
          <p14:tracePt t="56900" x="1987550" y="4167188"/>
          <p14:tracePt t="56908" x="2024063" y="4140200"/>
          <p14:tracePt t="56918" x="2070100" y="4086225"/>
          <p14:tracePt t="56923" x="2106613" y="4067175"/>
          <p14:tracePt t="56933" x="2143125" y="4030663"/>
          <p14:tracePt t="56939" x="2214563" y="3976688"/>
          <p14:tracePt t="56948" x="2233613" y="3967163"/>
          <p14:tracePt t="56955" x="2260600" y="3948113"/>
          <p14:tracePt t="56963" x="2270125" y="3940175"/>
          <p14:tracePt t="56971" x="2279650" y="3930650"/>
          <p14:tracePt t="57043" x="2251075" y="3930650"/>
          <p14:tracePt t="57051" x="2233613" y="3957638"/>
          <p14:tracePt t="57059" x="2197100" y="3984625"/>
          <p14:tracePt t="57067" x="2170113" y="4003675"/>
          <p14:tracePt t="57078" x="2133600" y="4030663"/>
          <p14:tracePt t="57090" x="2114550" y="4049713"/>
          <p14:tracePt t="57098" x="2106613" y="4057650"/>
          <p14:tracePt t="57106" x="2097088" y="4067175"/>
          <p14:tracePt t="57675" x="2106613" y="4067175"/>
          <p14:tracePt t="57683" x="2214563" y="4076700"/>
          <p14:tracePt t="57691" x="2360613" y="4094163"/>
          <p14:tracePt t="57700" x="2525713" y="4094163"/>
          <p14:tracePt t="57709" x="2689225" y="4094163"/>
          <p14:tracePt t="57715" x="2871788" y="4113213"/>
          <p14:tracePt t="57722" x="3044825" y="4159250"/>
          <p14:tracePt t="57730" x="3190875" y="4167188"/>
          <p14:tracePt t="57738" x="3317875" y="4186238"/>
          <p14:tracePt t="57748" x="3427413" y="4213225"/>
          <p14:tracePt t="57754" x="3527425" y="4222750"/>
          <p14:tracePt t="57762" x="3582988" y="4222750"/>
          <p14:tracePt t="57770" x="3609975" y="4240213"/>
          <p14:tracePt t="57778" x="3629025" y="4249738"/>
          <p14:tracePt t="58068" x="3636963" y="4268788"/>
          <p14:tracePt t="58079" x="3636963" y="4322763"/>
          <p14:tracePt t="58085" x="3636963" y="4359275"/>
          <p14:tracePt t="58092" x="3636963" y="4376738"/>
          <p14:tracePt t="58101" x="3629025" y="4422775"/>
          <p14:tracePt t="58108" x="3629025" y="4459288"/>
          <p14:tracePt t="58119" x="3629025" y="4478338"/>
          <p14:tracePt t="58122" x="3629025" y="4505325"/>
          <p14:tracePt t="58132" x="3629025" y="4522788"/>
          <p14:tracePt t="58138" x="3629025" y="4551363"/>
          <p14:tracePt t="58147" x="3629025" y="4559300"/>
          <p14:tracePt t="58220" x="3619500" y="4568825"/>
          <p14:tracePt t="58252" x="3619500" y="4578350"/>
          <p14:tracePt t="58260" x="3619500" y="4605338"/>
          <p14:tracePt t="58268" x="3619500" y="4624388"/>
          <p14:tracePt t="58276" x="3619500" y="4660900"/>
          <p14:tracePt t="58284" x="3619500" y="4705350"/>
          <p14:tracePt t="58292" x="3619500" y="4741863"/>
          <p14:tracePt t="58303" x="3619500" y="4768850"/>
          <p14:tracePt t="58307" x="3619500" y="4814888"/>
          <p14:tracePt t="58318" x="3619500" y="4851400"/>
          <p14:tracePt t="58323" x="3619500" y="4897438"/>
          <p14:tracePt t="58335" x="3619500" y="4933950"/>
          <p14:tracePt t="58338" x="3600450" y="4979988"/>
          <p14:tracePt t="58347" x="3600450" y="4997450"/>
          <p14:tracePt t="58354" x="3600450" y="5016500"/>
          <p14:tracePt t="58363" x="3592513" y="5024438"/>
          <p14:tracePt t="58451" x="3592513" y="5016500"/>
          <p14:tracePt t="58459" x="3592513" y="4997450"/>
          <p14:tracePt t="58483" x="3600450" y="4987925"/>
          <p14:tracePt t="58668" x="3600450" y="4970463"/>
          <p14:tracePt t="58676" x="3600450" y="4960938"/>
          <p14:tracePt t="58684" x="3600450" y="4943475"/>
          <p14:tracePt t="58703" x="3600450" y="4924425"/>
          <p14:tracePt t="58724" x="3600450" y="4914900"/>
          <p14:tracePt t="58812" x="3600450" y="4906963"/>
          <p14:tracePt t="59623" x="3600450" y="4924425"/>
          <p14:tracePt t="59626" x="3600450" y="4933950"/>
          <p14:tracePt t="59634" x="3600450" y="4960938"/>
          <p14:tracePt t="59642" x="3600450" y="4979988"/>
          <p14:tracePt t="59650" x="3600450" y="4987925"/>
          <p14:tracePt t="59658" x="3600450" y="5006975"/>
          <p14:tracePt t="59666" x="3609975" y="5024438"/>
          <p14:tracePt t="59716" x="3619500" y="5033963"/>
          <p14:tracePt t="59724" x="3619500" y="5043488"/>
          <p14:tracePt t="59796" x="3619500" y="5053013"/>
          <p14:tracePt t="59805" x="3619500" y="5070475"/>
          <p14:tracePt t="59813" x="3592513" y="5116513"/>
          <p14:tracePt t="59820" x="3582988" y="5126038"/>
          <p14:tracePt t="59829" x="3573463" y="5143500"/>
          <p14:tracePt t="59837" x="3573463" y="5153025"/>
          <p14:tracePt t="59844" x="3573463" y="5160963"/>
          <p14:tracePt t="59852" x="3556000" y="5180013"/>
          <p14:tracePt t="59860" x="3556000" y="5189538"/>
          <p14:tracePt t="59883" x="3546475" y="5197475"/>
          <p14:tracePt t="59956" x="3546475" y="5189538"/>
          <p14:tracePt t="59964" x="3546475" y="5180013"/>
          <p14:tracePt t="59979" x="3546475" y="5160963"/>
          <p14:tracePt t="60668" x="3509963" y="5153025"/>
          <p14:tracePt t="60676" x="3455988" y="5153025"/>
          <p14:tracePt t="60684" x="3390900" y="5153025"/>
          <p14:tracePt t="60692" x="3336925" y="5153025"/>
          <p14:tracePt t="60700" x="3300413" y="5153025"/>
          <p14:tracePt t="60708" x="3263900" y="5133975"/>
          <p14:tracePt t="60716" x="3236913" y="5126038"/>
          <p14:tracePt t="60724" x="3208338" y="5106988"/>
          <p14:tracePt t="60732" x="3190875" y="5097463"/>
          <p14:tracePt t="60739" x="3181350" y="5089525"/>
          <p14:tracePt t="60749" x="3154363" y="5080000"/>
          <p14:tracePt t="60755" x="3127375" y="5060950"/>
          <p14:tracePt t="60765" x="3117850" y="5053013"/>
          <p14:tracePt t="60779" x="3108325" y="5043488"/>
          <p14:tracePt t="60787" x="3100388" y="5033963"/>
          <p14:tracePt t="60802" x="3100388" y="5024438"/>
          <p14:tracePt t="60811" x="3100388" y="5016500"/>
          <p14:tracePt t="60828" x="3100388" y="5006975"/>
          <p14:tracePt t="60843" x="3100388" y="4987925"/>
          <p14:tracePt t="60940" x="3100388" y="4979988"/>
          <p14:tracePt t="60956" x="3100388" y="4951413"/>
          <p14:tracePt t="60964" x="3100388" y="4943475"/>
          <p14:tracePt t="60972" x="3100388" y="4924425"/>
          <p14:tracePt t="60981" x="3100388" y="4906963"/>
          <p14:tracePt t="60991" x="3100388" y="4887913"/>
          <p14:tracePt t="60997" x="3100388" y="4878388"/>
          <p14:tracePt t="61004" x="3100388" y="4851400"/>
          <p14:tracePt t="61020" x="3100388" y="4841875"/>
          <p14:tracePt t="61030" x="3100388" y="4824413"/>
          <p14:tracePt t="61036" x="3100388" y="4814888"/>
          <p14:tracePt t="61132" x="3081338" y="4814888"/>
          <p14:tracePt t="61140" x="3054350" y="4833938"/>
          <p14:tracePt t="61148" x="3035300" y="4851400"/>
          <p14:tracePt t="61156" x="2990850" y="4878388"/>
          <p14:tracePt t="61163" x="2981325" y="4887913"/>
          <p14:tracePt t="61172" x="2954338" y="4906963"/>
          <p14:tracePt t="61181" x="2935288" y="4924425"/>
          <p14:tracePt t="61187" x="2908300" y="4933950"/>
          <p14:tracePt t="61196" x="2889250" y="4933950"/>
          <p14:tracePt t="61203" x="2852738" y="4951413"/>
          <p14:tracePt t="61212" x="2844800" y="4951413"/>
          <p14:tracePt t="61219" x="2825750" y="4951413"/>
          <p14:tracePt t="61229" x="2817813" y="4951413"/>
          <p14:tracePt t="61235" x="2798763" y="4951413"/>
          <p14:tracePt t="61242" x="2771775" y="4951413"/>
          <p14:tracePt t="61250" x="2725738" y="4951413"/>
          <p14:tracePt t="61258" x="2716213" y="4951413"/>
          <p14:tracePt t="61266" x="2679700" y="4951413"/>
          <p14:tracePt t="61274" x="2652713" y="4933950"/>
          <p14:tracePt t="61282" x="2589213" y="4897438"/>
          <p14:tracePt t="61290" x="2533650" y="4897438"/>
          <p14:tracePt t="61298" x="2479675" y="4897438"/>
          <p14:tracePt t="61307" x="2443163" y="4897438"/>
          <p14:tracePt t="61314" x="2343150" y="4897438"/>
          <p14:tracePt t="61323" x="2233613" y="4897438"/>
          <p14:tracePt t="61330" x="2106613" y="4897438"/>
          <p14:tracePt t="61338" x="1997075" y="4897438"/>
          <p14:tracePt t="61346" x="1887538" y="4897438"/>
          <p14:tracePt t="61354" x="1768475" y="4878388"/>
          <p14:tracePt t="61363" x="1658938" y="4841875"/>
          <p14:tracePt t="61371" x="1585913" y="4841875"/>
          <p14:tracePt t="61381" x="1549400" y="4841875"/>
          <p14:tracePt t="61387" x="1495425" y="4824413"/>
          <p14:tracePt t="61396" x="1366838" y="4768850"/>
          <p14:tracePt t="61404" x="1358900" y="4768850"/>
          <p14:tracePt t="61413" x="1322388" y="4768850"/>
          <p14:tracePt t="61419" x="1293813" y="4751388"/>
          <p14:tracePt t="61429" x="1285875" y="4741863"/>
          <p14:tracePt t="61626" x="1285875" y="4724400"/>
          <p14:tracePt t="61634" x="1285875" y="4687888"/>
          <p14:tracePt t="61642" x="1293813" y="4660900"/>
          <p14:tracePt t="61659" x="1312863" y="4651375"/>
          <p14:tracePt t="61675" x="1330325" y="4641850"/>
          <p14:tracePt t="62076" x="1358900" y="4641850"/>
          <p14:tracePt t="62084" x="1385888" y="4641850"/>
          <p14:tracePt t="62092" x="1458913" y="4651375"/>
          <p14:tracePt t="62100" x="1541463" y="4678363"/>
          <p14:tracePt t="62110" x="1612900" y="4697413"/>
          <p14:tracePt t="62117" x="1695450" y="4714875"/>
          <p14:tracePt t="62126" x="1778000" y="4751388"/>
          <p14:tracePt t="62133" x="1887538" y="4778375"/>
          <p14:tracePt t="62141" x="1987550" y="4841875"/>
          <p14:tracePt t="62146" x="2087563" y="4878388"/>
          <p14:tracePt t="62155" x="2160588" y="4906963"/>
          <p14:tracePt t="62162" x="2224088" y="4933950"/>
          <p14:tracePt t="62171" x="2270125" y="4951413"/>
          <p14:tracePt t="62179" x="2287588" y="4960938"/>
          <p14:tracePt t="62375" x="2306638" y="4970463"/>
          <p14:tracePt t="62381" x="2324100" y="4970463"/>
          <p14:tracePt t="62396" x="2333625" y="4970463"/>
          <p14:tracePt t="62404" x="2343150" y="4970463"/>
          <p14:tracePt t="62415" x="2352675" y="4979988"/>
          <p14:tracePt t="62430" x="2352675" y="4987925"/>
          <p14:tracePt t="62501" x="2370138" y="4979988"/>
          <p14:tracePt t="62507" x="2389188" y="4970463"/>
          <p14:tracePt t="62515" x="2433638" y="4933950"/>
          <p14:tracePt t="62523" x="2470150" y="4924425"/>
          <p14:tracePt t="62530" x="2479675" y="4914900"/>
          <p14:tracePt t="62538" x="2516188" y="4887913"/>
          <p14:tracePt t="62546" x="2552700" y="4878388"/>
          <p14:tracePt t="62554" x="2579688" y="4870450"/>
          <p14:tracePt t="62562" x="2606675" y="4851400"/>
          <p14:tracePt t="62570" x="2635250" y="4841875"/>
          <p14:tracePt t="62578" x="2652713" y="4841875"/>
          <p14:tracePt t="62588" x="2671763" y="4833938"/>
          <p14:tracePt t="62830" x="2662238" y="4833938"/>
          <p14:tracePt t="62836" x="2652713" y="4851400"/>
          <p14:tracePt t="62845" x="2625725" y="4870450"/>
          <p14:tracePt t="62850" x="2625725" y="4878388"/>
          <p14:tracePt t="63140" x="2625725" y="4887913"/>
          <p14:tracePt t="63147" x="2652713" y="4887913"/>
          <p14:tracePt t="63156" x="2716213" y="4878388"/>
          <p14:tracePt t="63163" x="2771775" y="4860925"/>
          <p14:tracePt t="63172" x="2798763" y="4851400"/>
          <p14:tracePt t="63180" x="2844800" y="4851400"/>
          <p14:tracePt t="63190" x="2898775" y="4833938"/>
          <p14:tracePt t="63197" x="2908300" y="4833938"/>
          <p14:tracePt t="63203" x="2925763" y="4833938"/>
          <p14:tracePt t="63415" x="2925763" y="4841875"/>
          <p14:tracePt t="63420" x="2917825" y="4870450"/>
          <p14:tracePt t="63436" x="2917825" y="4878388"/>
          <p14:tracePt t="63447" x="2917825" y="4887913"/>
          <p14:tracePt t="63514" x="2917825" y="4897438"/>
          <p14:tracePt t="63522" x="2925763" y="4897438"/>
          <p14:tracePt t="63530" x="2962275" y="4870450"/>
          <p14:tracePt t="63538" x="2990850" y="4851400"/>
          <p14:tracePt t="63547" x="3027363" y="4841875"/>
          <p14:tracePt t="63554" x="3054350" y="4805363"/>
          <p14:tracePt t="63563" x="3081338" y="4787900"/>
          <p14:tracePt t="63570" x="3117850" y="4768850"/>
          <p14:tracePt t="63578" x="3136900" y="4751388"/>
          <p14:tracePt t="63586" x="3154363" y="4741863"/>
          <p14:tracePt t="63596" x="3171825" y="4741863"/>
          <p14:tracePt t="63604" x="3181350" y="4741863"/>
          <p14:tracePt t="63652" x="3190875" y="4741863"/>
          <p14:tracePt t="63668" x="3208338" y="4741863"/>
          <p14:tracePt t="63678" x="3217863" y="4741863"/>
          <p14:tracePt t="63868" x="3227388" y="4741863"/>
          <p14:tracePt t="63884" x="3227388" y="4751388"/>
          <p14:tracePt t="63893" x="3227388" y="4760913"/>
          <p14:tracePt t="63908" x="3227388" y="4768850"/>
          <p14:tracePt t="64044" x="3236913" y="4778375"/>
          <p14:tracePt t="64052" x="3263900" y="4778375"/>
          <p14:tracePt t="64061" x="3273425" y="4778375"/>
          <p14:tracePt t="64068" x="3300413" y="4778375"/>
          <p14:tracePt t="64080" x="3317875" y="4778375"/>
          <p14:tracePt t="64083" x="3382963" y="4787900"/>
          <p14:tracePt t="64093" x="3455988" y="4814888"/>
          <p14:tracePt t="64100" x="3556000" y="4824413"/>
          <p14:tracePt t="64107" x="3609975" y="4824413"/>
          <p14:tracePt t="64116" x="3702050" y="4824413"/>
          <p14:tracePt t="64122" x="3756025" y="4824413"/>
          <p14:tracePt t="64131" x="3810000" y="4824413"/>
          <p14:tracePt t="64141" x="3856038" y="4824413"/>
          <p14:tracePt t="64148" x="3911600" y="4814888"/>
          <p14:tracePt t="64156" x="3956050" y="4787900"/>
          <p14:tracePt t="64163" x="3965575" y="4787900"/>
          <p14:tracePt t="64171" x="3984625" y="4768850"/>
          <p14:tracePt t="64180" x="4011613" y="4741863"/>
          <p14:tracePt t="64187" x="4029075" y="4724400"/>
          <p14:tracePt t="64195" x="4048125" y="4705350"/>
          <p14:tracePt t="64283" x="4048125" y="4724400"/>
          <p14:tracePt t="64292" x="4038600" y="4768850"/>
          <p14:tracePt t="64300" x="4029075" y="4768850"/>
          <p14:tracePt t="64308" x="4002088" y="4824413"/>
          <p14:tracePt t="64316" x="3992563" y="4841875"/>
          <p14:tracePt t="64323" x="3956050" y="4878388"/>
          <p14:tracePt t="64334" x="3948113" y="4878388"/>
          <p14:tracePt t="64355" x="3948113" y="4887913"/>
          <p14:tracePt t="64587" x="3938588" y="4897438"/>
          <p14:tracePt t="64595" x="3929063" y="4897438"/>
          <p14:tracePt t="64603" x="3919538" y="4897438"/>
          <p14:tracePt t="64611" x="3911600" y="4906963"/>
          <p14:tracePt t="64628" x="3902075" y="4914900"/>
          <p14:tracePt t="64734" x="3883025" y="4943475"/>
          <p14:tracePt t="64740" x="3856038" y="4943475"/>
          <p14:tracePt t="64752" x="3829050" y="4951413"/>
          <p14:tracePt t="64754" x="3810000" y="4960938"/>
          <p14:tracePt t="64763" x="3775075" y="4970463"/>
          <p14:tracePt t="64770" x="3765550" y="4970463"/>
          <p14:tracePt t="64780" x="3729038" y="4987925"/>
          <p14:tracePt t="64786" x="3709988" y="4997450"/>
          <p14:tracePt t="64794" x="3683000" y="5006975"/>
          <p14:tracePt t="64802" x="3656013" y="5016500"/>
          <p14:tracePt t="64811" x="3619500" y="5016500"/>
          <p14:tracePt t="64818" x="3592513" y="5043488"/>
          <p14:tracePt t="64827" x="3563938" y="5053013"/>
          <p14:tracePt t="64835" x="3546475" y="5053013"/>
          <p14:tracePt t="64844" x="3527425" y="5060950"/>
          <p14:tracePt t="64851" x="3482975" y="5060950"/>
          <p14:tracePt t="64860" x="3463925" y="5070475"/>
          <p14:tracePt t="64884" x="3419475" y="5089525"/>
          <p14:tracePt t="64892" x="3390900" y="5097463"/>
          <p14:tracePt t="64908" x="3382963" y="5097463"/>
          <p14:tracePt t="64916" x="3373438" y="5106988"/>
          <p14:tracePt t="64935" x="3354388" y="5106988"/>
          <p14:tracePt t="64980" x="3346450" y="5106988"/>
          <p14:tracePt t="64995" x="3336925" y="5106988"/>
          <p14:tracePt t="65003" x="3336925" y="5116513"/>
          <p14:tracePt t="65012" x="3309938" y="5116513"/>
          <p14:tracePt t="65019" x="3290888" y="5133975"/>
          <p14:tracePt t="65029" x="3244850" y="5153025"/>
          <p14:tracePt t="65035" x="3236913" y="5153025"/>
          <p14:tracePt t="65045" x="3208338" y="5153025"/>
          <p14:tracePt t="65051" x="3190875" y="5160963"/>
          <p14:tracePt t="65060" x="3163888" y="5160963"/>
          <p14:tracePt t="65067" x="3117850" y="5189538"/>
          <p14:tracePt t="65076" x="3108325" y="5189538"/>
          <p14:tracePt t="65083" x="3071813" y="5189538"/>
          <p14:tracePt t="65092" x="3054350" y="5189538"/>
          <p14:tracePt t="65100" x="3044825" y="5197475"/>
          <p14:tracePt t="65108" x="3035300" y="5197475"/>
          <p14:tracePt t="65116" x="3027363" y="5197475"/>
          <p14:tracePt t="65123" x="3008313" y="5207000"/>
          <p14:tracePt t="65336" x="2962275" y="5216525"/>
          <p14:tracePt t="65338" x="2917825" y="5253038"/>
          <p14:tracePt t="65346" x="2889250" y="5270500"/>
          <p14:tracePt t="65354" x="2844800" y="5289550"/>
          <p14:tracePt t="65362" x="2825750" y="5299075"/>
          <p14:tracePt t="65370" x="2798763" y="5307013"/>
          <p14:tracePt t="65379" x="2762250" y="5326063"/>
          <p14:tracePt t="65386" x="2752725" y="5326063"/>
          <p14:tracePt t="65551" x="2735263" y="5326063"/>
          <p14:tracePt t="65554" x="2716213" y="5335588"/>
          <p14:tracePt t="65562" x="2698750" y="5353050"/>
          <p14:tracePt t="65570" x="2671763" y="5362575"/>
          <p14:tracePt t="65603" x="2671763" y="5372100"/>
          <p14:tracePt t="65692" x="2662238" y="5372100"/>
          <p14:tracePt t="65708" x="2662238" y="5362575"/>
          <p14:tracePt t="65724" x="2662238" y="5353050"/>
          <p14:tracePt t="65732" x="2662238" y="5343525"/>
          <p14:tracePt t="65739" x="2652713" y="5335588"/>
          <p14:tracePt t="66004" x="2635250" y="5326063"/>
          <p14:tracePt t="66012" x="2616200" y="5326063"/>
          <p14:tracePt t="66022" x="2589213" y="5335588"/>
          <p14:tracePt t="66028" x="2579688" y="5343525"/>
          <p14:tracePt t="66036" x="2570163" y="5353050"/>
          <p14:tracePt t="66045" x="2562225" y="5362575"/>
          <p14:tracePt t="66053" x="2552700" y="5372100"/>
          <p14:tracePt t="66058" x="2533650" y="5380038"/>
          <p14:tracePt t="66067" x="2533650" y="5389563"/>
          <p14:tracePt t="66675" x="2525713" y="5408613"/>
          <p14:tracePt t="66683" x="2525713" y="5416550"/>
          <p14:tracePt t="66690" x="2525713" y="5426075"/>
          <p14:tracePt t="66698" x="2516188" y="5435600"/>
          <p14:tracePt t="66844" x="2506663" y="5445125"/>
          <p14:tracePt t="66853" x="2498725" y="5462588"/>
          <p14:tracePt t="66861" x="2498725" y="5472113"/>
          <p14:tracePt t="66868" x="2489200" y="5481638"/>
          <p14:tracePt t="66892" x="2489200" y="5499100"/>
          <p14:tracePt t="66995" x="2506663" y="5499100"/>
          <p14:tracePt t="67003" x="2516188" y="5489575"/>
          <p14:tracePt t="67011" x="2533650" y="5472113"/>
          <p14:tracePt t="67019" x="2552700" y="5453063"/>
          <p14:tracePt t="67029" x="2562225" y="5445125"/>
          <p14:tracePt t="67035" x="2579688" y="5426075"/>
          <p14:tracePt t="67052" x="2589213" y="5426075"/>
          <p14:tracePt t="67116" x="2598738" y="5426075"/>
          <p14:tracePt t="67122" x="2606675" y="5426075"/>
          <p14:tracePt t="67130" x="2635250" y="5426075"/>
          <p14:tracePt t="67139" x="2643188" y="5426075"/>
          <p14:tracePt t="67146" x="2662238" y="5426075"/>
          <p14:tracePt t="67154" x="2671763" y="5426075"/>
          <p14:tracePt t="67162" x="2679700" y="5426075"/>
          <p14:tracePt t="67170" x="2689225" y="5426075"/>
          <p14:tracePt t="67187" x="2708275" y="5426075"/>
          <p14:tracePt t="67195" x="2716213" y="5426075"/>
          <p14:tracePt t="67364" x="2725738" y="5426075"/>
          <p14:tracePt t="67380" x="2744788" y="5426075"/>
          <p14:tracePt t="67388" x="2752725" y="5426075"/>
          <p14:tracePt t="67395" x="2771775" y="5426075"/>
          <p14:tracePt t="67404" x="2825750" y="5435600"/>
          <p14:tracePt t="67413" x="2917825" y="5435600"/>
          <p14:tracePt t="67420" x="2990850" y="5435600"/>
          <p14:tracePt t="67430" x="3063875" y="5435600"/>
          <p14:tracePt t="67436" x="3136900" y="5435600"/>
          <p14:tracePt t="67446" x="3236913" y="5435600"/>
          <p14:tracePt t="67452" x="3327400" y="5435600"/>
          <p14:tracePt t="67460" x="3382963" y="5435600"/>
          <p14:tracePt t="67467" x="3436938" y="5435600"/>
          <p14:tracePt t="67475" x="3482975" y="5435600"/>
          <p14:tracePt t="67482" x="3500438" y="5435600"/>
          <p14:tracePt t="67490" x="3527425" y="5435600"/>
          <p14:tracePt t="67498" x="3536950" y="5435600"/>
          <p14:tracePt t="67716" x="3519488" y="5462588"/>
          <p14:tracePt t="67725" x="3519488" y="5472113"/>
          <p14:tracePt t="67730" x="3509963" y="5481638"/>
          <p14:tracePt t="67739" x="3509963" y="5499100"/>
          <p14:tracePt t="67746" x="3500438" y="5518150"/>
          <p14:tracePt t="67755" x="3490913" y="5526088"/>
          <p14:tracePt t="67762" x="3482975" y="5535613"/>
          <p14:tracePt t="67770" x="3473450" y="5545138"/>
          <p14:tracePt t="67942" x="3473450" y="5554663"/>
          <p14:tracePt t="67948" x="3473450" y="5589588"/>
          <p14:tracePt t="67959" x="3473450" y="5599113"/>
          <p14:tracePt t="67962" x="3473450" y="5608638"/>
          <p14:tracePt t="67970" x="3473450" y="5626100"/>
          <p14:tracePt t="67978" x="3473450" y="5645150"/>
          <p14:tracePt t="67986" x="3473450" y="5654675"/>
          <p14:tracePt t="67994" x="3463925" y="5681663"/>
          <p14:tracePt t="68010" x="3463925" y="5691188"/>
          <p14:tracePt t="68132" x="3463925" y="5699125"/>
          <p14:tracePt t="68187" x="3473450" y="5699125"/>
          <p14:tracePt t="68482" x="3482975" y="5699125"/>
          <p14:tracePt t="68491" x="3500438" y="5699125"/>
          <p14:tracePt t="68498" x="3527425" y="5691188"/>
          <p14:tracePt t="68506" x="3536950" y="5691188"/>
          <p14:tracePt t="68515" x="3546475" y="5681663"/>
          <p14:tracePt t="68531" x="3556000" y="5681663"/>
          <p14:tracePt t="68604" x="3563938" y="5681663"/>
          <p14:tracePt t="68620" x="3573463" y="5681663"/>
          <p14:tracePt t="68652" x="3582988" y="5681663"/>
          <p14:tracePt t="68674" x="3592513" y="5672138"/>
          <p14:tracePt t="68682" x="3592513" y="5645150"/>
          <p14:tracePt t="68690" x="3592513" y="5626100"/>
          <p14:tracePt t="68698" x="3592513" y="5608638"/>
          <p14:tracePt t="68706" x="3592513" y="5589588"/>
          <p14:tracePt t="68714" x="3573463" y="5572125"/>
          <p14:tracePt t="68723" x="3563938" y="5562600"/>
          <p14:tracePt t="68731" x="3546475" y="5545138"/>
          <p14:tracePt t="68739" x="3527425" y="5535613"/>
          <p14:tracePt t="68746" x="3519488" y="5526088"/>
          <p14:tracePt t="68754" x="3490913" y="5508625"/>
          <p14:tracePt t="68766" x="3482975" y="5508625"/>
          <p14:tracePt t="68771" x="3463925" y="5508625"/>
          <p14:tracePt t="68781" x="3436938" y="5508625"/>
          <p14:tracePt t="68787" x="3427413" y="5508625"/>
          <p14:tracePt t="68795" x="3400425" y="5508625"/>
          <p14:tracePt t="68803" x="3373438" y="5508625"/>
          <p14:tracePt t="68813" x="3354388" y="5508625"/>
          <p14:tracePt t="68819" x="3327400" y="5508625"/>
          <p14:tracePt t="68829" x="3309938" y="5508625"/>
          <p14:tracePt t="68835" x="3290888" y="5508625"/>
          <p14:tracePt t="68845" x="3281363" y="5508625"/>
          <p14:tracePt t="68851" x="3273425" y="5508625"/>
          <p14:tracePt t="68860" x="3263900" y="5508625"/>
          <p14:tracePt t="68892" x="3254375" y="5508625"/>
          <p14:tracePt t="68899" x="3244850" y="5508625"/>
          <p14:tracePt t="68916" x="3227388" y="5508625"/>
          <p14:tracePt t="68947" x="3208338" y="5508625"/>
          <p14:tracePt t="68956" x="3208338" y="5499100"/>
          <p14:tracePt t="69003" x="3208338" y="5489575"/>
          <p14:tracePt t="69092" x="3217863" y="5481638"/>
          <p14:tracePt t="69103" x="3236913" y="5462588"/>
          <p14:tracePt t="69109" x="3244850" y="5462588"/>
          <p14:tracePt t="69116" x="3254375" y="5453063"/>
          <p14:tracePt t="69128" x="3290888" y="5445125"/>
          <p14:tracePt t="69131" x="3317875" y="5426075"/>
          <p14:tracePt t="69141" x="3336925" y="5416550"/>
          <p14:tracePt t="69148" x="3354388" y="5416550"/>
          <p14:tracePt t="69158" x="3363913" y="5408613"/>
          <p14:tracePt t="69162" x="3400425" y="5408613"/>
          <p14:tracePt t="69170" x="3427413" y="5399088"/>
          <p14:tracePt t="69178" x="3436938" y="5399088"/>
          <p14:tracePt t="69186" x="3446463" y="5399088"/>
          <p14:tracePt t="69194" x="3455988" y="5399088"/>
          <p14:tracePt t="69227" x="3473450" y="5399088"/>
          <p14:tracePt t="69458" x="3482975" y="5399088"/>
          <p14:tracePt t="69723" x="3463925" y="5399088"/>
          <p14:tracePt t="69730" x="3436938" y="5416550"/>
          <p14:tracePt t="69738" x="3419475" y="5426075"/>
          <p14:tracePt t="69747" x="3373438" y="5435600"/>
          <p14:tracePt t="69755" x="3346450" y="5445125"/>
          <p14:tracePt t="69762" x="3317875" y="5462588"/>
          <p14:tracePt t="69770" x="3273425" y="5489575"/>
          <p14:tracePt t="69778" x="3263900" y="5489575"/>
          <p14:tracePt t="69787" x="3227388" y="5499100"/>
          <p14:tracePt t="69795" x="3208338" y="5508625"/>
          <p14:tracePt t="69803" x="3190875" y="5526088"/>
          <p14:tracePt t="69813" x="3181350" y="5535613"/>
          <p14:tracePt t="69819" x="3154363" y="5535613"/>
          <p14:tracePt t="69828" x="3136900" y="5554663"/>
          <p14:tracePt t="69835" x="3117850" y="5572125"/>
          <p14:tracePt t="69844" x="3100388" y="5581650"/>
          <p14:tracePt t="69851" x="3044825" y="5589588"/>
          <p14:tracePt t="69859" x="3017838" y="5608638"/>
          <p14:tracePt t="69867" x="3008313" y="5626100"/>
          <p14:tracePt t="69881" x="2981325" y="5654675"/>
          <p14:tracePt t="69884" x="2962275" y="5672138"/>
          <p14:tracePt t="69891" x="2944813" y="5681663"/>
          <p14:tracePt t="69907" x="2925763" y="5691188"/>
          <p14:tracePt t="70020" x="2881313" y="5708650"/>
          <p14:tracePt t="70036" x="2852738" y="5718175"/>
          <p14:tracePt t="70045" x="2844800" y="5727700"/>
          <p14:tracePt t="70052" x="2825750" y="5727700"/>
          <p14:tracePt t="70061" x="2817813" y="5735638"/>
          <p14:tracePt t="70068" x="2798763" y="5745163"/>
          <p14:tracePt t="70075" x="2798763" y="5754688"/>
          <p14:tracePt t="70148" x="2789238" y="5754688"/>
          <p14:tracePt t="70162" x="2771775" y="5754688"/>
          <p14:tracePt t="70170" x="2752725" y="5754688"/>
          <p14:tracePt t="70178" x="2744788" y="5754688"/>
          <p14:tracePt t="70186" x="2725738" y="5754688"/>
          <p14:tracePt t="70194" x="2716213" y="5754688"/>
          <p14:tracePt t="70219" x="2708275" y="5754688"/>
          <p14:tracePt t="70360" x="2689225" y="5754688"/>
          <p14:tracePt t="70548" x="2679700" y="5754688"/>
          <p14:tracePt t="70564" x="2671763" y="5764213"/>
          <p14:tracePt t="70628" x="2662238" y="5764213"/>
          <p14:tracePt t="70636" x="2652713" y="5764213"/>
          <p14:tracePt t="70645" x="2643188" y="5764213"/>
          <p14:tracePt t="70652" x="2635250" y="5764213"/>
          <p14:tracePt t="70661" x="2625725" y="5764213"/>
          <p14:tracePt t="70668" x="2606675" y="5764213"/>
          <p14:tracePt t="70677" x="2598738" y="5764213"/>
          <p14:tracePt t="70685" x="2589213" y="5764213"/>
          <p14:tracePt t="70691" x="2579688" y="5772150"/>
          <p14:tracePt t="70715" x="2552700" y="5791200"/>
          <p14:tracePt t="70724" x="2552700" y="5800725"/>
          <p14:tracePt t="70915" x="2552700" y="5808663"/>
          <p14:tracePt t="71100" x="2543175" y="5808663"/>
          <p14:tracePt t="71108" x="2525713" y="5808663"/>
          <p14:tracePt t="71116" x="2516188" y="5808663"/>
          <p14:tracePt t="71127" x="2498725" y="5818188"/>
          <p14:tracePt t="71133" x="2489200" y="5818188"/>
          <p14:tracePt t="71141" x="2479675" y="5818188"/>
          <p14:tracePt t="71147" x="2470150" y="5837238"/>
          <p14:tracePt t="71219" x="2462213" y="5845175"/>
          <p14:tracePt t="71332" x="2462213" y="5864225"/>
          <p14:tracePt t="71340" x="2462213" y="5881688"/>
          <p14:tracePt t="71348" x="2462213" y="5891213"/>
          <p14:tracePt t="71364" x="2479675" y="5927725"/>
          <p14:tracePt t="71370" x="2489200" y="5937250"/>
          <p14:tracePt t="71378" x="2498725" y="5946775"/>
          <p14:tracePt t="71386" x="2525713" y="5973763"/>
          <p14:tracePt t="71402" x="2552700" y="5983288"/>
          <p14:tracePt t="71411" x="2562225" y="5983288"/>
          <p14:tracePt t="71419" x="2589213" y="5983288"/>
          <p14:tracePt t="71524" x="2598738" y="6000750"/>
          <p14:tracePt t="71530" x="2598738" y="6010275"/>
          <p14:tracePt t="71556" x="2598738" y="6018213"/>
          <p14:tracePt t="71738" x="2598738" y="6027738"/>
          <p14:tracePt t="71773" x="2598738" y="6037263"/>
          <p14:tracePt t="71778" x="2598738" y="6046788"/>
          <p14:tracePt t="71812" x="2606675" y="6046788"/>
          <p14:tracePt t="71820" x="2606675" y="6027738"/>
          <p14:tracePt t="71828" x="2606675" y="6018213"/>
          <p14:tracePt t="71845" x="2606675" y="6010275"/>
          <p14:tracePt t="71852" x="2606675" y="5991225"/>
          <p14:tracePt t="71882" x="2598738" y="5983288"/>
          <p14:tracePt t="71886" x="2589213" y="5973763"/>
          <p14:tracePt t="71908" x="2579688" y="5964238"/>
          <p14:tracePt t="71932" x="2570163" y="5964238"/>
          <p14:tracePt t="71940" x="2543175" y="5964238"/>
          <p14:tracePt t="71948" x="2525713" y="5964238"/>
          <p14:tracePt t="71960" x="2506663" y="5964238"/>
          <p14:tracePt t="71964" x="2489200" y="5964238"/>
          <p14:tracePt t="71974" x="2479675" y="5964238"/>
          <p14:tracePt t="72140" x="2489200" y="5964238"/>
          <p14:tracePt t="72148" x="2516188" y="5964238"/>
          <p14:tracePt t="72161" x="2525713" y="5964238"/>
          <p14:tracePt t="72163" x="2533650" y="5964238"/>
          <p14:tracePt t="72173" x="2543175" y="5964238"/>
          <p14:tracePt t="72180" x="2552700" y="5964238"/>
          <p14:tracePt t="72195" x="2570163" y="5964238"/>
          <p14:tracePt t="72204" x="2589213" y="5954713"/>
          <p14:tracePt t="72213" x="2598738" y="5946775"/>
          <p14:tracePt t="72220" x="2606675" y="5937250"/>
          <p14:tracePt t="72268" x="2606675" y="5927725"/>
          <p14:tracePt t="72348" x="2598738" y="5927725"/>
          <p14:tracePt t="72358" x="2570163" y="5927725"/>
          <p14:tracePt t="72364" x="2562225" y="5927725"/>
          <p14:tracePt t="72374" x="2543175" y="5927725"/>
          <p14:tracePt t="72380" x="2525713" y="5937250"/>
          <p14:tracePt t="72395" x="2516188" y="5937250"/>
          <p14:tracePt t="72420" x="2506663" y="5937250"/>
          <p14:tracePt t="72452" x="2489200" y="5937250"/>
          <p14:tracePt t="72589" x="2479675" y="5937250"/>
          <p14:tracePt t="72596" x="2470150" y="5937250"/>
          <p14:tracePt t="72732" x="2443163" y="5937250"/>
          <p14:tracePt t="72740" x="2425700" y="5937250"/>
          <p14:tracePt t="72747" x="2389188" y="5954713"/>
          <p14:tracePt t="72754" x="2360613" y="5964238"/>
          <p14:tracePt t="72762" x="2352675" y="5964238"/>
          <p14:tracePt t="72770" x="2343150" y="5973763"/>
          <p14:tracePt t="72778" x="2333625" y="5983288"/>
          <p14:tracePt t="72786" x="2333625" y="5991225"/>
          <p14:tracePt t="72810" x="2324100" y="6010275"/>
          <p14:tracePt t="72818" x="2324100" y="6018213"/>
          <p14:tracePt t="72835" x="2316163" y="6037263"/>
          <p14:tracePt t="72868" x="2306638" y="6037263"/>
          <p14:tracePt t="72948" x="2297113" y="6046788"/>
          <p14:tracePt t="72990" x="2297113" y="6054725"/>
          <p14:tracePt t="73082" x="2306638" y="6054725"/>
          <p14:tracePt t="73090" x="2316163" y="6054725"/>
          <p14:tracePt t="73107" x="2316163" y="6037263"/>
          <p14:tracePt t="73115" x="2316163" y="6027738"/>
          <p14:tracePt t="73123" x="2316163" y="6018213"/>
          <p14:tracePt t="73284" x="2316163" y="6010275"/>
          <p14:tracePt t="73292" x="2324100" y="6010275"/>
          <p14:tracePt t="73300" x="2333625" y="6000750"/>
          <p14:tracePt t="73308" x="2343150" y="6000750"/>
          <p14:tracePt t="73316" x="2343150" y="5991225"/>
          <p14:tracePt t="73324" x="2352675" y="5983288"/>
          <p14:tracePt t="73332" x="2352675" y="5973763"/>
          <p14:tracePt t="73340" x="2352675" y="5954713"/>
          <p14:tracePt t="73466" x="2352675" y="5973763"/>
          <p14:tracePt t="73708" x="2360613" y="5954713"/>
          <p14:tracePt t="73724" x="2379663" y="5937250"/>
          <p14:tracePt t="73830" x="2379663" y="5946775"/>
          <p14:tracePt t="73835" x="2379663" y="5954713"/>
          <p14:tracePt t="73844" x="2379663" y="5973763"/>
          <p14:tracePt t="73863" x="2370138" y="5991225"/>
          <p14:tracePt t="73931" x="2379663" y="5991225"/>
          <p14:tracePt t="73939" x="2397125" y="5983288"/>
          <p14:tracePt t="73947" x="2416175" y="5973763"/>
          <p14:tracePt t="73955" x="2443163" y="5946775"/>
          <p14:tracePt t="73964" x="2479675" y="5918200"/>
          <p14:tracePt t="73971" x="2506663" y="5900738"/>
          <p14:tracePt t="73981" x="2516188" y="5881688"/>
          <p14:tracePt t="73987" x="2552700" y="5854700"/>
          <p14:tracePt t="73996" x="2562225" y="5854700"/>
          <p14:tracePt t="74003" x="2570163" y="5837238"/>
          <p14:tracePt t="74011" x="2579688" y="5827713"/>
          <p14:tracePt t="74100" x="2589213" y="5827713"/>
          <p14:tracePt t="74221" x="2598738" y="5827713"/>
          <p14:tracePt t="74230" x="2598738" y="5837238"/>
          <p14:tracePt t="74236" x="2598738" y="5873750"/>
          <p14:tracePt t="74246" x="2598738" y="5891213"/>
          <p14:tracePt t="74252" x="2598738" y="5918200"/>
          <p14:tracePt t="74262" x="2589213" y="5937250"/>
          <p14:tracePt t="74268" x="2570163" y="5964238"/>
          <p14:tracePt t="74282" x="2570163" y="5983288"/>
          <p14:tracePt t="74283" x="2543175" y="6027738"/>
          <p14:tracePt t="74299" x="2533650" y="6037263"/>
          <p14:tracePt t="74307" x="2533650" y="6046788"/>
          <p14:tracePt t="74555" x="2533650" y="6027738"/>
          <p14:tracePt t="74563" x="2533650" y="6000750"/>
          <p14:tracePt t="74571" x="2533650" y="5991225"/>
          <p14:tracePt t="74578" x="2533650" y="5983288"/>
          <p14:tracePt t="74586" x="2533650" y="5973763"/>
          <p14:tracePt t="74594" x="2543175" y="5964238"/>
          <p14:tracePt t="74668" x="2543175" y="5973763"/>
          <p14:tracePt t="74678" x="2543175" y="5991225"/>
          <p14:tracePt t="74682" x="2543175" y="6018213"/>
          <p14:tracePt t="74690" x="2543175" y="6046788"/>
          <p14:tracePt t="74700" x="2562225" y="6073775"/>
          <p14:tracePt t="74708" x="2570163" y="6091238"/>
          <p14:tracePt t="74716" x="2589213" y="6119813"/>
          <p14:tracePt t="74724" x="2606675" y="6146800"/>
          <p14:tracePt t="74733" x="2635250" y="6183313"/>
          <p14:tracePt t="74740" x="2679700" y="6200775"/>
          <p14:tracePt t="74750" x="2708275" y="6200775"/>
          <p14:tracePt t="74755" x="2771775" y="6210300"/>
          <p14:tracePt t="74763" x="2789238" y="6210300"/>
          <p14:tracePt t="74771" x="2835275" y="6210300"/>
          <p14:tracePt t="74780" x="2881313" y="6210300"/>
          <p14:tracePt t="74787" x="2935288" y="6210300"/>
          <p14:tracePt t="74795" x="2954338" y="6210300"/>
          <p14:tracePt t="74803" x="3008313" y="6210300"/>
          <p14:tracePt t="74811" x="3035300" y="6210300"/>
          <p14:tracePt t="74819" x="3044825" y="6210300"/>
          <p14:tracePt t="74827" x="3071813" y="6210300"/>
          <p14:tracePt t="74834" x="3081338" y="6210300"/>
          <p14:tracePt t="74844" x="3090863" y="6210300"/>
          <p14:tracePt t="74850" x="3090863" y="6200775"/>
          <p14:tracePt t="74980" x="3090863" y="6192838"/>
          <p14:tracePt t="74992" x="3090863" y="6164263"/>
          <p14:tracePt t="74995" x="3127375" y="6119813"/>
          <p14:tracePt t="75002" x="3144838" y="6091238"/>
          <p14:tracePt t="75011" x="3171825" y="6046788"/>
          <p14:tracePt t="75018" x="3200400" y="6027738"/>
          <p14:tracePt t="75026" x="3208338" y="5991225"/>
          <p14:tracePt t="75034" x="3254375" y="5946775"/>
          <p14:tracePt t="75044" x="3281363" y="5900738"/>
          <p14:tracePt t="75050" x="3309938" y="5873750"/>
          <p14:tracePt t="75059" x="3346450" y="5837238"/>
          <p14:tracePt t="75066" x="3363913" y="5808663"/>
          <p14:tracePt t="75077" x="3373438" y="5800725"/>
          <p14:tracePt t="75082" x="3382963" y="5781675"/>
          <p14:tracePt t="75090" x="3390900" y="5772150"/>
          <p14:tracePt t="75268" x="3400425" y="5772150"/>
          <p14:tracePt t="75293" x="3390900" y="5800725"/>
          <p14:tracePt t="75300" x="3382963" y="5818188"/>
          <p14:tracePt t="75308" x="3382963" y="5837238"/>
          <p14:tracePt t="75316" x="3373438" y="5837238"/>
          <p14:tracePt t="75324" x="3363913" y="5864225"/>
          <p14:tracePt t="75332" x="3363913" y="5873750"/>
          <p14:tracePt t="75340" x="3363913" y="5881688"/>
          <p14:tracePt t="75356" x="3363913" y="5900738"/>
          <p14:tracePt t="75372" x="3363913" y="5910263"/>
          <p14:tracePt t="75404" x="3363913" y="5918200"/>
          <p14:tracePt t="75430" x="3363913" y="5946775"/>
          <p14:tracePt t="75436" x="3373438" y="5946775"/>
          <p14:tracePt t="75445" x="3382963" y="5954713"/>
          <p14:tracePt t="75461" x="3390900" y="5954713"/>
          <p14:tracePt t="75466" x="3409950" y="5964238"/>
          <p14:tracePt t="75476" x="3419475" y="5964238"/>
          <p14:tracePt t="75494" x="3427413" y="5973763"/>
          <p14:tracePt t="75507" x="3436938" y="5973763"/>
          <p14:tracePt t="75604" x="3446463" y="5983288"/>
          <p14:tracePt t="75612" x="3446463" y="5991225"/>
          <p14:tracePt t="75619" x="3446463" y="6000750"/>
          <p14:tracePt t="75635" x="3436938" y="6010275"/>
          <p14:tracePt t="75652" x="3427413" y="6010275"/>
          <p14:tracePt t="75667" x="3419475" y="6010275"/>
          <p14:tracePt t="75679" x="3400425" y="6010275"/>
          <p14:tracePt t="75683" x="3382963" y="6027738"/>
          <p14:tracePt t="75812" x="3373438" y="6027738"/>
          <p14:tracePt t="75827" x="3390900" y="5973763"/>
          <p14:tracePt t="75834" x="3400425" y="5964238"/>
          <p14:tracePt t="75843" x="3409950" y="5937250"/>
          <p14:tracePt t="75850" x="3427413" y="5918200"/>
          <p14:tracePt t="75859" x="3463925" y="5891213"/>
          <p14:tracePt t="75880" x="3500438" y="5873750"/>
          <p14:tracePt t="75882" x="3527425" y="5873750"/>
          <p14:tracePt t="75890" x="3546475" y="5873750"/>
          <p14:tracePt t="75898" x="3573463" y="5873750"/>
          <p14:tracePt t="75906" x="3592513" y="5873750"/>
          <p14:tracePt t="75914" x="3619500" y="5873750"/>
          <p14:tracePt t="75922" x="3636963" y="5873750"/>
          <p14:tracePt t="75931" x="3656013" y="5873750"/>
          <p14:tracePt t="75939" x="3665538" y="5873750"/>
          <p14:tracePt t="75949" x="3673475" y="5873750"/>
          <p14:tracePt t="75955" x="3692525" y="5873750"/>
          <p14:tracePt t="75964" x="3702050" y="5873750"/>
          <p14:tracePt t="75971" x="3709988" y="5873750"/>
          <p14:tracePt t="75983" x="3719513" y="5873750"/>
          <p14:tracePt t="75996" x="3738563" y="5873750"/>
          <p14:tracePt t="76004" x="3746500" y="5873750"/>
          <p14:tracePt t="76020" x="3775075" y="5873750"/>
          <p14:tracePt t="76029" x="3783013" y="5873750"/>
          <p14:tracePt t="76036" x="3802063" y="5873750"/>
          <p14:tracePt t="76046" x="3846513" y="5873750"/>
          <p14:tracePt t="76052" x="3865563" y="5864225"/>
          <p14:tracePt t="76062" x="3883025" y="5854700"/>
          <p14:tracePt t="76077" x="3902075" y="5845175"/>
          <p14:tracePt t="76084" x="3911600" y="5845175"/>
          <p14:tracePt t="76090" x="3919538" y="5837238"/>
          <p14:tracePt t="76098" x="3929063" y="5827713"/>
          <p14:tracePt t="76522" x="3992563" y="5808663"/>
          <p14:tracePt t="76530" x="4057650" y="5764213"/>
          <p14:tracePt t="76539" x="4138613" y="5699125"/>
          <p14:tracePt t="76547" x="4238625" y="5654675"/>
          <p14:tracePt t="76555" x="4340225" y="5581650"/>
          <p14:tracePt t="76565" x="4440238" y="5508625"/>
          <p14:tracePt t="76570" x="4549775" y="5472113"/>
          <p14:tracePt t="76579" x="4667250" y="5399088"/>
          <p14:tracePt t="76586" x="4786313" y="5335588"/>
          <p14:tracePt t="76595" x="4905375" y="5280025"/>
          <p14:tracePt t="76602" x="5014913" y="5233988"/>
          <p14:tracePt t="76610" x="5114925" y="5197475"/>
          <p14:tracePt t="76619" x="5178425" y="5153025"/>
          <p14:tracePt t="76626" x="5278438" y="5126038"/>
          <p14:tracePt t="76634" x="5387975" y="5053013"/>
          <p14:tracePt t="76643" x="5507038" y="5016500"/>
          <p14:tracePt t="76651" x="5624513" y="4951413"/>
          <p14:tracePt t="76660" x="5753100" y="4906963"/>
          <p14:tracePt t="76667" x="5889625" y="4851400"/>
          <p14:tracePt t="76675" x="6035675" y="4787900"/>
          <p14:tracePt t="76682" x="6189663" y="4714875"/>
          <p14:tracePt t="76690" x="6362700" y="4624388"/>
          <p14:tracePt t="76698" x="6564313" y="4532313"/>
          <p14:tracePt t="76706" x="6737350" y="4478338"/>
          <p14:tracePt t="76714" x="6883400" y="4395788"/>
          <p14:tracePt t="76722" x="7056438" y="4322763"/>
          <p14:tracePt t="76730" x="7212013" y="4259263"/>
          <p14:tracePt t="76738" x="7339013" y="4213225"/>
          <p14:tracePt t="76747" x="7494588" y="4140200"/>
          <p14:tracePt t="76755" x="7585075" y="4103688"/>
          <p14:tracePt t="76764" x="7667625" y="4076700"/>
          <p14:tracePt t="76771" x="7748588" y="4030663"/>
          <p14:tracePt t="76781" x="7777163" y="4021138"/>
          <p14:tracePt t="76786" x="7785100" y="4021138"/>
          <p14:tracePt t="76796" x="7813675" y="4021138"/>
          <p14:tracePt t="76802" x="7821613" y="4013200"/>
          <p14:tracePt t="76827" x="7831138" y="4013200"/>
          <p14:tracePt t="76842" x="7831138" y="4003675"/>
          <p14:tracePt t="76850" x="7858125" y="3994150"/>
          <p14:tracePt t="76860" x="7904163" y="3976688"/>
          <p14:tracePt t="76882" x="7958138" y="3940175"/>
          <p14:tracePt t="76883" x="7986713" y="3930650"/>
          <p14:tracePt t="76890" x="8004175" y="3921125"/>
          <p14:tracePt t="76898" x="8013700" y="3911600"/>
          <p14:tracePt t="76906" x="8031163" y="3894138"/>
          <p14:tracePt t="76914" x="8050213" y="3875088"/>
          <p14:tracePt t="76922" x="8067675" y="3857625"/>
          <p14:tracePt t="76930" x="8077200" y="3848100"/>
          <p14:tracePt t="76938" x="8096250" y="3830638"/>
          <p14:tracePt t="76947" x="8096250" y="3811588"/>
          <p14:tracePt t="76955" x="8104188" y="3811588"/>
          <p14:tracePt t="76965" x="8113713" y="3803650"/>
          <p14:tracePt t="76970" x="8113713" y="3794125"/>
          <p14:tracePt t="76979" x="8123238" y="3775075"/>
          <p14:tracePt t="77002" x="8123238" y="3767138"/>
          <p14:tracePt t="77044" x="8132763" y="3748088"/>
          <p14:tracePt t="77092" x="8132763" y="3775075"/>
          <p14:tracePt t="77102" x="8077200" y="3821113"/>
          <p14:tracePt t="77108" x="8059738" y="3875088"/>
          <p14:tracePt t="77116" x="8004175" y="3948113"/>
          <p14:tracePt t="77123" x="7977188" y="3976688"/>
          <p14:tracePt t="77292" x="7558088" y="3967163"/>
          <p14:tracePt t="77300" x="7010400" y="3840163"/>
          <p14:tracePt t="77308" x="6454775" y="3721100"/>
          <p14:tracePt t="77316" x="6254750" y="3629025"/>
          <p14:tracePt t="77324" x="6189663" y="3592513"/>
          <p14:tracePt t="77332" x="6126163" y="3538538"/>
          <p14:tracePt t="77340" x="6108700" y="3511550"/>
          <p14:tracePt t="77348" x="6099175" y="3492500"/>
          <p14:tracePt t="77355" x="6099175" y="3446463"/>
          <p14:tracePt t="77363" x="6135688" y="3429000"/>
          <p14:tracePt t="77371" x="6245225" y="3402013"/>
          <p14:tracePt t="77379" x="6354763" y="3375025"/>
          <p14:tracePt t="77387" x="6581775" y="3375025"/>
          <p14:tracePt t="77398" x="6783388" y="3375025"/>
          <p14:tracePt t="77402" x="7029450" y="3355975"/>
          <p14:tracePt t="77411" x="7302500" y="3338513"/>
          <p14:tracePt t="77418" x="7721600" y="3319463"/>
          <p14:tracePt t="77426" x="8204200" y="3319463"/>
          <p14:tracePt t="77436" x="8615363" y="3319463"/>
          <p14:tracePt t="77443" x="8951913" y="33194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ja-JP"/>
              <a:t>k-ary</a:t>
            </a:r>
            <a:r>
              <a:rPr lang="ja-JP" altLang="en-US"/>
              <a:t>　</a:t>
            </a:r>
            <a:r>
              <a:rPr lang="en-US" altLang="ja-JP"/>
              <a:t>n-cube</a:t>
            </a:r>
          </a:p>
        </p:txBody>
      </p:sp>
      <p:grpSp>
        <p:nvGrpSpPr>
          <p:cNvPr id="62509" name="Group 45"/>
          <p:cNvGrpSpPr>
            <a:grpSpLocks/>
          </p:cNvGrpSpPr>
          <p:nvPr/>
        </p:nvGrpSpPr>
        <p:grpSpPr bwMode="auto">
          <a:xfrm>
            <a:off x="2270125" y="2206625"/>
            <a:ext cx="6394450" cy="841375"/>
            <a:chOff x="1430" y="1390"/>
            <a:chExt cx="4028" cy="530"/>
          </a:xfrm>
        </p:grpSpPr>
        <p:grpSp>
          <p:nvGrpSpPr>
            <p:cNvPr id="62476" name="Group 12"/>
            <p:cNvGrpSpPr>
              <a:grpSpLocks/>
            </p:cNvGrpSpPr>
            <p:nvPr/>
          </p:nvGrpSpPr>
          <p:grpSpPr bwMode="auto">
            <a:xfrm>
              <a:off x="1430" y="1390"/>
              <a:ext cx="1402" cy="530"/>
              <a:chOff x="1430" y="1390"/>
              <a:chExt cx="1402" cy="530"/>
            </a:xfrm>
          </p:grpSpPr>
          <p:sp>
            <p:nvSpPr>
              <p:cNvPr id="62468" name="Oval 4"/>
              <p:cNvSpPr>
                <a:spLocks noChangeArrowheads="1"/>
              </p:cNvSpPr>
              <p:nvPr/>
            </p:nvSpPr>
            <p:spPr bwMode="auto">
              <a:xfrm>
                <a:off x="1440"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69" name="Oval 5"/>
              <p:cNvSpPr>
                <a:spLocks noChangeArrowheads="1"/>
              </p:cNvSpPr>
              <p:nvPr/>
            </p:nvSpPr>
            <p:spPr bwMode="auto">
              <a:xfrm>
                <a:off x="2016"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70" name="Oval 6"/>
              <p:cNvSpPr>
                <a:spLocks noChangeArrowheads="1"/>
              </p:cNvSpPr>
              <p:nvPr/>
            </p:nvSpPr>
            <p:spPr bwMode="auto">
              <a:xfrm>
                <a:off x="2592"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71" name="Line 7"/>
              <p:cNvSpPr>
                <a:spLocks noChangeShapeType="1"/>
              </p:cNvSpPr>
              <p:nvPr/>
            </p:nvSpPr>
            <p:spPr bwMode="auto">
              <a:xfrm>
                <a:off x="1680"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72" name="Line 8"/>
              <p:cNvSpPr>
                <a:spLocks noChangeShapeType="1"/>
              </p:cNvSpPr>
              <p:nvPr/>
            </p:nvSpPr>
            <p:spPr bwMode="auto">
              <a:xfrm>
                <a:off x="2256"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73" name="Text Box 9"/>
              <p:cNvSpPr txBox="1">
                <a:spLocks noChangeArrowheads="1"/>
              </p:cNvSpPr>
              <p:nvPr/>
            </p:nvSpPr>
            <p:spPr bwMode="auto">
              <a:xfrm>
                <a:off x="1430"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2474" name="Text Box 10"/>
              <p:cNvSpPr txBox="1">
                <a:spLocks noChangeArrowheads="1"/>
              </p:cNvSpPr>
              <p:nvPr/>
            </p:nvSpPr>
            <p:spPr bwMode="auto">
              <a:xfrm>
                <a:off x="2064"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2475" name="Text Box 11"/>
              <p:cNvSpPr txBox="1">
                <a:spLocks noChangeArrowheads="1"/>
              </p:cNvSpPr>
              <p:nvPr/>
            </p:nvSpPr>
            <p:spPr bwMode="auto">
              <a:xfrm>
                <a:off x="2582"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sp>
          <p:nvSpPr>
            <p:cNvPr id="62477" name="Text Box 13"/>
            <p:cNvSpPr txBox="1">
              <a:spLocks noChangeArrowheads="1"/>
            </p:cNvSpPr>
            <p:nvPr/>
          </p:nvSpPr>
          <p:spPr bwMode="auto">
            <a:xfrm>
              <a:off x="4464" y="1632"/>
              <a:ext cx="9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3-ary</a:t>
              </a:r>
              <a:r>
                <a:rPr lang="ja-JP" altLang="en-US" sz="2000">
                  <a:latin typeface="Times New Roman" panose="02020603050405020304" pitchFamily="18" charset="0"/>
                </a:rPr>
                <a:t>　</a:t>
              </a:r>
              <a:r>
                <a:rPr lang="en-US" altLang="ja-JP" sz="2000">
                  <a:latin typeface="Times New Roman" panose="02020603050405020304" pitchFamily="18" charset="0"/>
                </a:rPr>
                <a:t>1-cube</a:t>
              </a:r>
            </a:p>
          </p:txBody>
        </p:sp>
      </p:grpSp>
      <p:grpSp>
        <p:nvGrpSpPr>
          <p:cNvPr id="62512" name="Group 48"/>
          <p:cNvGrpSpPr>
            <a:grpSpLocks/>
          </p:cNvGrpSpPr>
          <p:nvPr/>
        </p:nvGrpSpPr>
        <p:grpSpPr bwMode="auto">
          <a:xfrm>
            <a:off x="2057400" y="2209800"/>
            <a:ext cx="2262188" cy="2454275"/>
            <a:chOff x="1296" y="1392"/>
            <a:chExt cx="1425" cy="1546"/>
          </a:xfrm>
        </p:grpSpPr>
        <p:sp>
          <p:nvSpPr>
            <p:cNvPr id="62497" name="Text Box 33"/>
            <p:cNvSpPr txBox="1">
              <a:spLocks noChangeArrowheads="1"/>
            </p:cNvSpPr>
            <p:nvPr/>
          </p:nvSpPr>
          <p:spPr bwMode="auto">
            <a:xfrm>
              <a:off x="1296"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2498" name="Text Box 34"/>
            <p:cNvSpPr txBox="1">
              <a:spLocks noChangeArrowheads="1"/>
            </p:cNvSpPr>
            <p:nvPr/>
          </p:nvSpPr>
          <p:spPr bwMode="auto">
            <a:xfrm>
              <a:off x="1920"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2499" name="Text Box 35"/>
            <p:cNvSpPr txBox="1">
              <a:spLocks noChangeArrowheads="1"/>
            </p:cNvSpPr>
            <p:nvPr/>
          </p:nvSpPr>
          <p:spPr bwMode="auto">
            <a:xfrm>
              <a:off x="2448"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2500" name="Text Box 36"/>
            <p:cNvSpPr txBox="1">
              <a:spLocks noChangeArrowheads="1"/>
            </p:cNvSpPr>
            <p:nvPr/>
          </p:nvSpPr>
          <p:spPr bwMode="auto">
            <a:xfrm>
              <a:off x="12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2501" name="Text Box 37"/>
            <p:cNvSpPr txBox="1">
              <a:spLocks noChangeArrowheads="1"/>
            </p:cNvSpPr>
            <p:nvPr/>
          </p:nvSpPr>
          <p:spPr bwMode="auto">
            <a:xfrm>
              <a:off x="1968"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2502" name="Text Box 38"/>
            <p:cNvSpPr txBox="1">
              <a:spLocks noChangeArrowheads="1"/>
            </p:cNvSpPr>
            <p:nvPr/>
          </p:nvSpPr>
          <p:spPr bwMode="auto">
            <a:xfrm>
              <a:off x="24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2503" name="Text Box 39"/>
            <p:cNvSpPr txBox="1">
              <a:spLocks noChangeArrowheads="1"/>
            </p:cNvSpPr>
            <p:nvPr/>
          </p:nvSpPr>
          <p:spPr bwMode="auto">
            <a:xfrm>
              <a:off x="1344"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2504" name="Text Box 40"/>
            <p:cNvSpPr txBox="1">
              <a:spLocks noChangeArrowheads="1"/>
            </p:cNvSpPr>
            <p:nvPr/>
          </p:nvSpPr>
          <p:spPr bwMode="auto">
            <a:xfrm>
              <a:off x="1968"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2505" name="Text Box 41"/>
            <p:cNvSpPr txBox="1">
              <a:spLocks noChangeArrowheads="1"/>
            </p:cNvSpPr>
            <p:nvPr/>
          </p:nvSpPr>
          <p:spPr bwMode="auto">
            <a:xfrm>
              <a:off x="2496"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grpSp>
        <p:nvGrpSpPr>
          <p:cNvPr id="62513" name="Group 49"/>
          <p:cNvGrpSpPr>
            <a:grpSpLocks/>
          </p:cNvGrpSpPr>
          <p:nvPr/>
        </p:nvGrpSpPr>
        <p:grpSpPr bwMode="auto">
          <a:xfrm>
            <a:off x="2514600" y="3048000"/>
            <a:ext cx="6210300" cy="1676400"/>
            <a:chOff x="1584" y="1920"/>
            <a:chExt cx="3912" cy="1056"/>
          </a:xfrm>
        </p:grpSpPr>
        <p:sp>
          <p:nvSpPr>
            <p:cNvPr id="62506" name="Line 42"/>
            <p:cNvSpPr>
              <a:spLocks noChangeShapeType="1"/>
            </p:cNvSpPr>
            <p:nvPr/>
          </p:nvSpPr>
          <p:spPr bwMode="auto">
            <a:xfrm>
              <a:off x="1584"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507" name="Line 43"/>
            <p:cNvSpPr>
              <a:spLocks noChangeShapeType="1"/>
            </p:cNvSpPr>
            <p:nvPr/>
          </p:nvSpPr>
          <p:spPr bwMode="auto">
            <a:xfrm>
              <a:off x="2160"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508" name="Line 44"/>
            <p:cNvSpPr>
              <a:spLocks noChangeShapeType="1"/>
            </p:cNvSpPr>
            <p:nvPr/>
          </p:nvSpPr>
          <p:spPr bwMode="auto">
            <a:xfrm>
              <a:off x="2736"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510" name="Text Box 46"/>
            <p:cNvSpPr txBox="1">
              <a:spLocks noChangeArrowheads="1"/>
            </p:cNvSpPr>
            <p:nvPr/>
          </p:nvSpPr>
          <p:spPr bwMode="auto">
            <a:xfrm>
              <a:off x="4502" y="2121"/>
              <a:ext cx="9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3-ary</a:t>
              </a:r>
              <a:r>
                <a:rPr lang="ja-JP" altLang="en-US" sz="2000">
                  <a:latin typeface="Times New Roman" panose="02020603050405020304" pitchFamily="18" charset="0"/>
                </a:rPr>
                <a:t>　</a:t>
              </a:r>
              <a:r>
                <a:rPr lang="en-US" altLang="ja-JP" sz="2000">
                  <a:latin typeface="Times New Roman" panose="02020603050405020304" pitchFamily="18" charset="0"/>
                </a:rPr>
                <a:t>2-cube</a:t>
              </a:r>
            </a:p>
          </p:txBody>
        </p:sp>
      </p:grpSp>
      <p:grpSp>
        <p:nvGrpSpPr>
          <p:cNvPr id="62511" name="Group 47"/>
          <p:cNvGrpSpPr>
            <a:grpSpLocks/>
          </p:cNvGrpSpPr>
          <p:nvPr/>
        </p:nvGrpSpPr>
        <p:grpSpPr bwMode="auto">
          <a:xfrm>
            <a:off x="2286000" y="3200400"/>
            <a:ext cx="2225675" cy="1908175"/>
            <a:chOff x="1440" y="2016"/>
            <a:chExt cx="1402" cy="1202"/>
          </a:xfrm>
        </p:grpSpPr>
        <p:grpSp>
          <p:nvGrpSpPr>
            <p:cNvPr id="62488" name="Group 24"/>
            <p:cNvGrpSpPr>
              <a:grpSpLocks/>
            </p:cNvGrpSpPr>
            <p:nvPr/>
          </p:nvGrpSpPr>
          <p:grpSpPr bwMode="auto">
            <a:xfrm>
              <a:off x="1440" y="2688"/>
              <a:ext cx="1402" cy="530"/>
              <a:chOff x="1430" y="1390"/>
              <a:chExt cx="1402" cy="530"/>
            </a:xfrm>
          </p:grpSpPr>
          <p:sp>
            <p:nvSpPr>
              <p:cNvPr id="62489" name="Oval 25"/>
              <p:cNvSpPr>
                <a:spLocks noChangeArrowheads="1"/>
              </p:cNvSpPr>
              <p:nvPr/>
            </p:nvSpPr>
            <p:spPr bwMode="auto">
              <a:xfrm>
                <a:off x="1440"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90" name="Oval 26"/>
              <p:cNvSpPr>
                <a:spLocks noChangeArrowheads="1"/>
              </p:cNvSpPr>
              <p:nvPr/>
            </p:nvSpPr>
            <p:spPr bwMode="auto">
              <a:xfrm>
                <a:off x="2016"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91" name="Oval 27"/>
              <p:cNvSpPr>
                <a:spLocks noChangeArrowheads="1"/>
              </p:cNvSpPr>
              <p:nvPr/>
            </p:nvSpPr>
            <p:spPr bwMode="auto">
              <a:xfrm>
                <a:off x="2592"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92" name="Line 28"/>
              <p:cNvSpPr>
                <a:spLocks noChangeShapeType="1"/>
              </p:cNvSpPr>
              <p:nvPr/>
            </p:nvSpPr>
            <p:spPr bwMode="auto">
              <a:xfrm>
                <a:off x="1680"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93" name="Line 29"/>
              <p:cNvSpPr>
                <a:spLocks noChangeShapeType="1"/>
              </p:cNvSpPr>
              <p:nvPr/>
            </p:nvSpPr>
            <p:spPr bwMode="auto">
              <a:xfrm>
                <a:off x="2256"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94" name="Text Box 30"/>
              <p:cNvSpPr txBox="1">
                <a:spLocks noChangeArrowheads="1"/>
              </p:cNvSpPr>
              <p:nvPr/>
            </p:nvSpPr>
            <p:spPr bwMode="auto">
              <a:xfrm>
                <a:off x="1430"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2495" name="Text Box 31"/>
              <p:cNvSpPr txBox="1">
                <a:spLocks noChangeArrowheads="1"/>
              </p:cNvSpPr>
              <p:nvPr/>
            </p:nvSpPr>
            <p:spPr bwMode="auto">
              <a:xfrm>
                <a:off x="2064"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2496" name="Text Box 32"/>
              <p:cNvSpPr txBox="1">
                <a:spLocks noChangeArrowheads="1"/>
              </p:cNvSpPr>
              <p:nvPr/>
            </p:nvSpPr>
            <p:spPr bwMode="auto">
              <a:xfrm>
                <a:off x="2582"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grpSp>
          <p:nvGrpSpPr>
            <p:cNvPr id="62479" name="Group 15"/>
            <p:cNvGrpSpPr>
              <a:grpSpLocks/>
            </p:cNvGrpSpPr>
            <p:nvPr/>
          </p:nvGrpSpPr>
          <p:grpSpPr bwMode="auto">
            <a:xfrm>
              <a:off x="1440" y="2016"/>
              <a:ext cx="1402" cy="530"/>
              <a:chOff x="1430" y="1390"/>
              <a:chExt cx="1402" cy="530"/>
            </a:xfrm>
          </p:grpSpPr>
          <p:sp>
            <p:nvSpPr>
              <p:cNvPr id="62480" name="Oval 16"/>
              <p:cNvSpPr>
                <a:spLocks noChangeArrowheads="1"/>
              </p:cNvSpPr>
              <p:nvPr/>
            </p:nvSpPr>
            <p:spPr bwMode="auto">
              <a:xfrm>
                <a:off x="1440"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81" name="Oval 17"/>
              <p:cNvSpPr>
                <a:spLocks noChangeArrowheads="1"/>
              </p:cNvSpPr>
              <p:nvPr/>
            </p:nvSpPr>
            <p:spPr bwMode="auto">
              <a:xfrm>
                <a:off x="2016"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82" name="Oval 18"/>
              <p:cNvSpPr>
                <a:spLocks noChangeArrowheads="1"/>
              </p:cNvSpPr>
              <p:nvPr/>
            </p:nvSpPr>
            <p:spPr bwMode="auto">
              <a:xfrm>
                <a:off x="2592"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83" name="Line 19"/>
              <p:cNvSpPr>
                <a:spLocks noChangeShapeType="1"/>
              </p:cNvSpPr>
              <p:nvPr/>
            </p:nvSpPr>
            <p:spPr bwMode="auto">
              <a:xfrm>
                <a:off x="1680"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84" name="Line 20"/>
              <p:cNvSpPr>
                <a:spLocks noChangeShapeType="1"/>
              </p:cNvSpPr>
              <p:nvPr/>
            </p:nvSpPr>
            <p:spPr bwMode="auto">
              <a:xfrm>
                <a:off x="2256"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485" name="Text Box 21"/>
              <p:cNvSpPr txBox="1">
                <a:spLocks noChangeArrowheads="1"/>
              </p:cNvSpPr>
              <p:nvPr/>
            </p:nvSpPr>
            <p:spPr bwMode="auto">
              <a:xfrm>
                <a:off x="1430"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2486" name="Text Box 22"/>
              <p:cNvSpPr txBox="1">
                <a:spLocks noChangeArrowheads="1"/>
              </p:cNvSpPr>
              <p:nvPr/>
            </p:nvSpPr>
            <p:spPr bwMode="auto">
              <a:xfrm>
                <a:off x="2064"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2487" name="Text Box 23"/>
              <p:cNvSpPr txBox="1">
                <a:spLocks noChangeArrowheads="1"/>
              </p:cNvSpPr>
              <p:nvPr/>
            </p:nvSpPr>
            <p:spPr bwMode="auto">
              <a:xfrm>
                <a:off x="2582"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grpSp>
      <p:pic>
        <p:nvPicPr>
          <p:cNvPr id="2" name="オーディオ 1">
            <a:hlinkClick r:id="" action="ppaction://media"/>
            <a:extLst>
              <a:ext uri="{FF2B5EF4-FFF2-40B4-BE49-F238E27FC236}">
                <a16:creationId xmlns:a16="http://schemas.microsoft.com/office/drawing/2014/main" id="{77BDCE8D-3154-4995-B55C-7ABBCDEE11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174"/>
    </mc:Choice>
    <mc:Fallback xmlns="">
      <p:transition spd="slow" advTm="8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5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5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8" x="8615363" y="3757613"/>
          <p14:tracePt t="397" x="8350250" y="3757613"/>
          <p14:tracePt t="404" x="8086725" y="3775075"/>
          <p14:tracePt t="413" x="7821613" y="3775075"/>
          <p14:tracePt t="420" x="7594600" y="3775075"/>
          <p14:tracePt t="431" x="7429500" y="3775075"/>
          <p14:tracePt t="436" x="7283450" y="3775075"/>
          <p14:tracePt t="444" x="7156450" y="3775075"/>
          <p14:tracePt t="452" x="7083425" y="3784600"/>
          <p14:tracePt t="460" x="7010400" y="3784600"/>
          <p14:tracePt t="468" x="6964363" y="3784600"/>
          <p14:tracePt t="476" x="6937375" y="3784600"/>
          <p14:tracePt t="485" x="6919913" y="3784600"/>
          <p14:tracePt t="492" x="6910388" y="3784600"/>
          <p14:tracePt t="500" x="6892925" y="3784600"/>
          <p14:tracePt t="1342" x="6919913" y="3748088"/>
          <p14:tracePt t="1350" x="6946900" y="3694113"/>
          <p14:tracePt t="1358" x="6964363" y="3648075"/>
          <p14:tracePt t="1366" x="7000875" y="3592513"/>
          <p14:tracePt t="1373" x="7019925" y="3575050"/>
          <p14:tracePt t="1381" x="7065963" y="3529013"/>
          <p14:tracePt t="1389" x="7073900" y="3511550"/>
          <p14:tracePt t="1397" x="7119938" y="3475038"/>
          <p14:tracePt t="1405" x="7129463" y="3475038"/>
          <p14:tracePt t="1663" x="7092950" y="3492500"/>
          <p14:tracePt t="1670" x="7056438" y="3502025"/>
          <p14:tracePt t="1678" x="7019925" y="3529013"/>
          <p14:tracePt t="1685" x="7000875" y="3529013"/>
          <p14:tracePt t="1694" x="6992938" y="3538538"/>
          <p14:tracePt t="1710" x="6964363" y="3548063"/>
          <p14:tracePt t="1910" x="6956425" y="3548063"/>
          <p14:tracePt t="1918" x="6946900" y="3548063"/>
          <p14:tracePt t="1958" x="6937375" y="3556000"/>
          <p14:tracePt t="1966" x="6956425" y="3575050"/>
          <p14:tracePt t="1974" x="6983413" y="3575050"/>
          <p14:tracePt t="1982" x="7019925" y="3575050"/>
          <p14:tracePt t="1989" x="7046913" y="3584575"/>
          <p14:tracePt t="1999" x="7056438" y="3584575"/>
          <p14:tracePt t="10422" x="7065963" y="3584575"/>
          <p14:tracePt t="10734" x="7065963" y="3592513"/>
          <p14:tracePt t="10782" x="7056438" y="3592513"/>
          <p14:tracePt t="10798" x="7046913" y="3592513"/>
          <p14:tracePt t="10813" x="7029450" y="3592513"/>
          <p14:tracePt t="10822" x="7019925" y="3592513"/>
          <p14:tracePt t="10833" x="7010400" y="3592513"/>
          <p14:tracePt t="10836" x="6964363" y="3592513"/>
          <p14:tracePt t="10850" x="6892925" y="3575050"/>
          <p14:tracePt t="10854" x="6800850" y="3575050"/>
          <p14:tracePt t="10865" x="6618288" y="3529013"/>
          <p14:tracePt t="10868" x="6399213" y="3446463"/>
          <p14:tracePt t="10881" x="6218238" y="3402013"/>
          <p14:tracePt t="10884" x="6062663" y="3338513"/>
          <p14:tracePt t="10892" x="5935663" y="3309938"/>
          <p14:tracePt t="10900" x="5797550" y="3255963"/>
          <p14:tracePt t="10908" x="5734050" y="3200400"/>
          <p14:tracePt t="10916" x="5634038" y="3127375"/>
          <p14:tracePt t="10924" x="5570538" y="3090863"/>
          <p14:tracePt t="10932" x="5507038" y="3054350"/>
          <p14:tracePt t="10940" x="5441950" y="3000375"/>
          <p14:tracePt t="10948" x="5414963" y="2982913"/>
          <p14:tracePt t="10956" x="5397500" y="2973388"/>
          <p14:tracePt t="11116" x="5387975" y="2973388"/>
          <p14:tracePt t="11124" x="5378450" y="2973388"/>
          <p14:tracePt t="11132" x="5378450" y="2982913"/>
          <p14:tracePt t="11140" x="5368925" y="3000375"/>
          <p14:tracePt t="11148" x="5351463" y="3017838"/>
          <p14:tracePt t="11157" x="5341938" y="3027363"/>
          <p14:tracePt t="11165" x="5334000" y="3046413"/>
          <p14:tracePt t="11173" x="5314950" y="3073400"/>
          <p14:tracePt t="11181" x="5287963" y="3109913"/>
          <p14:tracePt t="11189" x="5278438" y="3136900"/>
          <p14:tracePt t="11198" x="5251450" y="3182938"/>
          <p14:tracePt t="11205" x="5232400" y="3200400"/>
          <p14:tracePt t="11215" x="5195888" y="3265488"/>
          <p14:tracePt t="11220" x="5159375" y="3309938"/>
          <p14:tracePt t="11231" x="5122863" y="3355975"/>
          <p14:tracePt t="11236" x="5105400" y="3382963"/>
          <p14:tracePt t="11246" x="5068888" y="3419475"/>
          <p14:tracePt t="11252" x="5049838" y="3438525"/>
          <p14:tracePt t="11261" x="5022850" y="3465513"/>
          <p14:tracePt t="11268" x="5005388" y="3465513"/>
          <p14:tracePt t="11276" x="4995863" y="3475038"/>
          <p14:tracePt t="11285" x="4986338" y="3475038"/>
          <p14:tracePt t="11293" x="4959350" y="3482975"/>
          <p14:tracePt t="11301" x="4932363" y="3482975"/>
          <p14:tracePt t="11309" x="4876800" y="3482975"/>
          <p14:tracePt t="11317" x="4822825" y="3482975"/>
          <p14:tracePt t="11325" x="4730750" y="3482975"/>
          <p14:tracePt t="11332" x="4649788" y="3482975"/>
          <p14:tracePt t="11340" x="4594225" y="3482975"/>
          <p14:tracePt t="11348" x="4557713" y="3482975"/>
          <p14:tracePt t="11356" x="4513263" y="3465513"/>
          <p14:tracePt t="11364" x="4467225" y="3446463"/>
          <p14:tracePt t="11372" x="4421188" y="3438525"/>
          <p14:tracePt t="11380" x="4384675" y="3429000"/>
          <p14:tracePt t="11389" x="4348163" y="3411538"/>
          <p14:tracePt t="11405" x="4340225" y="3411538"/>
          <p14:tracePt t="11452" x="4321175" y="3411538"/>
          <p14:tracePt t="11461" x="4267200" y="3411538"/>
          <p14:tracePt t="11470" x="4211638" y="3411538"/>
          <p14:tracePt t="11479" x="4121150" y="3411538"/>
          <p14:tracePt t="11486" x="4029075" y="3411538"/>
          <p14:tracePt t="11499" x="3902075" y="3411538"/>
          <p14:tracePt t="11501" x="3756025" y="3411538"/>
          <p14:tracePt t="11510" x="3600450" y="3382963"/>
          <p14:tracePt t="11518" x="3436938" y="3365500"/>
          <p14:tracePt t="11525" x="3290888" y="3338513"/>
          <p14:tracePt t="11532" x="3127375" y="3302000"/>
          <p14:tracePt t="11540" x="2998788" y="3292475"/>
          <p14:tracePt t="11548" x="2917825" y="3246438"/>
          <p14:tracePt t="11556" x="2825750" y="3236913"/>
          <p14:tracePt t="11564" x="2789238" y="3228975"/>
          <p14:tracePt t="11572" x="2752725" y="3219450"/>
          <p14:tracePt t="11580" x="2744788" y="3209925"/>
          <p14:tracePt t="11677" x="2725738" y="3209925"/>
          <p14:tracePt t="11684" x="2708275" y="3209925"/>
          <p14:tracePt t="11692" x="2671763" y="3209925"/>
          <p14:tracePt t="11700" x="2652713" y="3209925"/>
          <p14:tracePt t="11708" x="2616200" y="3209925"/>
          <p14:tracePt t="11717" x="2598738" y="3219450"/>
          <p14:tracePt t="11734" x="2579688" y="3219450"/>
          <p14:tracePt t="11990" x="2562225" y="3219450"/>
          <p14:tracePt t="11998" x="2525713" y="3219450"/>
          <p14:tracePt t="12006" x="2506663" y="3200400"/>
          <p14:tracePt t="12017" x="2498725" y="3192463"/>
          <p14:tracePt t="12022" x="2479675" y="3163888"/>
          <p14:tracePt t="12038" x="2425700" y="3109913"/>
          <p14:tracePt t="12048" x="2416175" y="3090863"/>
          <p14:tracePt t="12062" x="2406650" y="3082925"/>
          <p14:tracePt t="12068" x="2389188" y="3073400"/>
          <p14:tracePt t="12182" x="2389188" y="3046413"/>
          <p14:tracePt t="12190" x="2389188" y="3017838"/>
          <p14:tracePt t="12197" x="2389188" y="2973388"/>
          <p14:tracePt t="12206" x="2389188" y="2954338"/>
          <p14:tracePt t="12215" x="2389188" y="2927350"/>
          <p14:tracePt t="12222" x="2389188" y="2900363"/>
          <p14:tracePt t="12235" x="2389188" y="2863850"/>
          <p14:tracePt t="12236" x="2389188" y="2827338"/>
          <p14:tracePt t="12247" x="2389188" y="2808288"/>
          <p14:tracePt t="12252" x="2397125" y="2771775"/>
          <p14:tracePt t="12268" x="2397125" y="2754313"/>
          <p14:tracePt t="12284" x="2397125" y="2735263"/>
          <p14:tracePt t="12342" x="2433638" y="2708275"/>
          <p14:tracePt t="12349" x="2433638" y="2698750"/>
          <p14:tracePt t="12358" x="2498725" y="2662238"/>
          <p14:tracePt t="12366" x="2543175" y="2654300"/>
          <p14:tracePt t="12373" x="2625725" y="2617788"/>
          <p14:tracePt t="12382" x="2735263" y="2589213"/>
          <p14:tracePt t="12389" x="2852738" y="2571750"/>
          <p14:tracePt t="12397" x="2981325" y="2525713"/>
          <p14:tracePt t="12404" x="3144838" y="2498725"/>
          <p14:tracePt t="12413" x="3273425" y="2498725"/>
          <p14:tracePt t="12420" x="3455988" y="2452688"/>
          <p14:tracePt t="12429" x="3573463" y="2452688"/>
          <p14:tracePt t="12436" x="3683000" y="2452688"/>
          <p14:tracePt t="12445" x="3756025" y="2452688"/>
          <p14:tracePt t="12452" x="3829050" y="2452688"/>
          <p14:tracePt t="12462" x="3865563" y="2452688"/>
          <p14:tracePt t="12468" x="3911600" y="2452688"/>
          <p14:tracePt t="12477" x="3929063" y="2462213"/>
          <p14:tracePt t="12484" x="3956050" y="2481263"/>
          <p14:tracePt t="12492" x="3975100" y="2498725"/>
          <p14:tracePt t="12500" x="4002088" y="2525713"/>
          <p14:tracePt t="12508" x="4021138" y="2544763"/>
          <p14:tracePt t="12517" x="4048125" y="2571750"/>
          <p14:tracePt t="12525" x="4084638" y="2608263"/>
          <p14:tracePt t="12532" x="4129088" y="2625725"/>
          <p14:tracePt t="12540" x="4194175" y="2681288"/>
          <p14:tracePt t="12548" x="4267200" y="2708275"/>
          <p14:tracePt t="12556" x="4348163" y="2744788"/>
          <p14:tracePt t="12564" x="4467225" y="2790825"/>
          <p14:tracePt t="12572" x="4530725" y="2827338"/>
          <p14:tracePt t="12580" x="4586288" y="2836863"/>
          <p14:tracePt t="12589" x="4649788" y="2854325"/>
          <p14:tracePt t="12598" x="4659313" y="2854325"/>
          <p14:tracePt t="12701" x="4667250" y="2863850"/>
          <p14:tracePt t="12910" x="4676775" y="2881313"/>
          <p14:tracePt t="12918" x="4686300" y="2927350"/>
          <p14:tracePt t="12926" x="4686300" y="2963863"/>
          <p14:tracePt t="12936" x="4667250" y="3027363"/>
          <p14:tracePt t="12941" x="4630738" y="3090863"/>
          <p14:tracePt t="12950" x="4594225" y="3163888"/>
          <p14:tracePt t="12958" x="4540250" y="3236913"/>
          <p14:tracePt t="12966" x="4484688" y="3302000"/>
          <p14:tracePt t="12974" x="4421188" y="3365500"/>
          <p14:tracePt t="12982" x="4384675" y="3411538"/>
          <p14:tracePt t="12989" x="4348163" y="3438525"/>
          <p14:tracePt t="12997" x="4321175" y="3455988"/>
          <p14:tracePt t="13005" x="4303713" y="3465513"/>
          <p14:tracePt t="13014" x="4284663" y="3475038"/>
          <p14:tracePt t="13542" x="4257675" y="3475038"/>
          <p14:tracePt t="13550" x="4138613" y="3446463"/>
          <p14:tracePt t="13558" x="3992563" y="3419475"/>
          <p14:tracePt t="13565" x="3838575" y="3375025"/>
          <p14:tracePt t="13574" x="3709988" y="3338513"/>
          <p14:tracePt t="13583" x="3573463" y="3302000"/>
          <p14:tracePt t="13589" x="3463925" y="3282950"/>
          <p14:tracePt t="13597" x="3354388" y="3236913"/>
          <p14:tracePt t="13605" x="3273425" y="3236913"/>
          <p14:tracePt t="13613" x="3217863" y="3228975"/>
          <p14:tracePt t="13620" x="3190875" y="3219450"/>
          <p14:tracePt t="13709" x="3181350" y="3209925"/>
          <p14:tracePt t="13918" x="3163888" y="3209925"/>
          <p14:tracePt t="13924" x="3108325" y="3209925"/>
          <p14:tracePt t="13932" x="3071813" y="3209925"/>
          <p14:tracePt t="13942" x="3027363" y="3209925"/>
          <p14:tracePt t="13951" x="2990850" y="3209925"/>
          <p14:tracePt t="13958" x="2981325" y="3209925"/>
          <p14:tracePt t="13974" x="2971800" y="3209925"/>
          <p14:tracePt t="14149" x="2981325" y="3209925"/>
          <p14:tracePt t="14157" x="3027363" y="3173413"/>
          <p14:tracePt t="14165" x="3044825" y="3163888"/>
          <p14:tracePt t="14173" x="3081338" y="3155950"/>
          <p14:tracePt t="14181" x="3144838" y="3119438"/>
          <p14:tracePt t="14189" x="3227388" y="3090863"/>
          <p14:tracePt t="14198" x="3273425" y="3073400"/>
          <p14:tracePt t="14205" x="3346450" y="3054350"/>
          <p14:tracePt t="14213" x="3390900" y="3046413"/>
          <p14:tracePt t="14221" x="3419475" y="3046413"/>
          <p14:tracePt t="14233" x="3427413" y="3046413"/>
          <p14:tracePt t="14438" x="3463925" y="3046413"/>
          <p14:tracePt t="14447" x="3490913" y="3054350"/>
          <p14:tracePt t="14453" x="3527425" y="3082925"/>
          <p14:tracePt t="14463" x="3546475" y="3100388"/>
          <p14:tracePt t="14469" x="3592513" y="3127375"/>
          <p14:tracePt t="14482" x="3619500" y="3146425"/>
          <p14:tracePt t="14485" x="3673475" y="3173413"/>
          <p14:tracePt t="14494" x="3709988" y="3182938"/>
          <p14:tracePt t="14501" x="3783013" y="3219450"/>
          <p14:tracePt t="14509" x="3810000" y="3219450"/>
          <p14:tracePt t="14520" x="3838575" y="3236913"/>
          <p14:tracePt t="14524" x="3856038" y="3236913"/>
          <p14:tracePt t="14532" x="3883025" y="3236913"/>
          <p14:tracePt t="14540" x="3892550" y="3236913"/>
          <p14:tracePt t="14588" x="3911600" y="3236913"/>
          <p14:tracePt t="14606" x="3919538" y="3219450"/>
          <p14:tracePt t="14740" x="3956050" y="3200400"/>
          <p14:tracePt t="14748" x="3984625" y="3182938"/>
          <p14:tracePt t="14756" x="4011613" y="3173413"/>
          <p14:tracePt t="14764" x="4057650" y="3146425"/>
          <p14:tracePt t="14772" x="4121150" y="3127375"/>
          <p14:tracePt t="14780" x="4129088" y="3119438"/>
          <p14:tracePt t="14788" x="4165600" y="3100388"/>
          <p14:tracePt t="14796" x="4194175" y="3082925"/>
          <p14:tracePt t="14804" x="4230688" y="3054350"/>
          <p14:tracePt t="14813" x="4248150" y="3046413"/>
          <p14:tracePt t="14820" x="4275138" y="3027363"/>
          <p14:tracePt t="14828" x="4294188" y="3017838"/>
          <p14:tracePt t="14836" x="4311650" y="3009900"/>
          <p14:tracePt t="14845" x="4340225" y="3000375"/>
          <p14:tracePt t="14852" x="4357688" y="2982913"/>
          <p14:tracePt t="14861" x="4367213" y="2973388"/>
          <p14:tracePt t="14868" x="4384675" y="2973388"/>
          <p14:tracePt t="14876" x="4403725" y="2963863"/>
          <p14:tracePt t="14896" x="4440238" y="2954338"/>
          <p14:tracePt t="14908" x="4457700" y="2946400"/>
          <p14:tracePt t="14916" x="4467225" y="2936875"/>
          <p14:tracePt t="14925" x="4484688" y="2927350"/>
          <p14:tracePt t="14932" x="4513263" y="2917825"/>
          <p14:tracePt t="14940" x="4530725" y="2917825"/>
          <p14:tracePt t="14948" x="4540250" y="2909888"/>
          <p14:tracePt t="14956" x="4567238" y="2890838"/>
          <p14:tracePt t="14964" x="4594225" y="2881313"/>
          <p14:tracePt t="14972" x="4613275" y="2881313"/>
          <p14:tracePt t="14980" x="4630738" y="2873375"/>
          <p14:tracePt t="14989" x="4649788" y="2863850"/>
          <p14:tracePt t="14996" x="4667250" y="2863850"/>
          <p14:tracePt t="15004" x="4686300" y="2844800"/>
          <p14:tracePt t="15020" x="4703763" y="2844800"/>
          <p14:tracePt t="15028" x="4713288" y="2836863"/>
          <p14:tracePt t="15268" x="4703763" y="2844800"/>
          <p14:tracePt t="15276" x="4659313" y="2881313"/>
          <p14:tracePt t="15284" x="4613275" y="2917825"/>
          <p14:tracePt t="15293" x="4594225" y="2936875"/>
          <p14:tracePt t="15300" x="4576763" y="2954338"/>
          <p14:tracePt t="15309" x="4540250" y="2973388"/>
          <p14:tracePt t="15318" x="4513263" y="3009900"/>
          <p14:tracePt t="15324" x="4503738" y="3009900"/>
          <p14:tracePt t="15332" x="4494213" y="3009900"/>
          <p14:tracePt t="15340" x="4484688" y="3017838"/>
          <p14:tracePt t="15676" x="4448175" y="3017838"/>
          <p14:tracePt t="15684" x="4321175" y="3017838"/>
          <p14:tracePt t="15692" x="4175125" y="3017838"/>
          <p14:tracePt t="15700" x="4011613" y="3017838"/>
          <p14:tracePt t="15709" x="3883025" y="3017838"/>
          <p14:tracePt t="15719" x="3738563" y="3017838"/>
          <p14:tracePt t="15725" x="3609975" y="3017838"/>
          <p14:tracePt t="15733" x="3536950" y="3017838"/>
          <p14:tracePt t="15740" x="3482975" y="3017838"/>
          <p14:tracePt t="15749" x="3427413" y="3017838"/>
          <p14:tracePt t="15804" x="3419475" y="3017838"/>
          <p14:tracePt t="16076" x="3409950" y="3009900"/>
          <p14:tracePt t="16085" x="3390900" y="3009900"/>
          <p14:tracePt t="16093" x="3363913" y="3009900"/>
          <p14:tracePt t="16100" x="3354388" y="3009900"/>
          <p14:tracePt t="16108" x="3346450" y="3009900"/>
          <p14:tracePt t="16116" x="3327400" y="3000375"/>
          <p14:tracePt t="16158" x="3317875" y="3000375"/>
          <p14:tracePt t="16166" x="3309938" y="3000375"/>
          <p14:tracePt t="16183" x="3300413" y="3000375"/>
          <p14:tracePt t="16196" x="3290888" y="3000375"/>
          <p14:tracePt t="16222" x="3281363" y="3000375"/>
          <p14:tracePt t="16441" x="3263900" y="3000375"/>
          <p14:tracePt t="16445" x="3208338" y="2990850"/>
          <p14:tracePt t="16453" x="3171825" y="2982913"/>
          <p14:tracePt t="16464" x="3108325" y="2973388"/>
          <p14:tracePt t="16469" x="3044825" y="2946400"/>
          <p14:tracePt t="16480" x="2990850" y="2936875"/>
          <p14:tracePt t="16485" x="2944813" y="2909888"/>
          <p14:tracePt t="16493" x="2917825" y="2890838"/>
          <p14:tracePt t="16501" x="2881313" y="2881313"/>
          <p14:tracePt t="16841" x="2862263" y="2881313"/>
          <p14:tracePt t="16846" x="2852738" y="2890838"/>
          <p14:tracePt t="16856" x="2844800" y="2900363"/>
          <p14:tracePt t="16861" x="2844800" y="2909888"/>
          <p14:tracePt t="16897" x="2835275" y="2909888"/>
          <p14:tracePt t="16900" x="2835275" y="2917825"/>
          <p14:tracePt t="16996" x="2835275" y="2927350"/>
          <p14:tracePt t="17028" x="2844800" y="2936875"/>
          <p14:tracePt t="17046" x="2852738" y="2946400"/>
          <p14:tracePt t="17198" x="2862263" y="2946400"/>
          <p14:tracePt t="17206" x="2871788" y="2946400"/>
          <p14:tracePt t="17214" x="2917825" y="2954338"/>
          <p14:tracePt t="17222" x="2998788" y="2982913"/>
          <p14:tracePt t="17231" x="3127375" y="2990850"/>
          <p14:tracePt t="17242" x="3254375" y="2990850"/>
          <p14:tracePt t="17244" x="3373438" y="3036888"/>
          <p14:tracePt t="17254" x="3500438" y="3054350"/>
          <p14:tracePt t="17264" x="3629025" y="3063875"/>
          <p14:tracePt t="17271" x="3719513" y="3063875"/>
          <p14:tracePt t="17276" x="3829050" y="3082925"/>
          <p14:tracePt t="17284" x="3892550" y="3082925"/>
          <p14:tracePt t="17292" x="3929063" y="3082925"/>
          <p14:tracePt t="17300" x="3948113" y="3082925"/>
          <p14:tracePt t="17428" x="3956050" y="3090863"/>
          <p14:tracePt t="17444" x="3956050" y="3100388"/>
          <p14:tracePt t="17453" x="3948113" y="3100388"/>
          <p14:tracePt t="17461" x="3938588" y="3100388"/>
          <p14:tracePt t="17637" x="3956050" y="3100388"/>
          <p14:tracePt t="17644" x="4002088" y="3100388"/>
          <p14:tracePt t="17654" x="4029075" y="3100388"/>
          <p14:tracePt t="17662" x="4084638" y="3100388"/>
          <p14:tracePt t="17669" x="4111625" y="3090863"/>
          <p14:tracePt t="17677" x="4157663" y="3090863"/>
          <p14:tracePt t="17685" x="4211638" y="3082925"/>
          <p14:tracePt t="17697" x="4238625" y="3082925"/>
          <p14:tracePt t="17701" x="4257675" y="3073400"/>
          <p14:tracePt t="17710" x="4284663" y="3073400"/>
          <p14:tracePt t="17718" x="4294188" y="3073400"/>
          <p14:tracePt t="17726" x="4311650" y="3054350"/>
          <p14:tracePt t="17743" x="4321175" y="3046413"/>
          <p14:tracePt t="17852" x="4330700" y="3046413"/>
          <p14:tracePt t="17860" x="4357688" y="3046413"/>
          <p14:tracePt t="17870" x="4394200" y="3046413"/>
          <p14:tracePt t="17876" x="4448175" y="3036888"/>
          <p14:tracePt t="17884" x="4513263" y="3036888"/>
          <p14:tracePt t="17892" x="4567238" y="3036888"/>
          <p14:tracePt t="17901" x="4594225" y="3036888"/>
          <p14:tracePt t="17908" x="4659313" y="3036888"/>
          <p14:tracePt t="17916" x="4703763" y="3036888"/>
          <p14:tracePt t="17924" x="4722813" y="3036888"/>
          <p14:tracePt t="17932" x="4749800" y="3036888"/>
          <p14:tracePt t="18044" x="4740275" y="3046413"/>
          <p14:tracePt t="18054" x="4730750" y="3054350"/>
          <p14:tracePt t="18076" x="4722813" y="3054350"/>
          <p14:tracePt t="18085" x="4713288" y="3054350"/>
          <p14:tracePt t="18092" x="4695825" y="3054350"/>
          <p14:tracePt t="18100" x="4686300" y="3054350"/>
          <p14:tracePt t="18108" x="4667250" y="3054350"/>
          <p14:tracePt t="18116" x="4640263" y="3054350"/>
          <p14:tracePt t="18124" x="4586288" y="3054350"/>
          <p14:tracePt t="18132" x="4530725" y="3054350"/>
          <p14:tracePt t="18140" x="4440238" y="3054350"/>
          <p14:tracePt t="18148" x="4330700" y="3054350"/>
          <p14:tracePt t="18156" x="4248150" y="3046413"/>
          <p14:tracePt t="18164" x="4121150" y="3017838"/>
          <p14:tracePt t="18172" x="4029075" y="3017838"/>
          <p14:tracePt t="18180" x="3919538" y="3000375"/>
          <p14:tracePt t="18188" x="3819525" y="2973388"/>
          <p14:tracePt t="18196" x="3765550" y="2973388"/>
          <p14:tracePt t="18204" x="3673475" y="2973388"/>
          <p14:tracePt t="18214" x="3582988" y="2973388"/>
          <p14:tracePt t="18221" x="3527425" y="2973388"/>
          <p14:tracePt t="18229" x="3455988" y="2973388"/>
          <p14:tracePt t="18238" x="3390900" y="2973388"/>
          <p14:tracePt t="18245" x="3336925" y="2973388"/>
          <p14:tracePt t="18252" x="3281363" y="2973388"/>
          <p14:tracePt t="18261" x="3227388" y="2973388"/>
          <p14:tracePt t="18269" x="3117850" y="2973388"/>
          <p14:tracePt t="18277" x="3044825" y="2973388"/>
          <p14:tracePt t="18284" x="2962275" y="2973388"/>
          <p14:tracePt t="18292" x="2889250" y="2973388"/>
          <p14:tracePt t="18300" x="2817813" y="2973388"/>
          <p14:tracePt t="18309" x="2744788" y="2973388"/>
          <p14:tracePt t="18317" x="2671763" y="2963863"/>
          <p14:tracePt t="18325" x="2552700" y="2946400"/>
          <p14:tracePt t="18333" x="2479675" y="2936875"/>
          <p14:tracePt t="18340" x="2406650" y="2936875"/>
          <p14:tracePt t="18348" x="2324100" y="2909888"/>
          <p14:tracePt t="18356" x="2287588" y="2900363"/>
          <p14:tracePt t="18364" x="2251075" y="2890838"/>
          <p14:tracePt t="18372" x="2243138" y="2890838"/>
          <p14:tracePt t="18380" x="2243138" y="2881313"/>
          <p14:tracePt t="18574" x="2279650" y="2881313"/>
          <p14:tracePt t="18580" x="2425700" y="2881313"/>
          <p14:tracePt t="18588" x="2589213" y="2881313"/>
          <p14:tracePt t="18596" x="2781300" y="2881313"/>
          <p14:tracePt t="18605" x="2981325" y="2881313"/>
          <p14:tracePt t="18612" x="3200400" y="2881313"/>
          <p14:tracePt t="18620" x="3400425" y="2881313"/>
          <p14:tracePt t="18628" x="3582988" y="2881313"/>
          <p14:tracePt t="18636" x="3709988" y="2881313"/>
          <p14:tracePt t="18645" x="3802063" y="2881313"/>
          <p14:tracePt t="18654" x="3856038" y="2881313"/>
          <p14:tracePt t="18661" x="3865563" y="2881313"/>
          <p14:tracePt t="18668" x="3883025" y="2881313"/>
          <p14:tracePt t="18772" x="3892550" y="2881313"/>
          <p14:tracePt t="18781" x="3911600" y="2881313"/>
          <p14:tracePt t="18789" x="3938588" y="2881313"/>
          <p14:tracePt t="18796" x="3956050" y="2881313"/>
          <p14:tracePt t="18805" x="3992563" y="2881313"/>
          <p14:tracePt t="18813" x="4021138" y="2881313"/>
          <p14:tracePt t="18821" x="4057650" y="2881313"/>
          <p14:tracePt t="18829" x="4111625" y="2881313"/>
          <p14:tracePt t="18837" x="4148138" y="2881313"/>
          <p14:tracePt t="18845" x="4194175" y="2881313"/>
          <p14:tracePt t="18852" x="4248150" y="2881313"/>
          <p14:tracePt t="18861" x="4284663" y="2881313"/>
          <p14:tracePt t="18869" x="4311650" y="2881313"/>
          <p14:tracePt t="18880" x="4357688" y="2881313"/>
          <p14:tracePt t="18884" x="4394200" y="2881313"/>
          <p14:tracePt t="18892" x="4413250" y="2881313"/>
          <p14:tracePt t="18901" x="4430713" y="2881313"/>
          <p14:tracePt t="18908" x="4440238" y="2881313"/>
          <p14:tracePt t="18916" x="4457700" y="2900363"/>
          <p14:tracePt t="19026" x="4440238" y="2917825"/>
          <p14:tracePt t="19030" x="4403725" y="2927350"/>
          <p14:tracePt t="19040" x="4384675" y="2927350"/>
          <p14:tracePt t="19044" x="4348163" y="2954338"/>
          <p14:tracePt t="19052" x="4330700" y="2963863"/>
          <p14:tracePt t="19062" x="4267200" y="2973388"/>
          <p14:tracePt t="19069" x="4238625" y="2973388"/>
          <p14:tracePt t="19077" x="4202113" y="2973388"/>
          <p14:tracePt t="19085" x="4165600" y="2982913"/>
          <p14:tracePt t="19092" x="4111625" y="2982913"/>
          <p14:tracePt t="19100" x="4065588" y="3009900"/>
          <p14:tracePt t="19108" x="4011613" y="3009900"/>
          <p14:tracePt t="19116" x="3975100" y="3009900"/>
          <p14:tracePt t="19124" x="3919538" y="3009900"/>
          <p14:tracePt t="19132" x="3892550" y="3009900"/>
          <p14:tracePt t="19141" x="3846513" y="3009900"/>
          <p14:tracePt t="19148" x="3810000" y="3009900"/>
          <p14:tracePt t="19156" x="3765550" y="3009900"/>
          <p14:tracePt t="19164" x="3709988" y="3009900"/>
          <p14:tracePt t="19172" x="3636963" y="3009900"/>
          <p14:tracePt t="19180" x="3582988" y="3000375"/>
          <p14:tracePt t="19188" x="3536950" y="2990850"/>
          <p14:tracePt t="19196" x="3490913" y="2982913"/>
          <p14:tracePt t="19204" x="3463925" y="2963863"/>
          <p14:tracePt t="19214" x="3419475" y="2954338"/>
          <p14:tracePt t="19222" x="3382963" y="2946400"/>
          <p14:tracePt t="19231" x="3336925" y="2927350"/>
          <p14:tracePt t="19236" x="3317875" y="2927350"/>
          <p14:tracePt t="19247" x="3300413" y="2909888"/>
          <p14:tracePt t="19254" x="3281363" y="2900363"/>
          <p14:tracePt t="19264" x="3273425" y="2900363"/>
          <p14:tracePt t="19294" x="3263900" y="2890838"/>
          <p14:tracePt t="19548" x="3281363" y="2890838"/>
          <p14:tracePt t="19556" x="3354388" y="2890838"/>
          <p14:tracePt t="19564" x="3482975" y="2890838"/>
          <p14:tracePt t="19572" x="3609975" y="2890838"/>
          <p14:tracePt t="19580" x="3738563" y="2890838"/>
          <p14:tracePt t="19588" x="3865563" y="2890838"/>
          <p14:tracePt t="19596" x="3992563" y="2890838"/>
          <p14:tracePt t="19604" x="4121150" y="2890838"/>
          <p14:tracePt t="19612" x="4248150" y="2890838"/>
          <p14:tracePt t="19621" x="4303713" y="2890838"/>
          <p14:tracePt t="19629" x="4340225" y="2890838"/>
          <p14:tracePt t="19637" x="4348163" y="2890838"/>
          <p14:tracePt t="19711" x="4348163" y="2900363"/>
          <p14:tracePt t="19717" x="4340225" y="2909888"/>
          <p14:tracePt t="19734" x="4340225" y="2917825"/>
          <p14:tracePt t="19750" x="4330700" y="2927350"/>
          <p14:tracePt t="19958" x="4321175" y="2927350"/>
          <p14:tracePt t="19966" x="4321175" y="2936875"/>
          <p14:tracePt t="19981" x="4321175" y="2946400"/>
          <p14:tracePt t="19989" x="4311650" y="2973388"/>
          <p14:tracePt t="19999" x="4303713" y="2982913"/>
          <p14:tracePt t="20005" x="4294188" y="2990850"/>
          <p14:tracePt t="20013" x="4284663" y="2990850"/>
          <p14:tracePt t="20030" x="4284663" y="3000375"/>
          <p14:tracePt t="20087" x="4275138" y="3000375"/>
          <p14:tracePt t="20092" x="4275138" y="2982913"/>
          <p14:tracePt t="20100" x="4275138" y="2973388"/>
          <p14:tracePt t="20108" x="4311650" y="2963863"/>
          <p14:tracePt t="20116" x="4367213" y="2936875"/>
          <p14:tracePt t="20124" x="4403725" y="2927350"/>
          <p14:tracePt t="20132" x="4467225" y="2917825"/>
          <p14:tracePt t="20140" x="4549775" y="2881313"/>
          <p14:tracePt t="20148" x="4613275" y="2863850"/>
          <p14:tracePt t="20156" x="4649788" y="2863850"/>
          <p14:tracePt t="20164" x="4686300" y="2854325"/>
          <p14:tracePt t="20325" x="4667250" y="2854325"/>
          <p14:tracePt t="20334" x="4640263" y="2854325"/>
          <p14:tracePt t="20342" x="4594225" y="2873375"/>
          <p14:tracePt t="20349" x="4567238" y="2881313"/>
          <p14:tracePt t="20358" x="4549775" y="2890838"/>
          <p14:tracePt t="20367" x="4521200" y="2900363"/>
          <p14:tracePt t="20373" x="4513263" y="2900363"/>
          <p14:tracePt t="20381" x="4484688" y="2909888"/>
          <p14:tracePt t="20389" x="4476750" y="2917825"/>
          <p14:tracePt t="20639" x="4484688" y="2909888"/>
          <p14:tracePt t="20662" x="4503738" y="2900363"/>
          <p14:tracePt t="20670" x="4513263" y="2900363"/>
          <p14:tracePt t="20679" x="4521200" y="2890838"/>
          <p14:tracePt t="20685" x="4521200" y="2881313"/>
          <p14:tracePt t="20709" x="4530725" y="2873375"/>
          <p14:tracePt t="20725" x="4540250" y="2863850"/>
          <p14:tracePt t="20741" x="4540250" y="2854325"/>
          <p14:tracePt t="20924" x="4540250" y="2863850"/>
          <p14:tracePt t="20956" x="4521200" y="2881313"/>
          <p14:tracePt t="20965" x="4513263" y="2881313"/>
          <p14:tracePt t="20973" x="4513263" y="2890838"/>
          <p14:tracePt t="20989" x="4494213" y="2900363"/>
          <p14:tracePt t="20997" x="4476750" y="2909888"/>
          <p14:tracePt t="21222" x="4476750" y="2917825"/>
          <p14:tracePt t="21238" x="4530725" y="2917825"/>
          <p14:tracePt t="21245" x="4540250" y="2909888"/>
          <p14:tracePt t="21254" x="4576763" y="2909888"/>
          <p14:tracePt t="21264" x="4613275" y="2900363"/>
          <p14:tracePt t="21269" x="4649788" y="2881313"/>
          <p14:tracePt t="21278" x="4659313" y="2881313"/>
          <p14:tracePt t="21285" x="4676775" y="2873375"/>
          <p14:tracePt t="21293" x="4695825" y="2873375"/>
          <p14:tracePt t="21309" x="4703763" y="2873375"/>
          <p14:tracePt t="21494" x="4686300" y="2873375"/>
          <p14:tracePt t="21502" x="4676775" y="2873375"/>
          <p14:tracePt t="21836" x="4695825" y="2873375"/>
          <p14:tracePt t="21844" x="4703763" y="2873375"/>
          <p14:tracePt t="21852" x="4713288" y="2873375"/>
          <p14:tracePt t="21860" x="4722813" y="2873375"/>
          <p14:tracePt t="21868" x="4749800" y="2863850"/>
          <p14:tracePt t="21881" x="4759325" y="2863850"/>
          <p14:tracePt t="21884" x="4776788" y="2854325"/>
          <p14:tracePt t="21916" x="4795838" y="2836863"/>
          <p14:tracePt t="22162" x="4840288" y="2827338"/>
          <p14:tracePt t="22164" x="4859338" y="2827338"/>
          <p14:tracePt t="22172" x="4905375" y="2817813"/>
          <p14:tracePt t="22180" x="4932363" y="2817813"/>
          <p14:tracePt t="22188" x="4959350" y="2800350"/>
          <p14:tracePt t="22196" x="4986338" y="2800350"/>
          <p14:tracePt t="22204" x="5032375" y="2781300"/>
          <p14:tracePt t="22212" x="5041900" y="2781300"/>
          <p14:tracePt t="22221" x="5078413" y="2781300"/>
          <p14:tracePt t="22229" x="5095875" y="2771775"/>
          <p14:tracePt t="22237" x="5105400" y="2771775"/>
          <p14:tracePt t="22246" x="5132388" y="2763838"/>
          <p14:tracePt t="22253" x="5151438" y="2763838"/>
          <p14:tracePt t="22262" x="5178425" y="2754313"/>
          <p14:tracePt t="22493" x="5168900" y="2754313"/>
          <p14:tracePt t="22500" x="5141913" y="2781300"/>
          <p14:tracePt t="22509" x="5132388" y="2790825"/>
          <p14:tracePt t="22524" x="5122863" y="2800350"/>
          <p14:tracePt t="22548" x="5122863" y="2808288"/>
          <p14:tracePt t="22852" x="5114925" y="2817813"/>
          <p14:tracePt t="22860" x="5086350" y="2844800"/>
          <p14:tracePt t="22868" x="5049838" y="2881313"/>
          <p14:tracePt t="22878" x="5041900" y="2881313"/>
          <p14:tracePt t="22885" x="5032375" y="2900363"/>
          <p14:tracePt t="22892" x="5032375" y="2909888"/>
          <p14:tracePt t="22900" x="5032375" y="2917825"/>
          <p14:tracePt t="23164" x="5032375" y="2927350"/>
          <p14:tracePt t="23172" x="5068888" y="2927350"/>
          <p14:tracePt t="23180" x="5132388" y="2927350"/>
          <p14:tracePt t="23188" x="5232400" y="2927350"/>
          <p14:tracePt t="23196" x="5324475" y="2927350"/>
          <p14:tracePt t="23205" x="5434013" y="2890838"/>
          <p14:tracePt t="23213" x="5580063" y="2881313"/>
          <p14:tracePt t="23221" x="5724525" y="2881313"/>
          <p14:tracePt t="23230" x="5870575" y="2881313"/>
          <p14:tracePt t="23237" x="6016625" y="2881313"/>
          <p14:tracePt t="23246" x="6126163" y="2881313"/>
          <p14:tracePt t="23253" x="6235700" y="2881313"/>
          <p14:tracePt t="23262" x="6345238" y="2881313"/>
          <p14:tracePt t="23269" x="6435725" y="2881313"/>
          <p14:tracePt t="23279" x="6508750" y="2881313"/>
          <p14:tracePt t="23285" x="6600825" y="2881313"/>
          <p14:tracePt t="23292" x="6664325" y="2881313"/>
          <p14:tracePt t="23300" x="6691313" y="2881313"/>
          <p14:tracePt t="23308" x="6727825" y="2881313"/>
          <p14:tracePt t="23316" x="6783388" y="2881313"/>
          <p14:tracePt t="23324" x="6837363" y="2881313"/>
          <p14:tracePt t="23332" x="6919913" y="2881313"/>
          <p14:tracePt t="23340" x="7046913" y="2881313"/>
          <p14:tracePt t="23348" x="7192963" y="2881313"/>
          <p14:tracePt t="23356" x="7329488" y="2881313"/>
          <p14:tracePt t="23364" x="7494588" y="2881313"/>
          <p14:tracePt t="23372" x="7694613" y="2881313"/>
          <p14:tracePt t="23380" x="7894638" y="2881313"/>
          <p14:tracePt t="23388" x="8096250" y="2881313"/>
          <p14:tracePt t="23396" x="8313738" y="2881313"/>
          <p14:tracePt t="23404" x="8478838" y="2881313"/>
          <p14:tracePt t="23413" x="8624888" y="2881313"/>
          <p14:tracePt t="23421" x="8751888" y="2881313"/>
          <p14:tracePt t="23430" x="8861425" y="2900363"/>
          <p14:tracePt t="23437" x="8943975" y="2909888"/>
          <p14:tracePt t="23447" x="8980488" y="2917825"/>
          <p14:tracePt t="23453" x="9007475" y="2917825"/>
          <p14:tracePt t="23463" x="9024938" y="2917825"/>
          <p14:tracePt t="23469" x="9061450" y="2936875"/>
          <p14:tracePt t="23494" x="9070975" y="2936875"/>
          <p14:tracePt t="23509" x="9097963" y="2936875"/>
          <p14:tracePt t="31124" x="8870950" y="3502025"/>
          <p14:tracePt t="31133" x="8742363" y="3482975"/>
          <p14:tracePt t="31140" x="8624888" y="3429000"/>
          <p14:tracePt t="31148" x="8478838" y="3382963"/>
          <p14:tracePt t="31156" x="8386763" y="3365500"/>
          <p14:tracePt t="31164" x="8305800" y="3346450"/>
          <p14:tracePt t="31172" x="8240713" y="3319463"/>
          <p14:tracePt t="31180" x="8186738" y="3302000"/>
          <p14:tracePt t="31188" x="8140700" y="3292475"/>
          <p14:tracePt t="31196" x="8123238" y="3292475"/>
          <p14:tracePt t="31204" x="8086725" y="3292475"/>
          <p14:tracePt t="31212" x="8050213" y="3292475"/>
          <p14:tracePt t="31220" x="8023225" y="3282950"/>
          <p14:tracePt t="31228" x="7967663" y="3282950"/>
          <p14:tracePt t="31236" x="7877175" y="3282950"/>
          <p14:tracePt t="31246" x="7767638" y="3282950"/>
          <p14:tracePt t="31253" x="7602538" y="3282950"/>
          <p14:tracePt t="31262" x="7402513" y="3282950"/>
          <p14:tracePt t="31269" x="7212013" y="3282950"/>
          <p14:tracePt t="31278" x="7010400" y="3282950"/>
          <p14:tracePt t="31285" x="6773863" y="3236913"/>
          <p14:tracePt t="31295" x="6508750" y="3236913"/>
          <p14:tracePt t="31301" x="6245225" y="3236913"/>
          <p14:tracePt t="31310" x="6007100" y="3219450"/>
          <p14:tracePt t="31317" x="5780088" y="3200400"/>
          <p14:tracePt t="31325" x="5607050" y="3155950"/>
          <p14:tracePt t="31333" x="5424488" y="3136900"/>
          <p14:tracePt t="31341" x="5278438" y="3127375"/>
          <p14:tracePt t="31349" x="5114925" y="3082925"/>
          <p14:tracePt t="31357" x="4986338" y="3063875"/>
          <p14:tracePt t="31365" x="4840288" y="3054350"/>
          <p14:tracePt t="31373" x="4722813" y="3017838"/>
          <p14:tracePt t="31381" x="4630738" y="2990850"/>
          <p14:tracePt t="31389" x="4513263" y="2982913"/>
          <p14:tracePt t="31397" x="4457700" y="2954338"/>
          <p14:tracePt t="31405" x="4376738" y="2946400"/>
          <p14:tracePt t="31412" x="4303713" y="2946400"/>
          <p14:tracePt t="31421" x="4257675" y="2936875"/>
          <p14:tracePt t="31430" x="4202113" y="2936875"/>
          <p14:tracePt t="31437" x="4175125" y="2927350"/>
          <p14:tracePt t="31446" x="4157663" y="2927350"/>
          <p14:tracePt t="31453" x="4129088" y="2927350"/>
          <p14:tracePt t="31461" x="4121150" y="2927350"/>
          <p14:tracePt t="31479" x="4111625" y="2927350"/>
          <p14:tracePt t="31485" x="4102100" y="2927350"/>
          <p14:tracePt t="31495" x="4084638" y="2909888"/>
          <p14:tracePt t="31510" x="4057650" y="2909888"/>
          <p14:tracePt t="31517" x="4021138" y="2909888"/>
          <p14:tracePt t="31525" x="3984625" y="2909888"/>
          <p14:tracePt t="31533" x="3929063" y="2909888"/>
          <p14:tracePt t="31541" x="3875088" y="2909888"/>
          <p14:tracePt t="31548" x="3846513" y="2909888"/>
          <p14:tracePt t="31557" x="3765550" y="2909888"/>
          <p14:tracePt t="31565" x="3719513" y="2917825"/>
          <p14:tracePt t="31573" x="3683000" y="2917825"/>
          <p14:tracePt t="31581" x="3636963" y="2917825"/>
          <p14:tracePt t="31589" x="3629025" y="2917825"/>
          <p14:tracePt t="31596" x="3600450" y="2917825"/>
          <p14:tracePt t="31613" x="3573463" y="2917825"/>
          <p14:tracePt t="31622" x="3563938" y="2917825"/>
          <p14:tracePt t="31631" x="3546475" y="2917825"/>
          <p14:tracePt t="31638" x="3490913" y="2917825"/>
          <p14:tracePt t="31647" x="3436938" y="2917825"/>
          <p14:tracePt t="31654" x="3346450" y="2917825"/>
          <p14:tracePt t="31664" x="3273425" y="2917825"/>
          <p14:tracePt t="31669" x="3181350" y="2917825"/>
          <p14:tracePt t="31679" x="3054350" y="2917825"/>
          <p14:tracePt t="31685" x="2908300" y="2917825"/>
          <p14:tracePt t="31696" x="2781300" y="2917825"/>
          <p14:tracePt t="31701" x="2652713" y="2917825"/>
          <p14:tracePt t="31711" x="2525713" y="2917825"/>
          <p14:tracePt t="31717" x="2397125" y="2917825"/>
          <p14:tracePt t="31725" x="2287588" y="2917825"/>
          <p14:tracePt t="31733" x="2224088" y="2917825"/>
          <p14:tracePt t="31741" x="2170113" y="2917825"/>
          <p14:tracePt t="31749" x="2143125" y="2909888"/>
          <p14:tracePt t="31757" x="2133600" y="2909888"/>
          <p14:tracePt t="31765" x="2124075" y="2909888"/>
          <p14:tracePt t="31824" x="2114550" y="2900363"/>
          <p14:tracePt t="31854" x="2114550" y="2890838"/>
          <p14:tracePt t="31861" x="2114550" y="2873375"/>
          <p14:tracePt t="31880" x="2114550" y="2854325"/>
          <p14:tracePt t="31905" x="2106613" y="2836863"/>
          <p14:tracePt t="31932" x="2106613" y="2827338"/>
          <p14:tracePt t="32006" x="2106613" y="2808288"/>
          <p14:tracePt t="32013" x="2106613" y="2790825"/>
          <p14:tracePt t="32021" x="2124075" y="2771775"/>
          <p14:tracePt t="32029" x="2124075" y="2763838"/>
          <p14:tracePt t="32051" x="2133600" y="2754313"/>
          <p14:tracePt t="32053" x="2143125" y="2744788"/>
          <p14:tracePt t="32080" x="2160588" y="2727325"/>
          <p14:tracePt t="32124" x="2160588" y="2708275"/>
          <p14:tracePt t="32148" x="2160588" y="2698750"/>
          <p14:tracePt t="32156" x="2160588" y="2690813"/>
          <p14:tracePt t="32165" x="2160588" y="2681288"/>
          <p14:tracePt t="32172" x="2160588" y="2662238"/>
          <p14:tracePt t="32188" x="2160588" y="2644775"/>
          <p14:tracePt t="32196" x="2160588" y="2608263"/>
          <p14:tracePt t="32204" x="2160588" y="2598738"/>
          <p14:tracePt t="32212" x="2160588" y="2589213"/>
          <p14:tracePt t="32221" x="2160588" y="2571750"/>
          <p14:tracePt t="32228" x="2170113" y="2554288"/>
          <p14:tracePt t="32237" x="2187575" y="2535238"/>
          <p14:tracePt t="32247" x="2224088" y="2498725"/>
          <p14:tracePt t="32252" x="2260600" y="2489200"/>
          <p14:tracePt t="32260" x="2316163" y="2452688"/>
          <p14:tracePt t="32268" x="2406650" y="2398713"/>
          <p14:tracePt t="32277" x="2489200" y="2389188"/>
          <p14:tracePt t="32284" x="2598738" y="2371725"/>
          <p14:tracePt t="32293" x="2708275" y="2352675"/>
          <p14:tracePt t="32300" x="2817813" y="2352675"/>
          <p14:tracePt t="32309" x="2898775" y="2352675"/>
          <p14:tracePt t="32316" x="2990850" y="2352675"/>
          <p14:tracePt t="32324" x="3063875" y="2352675"/>
          <p14:tracePt t="32332" x="3117850" y="2362200"/>
          <p14:tracePt t="32340" x="3171825" y="2398713"/>
          <p14:tracePt t="32348" x="3227388" y="2416175"/>
          <p14:tracePt t="32356" x="3300413" y="2471738"/>
          <p14:tracePt t="32364" x="3363913" y="2508250"/>
          <p14:tracePt t="32372" x="3419475" y="2535238"/>
          <p14:tracePt t="32380" x="3500438" y="2571750"/>
          <p14:tracePt t="32388" x="3582988" y="2598738"/>
          <p14:tracePt t="32396" x="3656013" y="2598738"/>
          <p14:tracePt t="32404" x="3756025" y="2644775"/>
          <p14:tracePt t="32412" x="3829050" y="2654300"/>
          <p14:tracePt t="32420" x="3902075" y="2654300"/>
          <p14:tracePt t="32428" x="3984625" y="2671763"/>
          <p14:tracePt t="32436" x="4075113" y="2681288"/>
          <p14:tracePt t="32446" x="4148138" y="2681288"/>
          <p14:tracePt t="32452" x="4194175" y="2681288"/>
          <p14:tracePt t="32461" x="4202113" y="2681288"/>
          <p14:tracePt t="32566" x="4211638" y="2690813"/>
          <p14:tracePt t="32647" x="4211638" y="2698750"/>
          <p14:tracePt t="32654" x="4165600" y="2754313"/>
          <p14:tracePt t="32661" x="4102100" y="2771775"/>
          <p14:tracePt t="32669" x="4021138" y="2827338"/>
          <p14:tracePt t="32679" x="3956050" y="2844800"/>
          <p14:tracePt t="32685" x="3875088" y="2881313"/>
          <p14:tracePt t="32696" x="3810000" y="2917825"/>
          <p14:tracePt t="32701" x="3738563" y="2946400"/>
          <p14:tracePt t="32712" x="3619500" y="2973388"/>
          <p14:tracePt t="32717" x="3527425" y="2990850"/>
          <p14:tracePt t="32726" x="3400425" y="3000375"/>
          <p14:tracePt t="32734" x="3317875" y="3017838"/>
          <p14:tracePt t="32741" x="3208338" y="3017838"/>
          <p14:tracePt t="32748" x="3117850" y="3017838"/>
          <p14:tracePt t="32756" x="3027363" y="3017838"/>
          <p14:tracePt t="32765" x="2954338" y="3017838"/>
          <p14:tracePt t="32773" x="2862263" y="3017838"/>
          <p14:tracePt t="32780" x="2825750" y="3017838"/>
          <p14:tracePt t="32789" x="2771775" y="3017838"/>
          <p14:tracePt t="32796" x="2725738" y="3017838"/>
          <p14:tracePt t="32805" x="2689225" y="3017838"/>
          <p14:tracePt t="32812" x="2679700" y="3017838"/>
          <p14:tracePt t="32820" x="2671763" y="3017838"/>
          <p14:tracePt t="32886" x="2662238" y="3017838"/>
          <p14:tracePt t="33140" x="2652713" y="3009900"/>
          <p14:tracePt t="33148" x="2643188" y="3009900"/>
          <p14:tracePt t="33156" x="2635250" y="3009900"/>
          <p14:tracePt t="33221" x="2652713" y="3009900"/>
          <p14:tracePt t="33229" x="2744788" y="3009900"/>
          <p14:tracePt t="33237" x="2852738" y="3009900"/>
          <p14:tracePt t="33246" x="3044825" y="3046413"/>
          <p14:tracePt t="33252" x="3244850" y="3082925"/>
          <p14:tracePt t="33261" x="3427413" y="3082925"/>
          <p14:tracePt t="33268" x="3573463" y="3127375"/>
          <p14:tracePt t="33277" x="3709988" y="3136900"/>
          <p14:tracePt t="33284" x="3783013" y="3155950"/>
          <p14:tracePt t="33294" x="3838575" y="3155950"/>
          <p14:tracePt t="33300" x="3856038" y="3155950"/>
          <p14:tracePt t="33366" x="3865563" y="3155950"/>
          <p14:tracePt t="33406" x="3865563" y="3163888"/>
          <p14:tracePt t="33414" x="3865563" y="3182938"/>
          <p14:tracePt t="33422" x="3838575" y="3219450"/>
          <p14:tracePt t="33431" x="3829050" y="3219450"/>
          <p14:tracePt t="33438" x="3819525" y="3228975"/>
          <p14:tracePt t="33449" x="3802063" y="3236913"/>
          <p14:tracePt t="33454" x="3783013" y="3255963"/>
          <p14:tracePt t="33463" x="3765550" y="3282950"/>
          <p14:tracePt t="33470" x="3756025" y="3282950"/>
          <p14:tracePt t="33481" x="3746500" y="3282950"/>
          <p14:tracePt t="33485" x="3729038" y="3302000"/>
          <p14:tracePt t="33496" x="3709988" y="3309938"/>
          <p14:tracePt t="33501" x="3702050" y="3309938"/>
          <p14:tracePt t="33511" x="3673475" y="3319463"/>
          <p14:tracePt t="33517" x="3646488" y="3328988"/>
          <p14:tracePt t="33525" x="3619500" y="3355975"/>
          <p14:tracePt t="33533" x="3573463" y="3355975"/>
          <p14:tracePt t="33541" x="3546475" y="3355975"/>
          <p14:tracePt t="33548" x="3527425" y="3365500"/>
          <p14:tracePt t="33556" x="3509963" y="3365500"/>
          <p14:tracePt t="33564" x="3500438" y="3365500"/>
          <p14:tracePt t="33572" x="3463925" y="3365500"/>
          <p14:tracePt t="33580" x="3455988" y="3375025"/>
          <p14:tracePt t="33596" x="3446463" y="3375025"/>
          <p14:tracePt t="33620" x="3446463" y="3382963"/>
          <p14:tracePt t="33628" x="3446463" y="3392488"/>
          <p14:tracePt t="33636" x="3446463" y="3402013"/>
          <p14:tracePt t="33644" x="3446463" y="3411538"/>
          <p14:tracePt t="33652" x="3436938" y="3438525"/>
          <p14:tracePt t="33661" x="3436938" y="3446463"/>
          <p14:tracePt t="33678" x="3436938" y="3465513"/>
          <p14:tracePt t="33684" x="3427413" y="3482975"/>
          <p14:tracePt t="33695" x="3427413" y="3492500"/>
          <p14:tracePt t="33701" x="3427413" y="3519488"/>
          <p14:tracePt t="33712" x="3427413" y="3538538"/>
          <p14:tracePt t="33717" x="3427413" y="3556000"/>
          <p14:tracePt t="33729" x="3427413" y="3575050"/>
          <p14:tracePt t="33733" x="3427413" y="3584575"/>
          <p14:tracePt t="33742" x="3427413" y="3592513"/>
          <p14:tracePt t="33749" x="3427413" y="3602038"/>
          <p14:tracePt t="33758" x="3427413" y="3611563"/>
          <p14:tracePt t="33766" x="3419475" y="3621088"/>
          <p14:tracePt t="33781" x="3419475" y="3638550"/>
          <p14:tracePt t="33838" x="3419475" y="3648075"/>
          <p14:tracePt t="33854" x="3419475" y="3657600"/>
          <p14:tracePt t="33870" x="3419475" y="3675063"/>
          <p14:tracePt t="33878" x="3409950" y="3684588"/>
          <p14:tracePt t="33887" x="3409950" y="3694113"/>
          <p14:tracePt t="33894" x="3409950" y="3702050"/>
          <p14:tracePt t="33900" x="3409950" y="3730625"/>
          <p14:tracePt t="33910" x="3390900" y="3748088"/>
          <p14:tracePt t="33924" x="3382963" y="3775075"/>
          <p14:tracePt t="33940" x="3373438" y="3784600"/>
          <p14:tracePt t="33948" x="3363913" y="3794125"/>
          <p14:tracePt t="33956" x="3346450" y="3811588"/>
          <p14:tracePt t="33972" x="3336925" y="3821113"/>
          <p14:tracePt t="33996" x="3327400" y="3821113"/>
          <p14:tracePt t="34150" x="3336925" y="3830638"/>
          <p14:tracePt t="34158" x="3419475" y="3830638"/>
          <p14:tracePt t="34166" x="3546475" y="3830638"/>
          <p14:tracePt t="34172" x="3673475" y="3830638"/>
          <p14:tracePt t="34180" x="3765550" y="3830638"/>
          <p14:tracePt t="34188" x="3875088" y="3830638"/>
          <p14:tracePt t="34197" x="3975100" y="3848100"/>
          <p14:tracePt t="34204" x="4065588" y="3875088"/>
          <p14:tracePt t="34212" x="4148138" y="3884613"/>
          <p14:tracePt t="34220" x="4184650" y="3884613"/>
          <p14:tracePt t="34228" x="4202113" y="3894138"/>
          <p14:tracePt t="34236" x="4221163" y="3903663"/>
          <p14:tracePt t="34461" x="4221163" y="3911600"/>
          <p14:tracePt t="34469" x="4221163" y="3921125"/>
          <p14:tracePt t="34477" x="4221163" y="3930650"/>
          <p14:tracePt t="34485" x="4202113" y="3957638"/>
          <p14:tracePt t="34496" x="4184650" y="3976688"/>
          <p14:tracePt t="34501" x="4138613" y="3994150"/>
          <p14:tracePt t="34516" x="4111625" y="4030663"/>
          <p14:tracePt t="34516" x="4065588" y="4049713"/>
          <p14:tracePt t="34533" x="3965575" y="4086225"/>
          <p14:tracePt t="34541" x="3919538" y="4113213"/>
          <p14:tracePt t="34549" x="3838575" y="4149725"/>
          <p14:tracePt t="34557" x="3802063" y="4159250"/>
          <p14:tracePt t="34565" x="3775075" y="4176713"/>
          <p14:tracePt t="34573" x="3746500" y="4213225"/>
          <p14:tracePt t="34581" x="3719513" y="4232275"/>
          <p14:tracePt t="34589" x="3692525" y="4259263"/>
          <p14:tracePt t="34598" x="3683000" y="4295775"/>
          <p14:tracePt t="34606" x="3673475" y="4313238"/>
          <p14:tracePt t="34614" x="3656013" y="4340225"/>
          <p14:tracePt t="34622" x="3656013" y="4359275"/>
          <p14:tracePt t="34630" x="3646488" y="4376738"/>
          <p14:tracePt t="34637" x="3646488" y="4386263"/>
          <p14:tracePt t="34647" x="3636963" y="4395788"/>
          <p14:tracePt t="34654" x="3636963" y="4405313"/>
          <p14:tracePt t="34663" x="3636963" y="4422775"/>
          <p14:tracePt t="34670" x="3619500" y="4441825"/>
          <p14:tracePt t="34678" x="3600450" y="4459288"/>
          <p14:tracePt t="34685" x="3573463" y="4505325"/>
          <p14:tracePt t="34696" x="3556000" y="4522788"/>
          <p14:tracePt t="34701" x="3546475" y="4541838"/>
          <p14:tracePt t="34711" x="3536950" y="4568825"/>
          <p14:tracePt t="34717" x="3527425" y="4587875"/>
          <p14:tracePt t="34727" x="3519488" y="4605338"/>
          <p14:tracePt t="34733" x="3509963" y="4614863"/>
          <p14:tracePt t="34741" x="3500438" y="4632325"/>
          <p14:tracePt t="34765" x="3500438" y="4641850"/>
          <p14:tracePt t="34773" x="3490913" y="4660900"/>
          <p14:tracePt t="34878" x="3582988" y="4668838"/>
          <p14:tracePt t="34888" x="3810000" y="4641850"/>
          <p14:tracePt t="34899" x="4121150" y="4541838"/>
          <p14:tracePt t="34900" x="4630738" y="4422775"/>
          <p14:tracePt t="34910" x="5260975" y="4268788"/>
          <p14:tracePt t="34916" x="5816600" y="4086225"/>
          <p14:tracePt t="34924" x="6335713" y="3940175"/>
          <p14:tracePt t="34932" x="6819900" y="3794125"/>
          <p14:tracePt t="34940" x="7056438" y="3702050"/>
          <p14:tracePt t="34949" x="7175500" y="3629025"/>
          <p14:tracePt t="34956" x="7256463" y="3556000"/>
          <p14:tracePt t="34964" x="7256463" y="3529013"/>
          <p14:tracePt t="34972" x="7256463" y="3492500"/>
          <p14:tracePt t="34980" x="7256463" y="3455988"/>
          <p14:tracePt t="34989" x="7256463" y="3446463"/>
          <p14:tracePt t="34996" x="7248525" y="3438525"/>
          <p14:tracePt t="35005" x="7219950" y="3438525"/>
          <p14:tracePt t="35013" x="7202488" y="3419475"/>
          <p14:tracePt t="35020" x="7165975" y="3411538"/>
          <p14:tracePt t="35062" x="7165975" y="3382963"/>
          <p14:tracePt t="35070" x="7165975" y="3346450"/>
          <p14:tracePt t="35077" x="7183438" y="3309938"/>
          <p14:tracePt t="35085" x="7239000" y="3265488"/>
          <p14:tracePt t="35094" x="7339013" y="3236913"/>
          <p14:tracePt t="35101" x="7421563" y="3200400"/>
          <p14:tracePt t="35111" x="7494588" y="3155950"/>
          <p14:tracePt t="35116" x="7558088" y="3136900"/>
          <p14:tracePt t="35124" x="7621588" y="3109913"/>
          <p14:tracePt t="35132" x="7648575" y="3109913"/>
          <p14:tracePt t="35140" x="7667625" y="3090863"/>
          <p14:tracePt t="35149" x="7712075" y="3082925"/>
          <p14:tracePt t="35221" x="7721600" y="3082925"/>
          <p14:tracePt t="35229" x="7740650" y="3063875"/>
          <p14:tracePt t="35237" x="7777163" y="3036888"/>
          <p14:tracePt t="35246" x="7821613" y="3017838"/>
          <p14:tracePt t="35253" x="7831138" y="3017838"/>
          <p14:tracePt t="35261" x="7858125" y="3009900"/>
          <p14:tracePt t="35269" x="7877175" y="2990850"/>
          <p14:tracePt t="35334" x="7867650" y="2990850"/>
          <p14:tracePt t="35342" x="7813675" y="2990850"/>
          <p14:tracePt t="35352" x="7740650" y="2990850"/>
          <p14:tracePt t="35358" x="7667625" y="2990850"/>
          <p14:tracePt t="35368" x="7558088" y="2990850"/>
          <p14:tracePt t="35373" x="7466013" y="2990850"/>
          <p14:tracePt t="35382" x="7375525" y="2990850"/>
          <p14:tracePt t="35389" x="7302500" y="2990850"/>
          <p14:tracePt t="35400" x="7239000" y="2990850"/>
          <p14:tracePt t="35404" x="7202488" y="2990850"/>
          <p14:tracePt t="35412" x="7183438" y="2990850"/>
          <p14:tracePt t="35420" x="7175500" y="2990850"/>
          <p14:tracePt t="35444" x="7175500" y="2982913"/>
          <p14:tracePt t="35452" x="7192963" y="2954338"/>
          <p14:tracePt t="35460" x="7212013" y="2936875"/>
          <p14:tracePt t="35468" x="7219950" y="2927350"/>
          <p14:tracePt t="35477" x="7248525" y="2917825"/>
          <p14:tracePt t="35485" x="7265988" y="2917825"/>
          <p14:tracePt t="35493" x="7283450" y="2900363"/>
          <p14:tracePt t="35670" x="7283450" y="2917825"/>
          <p14:tracePt t="35677" x="7275513" y="2927350"/>
          <p14:tracePt t="35686" x="7256463" y="2946400"/>
          <p14:tracePt t="35700" x="7239000" y="2954338"/>
          <p14:tracePt t="35702" x="7219950" y="2963863"/>
          <p14:tracePt t="35710" x="7175500" y="2982913"/>
          <p14:tracePt t="35717" x="7175500" y="2990850"/>
          <p14:tracePt t="35727" x="7146925" y="3009900"/>
          <p14:tracePt t="35733" x="7110413" y="3027363"/>
          <p14:tracePt t="35741" x="7092950" y="3036888"/>
          <p14:tracePt t="35749" x="7083425" y="3046413"/>
          <p14:tracePt t="35765" x="7083425" y="3054350"/>
          <p14:tracePt t="35846" x="7092950" y="3054350"/>
          <p14:tracePt t="35853" x="7110413" y="3046413"/>
          <p14:tracePt t="35861" x="7146925" y="3027363"/>
          <p14:tracePt t="35881" x="7192963" y="3017838"/>
          <p14:tracePt t="35886" x="7229475" y="3009900"/>
          <p14:tracePt t="35896" x="7248525" y="3009900"/>
          <p14:tracePt t="35902" x="7292975" y="2982913"/>
          <p14:tracePt t="35912" x="7319963" y="2982913"/>
          <p14:tracePt t="35917" x="7339013" y="2973388"/>
          <p14:tracePt t="35933" x="7375525" y="2963863"/>
          <p14:tracePt t="35942" x="7392988" y="2963863"/>
          <p14:tracePt t="35949" x="7412038" y="2954338"/>
          <p14:tracePt t="36318" x="7312025" y="2982913"/>
          <p14:tracePt t="36324" x="7219950" y="2990850"/>
          <p14:tracePt t="36332" x="7092950" y="3009900"/>
          <p14:tracePt t="36340" x="6983413" y="3017838"/>
          <p14:tracePt t="36348" x="6864350" y="3054350"/>
          <p14:tracePt t="36356" x="6754813" y="3054350"/>
          <p14:tracePt t="36364" x="6664325" y="3054350"/>
          <p14:tracePt t="36372" x="6573838" y="3054350"/>
          <p14:tracePt t="36380" x="6527800" y="3054350"/>
          <p14:tracePt t="36388" x="6500813" y="3054350"/>
          <p14:tracePt t="36396" x="6481763" y="3054350"/>
          <p14:tracePt t="36501" x="6464300" y="3046413"/>
          <p14:tracePt t="36510" x="6445250" y="3009900"/>
          <p14:tracePt t="36519" x="6427788" y="2990850"/>
          <p14:tracePt t="36534" x="6427788" y="2982913"/>
          <p14:tracePt t="36542" x="6418263" y="2963863"/>
          <p14:tracePt t="36549" x="6391275" y="2946400"/>
          <p14:tracePt t="36566" x="6372225" y="2936875"/>
          <p14:tracePt t="36574" x="6372225" y="2927350"/>
          <p14:tracePt t="36662" x="6391275" y="2927350"/>
          <p14:tracePt t="36670" x="6445250" y="2927350"/>
          <p14:tracePt t="36677" x="6545263" y="2909888"/>
          <p14:tracePt t="36685" x="6618288" y="2900363"/>
          <p14:tracePt t="36694" x="6746875" y="2881313"/>
          <p14:tracePt t="36701" x="6864350" y="2854325"/>
          <p14:tracePt t="36710" x="6973888" y="2854325"/>
          <p14:tracePt t="36717" x="7102475" y="2854325"/>
          <p14:tracePt t="36727" x="7175500" y="2854325"/>
          <p14:tracePt t="36733" x="7229475" y="2854325"/>
          <p14:tracePt t="36741" x="7248525" y="2854325"/>
          <p14:tracePt t="36749" x="7265988" y="2854325"/>
          <p14:tracePt t="37006" x="7265988" y="2863850"/>
          <p14:tracePt t="37014" x="7265988" y="2881313"/>
          <p14:tracePt t="37022" x="7265988" y="2900363"/>
          <p14:tracePt t="37029" x="7229475" y="2909888"/>
          <p14:tracePt t="37036" x="7212013" y="2917825"/>
          <p14:tracePt t="37044" x="7183438" y="2946400"/>
          <p14:tracePt t="37053" x="7165975" y="2954338"/>
          <p14:tracePt t="37068" x="7156450" y="2963863"/>
          <p14:tracePt t="37076" x="7156450" y="2973388"/>
          <p14:tracePt t="37140" x="7165975" y="2982913"/>
          <p14:tracePt t="37148" x="7183438" y="2982913"/>
          <p14:tracePt t="37156" x="7202488" y="2982913"/>
          <p14:tracePt t="37164" x="7219950" y="2982913"/>
          <p14:tracePt t="37172" x="7229475" y="2982913"/>
          <p14:tracePt t="37180" x="7248525" y="2982913"/>
          <p14:tracePt t="37188" x="7275513" y="2973388"/>
          <p14:tracePt t="37310" x="7292975" y="2973388"/>
          <p14:tracePt t="37333" x="7302500" y="2973388"/>
          <p14:tracePt t="37357" x="7312025" y="2973388"/>
          <p14:tracePt t="37373" x="7319963" y="2973388"/>
          <p14:tracePt t="37405" x="7329488" y="2963863"/>
          <p14:tracePt t="37493" x="7339013" y="2963863"/>
          <p14:tracePt t="37526" x="7348538" y="2963863"/>
          <p14:tracePt t="37535" x="7356475" y="2963863"/>
          <p14:tracePt t="37646" x="7375525" y="2963863"/>
          <p14:tracePt t="37655" x="7385050" y="2963863"/>
          <p14:tracePt t="37662" x="7392988" y="2963863"/>
          <p14:tracePt t="37670" x="7412038" y="2963863"/>
          <p14:tracePt t="37680" x="7429500" y="2963863"/>
          <p14:tracePt t="37686" x="7439025" y="2963863"/>
          <p14:tracePt t="37697" x="7458075" y="2963863"/>
          <p14:tracePt t="37726" x="7466013" y="2963863"/>
          <p14:tracePt t="37937" x="7475538" y="2973388"/>
          <p14:tracePt t="37944" x="7475538" y="2982913"/>
          <p14:tracePt t="38101" x="7485063" y="2982913"/>
          <p14:tracePt t="38189" x="7485063" y="2973388"/>
          <p14:tracePt t="38197" x="7485063" y="2954338"/>
          <p14:tracePt t="38204" x="7512050" y="2936875"/>
          <p14:tracePt t="38212" x="7521575" y="2936875"/>
          <p14:tracePt t="38220" x="7558088" y="2936875"/>
          <p14:tracePt t="38228" x="7567613" y="2936875"/>
          <p14:tracePt t="38236" x="7602538" y="2927350"/>
          <p14:tracePt t="38244" x="7621588" y="2927350"/>
          <p14:tracePt t="38252" x="7631113" y="2927350"/>
          <p14:tracePt t="38260" x="7648575" y="2927350"/>
          <p14:tracePt t="38268" x="7658100" y="2927350"/>
          <p14:tracePt t="38276" x="7675563" y="2927350"/>
          <p14:tracePt t="38284" x="7694613" y="2927350"/>
          <p14:tracePt t="38293" x="7704138" y="2927350"/>
          <p14:tracePt t="38301" x="7721600" y="2927350"/>
          <p14:tracePt t="38325" x="7731125" y="2927350"/>
          <p14:tracePt t="38381" x="7740650" y="2927350"/>
          <p14:tracePt t="38390" x="7767638" y="2927350"/>
          <p14:tracePt t="38397" x="7813675" y="2927350"/>
          <p14:tracePt t="38405" x="7867650" y="2927350"/>
          <p14:tracePt t="38413" x="7921625" y="2927350"/>
          <p14:tracePt t="38421" x="7977188" y="2927350"/>
          <p14:tracePt t="38433" x="8013700" y="2927350"/>
          <p14:tracePt t="38437" x="8067675" y="2927350"/>
          <p14:tracePt t="38444" x="8132763" y="2927350"/>
          <p14:tracePt t="38452" x="8169275" y="2927350"/>
          <p14:tracePt t="38460" x="8213725" y="2927350"/>
          <p14:tracePt t="38468" x="8250238" y="2927350"/>
          <p14:tracePt t="38476" x="8269288" y="2927350"/>
          <p14:tracePt t="38686" x="8286750" y="2927350"/>
          <p14:tracePt t="38693" x="8305800" y="2927350"/>
          <p14:tracePt t="38701" x="8359775" y="2927350"/>
          <p14:tracePt t="38710" x="8432800" y="2927350"/>
          <p14:tracePt t="38716" x="8523288" y="2927350"/>
          <p14:tracePt t="38726" x="8596313" y="2927350"/>
          <p14:tracePt t="38733" x="8669338" y="2927350"/>
          <p14:tracePt t="38741" x="8742363" y="2927350"/>
          <p14:tracePt t="38749" x="8807450" y="2927350"/>
          <p14:tracePt t="38757" x="8842375" y="2927350"/>
          <p14:tracePt t="38765" x="8870950" y="2927350"/>
          <p14:tracePt t="38878" x="8807450" y="2954338"/>
          <p14:tracePt t="38886" x="8661400" y="2963863"/>
          <p14:tracePt t="38894" x="8478838" y="3009900"/>
          <p14:tracePt t="38900" x="8296275" y="3027363"/>
          <p14:tracePt t="38910" x="8050213" y="3027363"/>
          <p14:tracePt t="38916" x="7712075" y="3027363"/>
          <p14:tracePt t="38925" x="7265988" y="3027363"/>
          <p14:tracePt t="38932" x="6819900" y="3027363"/>
          <p14:tracePt t="38940" x="6299200" y="3027363"/>
          <p14:tracePt t="38948" x="5780088" y="3027363"/>
          <p14:tracePt t="38956" x="5297488" y="3027363"/>
          <p14:tracePt t="38964" x="4776788" y="3027363"/>
          <p14:tracePt t="38972" x="4403725" y="3027363"/>
          <p14:tracePt t="38980" x="4065588" y="3027363"/>
          <p14:tracePt t="38989" x="3810000" y="3027363"/>
          <p14:tracePt t="38997" x="3629025" y="3027363"/>
          <p14:tracePt t="39005" x="3427413" y="3027363"/>
          <p14:tracePt t="39013" x="3281363" y="3027363"/>
          <p14:tracePt t="39020" x="3154363" y="3027363"/>
          <p14:tracePt t="39028" x="3081338" y="3027363"/>
          <p14:tracePt t="39036" x="3008313" y="3027363"/>
          <p14:tracePt t="39044" x="2925763" y="3027363"/>
          <p14:tracePt t="39053" x="2871788" y="3009900"/>
          <p14:tracePt t="39060" x="2817813" y="3009900"/>
          <p14:tracePt t="39068" x="2781300" y="3000375"/>
          <p14:tracePt t="39076" x="2744788" y="3000375"/>
          <p14:tracePt t="39084" x="2716213" y="2990850"/>
          <p14:tracePt t="39093" x="2671763" y="2990850"/>
          <p14:tracePt t="39100" x="2616200" y="2990850"/>
          <p14:tracePt t="39110" x="2533650" y="2963863"/>
          <p14:tracePt t="39117" x="2479675" y="2954338"/>
          <p14:tracePt t="39126" x="2389188" y="2946400"/>
          <p14:tracePt t="39132" x="2306638" y="2946400"/>
          <p14:tracePt t="39141" x="2251075" y="2927350"/>
          <p14:tracePt t="39149" x="2179638" y="2927350"/>
          <p14:tracePt t="39157" x="2114550" y="2909888"/>
          <p14:tracePt t="39165" x="2051050" y="2890838"/>
          <p14:tracePt t="39173" x="2014538" y="2881313"/>
          <p14:tracePt t="39181" x="1987550" y="2873375"/>
          <p14:tracePt t="39189" x="1960563" y="2854325"/>
          <p14:tracePt t="39205" x="1960563" y="2844800"/>
          <p14:tracePt t="39213" x="1960563" y="2836863"/>
          <p14:tracePt t="39229" x="1960563" y="2817813"/>
          <p14:tracePt t="39236" x="1960563" y="2800350"/>
          <p14:tracePt t="39244" x="1978025" y="2781300"/>
          <p14:tracePt t="39252" x="2005013" y="2754313"/>
          <p14:tracePt t="39260" x="2051050" y="2727325"/>
          <p14:tracePt t="39268" x="2114550" y="2708275"/>
          <p14:tracePt t="39277" x="2179638" y="2681288"/>
          <p14:tracePt t="39284" x="2206625" y="2671763"/>
          <p14:tracePt t="39292" x="2251075" y="2644775"/>
          <p14:tracePt t="39300" x="2279650" y="2635250"/>
          <p14:tracePt t="39309" x="2287588" y="2625725"/>
          <p14:tracePt t="39316" x="2306638" y="2625725"/>
          <p14:tracePt t="39340" x="2306638" y="2617788"/>
          <p14:tracePt t="39422" x="2324100" y="2589213"/>
          <p14:tracePt t="39433" x="2343150" y="2571750"/>
          <p14:tracePt t="39436" x="2352675" y="2562225"/>
          <p14:tracePt t="39444" x="2360613" y="2544763"/>
          <p14:tracePt t="39452" x="2379663" y="2498725"/>
          <p14:tracePt t="39460" x="2389188" y="2489200"/>
          <p14:tracePt t="39468" x="2389188" y="2452688"/>
          <p14:tracePt t="39476" x="2389188" y="2444750"/>
          <p14:tracePt t="39484" x="2389188" y="2408238"/>
          <p14:tracePt t="39500" x="2397125" y="2379663"/>
          <p14:tracePt t="39510" x="2397125" y="2371725"/>
          <p14:tracePt t="39516" x="2397125" y="2343150"/>
          <p14:tracePt t="39526" x="2397125" y="2335213"/>
          <p14:tracePt t="39532" x="2397125" y="2325688"/>
          <p14:tracePt t="39548" x="2406650" y="2306638"/>
          <p14:tracePt t="39716" x="2397125" y="2306638"/>
          <p14:tracePt t="39724" x="2343150" y="2371725"/>
          <p14:tracePt t="39732" x="2333625" y="2416175"/>
          <p14:tracePt t="39740" x="2324100" y="2444750"/>
          <p14:tracePt t="39748" x="2316163" y="2462213"/>
          <p14:tracePt t="39756" x="2316163" y="2498725"/>
          <p14:tracePt t="39764" x="2316163" y="2535238"/>
          <p14:tracePt t="39772" x="2316163" y="2554288"/>
          <p14:tracePt t="39780" x="2316163" y="2581275"/>
          <p14:tracePt t="39788" x="2316163" y="2598738"/>
          <p14:tracePt t="39797" x="2316163" y="2608263"/>
          <p14:tracePt t="39805" x="2316163" y="2617788"/>
          <p14:tracePt t="39813" x="2316163" y="2625725"/>
          <p14:tracePt t="39820" x="2324100" y="2635250"/>
          <p14:tracePt t="39860" x="2333625" y="2635250"/>
          <p14:tracePt t="39869" x="2370138" y="2635250"/>
          <p14:tracePt t="39876" x="2406650" y="2635250"/>
          <p14:tracePt t="39894" x="2606675" y="2589213"/>
          <p14:tracePt t="39900" x="2708275" y="2562225"/>
          <p14:tracePt t="39909" x="2817813" y="2535238"/>
          <p14:tracePt t="39917" x="2954338" y="2489200"/>
          <p14:tracePt t="39927" x="3044825" y="2462213"/>
          <p14:tracePt t="39932" x="3181350" y="2435225"/>
          <p14:tracePt t="39945" x="3236913" y="2408238"/>
          <p14:tracePt t="39949" x="3300413" y="2398713"/>
          <p14:tracePt t="39958" x="3346450" y="2389188"/>
          <p14:tracePt t="39966" x="3373438" y="2371725"/>
          <p14:tracePt t="40084" x="3382963" y="2362200"/>
          <p14:tracePt t="40233" x="3373438" y="2362200"/>
          <p14:tracePt t="40241" x="3354388" y="2371725"/>
          <p14:tracePt t="40253" x="3346450" y="2379663"/>
          <p14:tracePt t="40390" x="3354388" y="2379663"/>
          <p14:tracePt t="40397" x="3373438" y="2379663"/>
          <p14:tracePt t="40406" x="3390900" y="2408238"/>
          <p14:tracePt t="40414" x="3400425" y="2408238"/>
          <p14:tracePt t="40433" x="3427413" y="2416175"/>
          <p14:tracePt t="40436" x="3446463" y="2416175"/>
          <p14:tracePt t="40445" x="3490913" y="2416175"/>
          <p14:tracePt t="40456" x="3527425" y="2416175"/>
          <p14:tracePt t="40462" x="3582988" y="2416175"/>
          <p14:tracePt t="40469" x="3629025" y="2408238"/>
          <p14:tracePt t="40478" x="3665538" y="2398713"/>
          <p14:tracePt t="40485" x="3709988" y="2398713"/>
          <p14:tracePt t="40495" x="3738563" y="2389188"/>
          <p14:tracePt t="40501" x="3775075" y="2379663"/>
          <p14:tracePt t="40512" x="3810000" y="2362200"/>
          <p14:tracePt t="40518" x="3856038" y="2335213"/>
          <p14:tracePt t="40525" x="3875088" y="2325688"/>
          <p14:tracePt t="40532" x="3911600" y="2306638"/>
          <p14:tracePt t="40540" x="3919538" y="2298700"/>
          <p14:tracePt t="40556" x="3919538" y="2289175"/>
          <p14:tracePt t="40694" x="3929063" y="2279650"/>
          <p14:tracePt t="40702" x="3956050" y="2252663"/>
          <p14:tracePt t="40718" x="3965575" y="2252663"/>
          <p14:tracePt t="40727" x="3975100" y="2243138"/>
          <p14:tracePt t="40733" x="3984625" y="2225675"/>
          <p14:tracePt t="40744" x="4002088" y="2216150"/>
          <p14:tracePt t="41278" x="4002088" y="2225675"/>
          <p14:tracePt t="41286" x="4002088" y="2233613"/>
          <p14:tracePt t="41292" x="4011613" y="2252663"/>
          <p14:tracePt t="41300" x="4021138" y="2279650"/>
          <p14:tracePt t="41309" x="4038600" y="2316163"/>
          <p14:tracePt t="41316" x="4048125" y="2325688"/>
          <p14:tracePt t="41406" x="4057650" y="2335213"/>
          <p14:tracePt t="41582" x="4048125" y="2362200"/>
          <p14:tracePt t="41590" x="4002088" y="2425700"/>
          <p14:tracePt t="41598" x="3938588" y="2471738"/>
          <p14:tracePt t="41606" x="3883025" y="2544763"/>
          <p14:tracePt t="41617" x="3810000" y="2608263"/>
          <p14:tracePt t="41622" x="3746500" y="2690813"/>
          <p14:tracePt t="41632" x="3692525" y="2754313"/>
          <p14:tracePt t="41637" x="3636963" y="2836863"/>
          <p14:tracePt t="41645" x="3582988" y="2917825"/>
          <p14:tracePt t="41655" x="3563938" y="2954338"/>
          <p14:tracePt t="41661" x="3563938" y="3009900"/>
          <p14:tracePt t="41668" x="3563938" y="3046413"/>
          <p14:tracePt t="41676" x="3563938" y="3073400"/>
          <p14:tracePt t="41684" x="3563938" y="3109913"/>
          <p14:tracePt t="41700" x="3563938" y="3127375"/>
          <p14:tracePt t="41710" x="3563938" y="3146425"/>
          <p14:tracePt t="41790" x="3573463" y="3155950"/>
          <p14:tracePt t="41806" x="3573463" y="3173413"/>
          <p14:tracePt t="41814" x="3563938" y="3192463"/>
          <p14:tracePt t="41822" x="3527425" y="3200400"/>
          <p14:tracePt t="41836" x="3509963" y="3246438"/>
          <p14:tracePt t="41854" x="3500438" y="3255963"/>
          <p14:tracePt t="41860" x="3482975" y="3273425"/>
          <p14:tracePt t="41869" x="3482975" y="3282950"/>
          <p14:tracePt t="41877" x="3473450" y="3292475"/>
          <p14:tracePt t="41896" x="3473450" y="3319463"/>
          <p14:tracePt t="41900" x="3473450" y="3338513"/>
          <p14:tracePt t="41916" x="3463925" y="3355975"/>
          <p14:tracePt t="41925" x="3463925" y="3365500"/>
          <p14:tracePt t="41932" x="3455988" y="3382963"/>
          <p14:tracePt t="41944" x="3446463" y="3392488"/>
          <p14:tracePt t="41949" x="3427413" y="3411538"/>
          <p14:tracePt t="41973" x="3419475" y="3419475"/>
          <p14:tracePt t="41981" x="3390900" y="3446463"/>
          <p14:tracePt t="41997" x="3354388" y="3455988"/>
          <p14:tracePt t="42005" x="3336925" y="3465513"/>
          <p14:tracePt t="42016" x="3309938" y="3465513"/>
          <p14:tracePt t="42021" x="3300413" y="3475038"/>
          <p14:tracePt t="42032" x="3290888" y="3475038"/>
          <p14:tracePt t="42036" x="3281363" y="3475038"/>
          <p14:tracePt t="42044" x="3244850" y="3482975"/>
          <p14:tracePt t="42053" x="3227388" y="3511550"/>
          <p14:tracePt t="42060" x="3200400" y="3519488"/>
          <p14:tracePt t="42069" x="3171825" y="3529013"/>
          <p14:tracePt t="42077" x="3136900" y="3538538"/>
          <p14:tracePt t="42084" x="3117850" y="3548063"/>
          <p14:tracePt t="42092" x="3100388" y="3556000"/>
          <p14:tracePt t="42100" x="3071813" y="3565525"/>
          <p14:tracePt t="42108" x="3054350" y="3575050"/>
          <p14:tracePt t="42116" x="3044825" y="3575050"/>
          <p14:tracePt t="42126" x="3027363" y="3575050"/>
          <p14:tracePt t="42197" x="3017838" y="3575050"/>
          <p14:tracePt t="42247" x="2998788" y="3592513"/>
          <p14:tracePt t="42258" x="2981325" y="3592513"/>
          <p14:tracePt t="42263" x="2962275" y="3602038"/>
          <p14:tracePt t="42271" x="2925763" y="3602038"/>
          <p14:tracePt t="42278" x="2908300" y="3602038"/>
          <p14:tracePt t="42285" x="2881313" y="3611563"/>
          <p14:tracePt t="42294" x="2852738" y="3611563"/>
          <p14:tracePt t="42301" x="2817813" y="3621088"/>
          <p14:tracePt t="42310" x="2789238" y="3621088"/>
          <p14:tracePt t="42316" x="2771775" y="3621088"/>
          <p14:tracePt t="42325" x="2744788" y="3621088"/>
          <p14:tracePt t="42332" x="2716213" y="3629025"/>
          <p14:tracePt t="42340" x="2708275" y="3638550"/>
          <p14:tracePt t="42348" x="2689225" y="3638550"/>
          <p14:tracePt t="42356" x="2679700" y="3638550"/>
          <p14:tracePt t="42364" x="2671763" y="3638550"/>
          <p14:tracePt t="42380" x="2652713" y="3638550"/>
          <p14:tracePt t="42646" x="2635250" y="3638550"/>
          <p14:tracePt t="42656" x="2616200" y="3638550"/>
          <p14:tracePt t="42662" x="2606675" y="3638550"/>
          <p14:tracePt t="42669" x="2579688" y="3648075"/>
          <p14:tracePt t="42676" x="2562225" y="3648075"/>
          <p14:tracePt t="42685" x="2552700" y="3648075"/>
          <p14:tracePt t="42701" x="2543175" y="3648075"/>
          <p14:tracePt t="43078" x="2543175" y="3629025"/>
          <p14:tracePt t="43085" x="2498725" y="3584575"/>
          <p14:tracePt t="43093" x="2443163" y="3565525"/>
          <p14:tracePt t="43102" x="2397125" y="3538538"/>
          <p14:tracePt t="43112" x="2352675" y="3519488"/>
          <p14:tracePt t="43117" x="2316163" y="3511550"/>
          <p14:tracePt t="43126" x="2287588" y="3475038"/>
          <p14:tracePt t="43132" x="2279650" y="3465513"/>
          <p14:tracePt t="43149" x="2279650" y="3438525"/>
          <p14:tracePt t="43164" x="2279650" y="3429000"/>
          <p14:tracePt t="43173" x="2279650" y="3411538"/>
          <p14:tracePt t="43180" x="2287588" y="3392488"/>
          <p14:tracePt t="43189" x="2297113" y="3392488"/>
          <p14:tracePt t="43196" x="2333625" y="3382963"/>
          <p14:tracePt t="43204" x="2360613" y="3382963"/>
          <p14:tracePt t="43212" x="2370138" y="3382963"/>
          <p14:tracePt t="43220" x="2379663" y="3382963"/>
          <p14:tracePt t="43228" x="2389188" y="3382963"/>
          <p14:tracePt t="43310" x="2397125" y="3382963"/>
          <p14:tracePt t="43414" x="2397125" y="3392488"/>
          <p14:tracePt t="43422" x="2397125" y="3402013"/>
          <p14:tracePt t="43430" x="2379663" y="3411538"/>
          <p14:tracePt t="43444" x="2360613" y="3429000"/>
          <p14:tracePt t="43452" x="2343150" y="3429000"/>
          <p14:tracePt t="43460" x="2316163" y="3438525"/>
          <p14:tracePt t="43477" x="2297113" y="3446463"/>
          <p14:tracePt t="43485" x="2279650" y="3446463"/>
          <p14:tracePt t="43492" x="2270125" y="3455988"/>
          <p14:tracePt t="43500" x="2251075" y="3455988"/>
          <p14:tracePt t="43720" x="2270125" y="3455988"/>
          <p14:tracePt t="43732" x="2279650" y="3455988"/>
          <p14:tracePt t="43756" x="2287588" y="3455988"/>
          <p14:tracePt t="43764" x="2324100" y="3455988"/>
          <p14:tracePt t="43772" x="2389188" y="3455988"/>
          <p14:tracePt t="43780" x="2470150" y="3482975"/>
          <p14:tracePt t="43788" x="2579688" y="3502025"/>
          <p14:tracePt t="43796" x="2671763" y="3511550"/>
          <p14:tracePt t="43804" x="2781300" y="3511550"/>
          <p14:tracePt t="43812" x="2908300" y="3511550"/>
          <p14:tracePt t="43821" x="2998788" y="3511550"/>
          <p14:tracePt t="43829" x="3117850" y="3529013"/>
          <p14:tracePt t="43836" x="3208338" y="3529013"/>
          <p14:tracePt t="43844" x="3244850" y="3529013"/>
          <p14:tracePt t="43852" x="3290888" y="3529013"/>
          <p14:tracePt t="43860" x="3300413" y="3529013"/>
          <p14:tracePt t="44182" x="3354388" y="3529013"/>
          <p14:tracePt t="44190" x="3427413" y="3529013"/>
          <p14:tracePt t="44198" x="3519488" y="3529013"/>
          <p14:tracePt t="44206" x="3582988" y="3529013"/>
          <p14:tracePt t="44214" x="3656013" y="3529013"/>
          <p14:tracePt t="44221" x="3709988" y="3529013"/>
          <p14:tracePt t="44229" x="3746500" y="3529013"/>
          <p14:tracePt t="44237" x="3783013" y="3529013"/>
          <p14:tracePt t="44245" x="3802063" y="3529013"/>
          <p14:tracePt t="44253" x="3819525" y="3529013"/>
          <p14:tracePt t="44269" x="3819525" y="3519488"/>
          <p14:tracePt t="44342" x="3829050" y="3511550"/>
          <p14:tracePt t="44350" x="3846513" y="3502025"/>
          <p14:tracePt t="44359" x="3865563" y="3502025"/>
          <p14:tracePt t="44364" x="3892550" y="3502025"/>
          <p14:tracePt t="44372" x="3911600" y="3492500"/>
          <p14:tracePt t="44380" x="3929063" y="3492500"/>
          <p14:tracePt t="44388" x="3938588" y="3492500"/>
          <p14:tracePt t="44396" x="3948113" y="3492500"/>
          <p14:tracePt t="44406" x="3956050" y="3492500"/>
          <p14:tracePt t="44478" x="3992563" y="3475038"/>
          <p14:tracePt t="44487" x="4002088" y="3465513"/>
          <p14:tracePt t="44494" x="4029075" y="3455988"/>
          <p14:tracePt t="44503" x="4065588" y="3446463"/>
          <p14:tracePt t="44513" x="4102100" y="3446463"/>
          <p14:tracePt t="44519" x="4138613" y="3438525"/>
          <p14:tracePt t="44526" x="4165600" y="3438525"/>
          <p14:tracePt t="44534" x="4184650" y="3438525"/>
          <p14:tracePt t="44540" x="4202113" y="3429000"/>
          <p14:tracePt t="44548" x="4211638" y="3419475"/>
          <p14:tracePt t="44735" x="4202113" y="3429000"/>
          <p14:tracePt t="44743" x="4121150" y="3446463"/>
          <p14:tracePt t="44751" x="4038600" y="3492500"/>
          <p14:tracePt t="44757" x="3919538" y="3548063"/>
          <p14:tracePt t="44765" x="3819525" y="3611563"/>
          <p14:tracePt t="44773" x="3692525" y="3694113"/>
          <p14:tracePt t="44781" x="3556000" y="3757613"/>
          <p14:tracePt t="44789" x="3419475" y="3830638"/>
          <p14:tracePt t="44797" x="3309938" y="3857625"/>
          <p14:tracePt t="44805" x="3190875" y="3921125"/>
          <p14:tracePt t="44813" x="3108325" y="3940175"/>
          <p14:tracePt t="44821" x="3044825" y="3994150"/>
          <p14:tracePt t="44829" x="3017838" y="4021138"/>
          <p14:tracePt t="44837" x="3008313" y="4021138"/>
          <p14:tracePt t="44845" x="2998788" y="4030663"/>
          <p14:tracePt t="44926" x="2981325" y="4049713"/>
          <p14:tracePt t="44933" x="2935288" y="4076700"/>
          <p14:tracePt t="44945" x="2925763" y="4076700"/>
          <p14:tracePt t="44950" x="2908300" y="4086225"/>
          <p14:tracePt t="44961" x="2871788" y="4122738"/>
          <p14:tracePt t="44965" x="2852738" y="4130675"/>
          <p14:tracePt t="44973" x="2835275" y="4149725"/>
          <p14:tracePt t="44981" x="2808288" y="4159250"/>
          <p14:tracePt t="44989" x="2781300" y="4176713"/>
          <p14:tracePt t="44997" x="2781300" y="4186238"/>
          <p14:tracePt t="45005" x="2752725" y="4213225"/>
          <p14:tracePt t="45013" x="2744788" y="4222750"/>
          <p14:tracePt t="45029" x="2735263" y="4232275"/>
          <p14:tracePt t="45092" x="2725738" y="4240213"/>
          <p14:tracePt t="45101" x="2716213" y="4240213"/>
          <p14:tracePt t="45108" x="2698750" y="4259263"/>
          <p14:tracePt t="45117" x="2679700" y="4259263"/>
          <p14:tracePt t="45126" x="2662238" y="4268788"/>
          <p14:tracePt t="45133" x="2643188" y="4276725"/>
          <p14:tracePt t="45142" x="2625725" y="4286250"/>
          <p14:tracePt t="45148" x="2616200" y="4286250"/>
          <p14:tracePt t="45159" x="2606675" y="4286250"/>
          <p14:tracePt t="45165" x="2606675" y="4295775"/>
          <p14:tracePt t="45173" x="2598738" y="4303713"/>
          <p14:tracePt t="45181" x="2589213" y="4313238"/>
          <p14:tracePt t="45191" x="2579688" y="4322763"/>
          <p14:tracePt t="45205" x="2570163" y="4332288"/>
          <p14:tracePt t="45229" x="2570163" y="4340225"/>
          <p14:tracePt t="45335" x="2562225" y="4349750"/>
          <p14:tracePt t="45350" x="2543175" y="4368800"/>
          <p14:tracePt t="45361" x="2543175" y="4376738"/>
          <p14:tracePt t="45366" x="2543175" y="4386263"/>
          <p14:tracePt t="45381" x="2533650" y="4395788"/>
          <p14:tracePt t="45396" x="2525713" y="4422775"/>
          <p14:tracePt t="45404" x="2516188" y="4422775"/>
          <p14:tracePt t="45502" x="2506663" y="4432300"/>
          <p14:tracePt t="45509" x="2489200" y="4441825"/>
          <p14:tracePt t="45518" x="2470150" y="4449763"/>
          <p14:tracePt t="45528" x="2462213" y="4449763"/>
          <p14:tracePt t="45543" x="2443163" y="4449763"/>
          <p14:tracePt t="45549" x="2443163" y="4459288"/>
          <p14:tracePt t="45565" x="2433638" y="4468813"/>
          <p14:tracePt t="45581" x="2425700" y="4468813"/>
          <p14:tracePt t="45590" x="2416175" y="4478338"/>
          <p14:tracePt t="45702" x="2416175" y="4495800"/>
          <p14:tracePt t="45726" x="2406650" y="4505325"/>
          <p14:tracePt t="45742" x="2397125" y="4514850"/>
          <p14:tracePt t="45774" x="2379663" y="4532313"/>
          <p14:tracePt t="45792" x="2379663" y="4551363"/>
          <p14:tracePt t="45799" x="2370138" y="4559300"/>
          <p14:tracePt t="45805" x="2370138" y="4578350"/>
          <p14:tracePt t="45821" x="2370138" y="4587875"/>
          <p14:tracePt t="45829" x="2370138" y="4595813"/>
          <p14:tracePt t="45853" x="2370138" y="4614863"/>
          <p14:tracePt t="45869" x="2370138" y="4624388"/>
          <p14:tracePt t="45877" x="2370138" y="4632325"/>
          <p14:tracePt t="45885" x="2370138" y="4641850"/>
          <p14:tracePt t="45896" x="2370138" y="4660900"/>
          <p14:tracePt t="45900" x="2360613" y="4668838"/>
          <p14:tracePt t="45916" x="2360613" y="4678363"/>
          <p14:tracePt t="46149" x="2360613" y="4668838"/>
          <p14:tracePt t="46254" x="2343150" y="4678363"/>
          <p14:tracePt t="46270" x="2333625" y="4678363"/>
          <p14:tracePt t="46278" x="2324100" y="4687888"/>
          <p14:tracePt t="46286" x="2324100" y="4697413"/>
          <p14:tracePt t="46396" x="2324100" y="4705350"/>
          <p14:tracePt t="46404" x="2324100" y="4714875"/>
          <p14:tracePt t="46412" x="2316163" y="4724400"/>
          <p14:tracePt t="46420" x="2297113" y="4732338"/>
          <p14:tracePt t="46549" x="2297113" y="4724400"/>
          <p14:tracePt t="46562" x="2306638" y="4705350"/>
          <p14:tracePt t="46576" x="2316163" y="4687888"/>
          <p14:tracePt t="46582" x="2316163" y="4668838"/>
          <p14:tracePt t="46594" x="2333625" y="4651375"/>
          <p14:tracePt t="46598" x="2343150" y="4632325"/>
          <p14:tracePt t="46605" x="2352675" y="4614863"/>
          <p14:tracePt t="46612" x="2360613" y="4605338"/>
          <p14:tracePt t="46620" x="2360613" y="4587875"/>
          <p14:tracePt t="46629" x="2370138" y="4578350"/>
          <p14:tracePt t="46637" x="2379663" y="4578350"/>
          <p14:tracePt t="46668" x="2389188" y="4568825"/>
          <p14:tracePt t="46902" x="2416175" y="4587875"/>
          <p14:tracePt t="46910" x="2443163" y="4587875"/>
          <p14:tracePt t="46917" x="2479675" y="4587875"/>
          <p14:tracePt t="46929" x="2525713" y="4595813"/>
          <p14:tracePt t="46933" x="2562225" y="4595813"/>
          <p14:tracePt t="46944" x="2598738" y="4595813"/>
          <p14:tracePt t="46949" x="2652713" y="4595813"/>
          <p14:tracePt t="46961" x="2708275" y="4595813"/>
          <p14:tracePt t="46965" x="2744788" y="4595813"/>
          <p14:tracePt t="46973" x="2789238" y="4595813"/>
          <p14:tracePt t="46981" x="2808288" y="4595813"/>
          <p14:tracePt t="46991" x="2825750" y="4595813"/>
          <p14:tracePt t="47076" x="2835275" y="4595813"/>
          <p14:tracePt t="47092" x="2862263" y="4595813"/>
          <p14:tracePt t="47100" x="2871788" y="4595813"/>
          <p14:tracePt t="47108" x="2898775" y="4587875"/>
          <p14:tracePt t="47116" x="2917825" y="4578350"/>
          <p14:tracePt t="47125" x="2935288" y="4568825"/>
          <p14:tracePt t="47132" x="2962275" y="4559300"/>
          <p14:tracePt t="47142" x="2998788" y="4541838"/>
          <p14:tracePt t="47148" x="3008313" y="4541838"/>
          <p14:tracePt t="47157" x="3008313" y="4532313"/>
          <p14:tracePt t="47181" x="3017838" y="4532313"/>
          <p14:tracePt t="47197" x="3027363" y="4532313"/>
          <p14:tracePt t="47205" x="3044825" y="4522788"/>
          <p14:tracePt t="47213" x="3054350" y="4522788"/>
          <p14:tracePt t="47221" x="3063875" y="4514850"/>
          <p14:tracePt t="47229" x="3071813" y="4514850"/>
          <p14:tracePt t="47239" x="3081338" y="4514850"/>
          <p14:tracePt t="47244" x="3100388" y="4514850"/>
          <p14:tracePt t="47252" x="3144838" y="4514850"/>
          <p14:tracePt t="47260" x="3181350" y="4514850"/>
          <p14:tracePt t="47268" x="3254375" y="4514850"/>
          <p14:tracePt t="47276" x="3346450" y="4514850"/>
          <p14:tracePt t="47284" x="3455988" y="4514850"/>
          <p14:tracePt t="47292" x="3546475" y="4514850"/>
          <p14:tracePt t="47300" x="3646488" y="4541838"/>
          <p14:tracePt t="47309" x="3702050" y="4559300"/>
          <p14:tracePt t="47317" x="3719513" y="4568825"/>
          <p14:tracePt t="47326" x="3729038" y="4568825"/>
          <p14:tracePt t="47380" x="3719513" y="4568825"/>
          <p14:tracePt t="47389" x="3683000" y="4568825"/>
          <p14:tracePt t="47396" x="3619500" y="4541838"/>
          <p14:tracePt t="47404" x="3592513" y="4541838"/>
          <p14:tracePt t="47413" x="3556000" y="4532313"/>
          <p14:tracePt t="47420" x="3509963" y="4522788"/>
          <p14:tracePt t="47430" x="3473450" y="4522788"/>
          <p14:tracePt t="47438" x="3419475" y="4522788"/>
          <p14:tracePt t="47445" x="3354388" y="4522788"/>
          <p14:tracePt t="47452" x="3327400" y="4522788"/>
          <p14:tracePt t="47460" x="3290888" y="4522788"/>
          <p14:tracePt t="47468" x="3244850" y="4522788"/>
          <p14:tracePt t="47476" x="3227388" y="4522788"/>
          <p14:tracePt t="47484" x="3200400" y="4522788"/>
          <p14:tracePt t="47493" x="3190875" y="4522788"/>
          <p14:tracePt t="47623" x="3181350" y="4522788"/>
          <p14:tracePt t="47630" x="3181350" y="4532313"/>
          <p14:tracePt t="47638" x="3190875" y="4551363"/>
          <p14:tracePt t="47645" x="3236913" y="4559300"/>
          <p14:tracePt t="47654" x="3281363" y="4587875"/>
          <p14:tracePt t="47664" x="3317875" y="4595813"/>
          <p14:tracePt t="47668" x="3363913" y="4605338"/>
          <p14:tracePt t="47677" x="3427413" y="4614863"/>
          <p14:tracePt t="47686" x="3500438" y="4641850"/>
          <p14:tracePt t="47696" x="3546475" y="4641850"/>
          <p14:tracePt t="47702" x="3609975" y="4660900"/>
          <p14:tracePt t="47712" x="3673475" y="4660900"/>
          <p14:tracePt t="47717" x="3746500" y="4668838"/>
          <p14:tracePt t="47727" x="3819525" y="4668838"/>
          <p14:tracePt t="47733" x="3846513" y="4668838"/>
          <p14:tracePt t="47741" x="3892550" y="4668838"/>
          <p14:tracePt t="47748" x="3919538" y="4668838"/>
          <p14:tracePt t="47756" x="3929063" y="4668838"/>
          <p14:tracePt t="47764" x="3948113" y="4668838"/>
          <p14:tracePt t="47772" x="3965575" y="4668838"/>
          <p14:tracePt t="47790" x="3975100" y="4668838"/>
          <p14:tracePt t="47806" x="3992563" y="4668838"/>
          <p14:tracePt t="47822" x="4011613" y="4651375"/>
          <p14:tracePt t="47839" x="4021138" y="4641850"/>
          <p14:tracePt t="47878" x="4038600" y="4632325"/>
          <p14:tracePt t="47886" x="4048125" y="4632325"/>
          <p14:tracePt t="47901" x="4065588" y="4614863"/>
          <p14:tracePt t="47917" x="4094163" y="4614863"/>
          <p14:tracePt t="47926" x="4111625" y="4614863"/>
          <p14:tracePt t="47933" x="4138613" y="4605338"/>
          <p14:tracePt t="47944" x="4157663" y="4595813"/>
          <p14:tracePt t="47949" x="4202113" y="4595813"/>
          <p14:tracePt t="47964" x="4221163" y="4587875"/>
          <p14:tracePt t="47965" x="4275138" y="4568825"/>
          <p14:tracePt t="47973" x="4303713" y="4568825"/>
          <p14:tracePt t="47981" x="4321175" y="4559300"/>
          <p14:tracePt t="47989" x="4340225" y="4559300"/>
          <p14:tracePt t="47997" x="4348163" y="4559300"/>
          <p14:tracePt t="48005" x="4357688" y="4559300"/>
          <p14:tracePt t="48021" x="4367213" y="4551363"/>
          <p14:tracePt t="48281" x="4357688" y="4551363"/>
          <p14:tracePt t="48293" x="4348163" y="4551363"/>
          <p14:tracePt t="48302" x="4340225" y="4559300"/>
          <p14:tracePt t="48311" x="4340225" y="4568825"/>
          <p14:tracePt t="48317" x="4330700" y="4578350"/>
          <p14:tracePt t="48333" x="4321175" y="4587875"/>
          <p14:tracePt t="48516" x="4311650" y="4595813"/>
          <p14:tracePt t="48532" x="4303713" y="4605338"/>
          <p14:tracePt t="48638" x="4284663" y="4614863"/>
          <p14:tracePt t="48646" x="4275138" y="4614863"/>
          <p14:tracePt t="48654" x="4248150" y="4624388"/>
          <p14:tracePt t="48663" x="4221163" y="4632325"/>
          <p14:tracePt t="48669" x="4202113" y="4641850"/>
          <p14:tracePt t="48680" x="4184650" y="4651375"/>
          <p14:tracePt t="48692" x="4165600" y="4660900"/>
          <p14:tracePt t="48790" x="4157663" y="4651375"/>
          <p14:tracePt t="48797" x="4165600" y="4632325"/>
          <p14:tracePt t="48806" x="4194175" y="4595813"/>
          <p14:tracePt t="48813" x="4230688" y="4578350"/>
          <p14:tracePt t="48824" x="4257675" y="4541838"/>
          <p14:tracePt t="48830" x="4275138" y="4522788"/>
          <p14:tracePt t="48838" x="4294188" y="4505325"/>
          <p14:tracePt t="48846" x="4303713" y="4495800"/>
          <p14:tracePt t="48853" x="4321175" y="4478338"/>
          <p14:tracePt t="48880" x="4340225" y="4478338"/>
          <p14:tracePt t="48944" x="4321175" y="4495800"/>
          <p14:tracePt t="48950" x="4311650" y="4514850"/>
          <p14:tracePt t="48958" x="4267200" y="4541838"/>
          <p14:tracePt t="48966" x="4248150" y="4578350"/>
          <p14:tracePt t="48974" x="4211638" y="4624388"/>
          <p14:tracePt t="48981" x="4202113" y="4651375"/>
          <p14:tracePt t="48988" x="4165600" y="4678363"/>
          <p14:tracePt t="48996" x="4157663" y="4714875"/>
          <p14:tracePt t="49004" x="4148138" y="4724400"/>
          <p14:tracePt t="49020" x="4148138" y="4732338"/>
          <p14:tracePt t="49028" x="4138613" y="4741863"/>
          <p14:tracePt t="49148" x="4148138" y="4741863"/>
          <p14:tracePt t="49157" x="4157663" y="4741863"/>
          <p14:tracePt t="49164" x="4165600" y="4741863"/>
          <p14:tracePt t="49172" x="4175125" y="4751388"/>
          <p14:tracePt t="49190" x="4211638" y="4751388"/>
          <p14:tracePt t="49197" x="4238625" y="4751388"/>
          <p14:tracePt t="49206" x="4257675" y="4751388"/>
          <p14:tracePt t="49213" x="4303713" y="4751388"/>
          <p14:tracePt t="49222" x="4311650" y="4751388"/>
          <p14:tracePt t="49230" x="4348163" y="4751388"/>
          <p14:tracePt t="49238" x="4357688" y="4751388"/>
          <p14:tracePt t="49254" x="4384675" y="4751388"/>
          <p14:tracePt t="49261" x="4394200" y="4751388"/>
          <p14:tracePt t="49269" x="4403725" y="4751388"/>
          <p14:tracePt t="49276" x="4413250" y="4741863"/>
          <p14:tracePt t="49284" x="4430713" y="4732338"/>
          <p14:tracePt t="49292" x="4430713" y="4714875"/>
          <p14:tracePt t="49300" x="4440238" y="4714875"/>
          <p14:tracePt t="49309" x="4440238" y="4705350"/>
          <p14:tracePt t="49316" x="4440238" y="4697413"/>
          <p14:tracePt t="49325" x="4448175" y="4678363"/>
          <p14:tracePt t="49382" x="4448175" y="4668838"/>
          <p14:tracePt t="49390" x="4430713" y="4668838"/>
          <p14:tracePt t="49398" x="4421188" y="4668838"/>
          <p14:tracePt t="49406" x="4394200" y="4668838"/>
          <p14:tracePt t="49415" x="4384675" y="4668838"/>
          <p14:tracePt t="49421" x="4376738" y="4668838"/>
          <p14:tracePt t="49428" x="4367213" y="4668838"/>
          <p14:tracePt t="49436" x="4357688" y="4668838"/>
          <p14:tracePt t="49452" x="4348163" y="4668838"/>
          <p14:tracePt t="49500" x="4321175" y="4668838"/>
          <p14:tracePt t="49508" x="4303713" y="4668838"/>
          <p14:tracePt t="49516" x="4267200" y="4668838"/>
          <p14:tracePt t="49525" x="4248150" y="4668838"/>
          <p14:tracePt t="49532" x="4211638" y="4668838"/>
          <p14:tracePt t="49543" x="4202113" y="4668838"/>
          <p14:tracePt t="49549" x="4165600" y="4668838"/>
          <p14:tracePt t="49662" x="4165600" y="4660900"/>
          <p14:tracePt t="49684" x="4175125" y="4651375"/>
          <p14:tracePt t="49692" x="4184650" y="4624388"/>
          <p14:tracePt t="49709" x="4202113" y="4605338"/>
          <p14:tracePt t="49725" x="4211638" y="4578350"/>
          <p14:tracePt t="49760" x="4211638" y="4568825"/>
          <p14:tracePt t="49774" x="4221163" y="4559300"/>
          <p14:tracePt t="49820" x="4230688" y="4551363"/>
          <p14:tracePt t="49828" x="4238625" y="4551363"/>
          <p14:tracePt t="49942" x="4248150" y="4551363"/>
          <p14:tracePt t="49958" x="4248150" y="4568825"/>
          <p14:tracePt t="49974" x="4248150" y="4578350"/>
          <p14:tracePt t="49985" x="4238625" y="4587875"/>
          <p14:tracePt t="50334" x="4238625" y="4578350"/>
          <p14:tracePt t="50358" x="4238625" y="4559300"/>
          <p14:tracePt t="50366" x="4248150" y="4541838"/>
          <p14:tracePt t="50382" x="4257675" y="4532313"/>
          <p14:tracePt t="50390" x="4267200" y="4514850"/>
          <p14:tracePt t="50399" x="4275138" y="4505325"/>
          <p14:tracePt t="50406" x="4303713" y="4486275"/>
          <p14:tracePt t="50415" x="4311650" y="4478338"/>
          <p14:tracePt t="50421" x="4330700" y="4459288"/>
          <p14:tracePt t="50431" x="4348163" y="4449763"/>
          <p14:tracePt t="50436" x="4376738" y="4432300"/>
          <p14:tracePt t="50444" x="4394200" y="4422775"/>
          <p14:tracePt t="50452" x="4421188" y="4413250"/>
          <p14:tracePt t="50460" x="4448175" y="4395788"/>
          <p14:tracePt t="50469" x="4503738" y="4368800"/>
          <p14:tracePt t="50476" x="4567238" y="4332288"/>
          <p14:tracePt t="50484" x="4594225" y="4313238"/>
          <p14:tracePt t="50493" x="4640263" y="4303713"/>
          <p14:tracePt t="50500" x="4686300" y="4276725"/>
          <p14:tracePt t="50509" x="4713288" y="4268788"/>
          <p14:tracePt t="50518" x="4722813" y="4268788"/>
          <p14:tracePt t="50529" x="4759325" y="4259263"/>
          <p14:tracePt t="50534" x="4776788" y="4249738"/>
          <p14:tracePt t="50544" x="4832350" y="4232275"/>
          <p14:tracePt t="50548" x="4868863" y="4222750"/>
          <p14:tracePt t="50559" x="4922838" y="4203700"/>
          <p14:tracePt t="50564" x="4959350" y="4195763"/>
          <p14:tracePt t="50572" x="5022850" y="4167188"/>
          <p14:tracePt t="50580" x="5105400" y="4159250"/>
          <p14:tracePt t="50588" x="5159375" y="4159250"/>
          <p14:tracePt t="50596" x="5232400" y="4149725"/>
          <p14:tracePt t="50604" x="5305425" y="4149725"/>
          <p14:tracePt t="50612" x="5414963" y="4149725"/>
          <p14:tracePt t="50620" x="5497513" y="4149725"/>
          <p14:tracePt t="50628" x="5588000" y="4149725"/>
          <p14:tracePt t="50636" x="5661025" y="4149725"/>
          <p14:tracePt t="50646" x="5734050" y="4149725"/>
          <p14:tracePt t="50652" x="5770563" y="4149725"/>
          <p14:tracePt t="50660" x="5826125" y="4149725"/>
          <p14:tracePt t="50668" x="5862638" y="4149725"/>
          <p14:tracePt t="50676" x="5899150" y="4149725"/>
          <p14:tracePt t="50684" x="5943600" y="4140200"/>
          <p14:tracePt t="50692" x="5962650" y="4140200"/>
          <p14:tracePt t="50700" x="5999163" y="4122738"/>
          <p14:tracePt t="50709" x="6007100" y="4122738"/>
          <p14:tracePt t="50716" x="6026150" y="4113213"/>
          <p14:tracePt t="50725" x="6035675" y="4113213"/>
          <p14:tracePt t="50732" x="6043613" y="4113213"/>
          <p14:tracePt t="50742" x="6043613" y="4103688"/>
          <p14:tracePt t="50878" x="6062663" y="4103688"/>
          <p14:tracePt t="50894" x="6072188" y="4094163"/>
          <p14:tracePt t="50904" x="6080125" y="4094163"/>
          <p14:tracePt t="50910" x="6116638" y="4076700"/>
          <p14:tracePt t="50917" x="6126163" y="4067175"/>
          <p14:tracePt t="50927" x="6162675" y="4057650"/>
          <p14:tracePt t="50943" x="6172200" y="4049713"/>
          <p14:tracePt t="50949" x="6181725" y="4049713"/>
          <p14:tracePt t="51054" x="6208713" y="4040188"/>
          <p14:tracePt t="51062" x="6226175" y="4021138"/>
          <p14:tracePt t="51072" x="6254750" y="4003675"/>
          <p14:tracePt t="51079" x="6299200" y="3976688"/>
          <p14:tracePt t="51087" x="6362700" y="3940175"/>
          <p14:tracePt t="51095" x="6427788" y="3903663"/>
          <p14:tracePt t="51102" x="6454775" y="3884613"/>
          <p14:tracePt t="51111" x="6527800" y="3830638"/>
          <p14:tracePt t="51117" x="6610350" y="3794125"/>
          <p14:tracePt t="51125" x="6673850" y="3767138"/>
          <p14:tracePt t="51132" x="6773863" y="3730625"/>
          <p14:tracePt t="51141" x="6864350" y="3694113"/>
          <p14:tracePt t="51148" x="6983413" y="3657600"/>
          <p14:tracePt t="51156" x="7092950" y="3638550"/>
          <p14:tracePt t="51164" x="7175500" y="3629025"/>
          <p14:tracePt t="51172" x="7248525" y="3611563"/>
          <p14:tracePt t="51180" x="7312025" y="3592513"/>
          <p14:tracePt t="51190" x="7348538" y="3592513"/>
          <p14:tracePt t="51197" x="7356475" y="3592513"/>
          <p14:tracePt t="51205" x="7366000" y="3592513"/>
          <p14:tracePt t="51213" x="7385050" y="3592513"/>
          <p14:tracePt t="51246" x="7392988" y="3592513"/>
          <p14:tracePt t="51261" x="7421563" y="3592513"/>
          <p14:tracePt t="51272" x="7429500" y="3592513"/>
          <p14:tracePt t="51276" x="7448550" y="3592513"/>
          <p14:tracePt t="51284" x="7475538" y="3592513"/>
          <p14:tracePt t="51292" x="7494588" y="3592513"/>
          <p14:tracePt t="51300" x="7539038" y="3592513"/>
          <p14:tracePt t="51308" x="7594600" y="3575050"/>
          <p14:tracePt t="51316" x="7631113" y="3565525"/>
          <p14:tracePt t="51324" x="7675563" y="3565525"/>
          <p14:tracePt t="51332" x="7694613" y="3565525"/>
          <p14:tracePt t="51342" x="7721600" y="3556000"/>
          <p14:tracePt t="51726" x="7704138" y="3556000"/>
          <p14:tracePt t="51736" x="7667625" y="3592513"/>
          <p14:tracePt t="51742" x="7667625" y="3602038"/>
          <p14:tracePt t="51751" x="7648575" y="3621088"/>
          <p14:tracePt t="51761" x="7639050" y="3638550"/>
          <p14:tracePt t="51777" x="7631113" y="3638550"/>
          <p14:tracePt t="51789" x="7631113" y="3657600"/>
          <p14:tracePt t="51805" x="7621588" y="3675063"/>
          <p14:tracePt t="52004" x="7612063" y="3684588"/>
          <p14:tracePt t="52012" x="7575550" y="3711575"/>
          <p14:tracePt t="52021" x="7494588" y="3738563"/>
          <p14:tracePt t="52029" x="7375525" y="3784600"/>
          <p14:tracePt t="52037" x="7248525" y="3811588"/>
          <p14:tracePt t="52045" x="7065963" y="3857625"/>
          <p14:tracePt t="52053" x="6900863" y="3875088"/>
          <p14:tracePt t="52062" x="6664325" y="3911600"/>
          <p14:tracePt t="52069" x="6472238" y="3911600"/>
          <p14:tracePt t="52076" x="6189663" y="3911600"/>
          <p14:tracePt t="52085" x="5972175" y="3911600"/>
          <p14:tracePt t="52093" x="5743575" y="3911600"/>
          <p14:tracePt t="52101" x="5478463" y="3911600"/>
          <p14:tracePt t="52110" x="5297488" y="3911600"/>
          <p14:tracePt t="52117" x="5132388" y="3911600"/>
          <p14:tracePt t="52126" x="5005388" y="3911600"/>
          <p14:tracePt t="52133" x="4913313" y="3875088"/>
          <p14:tracePt t="52143" x="4832350" y="3848100"/>
          <p14:tracePt t="52149" x="4786313" y="3811588"/>
          <p14:tracePt t="52160" x="4730750" y="3767138"/>
          <p14:tracePt t="52164" x="4703763" y="3730625"/>
          <p14:tracePt t="52176" x="4676775" y="3665538"/>
          <p14:tracePt t="52180" x="4659313" y="3638550"/>
          <p14:tracePt t="52189" x="4630738" y="3592513"/>
          <p14:tracePt t="52196" x="4576763" y="3511550"/>
          <p14:tracePt t="52204" x="4549775" y="3482975"/>
          <p14:tracePt t="52212" x="4503738" y="3429000"/>
          <p14:tracePt t="52220" x="4430713" y="3365500"/>
          <p14:tracePt t="52228" x="4384675" y="3328988"/>
          <p14:tracePt t="52236" x="4340225" y="3309938"/>
          <p14:tracePt t="52244" x="4275138" y="3255963"/>
          <p14:tracePt t="52252" x="4267200" y="3246438"/>
          <p14:tracePt t="52260" x="4230688" y="3236913"/>
          <p14:tracePt t="52268" x="4211638" y="3236913"/>
          <p14:tracePt t="52276" x="4184650" y="3219450"/>
          <p14:tracePt t="52292" x="4175125" y="3219450"/>
          <p14:tracePt t="52326" x="4165600" y="3209925"/>
          <p14:tracePt t="52334" x="4165600" y="3200400"/>
          <p14:tracePt t="52345" x="4165600" y="3182938"/>
          <p14:tracePt t="52351" x="4165600" y="3163888"/>
          <p14:tracePt t="52361" x="4184650" y="3146425"/>
          <p14:tracePt t="52366" x="4202113" y="3127375"/>
          <p14:tracePt t="52381" x="4238625" y="3063875"/>
          <p14:tracePt t="52392" x="4257675" y="3036888"/>
          <p14:tracePt t="52396" x="4267200" y="3017838"/>
          <p14:tracePt t="52404" x="4284663" y="3009900"/>
          <p14:tracePt t="52412" x="4284663" y="2990850"/>
          <p14:tracePt t="52420" x="4284663" y="2973388"/>
          <p14:tracePt t="52428" x="4294188" y="2963863"/>
          <p14:tracePt t="52534" x="4294188" y="2973388"/>
          <p14:tracePt t="52542" x="4294188" y="2982913"/>
          <p14:tracePt t="52559" x="4294188" y="3000375"/>
          <p14:tracePt t="52565" x="4294188" y="3009900"/>
          <p14:tracePt t="52578" x="4303713" y="3027363"/>
          <p14:tracePt t="52589" x="4330700" y="3036888"/>
          <p14:tracePt t="52598" x="4340225" y="3036888"/>
          <p14:tracePt t="52610" x="4376738" y="3036888"/>
          <p14:tracePt t="52925" x="4384675" y="3046413"/>
          <p14:tracePt t="52933" x="4384675" y="3073400"/>
          <p14:tracePt t="52941" x="4384675" y="3109913"/>
          <p14:tracePt t="52949" x="4367213" y="3155950"/>
          <p14:tracePt t="52959" x="4357688" y="3173413"/>
          <p14:tracePt t="52965" x="4348163" y="3219450"/>
          <p14:tracePt t="52978" x="4330700" y="3265488"/>
          <p14:tracePt t="52981" x="4311650" y="3319463"/>
          <p14:tracePt t="52992" x="4311650" y="3365500"/>
          <p14:tracePt t="52996" x="4303713" y="3392488"/>
          <p14:tracePt t="53004" x="4303713" y="3446463"/>
          <p14:tracePt t="53012" x="4303713" y="3475038"/>
          <p14:tracePt t="53021" x="4303713" y="3519488"/>
          <p14:tracePt t="53028" x="4303713" y="3538538"/>
          <p14:tracePt t="53036" x="4303713" y="3565525"/>
          <p14:tracePt t="53044" x="4303713" y="3584575"/>
          <p14:tracePt t="53052" x="4303713" y="3592513"/>
          <p14:tracePt t="53061" x="4303713" y="3611563"/>
          <p14:tracePt t="53070" x="4303713" y="3621088"/>
          <p14:tracePt t="53078" x="4294188" y="3638550"/>
          <p14:tracePt t="53084" x="4294188" y="3648075"/>
          <p14:tracePt t="53108" x="4294188" y="3657600"/>
          <p14:tracePt t="53117" x="4294188" y="3665538"/>
          <p14:tracePt t="53132" x="4294188" y="3675063"/>
          <p14:tracePt t="53144" x="4294188" y="3684588"/>
          <p14:tracePt t="53149" x="4294188" y="3694113"/>
          <p14:tracePt t="53160" x="4294188" y="3702050"/>
          <p14:tracePt t="53165" x="4294188" y="3711575"/>
          <p14:tracePt t="53178" x="4294188" y="3730625"/>
          <p14:tracePt t="53188" x="4294188" y="3738563"/>
          <p14:tracePt t="53196" x="4294188" y="3748088"/>
          <p14:tracePt t="53204" x="4275138" y="3775075"/>
          <p14:tracePt t="53220" x="4275138" y="3811588"/>
          <p14:tracePt t="53228" x="4275138" y="3830638"/>
          <p14:tracePt t="53237" x="4267200" y="3848100"/>
          <p14:tracePt t="53245" x="4267200" y="3884613"/>
          <p14:tracePt t="53261" x="4267200" y="3911600"/>
          <p14:tracePt t="53269" x="4267200" y="3921125"/>
          <p14:tracePt t="53277" x="4267200" y="3948113"/>
          <p14:tracePt t="53285" x="4267200" y="3967163"/>
          <p14:tracePt t="53293" x="4267200" y="3976688"/>
          <p14:tracePt t="53301" x="4267200" y="3994150"/>
          <p14:tracePt t="53358" x="4303713" y="3957638"/>
          <p14:tracePt t="53365" x="4376738" y="3875088"/>
          <p14:tracePt t="53379" x="4430713" y="3784600"/>
          <p14:tracePt t="53384" x="4440238" y="3675063"/>
          <p14:tracePt t="53390" x="4440238" y="3602038"/>
          <p14:tracePt t="53396" x="4440238" y="3529013"/>
          <p14:tracePt t="53404" x="4440238" y="3438525"/>
          <p14:tracePt t="53412" x="4440238" y="3355975"/>
          <p14:tracePt t="53420" x="4403725" y="3309938"/>
          <p14:tracePt t="53428" x="4376738" y="3246438"/>
          <p14:tracePt t="53437" x="4357688" y="3219450"/>
          <p14:tracePt t="53444" x="4348163" y="3182938"/>
          <p14:tracePt t="53452" x="4321175" y="3100388"/>
          <p14:tracePt t="53460" x="4321175" y="3054350"/>
          <p14:tracePt t="53468" x="4321175" y="3017838"/>
          <p14:tracePt t="53476" x="4321175" y="3000375"/>
          <p14:tracePt t="53484" x="4321175" y="2954338"/>
          <p14:tracePt t="53492" x="4321175" y="2927350"/>
          <p14:tracePt t="53500" x="4321175" y="2909888"/>
          <p14:tracePt t="53594" x="4321175" y="2881313"/>
          <p14:tracePt t="53596" x="4321175" y="2863850"/>
          <p14:tracePt t="53604" x="4321175" y="2817813"/>
          <p14:tracePt t="53612" x="4321175" y="2790825"/>
          <p14:tracePt t="53620" x="4321175" y="2763838"/>
          <p14:tracePt t="53628" x="4321175" y="2717800"/>
          <p14:tracePt t="53636" x="4321175" y="2681288"/>
          <p14:tracePt t="53644" x="4303713" y="2644775"/>
          <p14:tracePt t="53653" x="4238625" y="2598738"/>
          <p14:tracePt t="53660" x="4211638" y="2581275"/>
          <p14:tracePt t="53669" x="4184650" y="2562225"/>
          <p14:tracePt t="53678" x="4165600" y="2554288"/>
          <p14:tracePt t="53685" x="4138613" y="2544763"/>
          <p14:tracePt t="54069" x="4138613" y="2562225"/>
          <p14:tracePt t="54077" x="4129088" y="2608263"/>
          <p14:tracePt t="54085" x="4129088" y="2662238"/>
          <p14:tracePt t="54093" x="4121150" y="2708275"/>
          <p14:tracePt t="54101" x="4111625" y="2763838"/>
          <p14:tracePt t="54110" x="4111625" y="2836863"/>
          <p14:tracePt t="54117" x="4084638" y="2900363"/>
          <p14:tracePt t="54128" x="4084638" y="2954338"/>
          <p14:tracePt t="54133" x="4084638" y="3036888"/>
          <p14:tracePt t="54144" x="4084638" y="3090863"/>
          <p14:tracePt t="54149" x="4084638" y="3146425"/>
          <p14:tracePt t="54161" x="4084638" y="3182938"/>
          <p14:tracePt t="54165" x="4084638" y="3200400"/>
          <p14:tracePt t="54175" x="4084638" y="3246438"/>
          <p14:tracePt t="54180" x="4084638" y="3273425"/>
          <p14:tracePt t="54189" x="4084638" y="3292475"/>
          <p14:tracePt t="54196" x="4084638" y="3302000"/>
          <p14:tracePt t="54204" x="4084638" y="3328988"/>
          <p14:tracePt t="54212" x="4084638" y="3338513"/>
          <p14:tracePt t="54236" x="4084638" y="3365500"/>
          <p14:tracePt t="54253" x="4084638" y="3375025"/>
          <p14:tracePt t="54261" x="4084638" y="3382963"/>
          <p14:tracePt t="54269" x="4084638" y="3402013"/>
          <p14:tracePt t="54285" x="4084638" y="3411538"/>
          <p14:tracePt t="54294" x="4084638" y="3419475"/>
          <p14:tracePt t="54301" x="4084638" y="3429000"/>
          <p14:tracePt t="54310" x="4084638" y="3446463"/>
          <p14:tracePt t="54317" x="4084638" y="3465513"/>
          <p14:tracePt t="54327" x="4084638" y="3482975"/>
          <p14:tracePt t="54333" x="4084638" y="3511550"/>
          <p14:tracePt t="54344" x="4084638" y="3529013"/>
          <p14:tracePt t="54349" x="4084638" y="3548063"/>
          <p14:tracePt t="54360" x="4084638" y="3556000"/>
          <p14:tracePt t="54365" x="4084638" y="3584575"/>
          <p14:tracePt t="54378" x="4084638" y="3592513"/>
          <p14:tracePt t="54381" x="4084638" y="3602038"/>
          <p14:tracePt t="54395" x="4084638" y="3611563"/>
          <p14:tracePt t="54397" x="4084638" y="3621088"/>
          <p14:tracePt t="54405" x="4084638" y="3629025"/>
          <p14:tracePt t="54413" x="4084638" y="3638550"/>
          <p14:tracePt t="54421" x="4084638" y="3657600"/>
          <p14:tracePt t="54429" x="4084638" y="3665538"/>
          <p14:tracePt t="54468" x="4084638" y="3675063"/>
          <p14:tracePt t="54476" x="4084638" y="3694113"/>
          <p14:tracePt t="54484" x="4084638" y="3702050"/>
          <p14:tracePt t="54492" x="4084638" y="3711575"/>
          <p14:tracePt t="54500" x="4075113" y="3738563"/>
          <p14:tracePt t="54508" x="4065588" y="3757613"/>
          <p14:tracePt t="54516" x="4065588" y="3794125"/>
          <p14:tracePt t="54525" x="4057650" y="3811588"/>
          <p14:tracePt t="54533" x="4029075" y="3857625"/>
          <p14:tracePt t="54543" x="4029075" y="3884613"/>
          <p14:tracePt t="54549" x="4029075" y="3921125"/>
          <p14:tracePt t="54559" x="4011613" y="3940175"/>
          <p14:tracePt t="54565" x="4011613" y="3957638"/>
          <p14:tracePt t="54576" x="4002088" y="3984625"/>
          <p14:tracePt t="54581" x="4002088" y="4003675"/>
          <p14:tracePt t="54592" x="4002088" y="4030663"/>
          <p14:tracePt t="54597" x="4002088" y="4040188"/>
          <p14:tracePt t="54606" x="4002088" y="4049713"/>
          <p14:tracePt t="54622" x="4002088" y="4057650"/>
          <p14:tracePt t="54629" x="4002088" y="4076700"/>
          <p14:tracePt t="54637" x="4002088" y="4086225"/>
          <p14:tracePt t="54644" x="4002088" y="4094163"/>
          <p14:tracePt t="54652" x="4002088" y="4122738"/>
          <p14:tracePt t="54660" x="4002088" y="4130675"/>
          <p14:tracePt t="54668" x="4002088" y="4140200"/>
          <p14:tracePt t="54676" x="4002088" y="4167188"/>
          <p14:tracePt t="54684" x="4002088" y="4186238"/>
          <p14:tracePt t="54700" x="4002088" y="4222750"/>
          <p14:tracePt t="54709" x="4002088" y="4249738"/>
          <p14:tracePt t="54716" x="4002088" y="4268788"/>
          <p14:tracePt t="54725" x="4021138" y="4303713"/>
          <p14:tracePt t="54732" x="4021138" y="4322763"/>
          <p14:tracePt t="54749" x="4021138" y="4349750"/>
          <p14:tracePt t="54760" x="4021138" y="4359275"/>
          <p14:tracePt t="54765" x="4021138" y="4368800"/>
          <p14:tracePt t="54776" x="4021138" y="4386263"/>
          <p14:tracePt t="54793" x="4021138" y="4395788"/>
          <p14:tracePt t="54796" x="4021138" y="4405313"/>
          <p14:tracePt t="54861" x="4021138" y="4422775"/>
          <p14:tracePt t="54902" x="4021138" y="4432300"/>
          <p14:tracePt t="54910" x="4029075" y="4441825"/>
          <p14:tracePt t="54918" x="4029075" y="4449763"/>
          <p14:tracePt t="54927" x="4029075" y="4468813"/>
          <p14:tracePt t="54946" x="4029075" y="4478338"/>
          <p14:tracePt t="54950" x="4029075" y="4495800"/>
          <p14:tracePt t="54961" x="4029075" y="4514850"/>
          <p14:tracePt t="54966" x="4029075" y="4559300"/>
          <p14:tracePt t="54981" x="4021138" y="4578350"/>
          <p14:tracePt t="55005" x="4011613" y="4614863"/>
          <p14:tracePt t="55180" x="4011613" y="4605338"/>
          <p14:tracePt t="55188" x="4021138" y="4568825"/>
          <p14:tracePt t="55196" x="4048125" y="4551363"/>
          <p14:tracePt t="55205" x="4065588" y="4522788"/>
          <p14:tracePt t="55212" x="4084638" y="4514850"/>
          <p14:tracePt t="55220" x="4129088" y="4486275"/>
          <p14:tracePt t="55228" x="4175125" y="4468813"/>
          <p14:tracePt t="55236" x="4194175" y="4459288"/>
          <p14:tracePt t="55244" x="4267200" y="4413250"/>
          <p14:tracePt t="55253" x="4294188" y="4395788"/>
          <p14:tracePt t="55261" x="4340225" y="4395788"/>
          <p14:tracePt t="55269" x="4394200" y="4386263"/>
          <p14:tracePt t="55277" x="4484688" y="4386263"/>
          <p14:tracePt t="55285" x="4630738" y="4386263"/>
          <p14:tracePt t="55292" x="4795838" y="4386263"/>
          <p14:tracePt t="55300" x="4986338" y="4386263"/>
          <p14:tracePt t="55309" x="5224463" y="4340225"/>
          <p14:tracePt t="55317" x="5470525" y="4303713"/>
          <p14:tracePt t="55325" x="5807075" y="4222750"/>
          <p14:tracePt t="55332" x="6172200" y="4113213"/>
          <p14:tracePt t="55342" x="6481763" y="4013200"/>
          <p14:tracePt t="55349" x="6856413" y="3903663"/>
          <p14:tracePt t="55358" x="7219950" y="3811588"/>
          <p14:tracePt t="55365" x="7494588" y="3794125"/>
          <p14:tracePt t="55376" x="7704138" y="3767138"/>
          <p14:tracePt t="55381" x="7850188" y="3730625"/>
          <p14:tracePt t="55391" x="7958138" y="3730625"/>
          <p14:tracePt t="55396" x="8067675" y="3730625"/>
          <p14:tracePt t="55405" x="8132763" y="3721100"/>
          <p14:tracePt t="55412" x="8159750" y="3721100"/>
          <p14:tracePt t="55420" x="8213725" y="3711575"/>
          <p14:tracePt t="55428" x="8232775" y="3702050"/>
          <p14:tracePt t="55436" x="8250238" y="3702050"/>
          <p14:tracePt t="55444" x="8296275" y="3665538"/>
          <p14:tracePt t="55453" x="8332788" y="3657600"/>
          <p14:tracePt t="55461" x="8396288" y="3648075"/>
          <p14:tracePt t="55469" x="8478838" y="3621088"/>
          <p14:tracePt t="55476" x="8532813" y="3592513"/>
          <p14:tracePt t="55484" x="8651875" y="3548063"/>
          <p14:tracePt t="55492" x="8742363" y="3538538"/>
          <p14:tracePt t="55501" x="8842375" y="3511550"/>
          <p14:tracePt t="55511" x="8951913" y="3482975"/>
          <p14:tracePt t="55518" x="9017000" y="3465513"/>
          <p14:tracePt t="55528" x="9090025" y="3465513"/>
          <p14:tracePt t="55534" x="9134475" y="3455988"/>
          <p14:tracePt t="56575" x="8661400" y="3611563"/>
          <p14:tracePt t="56582" x="8140700" y="3611563"/>
          <p14:tracePt t="56589" x="7585075" y="3611563"/>
          <p14:tracePt t="56597" x="6992938" y="3611563"/>
          <p14:tracePt t="56605" x="6291263" y="3611563"/>
          <p14:tracePt t="56613" x="5616575" y="3592513"/>
          <p14:tracePt t="56621" x="4986338" y="3592513"/>
          <p14:tracePt t="56629" x="4357688" y="3575050"/>
          <p14:tracePt t="56637" x="3775075" y="3475038"/>
          <p14:tracePt t="56645" x="3273425" y="3402013"/>
          <p14:tracePt t="56653" x="3108325" y="3402013"/>
          <p14:tracePt t="56662" x="2889250" y="3402013"/>
          <p14:tracePt t="56669" x="2771775" y="3355975"/>
          <p14:tracePt t="56679" x="2662238" y="3346450"/>
          <p14:tracePt t="56685" x="2616200" y="3328988"/>
          <p14:tracePt t="56696" x="2598738" y="3309938"/>
          <p14:tracePt t="56700" x="2579688" y="3302000"/>
          <p14:tracePt t="56716" x="2589213" y="3282950"/>
          <p14:tracePt t="56724" x="2598738" y="3282950"/>
          <p14:tracePt t="56732" x="2625725" y="3265488"/>
          <p14:tracePt t="56741" x="2652713" y="3255963"/>
          <p14:tracePt t="56748" x="2662238" y="3255963"/>
          <p14:tracePt t="56757" x="2671763" y="3255963"/>
          <p14:tracePt t="56862" x="2689225" y="3255963"/>
          <p14:tracePt t="56870" x="2725738" y="3246438"/>
          <p14:tracePt t="56879" x="2789238" y="3246438"/>
          <p14:tracePt t="56887" x="2825750" y="3246438"/>
          <p14:tracePt t="56895" x="2908300" y="3236913"/>
          <p14:tracePt t="56900" x="3044825" y="3200400"/>
          <p14:tracePt t="56909" x="3190875" y="3200400"/>
          <p14:tracePt t="56916" x="3354388" y="3192463"/>
          <p14:tracePt t="56925" x="3536950" y="3155950"/>
          <p14:tracePt t="56932" x="3702050" y="3155950"/>
          <p14:tracePt t="56940" x="3883025" y="3127375"/>
          <p14:tracePt t="56948" x="4011613" y="3109913"/>
          <p14:tracePt t="56957" x="4157663" y="3082925"/>
          <p14:tracePt t="56964" x="4221163" y="3082925"/>
          <p14:tracePt t="56972" x="4248150" y="3082925"/>
          <p14:tracePt t="56980" x="4267200" y="3063875"/>
          <p14:tracePt t="57013" x="4257675" y="3063875"/>
          <p14:tracePt t="57022" x="4230688" y="3054350"/>
          <p14:tracePt t="57030" x="4211638" y="3054350"/>
          <p14:tracePt t="57037" x="4202113" y="3054350"/>
          <p14:tracePt t="57045" x="4194175" y="3054350"/>
          <p14:tracePt t="57052" x="4184650" y="3054350"/>
          <p14:tracePt t="57220" x="4175125" y="3046413"/>
          <p14:tracePt t="57229" x="4175125" y="3036888"/>
          <p14:tracePt t="57237" x="4194175" y="3009900"/>
          <p14:tracePt t="57245" x="4211638" y="3000375"/>
          <p14:tracePt t="57253" x="4221163" y="2973388"/>
          <p14:tracePt t="57261" x="4238625" y="2954338"/>
          <p14:tracePt t="57269" x="4248150" y="2936875"/>
          <p14:tracePt t="57279" x="4284663" y="2900363"/>
          <p14:tracePt t="57285" x="4284663" y="2881313"/>
          <p14:tracePt t="57299" x="4303713" y="2863850"/>
          <p14:tracePt t="57300" x="4330700" y="2836863"/>
          <p14:tracePt t="57311" x="4340225" y="2827338"/>
          <p14:tracePt t="57317" x="4357688" y="2800350"/>
          <p14:tracePt t="57327" x="4376738" y="2781300"/>
          <p14:tracePt t="57333" x="4384675" y="2763838"/>
          <p14:tracePt t="57343" x="4394200" y="2744788"/>
          <p14:tracePt t="57349" x="4413250" y="2727325"/>
          <p14:tracePt t="57359" x="4421188" y="2717800"/>
          <p14:tracePt t="57365" x="4430713" y="2690813"/>
          <p14:tracePt t="57375" x="4440238" y="2681288"/>
          <p14:tracePt t="57389" x="4448175" y="2671763"/>
          <p14:tracePt t="57396" x="4457700" y="2662238"/>
          <p14:tracePt t="57534" x="4467225" y="2654300"/>
          <p14:tracePt t="57541" x="4467225" y="2644775"/>
          <p14:tracePt t="57550" x="4476750" y="2635250"/>
          <p14:tracePt t="57560" x="4484688" y="2608263"/>
          <p14:tracePt t="57565" x="4503738" y="2589213"/>
          <p14:tracePt t="57578" x="4513263" y="2544763"/>
          <p14:tracePt t="57589" x="4521200" y="2535238"/>
          <p14:tracePt t="57597" x="4521200" y="2517775"/>
          <p14:tracePt t="57605" x="4521200" y="2498725"/>
          <p14:tracePt t="57613" x="4540250" y="2481263"/>
          <p14:tracePt t="57790" x="4540250" y="2471738"/>
          <p14:tracePt t="57854" x="4521200" y="2481263"/>
          <p14:tracePt t="57862" x="4484688" y="2535238"/>
          <p14:tracePt t="57869" x="4467225" y="2598738"/>
          <p14:tracePt t="57877" x="4440238" y="2644775"/>
          <p14:tracePt t="57900" x="4440238" y="2727325"/>
          <p14:tracePt t="57903" x="4440238" y="2744788"/>
          <p14:tracePt t="57910" x="4421188" y="2781300"/>
          <p14:tracePt t="57917" x="4421188" y="2827338"/>
          <p14:tracePt t="57927" x="4421188" y="2854325"/>
          <p14:tracePt t="57932" x="4421188" y="2881313"/>
          <p14:tracePt t="57942" x="4421188" y="2890838"/>
          <p14:tracePt t="57950" x="4421188" y="2917825"/>
          <p14:tracePt t="58000" x="4421188" y="2927350"/>
          <p14:tracePt t="58145" x="4421188" y="2936875"/>
          <p14:tracePt t="58150" x="4413250" y="2936875"/>
          <p14:tracePt t="58158" x="4403725" y="2936875"/>
          <p14:tracePt t="58165" x="4394200" y="2936875"/>
          <p14:tracePt t="58177" x="4367213" y="2936875"/>
          <p14:tracePt t="58180" x="4340225" y="2936875"/>
          <p14:tracePt t="58189" x="4221163" y="2954338"/>
          <p14:tracePt t="58197" x="4111625" y="2990850"/>
          <p14:tracePt t="58205" x="4021138" y="3000375"/>
          <p14:tracePt t="58212" x="3956050" y="3000375"/>
          <p14:tracePt t="58220" x="3929063" y="3009900"/>
          <p14:tracePt t="58228" x="3911600" y="3017838"/>
          <p14:tracePt t="58236" x="3902075" y="3017838"/>
          <p14:tracePt t="58294" x="3919538" y="3017838"/>
          <p14:tracePt t="58301" x="3948113" y="3017838"/>
          <p14:tracePt t="58309" x="3956050" y="3017838"/>
          <p14:tracePt t="58317" x="3965575" y="3017838"/>
          <p14:tracePt t="58390" x="3975100" y="3017838"/>
          <p14:tracePt t="58400" x="3992563" y="3017838"/>
          <p14:tracePt t="58404" x="4002088" y="3017838"/>
          <p14:tracePt t="58412" x="4011613" y="3017838"/>
          <p14:tracePt t="58420" x="4038600" y="2990850"/>
          <p14:tracePt t="58428" x="4057650" y="2982913"/>
          <p14:tracePt t="58436" x="4075113" y="2982913"/>
          <p14:tracePt t="58444" x="4094163" y="2973388"/>
          <p14:tracePt t="58452" x="4129088" y="2954338"/>
          <p14:tracePt t="58460" x="4148138" y="2946400"/>
          <p14:tracePt t="58468" x="4184650" y="2936875"/>
          <p14:tracePt t="58477" x="4194175" y="2936875"/>
          <p14:tracePt t="58485" x="4221163" y="2936875"/>
          <p14:tracePt t="58493" x="4230688" y="2927350"/>
          <p14:tracePt t="58637" x="4238625" y="2927350"/>
          <p14:tracePt t="58645" x="4257675" y="2909888"/>
          <p14:tracePt t="58653" x="4275138" y="2909888"/>
          <p14:tracePt t="58661" x="4294188" y="2900363"/>
          <p14:tracePt t="58677" x="4321175" y="2890838"/>
          <p14:tracePt t="58685" x="4330700" y="2881313"/>
          <p14:tracePt t="58693" x="4357688" y="2863850"/>
          <p14:tracePt t="58701" x="4376738" y="2854325"/>
          <p14:tracePt t="58710" x="4384675" y="2844800"/>
          <p14:tracePt t="58717" x="4394200" y="2844800"/>
          <p14:tracePt t="58725" x="4403725" y="2836863"/>
          <p14:tracePt t="58985" x="4403725" y="2827338"/>
          <p14:tracePt t="58998" x="4413250" y="2817813"/>
          <p14:tracePt t="59006" x="4421188" y="2781300"/>
          <p14:tracePt t="59015" x="4421188" y="2763838"/>
          <p14:tracePt t="59021" x="4421188" y="2754313"/>
          <p14:tracePt t="59029" x="4421188" y="2744788"/>
          <p14:tracePt t="59037" x="4421188" y="2727325"/>
          <p14:tracePt t="59045" x="4421188" y="2717800"/>
          <p14:tracePt t="59053" x="4430713" y="2698750"/>
          <p14:tracePt t="59061" x="4430713" y="2690813"/>
          <p14:tracePt t="59069" x="4448175" y="2671763"/>
          <p14:tracePt t="59085" x="4457700" y="2654300"/>
          <p14:tracePt t="59100" x="4457700" y="2644775"/>
          <p14:tracePt t="59111" x="4467225" y="2625725"/>
          <p14:tracePt t="59118" x="4476750" y="2625725"/>
          <p14:tracePt t="59130" x="4476750" y="2617788"/>
          <p14:tracePt t="59133" x="4494213" y="2598738"/>
          <p14:tracePt t="59147" x="4503738" y="2589213"/>
          <p14:tracePt t="59149" x="4513263" y="2571750"/>
          <p14:tracePt t="59160" x="4521200" y="2554288"/>
          <p14:tracePt t="59176" x="4540250" y="2535238"/>
          <p14:tracePt t="59189" x="4540250" y="2525713"/>
          <p14:tracePt t="59204" x="4540250" y="2517775"/>
          <p14:tracePt t="59268" x="4540250" y="2508250"/>
          <p14:tracePt t="59277" x="4484688" y="2535238"/>
          <p14:tracePt t="59285" x="4457700" y="2544763"/>
          <p14:tracePt t="59293" x="4430713" y="2562225"/>
          <p14:tracePt t="59300" x="4413250" y="2571750"/>
          <p14:tracePt t="59309" x="4394200" y="2581275"/>
          <p14:tracePt t="59325" x="4384675" y="2589213"/>
          <p14:tracePt t="59332" x="4376738" y="2598738"/>
          <p14:tracePt t="59348" x="4376738" y="2608263"/>
          <p14:tracePt t="59373" x="4376738" y="2617788"/>
          <p14:tracePt t="59390" x="4376738" y="2635250"/>
          <p14:tracePt t="59400" x="4376738" y="2644775"/>
          <p14:tracePt t="59404" x="4367213" y="2662238"/>
          <p14:tracePt t="59412" x="4348163" y="2681288"/>
          <p14:tracePt t="59420" x="4340225" y="2698750"/>
          <p14:tracePt t="59428" x="4311650" y="2744788"/>
          <p14:tracePt t="59436" x="4294188" y="2763838"/>
          <p14:tracePt t="59445" x="4284663" y="2781300"/>
          <p14:tracePt t="59454" x="4275138" y="2790825"/>
          <p14:tracePt t="59462" x="4275138" y="2808288"/>
          <p14:tracePt t="59470" x="4257675" y="2854325"/>
          <p14:tracePt t="59500" x="4257675" y="2863850"/>
          <p14:tracePt t="59508" x="4267200" y="2863850"/>
          <p14:tracePt t="59540" x="4275138" y="2863850"/>
          <p14:tracePt t="59573" x="4303713" y="2863850"/>
          <p14:tracePt t="59581" x="4321175" y="2854325"/>
          <p14:tracePt t="59589" x="4340225" y="2836863"/>
          <p14:tracePt t="59604" x="4357688" y="2817813"/>
          <p14:tracePt t="59612" x="4367213" y="2808288"/>
          <p14:tracePt t="59620" x="4384675" y="2790825"/>
          <p14:tracePt t="59628" x="4384675" y="2781300"/>
          <p14:tracePt t="59636" x="4394200" y="2771775"/>
          <p14:tracePt t="59652" x="4413250" y="2754313"/>
          <p14:tracePt t="59662" x="4421188" y="2754313"/>
          <p14:tracePt t="59700" x="4430713" y="2735263"/>
          <p14:tracePt t="59710" x="4430713" y="2727325"/>
          <p14:tracePt t="59718" x="4430713" y="2717800"/>
          <p14:tracePt t="59728" x="4430713" y="2698750"/>
          <p14:tracePt t="59734" x="4440238" y="2690813"/>
          <p14:tracePt t="59750" x="4440238" y="2681288"/>
          <p14:tracePt t="59761" x="4448175" y="2671763"/>
          <p14:tracePt t="59765" x="4448175" y="2662238"/>
          <p14:tracePt t="59777" x="4467225" y="2644775"/>
          <p14:tracePt t="60030" x="4457700" y="2671763"/>
          <p14:tracePt t="60036" x="4421188" y="2690813"/>
          <p14:tracePt t="60044" x="4413250" y="2698750"/>
          <p14:tracePt t="60052" x="4403725" y="2717800"/>
          <p14:tracePt t="60060" x="4376738" y="2735263"/>
          <p14:tracePt t="60068" x="4367213" y="2754313"/>
          <p14:tracePt t="60076" x="4367213" y="2781300"/>
          <p14:tracePt t="60084" x="4357688" y="2808288"/>
          <p14:tracePt t="60101" x="4357688" y="2817813"/>
          <p14:tracePt t="60108" x="4357688" y="2827338"/>
          <p14:tracePt t="60124" x="4357688" y="2844800"/>
          <p14:tracePt t="60357" x="4357688" y="2854325"/>
          <p14:tracePt t="60533" x="4357688" y="2863850"/>
          <p14:tracePt t="60549" x="4367213" y="2873375"/>
          <p14:tracePt t="60694" x="4357688" y="2873375"/>
          <p14:tracePt t="60706" x="4340225" y="2900363"/>
          <p14:tracePt t="60709" x="4330700" y="2900363"/>
          <p14:tracePt t="60716" x="4330700" y="2909888"/>
          <p14:tracePt t="61908" x="4357688" y="2890838"/>
          <p14:tracePt t="61918" x="4384675" y="2854325"/>
          <p14:tracePt t="61925" x="4384675" y="2844800"/>
          <p14:tracePt t="61940" x="4413250" y="2836863"/>
          <p14:tracePt t="61964" x="4430713" y="2827338"/>
          <p14:tracePt t="62384" x="4413250" y="2854325"/>
          <p14:tracePt t="62411" x="4413250" y="2863850"/>
          <p14:tracePt t="62412" x="4403725" y="2863850"/>
          <p14:tracePt t="62958" x="4403725" y="2890838"/>
          <p14:tracePt t="62966" x="4394200" y="2909888"/>
          <p14:tracePt t="62975" x="4384675" y="2917825"/>
          <p14:tracePt t="62993" x="4376738" y="2927350"/>
          <p14:tracePt t="62998" x="4367213" y="2936875"/>
          <p14:tracePt t="63438" x="4340225" y="2954338"/>
          <p14:tracePt t="63446" x="4330700" y="2973388"/>
          <p14:tracePt t="63454" x="4303713" y="3017838"/>
          <p14:tracePt t="63463" x="4303713" y="3036888"/>
          <p14:tracePt t="63470" x="4275138" y="3082925"/>
          <p14:tracePt t="63486" x="4267200" y="3100388"/>
          <p14:tracePt t="63495" x="4248150" y="3146425"/>
          <p14:tracePt t="63502" x="4230688" y="3209925"/>
          <p14:tracePt t="63517" x="4221163" y="3246438"/>
          <p14:tracePt t="63526" x="4221163" y="3255963"/>
          <p14:tracePt t="63533" x="4211638" y="3282950"/>
          <p14:tracePt t="63542" x="4211638" y="3292475"/>
          <p14:tracePt t="63549" x="4211638" y="3309938"/>
          <p14:tracePt t="63559" x="4202113" y="3328988"/>
          <p14:tracePt t="63565" x="4202113" y="3338513"/>
          <p14:tracePt t="63575" x="4202113" y="3346450"/>
          <p14:tracePt t="63613" x="4194175" y="3355975"/>
          <p14:tracePt t="63621" x="4184650" y="3365500"/>
          <p14:tracePt t="63629" x="4184650" y="3375025"/>
          <p14:tracePt t="63637" x="4184650" y="3411538"/>
          <p14:tracePt t="63645" x="4175125" y="3429000"/>
          <p14:tracePt t="63653" x="4175125" y="3455988"/>
          <p14:tracePt t="63661" x="4175125" y="3475038"/>
          <p14:tracePt t="63669" x="4175125" y="3502025"/>
          <p14:tracePt t="63677" x="4175125" y="3519488"/>
          <p14:tracePt t="63685" x="4175125" y="3548063"/>
          <p14:tracePt t="63693" x="4175125" y="3565525"/>
          <p14:tracePt t="63701" x="4175125" y="3575050"/>
          <p14:tracePt t="63712" x="4175125" y="3602038"/>
          <p14:tracePt t="63716" x="4175125" y="3611563"/>
          <p14:tracePt t="63725" x="4175125" y="3629025"/>
          <p14:tracePt t="63732" x="4184650" y="3638550"/>
          <p14:tracePt t="63740" x="4194175" y="3657600"/>
          <p14:tracePt t="63773" x="4211638" y="3675063"/>
          <p14:tracePt t="63780" x="4211638" y="3694113"/>
          <p14:tracePt t="63791" x="4221163" y="3702050"/>
          <p14:tracePt t="63805" x="4221163" y="3721100"/>
          <p14:tracePt t="63812" x="4221163" y="3730625"/>
          <p14:tracePt t="63820" x="4221163" y="3738563"/>
          <p14:tracePt t="63844" x="4221163" y="3767138"/>
          <p14:tracePt t="63852" x="4230688" y="3775075"/>
          <p14:tracePt t="63860" x="4230688" y="3803650"/>
          <p14:tracePt t="63868" x="4230688" y="3821113"/>
          <p14:tracePt t="63876" x="4230688" y="3848100"/>
          <p14:tracePt t="63884" x="4230688" y="3867150"/>
          <p14:tracePt t="63892" x="4230688" y="3894138"/>
          <p14:tracePt t="63900" x="4230688" y="3911600"/>
          <p14:tracePt t="63909" x="4230688" y="3930650"/>
          <p14:tracePt t="63916" x="4230688" y="3957638"/>
          <p14:tracePt t="63924" x="4230688" y="3967163"/>
          <p14:tracePt t="63932" x="4230688" y="4003675"/>
          <p14:tracePt t="63940" x="4230688" y="4013200"/>
          <p14:tracePt t="63948" x="4230688" y="4030663"/>
          <p14:tracePt t="63957" x="4230688" y="4040188"/>
          <p14:tracePt t="63965" x="4230688" y="4049713"/>
          <p14:tracePt t="63981" x="4230688" y="4067175"/>
          <p14:tracePt t="63998" x="4230688" y="4076700"/>
          <p14:tracePt t="64006" x="4230688" y="4086225"/>
          <p14:tracePt t="64014" x="4230688" y="4094163"/>
          <p14:tracePt t="64022" x="4230688" y="4122738"/>
          <p14:tracePt t="64030" x="4230688" y="4130675"/>
          <p14:tracePt t="64046" x="4230688" y="4159250"/>
          <p14:tracePt t="64055" x="4230688" y="4176713"/>
          <p14:tracePt t="64062" x="4230688" y="4203700"/>
          <p14:tracePt t="64069" x="4230688" y="4249738"/>
          <p14:tracePt t="64077" x="4230688" y="4268788"/>
          <p14:tracePt t="64085" x="4211638" y="4286250"/>
          <p14:tracePt t="64096" x="4211638" y="4303713"/>
          <p14:tracePt t="64101" x="4202113" y="4332288"/>
          <p14:tracePt t="64111" x="4202113" y="4359275"/>
          <p14:tracePt t="64116" x="4194175" y="4368800"/>
          <p14:tracePt t="64125" x="4175125" y="4413250"/>
          <p14:tracePt t="64140" x="4175125" y="4441825"/>
          <p14:tracePt t="64148" x="4175125" y="4459288"/>
          <p14:tracePt t="64164" x="4175125" y="4478338"/>
          <p14:tracePt t="64174" x="4175125" y="4495800"/>
          <p14:tracePt t="64181" x="4175125" y="4505325"/>
          <p14:tracePt t="64192" x="4175125" y="4522788"/>
          <p14:tracePt t="64197" x="4175125" y="4532313"/>
          <p14:tracePt t="64205" x="4175125" y="4541838"/>
          <p14:tracePt t="64213" x="4175125" y="4551363"/>
          <p14:tracePt t="64220" x="4175125" y="4559300"/>
          <p14:tracePt t="64228" x="4184650" y="4578350"/>
          <p14:tracePt t="64244" x="4184650" y="4587875"/>
          <p14:tracePt t="64252" x="4184650" y="4605338"/>
          <p14:tracePt t="64268" x="4194175" y="4624388"/>
          <p14:tracePt t="64276" x="4194175" y="4632325"/>
          <p14:tracePt t="64285" x="4202113" y="4668838"/>
          <p14:tracePt t="64293" x="4211638" y="4678363"/>
          <p14:tracePt t="64311" x="4211638" y="4697413"/>
          <p14:tracePt t="64316" x="4221163" y="4705350"/>
          <p14:tracePt t="64340" x="4230688" y="4705350"/>
          <p14:tracePt t="64510" x="4230688" y="4697413"/>
          <p14:tracePt t="64516" x="4230688" y="4668838"/>
          <p14:tracePt t="64525" x="4221163" y="4605338"/>
          <p14:tracePt t="64534" x="4211638" y="4587875"/>
          <p14:tracePt t="64544" x="4211638" y="4532313"/>
          <p14:tracePt t="64550" x="4202113" y="4478338"/>
          <p14:tracePt t="64561" x="4202113" y="4422775"/>
          <p14:tracePt t="64566" x="4202113" y="4359275"/>
          <p14:tracePt t="64577" x="4194175" y="4303713"/>
          <p14:tracePt t="64582" x="4194175" y="4213225"/>
          <p14:tracePt t="64595" x="4194175" y="4122738"/>
          <p14:tracePt t="64597" x="4194175" y="4049713"/>
          <p14:tracePt t="64605" x="4194175" y="3957638"/>
          <p14:tracePt t="64612" x="4194175" y="3875088"/>
          <p14:tracePt t="64620" x="4194175" y="3803650"/>
          <p14:tracePt t="64628" x="4194175" y="3767138"/>
          <p14:tracePt t="64636" x="4194175" y="3694113"/>
          <p14:tracePt t="64644" x="4194175" y="3638550"/>
          <p14:tracePt t="64652" x="4194175" y="3565525"/>
          <p14:tracePt t="64660" x="4148138" y="3502025"/>
          <p14:tracePt t="64668" x="4138613" y="3475038"/>
          <p14:tracePt t="64676" x="4121150" y="3411538"/>
          <p14:tracePt t="64684" x="4084638" y="3346450"/>
          <p14:tracePt t="64694" x="4057650" y="3302000"/>
          <p14:tracePt t="64701" x="4021138" y="3236913"/>
          <p14:tracePt t="64710" x="4002088" y="3209925"/>
          <p14:tracePt t="64716" x="3975100" y="3163888"/>
          <p14:tracePt t="64725" x="3965575" y="3155950"/>
          <p14:tracePt t="64733" x="3948113" y="3127375"/>
          <p14:tracePt t="64743" x="3929063" y="3109913"/>
          <p14:tracePt t="64749" x="3929063" y="3090863"/>
          <p14:tracePt t="64760" x="3919538" y="3082925"/>
          <p14:tracePt t="64777" x="3919538" y="3073400"/>
          <p14:tracePt t="64793" x="3919538" y="3054350"/>
          <p14:tracePt t="64806" x="3919538" y="3046413"/>
          <p14:tracePt t="64812" x="3919538" y="3036888"/>
          <p14:tracePt t="64820" x="3919538" y="3027363"/>
          <p14:tracePt t="64828" x="3919538" y="3009900"/>
          <p14:tracePt t="64844" x="3919538" y="3000375"/>
          <p14:tracePt t="64860" x="3919538" y="2982913"/>
          <p14:tracePt t="64868" x="3919538" y="2973388"/>
          <p14:tracePt t="64893" x="3938588" y="2946400"/>
          <p14:tracePt t="64925" x="3948113" y="2946400"/>
          <p14:tracePt t="65022" x="3965575" y="2946400"/>
          <p14:tracePt t="65030" x="3984625" y="2946400"/>
          <p14:tracePt t="65037" x="4011613" y="2946400"/>
          <p14:tracePt t="65045" x="4029075" y="2946400"/>
          <p14:tracePt t="65054" x="4065588" y="2946400"/>
          <p14:tracePt t="65061" x="4121150" y="2946400"/>
          <p14:tracePt t="65070" x="4148138" y="2946400"/>
          <p14:tracePt t="65078" x="4184650" y="2946400"/>
          <p14:tracePt t="65086" x="4230688" y="2963863"/>
          <p14:tracePt t="65095" x="4257675" y="2973388"/>
          <p14:tracePt t="65102" x="4284663" y="2990850"/>
          <p14:tracePt t="65114" x="4303713" y="3017838"/>
          <p14:tracePt t="65116" x="4311650" y="3017838"/>
          <p14:tracePt t="65125" x="4321175" y="3017838"/>
          <p14:tracePt t="65190" x="4330700" y="3017838"/>
          <p14:tracePt t="65204" x="4348163" y="3017838"/>
          <p14:tracePt t="65286" x="4357688" y="3017838"/>
          <p14:tracePt t="65313" x="4367213" y="3027363"/>
          <p14:tracePt t="65316" x="4376738" y="3054350"/>
          <p14:tracePt t="65326" x="4376738" y="3063875"/>
          <p14:tracePt t="65332" x="4394200" y="3090863"/>
          <p14:tracePt t="65341" x="4394200" y="3100388"/>
          <p14:tracePt t="65348" x="4394200" y="3109913"/>
          <p14:tracePt t="65356" x="4394200" y="3119438"/>
          <p14:tracePt t="65638" x="4384675" y="3119438"/>
          <p14:tracePt t="65645" x="4384675" y="3100388"/>
          <p14:tracePt t="65654" x="4384675" y="3063875"/>
          <p14:tracePt t="65678" x="4384675" y="3054350"/>
          <p14:tracePt t="65686" x="4384675" y="3046413"/>
          <p14:tracePt t="66309" x="4384675" y="3054350"/>
          <p14:tracePt t="66318" x="4376738" y="3054350"/>
          <p14:tracePt t="66333" x="4357688" y="3063875"/>
          <p14:tracePt t="66349" x="4348163" y="3063875"/>
          <p14:tracePt t="66359" x="4340225" y="3073400"/>
          <p14:tracePt t="66478" x="4340225" y="3063875"/>
          <p14:tracePt t="67462" x="4330700" y="3063875"/>
          <p14:tracePt t="67540" x="4321175" y="3063875"/>
          <p14:tracePt t="67573" x="4321175" y="3054350"/>
          <p14:tracePt t="67592" x="4321175" y="3046413"/>
          <p14:tracePt t="67668" x="4321175" y="3027363"/>
          <p14:tracePt t="67676" x="4321175" y="3017838"/>
          <p14:tracePt t="67700" x="4321175" y="3009900"/>
          <p14:tracePt t="67718" x="4321175" y="2990850"/>
          <p14:tracePt t="67725" x="4321175" y="2982913"/>
          <p14:tracePt t="67750" x="4321175" y="2973388"/>
          <p14:tracePt t="67758" x="4321175" y="2963863"/>
          <p14:tracePt t="67766" x="4321175" y="2936875"/>
          <p14:tracePt t="67779" x="4321175" y="2927350"/>
          <p14:tracePt t="67792" x="4321175" y="2900363"/>
          <p14:tracePt t="67805" x="4330700" y="2854325"/>
          <p14:tracePt t="67815" x="4330700" y="2844800"/>
          <p14:tracePt t="67820" x="4330700" y="2827338"/>
          <p14:tracePt t="67829" x="4330700" y="2808288"/>
          <p14:tracePt t="67836" x="4330700" y="2790825"/>
          <p14:tracePt t="67845" x="4321175" y="2790825"/>
          <p14:tracePt t="67852" x="4303713" y="2763838"/>
          <p14:tracePt t="67861" x="4267200" y="2727325"/>
          <p14:tracePt t="67875" x="4267200" y="2717800"/>
          <p14:tracePt t="67876" x="4248150" y="2698750"/>
          <p14:tracePt t="67884" x="4230688" y="2690813"/>
          <p14:tracePt t="67892" x="4221163" y="2690813"/>
          <p14:tracePt t="67900" x="4194175" y="2681288"/>
          <p14:tracePt t="67916" x="4184650" y="2681288"/>
          <p14:tracePt t="67925" x="4165600" y="2662238"/>
          <p14:tracePt t="67940" x="4157663" y="2662238"/>
          <p14:tracePt t="67957" x="4148138" y="2662238"/>
          <p14:tracePt t="68020" x="4148138" y="2635250"/>
          <p14:tracePt t="68028" x="4148138" y="2625725"/>
          <p14:tracePt t="68044" x="4148138" y="2608263"/>
          <p14:tracePt t="68052" x="4148138" y="2581275"/>
          <p14:tracePt t="68061" x="4148138" y="2571750"/>
          <p14:tracePt t="68078" x="4148138" y="2562225"/>
          <p14:tracePt t="68086" x="4148138" y="2544763"/>
          <p14:tracePt t="68102" x="4148138" y="2535238"/>
          <p14:tracePt t="68262" x="4148138" y="2598738"/>
          <p14:tracePt t="68270" x="4148138" y="2635250"/>
          <p14:tracePt t="68278" x="4138613" y="2681288"/>
          <p14:tracePt t="68285" x="4138613" y="2717800"/>
          <p14:tracePt t="68293" x="4138613" y="2771775"/>
          <p14:tracePt t="68300" x="4129088" y="2836863"/>
          <p14:tracePt t="68308" x="4129088" y="2863850"/>
          <p14:tracePt t="68316" x="4129088" y="2917825"/>
          <p14:tracePt t="68327" x="4129088" y="2946400"/>
          <p14:tracePt t="68336" x="4129088" y="2990850"/>
          <p14:tracePt t="68344" x="4129088" y="3017838"/>
          <p14:tracePt t="68350" x="4129088" y="3054350"/>
          <p14:tracePt t="68360" x="4138613" y="3090863"/>
          <p14:tracePt t="68368" x="4148138" y="3119438"/>
          <p14:tracePt t="68377" x="4165600" y="3146425"/>
          <p14:tracePt t="68381" x="4165600" y="3163888"/>
          <p14:tracePt t="68393" x="4194175" y="3228975"/>
          <p14:tracePt t="68398" x="4194175" y="3246438"/>
          <p14:tracePt t="68409" x="4194175" y="3265488"/>
          <p14:tracePt t="68413" x="4194175" y="3292475"/>
          <p14:tracePt t="68421" x="4194175" y="3302000"/>
          <p14:tracePt t="68429" x="4194175" y="3309938"/>
          <p14:tracePt t="68437" x="4194175" y="3328988"/>
          <p14:tracePt t="68574" x="4202113" y="3338513"/>
          <p14:tracePt t="68582" x="4221163" y="3338513"/>
          <p14:tracePt t="68591" x="4267200" y="3328988"/>
          <p14:tracePt t="68598" x="4284663" y="3328988"/>
          <p14:tracePt t="68609" x="4357688" y="3319463"/>
          <p14:tracePt t="68613" x="4430713" y="3292475"/>
          <p14:tracePt t="68621" x="4576763" y="3273425"/>
          <p14:tracePt t="68629" x="4786313" y="3246438"/>
          <p14:tracePt t="68637" x="4986338" y="3246438"/>
          <p14:tracePt t="68645" x="5324475" y="3209925"/>
          <p14:tracePt t="68653" x="5743575" y="3163888"/>
          <p14:tracePt t="68661" x="6272213" y="3136900"/>
          <p14:tracePt t="68669" x="6754813" y="3136900"/>
          <p14:tracePt t="68677" x="7329488" y="3063875"/>
          <p14:tracePt t="68685" x="7777163" y="3063875"/>
          <p14:tracePt t="68693" x="8113713" y="3063875"/>
          <p14:tracePt t="68701" x="8523288" y="3063875"/>
          <p14:tracePt t="68708" x="8715375" y="3063875"/>
          <p14:tracePt t="68717" x="8897938" y="3063875"/>
          <p14:tracePt t="68724" x="9043988" y="3063875"/>
          <p14:tracePt t="70733" x="7977188" y="3675063"/>
          <p14:tracePt t="70740" x="7283450" y="3575050"/>
          <p14:tracePt t="70748" x="6573838" y="3519488"/>
          <p14:tracePt t="70757" x="5697538" y="3319463"/>
          <p14:tracePt t="70764" x="5032375" y="3163888"/>
          <p14:tracePt t="70775" x="4394200" y="2917825"/>
          <p14:tracePt t="70780" x="3810000" y="2771775"/>
          <p14:tracePt t="70791" x="3217863" y="2617788"/>
          <p14:tracePt t="70796" x="2716213" y="2389188"/>
          <p14:tracePt t="70805" x="2370138" y="2233613"/>
          <p14:tracePt t="70812" x="2070100" y="2043113"/>
          <p14:tracePt t="70823" x="1905000" y="1970088"/>
          <p14:tracePt t="70830" x="1787525" y="1914525"/>
          <p14:tracePt t="70838" x="1714500" y="1841500"/>
          <p14:tracePt t="70844" x="1695450" y="1824038"/>
          <p14:tracePt t="70852" x="1695450" y="1804988"/>
          <p14:tracePt t="70860" x="1695450" y="1797050"/>
          <p14:tracePt t="70868" x="1695450" y="1778000"/>
          <p14:tracePt t="70877" x="1722438" y="1778000"/>
          <p14:tracePt t="70884" x="1768475" y="1760538"/>
          <p14:tracePt t="70892" x="1814513" y="1760538"/>
          <p14:tracePt t="70900" x="1851025" y="1760538"/>
          <p14:tracePt t="70908" x="1868488" y="1760538"/>
          <p14:tracePt t="70916" x="1878013" y="1760538"/>
          <p14:tracePt t="70949" x="1895475" y="1760538"/>
          <p14:tracePt t="70974" x="1905000" y="1751013"/>
          <p14:tracePt t="70981" x="1941513" y="1751013"/>
          <p14:tracePt t="70990" x="1968500" y="1741488"/>
          <p14:tracePt t="70997" x="1997075" y="1741488"/>
          <p14:tracePt t="71005" x="2041525" y="1741488"/>
          <p14:tracePt t="71012" x="2060575" y="1731963"/>
          <p14:tracePt t="71020" x="2097088" y="1731963"/>
          <p14:tracePt t="71028" x="2143125" y="1731963"/>
          <p14:tracePt t="71037" x="2160588" y="1731963"/>
          <p14:tracePt t="71044" x="2214563" y="1731963"/>
          <p14:tracePt t="71053" x="2243138" y="1731963"/>
          <p14:tracePt t="71060" x="2260600" y="1731963"/>
          <p14:tracePt t="71069" x="2297113" y="1731963"/>
          <p14:tracePt t="71076" x="2333625" y="1760538"/>
          <p14:tracePt t="71084" x="2379663" y="1787525"/>
          <p14:tracePt t="71092" x="2425700" y="1833563"/>
          <p14:tracePt t="71100" x="2452688" y="1841500"/>
          <p14:tracePt t="71108" x="2516188" y="1897063"/>
          <p14:tracePt t="71116" x="2562225" y="1906588"/>
          <p14:tracePt t="71126" x="2635250" y="1943100"/>
          <p14:tracePt t="71133" x="2671763" y="1951038"/>
          <p14:tracePt t="71143" x="2752725" y="1970088"/>
          <p14:tracePt t="71149" x="2771775" y="1970088"/>
          <p14:tracePt t="71158" x="2817813" y="1997075"/>
          <p14:tracePt t="71165" x="2835275" y="1997075"/>
          <p14:tracePt t="71175" x="2862263" y="2016125"/>
          <p14:tracePt t="71181" x="2871788" y="2016125"/>
          <p14:tracePt t="71195" x="2889250" y="2024063"/>
          <p14:tracePt t="71229" x="2889250" y="2033588"/>
          <p14:tracePt t="71242" x="2889250" y="2052638"/>
          <p14:tracePt t="71247" x="2889250" y="2070100"/>
          <p14:tracePt t="71259" x="2889250" y="2089150"/>
          <p14:tracePt t="71260" x="2889250" y="2106613"/>
          <p14:tracePt t="71269" x="2908300" y="2133600"/>
          <p14:tracePt t="71277" x="2944813" y="2152650"/>
          <p14:tracePt t="71286" x="3027363" y="2206625"/>
          <p14:tracePt t="71293" x="3127375" y="2252663"/>
          <p14:tracePt t="71301" x="3273425" y="2279650"/>
          <p14:tracePt t="71308" x="3427413" y="2325688"/>
          <p14:tracePt t="71317" x="3556000" y="2352675"/>
          <p14:tracePt t="71329" x="3683000" y="2398713"/>
          <p14:tracePt t="71334" x="3765550" y="2408238"/>
          <p14:tracePt t="71343" x="3838575" y="2408238"/>
          <p14:tracePt t="71349" x="3875088" y="2408238"/>
          <p14:tracePt t="71358" x="3883025" y="2408238"/>
          <p14:tracePt t="71365" x="3902075" y="2408238"/>
          <p14:tracePt t="71406" x="3911600" y="2408238"/>
          <p14:tracePt t="71413" x="3911600" y="2389188"/>
          <p14:tracePt t="71430" x="3911600" y="2379663"/>
          <p14:tracePt t="71438" x="3911600" y="2362200"/>
          <p14:tracePt t="71445" x="3911600" y="2352675"/>
          <p14:tracePt t="71461" x="3911600" y="2335213"/>
          <p14:tracePt t="71502" x="3919538" y="2325688"/>
          <p14:tracePt t="71511" x="3948113" y="2325688"/>
          <p14:tracePt t="71518" x="3965575" y="2325688"/>
          <p14:tracePt t="71534" x="3984625" y="2325688"/>
          <p14:tracePt t="71590" x="3965575" y="2316163"/>
          <p14:tracePt t="71598" x="3911600" y="2289175"/>
          <p14:tracePt t="71606" x="3875088" y="2289175"/>
          <p14:tracePt t="71613" x="3846513" y="2289175"/>
          <p14:tracePt t="71629" x="3838575" y="2289175"/>
          <p14:tracePt t="71806" x="3810000" y="2306638"/>
          <p14:tracePt t="71814" x="3783013" y="2371725"/>
          <p14:tracePt t="71821" x="3746500" y="2435225"/>
          <p14:tracePt t="71830" x="3729038" y="2517775"/>
          <p14:tracePt t="71838" x="3719513" y="2589213"/>
          <p14:tracePt t="71846" x="3702050" y="2681288"/>
          <p14:tracePt t="71853" x="3665538" y="2781300"/>
          <p14:tracePt t="71861" x="3665538" y="2890838"/>
          <p14:tracePt t="71869" x="3646488" y="2982913"/>
          <p14:tracePt t="71877" x="3646488" y="3063875"/>
          <p14:tracePt t="71885" x="3646488" y="3155950"/>
          <p14:tracePt t="71894" x="3646488" y="3228975"/>
          <p14:tracePt t="71901" x="3646488" y="3282950"/>
          <p14:tracePt t="71910" x="3665538" y="3309938"/>
          <p14:tracePt t="71918" x="3673475" y="3346450"/>
          <p14:tracePt t="71927" x="3692525" y="3382963"/>
          <p14:tracePt t="71934" x="3709988" y="3411538"/>
          <p14:tracePt t="71946" x="3729038" y="3419475"/>
          <p14:tracePt t="71949" x="3746500" y="3419475"/>
          <p14:tracePt t="71957" x="3765550" y="3438525"/>
          <p14:tracePt t="72238" x="3765550" y="3475038"/>
          <p14:tracePt t="72244" x="3765550" y="3502025"/>
          <p14:tracePt t="72252" x="3765550" y="3556000"/>
          <p14:tracePt t="72260" x="3783013" y="3621088"/>
          <p14:tracePt t="72268" x="3783013" y="3675063"/>
          <p14:tracePt t="72276" x="3792538" y="3767138"/>
          <p14:tracePt t="72284" x="3792538" y="3848100"/>
          <p14:tracePt t="72292" x="3819525" y="3921125"/>
          <p14:tracePt t="72300" x="3829050" y="4003675"/>
          <p14:tracePt t="72309" x="3829050" y="4094163"/>
          <p14:tracePt t="72316" x="3829050" y="4167188"/>
          <p14:tracePt t="72325" x="3829050" y="4240213"/>
          <p14:tracePt t="72333" x="3829050" y="4313238"/>
          <p14:tracePt t="72346" x="3829050" y="4359275"/>
          <p14:tracePt t="72348" x="3829050" y="4422775"/>
          <p14:tracePt t="72358" x="3829050" y="4532313"/>
          <p14:tracePt t="72364" x="3829050" y="4605338"/>
          <p14:tracePt t="72374" x="3846513" y="4687888"/>
          <p14:tracePt t="72380" x="3856038" y="4760913"/>
          <p14:tracePt t="72389" x="3892550" y="4824413"/>
          <p14:tracePt t="72396" x="3938588" y="4924425"/>
          <p14:tracePt t="72404" x="3975100" y="4987925"/>
          <p14:tracePt t="72412" x="4011613" y="5033963"/>
          <p14:tracePt t="72420" x="4048125" y="5097463"/>
          <p14:tracePt t="72428" x="4084638" y="5133975"/>
          <p14:tracePt t="72436" x="4121150" y="5143500"/>
          <p14:tracePt t="72444" x="4138613" y="5160963"/>
          <p14:tracePt t="72452" x="4184650" y="5160963"/>
          <p14:tracePt t="72460" x="4211638" y="5170488"/>
          <p14:tracePt t="72468" x="4230688" y="5170488"/>
          <p14:tracePt t="72476" x="4257675" y="5170488"/>
          <p14:tracePt t="72484" x="4267200" y="5170488"/>
          <p14:tracePt t="72492" x="4284663" y="5180013"/>
          <p14:tracePt t="72598" x="4303713" y="5180013"/>
          <p14:tracePt t="72613" x="4330700" y="5116513"/>
          <p14:tracePt t="72622" x="4330700" y="5024438"/>
          <p14:tracePt t="72630" x="4330700" y="4933950"/>
          <p14:tracePt t="72637" x="4321175" y="4805363"/>
          <p14:tracePt t="72644" x="4248150" y="4651375"/>
          <p14:tracePt t="72652" x="4202113" y="4568825"/>
          <p14:tracePt t="72660" x="4102100" y="4413250"/>
          <p14:tracePt t="72668" x="4011613" y="4295775"/>
          <p14:tracePt t="72676" x="3902075" y="4176713"/>
          <p14:tracePt t="72684" x="3783013" y="4076700"/>
          <p14:tracePt t="72692" x="3665538" y="3984625"/>
          <p14:tracePt t="72700" x="3546475" y="3894138"/>
          <p14:tracePt t="72709" x="3446463" y="3794125"/>
          <p14:tracePt t="72716" x="3390900" y="3730625"/>
          <p14:tracePt t="72726" x="3336925" y="3629025"/>
          <p14:tracePt t="72732" x="3300413" y="3565525"/>
          <p14:tracePt t="72742" x="3281363" y="3475038"/>
          <p14:tracePt t="72749" x="3273425" y="3411538"/>
          <p14:tracePt t="72758" x="3273425" y="3355975"/>
          <p14:tracePt t="72765" x="3273425" y="3328988"/>
          <p14:tracePt t="72779" x="3273425" y="3273425"/>
          <p14:tracePt t="72781" x="3273425" y="3228975"/>
          <p14:tracePt t="72792" x="3273425" y="3200400"/>
          <p14:tracePt t="72797" x="3273425" y="3182938"/>
          <p14:tracePt t="72808" x="3273425" y="3173413"/>
          <p14:tracePt t="72813" x="3281363" y="3163888"/>
          <p14:tracePt t="73060" x="3281363" y="3146425"/>
          <p14:tracePt t="73068" x="3281363" y="3109913"/>
          <p14:tracePt t="73076" x="3281363" y="3054350"/>
          <p14:tracePt t="73084" x="3281363" y="3027363"/>
          <p14:tracePt t="73092" x="3281363" y="2990850"/>
          <p14:tracePt t="73100" x="3281363" y="2936875"/>
          <p14:tracePt t="73109" x="3281363" y="2900363"/>
          <p14:tracePt t="73116" x="3281363" y="2881313"/>
          <p14:tracePt t="73124" x="3263900" y="2854325"/>
          <p14:tracePt t="73132" x="3263900" y="2836863"/>
          <p14:tracePt t="73142" x="3263900" y="2808288"/>
          <p14:tracePt t="73148" x="3263900" y="2790825"/>
          <p14:tracePt t="73156" x="3263900" y="2781300"/>
          <p14:tracePt t="73164" x="3263900" y="2763838"/>
          <p14:tracePt t="73173" x="3263900" y="2754313"/>
          <p14:tracePt t="73180" x="3263900" y="2744788"/>
          <p14:tracePt t="73191" x="3263900" y="2727325"/>
          <p14:tracePt t="73197" x="3263900" y="2717800"/>
          <p14:tracePt t="73207" x="3263900" y="2708275"/>
          <p14:tracePt t="73300" x="3263900" y="2698750"/>
          <p14:tracePt t="73309" x="3254375" y="2744788"/>
          <p14:tracePt t="73318" x="3200400" y="2844800"/>
          <p14:tracePt t="73326" x="3190875" y="2917825"/>
          <p14:tracePt t="73333" x="3163888" y="2982913"/>
          <p14:tracePt t="73346" x="3144838" y="3009900"/>
          <p14:tracePt t="73349" x="3108325" y="3073400"/>
          <p14:tracePt t="73358" x="3100388" y="3100388"/>
          <p14:tracePt t="73365" x="3100388" y="3127375"/>
          <p14:tracePt t="73376" x="3090863" y="3173413"/>
          <p14:tracePt t="73381" x="3090863" y="3182938"/>
          <p14:tracePt t="73582" x="3090863" y="3236913"/>
          <p14:tracePt t="73590" x="3090863" y="3346450"/>
          <p14:tracePt t="73597" x="3090863" y="3455988"/>
          <p14:tracePt t="73606" x="3090863" y="3584575"/>
          <p14:tracePt t="73614" x="3090863" y="3730625"/>
          <p14:tracePt t="73622" x="3090863" y="3884613"/>
          <p14:tracePt t="73629" x="3144838" y="4130675"/>
          <p14:tracePt t="73638" x="3190875" y="4313238"/>
          <p14:tracePt t="73645" x="3236913" y="4495800"/>
          <p14:tracePt t="73652" x="3281363" y="4595813"/>
          <p14:tracePt t="73660" x="3309938" y="4714875"/>
          <p14:tracePt t="73668" x="3354388" y="4760913"/>
          <p14:tracePt t="73676" x="3363913" y="4768850"/>
          <p14:tracePt t="73684" x="3382963" y="4778375"/>
          <p14:tracePt t="73692" x="3409950" y="4778375"/>
          <p14:tracePt t="73700" x="3436938" y="4768850"/>
          <p14:tracePt t="73838" x="3446463" y="4760913"/>
          <p14:tracePt t="73845" x="3455988" y="4697413"/>
          <p14:tracePt t="73852" x="3455988" y="4605338"/>
          <p14:tracePt t="73860" x="3455988" y="4514850"/>
          <p14:tracePt t="73868" x="3455988" y="4422775"/>
          <p14:tracePt t="73890" x="3455988" y="4259263"/>
          <p14:tracePt t="73892" x="3455988" y="4130675"/>
          <p14:tracePt t="73900" x="3455988" y="4049713"/>
          <p14:tracePt t="73908" x="3409950" y="3921125"/>
          <p14:tracePt t="73916" x="3336925" y="3784600"/>
          <p14:tracePt t="73924" x="3263900" y="3702050"/>
          <p14:tracePt t="73933" x="3208338" y="3638550"/>
          <p14:tracePt t="73943" x="3136900" y="3519488"/>
          <p14:tracePt t="73948" x="3071813" y="3438525"/>
          <p14:tracePt t="73957" x="3027363" y="3355975"/>
          <p14:tracePt t="73964" x="2971800" y="3292475"/>
          <p14:tracePt t="73973" x="2917825" y="3200400"/>
          <p14:tracePt t="73980" x="2898775" y="3163888"/>
          <p14:tracePt t="73989" x="2881313" y="3127375"/>
          <p14:tracePt t="73996" x="2862263" y="3100388"/>
          <p14:tracePt t="74005" x="2862263" y="3073400"/>
          <p14:tracePt t="74012" x="2852738" y="3054350"/>
          <p14:tracePt t="74021" x="2852738" y="3009900"/>
          <p14:tracePt t="74029" x="2852738" y="2982913"/>
          <p14:tracePt t="74037" x="2852738" y="2927350"/>
          <p14:tracePt t="74045" x="2852738" y="2909888"/>
          <p14:tracePt t="74053" x="2844800" y="2863850"/>
          <p14:tracePt t="74060" x="2844800" y="2854325"/>
          <p14:tracePt t="74068" x="2825750" y="2817813"/>
          <p14:tracePt t="74076" x="2789238" y="2771775"/>
          <p14:tracePt t="74084" x="2771775" y="2744788"/>
          <p14:tracePt t="74092" x="2752725" y="2727325"/>
          <p14:tracePt t="74100" x="2725738" y="2690813"/>
          <p14:tracePt t="74108" x="2716213" y="2681288"/>
          <p14:tracePt t="74116" x="2698750" y="2662238"/>
          <p14:tracePt t="74124" x="2689225" y="2662238"/>
          <p14:tracePt t="74132" x="2671763" y="2662238"/>
          <p14:tracePt t="74204" x="2662238" y="2662238"/>
          <p14:tracePt t="74212" x="2652713" y="2662238"/>
          <p14:tracePt t="74220" x="2635250" y="2671763"/>
          <p14:tracePt t="74228" x="2635250" y="2681288"/>
          <p14:tracePt t="74245" x="2616200" y="2690813"/>
          <p14:tracePt t="74253" x="2606675" y="2698750"/>
          <p14:tracePt t="74261" x="2589213" y="2708275"/>
          <p14:tracePt t="74301" x="2570163" y="2717800"/>
          <p14:tracePt t="74309" x="2543175" y="2735263"/>
          <p14:tracePt t="74317" x="2506663" y="2754313"/>
          <p14:tracePt t="74327" x="2452688" y="2808288"/>
          <p14:tracePt t="74333" x="2416175" y="2827338"/>
          <p14:tracePt t="74344" x="2370138" y="2854325"/>
          <p14:tracePt t="74348" x="2343150" y="2890838"/>
          <p14:tracePt t="74360" x="2324100" y="2917825"/>
          <p14:tracePt t="74365" x="2297113" y="2954338"/>
          <p14:tracePt t="74376" x="2297113" y="2982913"/>
          <p14:tracePt t="74381" x="2297113" y="3017838"/>
          <p14:tracePt t="74392" x="2297113" y="3054350"/>
          <p14:tracePt t="74413" x="2297113" y="3063875"/>
          <p14:tracePt t="74422" x="2297113" y="3073400"/>
          <p14:tracePt t="74429" x="2306638" y="3073400"/>
          <p14:tracePt t="74437" x="2316163" y="3073400"/>
          <p14:tracePt t="74461" x="2324100" y="3073400"/>
          <p14:tracePt t="74591" x="2333625" y="3127375"/>
          <p14:tracePt t="74599" x="2333625" y="3163888"/>
          <p14:tracePt t="74606" x="2333625" y="3236913"/>
          <p14:tracePt t="74614" x="2333625" y="3265488"/>
          <p14:tracePt t="74622" x="2333625" y="3319463"/>
          <p14:tracePt t="74629" x="2333625" y="3375025"/>
          <p14:tracePt t="74637" x="2333625" y="3446463"/>
          <p14:tracePt t="74647" x="2333625" y="3502025"/>
          <p14:tracePt t="74652" x="2343150" y="3565525"/>
          <p14:tracePt t="74660" x="2352675" y="3621088"/>
          <p14:tracePt t="74668" x="2379663" y="3638550"/>
          <p14:tracePt t="74676" x="2379663" y="3675063"/>
          <p14:tracePt t="74684" x="2379663" y="3702050"/>
          <p14:tracePt t="74692" x="2379663" y="3711575"/>
          <p14:tracePt t="74766" x="2379663" y="3730625"/>
          <p14:tracePt t="74773" x="2379663" y="3757613"/>
          <p14:tracePt t="74783" x="2379663" y="3775075"/>
          <p14:tracePt t="74790" x="2379663" y="3811588"/>
          <p14:tracePt t="74798" x="2352675" y="3848100"/>
          <p14:tracePt t="74806" x="2343150" y="3875088"/>
          <p14:tracePt t="74812" x="2343150" y="3894138"/>
          <p14:tracePt t="74820" x="2316163" y="3921125"/>
          <p14:tracePt t="74828" x="2316163" y="3957638"/>
          <p14:tracePt t="74844" x="2316163" y="3967163"/>
          <p14:tracePt t="74974" x="2333625" y="3967163"/>
          <p14:tracePt t="74982" x="2389188" y="3967163"/>
          <p14:tracePt t="74991" x="2479675" y="3967163"/>
          <p14:tracePt t="74996" x="2552700" y="3967163"/>
          <p14:tracePt t="75005" x="2635250" y="3857625"/>
          <p14:tracePt t="75012" x="2708275" y="3775075"/>
          <p14:tracePt t="75020" x="2771775" y="3657600"/>
          <p14:tracePt t="75028" x="2798763" y="3565525"/>
          <p14:tracePt t="75036" x="2808288" y="3455988"/>
          <p14:tracePt t="75044" x="2835275" y="3375025"/>
          <p14:tracePt t="75052" x="2835275" y="3302000"/>
          <p14:tracePt t="75060" x="2835275" y="3209925"/>
          <p14:tracePt t="75068" x="2835275" y="3173413"/>
          <p14:tracePt t="75076" x="2835275" y="3136900"/>
          <p14:tracePt t="75084" x="2817813" y="3119438"/>
          <p14:tracePt t="75092" x="2808288" y="3119438"/>
          <p14:tracePt t="75100" x="2798763" y="3119438"/>
          <p14:tracePt t="75108" x="2789238" y="3119438"/>
          <p14:tracePt t="75116" x="2771775" y="3100388"/>
          <p14:tracePt t="75277" x="2735263" y="3100388"/>
          <p14:tracePt t="75284" x="2671763" y="3265488"/>
          <p14:tracePt t="75292" x="2643188" y="3419475"/>
          <p14:tracePt t="75300" x="2598738" y="3565525"/>
          <p14:tracePt t="75308" x="2562225" y="3711575"/>
          <p14:tracePt t="75316" x="2533650" y="3867150"/>
          <p14:tracePt t="75324" x="2525713" y="3976688"/>
          <p14:tracePt t="75332" x="2506663" y="4086225"/>
          <p14:tracePt t="75340" x="2506663" y="4195763"/>
          <p14:tracePt t="75348" x="2506663" y="4303713"/>
          <p14:tracePt t="75357" x="2506663" y="4376738"/>
          <p14:tracePt t="75364" x="2506663" y="4432300"/>
          <p14:tracePt t="75373" x="2506663" y="4495800"/>
          <p14:tracePt t="75380" x="2506663" y="4522788"/>
          <p14:tracePt t="75389" x="2525713" y="4551363"/>
          <p14:tracePt t="75396" x="2525713" y="4568825"/>
          <p14:tracePt t="75407" x="2533650" y="4587875"/>
          <p14:tracePt t="75413" x="2533650" y="4595813"/>
          <p14:tracePt t="75421" x="2533650" y="4605338"/>
          <p14:tracePt t="75430" x="2543175" y="4624388"/>
          <p14:tracePt t="75484" x="2552700" y="4632325"/>
          <p14:tracePt t="75492" x="2570163" y="4632325"/>
          <p14:tracePt t="75500" x="2643188" y="4614863"/>
          <p14:tracePt t="75508" x="2716213" y="4532313"/>
          <p14:tracePt t="75516" x="2808288" y="4395788"/>
          <p14:tracePt t="75524" x="2925763" y="4195763"/>
          <p14:tracePt t="75532" x="2998788" y="4040188"/>
          <p14:tracePt t="75540" x="3081338" y="3821113"/>
          <p14:tracePt t="75548" x="3163888" y="3738563"/>
          <p14:tracePt t="75556" x="3263900" y="3584575"/>
          <p14:tracePt t="75565" x="3346450" y="3465513"/>
          <p14:tracePt t="75574" x="3373438" y="3338513"/>
          <p14:tracePt t="75580" x="3419475" y="3255963"/>
          <p14:tracePt t="75590" x="3455988" y="3192463"/>
          <p14:tracePt t="75598" x="3463925" y="3155950"/>
          <p14:tracePt t="75623" x="3473450" y="3146425"/>
          <p14:tracePt t="75790" x="3473450" y="3192463"/>
          <p14:tracePt t="75798" x="3473450" y="3292475"/>
          <p14:tracePt t="75807" x="3427413" y="3382963"/>
          <p14:tracePt t="75814" x="3427413" y="3465513"/>
          <p14:tracePt t="75825" x="3419475" y="3556000"/>
          <p14:tracePt t="75832" x="3419475" y="3648075"/>
          <p14:tracePt t="75838" x="3419475" y="3738563"/>
          <p14:tracePt t="75845" x="3419475" y="3830638"/>
          <p14:tracePt t="75853" x="3419475" y="3957638"/>
          <p14:tracePt t="75864" x="3419475" y="4086225"/>
          <p14:tracePt t="75868" x="3419475" y="4232275"/>
          <p14:tracePt t="75878" x="3419475" y="4359275"/>
          <p14:tracePt t="75895" x="3419475" y="4578350"/>
          <p14:tracePt t="75902" x="3419475" y="4705350"/>
          <p14:tracePt t="75910" x="3427413" y="4724400"/>
          <p14:tracePt t="75918" x="3446463" y="4797425"/>
          <p14:tracePt t="75926" x="3455988" y="4841875"/>
          <p14:tracePt t="75934" x="3482975" y="4870450"/>
          <p14:tracePt t="75942" x="3490913" y="4887913"/>
          <p14:tracePt t="76017" x="3490913" y="4870450"/>
          <p14:tracePt t="76022" x="3490913" y="4824413"/>
          <p14:tracePt t="76029" x="3500438" y="4768850"/>
          <p14:tracePt t="76039" x="3509963" y="4760913"/>
          <p14:tracePt t="76053" x="3527425" y="4705350"/>
          <p14:tracePt t="76060" x="3546475" y="4668838"/>
          <p14:tracePt t="76068" x="3573463" y="4587875"/>
          <p14:tracePt t="76077" x="3619500" y="4486275"/>
          <p14:tracePt t="76084" x="3673475" y="4386263"/>
          <p14:tracePt t="76093" x="3729038" y="4276725"/>
          <p14:tracePt t="76100" x="3756025" y="4159250"/>
          <p14:tracePt t="76108" x="3802063" y="4049713"/>
          <p14:tracePt t="76116" x="3829050" y="3911600"/>
          <p14:tracePt t="76124" x="3875088" y="3803650"/>
          <p14:tracePt t="76132" x="3902075" y="3684588"/>
          <p14:tracePt t="76140" x="3919538" y="3519488"/>
          <p14:tracePt t="76148" x="3948113" y="3411538"/>
          <p14:tracePt t="76157" x="3956050" y="3292475"/>
          <p14:tracePt t="76164" x="3975100" y="3200400"/>
          <p14:tracePt t="76172" x="3984625" y="3146425"/>
          <p14:tracePt t="76181" x="3992563" y="3109913"/>
          <p14:tracePt t="76192" x="4002088" y="3100388"/>
          <p14:tracePt t="76197" x="4011613" y="3090863"/>
          <p14:tracePt t="76208" x="4011613" y="3082925"/>
          <p14:tracePt t="76213" x="4021138" y="3073400"/>
          <p14:tracePt t="76237" x="4029075" y="3054350"/>
          <p14:tracePt t="76350" x="4075113" y="3036888"/>
          <p14:tracePt t="76357" x="4165600" y="3036888"/>
          <p14:tracePt t="76367" x="4221163" y="3036888"/>
          <p14:tracePt t="76376" x="4275138" y="3036888"/>
          <p14:tracePt t="76382" x="4330700" y="3036888"/>
          <p14:tracePt t="76394" x="4394200" y="3036888"/>
          <p14:tracePt t="76397" x="4467225" y="3036888"/>
          <p14:tracePt t="76408" x="4521200" y="3036888"/>
          <p14:tracePt t="76413" x="4603750" y="3046413"/>
          <p14:tracePt t="76421" x="4676775" y="3073400"/>
          <p14:tracePt t="76429" x="4759325" y="3119438"/>
          <p14:tracePt t="76437" x="4803775" y="3127375"/>
          <p14:tracePt t="76445" x="4832350" y="3136900"/>
          <p14:tracePt t="76452" x="4849813" y="3146425"/>
          <p14:tracePt t="76460" x="4859338" y="3155950"/>
          <p14:tracePt t="76468" x="4876800" y="3173413"/>
          <p14:tracePt t="76508" x="4876800" y="3192463"/>
          <p14:tracePt t="76574" x="4876800" y="3200400"/>
          <p14:tracePt t="76590" x="4868863" y="3200400"/>
          <p14:tracePt t="76598" x="4849813" y="3200400"/>
          <p14:tracePt t="76630" x="4840288" y="3200400"/>
          <p14:tracePt t="76654" x="4832350" y="3200400"/>
          <p14:tracePt t="76678" x="4803775" y="3209925"/>
          <p14:tracePt t="76685" x="4795838" y="3219450"/>
          <p14:tracePt t="76695" x="4795838" y="3228975"/>
          <p14:tracePt t="76701" x="4786313" y="3236913"/>
          <p14:tracePt t="76709" x="4786313" y="3246438"/>
          <p14:tracePt t="76717" x="4776788" y="3255963"/>
          <p14:tracePt t="76726" x="4767263" y="3255963"/>
          <p14:tracePt t="76919" x="4759325" y="3255963"/>
          <p14:tracePt t="76926" x="4749800" y="3255963"/>
          <p14:tracePt t="76935" x="4730750" y="3255963"/>
          <p14:tracePt t="76943" x="4722813" y="3255963"/>
          <p14:tracePt t="76951" x="4713288" y="3255963"/>
          <p14:tracePt t="76960" x="4676775" y="3255963"/>
          <p14:tracePt t="76968" x="4659313" y="3219450"/>
          <p14:tracePt t="76975" x="4613275" y="3192463"/>
          <p14:tracePt t="76980" x="4576763" y="3163888"/>
          <p14:tracePt t="76989" x="4557713" y="3155950"/>
          <p14:tracePt t="76996" x="4503738" y="3146425"/>
          <p14:tracePt t="77006" x="4476750" y="3127375"/>
          <p14:tracePt t="77013" x="4457700" y="3119438"/>
          <p14:tracePt t="77020" x="4413250" y="3082925"/>
          <p14:tracePt t="77028" x="4403725" y="3073400"/>
          <p14:tracePt t="77036" x="4394200" y="3073400"/>
          <p14:tracePt t="77060" x="4384675" y="3063875"/>
          <p14:tracePt t="77117" x="4384675" y="3046413"/>
          <p14:tracePt t="77124" x="4384675" y="3036888"/>
          <p14:tracePt t="77132" x="4384675" y="3027363"/>
          <p14:tracePt t="77140" x="4413250" y="2990850"/>
          <p14:tracePt t="77148" x="4413250" y="2982913"/>
          <p14:tracePt t="77157" x="4440238" y="2973388"/>
          <p14:tracePt t="77164" x="4476750" y="2946400"/>
          <p14:tracePt t="77173" x="4503738" y="2936875"/>
          <p14:tracePt t="77180" x="4521200" y="2917825"/>
          <p14:tracePt t="77190" x="4567238" y="2900363"/>
          <p14:tracePt t="77208" x="4576763" y="2890838"/>
          <p14:tracePt t="77302" x="4576763" y="2900363"/>
          <p14:tracePt t="77310" x="4576763" y="2927350"/>
          <p14:tracePt t="77320" x="4576763" y="2946400"/>
          <p14:tracePt t="77333" x="4567238" y="2990850"/>
          <p14:tracePt t="77348" x="4557713" y="3017838"/>
          <p14:tracePt t="77356" x="4549775" y="3036888"/>
          <p14:tracePt t="77364" x="4549775" y="3054350"/>
          <p14:tracePt t="77375" x="4540250" y="3090863"/>
          <p14:tracePt t="77381" x="4513263" y="3127375"/>
          <p14:tracePt t="77392" x="4494213" y="3173413"/>
          <p14:tracePt t="77397" x="4476750" y="3236913"/>
          <p14:tracePt t="77408" x="4430713" y="3282950"/>
          <p14:tracePt t="77413" x="4394200" y="3346450"/>
          <p14:tracePt t="77424" x="4367213" y="3392488"/>
          <p14:tracePt t="77429" x="4311650" y="3492500"/>
          <p14:tracePt t="77437" x="4284663" y="3556000"/>
          <p14:tracePt t="77445" x="4230688" y="3657600"/>
          <p14:tracePt t="77453" x="4184650" y="3767138"/>
          <p14:tracePt t="77461" x="4129088" y="3848100"/>
          <p14:tracePt t="77468" x="4094163" y="3930650"/>
          <p14:tracePt t="77476" x="4084638" y="3994150"/>
          <p14:tracePt t="77484" x="4057650" y="4057650"/>
          <p14:tracePt t="77493" x="4057650" y="4067175"/>
          <p14:tracePt t="77501" x="4057650" y="4086225"/>
          <p14:tracePt t="77510" x="4057650" y="4094163"/>
          <p14:tracePt t="77710" x="4048125" y="4113213"/>
          <p14:tracePt t="77719" x="4048125" y="4122738"/>
          <p14:tracePt t="77726" x="4048125" y="4140200"/>
          <p14:tracePt t="77735" x="4094163" y="4176713"/>
          <p14:tracePt t="77742" x="4157663" y="4195763"/>
          <p14:tracePt t="77750" x="4221163" y="4232275"/>
          <p14:tracePt t="77757" x="4248150" y="4259263"/>
          <p14:tracePt t="77764" x="4311650" y="4295775"/>
          <p14:tracePt t="77775" x="4367213" y="4313238"/>
          <p14:tracePt t="77783" x="4430713" y="4349750"/>
          <p14:tracePt t="77789" x="4467225" y="4376738"/>
          <p14:tracePt t="77796" x="4484688" y="4376738"/>
          <p14:tracePt t="77805" x="4503738" y="4376738"/>
          <p14:tracePt t="77820" x="4513263" y="4376738"/>
          <p14:tracePt t="77974" x="4521200" y="4386263"/>
          <p14:tracePt t="77983" x="4521200" y="4395788"/>
          <p14:tracePt t="77988" x="4513263" y="4432300"/>
          <p14:tracePt t="77996" x="4503738" y="4449763"/>
          <p14:tracePt t="78005" x="4503738" y="4468813"/>
          <p14:tracePt t="78012" x="4476750" y="4514850"/>
          <p14:tracePt t="78020" x="4448175" y="4559300"/>
          <p14:tracePt t="78028" x="4421188" y="4624388"/>
          <p14:tracePt t="78036" x="4384675" y="4668838"/>
          <p14:tracePt t="78044" x="4348163" y="4751388"/>
          <p14:tracePt t="78052" x="4311650" y="4797425"/>
          <p14:tracePt t="78060" x="4257675" y="4878388"/>
          <p14:tracePt t="78069" x="4238625" y="4914900"/>
          <p14:tracePt t="78079" x="4211638" y="4970463"/>
          <p14:tracePt t="78085" x="4184650" y="5016500"/>
          <p14:tracePt t="78097" x="4175125" y="5043488"/>
          <p14:tracePt t="78197" x="4175125" y="4997450"/>
          <p14:tracePt t="78206" x="4175125" y="4924425"/>
          <p14:tracePt t="78214" x="4175125" y="4797425"/>
          <p14:tracePt t="78222" x="4129088" y="4660900"/>
          <p14:tracePt t="78229" x="4121150" y="4587875"/>
          <p14:tracePt t="78236" x="4057650" y="4468813"/>
          <p14:tracePt t="78244" x="3984625" y="4368800"/>
          <p14:tracePt t="78252" x="3902075" y="4249738"/>
          <p14:tracePt t="78260" x="3829050" y="4186238"/>
          <p14:tracePt t="78268" x="3729038" y="4113213"/>
          <p14:tracePt t="78276" x="3646488" y="4067175"/>
          <p14:tracePt t="78284" x="3556000" y="4040188"/>
          <p14:tracePt t="78292" x="3455988" y="4013200"/>
          <p14:tracePt t="78300" x="3382963" y="4003675"/>
          <p14:tracePt t="78308" x="3317875" y="3976688"/>
          <p14:tracePt t="78317" x="3273425" y="3957638"/>
          <p14:tracePt t="78324" x="3254375" y="3957638"/>
          <p14:tracePt t="78333" x="3244850" y="3948113"/>
          <p14:tracePt t="78340" x="3236913" y="3948113"/>
          <p14:tracePt t="78365" x="3227388" y="3940175"/>
          <p14:tracePt t="78436" x="3227388" y="3957638"/>
          <p14:tracePt t="78445" x="3227388" y="3967163"/>
          <p14:tracePt t="78452" x="3227388" y="3976688"/>
          <p14:tracePt t="78460" x="3227388" y="3994150"/>
          <p14:tracePt t="78469" x="3227388" y="4003675"/>
          <p14:tracePt t="78476" x="3227388" y="4021138"/>
          <p14:tracePt t="78486" x="3227388" y="4040188"/>
          <p14:tracePt t="78494" x="3227388" y="4067175"/>
          <p14:tracePt t="78502" x="3227388" y="4086225"/>
          <p14:tracePt t="78509" x="3227388" y="4113213"/>
          <p14:tracePt t="78519" x="3217863" y="4130675"/>
          <p14:tracePt t="78526" x="3208338" y="4167188"/>
          <p14:tracePt t="78537" x="3200400" y="4195763"/>
          <p14:tracePt t="78541" x="3154363" y="4286250"/>
          <p14:tracePt t="78556" x="3136900" y="4349750"/>
          <p14:tracePt t="78566" x="3117850" y="4395788"/>
          <p14:tracePt t="78574" x="3108325" y="4441825"/>
          <p14:tracePt t="78581" x="3081338" y="4468813"/>
          <p14:tracePt t="78591" x="3081338" y="4486275"/>
          <p14:tracePt t="78597" x="3063875" y="4505325"/>
          <p14:tracePt t="78613" x="3054350" y="4514850"/>
          <p14:tracePt t="78702" x="3054350" y="4486275"/>
          <p14:tracePt t="78709" x="3071813" y="4368800"/>
          <p14:tracePt t="78718" x="3100388" y="4240213"/>
          <p14:tracePt t="78725" x="3136900" y="4094163"/>
          <p14:tracePt t="78736" x="3144838" y="3984625"/>
          <p14:tracePt t="78743" x="3144838" y="3857625"/>
          <p14:tracePt t="78749" x="3171825" y="3684588"/>
          <p14:tracePt t="78757" x="3171825" y="3529013"/>
          <p14:tracePt t="78765" x="3171825" y="3382963"/>
          <p14:tracePt t="78773" x="3171825" y="3219450"/>
          <p14:tracePt t="78780" x="3208338" y="3082925"/>
          <p14:tracePt t="78789" x="3244850" y="2954338"/>
          <p14:tracePt t="78796" x="3281363" y="2790825"/>
          <p14:tracePt t="78805" x="3309938" y="2671763"/>
          <p14:tracePt t="78812" x="3309938" y="2581275"/>
          <p14:tracePt t="78820" x="3317875" y="2508250"/>
          <p14:tracePt t="78828" x="3317875" y="2435225"/>
          <p14:tracePt t="78837" x="3346450" y="2389188"/>
          <p14:tracePt t="78845" x="3354388" y="2306638"/>
          <p14:tracePt t="78856" x="3354388" y="2298700"/>
          <p14:tracePt t="78925" x="3354388" y="2316163"/>
          <p14:tracePt t="78935" x="3354388" y="2371725"/>
          <p14:tracePt t="78941" x="3354388" y="2452688"/>
          <p14:tracePt t="78951" x="3327400" y="2517775"/>
          <p14:tracePt t="78958" x="3327400" y="2571750"/>
          <p14:tracePt t="78966" x="3317875" y="2608263"/>
          <p14:tracePt t="78974" x="3290888" y="2671763"/>
          <p14:tracePt t="78983" x="3263900" y="2735263"/>
          <p14:tracePt t="78989" x="3263900" y="2771775"/>
          <p14:tracePt t="78996" x="3254375" y="2836863"/>
          <p14:tracePt t="79005" x="3217863" y="2881313"/>
          <p14:tracePt t="79012" x="3181350" y="2927350"/>
          <p14:tracePt t="79020" x="3144838" y="2973388"/>
          <p14:tracePt t="79028" x="3100388" y="3036888"/>
          <p14:tracePt t="79036" x="3081338" y="3063875"/>
          <p14:tracePt t="79044" x="3054350" y="3090863"/>
          <p14:tracePt t="79052" x="3027363" y="3136900"/>
          <p14:tracePt t="79060" x="3017838" y="3146425"/>
          <p14:tracePt t="79068" x="2998788" y="3163888"/>
          <p14:tracePt t="79076" x="2990850" y="3163888"/>
          <p14:tracePt t="79084" x="2981325" y="3173413"/>
          <p14:tracePt t="79092" x="2971800" y="3173413"/>
          <p14:tracePt t="79108" x="2954338" y="3173413"/>
          <p14:tracePt t="79118" x="2925763" y="3173413"/>
          <p14:tracePt t="79124" x="2898775" y="3163888"/>
          <p14:tracePt t="79133" x="2871788" y="3146425"/>
          <p14:tracePt t="79140" x="2844800" y="3109913"/>
          <p14:tracePt t="79149" x="2808288" y="3090863"/>
          <p14:tracePt t="79157" x="2781300" y="3073400"/>
          <p14:tracePt t="79164" x="2762250" y="3063875"/>
          <p14:tracePt t="79175" x="2708275" y="3036888"/>
          <p14:tracePt t="79186" x="2643188" y="3000375"/>
          <p14:tracePt t="79189" x="2579688" y="2973388"/>
          <p14:tracePt t="79196" x="2516188" y="2936875"/>
          <p14:tracePt t="79208" x="2433638" y="2881313"/>
          <p14:tracePt t="79214" x="2389188" y="2863850"/>
          <p14:tracePt t="79225" x="2352675" y="2854325"/>
          <p14:tracePt t="79230" x="2316163" y="2817813"/>
          <p14:tracePt t="79238" x="2306638" y="2808288"/>
          <p14:tracePt t="79302" x="2306638" y="2817813"/>
          <p14:tracePt t="79309" x="2306638" y="2836863"/>
          <p14:tracePt t="79320" x="2306638" y="2863850"/>
          <p14:tracePt t="79325" x="2297113" y="2890838"/>
          <p14:tracePt t="79334" x="2287588" y="2936875"/>
          <p14:tracePt t="79341" x="2260600" y="3000375"/>
          <p14:tracePt t="79351" x="2251075" y="3054350"/>
          <p14:tracePt t="79358" x="2224088" y="3173413"/>
          <p14:tracePt t="79366" x="2197100" y="3228975"/>
          <p14:tracePt t="79372" x="2170113" y="3328988"/>
          <p14:tracePt t="79382" x="2143125" y="3419475"/>
          <p14:tracePt t="79389" x="2133600" y="3502025"/>
          <p14:tracePt t="79396" x="2133600" y="3592513"/>
          <p14:tracePt t="79405" x="2133600" y="3665538"/>
          <p14:tracePt t="79412" x="2133600" y="3757613"/>
          <p14:tracePt t="79420" x="2179638" y="3840163"/>
          <p14:tracePt t="79428" x="2297113" y="3911600"/>
          <p14:tracePt t="79436" x="2425700" y="3984625"/>
          <p14:tracePt t="79444" x="2625725" y="4086225"/>
          <p14:tracePt t="79452" x="2962275" y="4195763"/>
          <p14:tracePt t="79460" x="3482975" y="4313238"/>
          <p14:tracePt t="79470" x="3948113" y="4386263"/>
          <p14:tracePt t="79476" x="4603750" y="4514850"/>
          <p14:tracePt t="79485" x="5022850" y="4486275"/>
          <p14:tracePt t="79493" x="5597525" y="4551363"/>
          <p14:tracePt t="79501" x="6172200" y="4595813"/>
          <p14:tracePt t="79509" x="6727825" y="4595813"/>
          <p14:tracePt t="79520" x="7248525" y="4595813"/>
          <p14:tracePt t="79525" x="7767638" y="4595813"/>
          <p14:tracePt t="79535" x="8169275" y="4514850"/>
          <p14:tracePt t="79541" x="8551863" y="4478338"/>
          <p14:tracePt t="79551" x="8788400" y="4386263"/>
          <p14:tracePt t="79558" x="8988425" y="4295775"/>
          <p14:tracePt t="79568" x="9126538" y="4240213"/>
          <p14:tracePt t="80015" x="9053513" y="3840163"/>
          <p14:tracePt t="80022" x="8934450" y="3894138"/>
          <p14:tracePt t="80029" x="8788400" y="3921125"/>
          <p14:tracePt t="80041" x="8624888" y="3957638"/>
          <p14:tracePt t="80045" x="8469313" y="3984625"/>
          <p14:tracePt t="80053" x="8313738" y="3984625"/>
          <p14:tracePt t="80061" x="8177213" y="4003675"/>
          <p14:tracePt t="80069" x="8067675" y="4003675"/>
          <p14:tracePt t="80077" x="7940675" y="4003675"/>
          <p14:tracePt t="80085" x="7831138" y="4003675"/>
          <p14:tracePt t="80093" x="7704138" y="4003675"/>
          <p14:tracePt t="80101" x="7575550" y="4003675"/>
          <p14:tracePt t="80109" x="7485063" y="4003675"/>
          <p14:tracePt t="80117" x="7375525" y="4003675"/>
          <p14:tracePt t="80125" x="7283450" y="3994150"/>
          <p14:tracePt t="80133" x="7212013" y="3994150"/>
          <p14:tracePt t="80141" x="7146925" y="3967163"/>
          <p14:tracePt t="80149" x="7102475" y="3957638"/>
          <p14:tracePt t="80157" x="7046913" y="3957638"/>
          <p14:tracePt t="80165" x="7010400" y="3957638"/>
          <p14:tracePt t="80173" x="6964363" y="3957638"/>
          <p14:tracePt t="80181" x="6929438" y="3957638"/>
          <p14:tracePt t="80189" x="6910388" y="3957638"/>
          <p14:tracePt t="80196" x="6864350" y="3948113"/>
          <p14:tracePt t="80205" x="6846888" y="3948113"/>
          <p14:tracePt t="80212" x="6819900" y="3948113"/>
          <p14:tracePt t="80222" x="6800850" y="3948113"/>
          <p14:tracePt t="80228" x="6773863" y="3948113"/>
          <p14:tracePt t="80236" x="6764338" y="3948113"/>
          <p14:tracePt t="80244" x="6746875" y="3948113"/>
          <p14:tracePt t="80252" x="6746875" y="3967163"/>
          <p14:tracePt t="80260" x="6746875" y="3976688"/>
          <p14:tracePt t="80268" x="6746875" y="3994150"/>
          <p14:tracePt t="80309" x="6754813" y="4003675"/>
          <p14:tracePt t="80317" x="6764338" y="4003675"/>
          <p14:tracePt t="80326" x="6783388" y="4003675"/>
          <p14:tracePt t="80333" x="6791325" y="3994150"/>
          <p14:tracePt t="80349" x="6810375" y="3976688"/>
          <p14:tracePt t="80359" x="6810375" y="3967163"/>
          <p14:tracePt t="80534" x="6810375" y="3957638"/>
          <p14:tracePt t="80566" x="6819900" y="3921125"/>
          <p14:tracePt t="80573" x="6827838" y="3911600"/>
          <p14:tracePt t="80582" x="6837363" y="3894138"/>
          <p14:tracePt t="80724" x="6819900" y="3875088"/>
          <p14:tracePt t="80740" x="6800850" y="3867150"/>
          <p14:tracePt t="80757" x="6773863" y="3867150"/>
          <p14:tracePt t="80765" x="6754813" y="3867150"/>
          <p14:tracePt t="80773" x="6718300" y="3867150"/>
          <p14:tracePt t="80797" x="6710363" y="3867150"/>
          <p14:tracePt t="80942" x="6700838" y="3884613"/>
          <p14:tracePt t="80950" x="6700838" y="3940175"/>
          <p14:tracePt t="80957" x="6673850" y="4003675"/>
          <p14:tracePt t="80965" x="6664325" y="4049713"/>
          <p14:tracePt t="80974" x="6654800" y="4103688"/>
          <p14:tracePt t="80981" x="6637338" y="4186238"/>
          <p14:tracePt t="80989" x="6581775" y="4295775"/>
          <p14:tracePt t="80996" x="6491288" y="4432300"/>
          <p14:tracePt t="81008" x="6362700" y="4595813"/>
          <p14:tracePt t="81014" x="6226175" y="4714875"/>
          <p14:tracePt t="81026" x="6062663" y="4860925"/>
          <p14:tracePt t="81030" x="5880100" y="4979988"/>
          <p14:tracePt t="81042" x="5670550" y="5080000"/>
          <p14:tracePt t="81046" x="5461000" y="5189538"/>
          <p14:tracePt t="81058" x="5268913" y="5253038"/>
          <p14:tracePt t="81061" x="5114925" y="5299075"/>
          <p14:tracePt t="81069" x="4968875" y="5343525"/>
          <p14:tracePt t="81076" x="4803775" y="5353050"/>
          <p14:tracePt t="81085" x="4676775" y="5372100"/>
          <p14:tracePt t="81092" x="4521200" y="5389563"/>
          <p14:tracePt t="81100" x="4376738" y="5416550"/>
          <p14:tracePt t="81108" x="4267200" y="5416550"/>
          <p14:tracePt t="81116" x="4175125" y="5416550"/>
          <p14:tracePt t="81124" x="4048125" y="5416550"/>
          <p14:tracePt t="81132" x="3938588" y="5416550"/>
          <p14:tracePt t="81140" x="3846513" y="5416550"/>
          <p14:tracePt t="81148" x="3719513" y="5416550"/>
          <p14:tracePt t="81157" x="3609975" y="5416550"/>
          <p14:tracePt t="81165" x="3463925" y="5416550"/>
          <p14:tracePt t="81174" x="3317875" y="5416550"/>
          <p14:tracePt t="81181" x="3190875" y="5416550"/>
          <p14:tracePt t="81188" x="3063875" y="5416550"/>
          <p14:tracePt t="81196" x="2944813" y="5380038"/>
          <p14:tracePt t="81205" x="2881313" y="5326063"/>
          <p14:tracePt t="81212" x="2817813" y="5280025"/>
          <p14:tracePt t="81222" x="2781300" y="5226050"/>
          <p14:tracePt t="81228" x="2771775" y="5207000"/>
          <p14:tracePt t="81237" x="2735263" y="5153025"/>
          <p14:tracePt t="81244" x="2708275" y="5053013"/>
          <p14:tracePt t="81252" x="2671763" y="4960938"/>
          <p14:tracePt t="81260" x="2598738" y="4841875"/>
          <p14:tracePt t="81268" x="2543175" y="4760913"/>
          <p14:tracePt t="81276" x="2470150" y="4641850"/>
          <p14:tracePt t="81285" x="2379663" y="4541838"/>
          <p14:tracePt t="81292" x="2306638" y="4441825"/>
          <p14:tracePt t="81300" x="2233613" y="4340225"/>
          <p14:tracePt t="81308" x="2151063" y="4240213"/>
          <p14:tracePt t="81316" x="2041525" y="4103688"/>
          <p14:tracePt t="81324" x="1951038" y="3984625"/>
          <p14:tracePt t="81332" x="1878013" y="3867150"/>
          <p14:tracePt t="81340" x="1851025" y="3803650"/>
          <p14:tracePt t="81349" x="1841500" y="3721100"/>
          <p14:tracePt t="81357" x="1841500" y="3665538"/>
          <p14:tracePt t="81365" x="1841500" y="3629025"/>
          <p14:tracePt t="81373" x="1841500" y="3584575"/>
          <p14:tracePt t="81381" x="1841500" y="3529013"/>
          <p14:tracePt t="81389" x="1841500" y="3492500"/>
          <p14:tracePt t="81396" x="1878013" y="3446463"/>
          <p14:tracePt t="81406" x="1878013" y="3402013"/>
          <p14:tracePt t="81412" x="1905000" y="3346450"/>
          <p14:tracePt t="81423" x="1941513" y="3282950"/>
          <p14:tracePt t="81428" x="1951038" y="3219450"/>
          <p14:tracePt t="81439" x="1987550" y="3155950"/>
          <p14:tracePt t="81445" x="2014538" y="3063875"/>
          <p14:tracePt t="81454" x="2060575" y="2982913"/>
          <p14:tracePt t="81461" x="2114550" y="2881313"/>
          <p14:tracePt t="81474" x="2133600" y="2863850"/>
          <p14:tracePt t="81476" x="2160588" y="2808288"/>
          <p14:tracePt t="81484" x="2206625" y="2735263"/>
          <p14:tracePt t="81492" x="2260600" y="2698750"/>
          <p14:tracePt t="81500" x="2306638" y="2654300"/>
          <p14:tracePt t="81508" x="2389188" y="2598738"/>
          <p14:tracePt t="81516" x="2452688" y="2571750"/>
          <p14:tracePt t="81524" x="2489200" y="2562225"/>
          <p14:tracePt t="81532" x="2570163" y="2525713"/>
          <p14:tracePt t="81540" x="2625725" y="2525713"/>
          <p14:tracePt t="81548" x="2708275" y="2525713"/>
          <p14:tracePt t="81557" x="2798763" y="2525713"/>
          <p14:tracePt t="81564" x="2871788" y="2525713"/>
          <p14:tracePt t="81572" x="2962275" y="2544763"/>
          <p14:tracePt t="81580" x="3027363" y="2562225"/>
          <p14:tracePt t="81589" x="3127375" y="2635250"/>
          <p14:tracePt t="81596" x="3200400" y="2708275"/>
          <p14:tracePt t="81606" x="3263900" y="2754313"/>
          <p14:tracePt t="81613" x="3309938" y="2808288"/>
          <p14:tracePt t="81623" x="3363913" y="2854325"/>
          <p14:tracePt t="81628" x="3427413" y="2946400"/>
          <p14:tracePt t="81638" x="3463925" y="2990850"/>
          <p14:tracePt t="81644" x="3500438" y="3036888"/>
          <p14:tracePt t="81653" x="3546475" y="3082925"/>
          <p14:tracePt t="81660" x="3582988" y="3136900"/>
          <p14:tracePt t="81669" x="3619500" y="3163888"/>
          <p14:tracePt t="81676" x="3636963" y="3209925"/>
          <p14:tracePt t="81684" x="3683000" y="3273425"/>
          <p14:tracePt t="81692" x="3729038" y="3338513"/>
          <p14:tracePt t="81700" x="3783013" y="3402013"/>
          <p14:tracePt t="81708" x="3838575" y="3482975"/>
          <p14:tracePt t="81716" x="3875088" y="3548063"/>
          <p14:tracePt t="81724" x="3911600" y="3602038"/>
          <p14:tracePt t="81732" x="3938588" y="3657600"/>
          <p14:tracePt t="81741" x="3975100" y="3721100"/>
          <p14:tracePt t="81749" x="3984625" y="3748088"/>
          <p14:tracePt t="81756" x="3992563" y="3803650"/>
          <p14:tracePt t="81765" x="4021138" y="3857625"/>
          <p14:tracePt t="81773" x="4021138" y="3894138"/>
          <p14:tracePt t="81781" x="4021138" y="3911600"/>
          <p14:tracePt t="81789" x="4021138" y="3940175"/>
          <p14:tracePt t="81796" x="4021138" y="3957638"/>
          <p14:tracePt t="81806" x="4021138" y="3994150"/>
          <p14:tracePt t="81812" x="4021138" y="4013200"/>
          <p14:tracePt t="81822" x="4021138" y="4040188"/>
          <p14:tracePt t="81828" x="4021138" y="4086225"/>
          <p14:tracePt t="81836" x="4021138" y="4113213"/>
          <p14:tracePt t="81844" x="4021138" y="4167188"/>
          <p14:tracePt t="81853" x="4021138" y="4222750"/>
          <p14:tracePt t="81860" x="4021138" y="4268788"/>
          <p14:tracePt t="81868" x="4021138" y="4322763"/>
          <p14:tracePt t="81876" x="4021138" y="4376738"/>
          <p14:tracePt t="81892" x="4011613" y="4478338"/>
          <p14:tracePt t="81900" x="3992563" y="4532313"/>
          <p14:tracePt t="81908" x="3956050" y="4614863"/>
          <p14:tracePt t="81916" x="3938588" y="4632325"/>
          <p14:tracePt t="81924" x="3902075" y="4697413"/>
          <p14:tracePt t="81932" x="3892550" y="4724400"/>
          <p14:tracePt t="81940" x="3846513" y="4768850"/>
          <p14:tracePt t="81948" x="3810000" y="4797425"/>
          <p14:tracePt t="81956" x="3783013" y="4824413"/>
          <p14:tracePt t="81964" x="3738563" y="4841875"/>
          <p14:tracePt t="81972" x="3692525" y="4860925"/>
          <p14:tracePt t="81980" x="3629025" y="4906963"/>
          <p14:tracePt t="81988" x="3592513" y="4906963"/>
          <p14:tracePt t="81996" x="3527425" y="4943475"/>
          <p14:tracePt t="82005" x="3463925" y="4970463"/>
          <p14:tracePt t="82012" x="3390900" y="4979988"/>
          <p14:tracePt t="82022" x="3317875" y="4997450"/>
          <p14:tracePt t="82028" x="3273425" y="5006975"/>
          <p14:tracePt t="82037" x="3217863" y="5006975"/>
          <p14:tracePt t="82044" x="3163888" y="5006975"/>
          <p14:tracePt t="82053" x="3100388" y="5006975"/>
          <p14:tracePt t="82061" x="3027363" y="5006975"/>
          <p14:tracePt t="82070" x="2971800" y="5006975"/>
          <p14:tracePt t="82076" x="2889250" y="4987925"/>
          <p14:tracePt t="82084" x="2798763" y="4943475"/>
          <p14:tracePt t="82092" x="2643188" y="4914900"/>
          <p14:tracePt t="82100" x="2552700" y="4878388"/>
          <p14:tracePt t="82108" x="2416175" y="4833938"/>
          <p14:tracePt t="82116" x="2287588" y="4768850"/>
          <p14:tracePt t="82124" x="2133600" y="4714875"/>
          <p14:tracePt t="82132" x="1978025" y="4632325"/>
          <p14:tracePt t="82141" x="1851025" y="4578350"/>
          <p14:tracePt t="82148" x="1714500" y="4486275"/>
          <p14:tracePt t="82157" x="1595438" y="4413250"/>
          <p14:tracePt t="82165" x="1512888" y="4340225"/>
          <p14:tracePt t="82172" x="1431925" y="4276725"/>
          <p14:tracePt t="82181" x="1376363" y="4203700"/>
          <p14:tracePt t="82188" x="1349375" y="4149725"/>
          <p14:tracePt t="82196" x="1322388" y="4086225"/>
          <p14:tracePt t="82205" x="1322388" y="4030663"/>
          <p14:tracePt t="82212" x="1322388" y="3940175"/>
          <p14:tracePt t="82222" x="1322388" y="3840163"/>
          <p14:tracePt t="82228" x="1358900" y="3767138"/>
          <p14:tracePt t="82236" x="1431925" y="3665538"/>
          <p14:tracePt t="82244" x="1504950" y="3529013"/>
          <p14:tracePt t="82252" x="1631950" y="3346450"/>
          <p14:tracePt t="82260" x="1741488" y="3228975"/>
          <p14:tracePt t="82268" x="1841500" y="3119438"/>
          <p14:tracePt t="82276" x="2005013" y="2973388"/>
          <p14:tracePt t="82284" x="2143125" y="2854325"/>
          <p14:tracePt t="82292" x="2279650" y="2763838"/>
          <p14:tracePt t="82300" x="2452688" y="2654300"/>
          <p14:tracePt t="82308" x="2570163" y="2581275"/>
          <p14:tracePt t="82316" x="2725738" y="2498725"/>
          <p14:tracePt t="82324" x="2844800" y="2444750"/>
          <p14:tracePt t="82332" x="2935288" y="2425700"/>
          <p14:tracePt t="82340" x="3044825" y="2398713"/>
          <p14:tracePt t="82348" x="3144838" y="2389188"/>
          <p14:tracePt t="82356" x="3254375" y="2389188"/>
          <p14:tracePt t="82364" x="3346450" y="2389188"/>
          <p14:tracePt t="82373" x="3473450" y="2408238"/>
          <p14:tracePt t="82380" x="3592513" y="2462213"/>
          <p14:tracePt t="82388" x="3709988" y="2544763"/>
          <p14:tracePt t="82396" x="3810000" y="2625725"/>
          <p14:tracePt t="82404" x="3911600" y="2698750"/>
          <p14:tracePt t="82412" x="3992563" y="2771775"/>
          <p14:tracePt t="82422" x="4065588" y="2854325"/>
          <p14:tracePt t="82428" x="4138613" y="2936875"/>
          <p14:tracePt t="82436" x="4202113" y="3000375"/>
          <p14:tracePt t="82444" x="4257675" y="3082925"/>
          <p14:tracePt t="82452" x="4311650" y="3155950"/>
          <p14:tracePt t="82461" x="4330700" y="3209925"/>
          <p14:tracePt t="82469" x="4367213" y="3265488"/>
          <p14:tracePt t="82477" x="4394200" y="3309938"/>
          <p14:tracePt t="82484" x="4403725" y="3346450"/>
          <p14:tracePt t="82492" x="4430713" y="3411538"/>
          <p14:tracePt t="82500" x="4440238" y="3455988"/>
          <p14:tracePt t="82508" x="4448175" y="3492500"/>
          <p14:tracePt t="82516" x="4448175" y="3519488"/>
          <p14:tracePt t="82524" x="4448175" y="3565525"/>
          <p14:tracePt t="82532" x="4448175" y="3621088"/>
          <p14:tracePt t="82540" x="4448175" y="3675063"/>
          <p14:tracePt t="82548" x="4448175" y="3730625"/>
          <p14:tracePt t="82556" x="4448175" y="3784600"/>
          <p14:tracePt t="82565" x="4430713" y="3867150"/>
          <p14:tracePt t="82572" x="4421188" y="3911600"/>
          <p14:tracePt t="82581" x="4413250" y="3967163"/>
          <p14:tracePt t="82590" x="4367213" y="4086225"/>
          <p14:tracePt t="82597" x="4340225" y="4176713"/>
          <p14:tracePt t="82607" x="4311650" y="4276725"/>
          <p14:tracePt t="82613" x="4303713" y="4349750"/>
          <p14:tracePt t="82624" x="4257675" y="4413250"/>
          <p14:tracePt t="82629" x="4221163" y="4495800"/>
          <p14:tracePt t="82637" x="4211638" y="4514850"/>
          <p14:tracePt t="82645" x="4184650" y="4559300"/>
          <p14:tracePt t="82653" x="4184650" y="4568825"/>
          <p14:tracePt t="82661" x="4165600" y="4595813"/>
          <p14:tracePt t="82677" x="4157663" y="4605338"/>
          <p14:tracePt t="82692" x="4148138" y="4614863"/>
          <p14:tracePt t="82708" x="4129088" y="4614863"/>
          <p14:tracePt t="82716" x="4121150" y="4624388"/>
          <p14:tracePt t="82724" x="4102100" y="4641850"/>
          <p14:tracePt t="82732" x="4094163" y="4641850"/>
          <p14:tracePt t="82740" x="4084638" y="4651375"/>
          <p14:tracePt t="82748" x="4038600" y="4660900"/>
          <p14:tracePt t="82757" x="4029075" y="4660900"/>
          <p14:tracePt t="82764" x="4002088" y="4660900"/>
          <p14:tracePt t="82772" x="3984625" y="4678363"/>
          <p14:tracePt t="82872" x="3965575" y="4687888"/>
          <p14:tracePt t="82879" x="3948113" y="4714875"/>
          <p14:tracePt t="82893" x="3911600" y="4760913"/>
          <p14:tracePt t="82902" x="3902075" y="4768850"/>
          <p14:tracePt t="82908" x="3892550" y="4787900"/>
          <p14:tracePt t="82916" x="3883025" y="4814888"/>
          <p14:tracePt t="82924" x="3865563" y="4833938"/>
          <p14:tracePt t="82932" x="3838575" y="4851400"/>
          <p14:tracePt t="82940" x="3838575" y="4860925"/>
          <p14:tracePt t="82948" x="3810000" y="4887913"/>
          <p14:tracePt t="82956" x="3783013" y="4906963"/>
          <p14:tracePt t="82964" x="3765550" y="4933950"/>
          <p14:tracePt t="82973" x="3746500" y="4951413"/>
          <p14:tracePt t="82980" x="3738563" y="4951413"/>
          <p14:tracePt t="82988" x="3702050" y="4979988"/>
          <p14:tracePt t="82996" x="3673475" y="4987925"/>
          <p14:tracePt t="83005" x="3582988" y="5024438"/>
          <p14:tracePt t="83012" x="3473450" y="5043488"/>
          <p14:tracePt t="83023" x="3390900" y="5053013"/>
          <p14:tracePt t="83028" x="3263900" y="5070475"/>
          <p14:tracePt t="83036" x="3154363" y="5070475"/>
          <p14:tracePt t="83044" x="3044825" y="5070475"/>
          <p14:tracePt t="83052" x="2917825" y="5070475"/>
          <p14:tracePt t="83060" x="2808288" y="5070475"/>
          <p14:tracePt t="83068" x="2716213" y="5070475"/>
          <p14:tracePt t="83076" x="2662238" y="5070475"/>
          <p14:tracePt t="83084" x="2570163" y="5060950"/>
          <p14:tracePt t="83092" x="2452688" y="5060950"/>
          <p14:tracePt t="83100" x="2360613" y="5033963"/>
          <p14:tracePt t="83108" x="2279650" y="5006975"/>
          <p14:tracePt t="83116" x="2187575" y="4979988"/>
          <p14:tracePt t="83124" x="2124075" y="4960938"/>
          <p14:tracePt t="83132" x="2060575" y="4914900"/>
          <p14:tracePt t="83142" x="2014538" y="4878388"/>
          <p14:tracePt t="83149" x="1960563" y="4833938"/>
          <p14:tracePt t="83157" x="1905000" y="4751388"/>
          <p14:tracePt t="83165" x="1895475" y="4687888"/>
          <p14:tracePt t="83173" x="1868488" y="4578350"/>
          <p14:tracePt t="83181" x="1841500" y="4449763"/>
          <p14:tracePt t="83188" x="1824038" y="4303713"/>
          <p14:tracePt t="83196" x="1795463" y="4130675"/>
          <p14:tracePt t="83208" x="1778000" y="3967163"/>
          <p14:tracePt t="83213" x="1778000" y="3794125"/>
          <p14:tracePt t="83225" x="1778000" y="3611563"/>
          <p14:tracePt t="83229" x="1778000" y="3446463"/>
          <p14:tracePt t="83237" x="1795463" y="3309938"/>
          <p14:tracePt t="83245" x="1851025" y="3246438"/>
          <p14:tracePt t="83257" x="1895475" y="3163888"/>
          <p14:tracePt t="83261" x="1960563" y="3063875"/>
          <p14:tracePt t="83270" x="2033588" y="2963863"/>
          <p14:tracePt t="83276" x="2124075" y="2844800"/>
          <p14:tracePt t="83284" x="2224088" y="2763838"/>
          <p14:tracePt t="83292" x="2306638" y="2708275"/>
          <p14:tracePt t="83300" x="2406650" y="2662238"/>
          <p14:tracePt t="83310" x="2498725" y="2635250"/>
          <p14:tracePt t="83318" x="2635250" y="2608263"/>
          <p14:tracePt t="83325" x="2798763" y="2589213"/>
          <p14:tracePt t="83333" x="2981325" y="2589213"/>
          <p14:tracePt t="83340" x="3208338" y="2581275"/>
          <p14:tracePt t="83348" x="3573463" y="2581275"/>
          <p14:tracePt t="83356" x="3865563" y="2625725"/>
          <p14:tracePt t="83364" x="4184650" y="2662238"/>
          <p14:tracePt t="83373" x="4521200" y="2771775"/>
          <p14:tracePt t="83380" x="4849813" y="2854325"/>
          <p14:tracePt t="83389" x="5122863" y="2946400"/>
          <p14:tracePt t="83396" x="5387975" y="3046413"/>
          <p14:tracePt t="83405" x="5570538" y="3146425"/>
          <p14:tracePt t="83412" x="5688013" y="3219450"/>
          <p14:tracePt t="83422" x="5770563" y="3302000"/>
          <p14:tracePt t="83428" x="5797550" y="3365500"/>
          <p14:tracePt t="83439" x="5797550" y="3419475"/>
          <p14:tracePt t="83445" x="5797550" y="3446463"/>
          <p14:tracePt t="83453" x="5797550" y="3529013"/>
          <p14:tracePt t="83460" x="5761038" y="3611563"/>
          <p14:tracePt t="83469" x="5743575" y="3675063"/>
          <p14:tracePt t="83477" x="5688013" y="3757613"/>
          <p14:tracePt t="83484" x="5661025" y="3840163"/>
          <p14:tracePt t="83492" x="5634038" y="3894138"/>
          <p14:tracePt t="83500" x="5624513" y="3921125"/>
          <p14:tracePt t="83508" x="5616575" y="3976688"/>
          <p14:tracePt t="83516" x="5597525" y="4030663"/>
          <p14:tracePt t="83524" x="5580063" y="4094163"/>
          <p14:tracePt t="83532" x="5551488" y="4176713"/>
          <p14:tracePt t="83540" x="5497513" y="4259263"/>
          <p14:tracePt t="83549" x="5470525" y="4332288"/>
          <p14:tracePt t="83557" x="5414963" y="4432300"/>
          <p14:tracePt t="83564" x="5360988" y="4514850"/>
          <p14:tracePt t="83572" x="5297488" y="4614863"/>
          <p14:tracePt t="83581" x="5251450" y="4678363"/>
          <p14:tracePt t="83589" x="5178425" y="4751388"/>
          <p14:tracePt t="83596" x="5132388" y="4797425"/>
          <p14:tracePt t="83607" x="5049838" y="4851400"/>
          <p14:tracePt t="83613" x="4986338" y="4878388"/>
          <p14:tracePt t="83625" x="4913313" y="4887913"/>
          <p14:tracePt t="83629" x="4832350" y="4914900"/>
          <p14:tracePt t="83637" x="4776788" y="4914900"/>
          <p14:tracePt t="83645" x="4695825" y="4933950"/>
          <p14:tracePt t="83654" x="4622800" y="4933950"/>
          <p14:tracePt t="83661" x="4530725" y="4933950"/>
          <p14:tracePt t="83669" x="4403725" y="4933950"/>
          <p14:tracePt t="83677" x="4294188" y="4933950"/>
          <p14:tracePt t="83685" x="4148138" y="4933950"/>
          <p14:tracePt t="83692" x="4002088" y="4933950"/>
          <p14:tracePt t="83700" x="3856038" y="4943475"/>
          <p14:tracePt t="83708" x="3709988" y="4960938"/>
          <p14:tracePt t="83716" x="3563938" y="4987925"/>
          <p14:tracePt t="83724" x="3419475" y="5006975"/>
          <p14:tracePt t="83732" x="3290888" y="5006975"/>
          <p14:tracePt t="83740" x="3171825" y="5016500"/>
          <p14:tracePt t="83748" x="3081338" y="5016500"/>
          <p14:tracePt t="83756" x="3027363" y="5016500"/>
          <p14:tracePt t="83764" x="2971800" y="5016500"/>
          <p14:tracePt t="83773" x="2935288" y="5016500"/>
          <p14:tracePt t="83781" x="2889250" y="5006975"/>
          <p14:tracePt t="83789" x="2852738" y="4970463"/>
          <p14:tracePt t="83796" x="2817813" y="4924425"/>
          <p14:tracePt t="83804" x="2781300" y="4860925"/>
          <p14:tracePt t="83812" x="2752725" y="4833938"/>
          <p14:tracePt t="83822" x="2689225" y="4732338"/>
          <p14:tracePt t="83828" x="2652713" y="4651375"/>
          <p14:tracePt t="83837" x="2579688" y="4532313"/>
          <p14:tracePt t="83845" x="2525713" y="4449763"/>
          <p14:tracePt t="83853" x="2452688" y="4313238"/>
          <p14:tracePt t="83860" x="2352675" y="4140200"/>
          <p14:tracePt t="83868" x="2279650" y="4003675"/>
          <p14:tracePt t="83876" x="2206625" y="3875088"/>
          <p14:tracePt t="83891" x="2151063" y="3757613"/>
          <p14:tracePt t="83892" x="2087563" y="3657600"/>
          <p14:tracePt t="83900" x="2033588" y="3575050"/>
          <p14:tracePt t="83908" x="2024063" y="3511550"/>
          <p14:tracePt t="83916" x="2014538" y="3455988"/>
          <p14:tracePt t="83924" x="2014538" y="3411538"/>
          <p14:tracePt t="83932" x="2014538" y="3375025"/>
          <p14:tracePt t="83940" x="2014538" y="3319463"/>
          <p14:tracePt t="83949" x="2014538" y="3273425"/>
          <p14:tracePt t="83956" x="2070100" y="3192463"/>
          <p14:tracePt t="83965" x="2143125" y="3109913"/>
          <p14:tracePt t="83974" x="2260600" y="2954338"/>
          <p14:tracePt t="83983" x="2370138" y="2854325"/>
          <p14:tracePt t="83988" x="2506663" y="2708275"/>
          <p14:tracePt t="83996" x="2662238" y="2608263"/>
          <p14:tracePt t="84005" x="2835275" y="2489200"/>
          <p14:tracePt t="84012" x="3035300" y="2408238"/>
          <p14:tracePt t="84021" x="3190875" y="2343150"/>
          <p14:tracePt t="84028" x="3336925" y="2289175"/>
          <p14:tracePt t="84036" x="3473450" y="2252663"/>
          <p14:tracePt t="84044" x="3563938" y="2225675"/>
          <p14:tracePt t="84052" x="3673475" y="2225675"/>
          <p14:tracePt t="84060" x="3756025" y="2225675"/>
          <p14:tracePt t="84068" x="3792538" y="2225675"/>
          <p14:tracePt t="84076" x="3846513" y="2225675"/>
          <p14:tracePt t="84084" x="3865563" y="2225675"/>
          <p14:tracePt t="84092" x="3892550" y="2225675"/>
          <p14:tracePt t="84100" x="3919538" y="2262188"/>
          <p14:tracePt t="84109" x="3938588" y="2306638"/>
          <p14:tracePt t="84116" x="3992563" y="2408238"/>
          <p14:tracePt t="84125" x="4038600" y="2489200"/>
          <p14:tracePt t="84132" x="4111625" y="2608263"/>
          <p14:tracePt t="84141" x="4148138" y="2708275"/>
          <p14:tracePt t="84148" x="4202113" y="2790825"/>
          <p14:tracePt t="84157" x="4267200" y="2881313"/>
          <p14:tracePt t="84164" x="4284663" y="2927350"/>
          <p14:tracePt t="84172" x="4321175" y="2990850"/>
          <p14:tracePt t="84180" x="4348163" y="3036888"/>
          <p14:tracePt t="84188" x="4367213" y="3054350"/>
          <p14:tracePt t="84196" x="4367213" y="3073400"/>
          <p14:tracePt t="84253" x="4367213" y="3082925"/>
          <p14:tracePt t="84262" x="4367213" y="3119438"/>
          <p14:tracePt t="84269" x="4367213" y="3163888"/>
          <p14:tracePt t="84276" x="4340225" y="3192463"/>
          <p14:tracePt t="84284" x="4311650" y="3255963"/>
          <p14:tracePt t="84292" x="4294188" y="3282950"/>
          <p14:tracePt t="84300" x="4284663" y="3302000"/>
          <p14:tracePt t="84308" x="4257675" y="3346450"/>
          <p14:tracePt t="84316" x="4248150" y="3355975"/>
          <p14:tracePt t="84324" x="4238625" y="3375025"/>
          <p14:tracePt t="84340" x="4238625" y="3382963"/>
          <p14:tracePt t="84412" x="4238625" y="3392488"/>
          <p14:tracePt t="84814" x="4257675" y="3382963"/>
          <p14:tracePt t="84823" x="4294188" y="3375025"/>
          <p14:tracePt t="84830" x="4303713" y="3375025"/>
          <p14:tracePt t="84838" x="4311650" y="3375025"/>
          <p14:tracePt t="84845" x="4340225" y="3365500"/>
          <p14:tracePt t="84853" x="4348163" y="3365500"/>
          <p14:tracePt t="84861" x="4367213" y="3346450"/>
          <p14:tracePt t="84878" x="4413250" y="3338513"/>
          <p14:tracePt t="84892" x="4440238" y="3328988"/>
          <p14:tracePt t="84916" x="4448175" y="3319463"/>
          <p14:tracePt t="85254" x="4457700" y="3309938"/>
          <p14:tracePt t="85260" x="4494213" y="3309938"/>
          <p14:tracePt t="85268" x="4603750" y="3319463"/>
          <p14:tracePt t="85276" x="4722813" y="3382963"/>
          <p14:tracePt t="85284" x="4868863" y="3411538"/>
          <p14:tracePt t="85292" x="5049838" y="3455988"/>
          <p14:tracePt t="85300" x="5224463" y="3482975"/>
          <p14:tracePt t="85308" x="5387975" y="3529013"/>
          <p14:tracePt t="85316" x="5534025" y="3548063"/>
          <p14:tracePt t="85324" x="5697538" y="3575050"/>
          <p14:tracePt t="85332" x="5843588" y="3602038"/>
          <p14:tracePt t="85340" x="5999163" y="3638550"/>
          <p14:tracePt t="85349" x="6126163" y="3675063"/>
          <p14:tracePt t="85358" x="6226175" y="3702050"/>
          <p14:tracePt t="85364" x="6318250" y="3730625"/>
          <p14:tracePt t="85373" x="6399213" y="3748088"/>
          <p14:tracePt t="85380" x="6408738" y="3748088"/>
          <p14:tracePt t="85389" x="6427788" y="3757613"/>
          <p14:tracePt t="85422" x="6435725" y="3757613"/>
          <p14:tracePt t="85460" x="6472238" y="3757613"/>
          <p14:tracePt t="85470" x="6527800" y="3757613"/>
          <p14:tracePt t="85476" x="6600825" y="3757613"/>
          <p14:tracePt t="85486" x="6710363" y="3757613"/>
          <p14:tracePt t="85492" x="6827838" y="3811588"/>
          <p14:tracePt t="85501" x="6973888" y="3840163"/>
          <p14:tracePt t="85508" x="7110413" y="3884613"/>
          <p14:tracePt t="85516" x="7275513" y="3930650"/>
          <p14:tracePt t="85524" x="7429500" y="3976688"/>
          <p14:tracePt t="85532" x="7575550" y="4040188"/>
          <p14:tracePt t="85540" x="7767638" y="4103688"/>
          <p14:tracePt t="85548" x="7913688" y="4113213"/>
          <p14:tracePt t="85556" x="8086725" y="4176713"/>
          <p14:tracePt t="85564" x="8277225" y="4195763"/>
          <p14:tracePt t="85572" x="8432800" y="4203700"/>
          <p14:tracePt t="85580" x="8559800" y="4222750"/>
          <p14:tracePt t="85589" x="8705850" y="4222750"/>
          <p14:tracePt t="85597" x="8815388" y="4222750"/>
          <p14:tracePt t="85607" x="8943975" y="4222750"/>
          <p14:tracePt t="85613" x="9034463" y="4222750"/>
          <p14:tracePt t="85626" x="9126538" y="42227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98" name="Group 86"/>
          <p:cNvGrpSpPr>
            <a:grpSpLocks/>
          </p:cNvGrpSpPr>
          <p:nvPr/>
        </p:nvGrpSpPr>
        <p:grpSpPr bwMode="auto">
          <a:xfrm>
            <a:off x="4114800" y="1295400"/>
            <a:ext cx="2454275" cy="2901950"/>
            <a:chOff x="1296" y="1390"/>
            <a:chExt cx="1546" cy="1828"/>
          </a:xfrm>
        </p:grpSpPr>
        <p:sp>
          <p:nvSpPr>
            <p:cNvPr id="64599" name="Oval 87"/>
            <p:cNvSpPr>
              <a:spLocks noChangeArrowheads="1"/>
            </p:cNvSpPr>
            <p:nvPr/>
          </p:nvSpPr>
          <p:spPr bwMode="auto">
            <a:xfrm>
              <a:off x="1440"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0" name="Oval 88"/>
            <p:cNvSpPr>
              <a:spLocks noChangeArrowheads="1"/>
            </p:cNvSpPr>
            <p:nvPr/>
          </p:nvSpPr>
          <p:spPr bwMode="auto">
            <a:xfrm>
              <a:off x="2016"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1" name="Oval 89"/>
            <p:cNvSpPr>
              <a:spLocks noChangeArrowheads="1"/>
            </p:cNvSpPr>
            <p:nvPr/>
          </p:nvSpPr>
          <p:spPr bwMode="auto">
            <a:xfrm>
              <a:off x="2592"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2" name="Line 90"/>
            <p:cNvSpPr>
              <a:spLocks noChangeShapeType="1"/>
            </p:cNvSpPr>
            <p:nvPr/>
          </p:nvSpPr>
          <p:spPr bwMode="auto">
            <a:xfrm>
              <a:off x="1680"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3" name="Line 91"/>
            <p:cNvSpPr>
              <a:spLocks noChangeShapeType="1"/>
            </p:cNvSpPr>
            <p:nvPr/>
          </p:nvSpPr>
          <p:spPr bwMode="auto">
            <a:xfrm>
              <a:off x="2256"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4" name="Text Box 92"/>
            <p:cNvSpPr txBox="1">
              <a:spLocks noChangeArrowheads="1"/>
            </p:cNvSpPr>
            <p:nvPr/>
          </p:nvSpPr>
          <p:spPr bwMode="auto">
            <a:xfrm>
              <a:off x="1430"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05" name="Text Box 93"/>
            <p:cNvSpPr txBox="1">
              <a:spLocks noChangeArrowheads="1"/>
            </p:cNvSpPr>
            <p:nvPr/>
          </p:nvSpPr>
          <p:spPr bwMode="auto">
            <a:xfrm>
              <a:off x="2064"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06" name="Text Box 94"/>
            <p:cNvSpPr txBox="1">
              <a:spLocks noChangeArrowheads="1"/>
            </p:cNvSpPr>
            <p:nvPr/>
          </p:nvSpPr>
          <p:spPr bwMode="auto">
            <a:xfrm>
              <a:off x="2582"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07" name="Text Box 95"/>
            <p:cNvSpPr txBox="1">
              <a:spLocks noChangeArrowheads="1"/>
            </p:cNvSpPr>
            <p:nvPr/>
          </p:nvSpPr>
          <p:spPr bwMode="auto">
            <a:xfrm>
              <a:off x="1296"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08" name="Text Box 96"/>
            <p:cNvSpPr txBox="1">
              <a:spLocks noChangeArrowheads="1"/>
            </p:cNvSpPr>
            <p:nvPr/>
          </p:nvSpPr>
          <p:spPr bwMode="auto">
            <a:xfrm>
              <a:off x="1920"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09" name="Text Box 97"/>
            <p:cNvSpPr txBox="1">
              <a:spLocks noChangeArrowheads="1"/>
            </p:cNvSpPr>
            <p:nvPr/>
          </p:nvSpPr>
          <p:spPr bwMode="auto">
            <a:xfrm>
              <a:off x="2448"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10" name="Text Box 98"/>
            <p:cNvSpPr txBox="1">
              <a:spLocks noChangeArrowheads="1"/>
            </p:cNvSpPr>
            <p:nvPr/>
          </p:nvSpPr>
          <p:spPr bwMode="auto">
            <a:xfrm>
              <a:off x="12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11" name="Text Box 99"/>
            <p:cNvSpPr txBox="1">
              <a:spLocks noChangeArrowheads="1"/>
            </p:cNvSpPr>
            <p:nvPr/>
          </p:nvSpPr>
          <p:spPr bwMode="auto">
            <a:xfrm>
              <a:off x="1968"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12" name="Text Box 100"/>
            <p:cNvSpPr txBox="1">
              <a:spLocks noChangeArrowheads="1"/>
            </p:cNvSpPr>
            <p:nvPr/>
          </p:nvSpPr>
          <p:spPr bwMode="auto">
            <a:xfrm>
              <a:off x="24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13" name="Text Box 101"/>
            <p:cNvSpPr txBox="1">
              <a:spLocks noChangeArrowheads="1"/>
            </p:cNvSpPr>
            <p:nvPr/>
          </p:nvSpPr>
          <p:spPr bwMode="auto">
            <a:xfrm>
              <a:off x="1344"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14" name="Text Box 102"/>
            <p:cNvSpPr txBox="1">
              <a:spLocks noChangeArrowheads="1"/>
            </p:cNvSpPr>
            <p:nvPr/>
          </p:nvSpPr>
          <p:spPr bwMode="auto">
            <a:xfrm>
              <a:off x="1968"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15" name="Text Box 103"/>
            <p:cNvSpPr txBox="1">
              <a:spLocks noChangeArrowheads="1"/>
            </p:cNvSpPr>
            <p:nvPr/>
          </p:nvSpPr>
          <p:spPr bwMode="auto">
            <a:xfrm>
              <a:off x="2496"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16" name="Line 104"/>
            <p:cNvSpPr>
              <a:spLocks noChangeShapeType="1"/>
            </p:cNvSpPr>
            <p:nvPr/>
          </p:nvSpPr>
          <p:spPr bwMode="auto">
            <a:xfrm>
              <a:off x="1584"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7" name="Line 105"/>
            <p:cNvSpPr>
              <a:spLocks noChangeShapeType="1"/>
            </p:cNvSpPr>
            <p:nvPr/>
          </p:nvSpPr>
          <p:spPr bwMode="auto">
            <a:xfrm>
              <a:off x="2160"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8" name="Line 106"/>
            <p:cNvSpPr>
              <a:spLocks noChangeShapeType="1"/>
            </p:cNvSpPr>
            <p:nvPr/>
          </p:nvSpPr>
          <p:spPr bwMode="auto">
            <a:xfrm>
              <a:off x="2736"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9" name="Oval 107"/>
            <p:cNvSpPr>
              <a:spLocks noChangeArrowheads="1"/>
            </p:cNvSpPr>
            <p:nvPr/>
          </p:nvSpPr>
          <p:spPr bwMode="auto">
            <a:xfrm>
              <a:off x="1450"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0" name="Oval 108"/>
            <p:cNvSpPr>
              <a:spLocks noChangeArrowheads="1"/>
            </p:cNvSpPr>
            <p:nvPr/>
          </p:nvSpPr>
          <p:spPr bwMode="auto">
            <a:xfrm>
              <a:off x="2026"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1" name="Oval 109"/>
            <p:cNvSpPr>
              <a:spLocks noChangeArrowheads="1"/>
            </p:cNvSpPr>
            <p:nvPr/>
          </p:nvSpPr>
          <p:spPr bwMode="auto">
            <a:xfrm>
              <a:off x="2602"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2" name="Line 110"/>
            <p:cNvSpPr>
              <a:spLocks noChangeShapeType="1"/>
            </p:cNvSpPr>
            <p:nvPr/>
          </p:nvSpPr>
          <p:spPr bwMode="auto">
            <a:xfrm>
              <a:off x="1690" y="307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3" name="Line 111"/>
            <p:cNvSpPr>
              <a:spLocks noChangeShapeType="1"/>
            </p:cNvSpPr>
            <p:nvPr/>
          </p:nvSpPr>
          <p:spPr bwMode="auto">
            <a:xfrm>
              <a:off x="2266" y="307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4" name="Text Box 112"/>
            <p:cNvSpPr txBox="1">
              <a:spLocks noChangeArrowheads="1"/>
            </p:cNvSpPr>
            <p:nvPr/>
          </p:nvSpPr>
          <p:spPr bwMode="auto">
            <a:xfrm>
              <a:off x="1440"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25" name="Text Box 113"/>
            <p:cNvSpPr txBox="1">
              <a:spLocks noChangeArrowheads="1"/>
            </p:cNvSpPr>
            <p:nvPr/>
          </p:nvSpPr>
          <p:spPr bwMode="auto">
            <a:xfrm>
              <a:off x="2074" y="26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26" name="Text Box 114"/>
            <p:cNvSpPr txBox="1">
              <a:spLocks noChangeArrowheads="1"/>
            </p:cNvSpPr>
            <p:nvPr/>
          </p:nvSpPr>
          <p:spPr bwMode="auto">
            <a:xfrm>
              <a:off x="2592"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27" name="Oval 115"/>
            <p:cNvSpPr>
              <a:spLocks noChangeArrowheads="1"/>
            </p:cNvSpPr>
            <p:nvPr/>
          </p:nvSpPr>
          <p:spPr bwMode="auto">
            <a:xfrm>
              <a:off x="1450"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8" name="Oval 116"/>
            <p:cNvSpPr>
              <a:spLocks noChangeArrowheads="1"/>
            </p:cNvSpPr>
            <p:nvPr/>
          </p:nvSpPr>
          <p:spPr bwMode="auto">
            <a:xfrm>
              <a:off x="2026"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9" name="Oval 117"/>
            <p:cNvSpPr>
              <a:spLocks noChangeArrowheads="1"/>
            </p:cNvSpPr>
            <p:nvPr/>
          </p:nvSpPr>
          <p:spPr bwMode="auto">
            <a:xfrm>
              <a:off x="2602"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30" name="Line 118"/>
            <p:cNvSpPr>
              <a:spLocks noChangeShapeType="1"/>
            </p:cNvSpPr>
            <p:nvPr/>
          </p:nvSpPr>
          <p:spPr bwMode="auto">
            <a:xfrm>
              <a:off x="1690" y="2402"/>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31" name="Line 119"/>
            <p:cNvSpPr>
              <a:spLocks noChangeShapeType="1"/>
            </p:cNvSpPr>
            <p:nvPr/>
          </p:nvSpPr>
          <p:spPr bwMode="auto">
            <a:xfrm>
              <a:off x="2266" y="2402"/>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32" name="Text Box 120"/>
            <p:cNvSpPr txBox="1">
              <a:spLocks noChangeArrowheads="1"/>
            </p:cNvSpPr>
            <p:nvPr/>
          </p:nvSpPr>
          <p:spPr bwMode="auto">
            <a:xfrm>
              <a:off x="1440"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33" name="Text Box 121"/>
            <p:cNvSpPr txBox="1">
              <a:spLocks noChangeArrowheads="1"/>
            </p:cNvSpPr>
            <p:nvPr/>
          </p:nvSpPr>
          <p:spPr bwMode="auto">
            <a:xfrm>
              <a:off x="2074" y="201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34" name="Text Box 122"/>
            <p:cNvSpPr txBox="1">
              <a:spLocks noChangeArrowheads="1"/>
            </p:cNvSpPr>
            <p:nvPr/>
          </p:nvSpPr>
          <p:spPr bwMode="auto">
            <a:xfrm>
              <a:off x="2592"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sp>
        <p:nvSpPr>
          <p:cNvPr id="64514" name="Rectangle 2"/>
          <p:cNvSpPr>
            <a:spLocks noGrp="1" noChangeArrowheads="1"/>
          </p:cNvSpPr>
          <p:nvPr>
            <p:ph type="title"/>
          </p:nvPr>
        </p:nvSpPr>
        <p:spPr>
          <a:xfrm>
            <a:off x="1371600" y="304800"/>
            <a:ext cx="7772400" cy="1143000"/>
          </a:xfrm>
        </p:spPr>
        <p:txBody>
          <a:bodyPr/>
          <a:lstStyle/>
          <a:p>
            <a:r>
              <a:rPr lang="en-US" altLang="ja-JP"/>
              <a:t>k-ary</a:t>
            </a:r>
            <a:r>
              <a:rPr lang="ja-JP" altLang="en-US"/>
              <a:t>　</a:t>
            </a:r>
            <a:r>
              <a:rPr lang="en-US" altLang="ja-JP"/>
              <a:t>n-cube</a:t>
            </a:r>
          </a:p>
        </p:txBody>
      </p:sp>
      <p:sp>
        <p:nvSpPr>
          <p:cNvPr id="64525" name="Text Box 13"/>
          <p:cNvSpPr txBox="1">
            <a:spLocks noChangeArrowheads="1"/>
          </p:cNvSpPr>
          <p:nvPr/>
        </p:nvSpPr>
        <p:spPr bwMode="auto">
          <a:xfrm>
            <a:off x="7086600" y="2590800"/>
            <a:ext cx="157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3-ary</a:t>
            </a:r>
            <a:r>
              <a:rPr lang="ja-JP" altLang="en-US" sz="2000">
                <a:latin typeface="Times New Roman" panose="02020603050405020304" pitchFamily="18" charset="0"/>
              </a:rPr>
              <a:t>　</a:t>
            </a:r>
            <a:r>
              <a:rPr lang="en-US" altLang="ja-JP" sz="2000">
                <a:latin typeface="Times New Roman" panose="02020603050405020304" pitchFamily="18" charset="0"/>
              </a:rPr>
              <a:t>1-cube</a:t>
            </a:r>
          </a:p>
        </p:txBody>
      </p:sp>
      <p:sp>
        <p:nvSpPr>
          <p:cNvPr id="64540" name="Text Box 28"/>
          <p:cNvSpPr txBox="1">
            <a:spLocks noChangeArrowheads="1"/>
          </p:cNvSpPr>
          <p:nvPr/>
        </p:nvSpPr>
        <p:spPr bwMode="auto">
          <a:xfrm>
            <a:off x="7146925" y="3367088"/>
            <a:ext cx="157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3-ary</a:t>
            </a:r>
            <a:r>
              <a:rPr lang="ja-JP" altLang="en-US" sz="2000">
                <a:latin typeface="Times New Roman" panose="02020603050405020304" pitchFamily="18" charset="0"/>
              </a:rPr>
              <a:t>　</a:t>
            </a:r>
            <a:r>
              <a:rPr lang="en-US" altLang="ja-JP" sz="2000">
                <a:latin typeface="Times New Roman" panose="02020603050405020304" pitchFamily="18" charset="0"/>
              </a:rPr>
              <a:t>2-cube</a:t>
            </a:r>
          </a:p>
        </p:txBody>
      </p:sp>
      <p:grpSp>
        <p:nvGrpSpPr>
          <p:cNvPr id="64561" name="Group 49"/>
          <p:cNvGrpSpPr>
            <a:grpSpLocks/>
          </p:cNvGrpSpPr>
          <p:nvPr/>
        </p:nvGrpSpPr>
        <p:grpSpPr bwMode="auto">
          <a:xfrm>
            <a:off x="3048000" y="1752600"/>
            <a:ext cx="2454275" cy="2901950"/>
            <a:chOff x="1296" y="1390"/>
            <a:chExt cx="1546" cy="1828"/>
          </a:xfrm>
        </p:grpSpPr>
        <p:sp>
          <p:nvSpPr>
            <p:cNvPr id="64562" name="Oval 50"/>
            <p:cNvSpPr>
              <a:spLocks noChangeArrowheads="1"/>
            </p:cNvSpPr>
            <p:nvPr/>
          </p:nvSpPr>
          <p:spPr bwMode="auto">
            <a:xfrm>
              <a:off x="1440"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3" name="Oval 51"/>
            <p:cNvSpPr>
              <a:spLocks noChangeArrowheads="1"/>
            </p:cNvSpPr>
            <p:nvPr/>
          </p:nvSpPr>
          <p:spPr bwMode="auto">
            <a:xfrm>
              <a:off x="2016"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4" name="Oval 52"/>
            <p:cNvSpPr>
              <a:spLocks noChangeArrowheads="1"/>
            </p:cNvSpPr>
            <p:nvPr/>
          </p:nvSpPr>
          <p:spPr bwMode="auto">
            <a:xfrm>
              <a:off x="2592"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5" name="Line 53"/>
            <p:cNvSpPr>
              <a:spLocks noChangeShapeType="1"/>
            </p:cNvSpPr>
            <p:nvPr/>
          </p:nvSpPr>
          <p:spPr bwMode="auto">
            <a:xfrm>
              <a:off x="1680"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6" name="Line 54"/>
            <p:cNvSpPr>
              <a:spLocks noChangeShapeType="1"/>
            </p:cNvSpPr>
            <p:nvPr/>
          </p:nvSpPr>
          <p:spPr bwMode="auto">
            <a:xfrm>
              <a:off x="2256"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7" name="Text Box 55"/>
            <p:cNvSpPr txBox="1">
              <a:spLocks noChangeArrowheads="1"/>
            </p:cNvSpPr>
            <p:nvPr/>
          </p:nvSpPr>
          <p:spPr bwMode="auto">
            <a:xfrm>
              <a:off x="1430"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68" name="Text Box 56"/>
            <p:cNvSpPr txBox="1">
              <a:spLocks noChangeArrowheads="1"/>
            </p:cNvSpPr>
            <p:nvPr/>
          </p:nvSpPr>
          <p:spPr bwMode="auto">
            <a:xfrm>
              <a:off x="2064"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69" name="Text Box 57"/>
            <p:cNvSpPr txBox="1">
              <a:spLocks noChangeArrowheads="1"/>
            </p:cNvSpPr>
            <p:nvPr/>
          </p:nvSpPr>
          <p:spPr bwMode="auto">
            <a:xfrm>
              <a:off x="2582"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70" name="Text Box 58"/>
            <p:cNvSpPr txBox="1">
              <a:spLocks noChangeArrowheads="1"/>
            </p:cNvSpPr>
            <p:nvPr/>
          </p:nvSpPr>
          <p:spPr bwMode="auto">
            <a:xfrm>
              <a:off x="1296"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71" name="Text Box 59"/>
            <p:cNvSpPr txBox="1">
              <a:spLocks noChangeArrowheads="1"/>
            </p:cNvSpPr>
            <p:nvPr/>
          </p:nvSpPr>
          <p:spPr bwMode="auto">
            <a:xfrm>
              <a:off x="1920"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72" name="Text Box 60"/>
            <p:cNvSpPr txBox="1">
              <a:spLocks noChangeArrowheads="1"/>
            </p:cNvSpPr>
            <p:nvPr/>
          </p:nvSpPr>
          <p:spPr bwMode="auto">
            <a:xfrm>
              <a:off x="2448"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73" name="Text Box 61"/>
            <p:cNvSpPr txBox="1">
              <a:spLocks noChangeArrowheads="1"/>
            </p:cNvSpPr>
            <p:nvPr/>
          </p:nvSpPr>
          <p:spPr bwMode="auto">
            <a:xfrm>
              <a:off x="12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74" name="Text Box 62"/>
            <p:cNvSpPr txBox="1">
              <a:spLocks noChangeArrowheads="1"/>
            </p:cNvSpPr>
            <p:nvPr/>
          </p:nvSpPr>
          <p:spPr bwMode="auto">
            <a:xfrm>
              <a:off x="1968"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75" name="Text Box 63"/>
            <p:cNvSpPr txBox="1">
              <a:spLocks noChangeArrowheads="1"/>
            </p:cNvSpPr>
            <p:nvPr/>
          </p:nvSpPr>
          <p:spPr bwMode="auto">
            <a:xfrm>
              <a:off x="24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76" name="Text Box 64"/>
            <p:cNvSpPr txBox="1">
              <a:spLocks noChangeArrowheads="1"/>
            </p:cNvSpPr>
            <p:nvPr/>
          </p:nvSpPr>
          <p:spPr bwMode="auto">
            <a:xfrm>
              <a:off x="1344"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77" name="Text Box 65"/>
            <p:cNvSpPr txBox="1">
              <a:spLocks noChangeArrowheads="1"/>
            </p:cNvSpPr>
            <p:nvPr/>
          </p:nvSpPr>
          <p:spPr bwMode="auto">
            <a:xfrm>
              <a:off x="1968"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78" name="Text Box 66"/>
            <p:cNvSpPr txBox="1">
              <a:spLocks noChangeArrowheads="1"/>
            </p:cNvSpPr>
            <p:nvPr/>
          </p:nvSpPr>
          <p:spPr bwMode="auto">
            <a:xfrm>
              <a:off x="2496"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79" name="Line 67"/>
            <p:cNvSpPr>
              <a:spLocks noChangeShapeType="1"/>
            </p:cNvSpPr>
            <p:nvPr/>
          </p:nvSpPr>
          <p:spPr bwMode="auto">
            <a:xfrm>
              <a:off x="1584"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0" name="Line 68"/>
            <p:cNvSpPr>
              <a:spLocks noChangeShapeType="1"/>
            </p:cNvSpPr>
            <p:nvPr/>
          </p:nvSpPr>
          <p:spPr bwMode="auto">
            <a:xfrm>
              <a:off x="2160"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1" name="Line 69"/>
            <p:cNvSpPr>
              <a:spLocks noChangeShapeType="1"/>
            </p:cNvSpPr>
            <p:nvPr/>
          </p:nvSpPr>
          <p:spPr bwMode="auto">
            <a:xfrm>
              <a:off x="2736"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2" name="Oval 70"/>
            <p:cNvSpPr>
              <a:spLocks noChangeArrowheads="1"/>
            </p:cNvSpPr>
            <p:nvPr/>
          </p:nvSpPr>
          <p:spPr bwMode="auto">
            <a:xfrm>
              <a:off x="1450"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3" name="Oval 71"/>
            <p:cNvSpPr>
              <a:spLocks noChangeArrowheads="1"/>
            </p:cNvSpPr>
            <p:nvPr/>
          </p:nvSpPr>
          <p:spPr bwMode="auto">
            <a:xfrm>
              <a:off x="2026"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4" name="Oval 72"/>
            <p:cNvSpPr>
              <a:spLocks noChangeArrowheads="1"/>
            </p:cNvSpPr>
            <p:nvPr/>
          </p:nvSpPr>
          <p:spPr bwMode="auto">
            <a:xfrm>
              <a:off x="2602"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5" name="Line 73"/>
            <p:cNvSpPr>
              <a:spLocks noChangeShapeType="1"/>
            </p:cNvSpPr>
            <p:nvPr/>
          </p:nvSpPr>
          <p:spPr bwMode="auto">
            <a:xfrm>
              <a:off x="1690" y="307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6" name="Line 74"/>
            <p:cNvSpPr>
              <a:spLocks noChangeShapeType="1"/>
            </p:cNvSpPr>
            <p:nvPr/>
          </p:nvSpPr>
          <p:spPr bwMode="auto">
            <a:xfrm>
              <a:off x="2266" y="307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7" name="Text Box 75"/>
            <p:cNvSpPr txBox="1">
              <a:spLocks noChangeArrowheads="1"/>
            </p:cNvSpPr>
            <p:nvPr/>
          </p:nvSpPr>
          <p:spPr bwMode="auto">
            <a:xfrm>
              <a:off x="1440"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88" name="Text Box 76"/>
            <p:cNvSpPr txBox="1">
              <a:spLocks noChangeArrowheads="1"/>
            </p:cNvSpPr>
            <p:nvPr/>
          </p:nvSpPr>
          <p:spPr bwMode="auto">
            <a:xfrm>
              <a:off x="2074" y="26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89" name="Text Box 77"/>
            <p:cNvSpPr txBox="1">
              <a:spLocks noChangeArrowheads="1"/>
            </p:cNvSpPr>
            <p:nvPr/>
          </p:nvSpPr>
          <p:spPr bwMode="auto">
            <a:xfrm>
              <a:off x="2592"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90" name="Oval 78"/>
            <p:cNvSpPr>
              <a:spLocks noChangeArrowheads="1"/>
            </p:cNvSpPr>
            <p:nvPr/>
          </p:nvSpPr>
          <p:spPr bwMode="auto">
            <a:xfrm>
              <a:off x="1450"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1" name="Oval 79"/>
            <p:cNvSpPr>
              <a:spLocks noChangeArrowheads="1"/>
            </p:cNvSpPr>
            <p:nvPr/>
          </p:nvSpPr>
          <p:spPr bwMode="auto">
            <a:xfrm>
              <a:off x="2026"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2" name="Oval 80"/>
            <p:cNvSpPr>
              <a:spLocks noChangeArrowheads="1"/>
            </p:cNvSpPr>
            <p:nvPr/>
          </p:nvSpPr>
          <p:spPr bwMode="auto">
            <a:xfrm>
              <a:off x="2602"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3" name="Line 81"/>
            <p:cNvSpPr>
              <a:spLocks noChangeShapeType="1"/>
            </p:cNvSpPr>
            <p:nvPr/>
          </p:nvSpPr>
          <p:spPr bwMode="auto">
            <a:xfrm>
              <a:off x="1690" y="2402"/>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4" name="Line 82"/>
            <p:cNvSpPr>
              <a:spLocks noChangeShapeType="1"/>
            </p:cNvSpPr>
            <p:nvPr/>
          </p:nvSpPr>
          <p:spPr bwMode="auto">
            <a:xfrm>
              <a:off x="2266" y="2402"/>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5" name="Text Box 83"/>
            <p:cNvSpPr txBox="1">
              <a:spLocks noChangeArrowheads="1"/>
            </p:cNvSpPr>
            <p:nvPr/>
          </p:nvSpPr>
          <p:spPr bwMode="auto">
            <a:xfrm>
              <a:off x="1440"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96" name="Text Box 84"/>
            <p:cNvSpPr txBox="1">
              <a:spLocks noChangeArrowheads="1"/>
            </p:cNvSpPr>
            <p:nvPr/>
          </p:nvSpPr>
          <p:spPr bwMode="auto">
            <a:xfrm>
              <a:off x="2074" y="201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97" name="Text Box 85"/>
            <p:cNvSpPr txBox="1">
              <a:spLocks noChangeArrowheads="1"/>
            </p:cNvSpPr>
            <p:nvPr/>
          </p:nvSpPr>
          <p:spPr bwMode="auto">
            <a:xfrm>
              <a:off x="2592"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grpSp>
        <p:nvGrpSpPr>
          <p:cNvPr id="64560" name="Group 48"/>
          <p:cNvGrpSpPr>
            <a:grpSpLocks/>
          </p:cNvGrpSpPr>
          <p:nvPr/>
        </p:nvGrpSpPr>
        <p:grpSpPr bwMode="auto">
          <a:xfrm>
            <a:off x="2057400" y="2206625"/>
            <a:ext cx="2454275" cy="2901950"/>
            <a:chOff x="1296" y="1390"/>
            <a:chExt cx="1546" cy="1828"/>
          </a:xfrm>
        </p:grpSpPr>
        <p:sp>
          <p:nvSpPr>
            <p:cNvPr id="64517" name="Oval 5"/>
            <p:cNvSpPr>
              <a:spLocks noChangeArrowheads="1"/>
            </p:cNvSpPr>
            <p:nvPr/>
          </p:nvSpPr>
          <p:spPr bwMode="auto">
            <a:xfrm>
              <a:off x="1440"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8" name="Oval 6"/>
            <p:cNvSpPr>
              <a:spLocks noChangeArrowheads="1"/>
            </p:cNvSpPr>
            <p:nvPr/>
          </p:nvSpPr>
          <p:spPr bwMode="auto">
            <a:xfrm>
              <a:off x="2016"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9" name="Oval 7"/>
            <p:cNvSpPr>
              <a:spLocks noChangeArrowheads="1"/>
            </p:cNvSpPr>
            <p:nvPr/>
          </p:nvSpPr>
          <p:spPr bwMode="auto">
            <a:xfrm>
              <a:off x="2592" y="1680"/>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0" name="Line 8"/>
            <p:cNvSpPr>
              <a:spLocks noChangeShapeType="1"/>
            </p:cNvSpPr>
            <p:nvPr/>
          </p:nvSpPr>
          <p:spPr bwMode="auto">
            <a:xfrm>
              <a:off x="1680"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1" name="Line 9"/>
            <p:cNvSpPr>
              <a:spLocks noChangeShapeType="1"/>
            </p:cNvSpPr>
            <p:nvPr/>
          </p:nvSpPr>
          <p:spPr bwMode="auto">
            <a:xfrm>
              <a:off x="2256" y="177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2" name="Text Box 10"/>
            <p:cNvSpPr txBox="1">
              <a:spLocks noChangeArrowheads="1"/>
            </p:cNvSpPr>
            <p:nvPr/>
          </p:nvSpPr>
          <p:spPr bwMode="auto">
            <a:xfrm>
              <a:off x="1430"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23" name="Text Box 11"/>
            <p:cNvSpPr txBox="1">
              <a:spLocks noChangeArrowheads="1"/>
            </p:cNvSpPr>
            <p:nvPr/>
          </p:nvSpPr>
          <p:spPr bwMode="auto">
            <a:xfrm>
              <a:off x="2064"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24" name="Text Box 12"/>
            <p:cNvSpPr txBox="1">
              <a:spLocks noChangeArrowheads="1"/>
            </p:cNvSpPr>
            <p:nvPr/>
          </p:nvSpPr>
          <p:spPr bwMode="auto">
            <a:xfrm>
              <a:off x="2582" y="13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27" name="Text Box 15"/>
            <p:cNvSpPr txBox="1">
              <a:spLocks noChangeArrowheads="1"/>
            </p:cNvSpPr>
            <p:nvPr/>
          </p:nvSpPr>
          <p:spPr bwMode="auto">
            <a:xfrm>
              <a:off x="1296"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28" name="Text Box 16"/>
            <p:cNvSpPr txBox="1">
              <a:spLocks noChangeArrowheads="1"/>
            </p:cNvSpPr>
            <p:nvPr/>
          </p:nvSpPr>
          <p:spPr bwMode="auto">
            <a:xfrm>
              <a:off x="1920"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29" name="Text Box 17"/>
            <p:cNvSpPr txBox="1">
              <a:spLocks noChangeArrowheads="1"/>
            </p:cNvSpPr>
            <p:nvPr/>
          </p:nvSpPr>
          <p:spPr bwMode="auto">
            <a:xfrm>
              <a:off x="2448"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30" name="Text Box 18"/>
            <p:cNvSpPr txBox="1">
              <a:spLocks noChangeArrowheads="1"/>
            </p:cNvSpPr>
            <p:nvPr/>
          </p:nvSpPr>
          <p:spPr bwMode="auto">
            <a:xfrm>
              <a:off x="12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31" name="Text Box 19"/>
            <p:cNvSpPr txBox="1">
              <a:spLocks noChangeArrowheads="1"/>
            </p:cNvSpPr>
            <p:nvPr/>
          </p:nvSpPr>
          <p:spPr bwMode="auto">
            <a:xfrm>
              <a:off x="1968"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32" name="Text Box 20"/>
            <p:cNvSpPr txBox="1">
              <a:spLocks noChangeArrowheads="1"/>
            </p:cNvSpPr>
            <p:nvPr/>
          </p:nvSpPr>
          <p:spPr bwMode="auto">
            <a:xfrm>
              <a:off x="2496"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33" name="Text Box 21"/>
            <p:cNvSpPr txBox="1">
              <a:spLocks noChangeArrowheads="1"/>
            </p:cNvSpPr>
            <p:nvPr/>
          </p:nvSpPr>
          <p:spPr bwMode="auto">
            <a:xfrm>
              <a:off x="1344"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34" name="Text Box 22"/>
            <p:cNvSpPr txBox="1">
              <a:spLocks noChangeArrowheads="1"/>
            </p:cNvSpPr>
            <p:nvPr/>
          </p:nvSpPr>
          <p:spPr bwMode="auto">
            <a:xfrm>
              <a:off x="1968"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35" name="Text Box 23"/>
            <p:cNvSpPr txBox="1">
              <a:spLocks noChangeArrowheads="1"/>
            </p:cNvSpPr>
            <p:nvPr/>
          </p:nvSpPr>
          <p:spPr bwMode="auto">
            <a:xfrm>
              <a:off x="2496"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37" name="Line 25"/>
            <p:cNvSpPr>
              <a:spLocks noChangeShapeType="1"/>
            </p:cNvSpPr>
            <p:nvPr/>
          </p:nvSpPr>
          <p:spPr bwMode="auto">
            <a:xfrm>
              <a:off x="1584"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8" name="Line 26"/>
            <p:cNvSpPr>
              <a:spLocks noChangeShapeType="1"/>
            </p:cNvSpPr>
            <p:nvPr/>
          </p:nvSpPr>
          <p:spPr bwMode="auto">
            <a:xfrm>
              <a:off x="2160"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9" name="Line 27"/>
            <p:cNvSpPr>
              <a:spLocks noChangeShapeType="1"/>
            </p:cNvSpPr>
            <p:nvPr/>
          </p:nvSpPr>
          <p:spPr bwMode="auto">
            <a:xfrm>
              <a:off x="2736" y="1920"/>
              <a:ext cx="0" cy="10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3" name="Oval 31"/>
            <p:cNvSpPr>
              <a:spLocks noChangeArrowheads="1"/>
            </p:cNvSpPr>
            <p:nvPr/>
          </p:nvSpPr>
          <p:spPr bwMode="auto">
            <a:xfrm>
              <a:off x="1450"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4" name="Oval 32"/>
            <p:cNvSpPr>
              <a:spLocks noChangeArrowheads="1"/>
            </p:cNvSpPr>
            <p:nvPr/>
          </p:nvSpPr>
          <p:spPr bwMode="auto">
            <a:xfrm>
              <a:off x="2026"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5" name="Oval 33"/>
            <p:cNvSpPr>
              <a:spLocks noChangeArrowheads="1"/>
            </p:cNvSpPr>
            <p:nvPr/>
          </p:nvSpPr>
          <p:spPr bwMode="auto">
            <a:xfrm>
              <a:off x="2602" y="2978"/>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6" name="Line 34"/>
            <p:cNvSpPr>
              <a:spLocks noChangeShapeType="1"/>
            </p:cNvSpPr>
            <p:nvPr/>
          </p:nvSpPr>
          <p:spPr bwMode="auto">
            <a:xfrm>
              <a:off x="1690" y="307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7" name="Line 35"/>
            <p:cNvSpPr>
              <a:spLocks noChangeShapeType="1"/>
            </p:cNvSpPr>
            <p:nvPr/>
          </p:nvSpPr>
          <p:spPr bwMode="auto">
            <a:xfrm>
              <a:off x="2266" y="307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8" name="Text Box 36"/>
            <p:cNvSpPr txBox="1">
              <a:spLocks noChangeArrowheads="1"/>
            </p:cNvSpPr>
            <p:nvPr/>
          </p:nvSpPr>
          <p:spPr bwMode="auto">
            <a:xfrm>
              <a:off x="1440"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49" name="Text Box 37"/>
            <p:cNvSpPr txBox="1">
              <a:spLocks noChangeArrowheads="1"/>
            </p:cNvSpPr>
            <p:nvPr/>
          </p:nvSpPr>
          <p:spPr bwMode="auto">
            <a:xfrm>
              <a:off x="2074" y="269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50" name="Text Box 38"/>
            <p:cNvSpPr txBox="1">
              <a:spLocks noChangeArrowheads="1"/>
            </p:cNvSpPr>
            <p:nvPr/>
          </p:nvSpPr>
          <p:spPr bwMode="auto">
            <a:xfrm>
              <a:off x="2592"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552" name="Oval 40"/>
            <p:cNvSpPr>
              <a:spLocks noChangeArrowheads="1"/>
            </p:cNvSpPr>
            <p:nvPr/>
          </p:nvSpPr>
          <p:spPr bwMode="auto">
            <a:xfrm>
              <a:off x="1450"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3" name="Oval 41"/>
            <p:cNvSpPr>
              <a:spLocks noChangeArrowheads="1"/>
            </p:cNvSpPr>
            <p:nvPr/>
          </p:nvSpPr>
          <p:spPr bwMode="auto">
            <a:xfrm>
              <a:off x="2026"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4" name="Oval 42"/>
            <p:cNvSpPr>
              <a:spLocks noChangeArrowheads="1"/>
            </p:cNvSpPr>
            <p:nvPr/>
          </p:nvSpPr>
          <p:spPr bwMode="auto">
            <a:xfrm>
              <a:off x="2602" y="2306"/>
              <a:ext cx="240" cy="24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5" name="Line 43"/>
            <p:cNvSpPr>
              <a:spLocks noChangeShapeType="1"/>
            </p:cNvSpPr>
            <p:nvPr/>
          </p:nvSpPr>
          <p:spPr bwMode="auto">
            <a:xfrm>
              <a:off x="1690" y="2402"/>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6" name="Line 44"/>
            <p:cNvSpPr>
              <a:spLocks noChangeShapeType="1"/>
            </p:cNvSpPr>
            <p:nvPr/>
          </p:nvSpPr>
          <p:spPr bwMode="auto">
            <a:xfrm>
              <a:off x="2266" y="2402"/>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7" name="Text Box 45"/>
            <p:cNvSpPr txBox="1">
              <a:spLocks noChangeArrowheads="1"/>
            </p:cNvSpPr>
            <p:nvPr/>
          </p:nvSpPr>
          <p:spPr bwMode="auto">
            <a:xfrm>
              <a:off x="1440"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558" name="Text Box 46"/>
            <p:cNvSpPr txBox="1">
              <a:spLocks noChangeArrowheads="1"/>
            </p:cNvSpPr>
            <p:nvPr/>
          </p:nvSpPr>
          <p:spPr bwMode="auto">
            <a:xfrm>
              <a:off x="2074" y="201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559" name="Text Box 47"/>
            <p:cNvSpPr txBox="1">
              <a:spLocks noChangeArrowheads="1"/>
            </p:cNvSpPr>
            <p:nvPr/>
          </p:nvSpPr>
          <p:spPr bwMode="auto">
            <a:xfrm>
              <a:off x="2592"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grpSp>
        <p:nvGrpSpPr>
          <p:cNvPr id="64661" name="Group 149"/>
          <p:cNvGrpSpPr>
            <a:grpSpLocks/>
          </p:cNvGrpSpPr>
          <p:nvPr/>
        </p:nvGrpSpPr>
        <p:grpSpPr bwMode="auto">
          <a:xfrm>
            <a:off x="1828800" y="2209800"/>
            <a:ext cx="2338388" cy="2454275"/>
            <a:chOff x="1152" y="1392"/>
            <a:chExt cx="1473" cy="1546"/>
          </a:xfrm>
        </p:grpSpPr>
        <p:sp>
          <p:nvSpPr>
            <p:cNvPr id="64635" name="Text Box 123"/>
            <p:cNvSpPr txBox="1">
              <a:spLocks noChangeArrowheads="1"/>
            </p:cNvSpPr>
            <p:nvPr/>
          </p:nvSpPr>
          <p:spPr bwMode="auto">
            <a:xfrm>
              <a:off x="1152"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36" name="Text Box 124"/>
            <p:cNvSpPr txBox="1">
              <a:spLocks noChangeArrowheads="1"/>
            </p:cNvSpPr>
            <p:nvPr/>
          </p:nvSpPr>
          <p:spPr bwMode="auto">
            <a:xfrm>
              <a:off x="1152"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37" name="Text Box 125"/>
            <p:cNvSpPr txBox="1">
              <a:spLocks noChangeArrowheads="1"/>
            </p:cNvSpPr>
            <p:nvPr/>
          </p:nvSpPr>
          <p:spPr bwMode="auto">
            <a:xfrm>
              <a:off x="1200"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38" name="Text Box 126"/>
            <p:cNvSpPr txBox="1">
              <a:spLocks noChangeArrowheads="1"/>
            </p:cNvSpPr>
            <p:nvPr/>
          </p:nvSpPr>
          <p:spPr bwMode="auto">
            <a:xfrm>
              <a:off x="1776"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39" name="Text Box 127"/>
            <p:cNvSpPr txBox="1">
              <a:spLocks noChangeArrowheads="1"/>
            </p:cNvSpPr>
            <p:nvPr/>
          </p:nvSpPr>
          <p:spPr bwMode="auto">
            <a:xfrm>
              <a:off x="2352" y="139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40" name="Text Box 128"/>
            <p:cNvSpPr txBox="1">
              <a:spLocks noChangeArrowheads="1"/>
            </p:cNvSpPr>
            <p:nvPr/>
          </p:nvSpPr>
          <p:spPr bwMode="auto">
            <a:xfrm>
              <a:off x="1824"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41" name="Text Box 129"/>
            <p:cNvSpPr txBox="1">
              <a:spLocks noChangeArrowheads="1"/>
            </p:cNvSpPr>
            <p:nvPr/>
          </p:nvSpPr>
          <p:spPr bwMode="auto">
            <a:xfrm>
              <a:off x="1824"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42" name="Text Box 130"/>
            <p:cNvSpPr txBox="1">
              <a:spLocks noChangeArrowheads="1"/>
            </p:cNvSpPr>
            <p:nvPr/>
          </p:nvSpPr>
          <p:spPr bwMode="auto">
            <a:xfrm>
              <a:off x="2352" y="268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sp>
          <p:nvSpPr>
            <p:cNvPr id="64643" name="Text Box 131"/>
            <p:cNvSpPr txBox="1">
              <a:spLocks noChangeArrowheads="1"/>
            </p:cNvSpPr>
            <p:nvPr/>
          </p:nvSpPr>
          <p:spPr bwMode="auto">
            <a:xfrm>
              <a:off x="2400" y="20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０</a:t>
              </a:r>
            </a:p>
          </p:txBody>
        </p:sp>
      </p:grpSp>
      <p:grpSp>
        <p:nvGrpSpPr>
          <p:cNvPr id="64695" name="Group 183"/>
          <p:cNvGrpSpPr>
            <a:grpSpLocks/>
          </p:cNvGrpSpPr>
          <p:nvPr/>
        </p:nvGrpSpPr>
        <p:grpSpPr bwMode="auto">
          <a:xfrm>
            <a:off x="2819400" y="1752600"/>
            <a:ext cx="2338388" cy="2454275"/>
            <a:chOff x="1776" y="1104"/>
            <a:chExt cx="1473" cy="1546"/>
          </a:xfrm>
        </p:grpSpPr>
        <p:sp>
          <p:nvSpPr>
            <p:cNvPr id="64651" name="Text Box 139"/>
            <p:cNvSpPr txBox="1">
              <a:spLocks noChangeArrowheads="1"/>
            </p:cNvSpPr>
            <p:nvPr/>
          </p:nvSpPr>
          <p:spPr bwMode="auto">
            <a:xfrm>
              <a:off x="2544" y="211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grpSp>
          <p:nvGrpSpPr>
            <p:cNvPr id="64662" name="Group 150"/>
            <p:cNvGrpSpPr>
              <a:grpSpLocks/>
            </p:cNvGrpSpPr>
            <p:nvPr/>
          </p:nvGrpSpPr>
          <p:grpSpPr bwMode="auto">
            <a:xfrm>
              <a:off x="1776" y="1104"/>
              <a:ext cx="1473" cy="1546"/>
              <a:chOff x="1776" y="1104"/>
              <a:chExt cx="1473" cy="1546"/>
            </a:xfrm>
          </p:grpSpPr>
          <p:sp>
            <p:nvSpPr>
              <p:cNvPr id="64645" name="Text Box 133"/>
              <p:cNvSpPr txBox="1">
                <a:spLocks noChangeArrowheads="1"/>
              </p:cNvSpPr>
              <p:nvPr/>
            </p:nvSpPr>
            <p:spPr bwMode="auto">
              <a:xfrm>
                <a:off x="1776" y="1104"/>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46" name="Text Box 134"/>
              <p:cNvSpPr txBox="1">
                <a:spLocks noChangeArrowheads="1"/>
              </p:cNvSpPr>
              <p:nvPr/>
            </p:nvSpPr>
            <p:spPr bwMode="auto">
              <a:xfrm>
                <a:off x="2400" y="1104"/>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47" name="Text Box 135"/>
              <p:cNvSpPr txBox="1">
                <a:spLocks noChangeArrowheads="1"/>
              </p:cNvSpPr>
              <p:nvPr/>
            </p:nvSpPr>
            <p:spPr bwMode="auto">
              <a:xfrm>
                <a:off x="2976" y="1104"/>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48" name="Text Box 136"/>
              <p:cNvSpPr txBox="1">
                <a:spLocks noChangeArrowheads="1"/>
              </p:cNvSpPr>
              <p:nvPr/>
            </p:nvSpPr>
            <p:spPr bwMode="auto">
              <a:xfrm>
                <a:off x="1824" y="172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000">
                    <a:latin typeface="Times New Roman" panose="02020603050405020304" pitchFamily="18" charset="0"/>
                  </a:rPr>
                  <a:t>１</a:t>
                </a:r>
              </a:p>
            </p:txBody>
          </p:sp>
          <p:sp>
            <p:nvSpPr>
              <p:cNvPr id="64649" name="Text Box 137"/>
              <p:cNvSpPr txBox="1">
                <a:spLocks noChangeArrowheads="1"/>
              </p:cNvSpPr>
              <p:nvPr/>
            </p:nvSpPr>
            <p:spPr bwMode="auto">
              <a:xfrm>
                <a:off x="1872" y="240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50" name="Text Box 138"/>
              <p:cNvSpPr txBox="1">
                <a:spLocks noChangeArrowheads="1"/>
              </p:cNvSpPr>
              <p:nvPr/>
            </p:nvSpPr>
            <p:spPr bwMode="auto">
              <a:xfrm>
                <a:off x="2448" y="168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52" name="Text Box 140"/>
              <p:cNvSpPr txBox="1">
                <a:spLocks noChangeArrowheads="1"/>
              </p:cNvSpPr>
              <p:nvPr/>
            </p:nvSpPr>
            <p:spPr bwMode="auto">
              <a:xfrm>
                <a:off x="2496" y="240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53" name="Text Box 141"/>
              <p:cNvSpPr txBox="1">
                <a:spLocks noChangeArrowheads="1"/>
              </p:cNvSpPr>
              <p:nvPr/>
            </p:nvSpPr>
            <p:spPr bwMode="auto">
              <a:xfrm>
                <a:off x="3024" y="240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sp>
            <p:nvSpPr>
              <p:cNvPr id="64654" name="Text Box 142"/>
              <p:cNvSpPr txBox="1">
                <a:spLocks noChangeArrowheads="1"/>
              </p:cNvSpPr>
              <p:nvPr/>
            </p:nvSpPr>
            <p:spPr bwMode="auto">
              <a:xfrm>
                <a:off x="3024" y="1728"/>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１</a:t>
                </a:r>
              </a:p>
            </p:txBody>
          </p:sp>
        </p:grpSp>
      </p:grpSp>
      <p:grpSp>
        <p:nvGrpSpPr>
          <p:cNvPr id="64663" name="Group 151"/>
          <p:cNvGrpSpPr>
            <a:grpSpLocks/>
          </p:cNvGrpSpPr>
          <p:nvPr/>
        </p:nvGrpSpPr>
        <p:grpSpPr bwMode="auto">
          <a:xfrm>
            <a:off x="3886200" y="1295400"/>
            <a:ext cx="2338388" cy="2454275"/>
            <a:chOff x="2448" y="816"/>
            <a:chExt cx="1473" cy="1546"/>
          </a:xfrm>
        </p:grpSpPr>
        <p:sp>
          <p:nvSpPr>
            <p:cNvPr id="64660" name="Text Box 148"/>
            <p:cNvSpPr txBox="1">
              <a:spLocks noChangeArrowheads="1"/>
            </p:cNvSpPr>
            <p:nvPr/>
          </p:nvSpPr>
          <p:spPr bwMode="auto">
            <a:xfrm>
              <a:off x="3168" y="211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55" name="Text Box 143"/>
            <p:cNvSpPr txBox="1">
              <a:spLocks noChangeArrowheads="1"/>
            </p:cNvSpPr>
            <p:nvPr/>
          </p:nvSpPr>
          <p:spPr bwMode="auto">
            <a:xfrm>
              <a:off x="2448" y="8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56" name="Text Box 144"/>
            <p:cNvSpPr txBox="1">
              <a:spLocks noChangeArrowheads="1"/>
            </p:cNvSpPr>
            <p:nvPr/>
          </p:nvSpPr>
          <p:spPr bwMode="auto">
            <a:xfrm>
              <a:off x="3072" y="8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57" name="Text Box 145"/>
            <p:cNvSpPr txBox="1">
              <a:spLocks noChangeArrowheads="1"/>
            </p:cNvSpPr>
            <p:nvPr/>
          </p:nvSpPr>
          <p:spPr bwMode="auto">
            <a:xfrm>
              <a:off x="3648" y="816"/>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sp>
          <p:nvSpPr>
            <p:cNvPr id="64658" name="Text Box 146"/>
            <p:cNvSpPr txBox="1">
              <a:spLocks noChangeArrowheads="1"/>
            </p:cNvSpPr>
            <p:nvPr/>
          </p:nvSpPr>
          <p:spPr bwMode="auto">
            <a:xfrm>
              <a:off x="3696" y="1440"/>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000">
                  <a:latin typeface="Times New Roman" panose="02020603050405020304" pitchFamily="18" charset="0"/>
                </a:rPr>
                <a:t>２</a:t>
              </a:r>
            </a:p>
          </p:txBody>
        </p:sp>
        <p:sp>
          <p:nvSpPr>
            <p:cNvPr id="64659" name="Text Box 147"/>
            <p:cNvSpPr txBox="1">
              <a:spLocks noChangeArrowheads="1"/>
            </p:cNvSpPr>
            <p:nvPr/>
          </p:nvSpPr>
          <p:spPr bwMode="auto">
            <a:xfrm>
              <a:off x="3648" y="2112"/>
              <a:ext cx="22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Times New Roman" panose="02020603050405020304" pitchFamily="18" charset="0"/>
                </a:rPr>
                <a:t>２</a:t>
              </a:r>
            </a:p>
          </p:txBody>
        </p:sp>
      </p:grpSp>
      <p:grpSp>
        <p:nvGrpSpPr>
          <p:cNvPr id="64694" name="Group 182"/>
          <p:cNvGrpSpPr>
            <a:grpSpLocks/>
          </p:cNvGrpSpPr>
          <p:nvPr/>
        </p:nvGrpSpPr>
        <p:grpSpPr bwMode="auto">
          <a:xfrm>
            <a:off x="2590800" y="1905000"/>
            <a:ext cx="6294438" cy="2971800"/>
            <a:chOff x="1632" y="1200"/>
            <a:chExt cx="3965" cy="1872"/>
          </a:xfrm>
        </p:grpSpPr>
        <p:grpSp>
          <p:nvGrpSpPr>
            <p:cNvPr id="64673" name="Group 161"/>
            <p:cNvGrpSpPr>
              <a:grpSpLocks/>
            </p:cNvGrpSpPr>
            <p:nvPr/>
          </p:nvGrpSpPr>
          <p:grpSpPr bwMode="auto">
            <a:xfrm>
              <a:off x="2256" y="1200"/>
              <a:ext cx="1152" cy="528"/>
              <a:chOff x="2832" y="1248"/>
              <a:chExt cx="1152" cy="528"/>
            </a:xfrm>
          </p:grpSpPr>
          <p:sp>
            <p:nvSpPr>
              <p:cNvPr id="64674" name="Line 162"/>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5" name="Line 163"/>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93" name="Group 181"/>
            <p:cNvGrpSpPr>
              <a:grpSpLocks/>
            </p:cNvGrpSpPr>
            <p:nvPr/>
          </p:nvGrpSpPr>
          <p:grpSpPr bwMode="auto">
            <a:xfrm>
              <a:off x="1632" y="1248"/>
              <a:ext cx="3965" cy="1824"/>
              <a:chOff x="1632" y="1248"/>
              <a:chExt cx="3965" cy="1824"/>
            </a:xfrm>
          </p:grpSpPr>
          <p:grpSp>
            <p:nvGrpSpPr>
              <p:cNvPr id="64691" name="Group 179"/>
              <p:cNvGrpSpPr>
                <a:grpSpLocks/>
              </p:cNvGrpSpPr>
              <p:nvPr/>
            </p:nvGrpSpPr>
            <p:grpSpPr bwMode="auto">
              <a:xfrm>
                <a:off x="1632" y="1248"/>
                <a:ext cx="2352" cy="1824"/>
                <a:chOff x="1632" y="1248"/>
                <a:chExt cx="2352" cy="1824"/>
              </a:xfrm>
            </p:grpSpPr>
            <p:grpSp>
              <p:nvGrpSpPr>
                <p:cNvPr id="64685" name="Group 173"/>
                <p:cNvGrpSpPr>
                  <a:grpSpLocks/>
                </p:cNvGrpSpPr>
                <p:nvPr/>
              </p:nvGrpSpPr>
              <p:grpSpPr bwMode="auto">
                <a:xfrm>
                  <a:off x="1680" y="1824"/>
                  <a:ext cx="1152" cy="528"/>
                  <a:chOff x="2832" y="1248"/>
                  <a:chExt cx="1152" cy="528"/>
                </a:xfrm>
              </p:grpSpPr>
              <p:sp>
                <p:nvSpPr>
                  <p:cNvPr id="64686" name="Line 174"/>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87" name="Line 175"/>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66" name="Group 154"/>
                <p:cNvGrpSpPr>
                  <a:grpSpLocks/>
                </p:cNvGrpSpPr>
                <p:nvPr/>
              </p:nvGrpSpPr>
              <p:grpSpPr bwMode="auto">
                <a:xfrm>
                  <a:off x="2832" y="1248"/>
                  <a:ext cx="1152" cy="528"/>
                  <a:chOff x="2832" y="1248"/>
                  <a:chExt cx="1152" cy="528"/>
                </a:xfrm>
              </p:grpSpPr>
              <p:sp>
                <p:nvSpPr>
                  <p:cNvPr id="64664" name="Line 152"/>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5" name="Line 153"/>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67" name="Group 155"/>
                <p:cNvGrpSpPr>
                  <a:grpSpLocks/>
                </p:cNvGrpSpPr>
                <p:nvPr/>
              </p:nvGrpSpPr>
              <p:grpSpPr bwMode="auto">
                <a:xfrm>
                  <a:off x="2832" y="1872"/>
                  <a:ext cx="1152" cy="528"/>
                  <a:chOff x="2832" y="1248"/>
                  <a:chExt cx="1152" cy="528"/>
                </a:xfrm>
              </p:grpSpPr>
              <p:sp>
                <p:nvSpPr>
                  <p:cNvPr id="64668" name="Line 156"/>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9" name="Line 157"/>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70" name="Group 158"/>
                <p:cNvGrpSpPr>
                  <a:grpSpLocks/>
                </p:cNvGrpSpPr>
                <p:nvPr/>
              </p:nvGrpSpPr>
              <p:grpSpPr bwMode="auto">
                <a:xfrm>
                  <a:off x="2832" y="2544"/>
                  <a:ext cx="1152" cy="528"/>
                  <a:chOff x="2832" y="1248"/>
                  <a:chExt cx="1152" cy="528"/>
                </a:xfrm>
              </p:grpSpPr>
              <p:sp>
                <p:nvSpPr>
                  <p:cNvPr id="64671" name="Line 159"/>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2" name="Line 160"/>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76" name="Group 164"/>
                <p:cNvGrpSpPr>
                  <a:grpSpLocks/>
                </p:cNvGrpSpPr>
                <p:nvPr/>
              </p:nvGrpSpPr>
              <p:grpSpPr bwMode="auto">
                <a:xfrm>
                  <a:off x="2256" y="1824"/>
                  <a:ext cx="1152" cy="528"/>
                  <a:chOff x="2832" y="1248"/>
                  <a:chExt cx="1152" cy="528"/>
                </a:xfrm>
              </p:grpSpPr>
              <p:sp>
                <p:nvSpPr>
                  <p:cNvPr id="64677" name="Line 165"/>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8" name="Line 166"/>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79" name="Group 167"/>
                <p:cNvGrpSpPr>
                  <a:grpSpLocks/>
                </p:cNvGrpSpPr>
                <p:nvPr/>
              </p:nvGrpSpPr>
              <p:grpSpPr bwMode="auto">
                <a:xfrm>
                  <a:off x="2256" y="2496"/>
                  <a:ext cx="1152" cy="528"/>
                  <a:chOff x="2832" y="1248"/>
                  <a:chExt cx="1152" cy="528"/>
                </a:xfrm>
              </p:grpSpPr>
              <p:sp>
                <p:nvSpPr>
                  <p:cNvPr id="64680" name="Line 168"/>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81" name="Line 169"/>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82" name="Group 170"/>
                <p:cNvGrpSpPr>
                  <a:grpSpLocks/>
                </p:cNvGrpSpPr>
                <p:nvPr/>
              </p:nvGrpSpPr>
              <p:grpSpPr bwMode="auto">
                <a:xfrm>
                  <a:off x="1632" y="1248"/>
                  <a:ext cx="1152" cy="528"/>
                  <a:chOff x="2832" y="1248"/>
                  <a:chExt cx="1152" cy="528"/>
                </a:xfrm>
              </p:grpSpPr>
              <p:sp>
                <p:nvSpPr>
                  <p:cNvPr id="64683" name="Line 171"/>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84" name="Line 172"/>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88" name="Group 176"/>
                <p:cNvGrpSpPr>
                  <a:grpSpLocks/>
                </p:cNvGrpSpPr>
                <p:nvPr/>
              </p:nvGrpSpPr>
              <p:grpSpPr bwMode="auto">
                <a:xfrm>
                  <a:off x="1680" y="2496"/>
                  <a:ext cx="1152" cy="528"/>
                  <a:chOff x="2832" y="1248"/>
                  <a:chExt cx="1152" cy="528"/>
                </a:xfrm>
              </p:grpSpPr>
              <p:sp>
                <p:nvSpPr>
                  <p:cNvPr id="64689" name="Line 177"/>
                  <p:cNvSpPr>
                    <a:spLocks noChangeShapeType="1"/>
                  </p:cNvSpPr>
                  <p:nvPr/>
                </p:nvSpPr>
                <p:spPr bwMode="auto">
                  <a:xfrm flipV="1">
                    <a:off x="2832" y="1536"/>
                    <a:ext cx="48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90" name="Line 178"/>
                  <p:cNvSpPr>
                    <a:spLocks noChangeShapeType="1"/>
                  </p:cNvSpPr>
                  <p:nvPr/>
                </p:nvSpPr>
                <p:spPr bwMode="auto">
                  <a:xfrm flipV="1">
                    <a:off x="3456" y="1248"/>
                    <a:ext cx="528"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4692" name="Text Box 180"/>
              <p:cNvSpPr txBox="1">
                <a:spLocks noChangeArrowheads="1"/>
              </p:cNvSpPr>
              <p:nvPr/>
            </p:nvSpPr>
            <p:spPr bwMode="auto">
              <a:xfrm>
                <a:off x="4502" y="2649"/>
                <a:ext cx="109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3-</a:t>
                </a:r>
                <a:r>
                  <a:rPr lang="ja-JP" altLang="en-US" sz="2000">
                    <a:latin typeface="Times New Roman" panose="02020603050405020304" pitchFamily="18" charset="0"/>
                  </a:rPr>
                  <a:t>ａｒｙ　</a:t>
                </a:r>
                <a:r>
                  <a:rPr lang="en-US" altLang="ja-JP" sz="2000">
                    <a:latin typeface="Times New Roman" panose="02020603050405020304" pitchFamily="18" charset="0"/>
                  </a:rPr>
                  <a:t>3-</a:t>
                </a:r>
                <a:r>
                  <a:rPr lang="ja-JP" altLang="en-US" sz="2000">
                    <a:latin typeface="Times New Roman" panose="02020603050405020304" pitchFamily="18" charset="0"/>
                  </a:rPr>
                  <a:t>ｃｕｂｅ</a:t>
                </a:r>
              </a:p>
            </p:txBody>
          </p:sp>
        </p:grpSp>
      </p:grpSp>
      <p:pic>
        <p:nvPicPr>
          <p:cNvPr id="2" name="オーディオ 1">
            <a:hlinkClick r:id="" action="ppaction://media"/>
            <a:extLst>
              <a:ext uri="{FF2B5EF4-FFF2-40B4-BE49-F238E27FC236}">
                <a16:creationId xmlns:a16="http://schemas.microsoft.com/office/drawing/2014/main" id="{75D4D896-DEDA-40C1-BC05-A3F2CEF517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345"/>
    </mc:Choice>
    <mc:Fallback xmlns="">
      <p:transition spd="slow" advTm="6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6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46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646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6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998" x="8842375" y="3875088"/>
          <p14:tracePt t="10005" x="8615363" y="3875088"/>
          <p14:tracePt t="10008" x="8313738" y="3875088"/>
          <p14:tracePt t="10015" x="7940675" y="3875088"/>
          <p14:tracePt t="10023" x="7658100" y="3830638"/>
          <p14:tracePt t="10031" x="7302500" y="3784600"/>
          <p14:tracePt t="10039" x="6983413" y="3721100"/>
          <p14:tracePt t="10047" x="6681788" y="3648075"/>
          <p14:tracePt t="10073" x="6308725" y="3548063"/>
          <p14:tracePt t="10080" x="6291263" y="3538538"/>
          <p14:tracePt t="10092" x="6281738" y="3529013"/>
          <p14:tracePt t="10112" x="6281738" y="3519488"/>
          <p14:tracePt t="10124" x="6281738" y="3502025"/>
          <p14:tracePt t="10128" x="6281738" y="3475038"/>
          <p14:tracePt t="10142" x="6308725" y="3455988"/>
          <p14:tracePt t="10145" x="6345238" y="3438525"/>
          <p14:tracePt t="10158" x="6381750" y="3419475"/>
          <p14:tracePt t="10161" x="6408738" y="3411538"/>
          <p14:tracePt t="10241" x="6381750" y="3411538"/>
          <p14:tracePt t="10249" x="6281738" y="3438525"/>
          <p14:tracePt t="10260" x="6116638" y="3438525"/>
          <p14:tracePt t="10265" x="5953125" y="3438525"/>
          <p14:tracePt t="10276" x="5761038" y="3438525"/>
          <p14:tracePt t="10280" x="5561013" y="3438525"/>
          <p14:tracePt t="10290" x="5314950" y="3438525"/>
          <p14:tracePt t="10296" x="5014913" y="3438525"/>
          <p14:tracePt t="10305" x="4603750" y="3438525"/>
          <p14:tracePt t="10312" x="4275138" y="3392488"/>
          <p14:tracePt t="10321" x="3929063" y="3346450"/>
          <p14:tracePt t="10328" x="3746500" y="3302000"/>
          <p14:tracePt t="10338" x="3592513" y="3273425"/>
          <p14:tracePt t="10344" x="3509963" y="3228975"/>
          <p14:tracePt t="10355" x="3473450" y="3219450"/>
          <p14:tracePt t="10407" x="3463925" y="3209925"/>
          <p14:tracePt t="10417" x="3490913" y="3182938"/>
          <p14:tracePt t="10423" x="3619500" y="3182938"/>
          <p14:tracePt t="10431" x="3783013" y="3155950"/>
          <p14:tracePt t="10439" x="3938588" y="3119438"/>
          <p14:tracePt t="10447" x="4084638" y="3119438"/>
          <p14:tracePt t="10455" x="4238625" y="3119438"/>
          <p14:tracePt t="10463" x="4403725" y="3119438"/>
          <p14:tracePt t="10471" x="4586288" y="3119438"/>
          <p14:tracePt t="10479" x="4749800" y="3119438"/>
          <p14:tracePt t="10487" x="4968875" y="3119438"/>
          <p14:tracePt t="10495" x="5268913" y="3192463"/>
          <p14:tracePt t="10503" x="5643563" y="3328988"/>
          <p14:tracePt t="10511" x="6108700" y="3375025"/>
          <p14:tracePt t="10520" x="6581775" y="3465513"/>
          <p14:tracePt t="10527" x="7037388" y="3511550"/>
          <p14:tracePt t="10537" x="7585075" y="3638550"/>
          <p14:tracePt t="10543" x="7986713" y="3702050"/>
          <p14:tracePt t="10555" x="8405813" y="3748088"/>
          <p14:tracePt t="10559" x="8834438" y="3811588"/>
          <p14:tracePt t="19261" x="8323263" y="4432300"/>
          <p14:tracePt t="19266" x="7748588" y="4478338"/>
          <p14:tracePt t="19273" x="7046913" y="4478338"/>
          <p14:tracePt t="19279" x="6308725" y="4478338"/>
          <p14:tracePt t="19288" x="5360988" y="4286250"/>
          <p14:tracePt t="19295" x="4530725" y="4203700"/>
          <p14:tracePt t="19304" x="3719513" y="3976688"/>
          <p14:tracePt t="19311" x="2871788" y="3784600"/>
          <p14:tracePt t="19320" x="2206625" y="3592513"/>
          <p14:tracePt t="19327" x="1695450" y="3446463"/>
          <p14:tracePt t="19335" x="1057275" y="3209925"/>
          <p14:tracePt t="19343" x="628650" y="3046413"/>
          <p14:tracePt t="19352" x="392113" y="2927350"/>
          <p14:tracePt t="19359" x="236538" y="2827338"/>
          <p14:tracePt t="19369" x="200025" y="2790825"/>
          <p14:tracePt t="19375" x="182563" y="2771775"/>
          <p14:tracePt t="19391" x="192088" y="2763838"/>
          <p14:tracePt t="19399" x="255588" y="2744788"/>
          <p14:tracePt t="19407" x="365125" y="2708275"/>
          <p14:tracePt t="19415" x="474663" y="2708275"/>
          <p14:tracePt t="19423" x="601663" y="2708275"/>
          <p14:tracePt t="19431" x="728663" y="2708275"/>
          <p14:tracePt t="19439" x="820738" y="2708275"/>
          <p14:tracePt t="19447" x="920750" y="2717800"/>
          <p14:tracePt t="19455" x="957263" y="2727325"/>
          <p14:tracePt t="19463" x="966788" y="2727325"/>
          <p14:tracePt t="19471" x="974725" y="2727325"/>
          <p14:tracePt t="19527" x="984250" y="2727325"/>
          <p14:tracePt t="19535" x="1030288" y="2727325"/>
          <p14:tracePt t="19543" x="1076325" y="2727325"/>
          <p14:tracePt t="19551" x="1120775" y="2727325"/>
          <p14:tracePt t="19559" x="1185863" y="2727325"/>
          <p14:tracePt t="19569" x="1276350" y="2727325"/>
          <p14:tracePt t="19575" x="1422400" y="2708275"/>
          <p14:tracePt t="19585" x="1568450" y="2690813"/>
          <p14:tracePt t="19591" x="1714500" y="2681288"/>
          <p14:tracePt t="19599" x="1841500" y="2681288"/>
          <p14:tracePt t="19607" x="1931988" y="2681288"/>
          <p14:tracePt t="19615" x="2005013" y="2681288"/>
          <p14:tracePt t="19623" x="2070100" y="2681288"/>
          <p14:tracePt t="19631" x="2097088" y="2681288"/>
          <p14:tracePt t="19640" x="2143125" y="2690813"/>
          <p14:tracePt t="19647" x="2170113" y="2690813"/>
          <p14:tracePt t="19655" x="2197100" y="2690813"/>
          <p14:tracePt t="19663" x="2214563" y="2690813"/>
          <p14:tracePt t="19671" x="2224088" y="2698750"/>
          <p14:tracePt t="19801" x="2224088" y="2708275"/>
          <p14:tracePt t="19808" x="2224088" y="2717800"/>
          <p14:tracePt t="19815" x="2214563" y="2744788"/>
          <p14:tracePt t="19823" x="2179638" y="2754313"/>
          <p14:tracePt t="19831" x="2170113" y="2771775"/>
          <p14:tracePt t="19839" x="2160588" y="2781300"/>
          <p14:tracePt t="19847" x="2151063" y="2790825"/>
          <p14:tracePt t="19855" x="2143125" y="2790825"/>
          <p14:tracePt t="20039" x="2206625" y="2808288"/>
          <p14:tracePt t="20047" x="2333625" y="2836863"/>
          <p14:tracePt t="20055" x="2462213" y="2844800"/>
          <p14:tracePt t="20063" x="2616200" y="2881313"/>
          <p14:tracePt t="20071" x="2744788" y="2909888"/>
          <p14:tracePt t="20079" x="2852738" y="2936875"/>
          <p14:tracePt t="20087" x="2962275" y="2936875"/>
          <p14:tracePt t="20095" x="3044825" y="2946400"/>
          <p14:tracePt t="20104" x="3127375" y="2973388"/>
          <p14:tracePt t="20111" x="3154363" y="2973388"/>
          <p14:tracePt t="20119" x="3163888" y="2982913"/>
          <p14:tracePt t="20273" x="3163888" y="2990850"/>
          <p14:tracePt t="20280" x="3127375" y="2990850"/>
          <p14:tracePt t="20287" x="3035300" y="3000375"/>
          <p14:tracePt t="20295" x="2981325" y="3000375"/>
          <p14:tracePt t="20303" x="2925763" y="3000375"/>
          <p14:tracePt t="20311" x="2898775" y="3000375"/>
          <p14:tracePt t="20319" x="2881313" y="3000375"/>
          <p14:tracePt t="20327" x="2871788" y="3000375"/>
          <p14:tracePt t="20672" x="2881313" y="3000375"/>
          <p14:tracePt t="20682" x="2954338" y="3000375"/>
          <p14:tracePt t="20690" x="3063875" y="3000375"/>
          <p14:tracePt t="20697" x="3171825" y="3000375"/>
          <p14:tracePt t="20704" x="3281363" y="3000375"/>
          <p14:tracePt t="20711" x="3354388" y="3000375"/>
          <p14:tracePt t="20720" x="3427413" y="3000375"/>
          <p14:tracePt t="20727" x="3500438" y="3000375"/>
          <p14:tracePt t="20737" x="3527425" y="3000375"/>
          <p14:tracePt t="20743" x="3556000" y="3000375"/>
          <p14:tracePt t="20754" x="3563938" y="3000375"/>
          <p14:tracePt t="20847" x="3573463" y="3000375"/>
          <p14:tracePt t="20856" x="3619500" y="3000375"/>
          <p14:tracePt t="20863" x="3702050" y="3000375"/>
          <p14:tracePt t="20871" x="3792538" y="3000375"/>
          <p14:tracePt t="20879" x="3902075" y="3000375"/>
          <p14:tracePt t="20887" x="3992563" y="3000375"/>
          <p14:tracePt t="20895" x="4084638" y="3000375"/>
          <p14:tracePt t="20907" x="4211638" y="3000375"/>
          <p14:tracePt t="20912" x="4303713" y="3017838"/>
          <p14:tracePt t="20923" x="4421188" y="3054350"/>
          <p14:tracePt t="20928" x="4457700" y="3054350"/>
          <p14:tracePt t="20938" x="4521200" y="3090863"/>
          <p14:tracePt t="20943" x="4540250" y="3090863"/>
          <p14:tracePt t="21088" x="4530725" y="3100388"/>
          <p14:tracePt t="21098" x="4467225" y="3109913"/>
          <p14:tracePt t="21105" x="4430713" y="3127375"/>
          <p14:tracePt t="21112" x="4376738" y="3127375"/>
          <p14:tracePt t="21120" x="4330700" y="3146425"/>
          <p14:tracePt t="21127" x="4311650" y="3146425"/>
          <p14:tracePt t="21137" x="4275138" y="3146425"/>
          <p14:tracePt t="21143" x="4248150" y="3146425"/>
          <p14:tracePt t="21153" x="4221163" y="3146425"/>
          <p14:tracePt t="21159" x="4211638" y="3146425"/>
          <p14:tracePt t="21170" x="4202113" y="3146425"/>
          <p14:tracePt t="21432" x="4165600" y="3155950"/>
          <p14:tracePt t="21440" x="4148138" y="3200400"/>
          <p14:tracePt t="21448" x="4102100" y="3282950"/>
          <p14:tracePt t="21456" x="4094163" y="3355975"/>
          <p14:tracePt t="21464" x="4084638" y="3455988"/>
          <p14:tracePt t="21471" x="4057650" y="3548063"/>
          <p14:tracePt t="21481" x="4057650" y="3675063"/>
          <p14:tracePt t="21487" x="4057650" y="3821113"/>
          <p14:tracePt t="21496" x="4057650" y="3948113"/>
          <p14:tracePt t="21503" x="4057650" y="4057650"/>
          <p14:tracePt t="21511" x="4057650" y="4167188"/>
          <p14:tracePt t="21519" x="4057650" y="4295775"/>
          <p14:tracePt t="21527" x="4057650" y="4386263"/>
          <p14:tracePt t="21535" x="4057650" y="4459288"/>
          <p14:tracePt t="21543" x="4057650" y="4551363"/>
          <p14:tracePt t="21552" x="4057650" y="4587875"/>
          <p14:tracePt t="21559" x="4057650" y="4614863"/>
          <p14:tracePt t="21568" x="4057650" y="4624388"/>
          <p14:tracePt t="21585" x="4057650" y="4632325"/>
          <p14:tracePt t="21689" x="4048125" y="4632325"/>
          <p14:tracePt t="21700" x="3984625" y="4614863"/>
          <p14:tracePt t="21706" x="3919538" y="4605338"/>
          <p14:tracePt t="21713" x="3810000" y="4578350"/>
          <p14:tracePt t="21719" x="3719513" y="4578350"/>
          <p14:tracePt t="21727" x="3582988" y="4532313"/>
          <p14:tracePt t="21735" x="3473450" y="4532313"/>
          <p14:tracePt t="21743" x="3363913" y="4514850"/>
          <p14:tracePt t="21752" x="3273425" y="4505325"/>
          <p14:tracePt t="21759" x="3171825" y="4486275"/>
          <p14:tracePt t="21768" x="3117850" y="4478338"/>
          <p14:tracePt t="21775" x="3071813" y="4478338"/>
          <p14:tracePt t="21785" x="3035300" y="4478338"/>
          <p14:tracePt t="21802" x="3027363" y="4478338"/>
          <p14:tracePt t="21872" x="2998788" y="4478338"/>
          <p14:tracePt t="21882" x="2871788" y="4449763"/>
          <p14:tracePt t="21888" x="2744788" y="4441825"/>
          <p14:tracePt t="21897" x="2606675" y="4395788"/>
          <p14:tracePt t="21903" x="2479675" y="4359275"/>
          <p14:tracePt t="21913" x="2397125" y="4322763"/>
          <p14:tracePt t="21919" x="2343150" y="4322763"/>
          <p14:tracePt t="21927" x="2297113" y="4313238"/>
          <p14:tracePt t="21992" x="2287588" y="4303713"/>
          <p14:tracePt t="22001" x="2287588" y="4276725"/>
          <p14:tracePt t="22008" x="2297113" y="4268788"/>
          <p14:tracePt t="22017" x="2360613" y="4240213"/>
          <p14:tracePt t="22024" x="2406650" y="4213225"/>
          <p14:tracePt t="22032" x="2452688" y="4203700"/>
          <p14:tracePt t="22040" x="2498725" y="4167188"/>
          <p14:tracePt t="22054" x="2525713" y="4159250"/>
          <p14:tracePt t="22056" x="2589213" y="4113213"/>
          <p14:tracePt t="22063" x="2671763" y="4030663"/>
          <p14:tracePt t="22071" x="2716213" y="3976688"/>
          <p14:tracePt t="22079" x="2817813" y="3903663"/>
          <p14:tracePt t="22087" x="2871788" y="3840163"/>
          <p14:tracePt t="22096" x="2917825" y="3757613"/>
          <p14:tracePt t="22103" x="2925763" y="3665538"/>
          <p14:tracePt t="22112" x="2962275" y="3602038"/>
          <p14:tracePt t="22120" x="2962275" y="3548063"/>
          <p14:tracePt t="22127" x="2962275" y="3475038"/>
          <p14:tracePt t="22135" x="2962275" y="3411538"/>
          <p14:tracePt t="22143" x="2962275" y="3375025"/>
          <p14:tracePt t="22151" x="2962275" y="3355975"/>
          <p14:tracePt t="22159" x="2962275" y="3328988"/>
          <p14:tracePt t="22169" x="2954338" y="3309938"/>
          <p14:tracePt t="22175" x="2944813" y="3302000"/>
          <p14:tracePt t="22287" x="2944813" y="3292475"/>
          <p14:tracePt t="22321" x="3035300" y="3292475"/>
          <p14:tracePt t="22329" x="3127375" y="3292475"/>
          <p14:tracePt t="22336" x="3217863" y="3292475"/>
          <p14:tracePt t="22343" x="3309938" y="3292475"/>
          <p14:tracePt t="22352" x="3382963" y="3292475"/>
          <p14:tracePt t="22359" x="3455988" y="3292475"/>
          <p14:tracePt t="22368" x="3500438" y="3292475"/>
          <p14:tracePt t="22375" x="3556000" y="3292475"/>
          <p14:tracePt t="22385" x="3582988" y="3292475"/>
          <p14:tracePt t="22391" x="3600450" y="3282950"/>
          <p14:tracePt t="22399" x="3609975" y="3273425"/>
          <p14:tracePt t="22415" x="3619500" y="3265488"/>
          <p14:tracePt t="22521" x="3582988" y="3282950"/>
          <p14:tracePt t="22530" x="3556000" y="3319463"/>
          <p14:tracePt t="22539" x="3519488" y="3365500"/>
          <p14:tracePt t="22545" x="3490913" y="3411538"/>
          <p14:tracePt t="22553" x="3473450" y="3455988"/>
          <p14:tracePt t="22559" x="3436938" y="3519488"/>
          <p14:tracePt t="22569" x="3390900" y="3584575"/>
          <p14:tracePt t="22575" x="3382963" y="3657600"/>
          <p14:tracePt t="22586" x="3373438" y="3757613"/>
          <p14:tracePt t="22591" x="3346450" y="3830638"/>
          <p14:tracePt t="22602" x="3346450" y="3911600"/>
          <p14:tracePt t="22607" x="3346450" y="4021138"/>
          <p14:tracePt t="22615" x="3346450" y="4094163"/>
          <p14:tracePt t="22623" x="3363913" y="4186238"/>
          <p14:tracePt t="22631" x="3373438" y="4286250"/>
          <p14:tracePt t="22639" x="3400425" y="4340225"/>
          <p14:tracePt t="22647" x="3427413" y="4405313"/>
          <p14:tracePt t="22655" x="3427413" y="4432300"/>
          <p14:tracePt t="22663" x="3436938" y="4449763"/>
          <p14:tracePt t="22671" x="3436938" y="4468813"/>
          <p14:tracePt t="22847" x="3436938" y="4449763"/>
          <p14:tracePt t="22855" x="3419475" y="4405313"/>
          <p14:tracePt t="22863" x="3336925" y="4340225"/>
          <p14:tracePt t="22871" x="3254375" y="4295775"/>
          <p14:tracePt t="22879" x="3136900" y="4222750"/>
          <p14:tracePt t="22888" x="2971800" y="4149725"/>
          <p14:tracePt t="22895" x="2835275" y="4076700"/>
          <p14:tracePt t="22903" x="2716213" y="4013200"/>
          <p14:tracePt t="22911" x="2552700" y="3948113"/>
          <p14:tracePt t="22919" x="2433638" y="3894138"/>
          <p14:tracePt t="22927" x="2343150" y="3867150"/>
          <p14:tracePt t="22935" x="2279650" y="3840163"/>
          <p14:tracePt t="22944" x="2260600" y="3821113"/>
          <p14:tracePt t="23008" x="2352675" y="3821113"/>
          <p14:tracePt t="23016" x="2433638" y="3848100"/>
          <p14:tracePt t="23025" x="2543175" y="3867150"/>
          <p14:tracePt t="23032" x="2679700" y="3911600"/>
          <p14:tracePt t="23040" x="2844800" y="3921125"/>
          <p14:tracePt t="23058" x="3190875" y="4013200"/>
          <p14:tracePt t="23063" x="3409950" y="4086225"/>
          <p14:tracePt t="23071" x="3573463" y="4130675"/>
          <p14:tracePt t="23079" x="3746500" y="4176713"/>
          <p14:tracePt t="23088" x="3875088" y="4232275"/>
          <p14:tracePt t="23095" x="3956050" y="4249738"/>
          <p14:tracePt t="23103" x="4011613" y="4268788"/>
          <p14:tracePt t="23111" x="4048125" y="4276725"/>
          <p14:tracePt t="23176" x="3984625" y="4276725"/>
          <p14:tracePt t="23184" x="3911600" y="4276725"/>
          <p14:tracePt t="23192" x="3856038" y="4276725"/>
          <p14:tracePt t="23202" x="3802063" y="4276725"/>
          <p14:tracePt t="23207" x="3738563" y="4276725"/>
          <p14:tracePt t="23215" x="3683000" y="4276725"/>
          <p14:tracePt t="23223" x="3629025" y="4276725"/>
          <p14:tracePt t="23231" x="3519488" y="4276725"/>
          <p14:tracePt t="23239" x="3427413" y="4276725"/>
          <p14:tracePt t="23247" x="3336925" y="4276725"/>
          <p14:tracePt t="23255" x="3244850" y="4295775"/>
          <p14:tracePt t="23263" x="3108325" y="4322763"/>
          <p14:tracePt t="23271" x="3017838" y="4349750"/>
          <p14:tracePt t="23279" x="2962275" y="4395788"/>
          <p14:tracePt t="23287" x="2835275" y="4432300"/>
          <p14:tracePt t="23295" x="2698750" y="4486275"/>
          <p14:tracePt t="23303" x="2543175" y="4578350"/>
          <p14:tracePt t="23311" x="2433638" y="4651375"/>
          <p14:tracePt t="23319" x="2316163" y="4724400"/>
          <p14:tracePt t="23327" x="2233613" y="4797425"/>
          <p14:tracePt t="23335" x="2143125" y="4870450"/>
          <p14:tracePt t="23344" x="2097088" y="4906963"/>
          <p14:tracePt t="23352" x="2087563" y="4924425"/>
          <p14:tracePt t="23359" x="2078038" y="4943475"/>
          <p14:tracePt t="23375" x="2078038" y="4951413"/>
          <p14:tracePt t="23400" x="2097088" y="4960938"/>
          <p14:tracePt t="23407" x="2151063" y="4960938"/>
          <p14:tracePt t="23415" x="2297113" y="4960938"/>
          <p14:tracePt t="23423" x="2462213" y="4960938"/>
          <p14:tracePt t="23431" x="2662238" y="4960938"/>
          <p14:tracePt t="23439" x="2881313" y="4960938"/>
          <p14:tracePt t="23447" x="3144838" y="4960938"/>
          <p14:tracePt t="23455" x="3436938" y="4960938"/>
          <p14:tracePt t="23463" x="3665538" y="4960938"/>
          <p14:tracePt t="23471" x="3892550" y="4960938"/>
          <p14:tracePt t="23480" x="4129088" y="4979988"/>
          <p14:tracePt t="23487" x="4311650" y="4979988"/>
          <p14:tracePt t="23496" x="4476750" y="5006975"/>
          <p14:tracePt t="23503" x="4586288" y="5006975"/>
          <p14:tracePt t="23511" x="4640263" y="5006975"/>
          <p14:tracePt t="23519" x="4667250" y="5006975"/>
          <p14:tracePt t="23584" x="4659313" y="5006975"/>
          <p14:tracePt t="23592" x="4622800" y="5006975"/>
          <p14:tracePt t="23600" x="4576763" y="5006975"/>
          <p14:tracePt t="23607" x="4557713" y="5006975"/>
          <p14:tracePt t="23615" x="4549775" y="5006975"/>
          <p14:tracePt t="23623" x="4530725" y="5006975"/>
          <p14:tracePt t="23639" x="4521200" y="5006975"/>
          <p14:tracePt t="23648" x="4513263" y="5006975"/>
          <p14:tracePt t="23665" x="4503738" y="5006975"/>
          <p14:tracePt t="23735" x="4494213" y="5006975"/>
          <p14:tracePt t="23761" x="4494213" y="4979988"/>
          <p14:tracePt t="23769" x="4484688" y="4970463"/>
          <p14:tracePt t="23775" x="4476750" y="4970463"/>
          <p14:tracePt t="23807" x="4476750" y="4960938"/>
          <p14:tracePt t="23917" x="4476750" y="4924425"/>
          <p14:tracePt t="23920" x="4476750" y="4897438"/>
          <p14:tracePt t="23927" x="4476750" y="4878388"/>
          <p14:tracePt t="23936" x="4494213" y="4851400"/>
          <p14:tracePt t="23943" x="4494213" y="4841875"/>
          <p14:tracePt t="23951" x="4494213" y="4824413"/>
          <p14:tracePt t="23959" x="4503738" y="4805363"/>
          <p14:tracePt t="24033" x="4503738" y="4797425"/>
          <p14:tracePt t="24047" x="4494213" y="4797425"/>
          <p14:tracePt t="24055" x="4494213" y="4805363"/>
          <p14:tracePt t="24151" x="4494213" y="4814888"/>
          <p14:tracePt t="24167" x="4513263" y="4814888"/>
          <p14:tracePt t="24176" x="4530725" y="4814888"/>
          <p14:tracePt t="24184" x="4540250" y="4814888"/>
          <p14:tracePt t="24192" x="4557713" y="4814888"/>
          <p14:tracePt t="24204" x="4567238" y="4805363"/>
          <p14:tracePt t="24207" x="4567238" y="4797425"/>
          <p14:tracePt t="24288" x="4576763" y="4787900"/>
          <p14:tracePt t="24463" x="4613275" y="4787900"/>
          <p14:tracePt t="24471" x="4686300" y="4787900"/>
          <p14:tracePt t="24479" x="4759325" y="4787900"/>
          <p14:tracePt t="24487" x="4905375" y="4787900"/>
          <p14:tracePt t="24495" x="5049838" y="4787900"/>
          <p14:tracePt t="24503" x="5214938" y="4787900"/>
          <p14:tracePt t="24511" x="5414963" y="4787900"/>
          <p14:tracePt t="24519" x="5634038" y="4787900"/>
          <p14:tracePt t="24527" x="5834063" y="4787900"/>
          <p14:tracePt t="24536" x="6053138" y="4787900"/>
          <p14:tracePt t="24543" x="6254750" y="4787900"/>
          <p14:tracePt t="24553" x="6399213" y="4787900"/>
          <p14:tracePt t="24559" x="6491288" y="4787900"/>
          <p14:tracePt t="24569" x="6545263" y="4778375"/>
          <p14:tracePt t="24575" x="6564313" y="4768850"/>
          <p14:tracePt t="24586" x="6564313" y="4760913"/>
          <p14:tracePt t="24591" x="6581775" y="4751388"/>
          <p14:tracePt t="24602" x="6591300" y="4741863"/>
          <p14:tracePt t="24607" x="6600825" y="4732338"/>
          <p14:tracePt t="24615" x="6610350" y="4714875"/>
          <p14:tracePt t="24623" x="6618288" y="4687888"/>
          <p14:tracePt t="24631" x="6637338" y="4668838"/>
          <p14:tracePt t="24639" x="6645275" y="4651375"/>
          <p14:tracePt t="24647" x="6691313" y="4578350"/>
          <p14:tracePt t="24655" x="6718300" y="4541838"/>
          <p14:tracePt t="24663" x="6746875" y="4495800"/>
          <p14:tracePt t="24671" x="6773863" y="4441825"/>
          <p14:tracePt t="24679" x="6810375" y="4376738"/>
          <p14:tracePt t="24688" x="6827838" y="4313238"/>
          <p14:tracePt t="24695" x="6837363" y="4259263"/>
          <p14:tracePt t="24703" x="6856413" y="4213225"/>
          <p14:tracePt t="24711" x="6864350" y="4176713"/>
          <p14:tracePt t="24720" x="6864350" y="4149725"/>
          <p14:tracePt t="24727" x="6864350" y="4122738"/>
          <p14:tracePt t="24735" x="6873875" y="4113213"/>
          <p14:tracePt t="24746" x="6873875" y="4103688"/>
          <p14:tracePt t="24865" x="6856413" y="4149725"/>
          <p14:tracePt t="24873" x="6837363" y="4240213"/>
          <p14:tracePt t="24888" x="6681788" y="4459288"/>
          <p14:tracePt t="24897" x="6564313" y="4505325"/>
          <p14:tracePt t="25137" x="6581775" y="4505325"/>
          <p14:tracePt t="25149" x="6618288" y="4505325"/>
          <p14:tracePt t="25156" x="6710363" y="4505325"/>
          <p14:tracePt t="25161" x="6800850" y="4505325"/>
          <p14:tracePt t="25169" x="6846888" y="4495800"/>
          <p14:tracePt t="25175" x="6873875" y="4495800"/>
          <p14:tracePt t="25186" x="6919913" y="4495800"/>
          <p14:tracePt t="25191" x="6973888" y="4495800"/>
          <p14:tracePt t="25203" x="7083425" y="4495800"/>
          <p14:tracePt t="25207" x="7156450" y="4495800"/>
          <p14:tracePt t="25215" x="7229475" y="4495800"/>
          <p14:tracePt t="25223" x="7302500" y="4495800"/>
          <p14:tracePt t="25231" x="7412038" y="4495800"/>
          <p14:tracePt t="25239" x="7539038" y="4495800"/>
          <p14:tracePt t="25247" x="7721600" y="4495800"/>
          <p14:tracePt t="25255" x="7885113" y="4495800"/>
          <p14:tracePt t="25263" x="8104188" y="4495800"/>
          <p14:tracePt t="25271" x="8369300" y="4495800"/>
          <p14:tracePt t="25279" x="8632825" y="4495800"/>
          <p14:tracePt t="25287" x="8970963" y="4495800"/>
          <p14:tracePt t="29128" x="7794625" y="2754313"/>
          <p14:tracePt t="29138" x="7521575" y="2662238"/>
          <p14:tracePt t="29143" x="7339013" y="2544763"/>
          <p14:tracePt t="29153" x="7219950" y="2471738"/>
          <p14:tracePt t="29159" x="7156450" y="2435225"/>
          <p14:tracePt t="29168" x="7146925" y="2425700"/>
          <p14:tracePt t="29191" x="7146925" y="2408238"/>
          <p14:tracePt t="29297" x="7138988" y="2398713"/>
          <p14:tracePt t="29313" x="7102475" y="2389188"/>
          <p14:tracePt t="29324" x="7065963" y="2379663"/>
          <p14:tracePt t="29327" x="7056438" y="2371725"/>
          <p14:tracePt t="29340" x="7046913" y="2371725"/>
          <p14:tracePt t="29344" x="7019925" y="2371725"/>
          <p14:tracePt t="29357" x="6992938" y="2352675"/>
          <p14:tracePt t="29360" x="6956425" y="2335213"/>
          <p14:tracePt t="29373" x="6919913" y="2316163"/>
          <p14:tracePt t="29376" x="6864350" y="2316163"/>
          <p14:tracePt t="29387" x="6783388" y="2298700"/>
          <p14:tracePt t="29392" x="6673850" y="2298700"/>
          <p14:tracePt t="29406" x="6527800" y="2298700"/>
          <p14:tracePt t="29407" x="6362700" y="2298700"/>
          <p14:tracePt t="29417" x="6181725" y="2298700"/>
          <p14:tracePt t="29423" x="5999163" y="2298700"/>
          <p14:tracePt t="29431" x="5826125" y="2298700"/>
          <p14:tracePt t="29439" x="5624513" y="2298700"/>
          <p14:tracePt t="29447" x="5461000" y="2298700"/>
          <p14:tracePt t="29456" x="5314950" y="2298700"/>
          <p14:tracePt t="29464" x="5224463" y="2298700"/>
          <p14:tracePt t="29473" x="5168900" y="2298700"/>
          <p14:tracePt t="29480" x="5132388" y="2279650"/>
          <p14:tracePt t="29625" x="5122863" y="2289175"/>
          <p14:tracePt t="29633" x="5105400" y="2316163"/>
          <p14:tracePt t="29643" x="5078413" y="2343150"/>
          <p14:tracePt t="29648" x="5068888" y="2352675"/>
          <p14:tracePt t="29655" x="5041900" y="2362200"/>
          <p14:tracePt t="29663" x="5022850" y="2379663"/>
          <p14:tracePt t="29679" x="5014913" y="2389188"/>
          <p14:tracePt t="29743" x="4995863" y="2389188"/>
          <p14:tracePt t="29752" x="4959350" y="2389188"/>
          <p14:tracePt t="29759" x="4886325" y="2389188"/>
          <p14:tracePt t="29769" x="4795838" y="2389188"/>
          <p14:tracePt t="29775" x="4703763" y="2389188"/>
          <p14:tracePt t="29784" x="4613275" y="2389188"/>
          <p14:tracePt t="29791" x="4557713" y="2389188"/>
          <p14:tracePt t="29802" x="4513263" y="2389188"/>
          <p14:tracePt t="29807" x="4467225" y="2362200"/>
          <p14:tracePt t="29815" x="4457700" y="2362200"/>
          <p14:tracePt t="29823" x="4448175" y="2362200"/>
          <p14:tracePt t="29896" x="4421188" y="2362200"/>
          <p14:tracePt t="29904" x="4394200" y="2362200"/>
          <p14:tracePt t="29913" x="4357688" y="2362200"/>
          <p14:tracePt t="29920" x="4303713" y="2362200"/>
          <p14:tracePt t="29927" x="4202113" y="2335213"/>
          <p14:tracePt t="29935" x="4129088" y="2306638"/>
          <p14:tracePt t="29944" x="4048125" y="2306638"/>
          <p14:tracePt t="29955" x="3975100" y="2298700"/>
          <p14:tracePt t="29960" x="3902075" y="2289175"/>
          <p14:tracePt t="29971" x="3838575" y="2243138"/>
          <p14:tracePt t="29975" x="3775075" y="2233613"/>
          <p14:tracePt t="29984" x="3729038" y="2225675"/>
          <p14:tracePt t="29991" x="3673475" y="2197100"/>
          <p14:tracePt t="30001" x="3665538" y="2189163"/>
          <p14:tracePt t="30145" x="3692525" y="2189163"/>
          <p14:tracePt t="30151" x="3819525" y="2189163"/>
          <p14:tracePt t="30159" x="4038600" y="2189163"/>
          <p14:tracePt t="30168" x="4221163" y="2197100"/>
          <p14:tracePt t="30175" x="4503738" y="2216150"/>
          <p14:tracePt t="30185" x="4803775" y="2216150"/>
          <p14:tracePt t="30192" x="5178425" y="2233613"/>
          <p14:tracePt t="30201" x="5580063" y="2298700"/>
          <p14:tracePt t="30207" x="5880100" y="2325688"/>
          <p14:tracePt t="30217" x="6126163" y="2352675"/>
          <p14:tracePt t="30223" x="6281738" y="2389188"/>
          <p14:tracePt t="30232" x="6408738" y="2398713"/>
          <p14:tracePt t="30239" x="6445250" y="2398713"/>
          <p14:tracePt t="30248" x="6454775" y="2398713"/>
          <p14:tracePt t="30255" x="6472238" y="2408238"/>
          <p14:tracePt t="30464" x="6472238" y="2425700"/>
          <p14:tracePt t="30473" x="6472238" y="2452688"/>
          <p14:tracePt t="30480" x="6464300" y="2498725"/>
          <p14:tracePt t="30487" x="6427788" y="2535238"/>
          <p14:tracePt t="30495" x="6372225" y="2598738"/>
          <p14:tracePt t="30503" x="6354763" y="2625725"/>
          <p14:tracePt t="30511" x="6308725" y="2690813"/>
          <p14:tracePt t="30519" x="6272213" y="2754313"/>
          <p14:tracePt t="30527" x="6245225" y="2800350"/>
          <p14:tracePt t="30535" x="6208713" y="2863850"/>
          <p14:tracePt t="30543" x="6181725" y="2917825"/>
          <p14:tracePt t="30551" x="6162675" y="2982913"/>
          <p14:tracePt t="30559" x="6135688" y="3046413"/>
          <p14:tracePt t="30568" x="6126163" y="3109913"/>
          <p14:tracePt t="30575" x="6126163" y="3182938"/>
          <p14:tracePt t="30585" x="6099175" y="3228975"/>
          <p14:tracePt t="30591" x="6099175" y="3282950"/>
          <p14:tracePt t="30601" x="6089650" y="3338513"/>
          <p14:tracePt t="30608" x="6089650" y="3382963"/>
          <p14:tracePt t="30618" x="6089650" y="3402013"/>
          <p14:tracePt t="30625" x="6089650" y="3429000"/>
          <p14:tracePt t="30631" x="6089650" y="3446463"/>
          <p14:tracePt t="30639" x="6089650" y="3465513"/>
          <p14:tracePt t="30655" x="6089650" y="3475038"/>
          <p14:tracePt t="30663" x="6080125" y="3475038"/>
          <p14:tracePt t="30679" x="6080125" y="3482975"/>
          <p14:tracePt t="30687" x="6080125" y="3502025"/>
          <p14:tracePt t="30695" x="6080125" y="3519488"/>
          <p14:tracePt t="30703" x="6072188" y="3529013"/>
          <p14:tracePt t="30711" x="6072188" y="3556000"/>
          <p14:tracePt t="30719" x="6053138" y="3575050"/>
          <p14:tracePt t="30727" x="6035675" y="3621088"/>
          <p14:tracePt t="30736" x="6016625" y="3638550"/>
          <p14:tracePt t="30743" x="6016625" y="3665538"/>
          <p14:tracePt t="30751" x="5989638" y="3711575"/>
          <p14:tracePt t="30759" x="5980113" y="3730625"/>
          <p14:tracePt t="30767" x="5972175" y="3748088"/>
          <p14:tracePt t="30775" x="5972175" y="3767138"/>
          <p14:tracePt t="30784" x="5953125" y="3784600"/>
          <p14:tracePt t="30802" x="5953125" y="3794125"/>
          <p14:tracePt t="30855" x="5943600" y="3803650"/>
          <p14:tracePt t="30863" x="5916613" y="3830638"/>
          <p14:tracePt t="30871" x="5880100" y="3857625"/>
          <p14:tracePt t="30879" x="5816600" y="3930650"/>
          <p14:tracePt t="30887" x="5761038" y="3976688"/>
          <p14:tracePt t="30895" x="5734050" y="4013200"/>
          <p14:tracePt t="30903" x="5707063" y="4040188"/>
          <p14:tracePt t="30911" x="5697538" y="4049713"/>
          <p14:tracePt t="30920" x="5680075" y="4057650"/>
          <p14:tracePt t="31055" x="5670550" y="4057650"/>
          <p14:tracePt t="31063" x="5643563" y="4057650"/>
          <p14:tracePt t="31071" x="5561013" y="4057650"/>
          <p14:tracePt t="31079" x="5414963" y="4057650"/>
          <p14:tracePt t="31087" x="5268913" y="4057650"/>
          <p14:tracePt t="31095" x="5122863" y="4021138"/>
          <p14:tracePt t="31103" x="4959350" y="4003675"/>
          <p14:tracePt t="31111" x="4776788" y="3994150"/>
          <p14:tracePt t="31120" x="4603750" y="3948113"/>
          <p14:tracePt t="31127" x="4476750" y="3930650"/>
          <p14:tracePt t="31135" x="4384675" y="3921125"/>
          <p14:tracePt t="31143" x="4330700" y="3921125"/>
          <p14:tracePt t="31151" x="4321175" y="3921125"/>
          <p14:tracePt t="31280" x="4311650" y="3894138"/>
          <p14:tracePt t="31288" x="4311650" y="3848100"/>
          <p14:tracePt t="31295" x="4348163" y="3757613"/>
          <p14:tracePt t="31304" x="4421188" y="3629025"/>
          <p14:tracePt t="31312" x="4476750" y="3548063"/>
          <p14:tracePt t="31320" x="4549775" y="3446463"/>
          <p14:tracePt t="31327" x="4640263" y="3328988"/>
          <p14:tracePt t="31335" x="4730750" y="3219450"/>
          <p14:tracePt t="31343" x="4849813" y="3136900"/>
          <p14:tracePt t="31351" x="4922838" y="3036888"/>
          <p14:tracePt t="31359" x="4986338" y="2963863"/>
          <p14:tracePt t="31367" x="5005388" y="2946400"/>
          <p14:tracePt t="31375" x="5068888" y="2900363"/>
          <p14:tracePt t="31384" x="5086350" y="2873375"/>
          <p14:tracePt t="31392" x="5114925" y="2836863"/>
          <p14:tracePt t="31401" x="5151438" y="2790825"/>
          <p14:tracePt t="31408" x="5159375" y="2763838"/>
          <p14:tracePt t="31418" x="5187950" y="2717800"/>
          <p14:tracePt t="31424" x="5187950" y="2698750"/>
          <p14:tracePt t="31432" x="5205413" y="2662238"/>
          <p14:tracePt t="31448" x="5205413" y="2654300"/>
          <p14:tracePt t="31464" x="5214938" y="2644775"/>
          <p14:tracePt t="31545" x="5195888" y="2654300"/>
          <p14:tracePt t="31557" x="5159375" y="2727325"/>
          <p14:tracePt t="31566" x="5132388" y="2873375"/>
          <p14:tracePt t="31568" x="5114925" y="2982913"/>
          <p14:tracePt t="31579" x="5086350" y="3136900"/>
          <p14:tracePt t="31586" x="5086350" y="3246438"/>
          <p14:tracePt t="31592" x="5086350" y="3375025"/>
          <p14:tracePt t="31601" x="5086350" y="3502025"/>
          <p14:tracePt t="31608" x="5086350" y="3611563"/>
          <p14:tracePt t="31618" x="5086350" y="3702050"/>
          <p14:tracePt t="31623" x="5105400" y="3767138"/>
          <p14:tracePt t="31631" x="5105400" y="3803650"/>
          <p14:tracePt t="31639" x="5122863" y="3830638"/>
          <p14:tracePt t="31647" x="5132388" y="3857625"/>
          <p14:tracePt t="31655" x="5141913" y="3857625"/>
          <p14:tracePt t="31753" x="5141913" y="3867150"/>
          <p14:tracePt t="31776" x="5132388" y="3794125"/>
          <p14:tracePt t="31785" x="5068888" y="3665538"/>
          <p14:tracePt t="31796" x="5032375" y="3584575"/>
          <p14:tracePt t="31805" x="4978400" y="3502025"/>
          <p14:tracePt t="31807" x="4922838" y="3419475"/>
          <p14:tracePt t="31818" x="4876800" y="3319463"/>
          <p14:tracePt t="31823" x="4840288" y="3255963"/>
          <p14:tracePt t="31832" x="4803775" y="3192463"/>
          <p14:tracePt t="31839" x="4776788" y="3127375"/>
          <p14:tracePt t="31847" x="4767263" y="3090863"/>
          <p14:tracePt t="31856" x="4740275" y="3046413"/>
          <p14:tracePt t="31863" x="4740275" y="3036888"/>
          <p14:tracePt t="31871" x="4740275" y="3027363"/>
          <p14:tracePt t="31895" x="4740275" y="3017838"/>
          <p14:tracePt t="31944" x="4740275" y="3000375"/>
          <p14:tracePt t="31968" x="4740275" y="2990850"/>
          <p14:tracePt t="31984" x="4740275" y="2963863"/>
          <p14:tracePt t="31992" x="4740275" y="2954338"/>
          <p14:tracePt t="32000" x="4740275" y="2936875"/>
          <p14:tracePt t="32007" x="4740275" y="2917825"/>
          <p14:tracePt t="32017" x="4740275" y="2909888"/>
          <p14:tracePt t="32023" x="4740275" y="2900363"/>
          <p14:tracePt t="32038" x="4740275" y="2873375"/>
          <p14:tracePt t="32053" x="4740275" y="2854325"/>
          <p14:tracePt t="32055" x="4740275" y="2836863"/>
          <p14:tracePt t="32063" x="4740275" y="2827338"/>
          <p14:tracePt t="32225" x="4740275" y="2844800"/>
          <p14:tracePt t="32231" x="4740275" y="2927350"/>
          <p14:tracePt t="32239" x="4740275" y="3017838"/>
          <p14:tracePt t="32247" x="4740275" y="3127375"/>
          <p14:tracePt t="32255" x="4740275" y="3255963"/>
          <p14:tracePt t="32263" x="4740275" y="3382963"/>
          <p14:tracePt t="32271" x="4740275" y="3511550"/>
          <p14:tracePt t="32279" x="4740275" y="3657600"/>
          <p14:tracePt t="32287" x="4740275" y="3784600"/>
          <p14:tracePt t="32295" x="4740275" y="3911600"/>
          <p14:tracePt t="32303" x="4713288" y="4013200"/>
          <p14:tracePt t="32311" x="4713288" y="4103688"/>
          <p14:tracePt t="32319" x="4703763" y="4122738"/>
          <p14:tracePt t="32327" x="4686300" y="4176713"/>
          <p14:tracePt t="32335" x="4686300" y="4222750"/>
          <p14:tracePt t="32343" x="4676775" y="4240213"/>
          <p14:tracePt t="32425" x="4667250" y="4240213"/>
          <p14:tracePt t="32439" x="4667250" y="4249738"/>
          <p14:tracePt t="32472" x="4649788" y="4259263"/>
          <p14:tracePt t="32479" x="4630738" y="4259263"/>
          <p14:tracePt t="32487" x="4586288" y="4249738"/>
          <p14:tracePt t="32496" x="4549775" y="4203700"/>
          <p14:tracePt t="32504" x="4513263" y="4086225"/>
          <p14:tracePt t="32511" x="4440238" y="3967163"/>
          <p14:tracePt t="32519" x="4421188" y="3911600"/>
          <p14:tracePt t="32528" x="4376738" y="3775075"/>
          <p14:tracePt t="32535" x="4348163" y="3648075"/>
          <p14:tracePt t="32543" x="4294188" y="3565525"/>
          <p14:tracePt t="32551" x="4267200" y="3482975"/>
          <p14:tracePt t="32559" x="4248150" y="3419475"/>
          <p14:tracePt t="32567" x="4248150" y="3392488"/>
          <p14:tracePt t="32575" x="4238625" y="3365500"/>
          <p14:tracePt t="32584" x="4238625" y="3338513"/>
          <p14:tracePt t="32591" x="4238625" y="3328988"/>
          <p14:tracePt t="32601" x="4238625" y="3309938"/>
          <p14:tracePt t="32607" x="4238625" y="3292475"/>
          <p14:tracePt t="32624" x="4267200" y="3282950"/>
          <p14:tracePt t="32638" x="4303713" y="3282950"/>
          <p14:tracePt t="32640" x="4357688" y="3282950"/>
          <p14:tracePt t="32648" x="4467225" y="3319463"/>
          <p14:tracePt t="32656" x="4603750" y="3375025"/>
          <p14:tracePt t="32663" x="4749800" y="3455988"/>
          <p14:tracePt t="32671" x="4868863" y="3492500"/>
          <p14:tracePt t="32679" x="5022850" y="3602038"/>
          <p14:tracePt t="32688" x="5178425" y="3675063"/>
          <p14:tracePt t="32697" x="5287963" y="3738563"/>
          <p14:tracePt t="32704" x="5387975" y="3794125"/>
          <p14:tracePt t="32713" x="5451475" y="3830638"/>
          <p14:tracePt t="32719" x="5514975" y="3840163"/>
          <p14:tracePt t="32728" x="5543550" y="3857625"/>
          <p14:tracePt t="32809" x="5534025" y="3857625"/>
          <p14:tracePt t="32817" x="5451475" y="3857625"/>
          <p14:tracePt t="32832" x="5214938" y="3857625"/>
          <p14:tracePt t="32839" x="5032375" y="3857625"/>
          <p14:tracePt t="32847" x="4832350" y="3857625"/>
          <p14:tracePt t="32855" x="4613275" y="3857625"/>
          <p14:tracePt t="32863" x="4413250" y="3857625"/>
          <p14:tracePt t="32871" x="4267200" y="3857625"/>
          <p14:tracePt t="32879" x="4157663" y="3857625"/>
          <p14:tracePt t="32887" x="4121150" y="3857625"/>
          <p14:tracePt t="32896" x="4111625" y="3857625"/>
          <p14:tracePt t="32935" x="4175125" y="3857625"/>
          <p14:tracePt t="32943" x="4303713" y="3857625"/>
          <p14:tracePt t="32951" x="4448175" y="3857625"/>
          <p14:tracePt t="32959" x="4594225" y="3857625"/>
          <p14:tracePt t="32967" x="4740275" y="3884613"/>
          <p14:tracePt t="32975" x="4905375" y="3894138"/>
          <p14:tracePt t="32985" x="5032375" y="3894138"/>
          <p14:tracePt t="32991" x="5214938" y="3911600"/>
          <p14:tracePt t="33002" x="5414963" y="3911600"/>
          <p14:tracePt t="33007" x="5561013" y="3911600"/>
          <p14:tracePt t="33018" x="5670550" y="3911600"/>
          <p14:tracePt t="33023" x="5780088" y="3911600"/>
          <p14:tracePt t="33031" x="5853113" y="3930650"/>
          <p14:tracePt t="33039" x="5899150" y="3948113"/>
          <p14:tracePt t="33054" x="5907088" y="3948113"/>
          <p14:tracePt t="33096" x="5916613" y="3957638"/>
          <p14:tracePt t="33131" x="5935663" y="3957638"/>
          <p14:tracePt t="33135" x="5962650" y="3957638"/>
          <p14:tracePt t="33144" x="6026150" y="3957638"/>
          <p14:tracePt t="33151" x="6126163" y="3957638"/>
          <p14:tracePt t="33159" x="6254750" y="3957638"/>
          <p14:tracePt t="33168" x="6391275" y="3957638"/>
          <p14:tracePt t="33175" x="6573838" y="3957638"/>
          <p14:tracePt t="33184" x="6800850" y="3957638"/>
          <p14:tracePt t="33191" x="7056438" y="3957638"/>
          <p14:tracePt t="33201" x="7392988" y="3957638"/>
          <p14:tracePt t="33207" x="7767638" y="3957638"/>
          <p14:tracePt t="33217" x="8213725" y="3957638"/>
          <p14:tracePt t="33223" x="8632825" y="3976688"/>
          <p14:tracePt t="33238" x="8897938" y="3976688"/>
          <p14:tracePt t="38685" x="8177213" y="2800350"/>
          <p14:tracePt t="38690" x="7694613" y="2625725"/>
          <p14:tracePt t="38695" x="7248525" y="2508250"/>
          <p14:tracePt t="38703" x="7010400" y="2416175"/>
          <p14:tracePt t="38711" x="6864350" y="2389188"/>
          <p14:tracePt t="38719" x="6783388" y="2352675"/>
          <p14:tracePt t="38727" x="6737350" y="2325688"/>
          <p14:tracePt t="38929" x="6718300" y="2325688"/>
          <p14:tracePt t="38935" x="6645275" y="2289175"/>
          <p14:tracePt t="38943" x="6573838" y="2289175"/>
          <p14:tracePt t="38951" x="6500813" y="2279650"/>
          <p14:tracePt t="38959" x="6399213" y="2262188"/>
          <p14:tracePt t="38967" x="6254750" y="2216150"/>
          <p14:tracePt t="38975" x="6072188" y="2206625"/>
          <p14:tracePt t="38984" x="5870575" y="2170113"/>
          <p14:tracePt t="38991" x="5624513" y="2133600"/>
          <p14:tracePt t="39001" x="5414963" y="2106613"/>
          <p14:tracePt t="39007" x="5214938" y="2043113"/>
          <p14:tracePt t="39017" x="5049838" y="1997075"/>
          <p14:tracePt t="39023" x="4941888" y="1970088"/>
          <p14:tracePt t="39036" x="4868863" y="1970088"/>
          <p14:tracePt t="39039" x="4786313" y="1951038"/>
          <p14:tracePt t="39048" x="4749800" y="1943100"/>
          <p14:tracePt t="39055" x="4713288" y="1943100"/>
          <p14:tracePt t="39068" x="4703763" y="1943100"/>
          <p14:tracePt t="39281" x="4813300" y="1943100"/>
          <p14:tracePt t="39287" x="4995863" y="1943100"/>
          <p14:tracePt t="39295" x="5241925" y="1943100"/>
          <p14:tracePt t="39303" x="5470525" y="1943100"/>
          <p14:tracePt t="39311" x="5661025" y="1943100"/>
          <p14:tracePt t="39319" x="5843588" y="1943100"/>
          <p14:tracePt t="39327" x="5989638" y="1951038"/>
          <p14:tracePt t="39335" x="6126163" y="1997075"/>
          <p14:tracePt t="39343" x="6181725" y="2006600"/>
          <p14:tracePt t="39351" x="6226175" y="2016125"/>
          <p14:tracePt t="39361" x="6235700" y="2016125"/>
          <p14:tracePt t="39831" x="6281738" y="2016125"/>
          <p14:tracePt t="39839" x="6326188" y="1987550"/>
          <p14:tracePt t="39847" x="6345238" y="1970088"/>
          <p14:tracePt t="39855" x="6362700" y="1960563"/>
          <p14:tracePt t="39863" x="6399213" y="1943100"/>
          <p14:tracePt t="39871" x="6418263" y="1924050"/>
          <p14:tracePt t="39887" x="6435725" y="1914525"/>
          <p14:tracePt t="40034" x="6454775" y="1914525"/>
          <p14:tracePt t="40043" x="6481763" y="1914525"/>
          <p14:tracePt t="40053" x="6554788" y="1943100"/>
          <p14:tracePt t="40068" x="6681788" y="2043113"/>
          <p14:tracePt t="40071" x="6783388" y="2116138"/>
          <p14:tracePt t="40081" x="6900863" y="2170113"/>
          <p14:tracePt t="40087" x="7056438" y="2216150"/>
          <p14:tracePt t="40095" x="7202488" y="2262188"/>
          <p14:tracePt t="40103" x="7348538" y="2306638"/>
          <p14:tracePt t="40111" x="7502525" y="2335213"/>
          <p14:tracePt t="40119" x="7667625" y="2398713"/>
          <p14:tracePt t="40127" x="7821613" y="2444750"/>
          <p14:tracePt t="40135" x="7950200" y="2462213"/>
          <p14:tracePt t="40143" x="8077200" y="2471738"/>
          <p14:tracePt t="40152" x="8223250" y="2489200"/>
          <p14:tracePt t="40159" x="8350250" y="2517775"/>
          <p14:tracePt t="40167" x="8469313" y="2535238"/>
          <p14:tracePt t="40175" x="8578850" y="2562225"/>
          <p14:tracePt t="40183" x="8678863" y="2598738"/>
          <p14:tracePt t="40191" x="8715375" y="2608263"/>
          <p14:tracePt t="40200" x="8751888" y="2617788"/>
          <p14:tracePt t="40207" x="8770938" y="2617788"/>
          <p14:tracePt t="40219" x="8807450" y="2644775"/>
          <p14:tracePt t="40223" x="8815388" y="2662238"/>
          <p14:tracePt t="40237" x="8824913" y="2662238"/>
          <p14:tracePt t="40240" x="8851900" y="2681288"/>
          <p14:tracePt t="40253" x="8888413" y="2708275"/>
          <p14:tracePt t="40256" x="8934450" y="2763838"/>
          <p14:tracePt t="40267" x="8970963" y="2790825"/>
          <p14:tracePt t="40271" x="9017000" y="2827338"/>
          <p14:tracePt t="40279" x="9080500" y="2881313"/>
          <p14:tracePt t="40287" x="9097963" y="2900363"/>
          <p14:tracePt t="42405" x="8013700" y="2444750"/>
          <p14:tracePt t="42412" x="7594600" y="2279650"/>
          <p14:tracePt t="42419" x="7312025" y="2160588"/>
          <p14:tracePt t="42423" x="7046913" y="1979613"/>
          <p14:tracePt t="42438" x="6919913" y="1906588"/>
          <p14:tracePt t="42441" x="6819900" y="1833563"/>
          <p14:tracePt t="42451" x="6746875" y="1778000"/>
          <p14:tracePt t="42455" x="6727825" y="1760538"/>
          <p14:tracePt t="42463" x="6710363" y="1741488"/>
          <p14:tracePt t="42471" x="6691313" y="1731963"/>
          <p14:tracePt t="42528" x="6681788" y="1724025"/>
          <p14:tracePt t="42537" x="6627813" y="1724025"/>
          <p14:tracePt t="42544" x="6545263" y="1687513"/>
          <p14:tracePt t="42557" x="6427788" y="1660525"/>
          <p14:tracePt t="42560" x="6335713" y="1595438"/>
          <p14:tracePt t="42573" x="6235700" y="1568450"/>
          <p14:tracePt t="42575" x="6189663" y="1541463"/>
          <p14:tracePt t="42584" x="6172200" y="1531938"/>
          <p14:tracePt t="42592" x="6153150" y="1504950"/>
          <p14:tracePt t="42737" x="6145213" y="1504950"/>
          <p14:tracePt t="43257" x="6135688" y="1550988"/>
          <p14:tracePt t="43263" x="6135688" y="1624013"/>
          <p14:tracePt t="43271" x="6135688" y="1741488"/>
          <p14:tracePt t="43279" x="6153150" y="1870075"/>
          <p14:tracePt t="43287" x="6162675" y="1960563"/>
          <p14:tracePt t="43295" x="6226175" y="2079625"/>
          <p14:tracePt t="43303" x="6291263" y="2179638"/>
          <p14:tracePt t="43311" x="6354763" y="2279650"/>
          <p14:tracePt t="43319" x="6372225" y="2325688"/>
          <p14:tracePt t="43327" x="6435725" y="2389188"/>
          <p14:tracePt t="43335" x="6472238" y="2425700"/>
          <p14:tracePt t="43343" x="6491288" y="2444750"/>
          <p14:tracePt t="43351" x="6508750" y="2444750"/>
          <p14:tracePt t="43359" x="6518275" y="2452688"/>
          <p14:tracePt t="43441" x="6527800" y="2452688"/>
          <p14:tracePt t="43611" x="6537325" y="2444750"/>
          <p14:tracePt t="43616" x="6537325" y="2425700"/>
          <p14:tracePt t="43624" x="6537325" y="2398713"/>
          <p14:tracePt t="43634" x="6537325" y="2379663"/>
          <p14:tracePt t="43639" x="6554788" y="2316163"/>
          <p14:tracePt t="43649" x="6564313" y="2289175"/>
          <p14:tracePt t="43655" x="6564313" y="2262188"/>
          <p14:tracePt t="43663" x="6564313" y="2216150"/>
          <p14:tracePt t="43671" x="6564313" y="2189163"/>
          <p14:tracePt t="43680" x="6564313" y="2170113"/>
          <p14:tracePt t="43689" x="6564313" y="2143125"/>
          <p14:tracePt t="43696" x="6564313" y="2125663"/>
          <p14:tracePt t="43704" x="6545263" y="2106613"/>
          <p14:tracePt t="43712" x="6537325" y="2097088"/>
          <p14:tracePt t="43720" x="6518275" y="2079625"/>
          <p14:tracePt t="43746" x="6508750" y="2070100"/>
          <p14:tracePt t="43791" x="6491288" y="2070100"/>
          <p14:tracePt t="43799" x="6481763" y="2070100"/>
          <p14:tracePt t="43815" x="6472238" y="2070100"/>
          <p14:tracePt t="44233" x="6454775" y="2070100"/>
          <p14:tracePt t="44243" x="6435725" y="2079625"/>
          <p14:tracePt t="44251" x="6427788" y="2079625"/>
          <p14:tracePt t="44255" x="6399213" y="2089150"/>
          <p14:tracePt t="44263" x="6372225" y="2089150"/>
          <p14:tracePt t="44271" x="6335713" y="2089150"/>
          <p14:tracePt t="44279" x="6291263" y="2097088"/>
          <p14:tracePt t="44287" x="6235700" y="2116138"/>
          <p14:tracePt t="44295" x="6153150" y="2116138"/>
          <p14:tracePt t="44303" x="6080125" y="2133600"/>
          <p14:tracePt t="44311" x="5972175" y="2133600"/>
          <p14:tracePt t="44319" x="5880100" y="2133600"/>
          <p14:tracePt t="44327" x="5789613" y="2133600"/>
          <p14:tracePt t="44335" x="5707063" y="2133600"/>
          <p14:tracePt t="44343" x="5670550" y="2133600"/>
          <p14:tracePt t="44351" x="5643563" y="2133600"/>
          <p14:tracePt t="44359" x="5570538" y="2133600"/>
          <p14:tracePt t="44368" x="5534025" y="2133600"/>
          <p14:tracePt t="44375" x="5478463" y="2133600"/>
          <p14:tracePt t="44386" x="5434013" y="2133600"/>
          <p14:tracePt t="44391" x="5405438" y="2133600"/>
          <p14:tracePt t="44400" x="5378450" y="2133600"/>
          <p14:tracePt t="44407" x="5360988" y="2133600"/>
          <p14:tracePt t="44417" x="5341938" y="2133600"/>
          <p14:tracePt t="44424" x="5305425" y="2133600"/>
          <p14:tracePt t="44442" x="5268913" y="2133600"/>
          <p14:tracePt t="44458" x="5241925" y="2133600"/>
          <p14:tracePt t="44464" x="5214938" y="2133600"/>
          <p14:tracePt t="44471" x="5205413" y="2133600"/>
          <p14:tracePt t="44480" x="5195888" y="2133600"/>
          <p14:tracePt t="44519" x="5178425" y="2133600"/>
          <p14:tracePt t="44551" x="5178425" y="2143125"/>
          <p14:tracePt t="44559" x="5168900" y="2143125"/>
          <p14:tracePt t="44567" x="5141913" y="2152650"/>
          <p14:tracePt t="44575" x="5122863" y="2152650"/>
          <p14:tracePt t="44584" x="5114925" y="2160588"/>
          <p14:tracePt t="44591" x="5078413" y="2179638"/>
          <p14:tracePt t="44600" x="5068888" y="2189163"/>
          <p14:tracePt t="44617" x="5041900" y="2197100"/>
          <p14:tracePt t="44635" x="5032375" y="2206625"/>
          <p14:tracePt t="44651" x="5022850" y="2216150"/>
          <p14:tracePt t="44673" x="5014913" y="2233613"/>
          <p14:tracePt t="44703" x="5014913" y="2243138"/>
          <p14:tracePt t="44728" x="5005388" y="2252663"/>
          <p14:tracePt t="44793" x="5005388" y="2262188"/>
          <p14:tracePt t="44802" x="5005388" y="2270125"/>
          <p14:tracePt t="44814" x="5005388" y="2279650"/>
          <p14:tracePt t="44821" x="4986338" y="2316163"/>
          <p14:tracePt t="44824" x="4978400" y="2325688"/>
          <p14:tracePt t="44833" x="4959350" y="2335213"/>
          <p14:tracePt t="44839" x="4922838" y="2362200"/>
          <p14:tracePt t="44849" x="4905375" y="2379663"/>
          <p14:tracePt t="44856" x="4876800" y="2408238"/>
          <p14:tracePt t="44863" x="4859338" y="2416175"/>
          <p14:tracePt t="44872" x="4840288" y="2425700"/>
          <p14:tracePt t="44881" x="4795838" y="2452688"/>
          <p14:tracePt t="44896" x="4786313" y="2462213"/>
          <p14:tracePt t="44905" x="4767263" y="2462213"/>
          <p14:tracePt t="44912" x="4749800" y="2471738"/>
          <p14:tracePt t="45199" x="4722813" y="2471738"/>
          <p14:tracePt t="45207" x="4703763" y="2471738"/>
          <p14:tracePt t="45215" x="4676775" y="2471738"/>
          <p14:tracePt t="45223" x="4659313" y="2471738"/>
          <p14:tracePt t="45233" x="4630738" y="2471738"/>
          <p14:tracePt t="45239" x="4622800" y="2471738"/>
          <p14:tracePt t="45249" x="4613275" y="2471738"/>
          <p14:tracePt t="45255" x="4603750" y="2471738"/>
          <p14:tracePt t="45263" x="4586288" y="2471738"/>
          <p14:tracePt t="45476" x="4567238" y="2481263"/>
          <p14:tracePt t="45479" x="4549775" y="2489200"/>
          <p14:tracePt t="45487" x="4530725" y="2498725"/>
          <p14:tracePt t="45495" x="4521200" y="2508250"/>
          <p14:tracePt t="45503" x="4513263" y="2517775"/>
          <p14:tracePt t="45511" x="4503738" y="2525713"/>
          <p14:tracePt t="45865" x="4503738" y="2535238"/>
          <p14:tracePt t="45880" x="4503738" y="2544763"/>
          <p14:tracePt t="45887" x="4513263" y="2544763"/>
          <p14:tracePt t="45927" x="4521200" y="2554288"/>
          <p14:tracePt t="45993" x="4513263" y="2562225"/>
          <p14:tracePt t="45999" x="4494213" y="2562225"/>
          <p14:tracePt t="46015" x="4484688" y="2562225"/>
          <p14:tracePt t="46023" x="4457700" y="2562225"/>
          <p14:tracePt t="46047" x="4448175" y="2562225"/>
          <p14:tracePt t="46185" x="4457700" y="2562225"/>
          <p14:tracePt t="46195" x="4476750" y="2562225"/>
          <p14:tracePt t="46265" x="4484688" y="2562225"/>
          <p14:tracePt t="46300" x="4494213" y="2571750"/>
          <p14:tracePt t="46312" x="4494213" y="2581275"/>
          <p14:tracePt t="46335" x="4494213" y="2589213"/>
          <p14:tracePt t="46343" x="4494213" y="2598738"/>
          <p14:tracePt t="46351" x="4494213" y="2608263"/>
          <p14:tracePt t="46359" x="4494213" y="2625725"/>
          <p14:tracePt t="46368" x="4484688" y="2635250"/>
          <p14:tracePt t="46375" x="4476750" y="2654300"/>
          <p14:tracePt t="46407" x="4476750" y="2662238"/>
          <p14:tracePt t="46440" x="4476750" y="2671763"/>
          <p14:tracePt t="46456" x="4467225" y="2708275"/>
          <p14:tracePt t="46472" x="4467225" y="2717800"/>
          <p14:tracePt t="46480" x="4467225" y="2744788"/>
          <p14:tracePt t="46488" x="4467225" y="2763838"/>
          <p14:tracePt t="46503" x="4467225" y="2781300"/>
          <p14:tracePt t="46512" x="4467225" y="2800350"/>
          <p14:tracePt t="46519" x="4467225" y="2808288"/>
          <p14:tracePt t="46527" x="4467225" y="2827338"/>
          <p14:tracePt t="46535" x="4467225" y="2844800"/>
          <p14:tracePt t="46543" x="4476750" y="2863850"/>
          <p14:tracePt t="46551" x="4494213" y="2873375"/>
          <p14:tracePt t="46559" x="4503738" y="2881313"/>
          <p14:tracePt t="46567" x="4530725" y="2900363"/>
          <p14:tracePt t="46575" x="4540250" y="2900363"/>
          <p14:tracePt t="46583" x="4567238" y="2909888"/>
          <p14:tracePt t="46591" x="4576763" y="2909888"/>
          <p14:tracePt t="46599" x="4586288" y="2909888"/>
          <p14:tracePt t="46607" x="4613275" y="2917825"/>
          <p14:tracePt t="46616" x="4622800" y="2927350"/>
          <p14:tracePt t="46841" x="4603750" y="2927350"/>
          <p14:tracePt t="46855" x="4586288" y="2927350"/>
          <p14:tracePt t="46952" x="4576763" y="2927350"/>
          <p14:tracePt t="46968" x="4567238" y="2927350"/>
          <p14:tracePt t="47191" x="4557713" y="2927350"/>
          <p14:tracePt t="47199" x="4549775" y="2927350"/>
          <p14:tracePt t="47207" x="4540250" y="2927350"/>
          <p14:tracePt t="47223" x="4530725" y="2927350"/>
          <p14:tracePt t="47231" x="4521200" y="2927350"/>
          <p14:tracePt t="47247" x="4503738" y="2927350"/>
          <p14:tracePt t="47489" x="4513263" y="2927350"/>
          <p14:tracePt t="47495" x="4530725" y="2917825"/>
          <p14:tracePt t="47503" x="4540250" y="2917825"/>
          <p14:tracePt t="47513" x="4549775" y="2909888"/>
          <p14:tracePt t="47528" x="4549775" y="2900363"/>
          <p14:tracePt t="47535" x="4557713" y="2890838"/>
          <p14:tracePt t="47739" x="4549775" y="2890838"/>
          <p14:tracePt t="47747" x="4540250" y="2890838"/>
          <p14:tracePt t="47757" x="4521200" y="2900363"/>
          <p14:tracePt t="47775" x="4513263" y="2917825"/>
          <p14:tracePt t="47783" x="4503738" y="2927350"/>
          <p14:tracePt t="47800" x="4503738" y="2936875"/>
          <p14:tracePt t="48063" x="4494213" y="2936875"/>
          <p14:tracePt t="48088" x="4494213" y="2927350"/>
          <p14:tracePt t="48103" x="4494213" y="2917825"/>
          <p14:tracePt t="48716" x="4484688" y="2917825"/>
          <p14:tracePt t="48721" x="4467225" y="2917825"/>
          <p14:tracePt t="48727" x="4448175" y="2917825"/>
          <p14:tracePt t="48735" x="4440238" y="2917825"/>
          <p14:tracePt t="48743" x="4421188" y="2917825"/>
          <p14:tracePt t="48759" x="4413250" y="2917825"/>
          <p14:tracePt t="48767" x="4403725" y="2927350"/>
          <p14:tracePt t="49353" x="4413250" y="2927350"/>
          <p14:tracePt t="49368" x="4421188" y="2927350"/>
          <p14:tracePt t="49384" x="4440238" y="2927350"/>
          <p14:tracePt t="49391" x="4448175" y="2927350"/>
          <p14:tracePt t="49464" x="4476750" y="2917825"/>
          <p14:tracePt t="49472" x="4521200" y="2909888"/>
          <p14:tracePt t="49479" x="4530725" y="2909888"/>
          <p14:tracePt t="49487" x="4567238" y="2909888"/>
          <p14:tracePt t="49495" x="4603750" y="2909888"/>
          <p14:tracePt t="49503" x="4649788" y="2881313"/>
          <p14:tracePt t="49511" x="4703763" y="2873375"/>
          <p14:tracePt t="49519" x="4730750" y="2863850"/>
          <p14:tracePt t="49527" x="4767263" y="2854325"/>
          <p14:tracePt t="49535" x="4832350" y="2827338"/>
          <p14:tracePt t="49543" x="4859338" y="2817813"/>
          <p14:tracePt t="49552" x="4876800" y="2817813"/>
          <p14:tracePt t="49560" x="4922838" y="2800350"/>
          <p14:tracePt t="49569" x="4949825" y="2771775"/>
          <p14:tracePt t="49575" x="4986338" y="2763838"/>
          <p14:tracePt t="49583" x="5014913" y="2754313"/>
          <p14:tracePt t="49591" x="5068888" y="2744788"/>
          <p14:tracePt t="49599" x="5132388" y="2708275"/>
          <p14:tracePt t="49607" x="5251450" y="2644775"/>
          <p14:tracePt t="49616" x="5341938" y="2617788"/>
          <p14:tracePt t="49623" x="5478463" y="2581275"/>
          <p14:tracePt t="49633" x="5607050" y="2544763"/>
          <p14:tracePt t="49639" x="5761038" y="2498725"/>
          <p14:tracePt t="49649" x="5907088" y="2452688"/>
          <p14:tracePt t="49655" x="6053138" y="2416175"/>
          <p14:tracePt t="49663" x="6226175" y="2379663"/>
          <p14:tracePt t="49671" x="6391275" y="2325688"/>
          <p14:tracePt t="49679" x="6554788" y="2279650"/>
          <p14:tracePt t="49687" x="6691313" y="2243138"/>
          <p14:tracePt t="49695" x="6819900" y="2206625"/>
          <p14:tracePt t="49703" x="6937375" y="2170113"/>
          <p14:tracePt t="49711" x="7046913" y="2133600"/>
          <p14:tracePt t="49719" x="7129463" y="2106613"/>
          <p14:tracePt t="49727" x="7183438" y="2097088"/>
          <p14:tracePt t="49735" x="7239000" y="2060575"/>
          <p14:tracePt t="49743" x="7256463" y="2052638"/>
          <p14:tracePt t="49969" x="7256463" y="2043113"/>
          <p14:tracePt t="49976" x="7229475" y="2043113"/>
          <p14:tracePt t="49983" x="7183438" y="2043113"/>
          <p14:tracePt t="49991" x="7119938" y="2043113"/>
          <p14:tracePt t="49999" x="7065963" y="2043113"/>
          <p14:tracePt t="50007" x="7029450" y="2043113"/>
          <p14:tracePt t="50016" x="6973888" y="2043113"/>
          <p14:tracePt t="50023" x="6910388" y="2043113"/>
          <p14:tracePt t="50034" x="6873875" y="2043113"/>
          <p14:tracePt t="50039" x="6864350" y="2043113"/>
          <p14:tracePt t="50052" x="6856413" y="2043113"/>
          <p14:tracePt t="50055" x="6837363" y="2043113"/>
          <p14:tracePt t="50079" x="6819900" y="2043113"/>
          <p14:tracePt t="50087" x="6800850" y="2043113"/>
          <p14:tracePt t="50095" x="6791325" y="2043113"/>
          <p14:tracePt t="50103" x="6783388" y="2043113"/>
          <p14:tracePt t="50111" x="6746875" y="2052638"/>
          <p14:tracePt t="50119" x="6737350" y="2052638"/>
          <p14:tracePt t="50127" x="6710363" y="2060575"/>
          <p14:tracePt t="50143" x="6700838" y="2060575"/>
          <p14:tracePt t="50328" x="6691313" y="2060575"/>
          <p14:tracePt t="50343" x="6691313" y="2052638"/>
          <p14:tracePt t="50352" x="6691313" y="2033588"/>
          <p14:tracePt t="50360" x="6691313" y="2024063"/>
          <p14:tracePt t="50376" x="6691313" y="2006600"/>
          <p14:tracePt t="50472" x="6700838" y="2006600"/>
          <p14:tracePt t="50545" x="6710363" y="2006600"/>
          <p14:tracePt t="50623" x="6681788" y="2016125"/>
          <p14:tracePt t="50640" x="6654800" y="2024063"/>
          <p14:tracePt t="50648" x="6637338" y="2024063"/>
          <p14:tracePt t="50656" x="6610350" y="2043113"/>
          <p14:tracePt t="50668" x="6600825" y="2043113"/>
          <p14:tracePt t="50672" x="6591300" y="2043113"/>
          <p14:tracePt t="50680" x="6573838" y="2043113"/>
          <p14:tracePt t="50841" x="6591300" y="2043113"/>
          <p14:tracePt t="50847" x="6610350" y="2043113"/>
          <p14:tracePt t="50855" x="6618288" y="2033588"/>
          <p14:tracePt t="50871" x="6637338" y="2033588"/>
          <p14:tracePt t="50952" x="6600825" y="2033588"/>
          <p14:tracePt t="50963" x="6564313" y="2033588"/>
          <p14:tracePt t="50972" x="6491288" y="2060575"/>
          <p14:tracePt t="50978" x="6427788" y="2097088"/>
          <p14:tracePt t="50984" x="6326188" y="2125663"/>
          <p14:tracePt t="50991" x="6199188" y="2170113"/>
          <p14:tracePt t="50999" x="6062663" y="2197100"/>
          <p14:tracePt t="51007" x="5899150" y="2243138"/>
          <p14:tracePt t="51016" x="5734050" y="2306638"/>
          <p14:tracePt t="51023" x="5580063" y="2335213"/>
          <p14:tracePt t="51033" x="5414963" y="2398713"/>
          <p14:tracePt t="51039" x="5268913" y="2425700"/>
          <p14:tracePt t="51052" x="5132388" y="2471738"/>
          <p14:tracePt t="51055" x="5005388" y="2498725"/>
          <p14:tracePt t="51066" x="4868863" y="2544763"/>
          <p14:tracePt t="51071" x="4795838" y="2571750"/>
          <p14:tracePt t="51079" x="4676775" y="2598738"/>
          <p14:tracePt t="51087" x="4557713" y="2671763"/>
          <p14:tracePt t="51095" x="4503738" y="2681288"/>
          <p14:tracePt t="51103" x="4440238" y="2708275"/>
          <p14:tracePt t="51111" x="4357688" y="2763838"/>
          <p14:tracePt t="51119" x="4311650" y="2771775"/>
          <p14:tracePt t="51127" x="4284663" y="2790825"/>
          <p14:tracePt t="51135" x="4257675" y="2808288"/>
          <p14:tracePt t="51143" x="4248150" y="2808288"/>
          <p14:tracePt t="51152" x="4238625" y="2817813"/>
          <p14:tracePt t="51329" x="4238625" y="2808288"/>
          <p14:tracePt t="51337" x="4238625" y="2781300"/>
          <p14:tracePt t="51346" x="4238625" y="2771775"/>
          <p14:tracePt t="51355" x="4238625" y="2763838"/>
          <p14:tracePt t="51360" x="4238625" y="2744788"/>
          <p14:tracePt t="51368" x="4238625" y="2717800"/>
          <p14:tracePt t="51375" x="4238625" y="2708275"/>
          <p14:tracePt t="51383" x="4230688" y="2690813"/>
          <p14:tracePt t="51391" x="4221163" y="2690813"/>
          <p14:tracePt t="51399" x="4194175" y="2671763"/>
          <p14:tracePt t="51407" x="4165600" y="2662238"/>
          <p14:tracePt t="51417" x="4148138" y="2662238"/>
          <p14:tracePt t="51423" x="4129088" y="2662238"/>
          <p14:tracePt t="51433" x="4084638" y="2654300"/>
          <p14:tracePt t="51439" x="4057650" y="2654300"/>
          <p14:tracePt t="51450" x="4038600" y="2644775"/>
          <p14:tracePt t="51455" x="4002088" y="2644775"/>
          <p14:tracePt t="51467" x="3956050" y="2625725"/>
          <p14:tracePt t="51471" x="3938588" y="2617788"/>
          <p14:tracePt t="51479" x="3911600" y="2617788"/>
          <p14:tracePt t="51487" x="3892550" y="2608263"/>
          <p14:tracePt t="51496" x="3883025" y="2598738"/>
          <p14:tracePt t="51503" x="3883025" y="2589213"/>
          <p14:tracePt t="51511" x="3883025" y="2571750"/>
          <p14:tracePt t="51519" x="3883025" y="2544763"/>
          <p14:tracePt t="51527" x="3902075" y="2508250"/>
          <p14:tracePt t="51535" x="3911600" y="2508250"/>
          <p14:tracePt t="51543" x="3965575" y="2471738"/>
          <p14:tracePt t="51551" x="3975100" y="2462213"/>
          <p14:tracePt t="51559" x="3984625" y="2452688"/>
          <p14:tracePt t="51575" x="4002088" y="2435225"/>
          <p14:tracePt t="51668" x="4002088" y="2425700"/>
          <p14:tracePt t="51679" x="4021138" y="2425700"/>
          <p14:tracePt t="51695" x="4029075" y="2425700"/>
          <p14:tracePt t="51760" x="4038600" y="2425700"/>
          <p14:tracePt t="51991" x="4048125" y="2425700"/>
          <p14:tracePt t="51999" x="4094163" y="2389188"/>
          <p14:tracePt t="52007" x="4175125" y="2362200"/>
          <p14:tracePt t="52015" x="4248150" y="2362200"/>
          <p14:tracePt t="52023" x="4311650" y="2352675"/>
          <p14:tracePt t="52033" x="4403725" y="2306638"/>
          <p14:tracePt t="52039" x="4503738" y="2252663"/>
          <p14:tracePt t="52049" x="4586288" y="2243138"/>
          <p14:tracePt t="52055" x="4659313" y="2225675"/>
          <p14:tracePt t="52067" x="4703763" y="2216150"/>
          <p14:tracePt t="52071" x="4722813" y="2197100"/>
          <p14:tracePt t="52083" x="4749800" y="2189163"/>
          <p14:tracePt t="52087" x="4767263" y="2179638"/>
          <p14:tracePt t="52099" x="4795838" y="2170113"/>
          <p14:tracePt t="52103" x="4803775" y="2170113"/>
          <p14:tracePt t="52111" x="4832350" y="2152650"/>
          <p14:tracePt t="52119" x="4868863" y="2143125"/>
          <p14:tracePt t="52127" x="4905375" y="2133600"/>
          <p14:tracePt t="52135" x="4949825" y="2125663"/>
          <p14:tracePt t="52143" x="4995863" y="2097088"/>
          <p14:tracePt t="52151" x="5032375" y="2089150"/>
          <p14:tracePt t="52159" x="5095875" y="2079625"/>
          <p14:tracePt t="52167" x="5159375" y="2033588"/>
          <p14:tracePt t="52175" x="5224463" y="2016125"/>
          <p14:tracePt t="52183" x="5260975" y="2016125"/>
          <p14:tracePt t="52191" x="5324475" y="1979613"/>
          <p14:tracePt t="52199" x="5334000" y="1979613"/>
          <p14:tracePt t="52208" x="5351463" y="1970088"/>
          <p14:tracePt t="52216" x="5360988" y="1960563"/>
          <p14:tracePt t="52223" x="5368925" y="1951038"/>
          <p14:tracePt t="52239" x="5387975" y="1933575"/>
          <p14:tracePt t="52271" x="5397500" y="1924050"/>
          <p14:tracePt t="52280" x="5405438" y="1924050"/>
          <p14:tracePt t="52287" x="5414963" y="1924050"/>
          <p14:tracePt t="52299" x="5441950" y="1914525"/>
          <p14:tracePt t="52311" x="5461000" y="1887538"/>
          <p14:tracePt t="52320" x="5478463" y="1878013"/>
          <p14:tracePt t="52327" x="5497513" y="1878013"/>
          <p14:tracePt t="52336" x="5524500" y="1870075"/>
          <p14:tracePt t="52343" x="5543550" y="1860550"/>
          <p14:tracePt t="52351" x="5570538" y="1860550"/>
          <p14:tracePt t="52359" x="5597525" y="1860550"/>
          <p14:tracePt t="52367" x="5634038" y="1841500"/>
          <p14:tracePt t="52375" x="5653088" y="1833563"/>
          <p14:tracePt t="52384" x="5688013" y="1824038"/>
          <p14:tracePt t="52393" x="5697538" y="1824038"/>
          <p14:tracePt t="52406" x="5724525" y="1814513"/>
          <p14:tracePt t="52409" x="5743575" y="1804988"/>
          <p14:tracePt t="52418" x="5753100" y="1797050"/>
          <p14:tracePt t="52423" x="5770563" y="1787525"/>
          <p14:tracePt t="52519" x="5789613" y="1778000"/>
          <p14:tracePt t="52528" x="5807075" y="1768475"/>
          <p14:tracePt t="52536" x="5826125" y="1724025"/>
          <p14:tracePt t="52543" x="5853113" y="1714500"/>
          <p14:tracePt t="52551" x="5880100" y="1704975"/>
          <p14:tracePt t="52559" x="5907088" y="1687513"/>
          <p14:tracePt t="52568" x="5916613" y="1687513"/>
          <p14:tracePt t="52575" x="5935663" y="1677988"/>
          <p14:tracePt t="52584" x="5962650" y="1668463"/>
          <p14:tracePt t="52591" x="5972175" y="1660525"/>
          <p14:tracePt t="53301" x="5943600" y="1668463"/>
          <p14:tracePt t="53306" x="5843588" y="1724025"/>
          <p14:tracePt t="53311" x="5780088" y="1760538"/>
          <p14:tracePt t="53319" x="5697538" y="1814513"/>
          <p14:tracePt t="53327" x="5580063" y="1860550"/>
          <p14:tracePt t="53335" x="5470525" y="1924050"/>
          <p14:tracePt t="53343" x="5314950" y="1979613"/>
          <p14:tracePt t="53351" x="5187950" y="2006600"/>
          <p14:tracePt t="53359" x="5049838" y="2052638"/>
          <p14:tracePt t="53367" x="4905375" y="2079625"/>
          <p14:tracePt t="53377" x="4759325" y="2125663"/>
          <p14:tracePt t="53389" x="4622800" y="2143125"/>
          <p14:tracePt t="53392" x="4530725" y="2170113"/>
          <p14:tracePt t="53399" x="4448175" y="2197100"/>
          <p14:tracePt t="53408" x="4376738" y="2225675"/>
          <p14:tracePt t="53417" x="4330700" y="2233613"/>
          <p14:tracePt t="53423" x="4311650" y="2233613"/>
          <p14:tracePt t="53433" x="4284663" y="2252663"/>
          <p14:tracePt t="53439" x="4275138" y="2262188"/>
          <p14:tracePt t="53449" x="4267200" y="2262188"/>
          <p14:tracePt t="53455" x="4257675" y="2270125"/>
          <p14:tracePt t="53466" x="4248150" y="2270125"/>
          <p14:tracePt t="53471" x="4238625" y="2279650"/>
          <p14:tracePt t="53488" x="4230688" y="2298700"/>
          <p14:tracePt t="53544" x="4221163" y="2298700"/>
          <p14:tracePt t="53552" x="4202113" y="2306638"/>
          <p14:tracePt t="53560" x="4157663" y="2325688"/>
          <p14:tracePt t="53571" x="4129088" y="2343150"/>
          <p14:tracePt t="53576" x="4102100" y="2362200"/>
          <p14:tracePt t="53587" x="4075113" y="2362200"/>
          <p14:tracePt t="53592" x="4048125" y="2362200"/>
          <p14:tracePt t="53604" x="4002088" y="2398713"/>
          <p14:tracePt t="53608" x="3975100" y="2408238"/>
          <p14:tracePt t="53621" x="3948113" y="2416175"/>
          <p14:tracePt t="53624" x="3883025" y="2425700"/>
          <p14:tracePt t="53634" x="3829050" y="2444750"/>
          <p14:tracePt t="53639" x="3802063" y="2462213"/>
          <p14:tracePt t="53650" x="3756025" y="2471738"/>
          <p14:tracePt t="53655" x="3709988" y="2481263"/>
          <p14:tracePt t="53667" x="3683000" y="2481263"/>
          <p14:tracePt t="53671" x="3656013" y="2508250"/>
          <p14:tracePt t="53680" x="3619500" y="2517775"/>
          <p14:tracePt t="53688" x="3592513" y="2525713"/>
          <p14:tracePt t="53695" x="3582988" y="2525713"/>
          <p14:tracePt t="53703" x="3556000" y="2525713"/>
          <p14:tracePt t="53711" x="3556000" y="2535238"/>
          <p14:tracePt t="53719" x="3546475" y="2535238"/>
          <p14:tracePt t="53831" x="3556000" y="2535238"/>
          <p14:tracePt t="53840" x="3600450" y="2517775"/>
          <p14:tracePt t="53855" x="3600450" y="2508250"/>
          <p14:tracePt t="53864" x="3619500" y="2508250"/>
          <p14:tracePt t="53961" x="3629025" y="2508250"/>
          <p14:tracePt t="53967" x="3646488" y="2508250"/>
          <p14:tracePt t="53983" x="3665538" y="2508250"/>
          <p14:tracePt t="53991" x="3673475" y="2508250"/>
          <p14:tracePt t="54007" x="3683000" y="2508250"/>
          <p14:tracePt t="54015" x="3709988" y="2508250"/>
          <p14:tracePt t="54024" x="3729038" y="2508250"/>
          <p14:tracePt t="54036" x="3746500" y="2508250"/>
          <p14:tracePt t="54055" x="3756025" y="2508250"/>
          <p14:tracePt t="54416" x="3819525" y="2462213"/>
          <p14:tracePt t="54423" x="3865563" y="2444750"/>
          <p14:tracePt t="54431" x="3919538" y="2425700"/>
          <p14:tracePt t="54439" x="4002088" y="2371725"/>
          <p14:tracePt t="54448" x="4102100" y="2335213"/>
          <p14:tracePt t="54455" x="4202113" y="2316163"/>
          <p14:tracePt t="54466" x="4348163" y="2243138"/>
          <p14:tracePt t="54471" x="4503738" y="2179638"/>
          <p14:tracePt t="54484" x="4649788" y="2133600"/>
          <p14:tracePt t="54488" x="4840288" y="2060575"/>
          <p14:tracePt t="54499" x="4995863" y="1997075"/>
          <p14:tracePt t="54503" x="5132388" y="1933575"/>
          <p14:tracePt t="54511" x="5278438" y="1860550"/>
          <p14:tracePt t="54519" x="5434013" y="1797050"/>
          <p14:tracePt t="54527" x="5524500" y="1768475"/>
          <p14:tracePt t="54535" x="5643563" y="1731963"/>
          <p14:tracePt t="54544" x="5716588" y="1714500"/>
          <p14:tracePt t="54554" x="5797550" y="1687513"/>
          <p14:tracePt t="54560" x="5899150" y="1651000"/>
          <p14:tracePt t="54570" x="5972175" y="1624013"/>
          <p14:tracePt t="54576" x="5999163" y="1624013"/>
          <p14:tracePt t="54586" x="6080125" y="1587500"/>
          <p14:tracePt t="54591" x="6135688" y="1558925"/>
          <p14:tracePt t="54599" x="6199188" y="1522413"/>
          <p14:tracePt t="54607" x="6262688" y="1514475"/>
          <p14:tracePt t="54616" x="6308725" y="1477963"/>
          <p14:tracePt t="54623" x="6335713" y="1468438"/>
          <p14:tracePt t="54633" x="6354763" y="1468438"/>
          <p14:tracePt t="54639" x="6362700" y="1468438"/>
          <p14:tracePt t="54865" x="6326188" y="1468438"/>
          <p14:tracePt t="54871" x="6262688" y="1477963"/>
          <p14:tracePt t="54880" x="6208713" y="1495425"/>
          <p14:tracePt t="54887" x="6145213" y="1504950"/>
          <p14:tracePt t="54899" x="6126163" y="1504950"/>
          <p14:tracePt t="54903" x="6072188" y="1531938"/>
          <p14:tracePt t="54911" x="6026150" y="1550988"/>
          <p14:tracePt t="54919" x="5999163" y="1550988"/>
          <p14:tracePt t="54927" x="5962650" y="1558925"/>
          <p14:tracePt t="54935" x="5926138" y="1568450"/>
          <p14:tracePt t="54943" x="5916613" y="1577975"/>
          <p14:tracePt t="55127" x="5916613" y="1587500"/>
          <p14:tracePt t="55159" x="5926138" y="1595438"/>
          <p14:tracePt t="55175" x="5926138" y="1614488"/>
          <p14:tracePt t="55183" x="5926138" y="1631950"/>
          <p14:tracePt t="55199" x="5916613" y="1651000"/>
          <p14:tracePt t="55207" x="5916613" y="1660525"/>
          <p14:tracePt t="55215" x="5907088" y="1660525"/>
          <p14:tracePt t="55240" x="5907088" y="1668463"/>
          <p14:tracePt t="55280" x="5907088" y="1677988"/>
          <p14:tracePt t="55312" x="5907088" y="1697038"/>
          <p14:tracePt t="55322" x="5907088" y="1704975"/>
          <p14:tracePt t="55328" x="5907088" y="1714500"/>
          <p14:tracePt t="55335" x="5907088" y="1741488"/>
          <p14:tracePt t="55343" x="5907088" y="1768475"/>
          <p14:tracePt t="55351" x="5907088" y="1797050"/>
          <p14:tracePt t="55359" x="5926138" y="1841500"/>
          <p14:tracePt t="55367" x="5943600" y="1897063"/>
          <p14:tracePt t="55375" x="5972175" y="1933575"/>
          <p14:tracePt t="55383" x="6007100" y="1960563"/>
          <p14:tracePt t="55391" x="6035675" y="1997075"/>
          <p14:tracePt t="55399" x="6072188" y="2024063"/>
          <p14:tracePt t="55407" x="6072188" y="2033588"/>
          <p14:tracePt t="55416" x="6099175" y="2043113"/>
          <p14:tracePt t="55423" x="6108700" y="2052638"/>
          <p14:tracePt t="55432" x="6116638" y="2060575"/>
          <p14:tracePt t="55545" x="6126163" y="2060575"/>
          <p14:tracePt t="55567" x="6135688" y="2060575"/>
          <p14:tracePt t="55575" x="6172200" y="2060575"/>
          <p14:tracePt t="55583" x="6189663" y="2060575"/>
          <p14:tracePt t="55591" x="6226175" y="2060575"/>
          <p14:tracePt t="55599" x="6254750" y="2060575"/>
          <p14:tracePt t="55607" x="6272213" y="2060575"/>
          <p14:tracePt t="55615" x="6318250" y="2060575"/>
          <p14:tracePt t="55623" x="6335713" y="2052638"/>
          <p14:tracePt t="55632" x="6362700" y="2052638"/>
          <p14:tracePt t="55639" x="6381750" y="2043113"/>
          <p14:tracePt t="55768" x="6391275" y="2043113"/>
          <p14:tracePt t="55817" x="6381750" y="2043113"/>
          <p14:tracePt t="56015" x="6372225" y="2043113"/>
          <p14:tracePt t="56031" x="6335713" y="2043113"/>
          <p14:tracePt t="56039" x="6308725" y="2043113"/>
          <p14:tracePt t="56047" x="6226175" y="2043113"/>
          <p14:tracePt t="56067" x="6007100" y="2070100"/>
          <p14:tracePt t="56071" x="5889625" y="2097088"/>
          <p14:tracePt t="56079" x="5761038" y="2143125"/>
          <p14:tracePt t="56087" x="5607050" y="2189163"/>
          <p14:tracePt t="56095" x="5478463" y="2225675"/>
          <p14:tracePt t="56103" x="5324475" y="2289175"/>
          <p14:tracePt t="56112" x="5195888" y="2335213"/>
          <p14:tracePt t="56119" x="5095875" y="2389188"/>
          <p14:tracePt t="56127" x="4986338" y="2408238"/>
          <p14:tracePt t="56135" x="4922838" y="2444750"/>
          <p14:tracePt t="56143" x="4840288" y="2452688"/>
          <p14:tracePt t="56151" x="4786313" y="2471738"/>
          <p14:tracePt t="56159" x="4740275" y="2489200"/>
          <p14:tracePt t="56168" x="4695825" y="2498725"/>
          <p14:tracePt t="56176" x="4676775" y="2498725"/>
          <p14:tracePt t="56185" x="4659313" y="2508250"/>
          <p14:tracePt t="56191" x="4649788" y="2508250"/>
          <p14:tracePt t="56201" x="4640263" y="2508250"/>
          <p14:tracePt t="56232" x="4613275" y="2508250"/>
          <p14:tracePt t="56240" x="4594225" y="2508250"/>
          <p14:tracePt t="56253" x="4586288" y="2508250"/>
          <p14:tracePt t="56256" x="4567238" y="2508250"/>
          <p14:tracePt t="56288" x="4549775" y="2517775"/>
          <p14:tracePt t="56311" x="4530725" y="2535238"/>
          <p14:tracePt t="56327" x="4513263" y="2554288"/>
          <p14:tracePt t="56343" x="4513263" y="2571750"/>
          <p14:tracePt t="56351" x="4503738" y="2581275"/>
          <p14:tracePt t="56359" x="4494213" y="2598738"/>
          <p14:tracePt t="56367" x="4494213" y="2617788"/>
          <p14:tracePt t="56375" x="4494213" y="2625725"/>
          <p14:tracePt t="56383" x="4476750" y="2635250"/>
          <p14:tracePt t="56391" x="4467225" y="2644775"/>
          <p14:tracePt t="56407" x="4467225" y="2654300"/>
          <p14:tracePt t="56439" x="4467225" y="2662238"/>
          <p14:tracePt t="56471" x="4467225" y="2671763"/>
          <p14:tracePt t="56488" x="4467225" y="2681288"/>
          <p14:tracePt t="56503" x="4467225" y="2698750"/>
          <p14:tracePt t="56511" x="4467225" y="2708275"/>
          <p14:tracePt t="56527" x="4467225" y="2717800"/>
          <p14:tracePt t="56543" x="4467225" y="2744788"/>
          <p14:tracePt t="56551" x="4467225" y="2754313"/>
          <p14:tracePt t="56559" x="4467225" y="2781300"/>
          <p14:tracePt t="56567" x="4467225" y="2790825"/>
          <p14:tracePt t="56575" x="4467225" y="2800350"/>
          <p14:tracePt t="56583" x="4476750" y="2808288"/>
          <p14:tracePt t="56600" x="4484688" y="2808288"/>
          <p14:tracePt t="56831" x="4521200" y="2808288"/>
          <p14:tracePt t="56839" x="4622800" y="2808288"/>
          <p14:tracePt t="56847" x="4703763" y="2771775"/>
          <p14:tracePt t="56855" x="4832350" y="2735263"/>
          <p14:tracePt t="56867" x="4978400" y="2681288"/>
          <p14:tracePt t="56871" x="5132388" y="2617788"/>
          <p14:tracePt t="56883" x="5260975" y="2589213"/>
          <p14:tracePt t="56887" x="5378450" y="2535238"/>
          <p14:tracePt t="56895" x="5441950" y="2517775"/>
          <p14:tracePt t="56903" x="5507038" y="2481263"/>
          <p14:tracePt t="56911" x="5534025" y="2481263"/>
          <p14:tracePt t="56919" x="5551488" y="2471738"/>
          <p14:tracePt t="57065" x="5551488" y="2481263"/>
          <p14:tracePt t="57071" x="5543550" y="2498725"/>
          <p14:tracePt t="57079" x="5534025" y="2508250"/>
          <p14:tracePt t="57087" x="5534025" y="2517775"/>
          <p14:tracePt t="57103" x="5534025" y="2535238"/>
          <p14:tracePt t="57111" x="5570538" y="2544763"/>
          <p14:tracePt t="57119" x="5688013" y="2554288"/>
          <p14:tracePt t="57127" x="5870575" y="2589213"/>
          <p14:tracePt t="57135" x="6072188" y="2608263"/>
          <p14:tracePt t="57143" x="6399213" y="2608263"/>
          <p14:tracePt t="57151" x="6773863" y="2608263"/>
          <p14:tracePt t="57159" x="7329488" y="2608263"/>
          <p14:tracePt t="57167" x="7777163" y="2625725"/>
          <p14:tracePt t="57175" x="8223250" y="2625725"/>
          <p14:tracePt t="57183" x="8632825" y="2625725"/>
          <p14:tracePt t="57191" x="8861425" y="26257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ja-JP" altLang="en-US"/>
              <a:t>３</a:t>
            </a:r>
            <a:r>
              <a:rPr lang="en-US" altLang="ja-JP"/>
              <a:t>-ary</a:t>
            </a:r>
            <a:r>
              <a:rPr lang="ja-JP" altLang="en-US"/>
              <a:t>　</a:t>
            </a:r>
            <a:r>
              <a:rPr lang="en-US" altLang="ja-JP"/>
              <a:t>4-cube</a:t>
            </a:r>
          </a:p>
        </p:txBody>
      </p:sp>
      <p:grpSp>
        <p:nvGrpSpPr>
          <p:cNvPr id="65539" name="Group 3"/>
          <p:cNvGrpSpPr>
            <a:grpSpLocks/>
          </p:cNvGrpSpPr>
          <p:nvPr/>
        </p:nvGrpSpPr>
        <p:grpSpPr bwMode="auto">
          <a:xfrm>
            <a:off x="1447800" y="1828800"/>
            <a:ext cx="1828800" cy="1371600"/>
            <a:chOff x="768" y="1104"/>
            <a:chExt cx="1152" cy="864"/>
          </a:xfrm>
        </p:grpSpPr>
        <p:sp>
          <p:nvSpPr>
            <p:cNvPr id="65540" name="Line 4"/>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1" name="Rectangle 5"/>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2" name="Rectangle 6"/>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3" name="Line 7"/>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4" name="Line 8"/>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5" name="Line 9"/>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5574" name="Text Box 38"/>
          <p:cNvSpPr txBox="1">
            <a:spLocks noChangeArrowheads="1"/>
          </p:cNvSpPr>
          <p:nvPr/>
        </p:nvSpPr>
        <p:spPr bwMode="auto">
          <a:xfrm>
            <a:off x="1584325" y="3290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a:t>
            </a:r>
          </a:p>
        </p:txBody>
      </p:sp>
      <p:grpSp>
        <p:nvGrpSpPr>
          <p:cNvPr id="65587" name="Group 51"/>
          <p:cNvGrpSpPr>
            <a:grpSpLocks/>
          </p:cNvGrpSpPr>
          <p:nvPr/>
        </p:nvGrpSpPr>
        <p:grpSpPr bwMode="auto">
          <a:xfrm>
            <a:off x="4114800" y="2133600"/>
            <a:ext cx="1828800" cy="1935163"/>
            <a:chOff x="2592" y="1008"/>
            <a:chExt cx="1152" cy="1219"/>
          </a:xfrm>
        </p:grpSpPr>
        <p:grpSp>
          <p:nvGrpSpPr>
            <p:cNvPr id="65560" name="Group 24"/>
            <p:cNvGrpSpPr>
              <a:grpSpLocks/>
            </p:cNvGrpSpPr>
            <p:nvPr/>
          </p:nvGrpSpPr>
          <p:grpSpPr bwMode="auto">
            <a:xfrm>
              <a:off x="2592" y="1008"/>
              <a:ext cx="1152" cy="864"/>
              <a:chOff x="768" y="1104"/>
              <a:chExt cx="1152" cy="864"/>
            </a:xfrm>
          </p:grpSpPr>
          <p:sp>
            <p:nvSpPr>
              <p:cNvPr id="65561" name="Line 25"/>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62" name="Rectangle 26"/>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63" name="Rectangle 27"/>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64" name="Line 28"/>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65" name="Line 29"/>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66" name="Line 30"/>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5575" name="Text Box 39"/>
            <p:cNvSpPr txBox="1">
              <a:spLocks noChangeArrowheads="1"/>
            </p:cNvSpPr>
            <p:nvPr/>
          </p:nvSpPr>
          <p:spPr bwMode="auto">
            <a:xfrm>
              <a:off x="2678" y="1977"/>
              <a:ext cx="4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a:t>
              </a:r>
            </a:p>
          </p:txBody>
        </p:sp>
      </p:grpSp>
      <p:grpSp>
        <p:nvGrpSpPr>
          <p:cNvPr id="65585" name="Group 49"/>
          <p:cNvGrpSpPr>
            <a:grpSpLocks/>
          </p:cNvGrpSpPr>
          <p:nvPr/>
        </p:nvGrpSpPr>
        <p:grpSpPr bwMode="auto">
          <a:xfrm>
            <a:off x="2743200" y="4648200"/>
            <a:ext cx="1828800" cy="1858963"/>
            <a:chOff x="3456" y="2208"/>
            <a:chExt cx="1152" cy="1171"/>
          </a:xfrm>
        </p:grpSpPr>
        <p:grpSp>
          <p:nvGrpSpPr>
            <p:cNvPr id="65546" name="Group 10"/>
            <p:cNvGrpSpPr>
              <a:grpSpLocks/>
            </p:cNvGrpSpPr>
            <p:nvPr/>
          </p:nvGrpSpPr>
          <p:grpSpPr bwMode="auto">
            <a:xfrm>
              <a:off x="3456" y="2208"/>
              <a:ext cx="1152" cy="864"/>
              <a:chOff x="768" y="1104"/>
              <a:chExt cx="1152" cy="864"/>
            </a:xfrm>
          </p:grpSpPr>
          <p:sp>
            <p:nvSpPr>
              <p:cNvPr id="65547" name="Line 11"/>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8" name="Rectangle 12"/>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9" name="Rectangle 13"/>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0" name="Line 14"/>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1" name="Line 15"/>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2" name="Line 16"/>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5576" name="Text Box 40"/>
            <p:cNvSpPr txBox="1">
              <a:spLocks noChangeArrowheads="1"/>
            </p:cNvSpPr>
            <p:nvPr/>
          </p:nvSpPr>
          <p:spPr bwMode="auto">
            <a:xfrm>
              <a:off x="3590" y="3129"/>
              <a:ext cx="4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2***</a:t>
              </a:r>
            </a:p>
          </p:txBody>
        </p:sp>
      </p:grpSp>
      <p:grpSp>
        <p:nvGrpSpPr>
          <p:cNvPr id="65595" name="Group 59"/>
          <p:cNvGrpSpPr>
            <a:grpSpLocks/>
          </p:cNvGrpSpPr>
          <p:nvPr/>
        </p:nvGrpSpPr>
        <p:grpSpPr bwMode="auto">
          <a:xfrm>
            <a:off x="1447800" y="2133600"/>
            <a:ext cx="3810000" cy="2819400"/>
            <a:chOff x="912" y="1344"/>
            <a:chExt cx="2400" cy="1776"/>
          </a:xfrm>
        </p:grpSpPr>
        <p:sp>
          <p:nvSpPr>
            <p:cNvPr id="65589" name="Line 53"/>
            <p:cNvSpPr>
              <a:spLocks noChangeShapeType="1"/>
            </p:cNvSpPr>
            <p:nvPr/>
          </p:nvSpPr>
          <p:spPr bwMode="auto">
            <a:xfrm flipH="1">
              <a:off x="172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0" name="Line 54"/>
            <p:cNvSpPr>
              <a:spLocks noChangeShapeType="1"/>
            </p:cNvSpPr>
            <p:nvPr/>
          </p:nvSpPr>
          <p:spPr bwMode="auto">
            <a:xfrm>
              <a:off x="91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1" name="Line 55"/>
            <p:cNvSpPr>
              <a:spLocks noChangeShapeType="1"/>
            </p:cNvSpPr>
            <p:nvPr/>
          </p:nvSpPr>
          <p:spPr bwMode="auto">
            <a:xfrm>
              <a:off x="1296"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2" name="Line 56"/>
            <p:cNvSpPr>
              <a:spLocks noChangeShapeType="1"/>
            </p:cNvSpPr>
            <p:nvPr/>
          </p:nvSpPr>
          <p:spPr bwMode="auto">
            <a:xfrm flipH="1">
              <a:off x="2112"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3" name="Line 57"/>
            <p:cNvSpPr>
              <a:spLocks noChangeShapeType="1"/>
            </p:cNvSpPr>
            <p:nvPr/>
          </p:nvSpPr>
          <p:spPr bwMode="auto">
            <a:xfrm>
              <a:off x="163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4" name="Line 58"/>
            <p:cNvSpPr>
              <a:spLocks noChangeShapeType="1"/>
            </p:cNvSpPr>
            <p:nvPr/>
          </p:nvSpPr>
          <p:spPr bwMode="auto">
            <a:xfrm flipH="1">
              <a:off x="244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596" name="Group 60"/>
          <p:cNvGrpSpPr>
            <a:grpSpLocks/>
          </p:cNvGrpSpPr>
          <p:nvPr/>
        </p:nvGrpSpPr>
        <p:grpSpPr bwMode="auto">
          <a:xfrm>
            <a:off x="1403350" y="2625725"/>
            <a:ext cx="3810000" cy="2819400"/>
            <a:chOff x="912" y="1344"/>
            <a:chExt cx="2400" cy="1776"/>
          </a:xfrm>
        </p:grpSpPr>
        <p:sp>
          <p:nvSpPr>
            <p:cNvPr id="65597" name="Line 61"/>
            <p:cNvSpPr>
              <a:spLocks noChangeShapeType="1"/>
            </p:cNvSpPr>
            <p:nvPr/>
          </p:nvSpPr>
          <p:spPr bwMode="auto">
            <a:xfrm flipH="1">
              <a:off x="172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8" name="Line 62"/>
            <p:cNvSpPr>
              <a:spLocks noChangeShapeType="1"/>
            </p:cNvSpPr>
            <p:nvPr/>
          </p:nvSpPr>
          <p:spPr bwMode="auto">
            <a:xfrm>
              <a:off x="91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99" name="Line 63"/>
            <p:cNvSpPr>
              <a:spLocks noChangeShapeType="1"/>
            </p:cNvSpPr>
            <p:nvPr/>
          </p:nvSpPr>
          <p:spPr bwMode="auto">
            <a:xfrm>
              <a:off x="1296"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0" name="Line 64"/>
            <p:cNvSpPr>
              <a:spLocks noChangeShapeType="1"/>
            </p:cNvSpPr>
            <p:nvPr/>
          </p:nvSpPr>
          <p:spPr bwMode="auto">
            <a:xfrm flipH="1">
              <a:off x="2112"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1" name="Line 65"/>
            <p:cNvSpPr>
              <a:spLocks noChangeShapeType="1"/>
            </p:cNvSpPr>
            <p:nvPr/>
          </p:nvSpPr>
          <p:spPr bwMode="auto">
            <a:xfrm>
              <a:off x="163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2" name="Line 66"/>
            <p:cNvSpPr>
              <a:spLocks noChangeShapeType="1"/>
            </p:cNvSpPr>
            <p:nvPr/>
          </p:nvSpPr>
          <p:spPr bwMode="auto">
            <a:xfrm flipH="1">
              <a:off x="244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603" name="Group 67"/>
          <p:cNvGrpSpPr>
            <a:grpSpLocks/>
          </p:cNvGrpSpPr>
          <p:nvPr/>
        </p:nvGrpSpPr>
        <p:grpSpPr bwMode="auto">
          <a:xfrm>
            <a:off x="1476375" y="3201988"/>
            <a:ext cx="3810000" cy="2819400"/>
            <a:chOff x="912" y="1344"/>
            <a:chExt cx="2400" cy="1776"/>
          </a:xfrm>
        </p:grpSpPr>
        <p:sp>
          <p:nvSpPr>
            <p:cNvPr id="65604" name="Line 68"/>
            <p:cNvSpPr>
              <a:spLocks noChangeShapeType="1"/>
            </p:cNvSpPr>
            <p:nvPr/>
          </p:nvSpPr>
          <p:spPr bwMode="auto">
            <a:xfrm flipH="1">
              <a:off x="172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5" name="Line 69"/>
            <p:cNvSpPr>
              <a:spLocks noChangeShapeType="1"/>
            </p:cNvSpPr>
            <p:nvPr/>
          </p:nvSpPr>
          <p:spPr bwMode="auto">
            <a:xfrm>
              <a:off x="91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6" name="Line 70"/>
            <p:cNvSpPr>
              <a:spLocks noChangeShapeType="1"/>
            </p:cNvSpPr>
            <p:nvPr/>
          </p:nvSpPr>
          <p:spPr bwMode="auto">
            <a:xfrm>
              <a:off x="1296"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7" name="Line 71"/>
            <p:cNvSpPr>
              <a:spLocks noChangeShapeType="1"/>
            </p:cNvSpPr>
            <p:nvPr/>
          </p:nvSpPr>
          <p:spPr bwMode="auto">
            <a:xfrm flipH="1">
              <a:off x="2112"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8" name="Line 72"/>
            <p:cNvSpPr>
              <a:spLocks noChangeShapeType="1"/>
            </p:cNvSpPr>
            <p:nvPr/>
          </p:nvSpPr>
          <p:spPr bwMode="auto">
            <a:xfrm>
              <a:off x="163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9" name="Line 73"/>
            <p:cNvSpPr>
              <a:spLocks noChangeShapeType="1"/>
            </p:cNvSpPr>
            <p:nvPr/>
          </p:nvSpPr>
          <p:spPr bwMode="auto">
            <a:xfrm flipH="1">
              <a:off x="244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8BF47E48-8576-47FB-B7CA-434C6BFC19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651829478"/>
      </p:ext>
    </p:extLst>
  </p:cSld>
  <p:clrMapOvr>
    <a:masterClrMapping/>
  </p:clrMapOvr>
  <mc:AlternateContent xmlns:mc="http://schemas.openxmlformats.org/markup-compatibility/2006" xmlns:p14="http://schemas.microsoft.com/office/powerpoint/2010/main">
    <mc:Choice Requires="p14">
      <p:transition spd="slow" p14:dur="2000" advTm="60386"/>
    </mc:Choice>
    <mc:Fallback xmlns="">
      <p:transition spd="slow" advTm="6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55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55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802" x="8970963" y="3565525"/>
          <p14:tracePt t="12809" x="8788400" y="3538538"/>
          <p14:tracePt t="12816" x="8632825" y="3519488"/>
          <p14:tracePt t="12824" x="8488363" y="3492500"/>
          <p14:tracePt t="12832" x="8359775" y="3446463"/>
          <p14:tracePt t="12839" x="8277225" y="3419475"/>
          <p14:tracePt t="12847" x="8232775" y="3402013"/>
          <p14:tracePt t="12856" x="8223250" y="3392488"/>
          <p14:tracePt t="12863" x="8213725" y="3382963"/>
          <p14:tracePt t="12888" x="8213725" y="3375025"/>
          <p14:tracePt t="12904" x="8213725" y="3365500"/>
          <p14:tracePt t="12928" x="8213725" y="3346450"/>
          <p14:tracePt t="12936" x="8213725" y="3338513"/>
          <p14:tracePt t="12945" x="8213725" y="3328988"/>
          <p14:tracePt t="12959" x="8213725" y="3319463"/>
          <p14:tracePt t="12999" x="8213725" y="3292475"/>
          <p14:tracePt t="13008" x="8204200" y="3282950"/>
          <p14:tracePt t="13016" x="8186738" y="3246438"/>
          <p14:tracePt t="13024" x="8177213" y="3209925"/>
          <p14:tracePt t="13032" x="8159750" y="3173413"/>
          <p14:tracePt t="13040" x="8140700" y="3127375"/>
          <p14:tracePt t="13047" x="8113713" y="3073400"/>
          <p14:tracePt t="13055" x="8067675" y="2973388"/>
          <p14:tracePt t="13063" x="8031163" y="2927350"/>
          <p14:tracePt t="13071" x="7967663" y="2844800"/>
          <p14:tracePt t="13079" x="7867650" y="2771775"/>
          <p14:tracePt t="13087" x="7777163" y="2681288"/>
          <p14:tracePt t="13095" x="7675563" y="2581275"/>
          <p14:tracePt t="13103" x="7612063" y="2517775"/>
          <p14:tracePt t="13111" x="7494588" y="2408238"/>
          <p14:tracePt t="13119" x="7402513" y="2325688"/>
          <p14:tracePt t="13127" x="7339013" y="2243138"/>
          <p14:tracePt t="13135" x="7265988" y="2170113"/>
          <p14:tracePt t="13144" x="7229475" y="2125663"/>
          <p14:tracePt t="13152" x="7212013" y="2079625"/>
          <p14:tracePt t="13159" x="7212013" y="2060575"/>
          <p14:tracePt t="13168" x="7202488" y="2052638"/>
          <p14:tracePt t="13279" x="7192963" y="2052638"/>
          <p14:tracePt t="13287" x="7156450" y="2079625"/>
          <p14:tracePt t="13295" x="7110413" y="2089150"/>
          <p14:tracePt t="13303" x="7065963" y="2125663"/>
          <p14:tracePt t="13311" x="7000875" y="2152650"/>
          <p14:tracePt t="13320" x="6937375" y="2189163"/>
          <p14:tracePt t="13327" x="6892925" y="2206625"/>
          <p14:tracePt t="13336" x="6810375" y="2262188"/>
          <p14:tracePt t="13343" x="6710363" y="2306638"/>
          <p14:tracePt t="13352" x="6600825" y="2352675"/>
          <p14:tracePt t="13359" x="6537325" y="2389188"/>
          <p14:tracePt t="13367" x="6435725" y="2416175"/>
          <p14:tracePt t="13375" x="6335713" y="2489200"/>
          <p14:tracePt t="13383" x="6235700" y="2544763"/>
          <p14:tracePt t="13391" x="6172200" y="2581275"/>
          <p14:tracePt t="13399" x="6126163" y="2608263"/>
          <p14:tracePt t="13407" x="6072188" y="2635250"/>
          <p14:tracePt t="13417" x="6026150" y="2654300"/>
          <p14:tracePt t="13423" x="6016625" y="2654300"/>
          <p14:tracePt t="13583" x="5972175" y="2690813"/>
          <p14:tracePt t="13591" x="5926138" y="2727325"/>
          <p14:tracePt t="13599" x="5899150" y="2754313"/>
          <p14:tracePt t="13607" x="5853113" y="2781300"/>
          <p14:tracePt t="13615" x="5789613" y="2836863"/>
          <p14:tracePt t="13623" x="5707063" y="2873375"/>
          <p14:tracePt t="13631" x="5624513" y="2890838"/>
          <p14:tracePt t="13639" x="5551488" y="2900363"/>
          <p14:tracePt t="13647" x="5451475" y="2927350"/>
          <p14:tracePt t="13655" x="5378450" y="2946400"/>
          <p14:tracePt t="13663" x="5287963" y="2954338"/>
          <p14:tracePt t="13671" x="5214938" y="2954338"/>
          <p14:tracePt t="13679" x="5132388" y="2954338"/>
          <p14:tracePt t="13688" x="5059363" y="2954338"/>
          <p14:tracePt t="13696" x="4968875" y="2954338"/>
          <p14:tracePt t="13705" x="4895850" y="2954338"/>
          <p14:tracePt t="13712" x="4803775" y="2954338"/>
          <p14:tracePt t="13721" x="4730750" y="2954338"/>
          <p14:tracePt t="13730" x="4640263" y="2954338"/>
          <p14:tracePt t="13736" x="4567238" y="2954338"/>
          <p14:tracePt t="13743" x="4503738" y="2954338"/>
          <p14:tracePt t="13752" x="4448175" y="2954338"/>
          <p14:tracePt t="13759" x="4413250" y="2954338"/>
          <p14:tracePt t="13767" x="4367213" y="2963863"/>
          <p14:tracePt t="13775" x="4348163" y="2963863"/>
          <p14:tracePt t="13783" x="4321175" y="2963863"/>
          <p14:tracePt t="13791" x="4303713" y="2973388"/>
          <p14:tracePt t="13919" x="4294188" y="2973388"/>
          <p14:tracePt t="13927" x="4257675" y="2990850"/>
          <p14:tracePt t="13953" x="4248150" y="2990850"/>
          <p14:tracePt t="13960" x="4230688" y="3000375"/>
          <p14:tracePt t="13973" x="4221163" y="3000375"/>
          <p14:tracePt t="13977" x="4211638" y="3000375"/>
          <p14:tracePt t="13984" x="4175125" y="3009900"/>
          <p14:tracePt t="13991" x="4157663" y="3017838"/>
          <p14:tracePt t="13999" x="4129088" y="3046413"/>
          <p14:tracePt t="14007" x="4084638" y="3054350"/>
          <p14:tracePt t="14015" x="4057650" y="3073400"/>
          <p14:tracePt t="14024" x="4029075" y="3090863"/>
          <p14:tracePt t="14032" x="3984625" y="3119438"/>
          <p14:tracePt t="14039" x="3948113" y="3127375"/>
          <p14:tracePt t="14047" x="3911600" y="3163888"/>
          <p14:tracePt t="14055" x="3875088" y="3163888"/>
          <p14:tracePt t="14063" x="3865563" y="3163888"/>
          <p14:tracePt t="14071" x="3838575" y="3163888"/>
          <p14:tracePt t="14080" x="3810000" y="3173413"/>
          <p14:tracePt t="14087" x="3802063" y="3173413"/>
          <p14:tracePt t="14095" x="3756025" y="3173413"/>
          <p14:tracePt t="14104" x="3729038" y="3173413"/>
          <p14:tracePt t="14111" x="3709988" y="3173413"/>
          <p14:tracePt t="14120" x="3683000" y="3173413"/>
          <p14:tracePt t="14127" x="3665538" y="3173413"/>
          <p14:tracePt t="14136" x="3646488" y="3173413"/>
          <p14:tracePt t="14144" x="3629025" y="3173413"/>
          <p14:tracePt t="14153" x="3619500" y="3173413"/>
          <p14:tracePt t="14159" x="3600450" y="3173413"/>
          <p14:tracePt t="14168" x="3592513" y="3173413"/>
          <p14:tracePt t="14265" x="3563938" y="3163888"/>
          <p14:tracePt t="14271" x="3556000" y="3155950"/>
          <p14:tracePt t="14279" x="3536950" y="3136900"/>
          <p14:tracePt t="14287" x="3500438" y="3100388"/>
          <p14:tracePt t="14303" x="3482975" y="3082925"/>
          <p14:tracePt t="14311" x="3463925" y="3073400"/>
          <p14:tracePt t="14320" x="3446463" y="3063875"/>
          <p14:tracePt t="14327" x="3400425" y="3036888"/>
          <p14:tracePt t="14335" x="3382963" y="3027363"/>
          <p14:tracePt t="14343" x="3363913" y="3009900"/>
          <p14:tracePt t="14352" x="3346450" y="3000375"/>
          <p14:tracePt t="14359" x="3327400" y="2990850"/>
          <p14:tracePt t="14369" x="3300413" y="2973388"/>
          <p14:tracePt t="14385" x="3300413" y="2963863"/>
          <p14:tracePt t="14415" x="3290888" y="2954338"/>
          <p14:tracePt t="14423" x="3281363" y="2946400"/>
          <p14:tracePt t="14431" x="3263900" y="2946400"/>
          <p14:tracePt t="14440" x="3236913" y="2946400"/>
          <p14:tracePt t="14448" x="3200400" y="2946400"/>
          <p14:tracePt t="14456" x="3171825" y="2946400"/>
          <p14:tracePt t="14464" x="3154363" y="2946400"/>
          <p14:tracePt t="14472" x="3127375" y="2973388"/>
          <p14:tracePt t="14479" x="3117850" y="2973388"/>
          <p14:tracePt t="14487" x="3090863" y="2973388"/>
          <p14:tracePt t="14495" x="3081338" y="2973388"/>
          <p14:tracePt t="14511" x="3071813" y="2982913"/>
          <p14:tracePt t="14599" x="3063875" y="2982913"/>
          <p14:tracePt t="14807" x="3063875" y="2973388"/>
          <p14:tracePt t="14815" x="3063875" y="2963863"/>
          <p14:tracePt t="14823" x="3063875" y="2946400"/>
          <p14:tracePt t="14832" x="3063875" y="2936875"/>
          <p14:tracePt t="14840" x="3063875" y="2917825"/>
          <p14:tracePt t="14856" x="3071813" y="2917825"/>
          <p14:tracePt t="14955" x="3071813" y="2900363"/>
          <p14:tracePt t="14961" x="3071813" y="2890838"/>
          <p14:tracePt t="14972" x="3071813" y="2863850"/>
          <p14:tracePt t="14975" x="3071813" y="2854325"/>
          <p14:tracePt t="14983" x="3071813" y="2844800"/>
          <p14:tracePt t="14991" x="3071813" y="2836863"/>
          <p14:tracePt t="14999" x="3071813" y="2827338"/>
          <p14:tracePt t="15015" x="3071813" y="2817813"/>
          <p14:tracePt t="15072" x="3071813" y="2808288"/>
          <p14:tracePt t="15088" x="3063875" y="2827338"/>
          <p14:tracePt t="15096" x="3035300" y="2881313"/>
          <p14:tracePt t="15104" x="3027363" y="2909888"/>
          <p14:tracePt t="15112" x="3027363" y="2936875"/>
          <p14:tracePt t="15121" x="3027363" y="2973388"/>
          <p14:tracePt t="15129" x="3027363" y="3009900"/>
          <p14:tracePt t="15138" x="3027363" y="3054350"/>
          <p14:tracePt t="15147" x="3027363" y="3082925"/>
          <p14:tracePt t="15152" x="3027363" y="3119438"/>
          <p14:tracePt t="15159" x="3027363" y="3163888"/>
          <p14:tracePt t="15168" x="3027363" y="3182938"/>
          <p14:tracePt t="15175" x="3027363" y="3200400"/>
          <p14:tracePt t="15185" x="3017838" y="3219450"/>
          <p14:tracePt t="15192" x="3008313" y="3236913"/>
          <p14:tracePt t="15200" x="2998788" y="3255963"/>
          <p14:tracePt t="15208" x="2981325" y="3273425"/>
          <p14:tracePt t="15216" x="2971800" y="3282950"/>
          <p14:tracePt t="15224" x="2935288" y="3302000"/>
          <p14:tracePt t="15232" x="2925763" y="3309938"/>
          <p14:tracePt t="15241" x="2889250" y="3319463"/>
          <p14:tracePt t="15248" x="2862263" y="3328988"/>
          <p14:tracePt t="15258" x="2817813" y="3346450"/>
          <p14:tracePt t="15264" x="2798763" y="3346450"/>
          <p14:tracePt t="15272" x="2781300" y="3355975"/>
          <p14:tracePt t="15280" x="2752725" y="3365500"/>
          <p14:tracePt t="15289" x="2735263" y="3375025"/>
          <p14:tracePt t="15296" x="2689225" y="3392488"/>
          <p14:tracePt t="15304" x="2662238" y="3411538"/>
          <p14:tracePt t="15312" x="2643188" y="3419475"/>
          <p14:tracePt t="15320" x="2606675" y="3429000"/>
          <p14:tracePt t="15328" x="2570163" y="3438525"/>
          <p14:tracePt t="15337" x="2533650" y="3455988"/>
          <p14:tracePt t="15344" x="2498725" y="3455988"/>
          <p14:tracePt t="15354" x="2452688" y="3465513"/>
          <p14:tracePt t="15360" x="2425700" y="3482975"/>
          <p14:tracePt t="15370" x="2379663" y="3502025"/>
          <p14:tracePt t="15376" x="2352675" y="3502025"/>
          <p14:tracePt t="15387" x="2333625" y="3502025"/>
          <p14:tracePt t="15391" x="2306638" y="3502025"/>
          <p14:tracePt t="15399" x="2297113" y="3502025"/>
          <p14:tracePt t="15407" x="2287588" y="3492500"/>
          <p14:tracePt t="15423" x="2270125" y="3482975"/>
          <p14:tracePt t="15440" x="2251075" y="3455988"/>
          <p14:tracePt t="15448" x="2233613" y="3438525"/>
          <p14:tracePt t="15458" x="2224088" y="3411538"/>
          <p14:tracePt t="15464" x="2206625" y="3382963"/>
          <p14:tracePt t="15473" x="2179638" y="3355975"/>
          <p14:tracePt t="15480" x="2160588" y="3338513"/>
          <p14:tracePt t="15488" x="2143125" y="3309938"/>
          <p14:tracePt t="15496" x="2097088" y="3255963"/>
          <p14:tracePt t="15505" x="2078038" y="3236913"/>
          <p14:tracePt t="15512" x="2041525" y="3192463"/>
          <p14:tracePt t="15521" x="2024063" y="3146425"/>
          <p14:tracePt t="15528" x="2014538" y="3127375"/>
          <p14:tracePt t="15537" x="1987550" y="3073400"/>
          <p14:tracePt t="15544" x="1978025" y="3027363"/>
          <p14:tracePt t="15554" x="1978025" y="2990850"/>
          <p14:tracePt t="15560" x="1968500" y="2946400"/>
          <p14:tracePt t="15572" x="1968500" y="2890838"/>
          <p14:tracePt t="15576" x="1951038" y="2836863"/>
          <p14:tracePt t="15589" x="1951038" y="2771775"/>
          <p14:tracePt t="15591" x="1951038" y="2698750"/>
          <p14:tracePt t="15599" x="1951038" y="2644775"/>
          <p14:tracePt t="15607" x="1951038" y="2571750"/>
          <p14:tracePt t="15615" x="1951038" y="2517775"/>
          <p14:tracePt t="15623" x="1960563" y="2452688"/>
          <p14:tracePt t="15631" x="1978025" y="2398713"/>
          <p14:tracePt t="15639" x="2005013" y="2352675"/>
          <p14:tracePt t="15647" x="2041525" y="2298700"/>
          <p14:tracePt t="15655" x="2078038" y="2252663"/>
          <p14:tracePt t="15663" x="2114550" y="2206625"/>
          <p14:tracePt t="15671" x="2143125" y="2170113"/>
          <p14:tracePt t="15679" x="2206625" y="2152650"/>
          <p14:tracePt t="15687" x="2297113" y="2133600"/>
          <p14:tracePt t="15695" x="2433638" y="2106613"/>
          <p14:tracePt t="15704" x="2525713" y="2106613"/>
          <p14:tracePt t="15711" x="2652713" y="2106613"/>
          <p14:tracePt t="15719" x="2744788" y="2143125"/>
          <p14:tracePt t="15727" x="2835275" y="2206625"/>
          <p14:tracePt t="15735" x="2954338" y="2335213"/>
          <p14:tracePt t="15743" x="3035300" y="2435225"/>
          <p14:tracePt t="15753" x="3108325" y="2535238"/>
          <p14:tracePt t="15759" x="3181350" y="2635250"/>
          <p14:tracePt t="15770" x="3227388" y="2727325"/>
          <p14:tracePt t="15775" x="3254375" y="2827338"/>
          <p14:tracePt t="15785" x="3273425" y="2890838"/>
          <p14:tracePt t="15792" x="3273425" y="2927350"/>
          <p14:tracePt t="15805" x="3273425" y="2982913"/>
          <p14:tracePt t="15809" x="3273425" y="3027363"/>
          <p14:tracePt t="15816" x="3273425" y="3036888"/>
          <p14:tracePt t="15824" x="3263900" y="3054350"/>
          <p14:tracePt t="15832" x="3254375" y="3073400"/>
          <p14:tracePt t="15840" x="3244850" y="3090863"/>
          <p14:tracePt t="15848" x="3217863" y="3100388"/>
          <p14:tracePt t="15858" x="3200400" y="3109913"/>
          <p14:tracePt t="15864" x="3171825" y="3127375"/>
          <p14:tracePt t="15872" x="3154363" y="3127375"/>
          <p14:tracePt t="15880" x="3136900" y="3136900"/>
          <p14:tracePt t="15889" x="3127375" y="3136900"/>
          <p14:tracePt t="15896" x="3100388" y="3146425"/>
          <p14:tracePt t="15920" x="3090863" y="3155950"/>
          <p14:tracePt t="15940" x="3090863" y="3163888"/>
          <p14:tracePt t="15960" x="3100388" y="3173413"/>
          <p14:tracePt t="15970" x="3217863" y="3182938"/>
          <p14:tracePt t="15976" x="3382963" y="3246438"/>
          <p14:tracePt t="15989" x="3582988" y="3273425"/>
          <p14:tracePt t="15991" x="3856038" y="3292475"/>
          <p14:tracePt t="15999" x="4184650" y="3355975"/>
          <p14:tracePt t="16007" x="4549775" y="3438525"/>
          <p14:tracePt t="16016" x="4832350" y="3475038"/>
          <p14:tracePt t="16023" x="5032375" y="3492500"/>
          <p14:tracePt t="16031" x="5178425" y="3519488"/>
          <p14:tracePt t="16039" x="5287963" y="3538538"/>
          <p14:tracePt t="16047" x="5360988" y="3538538"/>
          <p14:tracePt t="16055" x="5378450" y="3538538"/>
          <p14:tracePt t="16121" x="5334000" y="3538538"/>
          <p14:tracePt t="16129" x="5260975" y="3538538"/>
          <p14:tracePt t="16137" x="5232400" y="3538538"/>
          <p14:tracePt t="16145" x="5205413" y="3538538"/>
          <p14:tracePt t="16155" x="5168900" y="3538538"/>
          <p14:tracePt t="16161" x="5132388" y="3538538"/>
          <p14:tracePt t="16176" x="5005388" y="3548063"/>
          <p14:tracePt t="16187" x="4922838" y="3548063"/>
          <p14:tracePt t="16191" x="4832350" y="3548063"/>
          <p14:tracePt t="16202" x="4740275" y="3548063"/>
          <p14:tracePt t="16207" x="4667250" y="3548063"/>
          <p14:tracePt t="16215" x="4613275" y="3548063"/>
          <p14:tracePt t="16223" x="4557713" y="3548063"/>
          <p14:tracePt t="16231" x="4513263" y="3548063"/>
          <p14:tracePt t="16239" x="4494213" y="3548063"/>
          <p14:tracePt t="16247" x="4476750" y="3548063"/>
          <p14:tracePt t="16255" x="4457700" y="3548063"/>
          <p14:tracePt t="16263" x="4448175" y="3529013"/>
          <p14:tracePt t="16271" x="4448175" y="3492500"/>
          <p14:tracePt t="16279" x="4448175" y="3438525"/>
          <p14:tracePt t="16288" x="4448175" y="3346450"/>
          <p14:tracePt t="16296" x="4448175" y="3282950"/>
          <p14:tracePt t="16304" x="4448175" y="3228975"/>
          <p14:tracePt t="16311" x="4503738" y="3127375"/>
          <p14:tracePt t="16320" x="4557713" y="3017838"/>
          <p14:tracePt t="16327" x="4630738" y="2917825"/>
          <p14:tracePt t="16336" x="4722813" y="2800350"/>
          <p14:tracePt t="16343" x="4786313" y="2698750"/>
          <p14:tracePt t="16353" x="4859338" y="2608263"/>
          <p14:tracePt t="16359" x="4941888" y="2525713"/>
          <p14:tracePt t="16370" x="5022850" y="2471738"/>
          <p14:tracePt t="16376" x="5105400" y="2435225"/>
          <p14:tracePt t="16390" x="5205413" y="2389188"/>
          <p14:tracePt t="16391" x="5314950" y="2362200"/>
          <p14:tracePt t="16404" x="5451475" y="2335213"/>
          <p14:tracePt t="16408" x="5561013" y="2335213"/>
          <p14:tracePt t="16416" x="5688013" y="2335213"/>
          <p14:tracePt t="16424" x="5834063" y="2335213"/>
          <p14:tracePt t="16432" x="5980113" y="2335213"/>
          <p14:tracePt t="16440" x="6126163" y="2335213"/>
          <p14:tracePt t="16448" x="6291263" y="2398713"/>
          <p14:tracePt t="16456" x="6445250" y="2444750"/>
          <p14:tracePt t="16464" x="6554788" y="2498725"/>
          <p14:tracePt t="16472" x="6654800" y="2562225"/>
          <p14:tracePt t="16480" x="6727825" y="2625725"/>
          <p14:tracePt t="16489" x="6754813" y="2671763"/>
          <p14:tracePt t="16496" x="6773863" y="2717800"/>
          <p14:tracePt t="16504" x="6773863" y="2808288"/>
          <p14:tracePt t="16512" x="6773863" y="2881313"/>
          <p14:tracePt t="16521" x="6773863" y="2990850"/>
          <p14:tracePt t="16528" x="6746875" y="3109913"/>
          <p14:tracePt t="16538" x="6673850" y="3236913"/>
          <p14:tracePt t="16544" x="6600825" y="3355975"/>
          <p14:tracePt t="16554" x="6508750" y="3475038"/>
          <p14:tracePt t="16560" x="6464300" y="3529013"/>
          <p14:tracePt t="16572" x="6381750" y="3584575"/>
          <p14:tracePt t="16576" x="6318250" y="3629025"/>
          <p14:tracePt t="16589" x="6254750" y="3657600"/>
          <p14:tracePt t="16591" x="6226175" y="3657600"/>
          <p14:tracePt t="16599" x="6172200" y="3657600"/>
          <p14:tracePt t="16607" x="6116638" y="3657600"/>
          <p14:tracePt t="16615" x="6053138" y="3657600"/>
          <p14:tracePt t="16623" x="5980113" y="3657600"/>
          <p14:tracePt t="16631" x="5907088" y="3657600"/>
          <p14:tracePt t="16639" x="5853113" y="3657600"/>
          <p14:tracePt t="16647" x="5753100" y="3638550"/>
          <p14:tracePt t="16655" x="5724525" y="3629025"/>
          <p14:tracePt t="16663" x="5670550" y="3611563"/>
          <p14:tracePt t="16671" x="5570538" y="3565525"/>
          <p14:tracePt t="16679" x="5543550" y="3548063"/>
          <p14:tracePt t="16687" x="5497513" y="3511550"/>
          <p14:tracePt t="16695" x="5414963" y="3475038"/>
          <p14:tracePt t="16704" x="5368925" y="3438525"/>
          <p14:tracePt t="16711" x="5314950" y="3382963"/>
          <p14:tracePt t="16719" x="5297488" y="3365500"/>
          <p14:tracePt t="16727" x="5251450" y="3346450"/>
          <p14:tracePt t="16735" x="5241925" y="3328988"/>
          <p14:tracePt t="16823" x="5287963" y="3355975"/>
          <p14:tracePt t="16832" x="5334000" y="3419475"/>
          <p14:tracePt t="16840" x="5387975" y="3502025"/>
          <p14:tracePt t="16847" x="5414963" y="3584575"/>
          <p14:tracePt t="16855" x="5461000" y="3665538"/>
          <p14:tracePt t="16864" x="5470525" y="3738563"/>
          <p14:tracePt t="16872" x="5487988" y="3840163"/>
          <p14:tracePt t="16879" x="5487988" y="3967163"/>
          <p14:tracePt t="16904" x="5514975" y="4313238"/>
          <p14:tracePt t="16911" x="5514975" y="4478338"/>
          <p14:tracePt t="16919" x="5514975" y="4587875"/>
          <p14:tracePt t="16927" x="5497513" y="4678363"/>
          <p14:tracePt t="16936" x="5451475" y="4778375"/>
          <p14:tracePt t="16944" x="5441950" y="4841875"/>
          <p14:tracePt t="16954" x="5424488" y="4914900"/>
          <p14:tracePt t="16960" x="5387975" y="4997450"/>
          <p14:tracePt t="16973" x="5387975" y="5024438"/>
          <p14:tracePt t="16978" x="5378450" y="5070475"/>
          <p14:tracePt t="16984" x="5368925" y="5097463"/>
          <p14:tracePt t="16991" x="5360988" y="5126038"/>
          <p14:tracePt t="16999" x="5334000" y="5160963"/>
          <p14:tracePt t="17007" x="5314950" y="5180013"/>
          <p14:tracePt t="17015" x="5305425" y="5189538"/>
          <p14:tracePt t="17023" x="5268913" y="5226050"/>
          <p14:tracePt t="17031" x="5241925" y="5262563"/>
          <p14:tracePt t="17039" x="5168900" y="5307013"/>
          <p14:tracePt t="17047" x="5105400" y="5362575"/>
          <p14:tracePt t="17055" x="5005388" y="5416550"/>
          <p14:tracePt t="17063" x="4941888" y="5462588"/>
          <p14:tracePt t="17072" x="4876800" y="5499100"/>
          <p14:tracePt t="17079" x="4776788" y="5554663"/>
          <p14:tracePt t="17087" x="4722813" y="5581650"/>
          <p14:tracePt t="17096" x="4676775" y="5589588"/>
          <p14:tracePt t="17104" x="4630738" y="5608638"/>
          <p14:tracePt t="17112" x="4586288" y="5635625"/>
          <p14:tracePt t="17121" x="4521200" y="5654675"/>
          <p14:tracePt t="17128" x="4467225" y="5681663"/>
          <p14:tracePt t="17137" x="4403725" y="5691188"/>
          <p14:tracePt t="17144" x="4348163" y="5691188"/>
          <p14:tracePt t="17154" x="4275138" y="5691188"/>
          <p14:tracePt t="17160" x="4184650" y="5691188"/>
          <p14:tracePt t="17172" x="4102100" y="5691188"/>
          <p14:tracePt t="17175" x="4065588" y="5691188"/>
          <p14:tracePt t="17183" x="4011613" y="5691188"/>
          <p14:tracePt t="17192" x="3938588" y="5691188"/>
          <p14:tracePt t="17200" x="3865563" y="5691188"/>
          <p14:tracePt t="17208" x="3802063" y="5662613"/>
          <p14:tracePt t="17216" x="3756025" y="5654675"/>
          <p14:tracePt t="17224" x="3709988" y="5645150"/>
          <p14:tracePt t="17232" x="3692525" y="5626100"/>
          <p14:tracePt t="17241" x="3673475" y="5608638"/>
          <p14:tracePt t="17247" x="3656013" y="5589588"/>
          <p14:tracePt t="17255" x="3636963" y="5554663"/>
          <p14:tracePt t="17263" x="3629025" y="5526088"/>
          <p14:tracePt t="17272" x="3600450" y="5472113"/>
          <p14:tracePt t="17279" x="3592513" y="5408613"/>
          <p14:tracePt t="17289" x="3592513" y="5380038"/>
          <p14:tracePt t="17295" x="3592513" y="5335588"/>
          <p14:tracePt t="17304" x="3592513" y="5307013"/>
          <p14:tracePt t="17312" x="3592513" y="5270500"/>
          <p14:tracePt t="17321" x="3592513" y="5253038"/>
          <p14:tracePt t="17328" x="3592513" y="5226050"/>
          <p14:tracePt t="17338" x="3592513" y="5207000"/>
          <p14:tracePt t="17344" x="3592513" y="5170488"/>
          <p14:tracePt t="17359" x="3592513" y="5126038"/>
          <p14:tracePt t="17369" x="3592513" y="5097463"/>
          <p14:tracePt t="17375" x="3609975" y="5070475"/>
          <p14:tracePt t="17383" x="3656013" y="5033963"/>
          <p14:tracePt t="17391" x="3719513" y="4997450"/>
          <p14:tracePt t="17399" x="3838575" y="4924425"/>
          <p14:tracePt t="17407" x="3975100" y="4841875"/>
          <p14:tracePt t="17415" x="4084638" y="4814888"/>
          <p14:tracePt t="17423" x="4257675" y="4768850"/>
          <p14:tracePt t="17431" x="4440238" y="4741863"/>
          <p14:tracePt t="17439" x="4549775" y="4741863"/>
          <p14:tracePt t="17447" x="4695825" y="4741863"/>
          <p14:tracePt t="17455" x="4803775" y="4741863"/>
          <p14:tracePt t="17463" x="4876800" y="4768850"/>
          <p14:tracePt t="17471" x="4932363" y="4824413"/>
          <p14:tracePt t="17479" x="4941888" y="4851400"/>
          <p14:tracePt t="17488" x="4949825" y="4906963"/>
          <p14:tracePt t="17496" x="4959350" y="4951413"/>
          <p14:tracePt t="17504" x="4959350" y="5006975"/>
          <p14:tracePt t="17512" x="4959350" y="5060950"/>
          <p14:tracePt t="17521" x="4959350" y="5126038"/>
          <p14:tracePt t="17528" x="4959350" y="5180013"/>
          <p14:tracePt t="17538" x="4959350" y="5233988"/>
          <p14:tracePt t="17544" x="4941888" y="5270500"/>
          <p14:tracePt t="17554" x="4941888" y="5326063"/>
          <p14:tracePt t="17560" x="4932363" y="5343525"/>
          <p14:tracePt t="17573" x="4932363" y="5380038"/>
          <p14:tracePt t="17576" x="4932363" y="5399088"/>
          <p14:tracePt t="17584" x="4922838" y="5426075"/>
          <p14:tracePt t="17591" x="4922838" y="5445125"/>
          <p14:tracePt t="17599" x="4913313" y="5489575"/>
          <p14:tracePt t="17607" x="4895850" y="5526088"/>
          <p14:tracePt t="17615" x="4895850" y="5535613"/>
          <p14:tracePt t="17624" x="4868863" y="5589588"/>
          <p14:tracePt t="17632" x="4822825" y="5626100"/>
          <p14:tracePt t="17640" x="4795838" y="5645150"/>
          <p14:tracePt t="17647" x="4759325" y="5662613"/>
          <p14:tracePt t="17655" x="4703763" y="5699125"/>
          <p14:tracePt t="17663" x="4676775" y="5708650"/>
          <p14:tracePt t="17672" x="4622800" y="5718175"/>
          <p14:tracePt t="17679" x="4603750" y="5718175"/>
          <p14:tracePt t="17687" x="4557713" y="5718175"/>
          <p14:tracePt t="17696" x="4513263" y="5745163"/>
          <p14:tracePt t="17704" x="4484688" y="5745163"/>
          <p14:tracePt t="17712" x="4457700" y="5745163"/>
          <p14:tracePt t="17722" x="4448175" y="5745163"/>
          <p14:tracePt t="17728" x="4430713" y="5745163"/>
          <p14:tracePt t="17752" x="4421188" y="5745163"/>
          <p14:tracePt t="17792" x="4421188" y="5754688"/>
          <p14:tracePt t="18032" x="4421188" y="5745163"/>
          <p14:tracePt t="18065" x="4421188" y="5735638"/>
          <p14:tracePt t="18077" x="4421188" y="5718175"/>
          <p14:tracePt t="18081" x="4421188" y="5708650"/>
          <p14:tracePt t="18092" x="4421188" y="5699125"/>
          <p14:tracePt t="18096" x="4421188" y="5662613"/>
          <p14:tracePt t="18107" x="4421188" y="5654675"/>
          <p14:tracePt t="18112" x="4421188" y="5635625"/>
          <p14:tracePt t="18121" x="4421188" y="5618163"/>
          <p14:tracePt t="18128" x="4421188" y="5608638"/>
          <p14:tracePt t="18137" x="4430713" y="5581650"/>
          <p14:tracePt t="18154" x="4430713" y="5572125"/>
          <p14:tracePt t="18176" x="4448175" y="5562600"/>
          <p14:tracePt t="18184" x="4467225" y="5554663"/>
          <p14:tracePt t="18191" x="4503738" y="5535613"/>
          <p14:tracePt t="18199" x="4540250" y="5526088"/>
          <p14:tracePt t="18207" x="4586288" y="5526088"/>
          <p14:tracePt t="18215" x="4640263" y="5499100"/>
          <p14:tracePt t="18223" x="4740275" y="5472113"/>
          <p14:tracePt t="18231" x="4849813" y="5445125"/>
          <p14:tracePt t="18239" x="4986338" y="5399088"/>
          <p14:tracePt t="18247" x="5132388" y="5372100"/>
          <p14:tracePt t="18255" x="5260975" y="5353050"/>
          <p14:tracePt t="18263" x="5405438" y="5307013"/>
          <p14:tracePt t="18272" x="5507038" y="5280025"/>
          <p14:tracePt t="18279" x="5634038" y="5253038"/>
          <p14:tracePt t="18289" x="5716588" y="5226050"/>
          <p14:tracePt t="18296" x="5797550" y="5197475"/>
          <p14:tracePt t="18304" x="5870575" y="5160963"/>
          <p14:tracePt t="18312" x="5916613" y="5143500"/>
          <p14:tracePt t="18321" x="5953125" y="5116513"/>
          <p14:tracePt t="18328" x="6026150" y="5097463"/>
          <p14:tracePt t="18337" x="6053138" y="5089525"/>
          <p14:tracePt t="18344" x="6080125" y="5060950"/>
          <p14:tracePt t="18355" x="6116638" y="5053013"/>
          <p14:tracePt t="18359" x="6145213" y="5053013"/>
          <p14:tracePt t="18373" x="6172200" y="5043488"/>
          <p14:tracePt t="18376" x="6218238" y="5024438"/>
          <p14:tracePt t="18391" x="6335713" y="4987925"/>
          <p14:tracePt t="18399" x="6454775" y="4960938"/>
          <p14:tracePt t="18407" x="6545263" y="4933950"/>
          <p14:tracePt t="18415" x="6691313" y="4914900"/>
          <p14:tracePt t="18423" x="6846888" y="4870450"/>
          <p14:tracePt t="18431" x="6992938" y="4851400"/>
          <p14:tracePt t="18439" x="7175500" y="4805363"/>
          <p14:tracePt t="18447" x="7356475" y="4778375"/>
          <p14:tracePt t="18455" x="7548563" y="4714875"/>
          <p14:tracePt t="18463" x="7831138" y="4678363"/>
          <p14:tracePt t="18473" x="8159750" y="4595813"/>
          <p14:tracePt t="18480" x="8478838" y="4532313"/>
          <p14:tracePt t="18491" x="8751888" y="4514850"/>
          <p14:tracePt t="18495" x="9090025" y="4413250"/>
          <p14:tracePt t="21943" x="8204200" y="4213225"/>
          <p14:tracePt t="21953" x="7685088" y="4213225"/>
          <p14:tracePt t="21960" x="7229475" y="4176713"/>
          <p14:tracePt t="21971" x="6764338" y="4103688"/>
          <p14:tracePt t="21976" x="6408738" y="4067175"/>
          <p14:tracePt t="21987" x="6116638" y="4003675"/>
          <p14:tracePt t="21992" x="5843588" y="3967163"/>
          <p14:tracePt t="21999" x="5607050" y="3948113"/>
          <p14:tracePt t="22007" x="5414963" y="3903663"/>
          <p14:tracePt t="22015" x="5268913" y="3894138"/>
          <p14:tracePt t="22023" x="5195888" y="3875088"/>
          <p14:tracePt t="22031" x="5132388" y="3857625"/>
          <p14:tracePt t="22039" x="5114925" y="3840163"/>
          <p14:tracePt t="22047" x="5105400" y="3840163"/>
          <p14:tracePt t="22199" x="5059363" y="3840163"/>
          <p14:tracePt t="22207" x="4932363" y="3840163"/>
          <p14:tracePt t="22215" x="4840288" y="3840163"/>
          <p14:tracePt t="22223" x="4695825" y="3840163"/>
          <p14:tracePt t="22231" x="4494213" y="3811588"/>
          <p14:tracePt t="22239" x="4340225" y="3748088"/>
          <p14:tracePt t="22247" x="4175125" y="3702050"/>
          <p14:tracePt t="22256" x="4002088" y="3675063"/>
          <p14:tracePt t="22264" x="3838575" y="3629025"/>
          <p14:tracePt t="22273" x="3656013" y="3584575"/>
          <p14:tracePt t="22280" x="3436938" y="3519488"/>
          <p14:tracePt t="22289" x="3290888" y="3475038"/>
          <p14:tracePt t="22295" x="3181350" y="3446463"/>
          <p14:tracePt t="22303" x="3063875" y="3429000"/>
          <p14:tracePt t="22311" x="2954338" y="3402013"/>
          <p14:tracePt t="22319" x="2862263" y="3392488"/>
          <p14:tracePt t="22327" x="2817813" y="3392488"/>
          <p14:tracePt t="22335" x="2762250" y="3392488"/>
          <p14:tracePt t="22343" x="2689225" y="3392488"/>
          <p14:tracePt t="22351" x="2635250" y="3392488"/>
          <p14:tracePt t="22359" x="2579688" y="3392488"/>
          <p14:tracePt t="22368" x="2533650" y="3392488"/>
          <p14:tracePt t="22376" x="2479675" y="3392488"/>
          <p14:tracePt t="22383" x="2443163" y="3392488"/>
          <p14:tracePt t="22392" x="2389188" y="3392488"/>
          <p14:tracePt t="22399" x="2324100" y="3392488"/>
          <p14:tracePt t="22408" x="2287588" y="3392488"/>
          <p14:tracePt t="22415" x="2243138" y="3392488"/>
          <p14:tracePt t="22423" x="2214563" y="3392488"/>
          <p14:tracePt t="22431" x="2187575" y="3392488"/>
          <p14:tracePt t="22439" x="2179638" y="3392488"/>
          <p14:tracePt t="22447" x="2151063" y="3392488"/>
          <p14:tracePt t="22456" x="2133600" y="3392488"/>
          <p14:tracePt t="22464" x="2106613" y="3392488"/>
          <p14:tracePt t="22472" x="2078038" y="3392488"/>
          <p14:tracePt t="22480" x="2024063" y="3392488"/>
          <p14:tracePt t="22488" x="1978025" y="3392488"/>
          <p14:tracePt t="22496" x="1941513" y="3392488"/>
          <p14:tracePt t="22504" x="1905000" y="3392488"/>
          <p14:tracePt t="22511" x="1887538" y="3392488"/>
          <p14:tracePt t="22519" x="1851025" y="3392488"/>
          <p14:tracePt t="22527" x="1831975" y="3392488"/>
          <p14:tracePt t="22535" x="1804988" y="3392488"/>
          <p14:tracePt t="22543" x="1787525" y="3402013"/>
          <p14:tracePt t="22551" x="1758950" y="3411538"/>
          <p14:tracePt t="22568" x="1751013" y="3411538"/>
          <p14:tracePt t="22616" x="1741488" y="3419475"/>
          <p14:tracePt t="22695" x="1741488" y="3429000"/>
          <p14:tracePt t="22811" x="1851025" y="3429000"/>
          <p14:tracePt t="22815" x="1997075" y="3419475"/>
          <p14:tracePt t="22824" x="2160588" y="3419475"/>
          <p14:tracePt t="22832" x="2324100" y="3419475"/>
          <p14:tracePt t="22842" x="2489200" y="3419475"/>
          <p14:tracePt t="22847" x="2635250" y="3419475"/>
          <p14:tracePt t="22856" x="2817813" y="3455988"/>
          <p14:tracePt t="22863" x="3035300" y="3519488"/>
          <p14:tracePt t="22871" x="3290888" y="3575050"/>
          <p14:tracePt t="22879" x="3556000" y="3665538"/>
          <p14:tracePt t="22887" x="3775075" y="3721100"/>
          <p14:tracePt t="22904" x="4021138" y="3794125"/>
          <p14:tracePt t="22911" x="4102100" y="3821113"/>
          <p14:tracePt t="22919" x="4175125" y="3848100"/>
          <p14:tracePt t="22927" x="4194175" y="3857625"/>
          <p14:tracePt t="22935" x="4202113" y="3857625"/>
          <p14:tracePt t="22992" x="4238625" y="3857625"/>
          <p14:tracePt t="23000" x="4311650" y="3857625"/>
          <p14:tracePt t="23011" x="4421188" y="3857625"/>
          <p14:tracePt t="23015" x="4513263" y="3857625"/>
          <p14:tracePt t="23023" x="4586288" y="3867150"/>
          <p14:tracePt t="23031" x="4622800" y="3867150"/>
          <p14:tracePt t="23040" x="4659313" y="3867150"/>
          <p14:tracePt t="23047" x="4667250" y="3875088"/>
          <p14:tracePt t="23055" x="4676775" y="3875088"/>
          <p14:tracePt t="23063" x="4686300" y="3875088"/>
          <p14:tracePt t="23297" x="4686300" y="3903663"/>
          <p14:tracePt t="23304" x="4630738" y="3976688"/>
          <p14:tracePt t="23312" x="4576763" y="4021138"/>
          <p14:tracePt t="23319" x="4494213" y="4140200"/>
          <p14:tracePt t="23327" x="4367213" y="4268788"/>
          <p14:tracePt t="23335" x="4303713" y="4349750"/>
          <p14:tracePt t="23343" x="4238625" y="4405313"/>
          <p14:tracePt t="23351" x="4202113" y="4432300"/>
          <p14:tracePt t="23359" x="4165600" y="4478338"/>
          <p14:tracePt t="23367" x="4138613" y="4514850"/>
          <p14:tracePt t="23375" x="4129088" y="4551363"/>
          <p14:tracePt t="23383" x="4084638" y="4632325"/>
          <p14:tracePt t="23391" x="4065588" y="4678363"/>
          <p14:tracePt t="23399" x="4038600" y="4724400"/>
          <p14:tracePt t="23407" x="4002088" y="4787900"/>
          <p14:tracePt t="23415" x="3965575" y="4870450"/>
          <p14:tracePt t="23423" x="3911600" y="4933950"/>
          <p14:tracePt t="23431" x="3838575" y="5006975"/>
          <p14:tracePt t="23439" x="3765550" y="5126038"/>
          <p14:tracePt t="23447" x="3719513" y="5153025"/>
          <p14:tracePt t="23455" x="3600450" y="5243513"/>
          <p14:tracePt t="23463" x="3519488" y="5316538"/>
          <p14:tracePt t="23471" x="3473450" y="5353050"/>
          <p14:tracePt t="23479" x="3390900" y="5416550"/>
          <p14:tracePt t="23487" x="3336925" y="5453063"/>
          <p14:tracePt t="23495" x="3309938" y="5489575"/>
          <p14:tracePt t="23503" x="3254375" y="5535613"/>
          <p14:tracePt t="23511" x="3236913" y="5554663"/>
          <p14:tracePt t="23520" x="3227388" y="5572125"/>
          <p14:tracePt t="23528" x="3217863" y="5581650"/>
          <p14:tracePt t="23536" x="3208338" y="5608638"/>
          <p14:tracePt t="23544" x="3208338" y="5626100"/>
          <p14:tracePt t="23553" x="3200400" y="5672138"/>
          <p14:tracePt t="23560" x="3200400" y="5681663"/>
          <p14:tracePt t="23570" x="3200400" y="5699125"/>
          <p14:tracePt t="23576" x="3181350" y="5735638"/>
          <p14:tracePt t="23592" x="3181350" y="5754688"/>
          <p14:tracePt t="23600" x="3181350" y="5764213"/>
          <p14:tracePt t="23642" x="3171825" y="5800725"/>
          <p14:tracePt t="23659" x="3163888" y="5808663"/>
          <p14:tracePt t="23665" x="3154363" y="5818188"/>
          <p14:tracePt t="23673" x="3144838" y="5827713"/>
          <p14:tracePt t="23680" x="3136900" y="5854700"/>
          <p14:tracePt t="23689" x="3117850" y="5873750"/>
          <p14:tracePt t="23697" x="3108325" y="5891213"/>
          <p14:tracePt t="23705" x="3108325" y="5900738"/>
          <p14:tracePt t="23712" x="3100388" y="5910263"/>
          <p14:tracePt t="23720" x="3090863" y="5927725"/>
          <p14:tracePt t="23730" x="3081338" y="5937250"/>
          <p14:tracePt t="23735" x="3071813" y="5937250"/>
          <p14:tracePt t="23744" x="3063875" y="5946775"/>
          <p14:tracePt t="23753" x="3054350" y="5954713"/>
          <p14:tracePt t="23760" x="3035300" y="5973763"/>
          <p14:tracePt t="23770" x="3035300" y="5983288"/>
          <p14:tracePt t="23776" x="3017838" y="6000750"/>
          <p14:tracePt t="23785" x="2998788" y="6018213"/>
          <p14:tracePt t="23799" x="2990850" y="6027738"/>
          <p14:tracePt t="23914" x="2981325" y="6037263"/>
          <p14:tracePt t="23927" x="2971800" y="6037263"/>
          <p14:tracePt t="23969" x="2998788" y="6037263"/>
          <p14:tracePt t="23977" x="3071813" y="6010275"/>
          <p14:tracePt t="23985" x="3190875" y="5954713"/>
          <p14:tracePt t="23993" x="3309938" y="5881688"/>
          <p14:tracePt t="24001" x="3427413" y="5781675"/>
          <p14:tracePt t="24008" x="3546475" y="5672138"/>
          <p14:tracePt t="24015" x="3702050" y="5599113"/>
          <p14:tracePt t="24023" x="3883025" y="5445125"/>
          <p14:tracePt t="24031" x="4057650" y="5270500"/>
          <p14:tracePt t="24039" x="4194175" y="5133975"/>
          <p14:tracePt t="24047" x="4267200" y="5060950"/>
          <p14:tracePt t="24055" x="4303713" y="4997450"/>
          <p14:tracePt t="24071" x="4311650" y="4987925"/>
          <p14:tracePt t="24159" x="4275138" y="4987925"/>
          <p14:tracePt t="24167" x="4211638" y="5006975"/>
          <p14:tracePt t="24175" x="4175125" y="5024438"/>
          <p14:tracePt t="24183" x="4157663" y="5033963"/>
          <p14:tracePt t="24191" x="4148138" y="5033963"/>
          <p14:tracePt t="24199" x="4138613" y="5033963"/>
          <p14:tracePt t="24273" x="4129088" y="5006975"/>
          <p14:tracePt t="24284" x="4129088" y="4960938"/>
          <p14:tracePt t="24288" x="4129088" y="4906963"/>
          <p14:tracePt t="24297" x="4129088" y="4870450"/>
          <p14:tracePt t="24304" x="4111625" y="4805363"/>
          <p14:tracePt t="24315" x="4094163" y="4732338"/>
          <p14:tracePt t="24319" x="4084638" y="4624388"/>
          <p14:tracePt t="24327" x="4065588" y="4522788"/>
          <p14:tracePt t="24335" x="4038600" y="4432300"/>
          <p14:tracePt t="24343" x="4029075" y="4349750"/>
          <p14:tracePt t="24351" x="4002088" y="4259263"/>
          <p14:tracePt t="24359" x="3975100" y="4176713"/>
          <p14:tracePt t="24368" x="3956050" y="4086225"/>
          <p14:tracePt t="24375" x="3948113" y="4021138"/>
          <p14:tracePt t="24384" x="3911600" y="3957638"/>
          <p14:tracePt t="24391" x="3883025" y="3884613"/>
          <p14:tracePt t="24400" x="3846513" y="3803650"/>
          <p14:tracePt t="24407" x="3819525" y="3757613"/>
          <p14:tracePt t="24415" x="3775075" y="3657600"/>
          <p14:tracePt t="24423" x="3756025" y="3592513"/>
          <p14:tracePt t="24431" x="3719513" y="3529013"/>
          <p14:tracePt t="24439" x="3692525" y="3455988"/>
          <p14:tracePt t="24447" x="3665538" y="3355975"/>
          <p14:tracePt t="24455" x="3636963" y="3309938"/>
          <p14:tracePt t="24463" x="3619500" y="3282950"/>
          <p14:tracePt t="24471" x="3592513" y="3228975"/>
          <p14:tracePt t="24480" x="3556000" y="3163888"/>
          <p14:tracePt t="24487" x="3536950" y="3119438"/>
          <p14:tracePt t="24496" x="3509963" y="3036888"/>
          <p14:tracePt t="24504" x="3436938" y="2936875"/>
          <p14:tracePt t="24514" x="3382963" y="2873375"/>
          <p14:tracePt t="24519" x="3354388" y="2808288"/>
          <p14:tracePt t="24528" x="3300413" y="2727325"/>
          <p14:tracePt t="24535" x="3254375" y="2662238"/>
          <p14:tracePt t="24543" x="3200400" y="2581275"/>
          <p14:tracePt t="24551" x="3154363" y="2517775"/>
          <p14:tracePt t="24559" x="3117850" y="2452688"/>
          <p14:tracePt t="24568" x="3100388" y="2389188"/>
          <p14:tracePt t="24575" x="3063875" y="2343150"/>
          <p14:tracePt t="24584" x="3035300" y="2298700"/>
          <p14:tracePt t="24591" x="3017838" y="2279650"/>
          <p14:tracePt t="24600" x="3008313" y="2270125"/>
          <p14:tracePt t="24607" x="2998788" y="2252663"/>
          <p14:tracePt t="24616" x="2990850" y="2233613"/>
          <p14:tracePt t="24624" x="2981325" y="2233613"/>
          <p14:tracePt t="24656" x="2971800" y="2233613"/>
          <p14:tracePt t="24664" x="2962275" y="2233613"/>
          <p14:tracePt t="24681" x="2935288" y="2233613"/>
          <p14:tracePt t="24698" x="2925763" y="2233613"/>
          <p14:tracePt t="24704" x="2917825" y="2233613"/>
          <p14:tracePt t="24713" x="2889250" y="2225675"/>
          <p14:tracePt t="24731" x="2881313" y="2225675"/>
          <p14:tracePt t="24743" x="2881313" y="2216150"/>
          <p14:tracePt t="24751" x="2862263" y="2216150"/>
          <p14:tracePt t="24759" x="2852738" y="2216150"/>
          <p14:tracePt t="24768" x="2844800" y="2216150"/>
          <p14:tracePt t="24775" x="2835275" y="2216150"/>
          <p14:tracePt t="24783" x="2798763" y="2197100"/>
          <p14:tracePt t="24791" x="2771775" y="2197100"/>
          <p14:tracePt t="24799" x="2744788" y="2197100"/>
          <p14:tracePt t="24807" x="2652713" y="2197100"/>
          <p14:tracePt t="24815" x="2598738" y="2197100"/>
          <p14:tracePt t="24823" x="2525713" y="2197100"/>
          <p14:tracePt t="24831" x="2433638" y="2197100"/>
          <p14:tracePt t="24839" x="2379663" y="2197100"/>
          <p14:tracePt t="24847" x="2306638" y="2197100"/>
          <p14:tracePt t="24856" x="2233613" y="2197100"/>
          <p14:tracePt t="24864" x="2197100" y="2197100"/>
          <p14:tracePt t="24872" x="2170113" y="2197100"/>
          <p14:tracePt t="24880" x="2151063" y="2197100"/>
          <p14:tracePt t="24889" x="2143125" y="2206625"/>
          <p14:tracePt t="25009" x="2133600" y="2206625"/>
          <p14:tracePt t="25025" x="2124075" y="2206625"/>
          <p14:tracePt t="25049" x="2114550" y="2206625"/>
          <p14:tracePt t="25065" x="2097088" y="2206625"/>
          <p14:tracePt t="25072" x="2087563" y="2206625"/>
          <p14:tracePt t="25084" x="2078038" y="2206625"/>
          <p14:tracePt t="25176" x="2070100" y="2206625"/>
          <p14:tracePt t="25193" x="2070100" y="2197100"/>
          <p14:tracePt t="25201" x="2060575" y="2189163"/>
          <p14:tracePt t="25209" x="2051050" y="2189163"/>
          <p14:tracePt t="25216" x="2041525" y="2179638"/>
          <p14:tracePt t="25223" x="2033588" y="2179638"/>
          <p14:tracePt t="25231" x="2024063" y="2170113"/>
          <p14:tracePt t="25239" x="2005013" y="2152650"/>
          <p14:tracePt t="25247" x="2005013" y="2143125"/>
          <p14:tracePt t="25263" x="1987550" y="2133600"/>
          <p14:tracePt t="25271" x="1968500" y="2125663"/>
          <p14:tracePt t="25279" x="1960563" y="2116138"/>
          <p14:tracePt t="25368" x="1960563" y="2106613"/>
          <p14:tracePt t="25385" x="1960563" y="2097088"/>
          <p14:tracePt t="25855" x="1951038" y="2097088"/>
          <p14:tracePt t="25864" x="1924050" y="2097088"/>
          <p14:tracePt t="25872" x="1905000" y="2097088"/>
          <p14:tracePt t="25880" x="1860550" y="2106613"/>
          <p14:tracePt t="25887" x="1860550" y="2116138"/>
          <p14:tracePt t="25896" x="1841500" y="2125663"/>
          <p14:tracePt t="25905" x="1831975" y="2125663"/>
          <p14:tracePt t="25913" x="1824038" y="2133600"/>
          <p14:tracePt t="25919" x="1814513" y="2143125"/>
          <p14:tracePt t="25935" x="1814513" y="2152650"/>
          <p14:tracePt t="25944" x="1814513" y="2160588"/>
          <p14:tracePt t="25951" x="1814513" y="2189163"/>
          <p14:tracePt t="25959" x="1814513" y="2197100"/>
          <p14:tracePt t="25968" x="1804988" y="2206625"/>
          <p14:tracePt t="25975" x="1795463" y="2216150"/>
          <p14:tracePt t="25985" x="1778000" y="2233613"/>
          <p14:tracePt t="26409" x="1731963" y="2252663"/>
          <p14:tracePt t="26424" x="1714500" y="2252663"/>
          <p14:tracePt t="26433" x="1695450" y="2262188"/>
          <p14:tracePt t="26456" x="1685925" y="2270125"/>
          <p14:tracePt t="26464" x="1677988" y="2279650"/>
          <p14:tracePt t="26488" x="1668463" y="2279650"/>
          <p14:tracePt t="26505" x="1658938" y="2279650"/>
          <p14:tracePt t="26516" x="1649413" y="2279650"/>
          <p14:tracePt t="27087" x="1658938" y="2279650"/>
          <p14:tracePt t="27095" x="1778000" y="2279650"/>
          <p14:tracePt t="27103" x="1924050" y="2279650"/>
          <p14:tracePt t="27111" x="2078038" y="2279650"/>
          <p14:tracePt t="27119" x="2251075" y="2289175"/>
          <p14:tracePt t="27127" x="2443163" y="2306638"/>
          <p14:tracePt t="27135" x="2635250" y="2335213"/>
          <p14:tracePt t="27144" x="2862263" y="2371725"/>
          <p14:tracePt t="27151" x="3071813" y="2398713"/>
          <p14:tracePt t="27159" x="3236913" y="2444750"/>
          <p14:tracePt t="27167" x="3390900" y="2471738"/>
          <p14:tracePt t="27175" x="3463925" y="2498725"/>
          <p14:tracePt t="27184" x="3509963" y="2525713"/>
          <p14:tracePt t="27191" x="3519488" y="2525713"/>
          <p14:tracePt t="27200" x="3536950" y="2535238"/>
          <p14:tracePt t="27264" x="3546475" y="2535238"/>
          <p14:tracePt t="27272" x="3556000" y="2535238"/>
          <p14:tracePt t="27281" x="3573463" y="2544763"/>
          <p14:tracePt t="27289" x="3609975" y="2562225"/>
          <p14:tracePt t="27301" x="3646488" y="2571750"/>
          <p14:tracePt t="27306" x="3692525" y="2589213"/>
          <p14:tracePt t="27315" x="3729038" y="2617788"/>
          <p14:tracePt t="27321" x="3765550" y="2625725"/>
          <p14:tracePt t="27330" x="3775075" y="2625725"/>
          <p14:tracePt t="27336" x="3802063" y="2635250"/>
          <p14:tracePt t="27375" x="3810000" y="2635250"/>
          <p14:tracePt t="27391" x="3819525" y="2635250"/>
          <p14:tracePt t="27399" x="3838575" y="2644775"/>
          <p14:tracePt t="27407" x="3856038" y="2644775"/>
          <p14:tracePt t="27415" x="3892550" y="2644775"/>
          <p14:tracePt t="27423" x="3911600" y="2662238"/>
          <p14:tracePt t="27439" x="3929063" y="2671763"/>
          <p14:tracePt t="27683" x="3929063" y="2698750"/>
          <p14:tracePt t="27689" x="3865563" y="2790825"/>
          <p14:tracePt t="27697" x="3810000" y="2854325"/>
          <p14:tracePt t="27706" x="3756025" y="2936875"/>
          <p14:tracePt t="27716" x="3729038" y="2982913"/>
          <p14:tracePt t="27719" x="3665538" y="3100388"/>
          <p14:tracePt t="27727" x="3609975" y="3200400"/>
          <p14:tracePt t="27736" x="3563938" y="3338513"/>
          <p14:tracePt t="27747" x="3527425" y="3429000"/>
          <p14:tracePt t="27751" x="3482975" y="3565525"/>
          <p14:tracePt t="27759" x="3463925" y="3638550"/>
          <p14:tracePt t="27767" x="3436938" y="3757613"/>
          <p14:tracePt t="27775" x="3409950" y="3830638"/>
          <p14:tracePt t="27784" x="3400425" y="3894138"/>
          <p14:tracePt t="27791" x="3390900" y="3967163"/>
          <p14:tracePt t="27799" x="3390900" y="4021138"/>
          <p14:tracePt t="27807" x="3373438" y="4067175"/>
          <p14:tracePt t="27816" x="3373438" y="4122738"/>
          <p14:tracePt t="27823" x="3354388" y="4167188"/>
          <p14:tracePt t="27831" x="3346450" y="4186238"/>
          <p14:tracePt t="27839" x="3346450" y="4213225"/>
          <p14:tracePt t="27847" x="3336925" y="4232275"/>
          <p14:tracePt t="27855" x="3327400" y="4268788"/>
          <p14:tracePt t="27863" x="3327400" y="4276725"/>
          <p14:tracePt t="27871" x="3309938" y="4286250"/>
          <p14:tracePt t="27879" x="3309938" y="4295775"/>
          <p14:tracePt t="27887" x="3300413" y="4303713"/>
          <p14:tracePt t="27895" x="3300413" y="4313238"/>
          <p14:tracePt t="27903" x="3290888" y="4322763"/>
          <p14:tracePt t="27911" x="3290888" y="4340225"/>
          <p14:tracePt t="27919" x="3281363" y="4349750"/>
          <p14:tracePt t="27929" x="3263900" y="4368800"/>
          <p14:tracePt t="27944" x="3254375" y="4395788"/>
          <p14:tracePt t="27951" x="3254375" y="4405313"/>
          <p14:tracePt t="27960" x="3217863" y="4459288"/>
          <p14:tracePt t="27968" x="3208338" y="4478338"/>
          <p14:tracePt t="27975" x="3190875" y="4505325"/>
          <p14:tracePt t="27984" x="3181350" y="4551363"/>
          <p14:tracePt t="27991" x="3163888" y="4578350"/>
          <p14:tracePt t="27999" x="3163888" y="4595813"/>
          <p14:tracePt t="28007" x="3154363" y="4614863"/>
          <p14:tracePt t="28120" x="3154363" y="4624388"/>
          <p14:tracePt t="28132" x="3144838" y="4641850"/>
          <p14:tracePt t="28161" x="3144838" y="4651375"/>
          <p14:tracePt t="28225" x="3144838" y="4624388"/>
          <p14:tracePt t="28232" x="3171825" y="4532313"/>
          <p14:tracePt t="28240" x="3181350" y="4478338"/>
          <p14:tracePt t="28250" x="3190875" y="4395788"/>
          <p14:tracePt t="28255" x="3190875" y="4322763"/>
          <p14:tracePt t="28263" x="3190875" y="4249738"/>
          <p14:tracePt t="28271" x="3190875" y="4159250"/>
          <p14:tracePt t="28279" x="3190875" y="4086225"/>
          <p14:tracePt t="28287" x="3190875" y="4013200"/>
          <p14:tracePt t="28295" x="3208338" y="3967163"/>
          <p14:tracePt t="28303" x="3208338" y="3911600"/>
          <p14:tracePt t="28311" x="3208338" y="3867150"/>
          <p14:tracePt t="28319" x="3208338" y="3803650"/>
          <p14:tracePt t="28327" x="3208338" y="3748088"/>
          <p14:tracePt t="28335" x="3208338" y="3684588"/>
          <p14:tracePt t="28343" x="3208338" y="3648075"/>
          <p14:tracePt t="28351" x="3208338" y="3621088"/>
          <p14:tracePt t="28360" x="3208338" y="3565525"/>
          <p14:tracePt t="28367" x="3208338" y="3529013"/>
          <p14:tracePt t="28375" x="3208338" y="3492500"/>
          <p14:tracePt t="28384" x="3208338" y="3465513"/>
          <p14:tracePt t="28391" x="3208338" y="3419475"/>
          <p14:tracePt t="28400" x="3208338" y="3392488"/>
          <p14:tracePt t="28407" x="3208338" y="3375025"/>
          <p14:tracePt t="28416" x="3208338" y="3365500"/>
          <p14:tracePt t="28424" x="3208338" y="3338513"/>
          <p14:tracePt t="28431" x="3181350" y="3309938"/>
          <p14:tracePt t="28439" x="3171825" y="3302000"/>
          <p14:tracePt t="28447" x="3171825" y="3282950"/>
          <p14:tracePt t="28455" x="3171825" y="3273425"/>
          <p14:tracePt t="28463" x="3171825" y="3265488"/>
          <p14:tracePt t="28471" x="3171825" y="3255963"/>
          <p14:tracePt t="28479" x="3171825" y="3246438"/>
          <p14:tracePt t="28487" x="3171825" y="3236913"/>
          <p14:tracePt t="28503" x="3171825" y="3219450"/>
          <p14:tracePt t="28512" x="3171825" y="3209925"/>
          <p14:tracePt t="28533" x="3171825" y="3200400"/>
          <p14:tracePt t="28543" x="3171825" y="3182938"/>
          <p14:tracePt t="28551" x="3171825" y="3173413"/>
          <p14:tracePt t="28559" x="3171825" y="3163888"/>
          <p14:tracePt t="28567" x="3171825" y="3155950"/>
          <p14:tracePt t="28584" x="3171825" y="3127375"/>
          <p14:tracePt t="28591" x="3181350" y="3109913"/>
          <p14:tracePt t="28608" x="3181350" y="3100388"/>
          <p14:tracePt t="28616" x="3181350" y="3090863"/>
          <p14:tracePt t="28625" x="3181350" y="3082925"/>
          <p14:tracePt t="28633" x="3181350" y="3073400"/>
          <p14:tracePt t="28641" x="3181350" y="3054350"/>
          <p14:tracePt t="28649" x="3181350" y="3046413"/>
          <p14:tracePt t="28657" x="3171825" y="3027363"/>
          <p14:tracePt t="28665" x="3136900" y="2982913"/>
          <p14:tracePt t="28674" x="3117850" y="2954338"/>
          <p14:tracePt t="28680" x="3081338" y="2909888"/>
          <p14:tracePt t="28689" x="3063875" y="2881313"/>
          <p14:tracePt t="28695" x="3027363" y="2817813"/>
          <p14:tracePt t="28703" x="2990850" y="2790825"/>
          <p14:tracePt t="28711" x="2990850" y="2771775"/>
          <p14:tracePt t="28719" x="2944813" y="2727325"/>
          <p14:tracePt t="28727" x="2925763" y="2708275"/>
          <p14:tracePt t="28736" x="2898775" y="2671763"/>
          <p14:tracePt t="28743" x="2889250" y="2654300"/>
          <p14:tracePt t="28751" x="2889250" y="2635250"/>
          <p14:tracePt t="28759" x="2881313" y="2625725"/>
          <p14:tracePt t="28856" x="2871788" y="2625725"/>
          <p14:tracePt t="28872" x="2871788" y="2617788"/>
          <p14:tracePt t="28880" x="2871788" y="2598738"/>
          <p14:tracePt t="28887" x="2889250" y="2562225"/>
          <p14:tracePt t="28895" x="2898775" y="2562225"/>
          <p14:tracePt t="28903" x="2917825" y="2562225"/>
          <p14:tracePt t="28911" x="2935288" y="2535238"/>
          <p14:tracePt t="28919" x="2971800" y="2508250"/>
          <p14:tracePt t="28927" x="2981325" y="2498725"/>
          <p14:tracePt t="28936" x="3008313" y="2471738"/>
          <p14:tracePt t="28944" x="3008313" y="2462213"/>
          <p14:tracePt t="28953" x="3008313" y="2444750"/>
          <p14:tracePt t="28962" x="3017838" y="2425700"/>
          <p14:tracePt t="28970" x="3035300" y="2398713"/>
          <p14:tracePt t="28976" x="3044825" y="2379663"/>
          <p14:tracePt t="28992" x="3054350" y="2362200"/>
          <p14:tracePt t="29010" x="3054350" y="2352675"/>
          <p14:tracePt t="29072" x="3054350" y="2343150"/>
          <p14:tracePt t="29080" x="3008313" y="2343150"/>
          <p14:tracePt t="29088" x="2962275" y="2343150"/>
          <p14:tracePt t="29096" x="2908300" y="2343150"/>
          <p14:tracePt t="29104" x="2844800" y="2362200"/>
          <p14:tracePt t="29112" x="2789238" y="2362200"/>
          <p14:tracePt t="29119" x="2752725" y="2362200"/>
          <p14:tracePt t="29127" x="2679700" y="2362200"/>
          <p14:tracePt t="29135" x="2643188" y="2362200"/>
          <p14:tracePt t="29143" x="2589213" y="2362200"/>
          <p14:tracePt t="29151" x="2552700" y="2362200"/>
          <p14:tracePt t="29159" x="2525713" y="2362200"/>
          <p14:tracePt t="29168" x="2516188" y="2362200"/>
          <p14:tracePt t="29328" x="2498725" y="2352675"/>
          <p14:tracePt t="29337" x="2452688" y="2352675"/>
          <p14:tracePt t="29344" x="2389188" y="2352675"/>
          <p14:tracePt t="29354" x="2306638" y="2352675"/>
          <p14:tracePt t="29360" x="2214563" y="2343150"/>
          <p14:tracePt t="29371" x="2160588" y="2325688"/>
          <p14:tracePt t="29376" x="2070100" y="2325688"/>
          <p14:tracePt t="29387" x="1968500" y="2298700"/>
          <p14:tracePt t="29392" x="1895475" y="2289175"/>
          <p14:tracePt t="29404" x="1814513" y="2289175"/>
          <p14:tracePt t="29408" x="1758950" y="2279650"/>
          <p14:tracePt t="29416" x="1731963" y="2279650"/>
          <p14:tracePt t="29424" x="1722438" y="2279650"/>
          <p14:tracePt t="29464" x="1714500" y="2270125"/>
          <p14:tracePt t="29488" x="1714500" y="2262188"/>
          <p14:tracePt t="29847" x="1714500" y="2243138"/>
          <p14:tracePt t="29864" x="1668463" y="2225675"/>
          <p14:tracePt t="29871" x="1631950" y="2225675"/>
          <p14:tracePt t="29879" x="1604963" y="2225675"/>
          <p14:tracePt t="29903" x="1576388" y="2225675"/>
          <p14:tracePt t="30034" x="1568450" y="2206625"/>
          <p14:tracePt t="30039" x="1568450" y="2197100"/>
          <p14:tracePt t="30047" x="1568450" y="2189163"/>
          <p14:tracePt t="30055" x="1568450" y="2170113"/>
          <p14:tracePt t="30071" x="1568450" y="2152650"/>
          <p14:tracePt t="30079" x="1568450" y="2143125"/>
          <p14:tracePt t="30087" x="1568450" y="2133600"/>
          <p14:tracePt t="30096" x="1568450" y="2125663"/>
          <p14:tracePt t="30104" x="1568450" y="2116138"/>
          <p14:tracePt t="30122" x="1576388" y="2097088"/>
          <p14:tracePt t="30265" x="1585913" y="2097088"/>
          <p14:tracePt t="30273" x="1604963" y="2097088"/>
          <p14:tracePt t="30281" x="1612900" y="2097088"/>
          <p14:tracePt t="30387" x="1631950" y="2116138"/>
          <p14:tracePt t="30393" x="1658938" y="2189163"/>
          <p14:tracePt t="30401" x="1677988" y="2216150"/>
          <p14:tracePt t="30409" x="1685925" y="2252663"/>
          <p14:tracePt t="30417" x="1695450" y="2306638"/>
          <p14:tracePt t="30424" x="1731963" y="2371725"/>
          <p14:tracePt t="30432" x="1741488" y="2398713"/>
          <p14:tracePt t="30441" x="1758950" y="2444750"/>
          <p14:tracePt t="30447" x="1758950" y="2471738"/>
          <p14:tracePt t="30455" x="1768475" y="2489200"/>
          <p14:tracePt t="30463" x="1768475" y="2498725"/>
          <p14:tracePt t="30641" x="1768475" y="2508250"/>
          <p14:tracePt t="30648" x="1751013" y="2508250"/>
          <p14:tracePt t="30657" x="1731963" y="2508250"/>
          <p14:tracePt t="30667" x="1704975" y="2508250"/>
          <p14:tracePt t="30672" x="1685925" y="2508250"/>
          <p14:tracePt t="30680" x="1649413" y="2481263"/>
          <p14:tracePt t="30695" x="1649413" y="2471738"/>
          <p14:tracePt t="30711" x="1641475" y="2471738"/>
          <p14:tracePt t="30736" x="1641475" y="2462213"/>
          <p14:tracePt t="30767" x="1612900" y="2452688"/>
          <p14:tracePt t="30775" x="1604963" y="2452688"/>
          <p14:tracePt t="30783" x="1576388" y="2452688"/>
          <p14:tracePt t="30791" x="1549400" y="2452688"/>
          <p14:tracePt t="30800" x="1504950" y="2452688"/>
          <p14:tracePt t="30807" x="1476375" y="2452688"/>
          <p14:tracePt t="30815" x="1458913" y="2452688"/>
          <p14:tracePt t="30823" x="1431925" y="2452688"/>
          <p14:tracePt t="30840" x="1422400" y="2452688"/>
          <p14:tracePt t="30848" x="1412875" y="2444750"/>
          <p14:tracePt t="30897" x="1412875" y="2416175"/>
          <p14:tracePt t="30904" x="1412875" y="2408238"/>
          <p14:tracePt t="30911" x="1412875" y="2398713"/>
          <p14:tracePt t="30919" x="1412875" y="2371725"/>
          <p14:tracePt t="30936" x="1422400" y="2352675"/>
          <p14:tracePt t="30955" x="1422400" y="2335213"/>
          <p14:tracePt t="30970" x="1431925" y="2316163"/>
          <p14:tracePt t="30992" x="1439863" y="2298700"/>
          <p14:tracePt t="31003" x="1458913" y="2279650"/>
          <p14:tracePt t="31017" x="1476375" y="2270125"/>
          <p14:tracePt t="31023" x="1504950" y="2252663"/>
          <p14:tracePt t="31031" x="1512888" y="2252663"/>
          <p14:tracePt t="31039" x="1549400" y="2233613"/>
          <p14:tracePt t="31047" x="1558925" y="2233613"/>
          <p14:tracePt t="31055" x="1568450" y="2233613"/>
          <p14:tracePt t="31063" x="1604963" y="2233613"/>
          <p14:tracePt t="31113" x="1612900" y="2233613"/>
          <p14:tracePt t="31122" x="1622425" y="2262188"/>
          <p14:tracePt t="31129" x="1631950" y="2279650"/>
          <p14:tracePt t="31142" x="1631950" y="2289175"/>
          <p14:tracePt t="31144" x="1641475" y="2298700"/>
          <p14:tracePt t="31154" x="1649413" y="2306638"/>
          <p14:tracePt t="31161" x="1658938" y="2325688"/>
          <p14:tracePt t="31177" x="1668463" y="2325688"/>
          <p14:tracePt t="31233" x="1668463" y="2343150"/>
          <p14:tracePt t="31240" x="1668463" y="2362200"/>
          <p14:tracePt t="31248" x="1668463" y="2371725"/>
          <p14:tracePt t="31256" x="1658938" y="2408238"/>
          <p14:tracePt t="31264" x="1641475" y="2425700"/>
          <p14:tracePt t="31272" x="1612900" y="2462213"/>
          <p14:tracePt t="31281" x="1585913" y="2481263"/>
          <p14:tracePt t="31292" x="1568450" y="2498725"/>
          <p14:tracePt t="31296" x="1549400" y="2508250"/>
          <p14:tracePt t="31306" x="1531938" y="2517775"/>
          <p14:tracePt t="31384" x="1522413" y="2498725"/>
          <p14:tracePt t="31392" x="1522413" y="2489200"/>
          <p14:tracePt t="31401" x="1522413" y="2462213"/>
          <p14:tracePt t="31408" x="1522413" y="2452688"/>
          <p14:tracePt t="31416" x="1522413" y="2444750"/>
          <p14:tracePt t="31424" x="1522413" y="2435225"/>
          <p14:tracePt t="31443" x="1522413" y="2425700"/>
          <p14:tracePt t="31576" x="1522413" y="2416175"/>
          <p14:tracePt t="31599" x="1541463" y="2408238"/>
          <p14:tracePt t="31623" x="1541463" y="2389188"/>
          <p14:tracePt t="31840" x="1604963" y="2398713"/>
          <p14:tracePt t="31849" x="1668463" y="2444750"/>
          <p14:tracePt t="31857" x="1714500" y="2462213"/>
          <p14:tracePt t="31865" x="1787525" y="2489200"/>
          <p14:tracePt t="31873" x="1804988" y="2498725"/>
          <p14:tracePt t="31881" x="1851025" y="2517775"/>
          <p14:tracePt t="31891" x="1887538" y="2554288"/>
          <p14:tracePt t="31907" x="1960563" y="2608263"/>
          <p14:tracePt t="31911" x="1968500" y="2617788"/>
          <p14:tracePt t="31919" x="1987550" y="2635250"/>
          <p14:tracePt t="31927" x="1987550" y="2654300"/>
          <p14:tracePt t="31943" x="1987550" y="2671763"/>
          <p14:tracePt t="31953" x="1987550" y="2681288"/>
          <p14:tracePt t="32073" x="1987550" y="2698750"/>
          <p14:tracePt t="32193" x="1978025" y="2708275"/>
          <p14:tracePt t="32201" x="1968500" y="2717800"/>
          <p14:tracePt t="32209" x="1951038" y="2735263"/>
          <p14:tracePt t="32217" x="1941513" y="2735263"/>
          <p14:tracePt t="32233" x="1931988" y="2744788"/>
          <p14:tracePt t="32273" x="1931988" y="2754313"/>
          <p14:tracePt t="32281" x="1931988" y="2763838"/>
          <p14:tracePt t="32305" x="1931988" y="2771775"/>
          <p14:tracePt t="32320" x="1931988" y="2781300"/>
          <p14:tracePt t="32337" x="1931988" y="2800350"/>
          <p14:tracePt t="32457" x="1951038" y="2817813"/>
          <p14:tracePt t="32473" x="1997075" y="2836863"/>
          <p14:tracePt t="32481" x="2024063" y="2854325"/>
          <p14:tracePt t="32488" x="2041525" y="2854325"/>
          <p14:tracePt t="32496" x="2060575" y="2863850"/>
          <p14:tracePt t="32506" x="2106613" y="2881313"/>
          <p14:tracePt t="32513" x="2133600" y="2917825"/>
          <p14:tracePt t="32520" x="2151063" y="2936875"/>
          <p14:tracePt t="32528" x="2160588" y="2954338"/>
          <p14:tracePt t="32536" x="2179638" y="3000375"/>
          <p14:tracePt t="32544" x="2197100" y="3027363"/>
          <p14:tracePt t="32555" x="2206625" y="3054350"/>
          <p14:tracePt t="32559" x="2206625" y="3073400"/>
          <p14:tracePt t="32568" x="2206625" y="3119438"/>
          <p14:tracePt t="32576" x="2206625" y="3127375"/>
          <p14:tracePt t="32586" x="2206625" y="3163888"/>
          <p14:tracePt t="32603" x="2206625" y="3192463"/>
          <p14:tracePt t="32610" x="2206625" y="3200400"/>
          <p14:tracePt t="32617" x="2206625" y="3209925"/>
          <p14:tracePt t="32624" x="2206625" y="3219450"/>
          <p14:tracePt t="32649" x="2206625" y="3228975"/>
          <p14:tracePt t="32753" x="2206625" y="3246438"/>
          <p14:tracePt t="32769" x="2206625" y="3265488"/>
          <p14:tracePt t="32776" x="2206625" y="3282950"/>
          <p14:tracePt t="32785" x="2206625" y="3302000"/>
          <p14:tracePt t="32794" x="2206625" y="3319463"/>
          <p14:tracePt t="32802" x="2206625" y="3338513"/>
          <p14:tracePt t="32808" x="2214563" y="3365500"/>
          <p14:tracePt t="32817" x="2214563" y="3411538"/>
          <p14:tracePt t="32826" x="2214563" y="3429000"/>
          <p14:tracePt t="32833" x="2224088" y="3455988"/>
          <p14:tracePt t="32843" x="2251075" y="3502025"/>
          <p14:tracePt t="32847" x="2251075" y="3529013"/>
          <p14:tracePt t="32872" x="2251075" y="3538538"/>
          <p14:tracePt t="32880" x="2251075" y="3556000"/>
          <p14:tracePt t="32993" x="2260600" y="3556000"/>
          <p14:tracePt t="33505" x="2260600" y="3565525"/>
          <p14:tracePt t="33529" x="2279650" y="3565525"/>
          <p14:tracePt t="33536" x="2287588" y="3565525"/>
          <p14:tracePt t="33551" x="2297113" y="3565525"/>
          <p14:tracePt t="33567" x="2306638" y="3565525"/>
          <p14:tracePt t="33575" x="2324100" y="3565525"/>
          <p14:tracePt t="33584" x="2343150" y="3565525"/>
          <p14:tracePt t="33783" x="2352675" y="3556000"/>
          <p14:tracePt t="33849" x="2352675" y="3538538"/>
          <p14:tracePt t="33880" x="2352675" y="3529013"/>
          <p14:tracePt t="34113" x="2343150" y="3538538"/>
          <p14:tracePt t="34128" x="2333625" y="3548063"/>
          <p14:tracePt t="34145" x="2316163" y="3565525"/>
          <p14:tracePt t="34151" x="2306638" y="3565525"/>
          <p14:tracePt t="34160" x="2297113" y="3565525"/>
          <p14:tracePt t="34417" x="2287588" y="3575050"/>
          <p14:tracePt t="34433" x="2279650" y="3575050"/>
          <p14:tracePt t="34449" x="2270125" y="3575050"/>
          <p14:tracePt t="34473" x="2260600" y="3584575"/>
          <p14:tracePt t="34488" x="2251075" y="3584575"/>
          <p14:tracePt t="34497" x="2243138" y="3584575"/>
          <p14:tracePt t="34543" x="2233613" y="3584575"/>
          <p14:tracePt t="34551" x="2224088" y="3584575"/>
          <p14:tracePt t="34559" x="2206625" y="3592513"/>
          <p14:tracePt t="34567" x="2187575" y="3611563"/>
          <p14:tracePt t="34575" x="2179638" y="3611563"/>
          <p14:tracePt t="34591" x="2170113" y="3611563"/>
          <p14:tracePt t="34607" x="2160588" y="3621088"/>
          <p14:tracePt t="34777" x="2143125" y="3621088"/>
          <p14:tracePt t="34783" x="2124075" y="3621088"/>
          <p14:tracePt t="34791" x="2097088" y="3621088"/>
          <p14:tracePt t="34799" x="2078038" y="3629025"/>
          <p14:tracePt t="34807" x="2051050" y="3629025"/>
          <p14:tracePt t="34815" x="2041525" y="3629025"/>
          <p14:tracePt t="34823" x="2033588" y="3629025"/>
          <p14:tracePt t="34831" x="2014538" y="3629025"/>
          <p14:tracePt t="34839" x="1997075" y="3629025"/>
          <p14:tracePt t="34847" x="1987550" y="3629025"/>
          <p14:tracePt t="35081" x="1987550" y="3621088"/>
          <p14:tracePt t="35100" x="1987550" y="3611563"/>
          <p14:tracePt t="35105" x="1987550" y="3575050"/>
          <p14:tracePt t="35112" x="1987550" y="3556000"/>
          <p14:tracePt t="35121" x="1968500" y="3529013"/>
          <p14:tracePt t="35130" x="1968500" y="3519488"/>
          <p14:tracePt t="35136" x="1968500" y="3492500"/>
          <p14:tracePt t="35146" x="1968500" y="3482975"/>
          <p14:tracePt t="35153" x="1951038" y="3455988"/>
          <p14:tracePt t="35160" x="1951038" y="3446463"/>
          <p14:tracePt t="35169" x="1951038" y="3438525"/>
          <p14:tracePt t="35176" x="1951038" y="3429000"/>
          <p14:tracePt t="35216" x="1941513" y="3419475"/>
          <p14:tracePt t="35224" x="1941513" y="3411538"/>
          <p14:tracePt t="35344" x="1941513" y="3392488"/>
          <p14:tracePt t="35352" x="1951038" y="3382963"/>
          <p14:tracePt t="35361" x="1978025" y="3365500"/>
          <p14:tracePt t="35367" x="2024063" y="3338513"/>
          <p14:tracePt t="35375" x="2051050" y="3338513"/>
          <p14:tracePt t="35383" x="2097088" y="3328988"/>
          <p14:tracePt t="35391" x="2114550" y="3328988"/>
          <p14:tracePt t="35400" x="2143125" y="3328988"/>
          <p14:tracePt t="35407" x="2151063" y="3328988"/>
          <p14:tracePt t="35415" x="2170113" y="3328988"/>
          <p14:tracePt t="35423" x="2187575" y="3338513"/>
          <p14:tracePt t="35432" x="2206625" y="3365500"/>
          <p14:tracePt t="35448" x="2206625" y="3375025"/>
          <p14:tracePt t="35456" x="2206625" y="3392488"/>
          <p14:tracePt t="35463" x="2206625" y="3402013"/>
          <p14:tracePt t="35471" x="2206625" y="3429000"/>
          <p14:tracePt t="35479" x="2206625" y="3438525"/>
          <p14:tracePt t="35487" x="2206625" y="3446463"/>
          <p14:tracePt t="35495" x="2206625" y="3465513"/>
          <p14:tracePt t="35567" x="2214563" y="3482975"/>
          <p14:tracePt t="35575" x="2214563" y="3492500"/>
          <p14:tracePt t="35583" x="2243138" y="3519488"/>
          <p14:tracePt t="35591" x="2251075" y="3519488"/>
          <p14:tracePt t="35648" x="2251075" y="3529013"/>
          <p14:tracePt t="35656" x="2251075" y="3556000"/>
          <p14:tracePt t="35665" x="2251075" y="3565525"/>
          <p14:tracePt t="35672" x="2251075" y="3575050"/>
          <p14:tracePt t="35680" x="2251075" y="3602038"/>
          <p14:tracePt t="35688" x="2233613" y="3621088"/>
          <p14:tracePt t="35698" x="2187575" y="3657600"/>
          <p14:tracePt t="35705" x="2151063" y="3665538"/>
          <p14:tracePt t="35714" x="2124075" y="3675063"/>
          <p14:tracePt t="35719" x="2097088" y="3684588"/>
          <p14:tracePt t="35727" x="2087563" y="3684588"/>
          <p14:tracePt t="35735" x="2051050" y="3702050"/>
          <p14:tracePt t="35744" x="2033588" y="3711575"/>
          <p14:tracePt t="35753" x="1997075" y="3711575"/>
          <p14:tracePt t="35769" x="1978025" y="3711575"/>
          <p14:tracePt t="35778" x="1960563" y="3711575"/>
          <p14:tracePt t="35792" x="1951038" y="3711575"/>
          <p14:tracePt t="35808" x="1941513" y="3711575"/>
          <p14:tracePt t="35824" x="1924050" y="3711575"/>
          <p14:tracePt t="35856" x="1914525" y="3711575"/>
          <p14:tracePt t="35872" x="1905000" y="3711575"/>
          <p14:tracePt t="35880" x="1878013" y="3711575"/>
          <p14:tracePt t="35888" x="1860550" y="3711575"/>
          <p14:tracePt t="35896" x="1851025" y="3711575"/>
          <p14:tracePt t="35907" x="1841500" y="3711575"/>
          <p14:tracePt t="35912" x="1831975" y="3711575"/>
          <p14:tracePt t="36015" x="1831975" y="3702050"/>
          <p14:tracePt t="36032" x="1831975" y="3675063"/>
          <p14:tracePt t="36073" x="1831975" y="3665538"/>
          <p14:tracePt t="36113" x="1831975" y="3657600"/>
          <p14:tracePt t="36151" x="1824038" y="3657600"/>
          <p14:tracePt t="36369" x="1795463" y="3657600"/>
          <p14:tracePt t="36380" x="1778000" y="3665538"/>
          <p14:tracePt t="36383" x="1768475" y="3675063"/>
          <p14:tracePt t="36391" x="1758950" y="3675063"/>
          <p14:tracePt t="36423" x="1751013" y="3675063"/>
          <p14:tracePt t="36863" x="1741488" y="3684588"/>
          <p14:tracePt t="36871" x="1741488" y="3702050"/>
          <p14:tracePt t="36907" x="1741488" y="3711575"/>
          <p14:tracePt t="36921" x="1741488" y="3721100"/>
          <p14:tracePt t="37025" x="1741488" y="3738563"/>
          <p14:tracePt t="37039" x="1741488" y="3748088"/>
          <p14:tracePt t="37267" x="1741488" y="3784600"/>
          <p14:tracePt t="37271" x="1741488" y="3803650"/>
          <p14:tracePt t="37328" x="1741488" y="3811588"/>
          <p14:tracePt t="37799" x="1741488" y="3803650"/>
          <p14:tracePt t="37807" x="1741488" y="3784600"/>
          <p14:tracePt t="37818" x="1751013" y="3767138"/>
          <p14:tracePt t="37824" x="1751013" y="3748088"/>
          <p14:tracePt t="37834" x="1751013" y="3721100"/>
          <p14:tracePt t="37839" x="1758950" y="3702050"/>
          <p14:tracePt t="37849" x="1768475" y="3665538"/>
          <p14:tracePt t="37867" x="1778000" y="3638550"/>
          <p14:tracePt t="37872" x="1787525" y="3629025"/>
          <p14:tracePt t="37882" x="1795463" y="3621088"/>
          <p14:tracePt t="37905" x="1795463" y="3611563"/>
          <p14:tracePt t="38129" x="1778000" y="3629025"/>
          <p14:tracePt t="38136" x="1751013" y="3657600"/>
          <p14:tracePt t="38145" x="1731963" y="3675063"/>
          <p14:tracePt t="38153" x="1722438" y="3684588"/>
          <p14:tracePt t="38160" x="1704975" y="3694113"/>
          <p14:tracePt t="38167" x="1695450" y="3702050"/>
          <p14:tracePt t="38320" x="1704975" y="3684588"/>
          <p14:tracePt t="38330" x="1714500" y="3675063"/>
          <p14:tracePt t="38337" x="1731963" y="3675063"/>
          <p14:tracePt t="38346" x="1751013" y="3648075"/>
          <p14:tracePt t="38355" x="1768475" y="3648075"/>
          <p14:tracePt t="38364" x="1787525" y="3638550"/>
          <p14:tracePt t="38367" x="1814513" y="3621088"/>
          <p14:tracePt t="38376" x="1824038" y="3621088"/>
          <p14:tracePt t="38386" x="1841500" y="3611563"/>
          <p14:tracePt t="38404" x="1851025" y="3611563"/>
          <p14:tracePt t="38408" x="1868488" y="3602038"/>
          <p14:tracePt t="38425" x="1887538" y="3592513"/>
          <p14:tracePt t="38441" x="1914525" y="3592513"/>
          <p14:tracePt t="38457" x="1941513" y="3575050"/>
          <p14:tracePt t="38473" x="1951038" y="3575050"/>
          <p14:tracePt t="38485" x="1968500" y="3575050"/>
          <p14:tracePt t="38488" x="1978025" y="3575050"/>
          <p14:tracePt t="38496" x="1997075" y="3575050"/>
          <p14:tracePt t="38504" x="2005013" y="3575050"/>
          <p14:tracePt t="38568" x="2014538" y="3584575"/>
          <p14:tracePt t="38576" x="2014538" y="3638550"/>
          <p14:tracePt t="38584" x="2014538" y="3657600"/>
          <p14:tracePt t="38592" x="2033588" y="3684588"/>
          <p14:tracePt t="38603" x="2060575" y="3730625"/>
          <p14:tracePt t="38608" x="2087563" y="3775075"/>
          <p14:tracePt t="38621" x="2143125" y="3811588"/>
          <p14:tracePt t="38625" x="2206625" y="3867150"/>
          <p14:tracePt t="38633" x="2306638" y="3911600"/>
          <p14:tracePt t="38640" x="2379663" y="3948113"/>
          <p14:tracePt t="38653" x="2479675" y="3994150"/>
          <p14:tracePt t="38657" x="2606675" y="4021138"/>
          <p14:tracePt t="38667" x="2725738" y="4049713"/>
          <p14:tracePt t="38671" x="2817813" y="4067175"/>
          <p14:tracePt t="38680" x="2917825" y="4094163"/>
          <p14:tracePt t="38687" x="3008313" y="4094163"/>
          <p14:tracePt t="38695" x="3071813" y="4113213"/>
          <p14:tracePt t="38703" x="3127375" y="4113213"/>
          <p14:tracePt t="38711" x="3190875" y="4140200"/>
          <p14:tracePt t="38719" x="3208338" y="4140200"/>
          <p14:tracePt t="38727" x="3236913" y="4149725"/>
          <p14:tracePt t="38735" x="3254375" y="4167188"/>
          <p14:tracePt t="38761" x="3263900" y="4176713"/>
          <p14:tracePt t="38818" x="3281363" y="4176713"/>
          <p14:tracePt t="38835" x="3309938" y="4176713"/>
          <p14:tracePt t="38841" x="3327400" y="4176713"/>
          <p14:tracePt t="38870" x="3336925" y="4176713"/>
          <p14:tracePt t="38895" x="3363913" y="4176713"/>
          <p14:tracePt t="38969" x="3373438" y="4176713"/>
          <p14:tracePt t="38977" x="3400425" y="4176713"/>
          <p14:tracePt t="38985" x="3427413" y="4176713"/>
          <p14:tracePt t="38993" x="3463925" y="4176713"/>
          <p14:tracePt t="39003" x="3500438" y="4176713"/>
          <p14:tracePt t="39008" x="3527425" y="4176713"/>
          <p14:tracePt t="39019" x="3609975" y="4176713"/>
          <p14:tracePt t="39025" x="3636963" y="4176713"/>
          <p14:tracePt t="39031" x="3683000" y="4186238"/>
          <p14:tracePt t="39039" x="3729038" y="4203700"/>
          <p14:tracePt t="39047" x="3756025" y="4222750"/>
          <p14:tracePt t="39055" x="3765550" y="4222750"/>
          <p14:tracePt t="39063" x="3783013" y="4222750"/>
          <p14:tracePt t="39119" x="3792538" y="4222750"/>
          <p14:tracePt t="39287" x="3802063" y="4222750"/>
          <p14:tracePt t="39295" x="3838575" y="4213225"/>
          <p14:tracePt t="39303" x="3883025" y="4176713"/>
          <p14:tracePt t="39312" x="3919538" y="4167188"/>
          <p14:tracePt t="39319" x="3929063" y="4159250"/>
          <p14:tracePt t="39327" x="3975100" y="4130675"/>
          <p14:tracePt t="39335" x="3975100" y="4122738"/>
          <p14:tracePt t="39343" x="4011613" y="4113213"/>
          <p14:tracePt t="39352" x="4021138" y="4103688"/>
          <p14:tracePt t="39359" x="4057650" y="4086225"/>
          <p14:tracePt t="39367" x="4102100" y="4057650"/>
          <p14:tracePt t="39376" x="4138613" y="4049713"/>
          <p14:tracePt t="39386" x="4175125" y="4030663"/>
          <p14:tracePt t="39391" x="4194175" y="4021138"/>
          <p14:tracePt t="39400" x="4230688" y="4013200"/>
          <p14:tracePt t="39407" x="4257675" y="4003675"/>
          <p14:tracePt t="39417" x="4284663" y="3976688"/>
          <p14:tracePt t="39424" x="4294188" y="3976688"/>
          <p14:tracePt t="39435" x="4303713" y="3976688"/>
          <p14:tracePt t="39625" x="4321175" y="3976688"/>
          <p14:tracePt t="39634" x="4340225" y="3994150"/>
          <p14:tracePt t="39639" x="4348163" y="4021138"/>
          <p14:tracePt t="39647" x="4367213" y="4030663"/>
          <p14:tracePt t="39655" x="4376738" y="4040188"/>
          <p14:tracePt t="39663" x="4384675" y="4057650"/>
          <p14:tracePt t="39671" x="4384675" y="4067175"/>
          <p14:tracePt t="39680" x="4403725" y="4113213"/>
          <p14:tracePt t="39687" x="4413250" y="4122738"/>
          <p14:tracePt t="39695" x="4421188" y="4130675"/>
          <p14:tracePt t="39871" x="4394200" y="4140200"/>
          <p14:tracePt t="39879" x="4340225" y="4159250"/>
          <p14:tracePt t="39887" x="4275138" y="4176713"/>
          <p14:tracePt t="39895" x="4221163" y="4195763"/>
          <p14:tracePt t="39920" x="3975100" y="4322763"/>
          <p14:tracePt t="39928" x="3875088" y="4376738"/>
          <p14:tracePt t="39937" x="3829050" y="4395788"/>
          <p14:tracePt t="39944" x="3746500" y="4449763"/>
          <p14:tracePt t="39951" x="3702050" y="4486275"/>
          <p14:tracePt t="39960" x="3636963" y="4541838"/>
          <p14:tracePt t="39969" x="3619500" y="4568825"/>
          <p14:tracePt t="39976" x="3592513" y="4605338"/>
          <p14:tracePt t="39984" x="3582988" y="4641850"/>
          <p14:tracePt t="39992" x="3563938" y="4678363"/>
          <p14:tracePt t="40001" x="3563938" y="4705350"/>
          <p14:tracePt t="40008" x="3546475" y="4724400"/>
          <p14:tracePt t="40020" x="3546475" y="4778375"/>
          <p14:tracePt t="40024" x="3546475" y="4824413"/>
          <p14:tracePt t="40036" x="3546475" y="4887913"/>
          <p14:tracePt t="40041" x="3546475" y="4943475"/>
          <p14:tracePt t="40050" x="3546475" y="4997450"/>
          <p14:tracePt t="40056" x="3546475" y="5060950"/>
          <p14:tracePt t="40064" x="3563938" y="5116513"/>
          <p14:tracePt t="40072" x="3573463" y="5180013"/>
          <p14:tracePt t="40083" x="3600450" y="5207000"/>
          <p14:tracePt t="40087" x="3656013" y="5262563"/>
          <p14:tracePt t="40095" x="3702050" y="5299075"/>
          <p14:tracePt t="40103" x="3765550" y="5335588"/>
          <p14:tracePt t="40111" x="3846513" y="5362575"/>
          <p14:tracePt t="40119" x="3938588" y="5372100"/>
          <p14:tracePt t="40127" x="4065588" y="5408613"/>
          <p14:tracePt t="40135" x="4230688" y="5408613"/>
          <p14:tracePt t="40143" x="4376738" y="5408613"/>
          <p14:tracePt t="40151" x="4576763" y="5408613"/>
          <p14:tracePt t="40159" x="4740275" y="5408613"/>
          <p14:tracePt t="40167" x="4941888" y="5408613"/>
          <p14:tracePt t="40175" x="5224463" y="5380038"/>
          <p14:tracePt t="40183" x="5497513" y="5362575"/>
          <p14:tracePt t="40194" x="5716588" y="5307013"/>
          <p14:tracePt t="40204" x="5953125" y="5270500"/>
          <p14:tracePt t="40208" x="6235700" y="5233988"/>
          <p14:tracePt t="40219" x="6435725" y="5153025"/>
          <p14:tracePt t="40224" x="6627813" y="5126038"/>
          <p14:tracePt t="40233" x="6737350" y="5080000"/>
          <p14:tracePt t="40240" x="6837363" y="5053013"/>
          <p14:tracePt t="40248" x="6892925" y="5043488"/>
          <p14:tracePt t="40256" x="6956425" y="5016500"/>
          <p14:tracePt t="40264" x="6983413" y="5016500"/>
          <p14:tracePt t="40272" x="7010400" y="5006975"/>
          <p14:tracePt t="40280" x="7046913" y="4997450"/>
          <p14:tracePt t="40289" x="7083425" y="4979988"/>
          <p14:tracePt t="40295" x="7183438" y="4943475"/>
          <p14:tracePt t="40304" x="7229475" y="4933950"/>
          <p14:tracePt t="40312" x="7283450" y="4914900"/>
          <p14:tracePt t="40320" x="7366000" y="4897438"/>
          <p14:tracePt t="40327" x="7439025" y="4897438"/>
          <p14:tracePt t="40335" x="7548563" y="4878388"/>
          <p14:tracePt t="40343" x="7631113" y="4870450"/>
          <p14:tracePt t="40352" x="7704138" y="4851400"/>
          <p14:tracePt t="40359" x="7794625" y="4851400"/>
          <p14:tracePt t="40367" x="7877175" y="4814888"/>
          <p14:tracePt t="40375" x="7950200" y="4797425"/>
          <p14:tracePt t="40383" x="7994650" y="4787900"/>
          <p14:tracePt t="40392" x="8004175" y="4787900"/>
          <p14:tracePt t="40457" x="7950200" y="4787900"/>
          <p14:tracePt t="40465" x="7748588" y="4787900"/>
          <p14:tracePt t="40473" x="7558088" y="4787900"/>
          <p14:tracePt t="40485" x="7329488" y="4787900"/>
          <p14:tracePt t="40489" x="7073900" y="4787900"/>
          <p14:tracePt t="40496" x="6873875" y="4787900"/>
          <p14:tracePt t="40504" x="6673850" y="4787900"/>
          <p14:tracePt t="40512" x="6435725" y="4741863"/>
          <p14:tracePt t="40521" x="6189663" y="4705350"/>
          <p14:tracePt t="40527" x="5935663" y="4632325"/>
          <p14:tracePt t="40535" x="5688013" y="4514850"/>
          <p14:tracePt t="40543" x="5487988" y="4432300"/>
          <p14:tracePt t="40551" x="5268913" y="4303713"/>
          <p14:tracePt t="40559" x="5114925" y="4213225"/>
          <p14:tracePt t="40567" x="4995863" y="4122738"/>
          <p14:tracePt t="40575" x="4859338" y="4030663"/>
          <p14:tracePt t="40584" x="4722813" y="3911600"/>
          <p14:tracePt t="40592" x="4586288" y="3803650"/>
          <p14:tracePt t="40603" x="4448175" y="3684588"/>
          <p14:tracePt t="40608" x="4330700" y="3565525"/>
          <p14:tracePt t="40619" x="4194175" y="3438525"/>
          <p14:tracePt t="40624" x="4057650" y="3346450"/>
          <p14:tracePt t="40633" x="3938588" y="3265488"/>
          <p14:tracePt t="40641" x="3838575" y="3173413"/>
          <p14:tracePt t="40648" x="3819525" y="3155950"/>
          <p14:tracePt t="40656" x="3810000" y="3136900"/>
          <p14:tracePt t="40671" x="3810000" y="3119438"/>
          <p14:tracePt t="40680" x="3810000" y="3109913"/>
          <p14:tracePt t="40688" x="3902075" y="3100388"/>
          <p14:tracePt t="40696" x="4084638" y="3100388"/>
          <p14:tracePt t="40705" x="4340225" y="3109913"/>
          <p14:tracePt t="40711" x="4695825" y="3173413"/>
          <p14:tracePt t="40720" x="5214938" y="3319463"/>
          <p14:tracePt t="40728" x="5734050" y="3465513"/>
          <p14:tracePt t="40737" x="6226175" y="3638550"/>
          <p14:tracePt t="40743" x="6773863" y="3767138"/>
          <p14:tracePt t="40751" x="7256463" y="3911600"/>
          <p14:tracePt t="40759" x="7777163" y="4057650"/>
          <p14:tracePt t="40767" x="8104188" y="4140200"/>
          <p14:tracePt t="40775" x="8515350" y="4249738"/>
          <p14:tracePt t="40783" x="8688388" y="4313238"/>
          <p14:tracePt t="40792" x="8980488" y="4405313"/>
          <p14:tracePt t="53328" x="8907463" y="3994150"/>
          <p14:tracePt t="53335" x="8715375" y="3948113"/>
          <p14:tracePt t="53343" x="8505825" y="3884613"/>
          <p14:tracePt t="53351" x="8223250" y="3767138"/>
          <p14:tracePt t="53359" x="8013700" y="3730625"/>
          <p14:tracePt t="53367" x="7721600" y="3648075"/>
          <p14:tracePt t="53375" x="7448550" y="3556000"/>
          <p14:tracePt t="53383" x="7202488" y="3502025"/>
          <p14:tracePt t="53391" x="6983413" y="3446463"/>
          <p14:tracePt t="53400" x="6810375" y="3392488"/>
          <p14:tracePt t="53407" x="6645275" y="3328988"/>
          <p14:tracePt t="53415" x="6491288" y="3302000"/>
          <p14:tracePt t="53423" x="6381750" y="3255963"/>
          <p14:tracePt t="53432" x="6299200" y="3228975"/>
          <p14:tracePt t="53439" x="6254750" y="3182938"/>
          <p14:tracePt t="53448" x="6245225" y="3173413"/>
          <p14:tracePt t="53455" x="6245225" y="3163888"/>
          <p14:tracePt t="53560" x="6245225" y="3155950"/>
          <p14:tracePt t="53584" x="6235700" y="3146425"/>
          <p14:tracePt t="53600" x="6199188" y="3127375"/>
          <p14:tracePt t="53608" x="6153150" y="3090863"/>
          <p14:tracePt t="53618" x="6126163" y="3073400"/>
          <p14:tracePt t="53624" x="6080125" y="3027363"/>
          <p14:tracePt t="53636" x="6062663" y="3000375"/>
          <p14:tracePt t="53640" x="6043613" y="2954338"/>
          <p14:tracePt t="53652" x="6026150" y="2927350"/>
          <p14:tracePt t="53656" x="5989638" y="2863850"/>
          <p14:tracePt t="53666" x="5953125" y="2817813"/>
          <p14:tracePt t="53671" x="5943600" y="2800350"/>
          <p14:tracePt t="53679" x="5916613" y="2763838"/>
          <p14:tracePt t="53695" x="5907088" y="2727325"/>
          <p14:tracePt t="53704" x="5907088" y="2717800"/>
          <p14:tracePt t="53712" x="5907088" y="2690813"/>
          <p14:tracePt t="53721" x="5907088" y="2671763"/>
          <p14:tracePt t="53729" x="5907088" y="2625725"/>
          <p14:tracePt t="53737" x="5907088" y="2598738"/>
          <p14:tracePt t="53744" x="5907088" y="2571750"/>
          <p14:tracePt t="53752" x="5907088" y="2544763"/>
          <p14:tracePt t="53760" x="5926138" y="2508250"/>
          <p14:tracePt t="53769" x="5962650" y="2462213"/>
          <p14:tracePt t="53776" x="6007100" y="2416175"/>
          <p14:tracePt t="53784" x="6089650" y="2362200"/>
          <p14:tracePt t="53792" x="6189663" y="2335213"/>
          <p14:tracePt t="53801" x="6354763" y="2289175"/>
          <p14:tracePt t="53808" x="6472238" y="2262188"/>
          <p14:tracePt t="53820" x="6637338" y="2262188"/>
          <p14:tracePt t="53824" x="6791325" y="2262188"/>
          <p14:tracePt t="53836" x="6973888" y="2262188"/>
          <p14:tracePt t="53839" x="7138988" y="2262188"/>
          <p14:tracePt t="53850" x="7256463" y="2325688"/>
          <p14:tracePt t="53855" x="7356475" y="2398713"/>
          <p14:tracePt t="53865" x="7412038" y="2444750"/>
          <p14:tracePt t="53871" x="7439025" y="2489200"/>
          <p14:tracePt t="53880" x="7458075" y="2535238"/>
          <p14:tracePt t="53887" x="7458075" y="2571750"/>
          <p14:tracePt t="53896" x="7458075" y="2608263"/>
          <p14:tracePt t="53903" x="7458075" y="2671763"/>
          <p14:tracePt t="53911" x="7392988" y="2771775"/>
          <p14:tracePt t="53919" x="7283450" y="2890838"/>
          <p14:tracePt t="53927" x="7083425" y="3027363"/>
          <p14:tracePt t="53935" x="6910388" y="3109913"/>
          <p14:tracePt t="53943" x="6718300" y="3192463"/>
          <p14:tracePt t="53951" x="6481763" y="3282950"/>
          <p14:tracePt t="53959" x="6254750" y="3346450"/>
          <p14:tracePt t="53967" x="5962650" y="3411538"/>
          <p14:tracePt t="53975" x="5707063" y="3482975"/>
          <p14:tracePt t="53984" x="5507038" y="3548063"/>
          <p14:tracePt t="53992" x="5305425" y="3565525"/>
          <p14:tracePt t="54001" x="5159375" y="3575050"/>
          <p14:tracePt t="54008" x="5068888" y="3575050"/>
          <p14:tracePt t="54022" x="5041900" y="3575050"/>
          <p14:tracePt t="54024" x="5032375" y="3575050"/>
          <p14:tracePt t="54043" x="5022850" y="3575050"/>
          <p14:tracePt t="54047" x="5022850" y="3548063"/>
          <p14:tracePt t="54056" x="5022850" y="3502025"/>
          <p14:tracePt t="54068" x="5022850" y="3438525"/>
          <p14:tracePt t="54072" x="5022850" y="3402013"/>
          <p14:tracePt t="54085" x="5022850" y="3392488"/>
          <p14:tracePt t="54088" x="5022850" y="3375025"/>
          <p14:tracePt t="54097" x="5022850" y="3365500"/>
          <p14:tracePt t="54104" x="5022850" y="3346450"/>
          <p14:tracePt t="54129" x="5022850" y="3328988"/>
          <p14:tracePt t="54137" x="5022850" y="3319463"/>
          <p14:tracePt t="54145" x="5022850" y="3309938"/>
          <p14:tracePt t="54160" x="5032375" y="3282950"/>
          <p14:tracePt t="54168" x="5041900" y="3273425"/>
          <p14:tracePt t="54176" x="5059363" y="3255963"/>
          <p14:tracePt t="54185" x="5078413" y="3246438"/>
          <p14:tracePt t="54192" x="5095875" y="3228975"/>
          <p14:tracePt t="54201" x="5132388" y="3219450"/>
          <p14:tracePt t="54210" x="5151438" y="3209925"/>
          <p14:tracePt t="54218" x="5168900" y="3209925"/>
          <p14:tracePt t="54237" x="5187950" y="3200400"/>
          <p14:tracePt t="54250" x="5205413" y="3200400"/>
          <p14:tracePt t="54263" x="5214938" y="3200400"/>
          <p14:tracePt t="54385" x="5232400" y="3200400"/>
          <p14:tracePt t="54393" x="5287963" y="3163888"/>
          <p14:tracePt t="54401" x="5368925" y="3155950"/>
          <p14:tracePt t="54409" x="5405438" y="3155950"/>
          <p14:tracePt t="54418" x="5451475" y="3155950"/>
          <p14:tracePt t="54424" x="5487988" y="3146425"/>
          <p14:tracePt t="54434" x="5534025" y="3119438"/>
          <p14:tracePt t="54439" x="5597525" y="3109913"/>
          <p14:tracePt t="54448" x="5653088" y="3109913"/>
          <p14:tracePt t="54455" x="5707063" y="3100388"/>
          <p14:tracePt t="54463" x="5743575" y="3100388"/>
          <p14:tracePt t="54471" x="5780088" y="3100388"/>
          <p14:tracePt t="54479" x="5826125" y="3100388"/>
          <p14:tracePt t="54487" x="5843588" y="3100388"/>
          <p14:tracePt t="54495" x="5853113" y="3100388"/>
          <p14:tracePt t="54503" x="5862638" y="3100388"/>
          <p14:tracePt t="54511" x="5880100" y="3100388"/>
          <p14:tracePt t="54520" x="5907088" y="3100388"/>
          <p14:tracePt t="54527" x="5916613" y="3100388"/>
          <p14:tracePt t="54536" x="5943600" y="3100388"/>
          <p14:tracePt t="54543" x="5953125" y="3100388"/>
          <p14:tracePt t="54552" x="5962650" y="3100388"/>
          <p14:tracePt t="54560" x="5980113" y="3100388"/>
          <p14:tracePt t="54568" x="5999163" y="3119438"/>
          <p14:tracePt t="54576" x="5999163" y="3146425"/>
          <p14:tracePt t="54586" x="5999163" y="3163888"/>
          <p14:tracePt t="54592" x="5999163" y="3200400"/>
          <p14:tracePt t="54601" x="5999163" y="3246438"/>
          <p14:tracePt t="54608" x="5999163" y="3273425"/>
          <p14:tracePt t="54617" x="5999163" y="3319463"/>
          <p14:tracePt t="54624" x="5953125" y="3382963"/>
          <p14:tracePt t="54634" x="5926138" y="3411538"/>
          <p14:tracePt t="54640" x="5889625" y="3455988"/>
          <p14:tracePt t="54650" x="5862638" y="3482975"/>
          <p14:tracePt t="54656" x="5826125" y="3511550"/>
          <p14:tracePt t="54664" x="5807075" y="3529013"/>
          <p14:tracePt t="54672" x="5780088" y="3548063"/>
          <p14:tracePt t="54680" x="5770563" y="3556000"/>
          <p14:tracePt t="54704" x="5761038" y="3565525"/>
          <p14:tracePt t="54831" x="5789613" y="3529013"/>
          <p14:tracePt t="54839" x="5926138" y="3511550"/>
          <p14:tracePt t="54849" x="6053138" y="3502025"/>
          <p14:tracePt t="54856" x="6145213" y="3502025"/>
          <p14:tracePt t="54864" x="6272213" y="3502025"/>
          <p14:tracePt t="54872" x="6381750" y="3502025"/>
          <p14:tracePt t="54880" x="6472238" y="3502025"/>
          <p14:tracePt t="54905" x="6610350" y="3538538"/>
          <p14:tracePt t="54938" x="6610350" y="3575050"/>
          <p14:tracePt t="54944" x="6591300" y="3584575"/>
          <p14:tracePt t="54955" x="6545263" y="3602038"/>
          <p14:tracePt t="54959" x="6491288" y="3621088"/>
          <p14:tracePt t="54968" x="6454775" y="3621088"/>
          <p14:tracePt t="54975" x="6418263" y="3621088"/>
          <p14:tracePt t="54984" x="6391275" y="3621088"/>
          <p14:tracePt t="54993" x="6381750" y="3621088"/>
          <p14:tracePt t="55009" x="6372225" y="3621088"/>
          <p14:tracePt t="55545" x="6335713" y="3638550"/>
          <p14:tracePt t="55557" x="6281738" y="3711575"/>
          <p14:tracePt t="55560" x="6162675" y="3794125"/>
          <p14:tracePt t="55567" x="6043613" y="3884613"/>
          <p14:tracePt t="55575" x="5962650" y="3940175"/>
          <p14:tracePt t="55584" x="5826125" y="4030663"/>
          <p14:tracePt t="55591" x="5716588" y="4076700"/>
          <p14:tracePt t="55600" x="5616575" y="4149725"/>
          <p14:tracePt t="55607" x="5461000" y="4249738"/>
          <p14:tracePt t="55615" x="5324475" y="4359275"/>
          <p14:tracePt t="55623" x="5205413" y="4449763"/>
          <p14:tracePt t="55632" x="5105400" y="4522788"/>
          <p14:tracePt t="55639" x="5032375" y="4568825"/>
          <p14:tracePt t="55649" x="4922838" y="4651375"/>
          <p14:tracePt t="55655" x="4803775" y="4705350"/>
          <p14:tracePt t="55667" x="4649788" y="4778375"/>
          <p14:tracePt t="55671" x="4503738" y="4805363"/>
          <p14:tracePt t="55679" x="4348163" y="4887913"/>
          <p14:tracePt t="55687" x="4221163" y="4943475"/>
          <p14:tracePt t="55695" x="4075113" y="4960938"/>
          <p14:tracePt t="55703" x="3919538" y="5024438"/>
          <p14:tracePt t="55711" x="3792538" y="5053013"/>
          <p14:tracePt t="55719" x="3656013" y="5080000"/>
          <p14:tracePt t="55727" x="3527425" y="5089525"/>
          <p14:tracePt t="55735" x="3419475" y="5089525"/>
          <p14:tracePt t="55743" x="3327400" y="5106988"/>
          <p14:tracePt t="55751" x="3236913" y="5106988"/>
          <p14:tracePt t="55759" x="3136900" y="5089525"/>
          <p14:tracePt t="55767" x="3100388" y="5080000"/>
          <p14:tracePt t="55775" x="3035300" y="5060950"/>
          <p14:tracePt t="55783" x="2990850" y="5033963"/>
          <p14:tracePt t="55791" x="2962275" y="5016500"/>
          <p14:tracePt t="55800" x="2925763" y="4987925"/>
          <p14:tracePt t="55807" x="2917825" y="4970463"/>
          <p14:tracePt t="55815" x="2908300" y="4943475"/>
          <p14:tracePt t="55823" x="2898775" y="4887913"/>
          <p14:tracePt t="55831" x="2898775" y="4824413"/>
          <p14:tracePt t="55839" x="2871788" y="4751388"/>
          <p14:tracePt t="55848" x="2852738" y="4668838"/>
          <p14:tracePt t="55855" x="2825750" y="4559300"/>
          <p14:tracePt t="55863" x="2798763" y="4478338"/>
          <p14:tracePt t="55871" x="2762250" y="4376738"/>
          <p14:tracePt t="55879" x="2698750" y="4268788"/>
          <p14:tracePt t="55900" x="2589213" y="4086225"/>
          <p14:tracePt t="55903" x="2552700" y="4003675"/>
          <p14:tracePt t="55911" x="2498725" y="3921125"/>
          <p14:tracePt t="55919" x="2452688" y="3840163"/>
          <p14:tracePt t="55927" x="2443163" y="3730625"/>
          <p14:tracePt t="55935" x="2443163" y="3702050"/>
          <p14:tracePt t="55943" x="2433638" y="3629025"/>
          <p14:tracePt t="55951" x="2433638" y="3538538"/>
          <p14:tracePt t="55960" x="2416175" y="3429000"/>
          <p14:tracePt t="55970" x="2416175" y="3328988"/>
          <p14:tracePt t="55976" x="2416175" y="3236913"/>
          <p14:tracePt t="55983" x="2452688" y="3127375"/>
          <p14:tracePt t="55992" x="2479675" y="3009900"/>
          <p14:tracePt t="56001" x="2533650" y="2881313"/>
          <p14:tracePt t="56008" x="2562225" y="2781300"/>
          <p14:tracePt t="56017" x="2635250" y="2662238"/>
          <p14:tracePt t="56025" x="2689225" y="2598738"/>
          <p14:tracePt t="56034" x="2781300" y="2498725"/>
          <p14:tracePt t="56040" x="2898775" y="2408238"/>
          <p14:tracePt t="56050" x="2981325" y="2371725"/>
          <p14:tracePt t="56057" x="3127375" y="2289175"/>
          <p14:tracePt t="56064" x="3281363" y="2233613"/>
          <p14:tracePt t="56071" x="3446463" y="2170113"/>
          <p14:tracePt t="56080" x="3629025" y="2152650"/>
          <p14:tracePt t="56088" x="3829050" y="2143125"/>
          <p14:tracePt t="56096" x="4011613" y="2143125"/>
          <p14:tracePt t="56104" x="4211638" y="2143125"/>
          <p14:tracePt t="56112" x="4394200" y="2143125"/>
          <p14:tracePt t="56120" x="4576763" y="2197100"/>
          <p14:tracePt t="56128" x="4849813" y="2289175"/>
          <p14:tracePt t="56136" x="5105400" y="2452688"/>
          <p14:tracePt t="56144" x="5334000" y="2625725"/>
          <p14:tracePt t="56152" x="5534025" y="2763838"/>
          <p14:tracePt t="56159" x="5724525" y="2900363"/>
          <p14:tracePt t="56167" x="5889625" y="3054350"/>
          <p14:tracePt t="56175" x="5980113" y="3209925"/>
          <p14:tracePt t="56183" x="6072188" y="3346450"/>
          <p14:tracePt t="56191" x="6145213" y="3475038"/>
          <p14:tracePt t="56199" x="6189663" y="3556000"/>
          <p14:tracePt t="56207" x="6218238" y="3675063"/>
          <p14:tracePt t="56215" x="6245225" y="3767138"/>
          <p14:tracePt t="56223" x="6245225" y="3857625"/>
          <p14:tracePt t="56231" x="6245225" y="3930650"/>
          <p14:tracePt t="56240" x="6245225" y="4003675"/>
          <p14:tracePt t="56248" x="6245225" y="4067175"/>
          <p14:tracePt t="56256" x="6226175" y="4140200"/>
          <p14:tracePt t="56263" x="6172200" y="4213225"/>
          <p14:tracePt t="56271" x="6116638" y="4276725"/>
          <p14:tracePt t="56279" x="6043613" y="4395788"/>
          <p14:tracePt t="56287" x="5943600" y="4532313"/>
          <p14:tracePt t="56295" x="5834063" y="4651375"/>
          <p14:tracePt t="56303" x="5770563" y="4732338"/>
          <p14:tracePt t="56311" x="5697538" y="4797425"/>
          <p14:tracePt t="56319" x="5580063" y="4906963"/>
          <p14:tracePt t="56327" x="5441950" y="4997450"/>
          <p14:tracePt t="56335" x="5324475" y="5070475"/>
          <p14:tracePt t="56344" x="5178425" y="5160963"/>
          <p14:tracePt t="56353" x="5041900" y="5216525"/>
          <p14:tracePt t="56360" x="4905375" y="5280025"/>
          <p14:tracePt t="56368" x="4795838" y="5326063"/>
          <p14:tracePt t="56376" x="4676775" y="5362575"/>
          <p14:tracePt t="56384" x="4513263" y="5380038"/>
          <p14:tracePt t="56392" x="4384675" y="5380038"/>
          <p14:tracePt t="56401" x="4238625" y="5380038"/>
          <p14:tracePt t="56407" x="4094163" y="5380038"/>
          <p14:tracePt t="56416" x="3965575" y="5380038"/>
          <p14:tracePt t="56423" x="3856038" y="5380038"/>
          <p14:tracePt t="56431" x="3729038" y="5380038"/>
          <p14:tracePt t="56440" x="3609975" y="5316538"/>
          <p14:tracePt t="56448" x="3482975" y="5253038"/>
          <p14:tracePt t="56456" x="3409950" y="5207000"/>
          <p14:tracePt t="56463" x="3309938" y="5116513"/>
          <p14:tracePt t="56471" x="3227388" y="5016500"/>
          <p14:tracePt t="56479" x="3136900" y="4897438"/>
          <p14:tracePt t="56487" x="3063875" y="4760913"/>
          <p14:tracePt t="56495" x="2998788" y="4641850"/>
          <p14:tracePt t="56503" x="2954338" y="4495800"/>
          <p14:tracePt t="56511" x="2925763" y="4376738"/>
          <p14:tracePt t="56519" x="2925763" y="4268788"/>
          <p14:tracePt t="56527" x="2925763" y="4176713"/>
          <p14:tracePt t="56535" x="2925763" y="4049713"/>
          <p14:tracePt t="56544" x="2925763" y="3976688"/>
          <p14:tracePt t="56551" x="2925763" y="3867150"/>
          <p14:tracePt t="56559" x="2962275" y="3738563"/>
          <p14:tracePt t="56567" x="3008313" y="3621088"/>
          <p14:tracePt t="56575" x="3054350" y="3519488"/>
          <p14:tracePt t="56583" x="3090863" y="3429000"/>
          <p14:tracePt t="56591" x="3117850" y="3328988"/>
          <p14:tracePt t="56600" x="3136900" y="3236913"/>
          <p14:tracePt t="56607" x="3171825" y="3155950"/>
          <p14:tracePt t="56615" x="3181350" y="3082925"/>
          <p14:tracePt t="56623" x="3227388" y="2982913"/>
          <p14:tracePt t="56631" x="3236913" y="2900363"/>
          <p14:tracePt t="56639" x="3263900" y="2844800"/>
          <p14:tracePt t="56648" x="3317875" y="2744788"/>
          <p14:tracePt t="56656" x="3373438" y="2662238"/>
          <p14:tracePt t="56666" x="3463925" y="2562225"/>
          <p14:tracePt t="56676" x="3563938" y="2489200"/>
          <p14:tracePt t="56680" x="3683000" y="2416175"/>
          <p14:tracePt t="56690" x="3829050" y="2335213"/>
          <p14:tracePt t="56696" x="3965575" y="2289175"/>
          <p14:tracePt t="56706" x="4121150" y="2233613"/>
          <p14:tracePt t="56711" x="4248150" y="2216150"/>
          <p14:tracePt t="56719" x="4376738" y="2216150"/>
          <p14:tracePt t="56727" x="4484688" y="2216150"/>
          <p14:tracePt t="56735" x="4613275" y="2216150"/>
          <p14:tracePt t="56743" x="4703763" y="2252663"/>
          <p14:tracePt t="56751" x="4749800" y="2352675"/>
          <p14:tracePt t="56759" x="4776788" y="2481263"/>
          <p14:tracePt t="56767" x="4813300" y="2662238"/>
          <p14:tracePt t="56775" x="4813300" y="2844800"/>
          <p14:tracePt t="56783" x="4822825" y="3009900"/>
          <p14:tracePt t="56791" x="4886325" y="3228975"/>
          <p14:tracePt t="56800" x="4922838" y="3411538"/>
          <p14:tracePt t="56809" x="4932363" y="3556000"/>
          <p14:tracePt t="56818" x="4978400" y="3702050"/>
          <p14:tracePt t="56825" x="5059363" y="3840163"/>
          <p14:tracePt t="56836" x="5086350" y="3930650"/>
          <p14:tracePt t="56842" x="5122863" y="4030663"/>
          <p14:tracePt t="56851" x="5178425" y="4094163"/>
          <p14:tracePt t="56860" x="5205413" y="4159250"/>
          <p14:tracePt t="56863" x="5214938" y="4176713"/>
          <p14:tracePt t="56871" x="5214938" y="4203700"/>
          <p14:tracePt t="56884" x="5214938" y="4213225"/>
          <p14:tracePt t="56888" x="5214938" y="4232275"/>
          <p14:tracePt t="56895" x="5214938" y="4259263"/>
          <p14:tracePt t="56903" x="5214938" y="4303713"/>
          <p14:tracePt t="56911" x="5168900" y="4359275"/>
          <p14:tracePt t="56919" x="5132388" y="4459288"/>
          <p14:tracePt t="56927" x="5041900" y="4578350"/>
          <p14:tracePt t="56935" x="4978400" y="4605338"/>
          <p14:tracePt t="56943" x="4876800" y="4687888"/>
          <p14:tracePt t="56951" x="4813300" y="4760913"/>
          <p14:tracePt t="56959" x="4676775" y="4833938"/>
          <p14:tracePt t="56967" x="4594225" y="4887913"/>
          <p14:tracePt t="56975" x="4494213" y="4943475"/>
          <p14:tracePt t="56983" x="4413250" y="4987925"/>
          <p14:tracePt t="56991" x="4311650" y="5043488"/>
          <p14:tracePt t="56999" x="4257675" y="5070475"/>
          <p14:tracePt t="57007" x="4194175" y="5089525"/>
          <p14:tracePt t="57016" x="4148138" y="5097463"/>
          <p14:tracePt t="57023" x="4075113" y="5116513"/>
          <p14:tracePt t="57032" x="4029075" y="5133975"/>
          <p14:tracePt t="57039" x="3975100" y="5133975"/>
          <p14:tracePt t="57048" x="3911600" y="5153025"/>
          <p14:tracePt t="57055" x="3856038" y="5153025"/>
          <p14:tracePt t="57063" x="3783013" y="5153025"/>
          <p14:tracePt t="57071" x="3692525" y="5153025"/>
          <p14:tracePt t="57079" x="3582988" y="5153025"/>
          <p14:tracePt t="57087" x="3446463" y="5126038"/>
          <p14:tracePt t="57095" x="3336925" y="5097463"/>
          <p14:tracePt t="57104" x="3181350" y="5043488"/>
          <p14:tracePt t="57111" x="3081338" y="4979988"/>
          <p14:tracePt t="57119" x="2954338" y="4924425"/>
          <p14:tracePt t="57127" x="2852738" y="4851400"/>
          <p14:tracePt t="57137" x="2716213" y="4797425"/>
          <p14:tracePt t="57144" x="2671763" y="4741863"/>
          <p14:tracePt t="57153" x="2635250" y="4697413"/>
          <p14:tracePt t="57160" x="2589213" y="4595813"/>
          <p14:tracePt t="57168" x="2589213" y="4505325"/>
          <p14:tracePt t="57176" x="2589213" y="4395788"/>
          <p14:tracePt t="57184" x="2589213" y="4268788"/>
          <p14:tracePt t="57192" x="2589213" y="4140200"/>
          <p14:tracePt t="57201" x="2625725" y="3957638"/>
          <p14:tracePt t="57208" x="2708275" y="3784600"/>
          <p14:tracePt t="57217" x="2752725" y="3657600"/>
          <p14:tracePt t="57224" x="2781300" y="3538538"/>
          <p14:tracePt t="57234" x="2835275" y="3411538"/>
          <p14:tracePt t="57240" x="2862263" y="3346450"/>
          <p14:tracePt t="57250" x="2889250" y="3282950"/>
          <p14:tracePt t="57256" x="2908300" y="3236913"/>
          <p14:tracePt t="57266" x="2944813" y="3155950"/>
          <p14:tracePt t="57275" x="2962275" y="3127375"/>
          <p14:tracePt t="57279" x="2981325" y="3100388"/>
          <p14:tracePt t="57287" x="3017838" y="3036888"/>
          <p14:tracePt t="57295" x="3054350" y="2990850"/>
          <p14:tracePt t="57303" x="3117850" y="2927350"/>
          <p14:tracePt t="57311" x="3163888" y="2890838"/>
          <p14:tracePt t="57319" x="3227388" y="2836863"/>
          <p14:tracePt t="57327" x="3273425" y="2817813"/>
          <p14:tracePt t="57335" x="3281363" y="2808288"/>
          <p14:tracePt t="57424" x="3263900" y="2790825"/>
          <p14:tracePt t="57433" x="3190875" y="2763838"/>
          <p14:tracePt t="57440" x="3081338" y="2735263"/>
          <p14:tracePt t="57450" x="2962275" y="2690813"/>
          <p14:tracePt t="57460" x="2844800" y="2617788"/>
          <p14:tracePt t="57463" x="2708275" y="2517775"/>
          <p14:tracePt t="57475" x="2589213" y="2425700"/>
          <p14:tracePt t="57480" x="2406650" y="2289175"/>
          <p14:tracePt t="57490" x="2224088" y="2170113"/>
          <p14:tracePt t="57495" x="2087563" y="2052638"/>
          <p14:tracePt t="57503" x="1924050" y="1906588"/>
          <p14:tracePt t="57512" x="1804988" y="1797050"/>
          <p14:tracePt t="57519" x="1685925" y="1714500"/>
          <p14:tracePt t="57527" x="1585913" y="1624013"/>
          <p14:tracePt t="57535" x="1485900" y="1541463"/>
          <p14:tracePt t="57543" x="1385888" y="1468438"/>
          <p14:tracePt t="57551" x="1322388" y="1431925"/>
          <p14:tracePt t="57559" x="1285875" y="1404938"/>
          <p14:tracePt t="57567" x="1258888" y="1376363"/>
          <p14:tracePt t="57575" x="1239838" y="1358900"/>
          <p14:tracePt t="57583" x="1239838" y="1349375"/>
          <p14:tracePt t="57591" x="1239838" y="1339850"/>
          <p14:tracePt t="57600" x="1239838" y="1322388"/>
          <p14:tracePt t="57607" x="1239838" y="1312863"/>
          <p14:tracePt t="57616" x="1239838" y="1303338"/>
          <p14:tracePt t="57649" x="1239838" y="1285875"/>
          <p14:tracePt t="58073" x="1239838" y="1276350"/>
          <p14:tracePt t="58089" x="1239838" y="1268413"/>
          <p14:tracePt t="58097" x="1239838" y="1231900"/>
          <p14:tracePt t="58105" x="1239838" y="1195388"/>
          <p14:tracePt t="58113" x="1239838" y="1185863"/>
          <p14:tracePt t="58121" x="1239838" y="1166813"/>
          <p14:tracePt t="58130" x="1239838" y="1149350"/>
          <p14:tracePt t="58135" x="1239838" y="1139825"/>
          <p14:tracePt t="58207" x="1249363" y="1130300"/>
          <p14:tracePt t="58216" x="1285875" y="1130300"/>
          <p14:tracePt t="58224" x="1358900" y="1130300"/>
          <p14:tracePt t="58234" x="1431925" y="1139825"/>
          <p14:tracePt t="58239" x="1512888" y="1149350"/>
          <p14:tracePt t="58248" x="1549400" y="1149350"/>
          <p14:tracePt t="58255" x="1604963" y="1158875"/>
          <p14:tracePt t="58263" x="1685925" y="1203325"/>
          <p14:tracePt t="58271" x="1714500" y="1212850"/>
          <p14:tracePt t="58279" x="1751013" y="1222375"/>
          <p14:tracePt t="58287" x="1778000" y="1222375"/>
          <p14:tracePt t="58295" x="1787525" y="1222375"/>
          <p14:tracePt t="58303" x="1795463" y="1231900"/>
          <p14:tracePt t="58410" x="1804988" y="1231900"/>
          <p14:tracePt t="58416" x="1851025" y="1203325"/>
          <p14:tracePt t="58425" x="1887538" y="1185863"/>
          <p14:tracePt t="58434" x="1931988" y="1158875"/>
          <p14:tracePt t="58440" x="1951038" y="1139825"/>
          <p14:tracePt t="58449" x="1960563" y="1130300"/>
          <p14:tracePt t="58456" x="1968500" y="1130300"/>
          <p14:tracePt t="58466" x="2005013" y="1093788"/>
          <p14:tracePt t="58472" x="2014538" y="1093788"/>
          <p14:tracePt t="58480" x="2041525" y="1076325"/>
          <p14:tracePt t="58488" x="2051050" y="1066800"/>
          <p14:tracePt t="58496" x="2051050" y="1049338"/>
          <p14:tracePt t="58504" x="2078038" y="1039813"/>
          <p14:tracePt t="58535" x="2078038" y="1030288"/>
          <p14:tracePt t="58705" x="2078038" y="1076325"/>
          <p14:tracePt t="58713" x="2078038" y="1185863"/>
          <p14:tracePt t="58721" x="2078038" y="1276350"/>
          <p14:tracePt t="58730" x="2151063" y="1395413"/>
          <p14:tracePt t="58736" x="2279650" y="1514475"/>
          <p14:tracePt t="58747" x="2462213" y="1641475"/>
          <p14:tracePt t="58753" x="2643188" y="1760538"/>
          <p14:tracePt t="58762" x="2917825" y="1860550"/>
          <p14:tracePt t="58767" x="3217863" y="1960563"/>
          <p14:tracePt t="58776" x="3592513" y="2070100"/>
          <p14:tracePt t="58783" x="4138613" y="2197100"/>
          <p14:tracePt t="58791" x="4613275" y="2316163"/>
          <p14:tracePt t="58799" x="5159375" y="2416175"/>
          <p14:tracePt t="58807" x="5624513" y="2481263"/>
          <p14:tracePt t="58815" x="6108700" y="2608263"/>
          <p14:tracePt t="58823" x="6600825" y="2654300"/>
          <p14:tracePt t="58831" x="7010400" y="2763838"/>
          <p14:tracePt t="58839" x="7485063" y="2881313"/>
          <p14:tracePt t="58848" x="7986713" y="2954338"/>
          <p14:tracePt t="58855" x="8423275" y="3027363"/>
          <p14:tracePt t="58863" x="8715375" y="3100388"/>
          <p14:tracePt t="58871" x="8980488" y="31734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420" name="Text Box 44"/>
          <p:cNvSpPr txBox="1">
            <a:spLocks noChangeArrowheads="1"/>
          </p:cNvSpPr>
          <p:nvPr/>
        </p:nvSpPr>
        <p:spPr bwMode="auto">
          <a:xfrm>
            <a:off x="755650" y="3573463"/>
            <a:ext cx="81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a:t>
            </a:r>
          </a:p>
        </p:txBody>
      </p:sp>
      <p:grpSp>
        <p:nvGrpSpPr>
          <p:cNvPr id="229460" name="Group 84"/>
          <p:cNvGrpSpPr>
            <a:grpSpLocks/>
          </p:cNvGrpSpPr>
          <p:nvPr/>
        </p:nvGrpSpPr>
        <p:grpSpPr bwMode="auto">
          <a:xfrm>
            <a:off x="827088" y="1196975"/>
            <a:ext cx="3168650" cy="2736850"/>
            <a:chOff x="884" y="1152"/>
            <a:chExt cx="2860" cy="2641"/>
          </a:xfrm>
        </p:grpSpPr>
        <p:grpSp>
          <p:nvGrpSpPr>
            <p:cNvPr id="229413" name="Group 37"/>
            <p:cNvGrpSpPr>
              <a:grpSpLocks/>
            </p:cNvGrpSpPr>
            <p:nvPr/>
          </p:nvGrpSpPr>
          <p:grpSpPr bwMode="auto">
            <a:xfrm>
              <a:off x="912" y="1152"/>
              <a:ext cx="1152" cy="864"/>
              <a:chOff x="768" y="1104"/>
              <a:chExt cx="1152" cy="864"/>
            </a:xfrm>
          </p:grpSpPr>
          <p:sp>
            <p:nvSpPr>
              <p:cNvPr id="229414" name="Line 38"/>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15" name="Rectangle 39"/>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16" name="Rectangle 40"/>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17" name="Line 41"/>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18" name="Line 42"/>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19" name="Line 43"/>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22" name="Group 46"/>
            <p:cNvGrpSpPr>
              <a:grpSpLocks/>
            </p:cNvGrpSpPr>
            <p:nvPr/>
          </p:nvGrpSpPr>
          <p:grpSpPr bwMode="auto">
            <a:xfrm>
              <a:off x="2592" y="1344"/>
              <a:ext cx="1152" cy="864"/>
              <a:chOff x="768" y="1104"/>
              <a:chExt cx="1152" cy="864"/>
            </a:xfrm>
          </p:grpSpPr>
          <p:sp>
            <p:nvSpPr>
              <p:cNvPr id="229423" name="Line 47"/>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24" name="Rectangle 48"/>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25" name="Rectangle 49"/>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26" name="Line 50"/>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27" name="Line 51"/>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28" name="Line 52"/>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31" name="Group 55"/>
            <p:cNvGrpSpPr>
              <a:grpSpLocks/>
            </p:cNvGrpSpPr>
            <p:nvPr/>
          </p:nvGrpSpPr>
          <p:grpSpPr bwMode="auto">
            <a:xfrm>
              <a:off x="1728" y="2928"/>
              <a:ext cx="1152" cy="864"/>
              <a:chOff x="768" y="1104"/>
              <a:chExt cx="1152" cy="864"/>
            </a:xfrm>
          </p:grpSpPr>
          <p:sp>
            <p:nvSpPr>
              <p:cNvPr id="229432" name="Line 56"/>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33" name="Rectangle 57"/>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34" name="Rectangle 58"/>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35" name="Line 59"/>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36" name="Line 60"/>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37" name="Line 61"/>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39" name="Group 63"/>
            <p:cNvGrpSpPr>
              <a:grpSpLocks/>
            </p:cNvGrpSpPr>
            <p:nvPr/>
          </p:nvGrpSpPr>
          <p:grpSpPr bwMode="auto">
            <a:xfrm>
              <a:off x="912" y="1344"/>
              <a:ext cx="2400" cy="1776"/>
              <a:chOff x="912" y="1344"/>
              <a:chExt cx="2400" cy="1776"/>
            </a:xfrm>
          </p:grpSpPr>
          <p:sp>
            <p:nvSpPr>
              <p:cNvPr id="229440" name="Line 64"/>
              <p:cNvSpPr>
                <a:spLocks noChangeShapeType="1"/>
              </p:cNvSpPr>
              <p:nvPr/>
            </p:nvSpPr>
            <p:spPr bwMode="auto">
              <a:xfrm flipH="1">
                <a:off x="172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1" name="Line 65"/>
              <p:cNvSpPr>
                <a:spLocks noChangeShapeType="1"/>
              </p:cNvSpPr>
              <p:nvPr/>
            </p:nvSpPr>
            <p:spPr bwMode="auto">
              <a:xfrm>
                <a:off x="91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2" name="Line 66"/>
              <p:cNvSpPr>
                <a:spLocks noChangeShapeType="1"/>
              </p:cNvSpPr>
              <p:nvPr/>
            </p:nvSpPr>
            <p:spPr bwMode="auto">
              <a:xfrm>
                <a:off x="1296"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3" name="Line 67"/>
              <p:cNvSpPr>
                <a:spLocks noChangeShapeType="1"/>
              </p:cNvSpPr>
              <p:nvPr/>
            </p:nvSpPr>
            <p:spPr bwMode="auto">
              <a:xfrm flipH="1">
                <a:off x="2112"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4" name="Line 68"/>
              <p:cNvSpPr>
                <a:spLocks noChangeShapeType="1"/>
              </p:cNvSpPr>
              <p:nvPr/>
            </p:nvSpPr>
            <p:spPr bwMode="auto">
              <a:xfrm>
                <a:off x="163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5" name="Line 69"/>
              <p:cNvSpPr>
                <a:spLocks noChangeShapeType="1"/>
              </p:cNvSpPr>
              <p:nvPr/>
            </p:nvSpPr>
            <p:spPr bwMode="auto">
              <a:xfrm flipH="1">
                <a:off x="244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46" name="Group 70"/>
            <p:cNvGrpSpPr>
              <a:grpSpLocks/>
            </p:cNvGrpSpPr>
            <p:nvPr/>
          </p:nvGrpSpPr>
          <p:grpSpPr bwMode="auto">
            <a:xfrm>
              <a:off x="884" y="1654"/>
              <a:ext cx="2400" cy="1776"/>
              <a:chOff x="912" y="1344"/>
              <a:chExt cx="2400" cy="1776"/>
            </a:xfrm>
          </p:grpSpPr>
          <p:sp>
            <p:nvSpPr>
              <p:cNvPr id="229447" name="Line 71"/>
              <p:cNvSpPr>
                <a:spLocks noChangeShapeType="1"/>
              </p:cNvSpPr>
              <p:nvPr/>
            </p:nvSpPr>
            <p:spPr bwMode="auto">
              <a:xfrm flipH="1">
                <a:off x="172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8" name="Line 72"/>
              <p:cNvSpPr>
                <a:spLocks noChangeShapeType="1"/>
              </p:cNvSpPr>
              <p:nvPr/>
            </p:nvSpPr>
            <p:spPr bwMode="auto">
              <a:xfrm>
                <a:off x="91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49" name="Line 73"/>
              <p:cNvSpPr>
                <a:spLocks noChangeShapeType="1"/>
              </p:cNvSpPr>
              <p:nvPr/>
            </p:nvSpPr>
            <p:spPr bwMode="auto">
              <a:xfrm>
                <a:off x="1296"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0" name="Line 74"/>
              <p:cNvSpPr>
                <a:spLocks noChangeShapeType="1"/>
              </p:cNvSpPr>
              <p:nvPr/>
            </p:nvSpPr>
            <p:spPr bwMode="auto">
              <a:xfrm flipH="1">
                <a:off x="2112"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1" name="Line 75"/>
              <p:cNvSpPr>
                <a:spLocks noChangeShapeType="1"/>
              </p:cNvSpPr>
              <p:nvPr/>
            </p:nvSpPr>
            <p:spPr bwMode="auto">
              <a:xfrm>
                <a:off x="163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2" name="Line 76"/>
              <p:cNvSpPr>
                <a:spLocks noChangeShapeType="1"/>
              </p:cNvSpPr>
              <p:nvPr/>
            </p:nvSpPr>
            <p:spPr bwMode="auto">
              <a:xfrm flipH="1">
                <a:off x="244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53" name="Group 77"/>
            <p:cNvGrpSpPr>
              <a:grpSpLocks/>
            </p:cNvGrpSpPr>
            <p:nvPr/>
          </p:nvGrpSpPr>
          <p:grpSpPr bwMode="auto">
            <a:xfrm>
              <a:off x="930" y="2017"/>
              <a:ext cx="2400" cy="1776"/>
              <a:chOff x="912" y="1344"/>
              <a:chExt cx="2400" cy="1776"/>
            </a:xfrm>
          </p:grpSpPr>
          <p:sp>
            <p:nvSpPr>
              <p:cNvPr id="229454" name="Line 78"/>
              <p:cNvSpPr>
                <a:spLocks noChangeShapeType="1"/>
              </p:cNvSpPr>
              <p:nvPr/>
            </p:nvSpPr>
            <p:spPr bwMode="auto">
              <a:xfrm flipH="1">
                <a:off x="172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5" name="Line 79"/>
              <p:cNvSpPr>
                <a:spLocks noChangeShapeType="1"/>
              </p:cNvSpPr>
              <p:nvPr/>
            </p:nvSpPr>
            <p:spPr bwMode="auto">
              <a:xfrm>
                <a:off x="91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6" name="Line 80"/>
              <p:cNvSpPr>
                <a:spLocks noChangeShapeType="1"/>
              </p:cNvSpPr>
              <p:nvPr/>
            </p:nvSpPr>
            <p:spPr bwMode="auto">
              <a:xfrm>
                <a:off x="1296"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7" name="Line 81"/>
              <p:cNvSpPr>
                <a:spLocks noChangeShapeType="1"/>
              </p:cNvSpPr>
              <p:nvPr/>
            </p:nvSpPr>
            <p:spPr bwMode="auto">
              <a:xfrm flipH="1">
                <a:off x="2112"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8" name="Line 82"/>
              <p:cNvSpPr>
                <a:spLocks noChangeShapeType="1"/>
              </p:cNvSpPr>
              <p:nvPr/>
            </p:nvSpPr>
            <p:spPr bwMode="auto">
              <a:xfrm>
                <a:off x="163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59" name="Line 83"/>
              <p:cNvSpPr>
                <a:spLocks noChangeShapeType="1"/>
              </p:cNvSpPr>
              <p:nvPr/>
            </p:nvSpPr>
            <p:spPr bwMode="auto">
              <a:xfrm flipH="1">
                <a:off x="244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229461" name="Group 85"/>
          <p:cNvGrpSpPr>
            <a:grpSpLocks/>
          </p:cNvGrpSpPr>
          <p:nvPr/>
        </p:nvGrpSpPr>
        <p:grpSpPr bwMode="auto">
          <a:xfrm>
            <a:off x="4787900" y="1844675"/>
            <a:ext cx="3168650" cy="2736850"/>
            <a:chOff x="884" y="1152"/>
            <a:chExt cx="2860" cy="2641"/>
          </a:xfrm>
        </p:grpSpPr>
        <p:grpSp>
          <p:nvGrpSpPr>
            <p:cNvPr id="229462" name="Group 86"/>
            <p:cNvGrpSpPr>
              <a:grpSpLocks/>
            </p:cNvGrpSpPr>
            <p:nvPr/>
          </p:nvGrpSpPr>
          <p:grpSpPr bwMode="auto">
            <a:xfrm>
              <a:off x="912" y="1152"/>
              <a:ext cx="1152" cy="864"/>
              <a:chOff x="768" y="1104"/>
              <a:chExt cx="1152" cy="864"/>
            </a:xfrm>
          </p:grpSpPr>
          <p:sp>
            <p:nvSpPr>
              <p:cNvPr id="229463" name="Line 87"/>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64" name="Rectangle 88"/>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65" name="Rectangle 89"/>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66" name="Line 90"/>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67" name="Line 91"/>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68" name="Line 92"/>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69" name="Group 93"/>
            <p:cNvGrpSpPr>
              <a:grpSpLocks/>
            </p:cNvGrpSpPr>
            <p:nvPr/>
          </p:nvGrpSpPr>
          <p:grpSpPr bwMode="auto">
            <a:xfrm>
              <a:off x="2592" y="1344"/>
              <a:ext cx="1152" cy="864"/>
              <a:chOff x="768" y="1104"/>
              <a:chExt cx="1152" cy="864"/>
            </a:xfrm>
          </p:grpSpPr>
          <p:sp>
            <p:nvSpPr>
              <p:cNvPr id="229470" name="Line 94"/>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1" name="Rectangle 95"/>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2" name="Rectangle 96"/>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3" name="Line 97"/>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4" name="Line 98"/>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5" name="Line 99"/>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76" name="Group 100"/>
            <p:cNvGrpSpPr>
              <a:grpSpLocks/>
            </p:cNvGrpSpPr>
            <p:nvPr/>
          </p:nvGrpSpPr>
          <p:grpSpPr bwMode="auto">
            <a:xfrm>
              <a:off x="1728" y="2928"/>
              <a:ext cx="1152" cy="864"/>
              <a:chOff x="768" y="1104"/>
              <a:chExt cx="1152" cy="864"/>
            </a:xfrm>
          </p:grpSpPr>
          <p:sp>
            <p:nvSpPr>
              <p:cNvPr id="229477" name="Line 101"/>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8" name="Rectangle 102"/>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79" name="Rectangle 103"/>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0" name="Line 104"/>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1" name="Line 105"/>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2" name="Line 106"/>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83" name="Group 107"/>
            <p:cNvGrpSpPr>
              <a:grpSpLocks/>
            </p:cNvGrpSpPr>
            <p:nvPr/>
          </p:nvGrpSpPr>
          <p:grpSpPr bwMode="auto">
            <a:xfrm>
              <a:off x="912" y="1344"/>
              <a:ext cx="2400" cy="1776"/>
              <a:chOff x="912" y="1344"/>
              <a:chExt cx="2400" cy="1776"/>
            </a:xfrm>
          </p:grpSpPr>
          <p:sp>
            <p:nvSpPr>
              <p:cNvPr id="229484" name="Line 108"/>
              <p:cNvSpPr>
                <a:spLocks noChangeShapeType="1"/>
              </p:cNvSpPr>
              <p:nvPr/>
            </p:nvSpPr>
            <p:spPr bwMode="auto">
              <a:xfrm flipH="1">
                <a:off x="172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5" name="Line 109"/>
              <p:cNvSpPr>
                <a:spLocks noChangeShapeType="1"/>
              </p:cNvSpPr>
              <p:nvPr/>
            </p:nvSpPr>
            <p:spPr bwMode="auto">
              <a:xfrm>
                <a:off x="91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6" name="Line 110"/>
              <p:cNvSpPr>
                <a:spLocks noChangeShapeType="1"/>
              </p:cNvSpPr>
              <p:nvPr/>
            </p:nvSpPr>
            <p:spPr bwMode="auto">
              <a:xfrm>
                <a:off x="1296"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7" name="Line 111"/>
              <p:cNvSpPr>
                <a:spLocks noChangeShapeType="1"/>
              </p:cNvSpPr>
              <p:nvPr/>
            </p:nvSpPr>
            <p:spPr bwMode="auto">
              <a:xfrm flipH="1">
                <a:off x="2112"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8" name="Line 112"/>
              <p:cNvSpPr>
                <a:spLocks noChangeShapeType="1"/>
              </p:cNvSpPr>
              <p:nvPr/>
            </p:nvSpPr>
            <p:spPr bwMode="auto">
              <a:xfrm>
                <a:off x="163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89" name="Line 113"/>
              <p:cNvSpPr>
                <a:spLocks noChangeShapeType="1"/>
              </p:cNvSpPr>
              <p:nvPr/>
            </p:nvSpPr>
            <p:spPr bwMode="auto">
              <a:xfrm flipH="1">
                <a:off x="244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90" name="Group 114"/>
            <p:cNvGrpSpPr>
              <a:grpSpLocks/>
            </p:cNvGrpSpPr>
            <p:nvPr/>
          </p:nvGrpSpPr>
          <p:grpSpPr bwMode="auto">
            <a:xfrm>
              <a:off x="884" y="1654"/>
              <a:ext cx="2400" cy="1776"/>
              <a:chOff x="912" y="1344"/>
              <a:chExt cx="2400" cy="1776"/>
            </a:xfrm>
          </p:grpSpPr>
          <p:sp>
            <p:nvSpPr>
              <p:cNvPr id="229491" name="Line 115"/>
              <p:cNvSpPr>
                <a:spLocks noChangeShapeType="1"/>
              </p:cNvSpPr>
              <p:nvPr/>
            </p:nvSpPr>
            <p:spPr bwMode="auto">
              <a:xfrm flipH="1">
                <a:off x="172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92" name="Line 116"/>
              <p:cNvSpPr>
                <a:spLocks noChangeShapeType="1"/>
              </p:cNvSpPr>
              <p:nvPr/>
            </p:nvSpPr>
            <p:spPr bwMode="auto">
              <a:xfrm>
                <a:off x="91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93" name="Line 117"/>
              <p:cNvSpPr>
                <a:spLocks noChangeShapeType="1"/>
              </p:cNvSpPr>
              <p:nvPr/>
            </p:nvSpPr>
            <p:spPr bwMode="auto">
              <a:xfrm>
                <a:off x="1296"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94" name="Line 118"/>
              <p:cNvSpPr>
                <a:spLocks noChangeShapeType="1"/>
              </p:cNvSpPr>
              <p:nvPr/>
            </p:nvSpPr>
            <p:spPr bwMode="auto">
              <a:xfrm flipH="1">
                <a:off x="2112"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95" name="Line 119"/>
              <p:cNvSpPr>
                <a:spLocks noChangeShapeType="1"/>
              </p:cNvSpPr>
              <p:nvPr/>
            </p:nvSpPr>
            <p:spPr bwMode="auto">
              <a:xfrm>
                <a:off x="163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96" name="Line 120"/>
              <p:cNvSpPr>
                <a:spLocks noChangeShapeType="1"/>
              </p:cNvSpPr>
              <p:nvPr/>
            </p:nvSpPr>
            <p:spPr bwMode="auto">
              <a:xfrm flipH="1">
                <a:off x="244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497" name="Group 121"/>
            <p:cNvGrpSpPr>
              <a:grpSpLocks/>
            </p:cNvGrpSpPr>
            <p:nvPr/>
          </p:nvGrpSpPr>
          <p:grpSpPr bwMode="auto">
            <a:xfrm>
              <a:off x="930" y="2017"/>
              <a:ext cx="2400" cy="1776"/>
              <a:chOff x="912" y="1344"/>
              <a:chExt cx="2400" cy="1776"/>
            </a:xfrm>
          </p:grpSpPr>
          <p:sp>
            <p:nvSpPr>
              <p:cNvPr id="229498" name="Line 122"/>
              <p:cNvSpPr>
                <a:spLocks noChangeShapeType="1"/>
              </p:cNvSpPr>
              <p:nvPr/>
            </p:nvSpPr>
            <p:spPr bwMode="auto">
              <a:xfrm flipH="1">
                <a:off x="172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499" name="Line 123"/>
              <p:cNvSpPr>
                <a:spLocks noChangeShapeType="1"/>
              </p:cNvSpPr>
              <p:nvPr/>
            </p:nvSpPr>
            <p:spPr bwMode="auto">
              <a:xfrm>
                <a:off x="91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0" name="Line 124"/>
              <p:cNvSpPr>
                <a:spLocks noChangeShapeType="1"/>
              </p:cNvSpPr>
              <p:nvPr/>
            </p:nvSpPr>
            <p:spPr bwMode="auto">
              <a:xfrm>
                <a:off x="1296"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1" name="Line 125"/>
              <p:cNvSpPr>
                <a:spLocks noChangeShapeType="1"/>
              </p:cNvSpPr>
              <p:nvPr/>
            </p:nvSpPr>
            <p:spPr bwMode="auto">
              <a:xfrm flipH="1">
                <a:off x="2112"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2" name="Line 126"/>
              <p:cNvSpPr>
                <a:spLocks noChangeShapeType="1"/>
              </p:cNvSpPr>
              <p:nvPr/>
            </p:nvSpPr>
            <p:spPr bwMode="auto">
              <a:xfrm>
                <a:off x="163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3" name="Line 127"/>
              <p:cNvSpPr>
                <a:spLocks noChangeShapeType="1"/>
              </p:cNvSpPr>
              <p:nvPr/>
            </p:nvSpPr>
            <p:spPr bwMode="auto">
              <a:xfrm flipH="1">
                <a:off x="244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229504" name="Group 128"/>
          <p:cNvGrpSpPr>
            <a:grpSpLocks/>
          </p:cNvGrpSpPr>
          <p:nvPr/>
        </p:nvGrpSpPr>
        <p:grpSpPr bwMode="auto">
          <a:xfrm>
            <a:off x="2051050" y="4121150"/>
            <a:ext cx="3168650" cy="2736850"/>
            <a:chOff x="884" y="1152"/>
            <a:chExt cx="2860" cy="2641"/>
          </a:xfrm>
        </p:grpSpPr>
        <p:grpSp>
          <p:nvGrpSpPr>
            <p:cNvPr id="229505" name="Group 129"/>
            <p:cNvGrpSpPr>
              <a:grpSpLocks/>
            </p:cNvGrpSpPr>
            <p:nvPr/>
          </p:nvGrpSpPr>
          <p:grpSpPr bwMode="auto">
            <a:xfrm>
              <a:off x="912" y="1152"/>
              <a:ext cx="1152" cy="864"/>
              <a:chOff x="768" y="1104"/>
              <a:chExt cx="1152" cy="864"/>
            </a:xfrm>
          </p:grpSpPr>
          <p:sp>
            <p:nvSpPr>
              <p:cNvPr id="229506" name="Line 130"/>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7" name="Rectangle 131"/>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8" name="Rectangle 132"/>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09" name="Line 133"/>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0" name="Line 134"/>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1" name="Line 135"/>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512" name="Group 136"/>
            <p:cNvGrpSpPr>
              <a:grpSpLocks/>
            </p:cNvGrpSpPr>
            <p:nvPr/>
          </p:nvGrpSpPr>
          <p:grpSpPr bwMode="auto">
            <a:xfrm>
              <a:off x="2592" y="1344"/>
              <a:ext cx="1152" cy="864"/>
              <a:chOff x="768" y="1104"/>
              <a:chExt cx="1152" cy="864"/>
            </a:xfrm>
          </p:grpSpPr>
          <p:sp>
            <p:nvSpPr>
              <p:cNvPr id="229513" name="Line 137"/>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4" name="Rectangle 138"/>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5" name="Rectangle 139"/>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6" name="Line 140"/>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7" name="Line 141"/>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18" name="Line 142"/>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519" name="Group 143"/>
            <p:cNvGrpSpPr>
              <a:grpSpLocks/>
            </p:cNvGrpSpPr>
            <p:nvPr/>
          </p:nvGrpSpPr>
          <p:grpSpPr bwMode="auto">
            <a:xfrm>
              <a:off x="1728" y="2928"/>
              <a:ext cx="1152" cy="864"/>
              <a:chOff x="768" y="1104"/>
              <a:chExt cx="1152" cy="864"/>
            </a:xfrm>
          </p:grpSpPr>
          <p:sp>
            <p:nvSpPr>
              <p:cNvPr id="229520" name="Line 144"/>
              <p:cNvSpPr>
                <a:spLocks noChangeShapeType="1"/>
              </p:cNvSpPr>
              <p:nvPr/>
            </p:nvSpPr>
            <p:spPr bwMode="auto">
              <a:xfrm flipV="1">
                <a:off x="76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1" name="Rectangle 145"/>
              <p:cNvSpPr>
                <a:spLocks noChangeArrowheads="1"/>
              </p:cNvSpPr>
              <p:nvPr/>
            </p:nvSpPr>
            <p:spPr bwMode="auto">
              <a:xfrm>
                <a:off x="1200" y="1104"/>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2" name="Rectangle 146"/>
              <p:cNvSpPr>
                <a:spLocks noChangeArrowheads="1"/>
              </p:cNvSpPr>
              <p:nvPr/>
            </p:nvSpPr>
            <p:spPr bwMode="auto">
              <a:xfrm>
                <a:off x="768" y="1296"/>
                <a:ext cx="720" cy="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3" name="Line 147"/>
              <p:cNvSpPr>
                <a:spLocks noChangeShapeType="1"/>
              </p:cNvSpPr>
              <p:nvPr/>
            </p:nvSpPr>
            <p:spPr bwMode="auto">
              <a:xfrm flipV="1">
                <a:off x="76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4" name="Line 148"/>
              <p:cNvSpPr>
                <a:spLocks noChangeShapeType="1"/>
              </p:cNvSpPr>
              <p:nvPr/>
            </p:nvSpPr>
            <p:spPr bwMode="auto">
              <a:xfrm flipV="1">
                <a:off x="1488" y="177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5" name="Line 149"/>
              <p:cNvSpPr>
                <a:spLocks noChangeShapeType="1"/>
              </p:cNvSpPr>
              <p:nvPr/>
            </p:nvSpPr>
            <p:spPr bwMode="auto">
              <a:xfrm flipV="1">
                <a:off x="1488" y="1104"/>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526" name="Group 150"/>
            <p:cNvGrpSpPr>
              <a:grpSpLocks/>
            </p:cNvGrpSpPr>
            <p:nvPr/>
          </p:nvGrpSpPr>
          <p:grpSpPr bwMode="auto">
            <a:xfrm>
              <a:off x="912" y="1344"/>
              <a:ext cx="2400" cy="1776"/>
              <a:chOff x="912" y="1344"/>
              <a:chExt cx="2400" cy="1776"/>
            </a:xfrm>
          </p:grpSpPr>
          <p:sp>
            <p:nvSpPr>
              <p:cNvPr id="229527" name="Line 151"/>
              <p:cNvSpPr>
                <a:spLocks noChangeShapeType="1"/>
              </p:cNvSpPr>
              <p:nvPr/>
            </p:nvSpPr>
            <p:spPr bwMode="auto">
              <a:xfrm flipH="1">
                <a:off x="172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8" name="Line 152"/>
              <p:cNvSpPr>
                <a:spLocks noChangeShapeType="1"/>
              </p:cNvSpPr>
              <p:nvPr/>
            </p:nvSpPr>
            <p:spPr bwMode="auto">
              <a:xfrm>
                <a:off x="91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29" name="Line 153"/>
              <p:cNvSpPr>
                <a:spLocks noChangeShapeType="1"/>
              </p:cNvSpPr>
              <p:nvPr/>
            </p:nvSpPr>
            <p:spPr bwMode="auto">
              <a:xfrm>
                <a:off x="1296"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0" name="Line 154"/>
              <p:cNvSpPr>
                <a:spLocks noChangeShapeType="1"/>
              </p:cNvSpPr>
              <p:nvPr/>
            </p:nvSpPr>
            <p:spPr bwMode="auto">
              <a:xfrm flipH="1">
                <a:off x="2112"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1" name="Line 155"/>
              <p:cNvSpPr>
                <a:spLocks noChangeShapeType="1"/>
              </p:cNvSpPr>
              <p:nvPr/>
            </p:nvSpPr>
            <p:spPr bwMode="auto">
              <a:xfrm>
                <a:off x="1632" y="1344"/>
                <a:ext cx="1680" cy="1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2" name="Line 156"/>
              <p:cNvSpPr>
                <a:spLocks noChangeShapeType="1"/>
              </p:cNvSpPr>
              <p:nvPr/>
            </p:nvSpPr>
            <p:spPr bwMode="auto">
              <a:xfrm flipH="1">
                <a:off x="2448" y="1536"/>
                <a:ext cx="864" cy="158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533" name="Group 157"/>
            <p:cNvGrpSpPr>
              <a:grpSpLocks/>
            </p:cNvGrpSpPr>
            <p:nvPr/>
          </p:nvGrpSpPr>
          <p:grpSpPr bwMode="auto">
            <a:xfrm>
              <a:off x="884" y="1654"/>
              <a:ext cx="2400" cy="1776"/>
              <a:chOff x="912" y="1344"/>
              <a:chExt cx="2400" cy="1776"/>
            </a:xfrm>
          </p:grpSpPr>
          <p:sp>
            <p:nvSpPr>
              <p:cNvPr id="229534" name="Line 158"/>
              <p:cNvSpPr>
                <a:spLocks noChangeShapeType="1"/>
              </p:cNvSpPr>
              <p:nvPr/>
            </p:nvSpPr>
            <p:spPr bwMode="auto">
              <a:xfrm flipH="1">
                <a:off x="172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5" name="Line 159"/>
              <p:cNvSpPr>
                <a:spLocks noChangeShapeType="1"/>
              </p:cNvSpPr>
              <p:nvPr/>
            </p:nvSpPr>
            <p:spPr bwMode="auto">
              <a:xfrm>
                <a:off x="91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6" name="Line 160"/>
              <p:cNvSpPr>
                <a:spLocks noChangeShapeType="1"/>
              </p:cNvSpPr>
              <p:nvPr/>
            </p:nvSpPr>
            <p:spPr bwMode="auto">
              <a:xfrm>
                <a:off x="1296"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7" name="Line 161"/>
              <p:cNvSpPr>
                <a:spLocks noChangeShapeType="1"/>
              </p:cNvSpPr>
              <p:nvPr/>
            </p:nvSpPr>
            <p:spPr bwMode="auto">
              <a:xfrm flipH="1">
                <a:off x="2112"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8" name="Line 162"/>
              <p:cNvSpPr>
                <a:spLocks noChangeShapeType="1"/>
              </p:cNvSpPr>
              <p:nvPr/>
            </p:nvSpPr>
            <p:spPr bwMode="auto">
              <a:xfrm>
                <a:off x="1632" y="1344"/>
                <a:ext cx="1680" cy="19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39" name="Line 163"/>
              <p:cNvSpPr>
                <a:spLocks noChangeShapeType="1"/>
              </p:cNvSpPr>
              <p:nvPr/>
            </p:nvSpPr>
            <p:spPr bwMode="auto">
              <a:xfrm flipH="1">
                <a:off x="2448" y="1536"/>
                <a:ext cx="864" cy="1584"/>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9540" name="Group 164"/>
            <p:cNvGrpSpPr>
              <a:grpSpLocks/>
            </p:cNvGrpSpPr>
            <p:nvPr/>
          </p:nvGrpSpPr>
          <p:grpSpPr bwMode="auto">
            <a:xfrm>
              <a:off x="930" y="2017"/>
              <a:ext cx="2400" cy="1776"/>
              <a:chOff x="912" y="1344"/>
              <a:chExt cx="2400" cy="1776"/>
            </a:xfrm>
          </p:grpSpPr>
          <p:sp>
            <p:nvSpPr>
              <p:cNvPr id="229541" name="Line 165"/>
              <p:cNvSpPr>
                <a:spLocks noChangeShapeType="1"/>
              </p:cNvSpPr>
              <p:nvPr/>
            </p:nvSpPr>
            <p:spPr bwMode="auto">
              <a:xfrm flipH="1">
                <a:off x="172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42" name="Line 166"/>
              <p:cNvSpPr>
                <a:spLocks noChangeShapeType="1"/>
              </p:cNvSpPr>
              <p:nvPr/>
            </p:nvSpPr>
            <p:spPr bwMode="auto">
              <a:xfrm>
                <a:off x="91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43" name="Line 167"/>
              <p:cNvSpPr>
                <a:spLocks noChangeShapeType="1"/>
              </p:cNvSpPr>
              <p:nvPr/>
            </p:nvSpPr>
            <p:spPr bwMode="auto">
              <a:xfrm>
                <a:off x="1296"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44" name="Line 168"/>
              <p:cNvSpPr>
                <a:spLocks noChangeShapeType="1"/>
              </p:cNvSpPr>
              <p:nvPr/>
            </p:nvSpPr>
            <p:spPr bwMode="auto">
              <a:xfrm flipH="1">
                <a:off x="2112"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45" name="Line 169"/>
              <p:cNvSpPr>
                <a:spLocks noChangeShapeType="1"/>
              </p:cNvSpPr>
              <p:nvPr/>
            </p:nvSpPr>
            <p:spPr bwMode="auto">
              <a:xfrm>
                <a:off x="1632" y="1344"/>
                <a:ext cx="1680"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546" name="Line 170"/>
              <p:cNvSpPr>
                <a:spLocks noChangeShapeType="1"/>
              </p:cNvSpPr>
              <p:nvPr/>
            </p:nvSpPr>
            <p:spPr bwMode="auto">
              <a:xfrm flipH="1">
                <a:off x="2448" y="1536"/>
                <a:ext cx="864" cy="15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29547" name="Text Box 171"/>
          <p:cNvSpPr txBox="1">
            <a:spLocks noChangeArrowheads="1"/>
          </p:cNvSpPr>
          <p:nvPr/>
        </p:nvSpPr>
        <p:spPr bwMode="auto">
          <a:xfrm>
            <a:off x="4643438" y="3573463"/>
            <a:ext cx="81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a:t>
            </a:r>
          </a:p>
        </p:txBody>
      </p:sp>
      <p:sp>
        <p:nvSpPr>
          <p:cNvPr id="229548" name="Text Box 172"/>
          <p:cNvSpPr txBox="1">
            <a:spLocks noChangeArrowheads="1"/>
          </p:cNvSpPr>
          <p:nvPr/>
        </p:nvSpPr>
        <p:spPr bwMode="auto">
          <a:xfrm>
            <a:off x="4643438" y="6092825"/>
            <a:ext cx="81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2****</a:t>
            </a:r>
          </a:p>
        </p:txBody>
      </p:sp>
      <p:sp>
        <p:nvSpPr>
          <p:cNvPr id="229550" name="Freeform 174"/>
          <p:cNvSpPr>
            <a:spLocks/>
          </p:cNvSpPr>
          <p:nvPr/>
        </p:nvSpPr>
        <p:spPr bwMode="auto">
          <a:xfrm>
            <a:off x="900113" y="693738"/>
            <a:ext cx="3959225" cy="1366837"/>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1" name="Freeform 175"/>
          <p:cNvSpPr>
            <a:spLocks/>
          </p:cNvSpPr>
          <p:nvPr/>
        </p:nvSpPr>
        <p:spPr bwMode="auto">
          <a:xfrm>
            <a:off x="1333500" y="692150"/>
            <a:ext cx="3959225" cy="1366838"/>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2" name="Freeform 176"/>
          <p:cNvSpPr>
            <a:spLocks/>
          </p:cNvSpPr>
          <p:nvPr/>
        </p:nvSpPr>
        <p:spPr bwMode="auto">
          <a:xfrm>
            <a:off x="1692275" y="692150"/>
            <a:ext cx="3959225" cy="1366838"/>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3" name="Line 177"/>
          <p:cNvSpPr>
            <a:spLocks noChangeShapeType="1"/>
          </p:cNvSpPr>
          <p:nvPr/>
        </p:nvSpPr>
        <p:spPr bwMode="auto">
          <a:xfrm flipH="1">
            <a:off x="2051050" y="2060575"/>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4" name="Line 178"/>
          <p:cNvSpPr>
            <a:spLocks noChangeShapeType="1"/>
          </p:cNvSpPr>
          <p:nvPr/>
        </p:nvSpPr>
        <p:spPr bwMode="auto">
          <a:xfrm flipH="1">
            <a:off x="2555875" y="2060575"/>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5" name="Line 179"/>
          <p:cNvSpPr>
            <a:spLocks noChangeShapeType="1"/>
          </p:cNvSpPr>
          <p:nvPr/>
        </p:nvSpPr>
        <p:spPr bwMode="auto">
          <a:xfrm flipH="1">
            <a:off x="2914650" y="2060575"/>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6" name="Rectangle 180"/>
          <p:cNvSpPr>
            <a:spLocks noGrp="1" noChangeArrowheads="1"/>
          </p:cNvSpPr>
          <p:nvPr>
            <p:ph type="title"/>
          </p:nvPr>
        </p:nvSpPr>
        <p:spPr>
          <a:xfrm>
            <a:off x="2843213" y="0"/>
            <a:ext cx="8229600" cy="1143000"/>
          </a:xfrm>
          <a:noFill/>
          <a:ln/>
        </p:spPr>
        <p:txBody>
          <a:bodyPr/>
          <a:lstStyle/>
          <a:p>
            <a:r>
              <a:rPr lang="ja-JP" altLang="en-US"/>
              <a:t>３</a:t>
            </a:r>
            <a:r>
              <a:rPr lang="en-US" altLang="ja-JP"/>
              <a:t>-ary</a:t>
            </a:r>
            <a:r>
              <a:rPr lang="ja-JP" altLang="en-US"/>
              <a:t>　</a:t>
            </a:r>
            <a:r>
              <a:rPr lang="en-US" altLang="ja-JP"/>
              <a:t>5-cube</a:t>
            </a:r>
          </a:p>
        </p:txBody>
      </p:sp>
      <p:sp>
        <p:nvSpPr>
          <p:cNvPr id="229557" name="Freeform 181"/>
          <p:cNvSpPr>
            <a:spLocks/>
          </p:cNvSpPr>
          <p:nvPr/>
        </p:nvSpPr>
        <p:spPr bwMode="auto">
          <a:xfrm>
            <a:off x="2773363" y="838200"/>
            <a:ext cx="3959225" cy="1366838"/>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8" name="Freeform 182"/>
          <p:cNvSpPr>
            <a:spLocks/>
          </p:cNvSpPr>
          <p:nvPr/>
        </p:nvSpPr>
        <p:spPr bwMode="auto">
          <a:xfrm>
            <a:off x="3206750" y="836613"/>
            <a:ext cx="3959225" cy="1366837"/>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59" name="Freeform 183"/>
          <p:cNvSpPr>
            <a:spLocks/>
          </p:cNvSpPr>
          <p:nvPr/>
        </p:nvSpPr>
        <p:spPr bwMode="auto">
          <a:xfrm>
            <a:off x="3565525" y="836613"/>
            <a:ext cx="3959225" cy="1366837"/>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0" name="Line 184"/>
          <p:cNvSpPr>
            <a:spLocks noChangeShapeType="1"/>
          </p:cNvSpPr>
          <p:nvPr/>
        </p:nvSpPr>
        <p:spPr bwMode="auto">
          <a:xfrm flipH="1">
            <a:off x="3924300" y="2205038"/>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1" name="Line 185"/>
          <p:cNvSpPr>
            <a:spLocks noChangeShapeType="1"/>
          </p:cNvSpPr>
          <p:nvPr/>
        </p:nvSpPr>
        <p:spPr bwMode="auto">
          <a:xfrm flipH="1">
            <a:off x="4429125" y="2205038"/>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2" name="Line 186"/>
          <p:cNvSpPr>
            <a:spLocks noChangeShapeType="1"/>
          </p:cNvSpPr>
          <p:nvPr/>
        </p:nvSpPr>
        <p:spPr bwMode="auto">
          <a:xfrm flipH="1">
            <a:off x="4787900" y="2205038"/>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3" name="Freeform 187"/>
          <p:cNvSpPr>
            <a:spLocks/>
          </p:cNvSpPr>
          <p:nvPr/>
        </p:nvSpPr>
        <p:spPr bwMode="auto">
          <a:xfrm>
            <a:off x="1835150" y="2493963"/>
            <a:ext cx="3959225" cy="1366837"/>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4" name="Freeform 188"/>
          <p:cNvSpPr>
            <a:spLocks/>
          </p:cNvSpPr>
          <p:nvPr/>
        </p:nvSpPr>
        <p:spPr bwMode="auto">
          <a:xfrm>
            <a:off x="2268538" y="2492375"/>
            <a:ext cx="3959225" cy="1366838"/>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5" name="Freeform 189"/>
          <p:cNvSpPr>
            <a:spLocks/>
          </p:cNvSpPr>
          <p:nvPr/>
        </p:nvSpPr>
        <p:spPr bwMode="auto">
          <a:xfrm>
            <a:off x="2627313" y="2492375"/>
            <a:ext cx="3959225" cy="1366838"/>
          </a:xfrm>
          <a:custGeom>
            <a:avLst/>
            <a:gdLst>
              <a:gd name="T0" fmla="*/ 0 w 2494"/>
              <a:gd name="T1" fmla="*/ 453 h 861"/>
              <a:gd name="T2" fmla="*/ 907 w 2494"/>
              <a:gd name="T3" fmla="*/ 45 h 861"/>
              <a:gd name="T4" fmla="*/ 1995 w 2494"/>
              <a:gd name="T5" fmla="*/ 181 h 861"/>
              <a:gd name="T6" fmla="*/ 2494 w 2494"/>
              <a:gd name="T7" fmla="*/ 861 h 861"/>
            </a:gdLst>
            <a:ahLst/>
            <a:cxnLst>
              <a:cxn ang="0">
                <a:pos x="T0" y="T1"/>
              </a:cxn>
              <a:cxn ang="0">
                <a:pos x="T2" y="T3"/>
              </a:cxn>
              <a:cxn ang="0">
                <a:pos x="T4" y="T5"/>
              </a:cxn>
              <a:cxn ang="0">
                <a:pos x="T6" y="T7"/>
              </a:cxn>
            </a:cxnLst>
            <a:rect l="0" t="0" r="r" b="b"/>
            <a:pathLst>
              <a:path w="2494" h="861">
                <a:moveTo>
                  <a:pt x="0" y="453"/>
                </a:moveTo>
                <a:cubicBezTo>
                  <a:pt x="287" y="271"/>
                  <a:pt x="575" y="90"/>
                  <a:pt x="907" y="45"/>
                </a:cubicBezTo>
                <a:cubicBezTo>
                  <a:pt x="1239" y="0"/>
                  <a:pt x="1731" y="45"/>
                  <a:pt x="1995" y="181"/>
                </a:cubicBezTo>
                <a:cubicBezTo>
                  <a:pt x="2259" y="317"/>
                  <a:pt x="2376" y="589"/>
                  <a:pt x="2494" y="861"/>
                </a:cubicBezTo>
              </a:path>
            </a:pathLst>
          </a:custGeom>
          <a:noFill/>
          <a:ln w="9525">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6" name="Line 190"/>
          <p:cNvSpPr>
            <a:spLocks noChangeShapeType="1"/>
          </p:cNvSpPr>
          <p:nvPr/>
        </p:nvSpPr>
        <p:spPr bwMode="auto">
          <a:xfrm flipH="1">
            <a:off x="2986088" y="3860800"/>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7" name="Line 191"/>
          <p:cNvSpPr>
            <a:spLocks noChangeShapeType="1"/>
          </p:cNvSpPr>
          <p:nvPr/>
        </p:nvSpPr>
        <p:spPr bwMode="auto">
          <a:xfrm flipH="1">
            <a:off x="3490913" y="3860800"/>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8" name="Line 192"/>
          <p:cNvSpPr>
            <a:spLocks noChangeShapeType="1"/>
          </p:cNvSpPr>
          <p:nvPr/>
        </p:nvSpPr>
        <p:spPr bwMode="auto">
          <a:xfrm flipH="1">
            <a:off x="3849688" y="3860800"/>
            <a:ext cx="2736850" cy="2305050"/>
          </a:xfrm>
          <a:prstGeom prst="line">
            <a:avLst/>
          </a:prstGeom>
          <a:noFill/>
          <a:ln w="9525">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9569" name="Text Box 193"/>
          <p:cNvSpPr txBox="1">
            <a:spLocks noChangeArrowheads="1"/>
          </p:cNvSpPr>
          <p:nvPr/>
        </p:nvSpPr>
        <p:spPr bwMode="auto">
          <a:xfrm>
            <a:off x="6135688" y="5176838"/>
            <a:ext cx="201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degree: 2*n</a:t>
            </a:r>
          </a:p>
          <a:p>
            <a:r>
              <a:rPr lang="en-US" altLang="ja-JP" b="1"/>
              <a:t>Diameter: (k-1)*n</a:t>
            </a:r>
          </a:p>
        </p:txBody>
      </p:sp>
      <p:pic>
        <p:nvPicPr>
          <p:cNvPr id="2" name="オーディオ 1">
            <a:hlinkClick r:id="" action="ppaction://media"/>
            <a:extLst>
              <a:ext uri="{FF2B5EF4-FFF2-40B4-BE49-F238E27FC236}">
                <a16:creationId xmlns:a16="http://schemas.microsoft.com/office/drawing/2014/main" id="{3A16F18C-03CF-49A3-8C52-02BDC04A20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613379700"/>
      </p:ext>
    </p:extLst>
  </p:cSld>
  <p:clrMapOvr>
    <a:masterClrMapping/>
  </p:clrMapOvr>
  <mc:AlternateContent xmlns:mc="http://schemas.openxmlformats.org/markup-compatibility/2006" xmlns:p14="http://schemas.microsoft.com/office/powerpoint/2010/main">
    <mc:Choice Requires="p14">
      <p:transition spd="slow" p14:dur="2000" advTm="79232"/>
    </mc:Choice>
    <mc:Fallback xmlns="">
      <p:transition spd="slow" advTm="7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95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5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95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95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95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955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95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95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95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95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95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95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95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95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95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95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95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9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229550" grpId="0" animBg="1"/>
      <p:bldP spid="229551" grpId="0" animBg="1"/>
      <p:bldP spid="229552" grpId="0" animBg="1"/>
      <p:bldP spid="229553" grpId="0" animBg="1"/>
      <p:bldP spid="229554" grpId="0" animBg="1"/>
      <p:bldP spid="229555" grpId="0" animBg="1"/>
      <p:bldP spid="229557" grpId="0" animBg="1"/>
      <p:bldP spid="229558" grpId="0" animBg="1"/>
      <p:bldP spid="229559" grpId="0" animBg="1"/>
      <p:bldP spid="229560" grpId="0" animBg="1"/>
      <p:bldP spid="229561" grpId="0" animBg="1"/>
      <p:bldP spid="229562" grpId="0" animBg="1"/>
      <p:bldP spid="229563" grpId="0" animBg="1"/>
      <p:bldP spid="229564" grpId="0" animBg="1"/>
      <p:bldP spid="229565" grpId="0" animBg="1"/>
      <p:bldP spid="229566" grpId="0" animBg="1"/>
      <p:bldP spid="229567" grpId="0" animBg="1"/>
      <p:bldP spid="229568" grpId="0" animBg="1"/>
    </p:bldLst>
  </p:timing>
  <p:extLst>
    <p:ext uri="{3A86A75C-4F4B-4683-9AE1-C65F6400EC91}">
      <p14:laserTraceLst xmlns:p14="http://schemas.microsoft.com/office/powerpoint/2010/main">
        <p14:tracePtLst>
          <p14:tracePt t="1110" x="9126538" y="3811588"/>
          <p14:tracePt t="1118" x="9107488" y="3784600"/>
          <p14:tracePt t="1126" x="9097963" y="3775075"/>
          <p14:tracePt t="1134" x="9090025" y="3757613"/>
          <p14:tracePt t="1142" x="9090025" y="3738563"/>
          <p14:tracePt t="1150" x="9080500" y="3721100"/>
          <p14:tracePt t="1158" x="9061450" y="3702050"/>
          <p14:tracePt t="1440" x="9061450" y="3694113"/>
          <p14:tracePt t="1445" x="9061450" y="3629025"/>
          <p14:tracePt t="1454" x="9061450" y="3519488"/>
          <p14:tracePt t="1462" x="9061450" y="3446463"/>
          <p14:tracePt t="1470" x="9061450" y="3429000"/>
          <p14:tracePt t="1502" x="9061450" y="3411538"/>
          <p14:tracePt t="1510" x="9053513" y="3402013"/>
          <p14:tracePt t="1518" x="9043988" y="3402013"/>
          <p14:tracePt t="1534" x="9024938" y="3382963"/>
          <p14:tracePt t="1543" x="9007475" y="3365500"/>
          <p14:tracePt t="1568" x="8997950" y="3365500"/>
          <p14:tracePt t="1576" x="8961438" y="3346450"/>
          <p14:tracePt t="1587" x="8924925" y="3346450"/>
          <p14:tracePt t="1591" x="8878888" y="3338513"/>
          <p14:tracePt t="1606" x="8797925" y="3309938"/>
          <p14:tracePt t="1615" x="8778875" y="3302000"/>
          <p14:tracePt t="1623" x="8761413" y="3292475"/>
          <p14:tracePt t="1631" x="8742363" y="3282950"/>
          <p14:tracePt t="1638" x="8715375" y="3273425"/>
          <p14:tracePt t="1647" x="8715375" y="3265488"/>
          <p14:tracePt t="1655" x="8715375" y="3255963"/>
          <p14:tracePt t="1662" x="8705850" y="3246438"/>
          <p14:tracePt t="2814" x="8605838" y="3246438"/>
          <p14:tracePt t="2822" x="8469313" y="3338513"/>
          <p14:tracePt t="2830" x="8405813" y="3375025"/>
          <p14:tracePt t="2838" x="8323263" y="3419475"/>
          <p14:tracePt t="2846" x="8240713" y="3446463"/>
          <p14:tracePt t="2854" x="8186738" y="3446463"/>
          <p14:tracePt t="2862" x="8159750" y="3465513"/>
          <p14:tracePt t="2870" x="8140700" y="3465513"/>
          <p14:tracePt t="3974" x="8132763" y="3482975"/>
          <p14:tracePt t="3982" x="8004175" y="3621088"/>
          <p14:tracePt t="3990" x="7931150" y="3721100"/>
          <p14:tracePt t="3998" x="7813675" y="3848100"/>
          <p14:tracePt t="4006" x="7721600" y="3967163"/>
          <p14:tracePt t="4013" x="7639050" y="4067175"/>
          <p14:tracePt t="4022" x="7485063" y="4159250"/>
          <p14:tracePt t="4030" x="7348538" y="4232275"/>
          <p14:tracePt t="4038" x="7202488" y="4295775"/>
          <p14:tracePt t="4046" x="7029450" y="4340225"/>
          <p14:tracePt t="4054" x="6883400" y="4386263"/>
          <p14:tracePt t="4062" x="6754813" y="4386263"/>
          <p14:tracePt t="4070" x="6681788" y="4386263"/>
          <p14:tracePt t="4078" x="6637338" y="4386263"/>
          <p14:tracePt t="4086" x="6600825" y="4386263"/>
          <p14:tracePt t="4094" x="6537325" y="4332288"/>
          <p14:tracePt t="4102" x="6508750" y="4268788"/>
          <p14:tracePt t="4110" x="6454775" y="4149725"/>
          <p14:tracePt t="4118" x="6427788" y="4003675"/>
          <p14:tracePt t="4126" x="6381750" y="3840163"/>
          <p14:tracePt t="4134" x="6318250" y="3684588"/>
          <p14:tracePt t="4142" x="6291263" y="3538538"/>
          <p14:tracePt t="4150" x="6218238" y="3402013"/>
          <p14:tracePt t="4158" x="6126163" y="3302000"/>
          <p14:tracePt t="4167" x="6016625" y="3163888"/>
          <p14:tracePt t="4174" x="5953125" y="3063875"/>
          <p14:tracePt t="4183" x="5889625" y="2963863"/>
          <p14:tracePt t="4190" x="5834063" y="2881313"/>
          <p14:tracePt t="4198" x="5797550" y="2836863"/>
          <p14:tracePt t="4206" x="5789613" y="2790825"/>
          <p14:tracePt t="4214" x="5780088" y="2763838"/>
          <p14:tracePt t="4222" x="5780088" y="2708275"/>
          <p14:tracePt t="4229" x="5780088" y="2654300"/>
          <p14:tracePt t="4238" x="5780088" y="2581275"/>
          <p14:tracePt t="4246" x="5816600" y="2498725"/>
          <p14:tracePt t="4254" x="5853113" y="2379663"/>
          <p14:tracePt t="4262" x="5926138" y="2262188"/>
          <p14:tracePt t="4270" x="5999163" y="2160588"/>
          <p14:tracePt t="4278" x="6089650" y="2033588"/>
          <p14:tracePt t="4286" x="6218238" y="1887538"/>
          <p14:tracePt t="4295" x="6299200" y="1804988"/>
          <p14:tracePt t="4303" x="6381750" y="1731963"/>
          <p14:tracePt t="4311" x="6464300" y="1668463"/>
          <p14:tracePt t="4319" x="6527800" y="1641475"/>
          <p14:tracePt t="4326" x="6564313" y="1614488"/>
          <p14:tracePt t="4334" x="6581775" y="1604963"/>
          <p14:tracePt t="4407" x="6591300" y="1604963"/>
          <p14:tracePt t="4417" x="6654800" y="1631950"/>
          <p14:tracePt t="4423" x="6783388" y="1760538"/>
          <p14:tracePt t="4430" x="6937375" y="1878013"/>
          <p14:tracePt t="4438" x="7092950" y="1987550"/>
          <p14:tracePt t="4446" x="7192963" y="2060575"/>
          <p14:tracePt t="4454" x="7392988" y="2179638"/>
          <p14:tracePt t="4462" x="7548563" y="2289175"/>
          <p14:tracePt t="4470" x="7648575" y="2389188"/>
          <p14:tracePt t="4478" x="7767638" y="2498725"/>
          <p14:tracePt t="4486" x="7858125" y="2598738"/>
          <p14:tracePt t="4494" x="7894638" y="2662238"/>
          <p14:tracePt t="4502" x="7921625" y="2727325"/>
          <p14:tracePt t="4510" x="7931150" y="2744788"/>
          <p14:tracePt t="4518" x="7931150" y="2771775"/>
          <p14:tracePt t="4719" x="7931150" y="2781300"/>
          <p14:tracePt t="4726" x="7885113" y="2844800"/>
          <p14:tracePt t="4734" x="7813675" y="2982913"/>
          <p14:tracePt t="4742" x="7721600" y="3063875"/>
          <p14:tracePt t="4751" x="7658100" y="3119438"/>
          <p14:tracePt t="4757" x="7558088" y="3219450"/>
          <p14:tracePt t="4767" x="7466013" y="3319463"/>
          <p14:tracePt t="4774" x="7366000" y="3392488"/>
          <p14:tracePt t="4783" x="7265988" y="3482975"/>
          <p14:tracePt t="4790" x="7183438" y="3548063"/>
          <p14:tracePt t="4798" x="7102475" y="3621088"/>
          <p14:tracePt t="4806" x="7019925" y="3675063"/>
          <p14:tracePt t="4814" x="6983413" y="3694113"/>
          <p14:tracePt t="4822" x="6929438" y="3730625"/>
          <p14:tracePt t="4830" x="6900863" y="3748088"/>
          <p14:tracePt t="4838" x="6892925" y="3757613"/>
          <p14:tracePt t="4846" x="6856413" y="3767138"/>
          <p14:tracePt t="4854" x="6837363" y="3784600"/>
          <p14:tracePt t="4862" x="6791325" y="3821113"/>
          <p14:tracePt t="4870" x="6746875" y="3840163"/>
          <p14:tracePt t="4878" x="6681788" y="3867150"/>
          <p14:tracePt t="4887" x="6645275" y="3884613"/>
          <p14:tracePt t="4894" x="6564313" y="3911600"/>
          <p14:tracePt t="4902" x="6491288" y="3911600"/>
          <p14:tracePt t="4910" x="6381750" y="3911600"/>
          <p14:tracePt t="4918" x="6291263" y="3911600"/>
          <p14:tracePt t="4926" x="6218238" y="3911600"/>
          <p14:tracePt t="4934" x="6145213" y="3867150"/>
          <p14:tracePt t="4942" x="6072188" y="3830638"/>
          <p14:tracePt t="4951" x="5989638" y="3784600"/>
          <p14:tracePt t="4958" x="5916613" y="3738563"/>
          <p14:tracePt t="4967" x="5870575" y="3684588"/>
          <p14:tracePt t="4974" x="5834063" y="3621088"/>
          <p14:tracePt t="4983" x="5780088" y="3538538"/>
          <p14:tracePt t="4990" x="5743575" y="3475038"/>
          <p14:tracePt t="4998" x="5716588" y="3429000"/>
          <p14:tracePt t="5006" x="5688013" y="3402013"/>
          <p14:tracePt t="5014" x="5661025" y="3365500"/>
          <p14:tracePt t="5021" x="5634038" y="3338513"/>
          <p14:tracePt t="5030" x="5624513" y="3319463"/>
          <p14:tracePt t="5038" x="5607050" y="3302000"/>
          <p14:tracePt t="5046" x="5597525" y="3292475"/>
          <p14:tracePt t="5054" x="5570538" y="3255963"/>
          <p14:tracePt t="5062" x="5561013" y="3236913"/>
          <p14:tracePt t="5070" x="5534025" y="3192463"/>
          <p14:tracePt t="5078" x="5497513" y="3109913"/>
          <p14:tracePt t="5087" x="5487988" y="3036888"/>
          <p14:tracePt t="5094" x="5470525" y="2936875"/>
          <p14:tracePt t="5102" x="5441950" y="2844800"/>
          <p14:tracePt t="5110" x="5424488" y="2708275"/>
          <p14:tracePt t="5119" x="5424488" y="2598738"/>
          <p14:tracePt t="5127" x="5424488" y="2471738"/>
          <p14:tracePt t="5136" x="5424488" y="2343150"/>
          <p14:tracePt t="5143" x="5424488" y="2233613"/>
          <p14:tracePt t="5153" x="5441950" y="2143125"/>
          <p14:tracePt t="5158" x="5478463" y="2024063"/>
          <p14:tracePt t="5168" x="5534025" y="1933575"/>
          <p14:tracePt t="5174" x="5543550" y="1870075"/>
          <p14:tracePt t="5186" x="5580063" y="1824038"/>
          <p14:tracePt t="5190" x="5597525" y="1778000"/>
          <p14:tracePt t="5198" x="5634038" y="1731963"/>
          <p14:tracePt t="5206" x="5661025" y="1714500"/>
          <p14:tracePt t="5214" x="5688013" y="1687513"/>
          <p14:tracePt t="5222" x="5716588" y="1677988"/>
          <p14:tracePt t="5230" x="5753100" y="1651000"/>
          <p14:tracePt t="5238" x="5789613" y="1651000"/>
          <p14:tracePt t="5246" x="5843588" y="1641475"/>
          <p14:tracePt t="5254" x="5916613" y="1641475"/>
          <p14:tracePt t="5262" x="6026150" y="1641475"/>
          <p14:tracePt t="5270" x="6153150" y="1641475"/>
          <p14:tracePt t="5278" x="6254750" y="1641475"/>
          <p14:tracePt t="5286" x="6381750" y="1687513"/>
          <p14:tracePt t="5294" x="6518275" y="1731963"/>
          <p14:tracePt t="5302" x="6654800" y="1824038"/>
          <p14:tracePt t="5310" x="6773863" y="1914525"/>
          <p14:tracePt t="5318" x="6919913" y="1987550"/>
          <p14:tracePt t="5326" x="7010400" y="2089150"/>
          <p14:tracePt t="5334" x="7110413" y="2189163"/>
          <p14:tracePt t="5342" x="7202488" y="2306638"/>
          <p14:tracePt t="5350" x="7275513" y="2408238"/>
          <p14:tracePt t="5358" x="7312025" y="2489200"/>
          <p14:tracePt t="5367" x="7366000" y="2608263"/>
          <p14:tracePt t="5374" x="7412038" y="2708275"/>
          <p14:tracePt t="5384" x="7429500" y="2817813"/>
          <p14:tracePt t="5390" x="7429500" y="2909888"/>
          <p14:tracePt t="5398" x="7429500" y="3000375"/>
          <p14:tracePt t="5406" x="7429500" y="3090863"/>
          <p14:tracePt t="5414" x="7429500" y="3163888"/>
          <p14:tracePt t="5422" x="7429500" y="3255963"/>
          <p14:tracePt t="5430" x="7421563" y="3355975"/>
          <p14:tracePt t="5438" x="7392988" y="3419475"/>
          <p14:tracePt t="5446" x="7385050" y="3475038"/>
          <p14:tracePt t="5454" x="7348538" y="3538538"/>
          <p14:tracePt t="5462" x="7319963" y="3621088"/>
          <p14:tracePt t="5470" x="7283450" y="3665538"/>
          <p14:tracePt t="5478" x="7248525" y="3730625"/>
          <p14:tracePt t="5486" x="7192963" y="3775075"/>
          <p14:tracePt t="5494" x="7146925" y="3830638"/>
          <p14:tracePt t="5503" x="7083425" y="3867150"/>
          <p14:tracePt t="5510" x="7000875" y="3921125"/>
          <p14:tracePt t="5518" x="6892925" y="3940175"/>
          <p14:tracePt t="5526" x="6810375" y="3976688"/>
          <p14:tracePt t="5534" x="6746875" y="3984625"/>
          <p14:tracePt t="5542" x="6710363" y="3994150"/>
          <p14:tracePt t="5550" x="6664325" y="4013200"/>
          <p14:tracePt t="5559" x="6645275" y="4013200"/>
          <p14:tracePt t="5570" x="6627813" y="4013200"/>
          <p14:tracePt t="5575" x="6618288" y="4013200"/>
          <p14:tracePt t="5839" x="6554788" y="4013200"/>
          <p14:tracePt t="5846" x="6408738" y="4040188"/>
          <p14:tracePt t="5854" x="6281738" y="4040188"/>
          <p14:tracePt t="5862" x="6189663" y="4040188"/>
          <p14:tracePt t="5870" x="6072188" y="4030663"/>
          <p14:tracePt t="5878" x="5980113" y="4021138"/>
          <p14:tracePt t="5886" x="5870575" y="4021138"/>
          <p14:tracePt t="5894" x="5761038" y="4003675"/>
          <p14:tracePt t="5901" x="5680075" y="3976688"/>
          <p14:tracePt t="5910" x="5588000" y="3948113"/>
          <p14:tracePt t="5918" x="5570538" y="3940175"/>
          <p14:tracePt t="5926" x="5561013" y="3940175"/>
          <p14:tracePt t="6047" x="5551488" y="3930650"/>
          <p14:tracePt t="6054" x="5551488" y="3921125"/>
          <p14:tracePt t="6062" x="5551488" y="3911600"/>
          <p14:tracePt t="6070" x="5551488" y="3903663"/>
          <p14:tracePt t="6078" x="5551488" y="3894138"/>
          <p14:tracePt t="6094" x="5551488" y="3884613"/>
          <p14:tracePt t="6102" x="5551488" y="3875088"/>
          <p14:tracePt t="6110" x="5551488" y="3848100"/>
          <p14:tracePt t="6191" x="5551488" y="3840163"/>
          <p14:tracePt t="6303" x="5524500" y="3840163"/>
          <p14:tracePt t="6311" x="5497513" y="3848100"/>
          <p14:tracePt t="6319" x="5470525" y="3848100"/>
          <p14:tracePt t="6326" x="5424488" y="3857625"/>
          <p14:tracePt t="6334" x="5397500" y="3857625"/>
          <p14:tracePt t="6342" x="5351463" y="3867150"/>
          <p14:tracePt t="6351" x="5314950" y="3867150"/>
          <p14:tracePt t="6358" x="5241925" y="3875088"/>
          <p14:tracePt t="6366" x="5178425" y="3894138"/>
          <p14:tracePt t="6374" x="5141913" y="3894138"/>
          <p14:tracePt t="6383" x="5095875" y="3894138"/>
          <p14:tracePt t="6390" x="5068888" y="3894138"/>
          <p14:tracePt t="6398" x="5049838" y="3894138"/>
          <p14:tracePt t="6406" x="5041900" y="3894138"/>
          <p14:tracePt t="6422" x="5032375" y="3894138"/>
          <p14:tracePt t="6438" x="5014913" y="3894138"/>
          <p14:tracePt t="6471" x="5005388" y="3894138"/>
          <p14:tracePt t="6487" x="4986338" y="3894138"/>
          <p14:tracePt t="6495" x="4978400" y="3894138"/>
          <p14:tracePt t="6519" x="4968875" y="3894138"/>
          <p14:tracePt t="6623" x="4959350" y="3894138"/>
          <p14:tracePt t="6631" x="4949825" y="3894138"/>
          <p14:tracePt t="6639" x="4932363" y="3894138"/>
          <p14:tracePt t="6687" x="4913313" y="3884613"/>
          <p14:tracePt t="6703" x="4905375" y="3884613"/>
          <p14:tracePt t="6711" x="4876800" y="3884613"/>
          <p14:tracePt t="6718" x="4859338" y="3884613"/>
          <p14:tracePt t="6726" x="4832350" y="3884613"/>
          <p14:tracePt t="6734" x="4813300" y="3884613"/>
          <p14:tracePt t="6743" x="4786313" y="3884613"/>
          <p14:tracePt t="6753" x="4776788" y="3884613"/>
          <p14:tracePt t="6759" x="4759325" y="3894138"/>
          <p14:tracePt t="6775" x="4749800" y="3894138"/>
          <p14:tracePt t="7599" x="4740275" y="3911600"/>
          <p14:tracePt t="7606" x="4740275" y="3948113"/>
          <p14:tracePt t="7622" x="4740275" y="3957638"/>
          <p14:tracePt t="7654" x="4740275" y="3976688"/>
          <p14:tracePt t="7695" x="4740275" y="3984625"/>
          <p14:tracePt t="8023" x="4740275" y="3994150"/>
          <p14:tracePt t="8087" x="4767263" y="3976688"/>
          <p14:tracePt t="8096" x="4767263" y="3967163"/>
          <p14:tracePt t="8102" x="4786313" y="3948113"/>
          <p14:tracePt t="8126" x="4795838" y="3940175"/>
          <p14:tracePt t="8142" x="4803775" y="3930650"/>
          <p14:tracePt t="8430" x="4803775" y="3940175"/>
          <p14:tracePt t="8438" x="4803775" y="3948113"/>
          <p14:tracePt t="8454" x="4803775" y="3967163"/>
          <p14:tracePt t="8462" x="4803775" y="3976688"/>
          <p14:tracePt t="8470" x="4795838" y="3984625"/>
          <p14:tracePt t="8486" x="4786313" y="3994150"/>
          <p14:tracePt t="8743" x="4786313" y="3984625"/>
          <p14:tracePt t="8752" x="4786313" y="3976688"/>
          <p14:tracePt t="8759" x="4786313" y="3967163"/>
          <p14:tracePt t="8771" x="4795838" y="3957638"/>
          <p14:tracePt t="8775" x="4795838" y="3948113"/>
          <p14:tracePt t="8786" x="4803775" y="3940175"/>
          <p14:tracePt t="8791" x="4813300" y="3930650"/>
          <p14:tracePt t="8803" x="4822825" y="3921125"/>
          <p14:tracePt t="8968" x="4822825" y="3930650"/>
          <p14:tracePt t="8976" x="4822825" y="3940175"/>
          <p14:tracePt t="9047" x="4822825" y="3948113"/>
          <p14:tracePt t="10947" x="4822825" y="3994150"/>
          <p14:tracePt t="10955" x="4795838" y="4021138"/>
          <p14:tracePt t="10958" x="4786313" y="4057650"/>
          <p14:tracePt t="10969" x="4776788" y="4067175"/>
          <p14:tracePt t="10983" x="4776788" y="4076700"/>
          <p14:tracePt t="10990" x="4776788" y="4086225"/>
          <p14:tracePt t="11000" x="4767263" y="4094163"/>
          <p14:tracePt t="11248" x="4776788" y="4076700"/>
          <p14:tracePt t="11261" x="4786313" y="4049713"/>
          <p14:tracePt t="11268" x="4803775" y="4013200"/>
          <p14:tracePt t="11275" x="4803775" y="3984625"/>
          <p14:tracePt t="11278" x="4822825" y="3967163"/>
          <p14:tracePt t="11294" x="4832350" y="3957638"/>
          <p14:tracePt t="11450" x="4759325" y="3984625"/>
          <p14:tracePt t="11459" x="4695825" y="4003675"/>
          <p14:tracePt t="11466" x="4622800" y="4021138"/>
          <p14:tracePt t="11471" x="4540250" y="4049713"/>
          <p14:tracePt t="11479" x="4494213" y="4057650"/>
          <p14:tracePt t="11486" x="4467225" y="4067175"/>
          <p14:tracePt t="11494" x="4394200" y="4103688"/>
          <p14:tracePt t="11502" x="4348163" y="4130675"/>
          <p14:tracePt t="11510" x="4311650" y="4140200"/>
          <p14:tracePt t="11519" x="4257675" y="4176713"/>
          <p14:tracePt t="11526" x="4202113" y="4186238"/>
          <p14:tracePt t="11535" x="4157663" y="4222750"/>
          <p14:tracePt t="11541" x="4111625" y="4240213"/>
          <p14:tracePt t="11550" x="4048125" y="4276725"/>
          <p14:tracePt t="11557" x="4011613" y="4303713"/>
          <p14:tracePt t="11566" x="3975100" y="4313238"/>
          <p14:tracePt t="11574" x="3911600" y="4340225"/>
          <p14:tracePt t="11582" x="3846513" y="4359275"/>
          <p14:tracePt t="11590" x="3775075" y="4376738"/>
          <p14:tracePt t="11600" x="3692525" y="4405313"/>
          <p14:tracePt t="11606" x="3636963" y="4405313"/>
          <p14:tracePt t="11617" x="3573463" y="4413250"/>
          <p14:tracePt t="11622" x="3500438" y="4413250"/>
          <p14:tracePt t="11637" x="3446463" y="4413250"/>
          <p14:tracePt t="11639" x="3354388" y="4413250"/>
          <p14:tracePt t="11647" x="3300413" y="4413250"/>
          <p14:tracePt t="11657" x="3244850" y="4413250"/>
          <p14:tracePt t="11662" x="3181350" y="4413250"/>
          <p14:tracePt t="11670" x="3127375" y="4395788"/>
          <p14:tracePt t="11678" x="3063875" y="4368800"/>
          <p14:tracePt t="11686" x="3008313" y="4368800"/>
          <p14:tracePt t="11694" x="2944813" y="4332288"/>
          <p14:tracePt t="11703" x="2881313" y="4322763"/>
          <p14:tracePt t="11710" x="2825750" y="4313238"/>
          <p14:tracePt t="11719" x="2762250" y="4286250"/>
          <p14:tracePt t="11726" x="2671763" y="4286250"/>
          <p14:tracePt t="11734" x="2589213" y="4259263"/>
          <p14:tracePt t="11742" x="2498725" y="4249738"/>
          <p14:tracePt t="11750" x="2397125" y="4222750"/>
          <p14:tracePt t="11758" x="2324100" y="4222750"/>
          <p14:tracePt t="11767" x="2214563" y="4203700"/>
          <p14:tracePt t="11774" x="2124075" y="4195763"/>
          <p14:tracePt t="11782" x="2005013" y="4176713"/>
          <p14:tracePt t="11790" x="1914525" y="4149725"/>
          <p14:tracePt t="11799" x="1804988" y="4149725"/>
          <p14:tracePt t="11806" x="1722438" y="4140200"/>
          <p14:tracePt t="11814" x="1668463" y="4122738"/>
          <p14:tracePt t="11822" x="1595438" y="4122738"/>
          <p14:tracePt t="11830" x="1504950" y="4122738"/>
          <p14:tracePt t="11838" x="1439863" y="4122738"/>
          <p14:tracePt t="11846" x="1366838" y="4122738"/>
          <p14:tracePt t="11855" x="1312863" y="4113213"/>
          <p14:tracePt t="11861" x="1249363" y="4086225"/>
          <p14:tracePt t="11870" x="1193800" y="4086225"/>
          <p14:tracePt t="11878" x="1149350" y="4086225"/>
          <p14:tracePt t="11886" x="1093788" y="4076700"/>
          <p14:tracePt t="11894" x="1076325" y="4067175"/>
          <p14:tracePt t="11902" x="1047750" y="4067175"/>
          <p14:tracePt t="11910" x="1039813" y="4067175"/>
          <p14:tracePt t="11918" x="1030288" y="4067175"/>
          <p14:tracePt t="11983" x="1020763" y="4057650"/>
          <p14:tracePt t="12023" x="1020763" y="4049713"/>
          <p14:tracePt t="12038" x="1030288" y="4003675"/>
          <p14:tracePt t="12046" x="1039813" y="3994150"/>
          <p14:tracePt t="12102" x="1039813" y="3984625"/>
          <p14:tracePt t="12662" x="1047750" y="3976688"/>
          <p14:tracePt t="12670" x="1120775" y="3976688"/>
          <p14:tracePt t="12678" x="1222375" y="3921125"/>
          <p14:tracePt t="12686" x="1358900" y="3857625"/>
          <p14:tracePt t="12694" x="1468438" y="3803650"/>
          <p14:tracePt t="12704" x="1549400" y="3757613"/>
          <p14:tracePt t="12711" x="1649413" y="3702050"/>
          <p14:tracePt t="12720" x="1731963" y="3648075"/>
          <p14:tracePt t="12727" x="1778000" y="3629025"/>
          <p14:tracePt t="12737" x="1841500" y="3575050"/>
          <p14:tracePt t="12741" x="1878013" y="3565525"/>
          <p14:tracePt t="12753" x="1905000" y="3548063"/>
          <p14:tracePt t="12768" x="1914525" y="3538538"/>
          <p14:tracePt t="12860" x="1924050" y="3538538"/>
          <p14:tracePt t="12862" x="1951038" y="3529013"/>
          <p14:tracePt t="12870" x="2005013" y="3529013"/>
          <p14:tracePt t="12878" x="2097088" y="3529013"/>
          <p14:tracePt t="12886" x="2151063" y="3529013"/>
          <p14:tracePt t="12894" x="2243138" y="3529013"/>
          <p14:tracePt t="12902" x="2316163" y="3529013"/>
          <p14:tracePt t="12910" x="2443163" y="3529013"/>
          <p14:tracePt t="12919" x="2533650" y="3529013"/>
          <p14:tracePt t="12926" x="2662238" y="3529013"/>
          <p14:tracePt t="12934" x="2808288" y="3529013"/>
          <p14:tracePt t="12942" x="2935288" y="3529013"/>
          <p14:tracePt t="12950" x="3044825" y="3529013"/>
          <p14:tracePt t="12958" x="3117850" y="3529013"/>
          <p14:tracePt t="12966" x="3181350" y="3511550"/>
          <p14:tracePt t="12974" x="3227388" y="3492500"/>
          <p14:tracePt t="12982" x="3244850" y="3482975"/>
          <p14:tracePt t="12990" x="3273425" y="3475038"/>
          <p14:tracePt t="12999" x="3300413" y="3455988"/>
          <p14:tracePt t="13006" x="3309938" y="3446463"/>
          <p14:tracePt t="13016" x="3317875" y="3438525"/>
          <p14:tracePt t="13167" x="3309938" y="3446463"/>
          <p14:tracePt t="13183" x="3290888" y="3465513"/>
          <p14:tracePt t="13191" x="3281363" y="3475038"/>
          <p14:tracePt t="13215" x="3273425" y="3482975"/>
          <p14:tracePt t="13231" x="3263900" y="3492500"/>
          <p14:tracePt t="13238" x="3254375" y="3502025"/>
          <p14:tracePt t="13288" x="3244850" y="3502025"/>
          <p14:tracePt t="13296" x="3236913" y="3502025"/>
          <p14:tracePt t="13304" x="3227388" y="3502025"/>
          <p14:tracePt t="13310" x="3208338" y="3502025"/>
          <p14:tracePt t="13318" x="3200400" y="3502025"/>
          <p14:tracePt t="13326" x="3163888" y="3502025"/>
          <p14:tracePt t="13334" x="3136900" y="3519488"/>
          <p14:tracePt t="13342" x="3117850" y="3529013"/>
          <p14:tracePt t="13350" x="3090863" y="3556000"/>
          <p14:tracePt t="13358" x="3071813" y="3556000"/>
          <p14:tracePt t="13366" x="3035300" y="3565525"/>
          <p14:tracePt t="13374" x="3017838" y="3575050"/>
          <p14:tracePt t="13382" x="3008313" y="3584575"/>
          <p14:tracePt t="13399" x="2990850" y="3592513"/>
          <p14:tracePt t="13520" x="3008313" y="3575050"/>
          <p14:tracePt t="13527" x="3054350" y="3565525"/>
          <p14:tracePt t="13538" x="3100388" y="3548063"/>
          <p14:tracePt t="13543" x="3136900" y="3548063"/>
          <p14:tracePt t="13552" x="3154363" y="3548063"/>
          <p14:tracePt t="13561" x="3181350" y="3529013"/>
          <p14:tracePt t="13569" x="3208338" y="3502025"/>
          <p14:tracePt t="13575" x="3227388" y="3492500"/>
          <p14:tracePt t="13585" x="3254375" y="3475038"/>
          <p14:tracePt t="13591" x="3281363" y="3455988"/>
          <p14:tracePt t="13602" x="3290888" y="3446463"/>
          <p14:tracePt t="13607" x="3300413" y="3438525"/>
          <p14:tracePt t="13718" x="3254375" y="3446463"/>
          <p14:tracePt t="13726" x="3200400" y="3475038"/>
          <p14:tracePt t="13734" x="3081338" y="3492500"/>
          <p14:tracePt t="13742" x="3008313" y="3519488"/>
          <p14:tracePt t="13751" x="2944813" y="3529013"/>
          <p14:tracePt t="13758" x="2889250" y="3556000"/>
          <p14:tracePt t="13766" x="2825750" y="3565525"/>
          <p14:tracePt t="13774" x="2762250" y="3575050"/>
          <p14:tracePt t="13783" x="2725738" y="3575050"/>
          <p14:tracePt t="13790" x="2708275" y="3575050"/>
          <p14:tracePt t="13800" x="2662238" y="3602038"/>
          <p14:tracePt t="13879" x="2652713" y="3602038"/>
          <p14:tracePt t="13887" x="2598738" y="3584575"/>
          <p14:tracePt t="13895" x="2498725" y="3575050"/>
          <p14:tracePt t="13903" x="2406650" y="3529013"/>
          <p14:tracePt t="13911" x="2251075" y="3475038"/>
          <p14:tracePt t="13918" x="2114550" y="3429000"/>
          <p14:tracePt t="13925" x="2024063" y="3365500"/>
          <p14:tracePt t="13934" x="1905000" y="3328988"/>
          <p14:tracePt t="13941" x="1804988" y="3273425"/>
          <p14:tracePt t="13950" x="1741488" y="3219450"/>
          <p14:tracePt t="13959" x="1658938" y="3163888"/>
          <p14:tracePt t="13969" x="1576388" y="3109913"/>
          <p14:tracePt t="13975" x="1541463" y="3073400"/>
          <p14:tracePt t="13986" x="1495425" y="3027363"/>
          <p14:tracePt t="13995" x="1458913" y="2990850"/>
          <p14:tracePt t="14003" x="1439863" y="2963863"/>
          <p14:tracePt t="14008" x="1412875" y="2917825"/>
          <p14:tracePt t="14017" x="1376363" y="2873375"/>
          <p14:tracePt t="14022" x="1330325" y="2808288"/>
          <p14:tracePt t="14030" x="1330325" y="2800350"/>
          <p14:tracePt t="14038" x="1285875" y="2763838"/>
          <p14:tracePt t="14045" x="1258888" y="2698750"/>
          <p14:tracePt t="14054" x="1239838" y="2617788"/>
          <p14:tracePt t="14061" x="1212850" y="2571750"/>
          <p14:tracePt t="14070" x="1203325" y="2535238"/>
          <p14:tracePt t="14078" x="1176338" y="2489200"/>
          <p14:tracePt t="14086" x="1166813" y="2425700"/>
          <p14:tracePt t="14094" x="1166813" y="2389188"/>
          <p14:tracePt t="14102" x="1157288" y="2325688"/>
          <p14:tracePt t="14110" x="1157288" y="2298700"/>
          <p14:tracePt t="14118" x="1157288" y="2243138"/>
          <p14:tracePt t="14126" x="1157288" y="2206625"/>
          <p14:tracePt t="14134" x="1157288" y="2152650"/>
          <p14:tracePt t="14142" x="1157288" y="2125663"/>
          <p14:tracePt t="14150" x="1157288" y="2052638"/>
          <p14:tracePt t="14159" x="1157288" y="2016125"/>
          <p14:tracePt t="14171" x="1157288" y="1943100"/>
          <p14:tracePt t="14177" x="1157288" y="1897063"/>
          <p14:tracePt t="14192" x="1157288" y="1851025"/>
          <p14:tracePt t="14201" x="1157288" y="1833563"/>
          <p14:tracePt t="14206" x="1166813" y="1804988"/>
          <p14:tracePt t="14216" x="1176338" y="1778000"/>
          <p14:tracePt t="14222" x="1185863" y="1768475"/>
          <p14:tracePt t="14230" x="1212850" y="1741488"/>
          <p14:tracePt t="14237" x="1285875" y="1668463"/>
          <p14:tracePt t="14246" x="1366838" y="1614488"/>
          <p14:tracePt t="14254" x="1449388" y="1558925"/>
          <p14:tracePt t="14262" x="1541463" y="1522413"/>
          <p14:tracePt t="14270" x="1641475" y="1468438"/>
          <p14:tracePt t="14278" x="1778000" y="1422400"/>
          <p14:tracePt t="14286" x="1851025" y="1395413"/>
          <p14:tracePt t="14294" x="1931988" y="1385888"/>
          <p14:tracePt t="14302" x="2078038" y="1339850"/>
          <p14:tracePt t="14310" x="2187575" y="1322388"/>
          <p14:tracePt t="14318" x="2306638" y="1312863"/>
          <p14:tracePt t="14325" x="2416175" y="1312863"/>
          <p14:tracePt t="14334" x="2489200" y="1312863"/>
          <p14:tracePt t="14342" x="2579688" y="1312863"/>
          <p14:tracePt t="14350" x="2635250" y="1312863"/>
          <p14:tracePt t="14359" x="2662238" y="1312863"/>
          <p14:tracePt t="14365" x="2689225" y="1312863"/>
          <p14:tracePt t="14383" x="2698750" y="1312863"/>
          <p14:tracePt t="14390" x="2708275" y="1312863"/>
          <p14:tracePt t="14400" x="2716213" y="1322388"/>
          <p14:tracePt t="14406" x="2752725" y="1368425"/>
          <p14:tracePt t="14416" x="2808288" y="1449388"/>
          <p14:tracePt t="14421" x="2881313" y="1550988"/>
          <p14:tracePt t="14430" x="2962275" y="1668463"/>
          <p14:tracePt t="14438" x="3054350" y="1804988"/>
          <p14:tracePt t="14446" x="3144838" y="1943100"/>
          <p14:tracePt t="14454" x="3254375" y="2060575"/>
          <p14:tracePt t="14461" x="3354388" y="2197100"/>
          <p14:tracePt t="14470" x="3446463" y="2335213"/>
          <p14:tracePt t="14478" x="3527425" y="2489200"/>
          <p14:tracePt t="14486" x="3573463" y="2554288"/>
          <p14:tracePt t="14494" x="3629025" y="2635250"/>
          <p14:tracePt t="14502" x="3646488" y="2681288"/>
          <p14:tracePt t="14510" x="3646488" y="2717800"/>
          <p14:tracePt t="14518" x="3646488" y="2744788"/>
          <p14:tracePt t="14526" x="3646488" y="2790825"/>
          <p14:tracePt t="14534" x="3646488" y="2827338"/>
          <p14:tracePt t="14542" x="3646488" y="2881313"/>
          <p14:tracePt t="14550" x="3629025" y="2927350"/>
          <p14:tracePt t="14560" x="3592513" y="3009900"/>
          <p14:tracePt t="14569" x="3500438" y="3090863"/>
          <p14:tracePt t="14576" x="3419475" y="3163888"/>
          <p14:tracePt t="14585" x="3317875" y="3236913"/>
          <p14:tracePt t="14593" x="3200400" y="3309938"/>
          <p14:tracePt t="14602" x="3090863" y="3365500"/>
          <p14:tracePt t="14606" x="2954338" y="3411538"/>
          <p14:tracePt t="14619" x="2825750" y="3455988"/>
          <p14:tracePt t="14624" x="2708275" y="3465513"/>
          <p14:tracePt t="14631" x="2598738" y="3511550"/>
          <p14:tracePt t="14639" x="2443163" y="3538538"/>
          <p14:tracePt t="14651" x="2333625" y="3556000"/>
          <p14:tracePt t="14653" x="2260600" y="3556000"/>
          <p14:tracePt t="14662" x="2179638" y="3584575"/>
          <p14:tracePt t="14669" x="2124075" y="3584575"/>
          <p14:tracePt t="14677" x="2097088" y="3584575"/>
          <p14:tracePt t="14734" x="2087563" y="3575050"/>
          <p14:tracePt t="14741" x="2087563" y="3502025"/>
          <p14:tracePt t="14750" x="2106613" y="3438525"/>
          <p14:tracePt t="14758" x="2114550" y="3411538"/>
          <p14:tracePt t="14765" x="2133600" y="3365500"/>
          <p14:tracePt t="14774" x="2151063" y="3346450"/>
          <p14:tracePt t="14782" x="2160588" y="3328988"/>
          <p14:tracePt t="14790" x="2187575" y="3309938"/>
          <p14:tracePt t="14799" x="2233613" y="3309938"/>
          <p14:tracePt t="14806" x="2316163" y="3309938"/>
          <p14:tracePt t="14816" x="2462213" y="3309938"/>
          <p14:tracePt t="14822" x="2635250" y="3309938"/>
          <p14:tracePt t="14830" x="2835275" y="3309938"/>
          <p14:tracePt t="14838" x="3144838" y="3338513"/>
          <p14:tracePt t="14846" x="3519488" y="3419475"/>
          <p14:tracePt t="14854" x="3929063" y="3565525"/>
          <p14:tracePt t="14861" x="4340225" y="3675063"/>
          <p14:tracePt t="14870" x="4676775" y="3784600"/>
          <p14:tracePt t="14878" x="5041900" y="3867150"/>
          <p14:tracePt t="14886" x="5414963" y="3976688"/>
          <p14:tracePt t="14894" x="5653088" y="4067175"/>
          <p14:tracePt t="14902" x="5797550" y="4140200"/>
          <p14:tracePt t="14910" x="5916613" y="4167188"/>
          <p14:tracePt t="14918" x="5962650" y="4203700"/>
          <p14:tracePt t="14926" x="5980113" y="4213225"/>
          <p14:tracePt t="14934" x="5989638" y="4222750"/>
          <p14:tracePt t="15055" x="5989638" y="4232275"/>
          <p14:tracePt t="15064" x="5989638" y="4259263"/>
          <p14:tracePt t="15071" x="5989638" y="4268788"/>
          <p14:tracePt t="15079" x="5989638" y="4276725"/>
          <p14:tracePt t="15087" x="5989638" y="4295775"/>
          <p14:tracePt t="15095" x="5980113" y="4295775"/>
          <p14:tracePt t="15102" x="5972175" y="4295775"/>
          <p14:tracePt t="15112" x="5935663" y="4303713"/>
          <p14:tracePt t="15119" x="5907088" y="4303713"/>
          <p14:tracePt t="15126" x="5870575" y="4303713"/>
          <p14:tracePt t="15134" x="5816600" y="4303713"/>
          <p14:tracePt t="15144" x="5770563" y="4303713"/>
          <p14:tracePt t="15150" x="5697538" y="4268788"/>
          <p14:tracePt t="15158" x="5616575" y="4186238"/>
          <p14:tracePt t="15166" x="5543550" y="4067175"/>
          <p14:tracePt t="15175" x="5470525" y="3967163"/>
          <p14:tracePt t="15185" x="5405438" y="3867150"/>
          <p14:tracePt t="15191" x="5378450" y="3767138"/>
          <p14:tracePt t="15204" x="5341938" y="3657600"/>
          <p14:tracePt t="15210" x="5341938" y="3565525"/>
          <p14:tracePt t="15217" x="5341938" y="3438525"/>
          <p14:tracePt t="15222" x="5341938" y="3292475"/>
          <p14:tracePt t="15230" x="5341938" y="3182938"/>
          <p14:tracePt t="15239" x="5368925" y="3063875"/>
          <p14:tracePt t="15246" x="5451475" y="2909888"/>
          <p14:tracePt t="15254" x="5524500" y="2800350"/>
          <p14:tracePt t="15262" x="5580063" y="2698750"/>
          <p14:tracePt t="15270" x="5653088" y="2598738"/>
          <p14:tracePt t="15278" x="5707063" y="2525713"/>
          <p14:tracePt t="15286" x="5724525" y="2498725"/>
          <p14:tracePt t="15294" x="5761038" y="2444750"/>
          <p14:tracePt t="15302" x="5780088" y="2435225"/>
          <p14:tracePt t="15310" x="5807075" y="2408238"/>
          <p14:tracePt t="15318" x="5826125" y="2398713"/>
          <p14:tracePt t="15326" x="5853113" y="2398713"/>
          <p14:tracePt t="15334" x="5899150" y="2398713"/>
          <p14:tracePt t="15342" x="5972175" y="2398713"/>
          <p14:tracePt t="15350" x="6043613" y="2398713"/>
          <p14:tracePt t="15358" x="6153150" y="2398713"/>
          <p14:tracePt t="15366" x="6245225" y="2416175"/>
          <p14:tracePt t="15374" x="6399213" y="2481263"/>
          <p14:tracePt t="15382" x="6545263" y="2544763"/>
          <p14:tracePt t="15390" x="6700838" y="2644775"/>
          <p14:tracePt t="15402" x="6837363" y="2735263"/>
          <p14:tracePt t="15409" x="6973888" y="2873375"/>
          <p14:tracePt t="15418" x="7110413" y="2982913"/>
          <p14:tracePt t="15423" x="7248525" y="3119438"/>
          <p14:tracePt t="15435" x="7339013" y="3273425"/>
          <p14:tracePt t="15440" x="7402513" y="3411538"/>
          <p14:tracePt t="15446" x="7448550" y="3538538"/>
          <p14:tracePt t="15454" x="7448550" y="3629025"/>
          <p14:tracePt t="15462" x="7448550" y="3721100"/>
          <p14:tracePt t="15470" x="7458075" y="3803650"/>
          <p14:tracePt t="15478" x="7429500" y="3884613"/>
          <p14:tracePt t="15486" x="7356475" y="3984625"/>
          <p14:tracePt t="15494" x="7265988" y="4103688"/>
          <p14:tracePt t="15502" x="7165975" y="4203700"/>
          <p14:tracePt t="15510" x="7083425" y="4259263"/>
          <p14:tracePt t="15518" x="6964363" y="4376738"/>
          <p14:tracePt t="15526" x="6810375" y="4422775"/>
          <p14:tracePt t="15533" x="6681788" y="4468813"/>
          <p14:tracePt t="15542" x="6545263" y="4495800"/>
          <p14:tracePt t="15550" x="6418263" y="4541838"/>
          <p14:tracePt t="15558" x="6291263" y="4559300"/>
          <p14:tracePt t="15566" x="6145213" y="4568825"/>
          <p14:tracePt t="15574" x="5999163" y="4568825"/>
          <p14:tracePt t="15582" x="5899150" y="4595813"/>
          <p14:tracePt t="15591" x="5789613" y="4595813"/>
          <p14:tracePt t="15603" x="5697538" y="4595813"/>
          <p14:tracePt t="15609" x="5643563" y="4595813"/>
          <p14:tracePt t="15620" x="5588000" y="4595813"/>
          <p14:tracePt t="15623" x="5551488" y="4595813"/>
          <p14:tracePt t="15635" x="5534025" y="4595813"/>
          <p14:tracePt t="15727" x="5507038" y="4595813"/>
          <p14:tracePt t="15735" x="5470525" y="4641850"/>
          <p14:tracePt t="15743" x="5414963" y="4724400"/>
          <p14:tracePt t="15752" x="5341938" y="4824413"/>
          <p14:tracePt t="15760" x="5278438" y="4924425"/>
          <p14:tracePt t="15769" x="5205413" y="5024438"/>
          <p14:tracePt t="15778" x="5132388" y="5106988"/>
          <p14:tracePt t="15785" x="5049838" y="5197475"/>
          <p14:tracePt t="15789" x="4949825" y="5270500"/>
          <p14:tracePt t="15800" x="4849813" y="5353050"/>
          <p14:tracePt t="15806" x="4749800" y="5408613"/>
          <p14:tracePt t="15815" x="4667250" y="5481638"/>
          <p14:tracePt t="15823" x="4594225" y="5535613"/>
          <p14:tracePt t="15830" x="4549775" y="5581650"/>
          <p14:tracePt t="15838" x="4530725" y="5599113"/>
          <p14:tracePt t="15846" x="4467225" y="5626100"/>
          <p14:tracePt t="15854" x="4448175" y="5645150"/>
          <p14:tracePt t="15862" x="4403725" y="5691188"/>
          <p14:tracePt t="15870" x="4357688" y="5745163"/>
          <p14:tracePt t="15877" x="4340225" y="5764213"/>
          <p14:tracePt t="15886" x="4294188" y="5808663"/>
          <p14:tracePt t="15894" x="4238625" y="5845175"/>
          <p14:tracePt t="15902" x="4211638" y="5864225"/>
          <p14:tracePt t="15910" x="4184650" y="5873750"/>
          <p14:tracePt t="15918" x="4138613" y="5881688"/>
          <p14:tracePt t="15926" x="4102100" y="5881688"/>
          <p14:tracePt t="15934" x="4048125" y="5881688"/>
          <p14:tracePt t="15943" x="3984625" y="5881688"/>
          <p14:tracePt t="15953" x="3892550" y="5881688"/>
          <p14:tracePt t="15960" x="3838575" y="5881688"/>
          <p14:tracePt t="15969" x="3746500" y="5881688"/>
          <p14:tracePt t="15975" x="3665538" y="5827713"/>
          <p14:tracePt t="15982" x="3619500" y="5791200"/>
          <p14:tracePt t="15990" x="3536950" y="5745163"/>
          <p14:tracePt t="15999" x="3455988" y="5681663"/>
          <p14:tracePt t="16006" x="3382963" y="5626100"/>
          <p14:tracePt t="16015" x="3317875" y="5562600"/>
          <p14:tracePt t="16022" x="3290888" y="5499100"/>
          <p14:tracePt t="16030" x="3236913" y="5380038"/>
          <p14:tracePt t="16039" x="3227388" y="5307013"/>
          <p14:tracePt t="16046" x="3200400" y="5226050"/>
          <p14:tracePt t="16054" x="3200400" y="5133975"/>
          <p14:tracePt t="16062" x="3200400" y="5060950"/>
          <p14:tracePt t="16070" x="3200400" y="4970463"/>
          <p14:tracePt t="16077" x="3200400" y="4906963"/>
          <p14:tracePt t="16086" x="3200400" y="4851400"/>
          <p14:tracePt t="16094" x="3200400" y="4741863"/>
          <p14:tracePt t="16102" x="3208338" y="4687888"/>
          <p14:tracePt t="16111" x="3227388" y="4624388"/>
          <p14:tracePt t="16118" x="3244850" y="4578350"/>
          <p14:tracePt t="16126" x="3281363" y="4514850"/>
          <p14:tracePt t="16134" x="3317875" y="4468813"/>
          <p14:tracePt t="16142" x="3373438" y="4405313"/>
          <p14:tracePt t="16150" x="3419475" y="4368800"/>
          <p14:tracePt t="16158" x="3500438" y="4313238"/>
          <p14:tracePt t="16165" x="3600450" y="4268788"/>
          <p14:tracePt t="16174" x="3738563" y="4222750"/>
          <p14:tracePt t="16184" x="3902075" y="4213225"/>
          <p14:tracePt t="16189" x="4094163" y="4213225"/>
          <p14:tracePt t="16199" x="4294188" y="4213225"/>
          <p14:tracePt t="16206" x="4567238" y="4213225"/>
          <p14:tracePt t="16215" x="4767263" y="4213225"/>
          <p14:tracePt t="16222" x="4986338" y="4213225"/>
          <p14:tracePt t="16230" x="5159375" y="4259263"/>
          <p14:tracePt t="16238" x="5314950" y="4349750"/>
          <p14:tracePt t="16246" x="5451475" y="4459288"/>
          <p14:tracePt t="16254" x="5514975" y="4541838"/>
          <p14:tracePt t="16262" x="5561013" y="4641850"/>
          <p14:tracePt t="16270" x="5570538" y="4732338"/>
          <p14:tracePt t="16278" x="5588000" y="4833938"/>
          <p14:tracePt t="16286" x="5588000" y="4960938"/>
          <p14:tracePt t="16294" x="5588000" y="5053013"/>
          <p14:tracePt t="16302" x="5507038" y="5170488"/>
          <p14:tracePt t="16310" x="5470525" y="5233988"/>
          <p14:tracePt t="16318" x="5397500" y="5316538"/>
          <p14:tracePt t="16327" x="5341938" y="5380038"/>
          <p14:tracePt t="16336" x="5297488" y="5445125"/>
          <p14:tracePt t="16343" x="5241925" y="5499100"/>
          <p14:tracePt t="16352" x="5214938" y="5526088"/>
          <p14:tracePt t="16359" x="5195888" y="5545138"/>
          <p14:tracePt t="16369" x="5187950" y="5562600"/>
          <p14:tracePt t="16375" x="5159375" y="5589588"/>
          <p14:tracePt t="16382" x="5132388" y="5618163"/>
          <p14:tracePt t="16390" x="5114925" y="5635625"/>
          <p14:tracePt t="16399" x="5086350" y="5654675"/>
          <p14:tracePt t="16406" x="5041900" y="5672138"/>
          <p14:tracePt t="16415" x="4959350" y="5708650"/>
          <p14:tracePt t="16422" x="4849813" y="5718175"/>
          <p14:tracePt t="16430" x="4749800" y="5745163"/>
          <p14:tracePt t="16438" x="4640263" y="5781675"/>
          <p14:tracePt t="16446" x="4530725" y="5781675"/>
          <p14:tracePt t="16454" x="4384675" y="5781675"/>
          <p14:tracePt t="16462" x="4257675" y="5781675"/>
          <p14:tracePt t="16470" x="4129088" y="5781675"/>
          <p14:tracePt t="16478" x="3992563" y="5745163"/>
          <p14:tracePt t="16486" x="3883025" y="5718175"/>
          <p14:tracePt t="16495" x="3765550" y="5672138"/>
          <p14:tracePt t="16503" x="3692525" y="5645150"/>
          <p14:tracePt t="16511" x="3629025" y="5608638"/>
          <p14:tracePt t="16518" x="3546475" y="5554663"/>
          <p14:tracePt t="16527" x="3482975" y="5518150"/>
          <p14:tracePt t="16536" x="3446463" y="5481638"/>
          <p14:tracePt t="16542" x="3400425" y="5435600"/>
          <p14:tracePt t="16550" x="3373438" y="5389563"/>
          <p14:tracePt t="16558" x="3354388" y="5326063"/>
          <p14:tracePt t="16567" x="3327400" y="5262563"/>
          <p14:tracePt t="16575" x="3327400" y="5189538"/>
          <p14:tracePt t="16584" x="3317875" y="5116513"/>
          <p14:tracePt t="16590" x="3300413" y="5053013"/>
          <p14:tracePt t="16601" x="3290888" y="4943475"/>
          <p14:tracePt t="16606" x="3263900" y="4860925"/>
          <p14:tracePt t="16617" x="3244850" y="4787900"/>
          <p14:tracePt t="16622" x="3244850" y="4697413"/>
          <p14:tracePt t="16634" x="3236913" y="4632325"/>
          <p14:tracePt t="16638" x="3236913" y="4559300"/>
          <p14:tracePt t="16647" x="3236913" y="4522788"/>
          <p14:tracePt t="16654" x="3236913" y="4468813"/>
          <p14:tracePt t="16667" x="3236913" y="4432300"/>
          <p14:tracePt t="16670" x="3236913" y="4395788"/>
          <p14:tracePt t="16679" x="3263900" y="4332288"/>
          <p14:tracePt t="16686" x="3317875" y="4249738"/>
          <p14:tracePt t="16695" x="3354388" y="4203700"/>
          <p14:tracePt t="16702" x="3400425" y="4159250"/>
          <p14:tracePt t="16710" x="3455988" y="4094163"/>
          <p14:tracePt t="16718" x="3556000" y="4049713"/>
          <p14:tracePt t="16726" x="3665538" y="4021138"/>
          <p14:tracePt t="16734" x="3792538" y="4003675"/>
          <p14:tracePt t="16742" x="3938588" y="4003675"/>
          <p14:tracePt t="16750" x="4102100" y="4003675"/>
          <p14:tracePt t="16758" x="4248150" y="4030663"/>
          <p14:tracePt t="16766" x="4384675" y="4113213"/>
          <p14:tracePt t="16774" x="4521200" y="4203700"/>
          <p14:tracePt t="16782" x="4640263" y="4313238"/>
          <p14:tracePt t="16790" x="4713288" y="4413250"/>
          <p14:tracePt t="16798" x="4759325" y="4449763"/>
          <p14:tracePt t="16806" x="4822825" y="4551363"/>
          <p14:tracePt t="16816" x="4849813" y="4660900"/>
          <p14:tracePt t="16822" x="4886325" y="4760913"/>
          <p14:tracePt t="16830" x="4905375" y="4833938"/>
          <p14:tracePt t="16838" x="4905375" y="4906963"/>
          <p14:tracePt t="16846" x="4913313" y="4943475"/>
          <p14:tracePt t="16854" x="4913313" y="4979988"/>
          <p14:tracePt t="16862" x="4913313" y="5024438"/>
          <p14:tracePt t="16870" x="4895850" y="5060950"/>
          <p14:tracePt t="16879" x="4886325" y="5097463"/>
          <p14:tracePt t="16885" x="4868863" y="5143500"/>
          <p14:tracePt t="16894" x="4832350" y="5216525"/>
          <p14:tracePt t="16902" x="4803775" y="5253038"/>
          <p14:tracePt t="16910" x="4759325" y="5326063"/>
          <p14:tracePt t="16918" x="4703763" y="5408613"/>
          <p14:tracePt t="16926" x="4640263" y="5472113"/>
          <p14:tracePt t="16934" x="4586288" y="5526088"/>
          <p14:tracePt t="16942" x="4503738" y="5581650"/>
          <p14:tracePt t="16950" x="4440238" y="5599113"/>
          <p14:tracePt t="16958" x="4357688" y="5645150"/>
          <p14:tracePt t="16966" x="4267200" y="5672138"/>
          <p14:tracePt t="16974" x="4194175" y="5672138"/>
          <p14:tracePt t="16982" x="4121150" y="5672138"/>
          <p14:tracePt t="16990" x="4038600" y="5672138"/>
          <p14:tracePt t="16999" x="4002088" y="5672138"/>
          <p14:tracePt t="17006" x="3948113" y="5654675"/>
          <p14:tracePt t="17015" x="3938588" y="5645150"/>
          <p14:tracePt t="17022" x="3929063" y="5645150"/>
          <p14:tracePt t="17032" x="3911600" y="5599113"/>
          <p14:tracePt t="17038" x="3911600" y="5562600"/>
          <p14:tracePt t="17046" x="3911600" y="5489575"/>
          <p14:tracePt t="17054" x="3911600" y="5380038"/>
          <p14:tracePt t="17064" x="3911600" y="5289550"/>
          <p14:tracePt t="17070" x="3929063" y="5216525"/>
          <p14:tracePt t="17078" x="3938588" y="5153025"/>
          <p14:tracePt t="17086" x="3965575" y="5060950"/>
          <p14:tracePt t="17094" x="3984625" y="5024438"/>
          <p14:tracePt t="17102" x="4002088" y="4951413"/>
          <p14:tracePt t="17110" x="4021138" y="4906963"/>
          <p14:tracePt t="17117" x="4029075" y="4878388"/>
          <p14:tracePt t="17127" x="4048125" y="4851400"/>
          <p14:tracePt t="17134" x="4048125" y="4833938"/>
          <p14:tracePt t="17143" x="4075113" y="4814888"/>
          <p14:tracePt t="17151" x="4084638" y="4797425"/>
          <p14:tracePt t="17159" x="4084638" y="4787900"/>
          <p14:tracePt t="17168" x="4094163" y="4768850"/>
          <p14:tracePt t="17174" x="4121150" y="4751388"/>
          <p14:tracePt t="17182" x="4121150" y="4741863"/>
          <p14:tracePt t="17190" x="4129088" y="4724400"/>
          <p14:tracePt t="17199" x="4138613" y="4714875"/>
          <p14:tracePt t="17282" x="4148138" y="4714875"/>
          <p14:tracePt t="17285" x="4157663" y="4714875"/>
          <p14:tracePt t="17297" x="4211638" y="4751388"/>
          <p14:tracePt t="17303" x="4275138" y="4814888"/>
          <p14:tracePt t="17311" x="4376738" y="4870450"/>
          <p14:tracePt t="17318" x="4440238" y="4897438"/>
          <p14:tracePt t="17326" x="4521200" y="4970463"/>
          <p14:tracePt t="17334" x="4567238" y="5006975"/>
          <p14:tracePt t="17343" x="4630738" y="5070475"/>
          <p14:tracePt t="17351" x="4667250" y="5106988"/>
          <p14:tracePt t="17359" x="4676775" y="5143500"/>
          <p14:tracePt t="17368" x="4676775" y="5160963"/>
          <p14:tracePt t="17375" x="4676775" y="5180013"/>
          <p14:tracePt t="17384" x="4676775" y="5207000"/>
          <p14:tracePt t="17390" x="4676775" y="5226050"/>
          <p14:tracePt t="17399" x="4649788" y="5270500"/>
          <p14:tracePt t="17406" x="4622800" y="5289550"/>
          <p14:tracePt t="17415" x="4530725" y="5326063"/>
          <p14:tracePt t="17422" x="4476750" y="5353050"/>
          <p14:tracePt t="17430" x="4357688" y="5399088"/>
          <p14:tracePt t="17438" x="4275138" y="5426075"/>
          <p14:tracePt t="17445" x="4202113" y="5426075"/>
          <p14:tracePt t="17454" x="4075113" y="5453063"/>
          <p14:tracePt t="17462" x="3992563" y="5462588"/>
          <p14:tracePt t="17470" x="3883025" y="5481638"/>
          <p14:tracePt t="17478" x="3756025" y="5481638"/>
          <p14:tracePt t="17485" x="3683000" y="5481638"/>
          <p14:tracePt t="17494" x="3592513" y="5481638"/>
          <p14:tracePt t="17502" x="3500438" y="5481638"/>
          <p14:tracePt t="17511" x="3455988" y="5462588"/>
          <p14:tracePt t="17518" x="3409950" y="5453063"/>
          <p14:tracePt t="17526" x="3382963" y="5426075"/>
          <p14:tracePt t="17534" x="3363913" y="5408613"/>
          <p14:tracePt t="17542" x="3354388" y="5389563"/>
          <p14:tracePt t="17550" x="3327400" y="5353050"/>
          <p14:tracePt t="17558" x="3309938" y="5299075"/>
          <p14:tracePt t="17566" x="3309938" y="5243513"/>
          <p14:tracePt t="17574" x="3300413" y="5180013"/>
          <p14:tracePt t="17582" x="3300413" y="5126038"/>
          <p14:tracePt t="17590" x="3300413" y="5089525"/>
          <p14:tracePt t="17598" x="3273425" y="5024438"/>
          <p14:tracePt t="17606" x="3273425" y="4970463"/>
          <p14:tracePt t="17615" x="3263900" y="4906963"/>
          <p14:tracePt t="17622" x="3244850" y="4851400"/>
          <p14:tracePt t="17630" x="3244850" y="4778375"/>
          <p14:tracePt t="17638" x="3236913" y="4687888"/>
          <p14:tracePt t="17646" x="3236913" y="4605338"/>
          <p14:tracePt t="17654" x="3236913" y="4532313"/>
          <p14:tracePt t="17662" x="3236913" y="4459288"/>
          <p14:tracePt t="17670" x="3236913" y="4368800"/>
          <p14:tracePt t="17678" x="3236913" y="4276725"/>
          <p14:tracePt t="17686" x="3236913" y="4203700"/>
          <p14:tracePt t="17695" x="3281363" y="4103688"/>
          <p14:tracePt t="17701" x="3354388" y="4021138"/>
          <p14:tracePt t="17711" x="3436938" y="3930650"/>
          <p14:tracePt t="17718" x="3500438" y="3911600"/>
          <p14:tracePt t="17726" x="3629025" y="3848100"/>
          <p14:tracePt t="17736" x="3746500" y="3840163"/>
          <p14:tracePt t="17743" x="3838575" y="3811588"/>
          <p14:tracePt t="17753" x="3883025" y="3811588"/>
          <p14:tracePt t="17759" x="3938588" y="3811588"/>
          <p14:tracePt t="17769" x="3984625" y="3821113"/>
          <p14:tracePt t="17775" x="4011613" y="3848100"/>
          <p14:tracePt t="17784" x="4038600" y="3911600"/>
          <p14:tracePt t="17789" x="4057650" y="3957638"/>
          <p14:tracePt t="17799" x="4084638" y="4021138"/>
          <p14:tracePt t="17806" x="4121150" y="4086225"/>
          <p14:tracePt t="17815" x="4138613" y="4113213"/>
          <p14:tracePt t="17822" x="4165600" y="4159250"/>
          <p14:tracePt t="17830" x="4184650" y="4203700"/>
          <p14:tracePt t="17838" x="4202113" y="4268788"/>
          <p14:tracePt t="17846" x="4238625" y="4332288"/>
          <p14:tracePt t="17854" x="4267200" y="4386263"/>
          <p14:tracePt t="17862" x="4303713" y="4468813"/>
          <p14:tracePt t="17870" x="4330700" y="4532313"/>
          <p14:tracePt t="17878" x="4357688" y="4614863"/>
          <p14:tracePt t="17886" x="4367213" y="4668838"/>
          <p14:tracePt t="17894" x="4376738" y="4732338"/>
          <p14:tracePt t="17902" x="4384675" y="4787900"/>
          <p14:tracePt t="17911" x="4384675" y="4841875"/>
          <p14:tracePt t="17918" x="4384675" y="4906963"/>
          <p14:tracePt t="17927" x="4384675" y="4997450"/>
          <p14:tracePt t="17936" x="4384675" y="5053013"/>
          <p14:tracePt t="17944" x="4384675" y="5106988"/>
          <p14:tracePt t="17953" x="4376738" y="5189538"/>
          <p14:tracePt t="17959" x="4330700" y="5253038"/>
          <p14:tracePt t="17970" x="4294188" y="5299075"/>
          <p14:tracePt t="17975" x="4275138" y="5326063"/>
          <p14:tracePt t="17987" x="4238625" y="5372100"/>
          <p14:tracePt t="17991" x="4221163" y="5389563"/>
          <p14:tracePt t="18000" x="4202113" y="5408613"/>
          <p14:tracePt t="18006" x="4184650" y="5435600"/>
          <p14:tracePt t="18016" x="4138613" y="5462588"/>
          <p14:tracePt t="18022" x="4121150" y="5481638"/>
          <p14:tracePt t="18030" x="4075113" y="5499100"/>
          <p14:tracePt t="18038" x="4029075" y="5518150"/>
          <p14:tracePt t="18046" x="3956050" y="5526088"/>
          <p14:tracePt t="18054" x="3883025" y="5545138"/>
          <p14:tracePt t="18062" x="3792538" y="5545138"/>
          <p14:tracePt t="18070" x="3683000" y="5545138"/>
          <p14:tracePt t="18079" x="3556000" y="5545138"/>
          <p14:tracePt t="18086" x="3409950" y="5545138"/>
          <p14:tracePt t="18095" x="3263900" y="5545138"/>
          <p14:tracePt t="18101" x="3127375" y="5526088"/>
          <p14:tracePt t="18110" x="2981325" y="5481638"/>
          <p14:tracePt t="18118" x="2881313" y="5426075"/>
          <p14:tracePt t="18127" x="2762250" y="5362575"/>
          <p14:tracePt t="18136" x="2679700" y="5326063"/>
          <p14:tracePt t="18143" x="2652713" y="5280025"/>
          <p14:tracePt t="18153" x="2606675" y="5216525"/>
          <p14:tracePt t="18159" x="2606675" y="5170488"/>
          <p14:tracePt t="18170" x="2598738" y="5097463"/>
          <p14:tracePt t="18175" x="2598738" y="5024438"/>
          <p14:tracePt t="18191" x="2598738" y="4878388"/>
          <p14:tracePt t="18199" x="2598738" y="4805363"/>
          <p14:tracePt t="18207" x="2598738" y="4751388"/>
          <p14:tracePt t="18219" x="2598738" y="4687888"/>
          <p14:tracePt t="18223" x="2625725" y="4614863"/>
          <p14:tracePt t="18230" x="2652713" y="4532313"/>
          <p14:tracePt t="18238" x="2671763" y="4468813"/>
          <p14:tracePt t="18246" x="2679700" y="4432300"/>
          <p14:tracePt t="18254" x="2698750" y="4386263"/>
          <p14:tracePt t="18262" x="2708275" y="4340225"/>
          <p14:tracePt t="18270" x="2725738" y="4303713"/>
          <p14:tracePt t="18278" x="2744788" y="4276725"/>
          <p14:tracePt t="18286" x="2762250" y="4259263"/>
          <p14:tracePt t="18294" x="2781300" y="4232275"/>
          <p14:tracePt t="18302" x="2789238" y="4222750"/>
          <p14:tracePt t="18311" x="2852738" y="4176713"/>
          <p14:tracePt t="18318" x="2898775" y="4167188"/>
          <p14:tracePt t="18326" x="2981325" y="4130675"/>
          <p14:tracePt t="18334" x="3090863" y="4130675"/>
          <p14:tracePt t="18342" x="3200400" y="4130675"/>
          <p14:tracePt t="18351" x="3327400" y="4103688"/>
          <p14:tracePt t="18358" x="3490913" y="4103688"/>
          <p14:tracePt t="18366" x="3636963" y="4103688"/>
          <p14:tracePt t="18374" x="3838575" y="4103688"/>
          <p14:tracePt t="18382" x="3948113" y="4149725"/>
          <p14:tracePt t="18390" x="4048125" y="4176713"/>
          <p14:tracePt t="18399" x="4148138" y="4249738"/>
          <p14:tracePt t="18406" x="4248150" y="4322763"/>
          <p14:tracePt t="18415" x="4294188" y="4359275"/>
          <p14:tracePt t="18422" x="4348163" y="4422775"/>
          <p14:tracePt t="18430" x="4384675" y="4522788"/>
          <p14:tracePt t="18438" x="4403725" y="4578350"/>
          <p14:tracePt t="18446" x="4413250" y="4668838"/>
          <p14:tracePt t="18454" x="4440238" y="4751388"/>
          <p14:tracePt t="18462" x="4448175" y="4814888"/>
          <p14:tracePt t="18470" x="4448175" y="4870450"/>
          <p14:tracePt t="18478" x="4467225" y="4924425"/>
          <p14:tracePt t="18486" x="4467225" y="4970463"/>
          <p14:tracePt t="18495" x="4476750" y="5024438"/>
          <p14:tracePt t="18502" x="4476750" y="5060950"/>
          <p14:tracePt t="18511" x="4476750" y="5097463"/>
          <p14:tracePt t="18518" x="4476750" y="5153025"/>
          <p14:tracePt t="18526" x="4476750" y="5180013"/>
          <p14:tracePt t="18534" x="4476750" y="5216525"/>
          <p14:tracePt t="18542" x="4476750" y="5270500"/>
          <p14:tracePt t="18550" x="4476750" y="5299075"/>
          <p14:tracePt t="18558" x="4467225" y="5343525"/>
          <p14:tracePt t="18566" x="4430713" y="5380038"/>
          <p14:tracePt t="18574" x="4384675" y="5426075"/>
          <p14:tracePt t="18582" x="4311650" y="5489575"/>
          <p14:tracePt t="18590" x="4248150" y="5545138"/>
          <p14:tracePt t="18599" x="4221163" y="5581650"/>
          <p14:tracePt t="18606" x="4138613" y="5608638"/>
          <p14:tracePt t="18616" x="4075113" y="5618163"/>
          <p14:tracePt t="18623" x="4002088" y="5645150"/>
          <p14:tracePt t="18634" x="3938588" y="5654675"/>
          <p14:tracePt t="18639" x="3883025" y="5654675"/>
          <p14:tracePt t="18647" x="3829050" y="5654675"/>
          <p14:tracePt t="18656" x="3719513" y="5654675"/>
          <p14:tracePt t="18664" x="3665538" y="5654675"/>
          <p14:tracePt t="18670" x="3582988" y="5635625"/>
          <p14:tracePt t="18678" x="3500438" y="5608638"/>
          <p14:tracePt t="18686" x="3427413" y="5572125"/>
          <p14:tracePt t="18695" x="3346450" y="5518150"/>
          <p14:tracePt t="18701" x="3263900" y="5472113"/>
          <p14:tracePt t="18710" x="3171825" y="5408613"/>
          <p14:tracePt t="18718" x="3127375" y="5353050"/>
          <p14:tracePt t="18726" x="3027363" y="5280025"/>
          <p14:tracePt t="18735" x="2971800" y="5216525"/>
          <p14:tracePt t="18743" x="2935288" y="5153025"/>
          <p14:tracePt t="18751" x="2898775" y="5089525"/>
          <p14:tracePt t="18759" x="2871788" y="4979988"/>
          <p14:tracePt t="18768" x="2844800" y="4914900"/>
          <p14:tracePt t="18775" x="2835275" y="4824413"/>
          <p14:tracePt t="18784" x="2817813" y="4705350"/>
          <p14:tracePt t="18791" x="2817813" y="4632325"/>
          <p14:tracePt t="18799" x="2817813" y="4522788"/>
          <p14:tracePt t="18806" x="2817813" y="4432300"/>
          <p14:tracePt t="18815" x="2817813" y="4340225"/>
          <p14:tracePt t="18822" x="2817813" y="4268788"/>
          <p14:tracePt t="18830" x="2817813" y="4213225"/>
          <p14:tracePt t="18838" x="2817813" y="4149725"/>
          <p14:tracePt t="18846" x="2852738" y="4103688"/>
          <p14:tracePt t="18854" x="2881313" y="4057650"/>
          <p14:tracePt t="18862" x="2898775" y="4030663"/>
          <p14:tracePt t="18870" x="2917825" y="4013200"/>
          <p14:tracePt t="18879" x="2944813" y="4003675"/>
          <p14:tracePt t="18886" x="3008313" y="3967163"/>
          <p14:tracePt t="18896" x="3100388" y="3940175"/>
          <p14:tracePt t="18901" x="3227388" y="3940175"/>
          <p14:tracePt t="18911" x="3400425" y="3903663"/>
          <p14:tracePt t="18917" x="3556000" y="3903663"/>
          <p14:tracePt t="18926" x="3738563" y="3903663"/>
          <p14:tracePt t="18934" x="3938588" y="3903663"/>
          <p14:tracePt t="18942" x="4148138" y="3948113"/>
          <p14:tracePt t="18950" x="4303713" y="4003675"/>
          <p14:tracePt t="18958" x="4440238" y="4094163"/>
          <p14:tracePt t="18966" x="4557713" y="4213225"/>
          <p14:tracePt t="18974" x="4622800" y="4303713"/>
          <p14:tracePt t="18982" x="4695825" y="4413250"/>
          <p14:tracePt t="18990" x="4740275" y="4495800"/>
          <p14:tracePt t="18999" x="4767263" y="4614863"/>
          <p14:tracePt t="19006" x="4795838" y="4705350"/>
          <p14:tracePt t="19015" x="4795838" y="4814888"/>
          <p14:tracePt t="19022" x="4795838" y="4906963"/>
          <p14:tracePt t="19032" x="4776788" y="5006975"/>
          <p14:tracePt t="19037" x="4730750" y="5106988"/>
          <p14:tracePt t="19046" x="4713288" y="5180013"/>
          <p14:tracePt t="19054" x="4667250" y="5243513"/>
          <p14:tracePt t="19062" x="4649788" y="5289550"/>
          <p14:tracePt t="19070" x="4613275" y="5335588"/>
          <p14:tracePt t="19078" x="4603750" y="5372100"/>
          <p14:tracePt t="19086" x="4586288" y="5399088"/>
          <p14:tracePt t="19095" x="4576763" y="5416550"/>
          <p14:tracePt t="19101" x="4549775" y="5453063"/>
          <p14:tracePt t="19118" x="4540250" y="5453063"/>
          <p14:tracePt t="19151" x="4540250" y="5462588"/>
          <p14:tracePt t="19214" x="4549775" y="5462588"/>
          <p14:tracePt t="19222" x="4576763" y="5445125"/>
          <p14:tracePt t="19230" x="4594225" y="5435600"/>
          <p14:tracePt t="19238" x="4613275" y="5416550"/>
          <p14:tracePt t="19246" x="4622800" y="5399088"/>
          <p14:tracePt t="19254" x="4649788" y="5389563"/>
          <p14:tracePt t="19334" x="4659313" y="5389563"/>
          <p14:tracePt t="19343" x="4667250" y="5380038"/>
          <p14:tracePt t="19350" x="4713288" y="5380038"/>
          <p14:tracePt t="19358" x="4803775" y="5380038"/>
          <p14:tracePt t="19366" x="4895850" y="5380038"/>
          <p14:tracePt t="19374" x="5005388" y="5380038"/>
          <p14:tracePt t="19382" x="5151438" y="5380038"/>
          <p14:tracePt t="19390" x="5314950" y="5380038"/>
          <p14:tracePt t="19398" x="5441950" y="5380038"/>
          <p14:tracePt t="19406" x="5624513" y="5380038"/>
          <p14:tracePt t="19415" x="5770563" y="5380038"/>
          <p14:tracePt t="19422" x="5935663" y="5380038"/>
          <p14:tracePt t="19430" x="6135688" y="5343525"/>
          <p14:tracePt t="19438" x="6281738" y="5335588"/>
          <p14:tracePt t="19446" x="6408738" y="5316538"/>
          <p14:tracePt t="19454" x="6508750" y="5307013"/>
          <p14:tracePt t="19462" x="6573838" y="5280025"/>
          <p14:tracePt t="19470" x="6573838" y="5270500"/>
          <p14:tracePt t="19615" x="6581775" y="5262563"/>
          <p14:tracePt t="19656" x="6581775" y="5226050"/>
          <p14:tracePt t="19665" x="6554788" y="5126038"/>
          <p14:tracePt t="19671" x="6454775" y="5006975"/>
          <p14:tracePt t="19679" x="6326188" y="4851400"/>
          <p14:tracePt t="19685" x="6189663" y="4705350"/>
          <p14:tracePt t="19695" x="6053138" y="4605338"/>
          <p14:tracePt t="19701" x="5980113" y="4505325"/>
          <p14:tracePt t="19711" x="5870575" y="4368800"/>
          <p14:tracePt t="19718" x="5780088" y="4232275"/>
          <p14:tracePt t="19725" x="5724525" y="4113213"/>
          <p14:tracePt t="19734" x="5697538" y="4040188"/>
          <p14:tracePt t="19742" x="5680075" y="3884613"/>
          <p14:tracePt t="19750" x="5680075" y="3757613"/>
          <p14:tracePt t="19758" x="5680075" y="3648075"/>
          <p14:tracePt t="19766" x="5680075" y="3502025"/>
          <p14:tracePt t="19774" x="5716588" y="3355975"/>
          <p14:tracePt t="19782" x="5816600" y="3182938"/>
          <p14:tracePt t="19790" x="5916613" y="3027363"/>
          <p14:tracePt t="19799" x="6043613" y="2873375"/>
          <p14:tracePt t="19806" x="6208713" y="2671763"/>
          <p14:tracePt t="19816" x="6335713" y="2535238"/>
          <p14:tracePt t="19822" x="6454775" y="2398713"/>
          <p14:tracePt t="19833" x="6554788" y="2298700"/>
          <p14:tracePt t="19838" x="6654800" y="2189163"/>
          <p14:tracePt t="19846" x="6746875" y="2125663"/>
          <p14:tracePt t="19854" x="6810375" y="2052638"/>
          <p14:tracePt t="19862" x="6856413" y="2016125"/>
          <p14:tracePt t="19870" x="6900863" y="2006600"/>
          <p14:tracePt t="19881" x="6929438" y="1997075"/>
          <p14:tracePt t="19886" x="6946900" y="1997075"/>
          <p14:tracePt t="19895" x="6956425" y="1997075"/>
          <p14:tracePt t="19911" x="6973888" y="1987550"/>
          <p14:tracePt t="19917" x="6992938" y="1979613"/>
          <p14:tracePt t="19926" x="7010400" y="1979613"/>
          <p14:tracePt t="19934" x="7029450" y="1987550"/>
          <p14:tracePt t="19943" x="7083425" y="2106613"/>
          <p14:tracePt t="19949" x="7110413" y="2233613"/>
          <p14:tracePt t="19958" x="7138988" y="2371725"/>
          <p14:tracePt t="19966" x="7165975" y="2535238"/>
          <p14:tracePt t="19974" x="7202488" y="2681288"/>
          <p14:tracePt t="19982" x="7212013" y="2863850"/>
          <p14:tracePt t="19990" x="7229475" y="3063875"/>
          <p14:tracePt t="19999" x="7275513" y="3246438"/>
          <p14:tracePt t="20006" x="7292975" y="3411538"/>
          <p14:tracePt t="20016" x="7302500" y="3575050"/>
          <p14:tracePt t="20022" x="7302500" y="3684588"/>
          <p14:tracePt t="20032" x="7302500" y="3830638"/>
          <p14:tracePt t="20038" x="7302500" y="3921125"/>
          <p14:tracePt t="20046" x="7302500" y="4003675"/>
          <p14:tracePt t="20054" x="7275513" y="4076700"/>
          <p14:tracePt t="20062" x="7248525" y="4122738"/>
          <p14:tracePt t="20070" x="7219950" y="4159250"/>
          <p14:tracePt t="20078" x="7202488" y="4176713"/>
          <p14:tracePt t="20086" x="7183438" y="4195763"/>
          <p14:tracePt t="20096" x="7119938" y="4232275"/>
          <p14:tracePt t="20102" x="7092950" y="4232275"/>
          <p14:tracePt t="20110" x="7065963" y="4240213"/>
          <p14:tracePt t="20118" x="7000875" y="4249738"/>
          <p14:tracePt t="20126" x="6964363" y="4249738"/>
          <p14:tracePt t="20134" x="6929438" y="4249738"/>
          <p14:tracePt t="20141" x="6910388" y="4249738"/>
          <p14:tracePt t="20149" x="6864350" y="4249738"/>
          <p14:tracePt t="20158" x="6856413" y="4249738"/>
          <p14:tracePt t="20174" x="6846888" y="4249738"/>
          <p14:tracePt t="20248" x="6837363" y="4249738"/>
          <p14:tracePt t="20590" x="6764338" y="4249738"/>
          <p14:tracePt t="20598" x="6691313" y="4249738"/>
          <p14:tracePt t="20606" x="6637338" y="4249738"/>
          <p14:tracePt t="20614" x="6591300" y="4249738"/>
          <p14:tracePt t="20622" x="6537325" y="4240213"/>
          <p14:tracePt t="20632" x="6527800" y="4240213"/>
          <p14:tracePt t="20638" x="6500813" y="4232275"/>
          <p14:tracePt t="20719" x="6491288" y="4222750"/>
          <p14:tracePt t="20744" x="6491288" y="4213225"/>
          <p14:tracePt t="20831" x="6500813" y="4203700"/>
          <p14:tracePt t="21079" x="6508750" y="4195763"/>
          <p14:tracePt t="21086" x="6554788" y="4203700"/>
          <p14:tracePt t="21094" x="6664325" y="4213225"/>
          <p14:tracePt t="21102" x="6819900" y="4232275"/>
          <p14:tracePt t="21110" x="7029450" y="4295775"/>
          <p14:tracePt t="21118" x="7265988" y="4386263"/>
          <p14:tracePt t="21126" x="7531100" y="4459288"/>
          <p14:tracePt t="21134" x="7740650" y="4495800"/>
          <p14:tracePt t="21143" x="7994650" y="4568825"/>
          <p14:tracePt t="21152" x="8250238" y="4624388"/>
          <p14:tracePt t="21158" x="8459788" y="4651375"/>
          <p14:tracePt t="21166" x="8642350" y="4668838"/>
          <p14:tracePt t="21173" x="8778875" y="4697413"/>
          <p14:tracePt t="21182" x="8851900" y="4697413"/>
          <p14:tracePt t="21200" x="8878888" y="4697413"/>
          <p14:tracePt t="21582" x="8870950" y="4697413"/>
          <p14:tracePt t="21591" x="8742363" y="4668838"/>
          <p14:tracePt t="21601" x="8523288" y="4605338"/>
          <p14:tracePt t="21605" x="8259763" y="4532313"/>
          <p14:tracePt t="21616" x="8023225" y="4441825"/>
          <p14:tracePt t="21622" x="7731125" y="4359275"/>
          <p14:tracePt t="21631" x="7475538" y="4303713"/>
          <p14:tracePt t="21638" x="7183438" y="4232275"/>
          <p14:tracePt t="21646" x="6919913" y="4149725"/>
          <p14:tracePt t="21654" x="6727825" y="4086225"/>
          <p14:tracePt t="21662" x="6537325" y="4040188"/>
          <p14:tracePt t="21670" x="6427788" y="3984625"/>
          <p14:tracePt t="21678" x="6345238" y="3940175"/>
          <p14:tracePt t="21686" x="6326188" y="3930650"/>
          <p14:tracePt t="21702" x="6318250" y="3930650"/>
          <p14:tracePt t="21718" x="6308725" y="3930650"/>
          <p14:tracePt t="21726" x="6308725" y="3894138"/>
          <p14:tracePt t="21734" x="6308725" y="3875088"/>
          <p14:tracePt t="21742" x="6335713" y="3840163"/>
          <p14:tracePt t="21750" x="6399213" y="3830638"/>
          <p14:tracePt t="21758" x="6427788" y="3821113"/>
          <p14:tracePt t="21765" x="6472238" y="3794125"/>
          <p14:tracePt t="21774" x="6491288" y="3784600"/>
          <p14:tracePt t="21784" x="6500813" y="3784600"/>
          <p14:tracePt t="21800" x="6508750" y="3775075"/>
          <p14:tracePt t="22007" x="6481763" y="3730625"/>
          <p14:tracePt t="22017" x="6445250" y="3702050"/>
          <p14:tracePt t="22023" x="6427788" y="3684588"/>
          <p14:tracePt t="22035" x="6381750" y="3648075"/>
          <p14:tracePt t="22040" x="6362700" y="3629025"/>
          <p14:tracePt t="22048" x="6335713" y="3621088"/>
          <p14:tracePt t="22207" x="6335713" y="3611563"/>
          <p14:tracePt t="22216" x="6345238" y="3602038"/>
          <p14:tracePt t="22224" x="6362700" y="3602038"/>
          <p14:tracePt t="22376" x="6345238" y="3602038"/>
          <p14:tracePt t="22382" x="6326188" y="3602038"/>
          <p14:tracePt t="22389" x="6318250" y="3602038"/>
          <p14:tracePt t="22402" x="6291263" y="3602038"/>
          <p14:tracePt t="22405" x="6281738" y="3602038"/>
          <p14:tracePt t="22415" x="6272213" y="3602038"/>
          <p14:tracePt t="22422" x="6245225" y="3602038"/>
          <p14:tracePt t="22446" x="6235700" y="3602038"/>
          <p14:tracePt t="22495" x="6218238" y="3602038"/>
          <p14:tracePt t="22502" x="6199188" y="3602038"/>
          <p14:tracePt t="22509" x="6189663" y="3602038"/>
          <p14:tracePt t="22518" x="6162675" y="3602038"/>
          <p14:tracePt t="22526" x="6145213" y="3602038"/>
          <p14:tracePt t="22534" x="6126163" y="3602038"/>
          <p14:tracePt t="22542" x="6099175" y="3602038"/>
          <p14:tracePt t="22550" x="6062663" y="3602038"/>
          <p14:tracePt t="22558" x="6016625" y="3602038"/>
          <p14:tracePt t="22565" x="5999163" y="3602038"/>
          <p14:tracePt t="22574" x="5962650" y="3602038"/>
          <p14:tracePt t="22582" x="5916613" y="3602038"/>
          <p14:tracePt t="22590" x="5899150" y="3602038"/>
          <p14:tracePt t="22601" x="5870575" y="3611563"/>
          <p14:tracePt t="22605" x="5862638" y="3611563"/>
          <p14:tracePt t="22616" x="5834063" y="3611563"/>
          <p14:tracePt t="22622" x="5826125" y="3611563"/>
          <p14:tracePt t="22638" x="5816600" y="3611563"/>
          <p14:tracePt t="22647" x="5797550" y="3611563"/>
          <p14:tracePt t="22804" x="5807075" y="3602038"/>
          <p14:tracePt t="22806" x="5807075" y="3584575"/>
          <p14:tracePt t="22815" x="5843588" y="3529013"/>
          <p14:tracePt t="22823" x="5862638" y="3492500"/>
          <p14:tracePt t="22836" x="5899150" y="3465513"/>
          <p14:tracePt t="22839" x="5943600" y="3411538"/>
          <p14:tracePt t="22846" x="5962650" y="3392488"/>
          <p14:tracePt t="22854" x="6007100" y="3346450"/>
          <p14:tracePt t="22863" x="6026150" y="3328988"/>
          <p14:tracePt t="22872" x="6053138" y="3309938"/>
          <p14:tracePt t="22879" x="6053138" y="3302000"/>
          <p14:tracePt t="22902" x="6072188" y="3282950"/>
          <p14:tracePt t="22918" x="6108700" y="3273425"/>
          <p14:tracePt t="22934" x="6145213" y="3273425"/>
          <p14:tracePt t="22942" x="6189663" y="3265488"/>
          <p14:tracePt t="22950" x="6281738" y="3265488"/>
          <p14:tracePt t="22959" x="6335713" y="3265488"/>
          <p14:tracePt t="22967" x="6445250" y="3265488"/>
          <p14:tracePt t="22974" x="6537325" y="3265488"/>
          <p14:tracePt t="22986" x="6645275" y="3265488"/>
          <p14:tracePt t="22991" x="6746875" y="3282950"/>
          <p14:tracePt t="23001" x="6856413" y="3292475"/>
          <p14:tracePt t="23007" x="6956425" y="3309938"/>
          <p14:tracePt t="23017" x="7029450" y="3309938"/>
          <p14:tracePt t="23022" x="7102475" y="3319463"/>
          <p14:tracePt t="23034" x="7183438" y="3338513"/>
          <p14:tracePt t="23039" x="7219950" y="3346450"/>
          <p14:tracePt t="23047" x="7248525" y="3346450"/>
          <p14:tracePt t="23055" x="7292975" y="3355975"/>
          <p14:tracePt t="23063" x="7329488" y="3355975"/>
          <p14:tracePt t="23070" x="7375525" y="3355975"/>
          <p14:tracePt t="23079" x="7402513" y="3365500"/>
          <p14:tracePt t="23087" x="7429500" y="3365500"/>
          <p14:tracePt t="23095" x="7475538" y="3375025"/>
          <p14:tracePt t="23104" x="7512050" y="3375025"/>
          <p14:tracePt t="23109" x="7575550" y="3402013"/>
          <p14:tracePt t="23118" x="7648575" y="3411538"/>
          <p14:tracePt t="23126" x="7748588" y="3429000"/>
          <p14:tracePt t="23134" x="7840663" y="3438525"/>
          <p14:tracePt t="23142" x="7950200" y="3438525"/>
          <p14:tracePt t="23150" x="8040688" y="3465513"/>
          <p14:tracePt t="23158" x="8159750" y="3482975"/>
          <p14:tracePt t="23166" x="8269288" y="3482975"/>
          <p14:tracePt t="23174" x="8359775" y="3492500"/>
          <p14:tracePt t="23182" x="8432800" y="3511550"/>
          <p14:tracePt t="23201" x="8642350" y="3538538"/>
          <p14:tracePt t="23206" x="8770938" y="3538538"/>
          <p14:tracePt t="23217" x="8878888" y="3538538"/>
          <p14:tracePt t="23221" x="8988425" y="3538538"/>
          <p14:tracePt t="23233" x="9117013" y="3538538"/>
          <p14:tracePt t="28230" x="8907463" y="4286250"/>
          <p14:tracePt t="28238" x="8724900" y="4259263"/>
          <p14:tracePt t="28246" x="8615363" y="4232275"/>
          <p14:tracePt t="28254" x="8569325" y="4213225"/>
          <p14:tracePt t="28262" x="8488363" y="4186238"/>
          <p14:tracePt t="28270" x="8459788" y="4176713"/>
          <p14:tracePt t="28278" x="8415338" y="4149725"/>
          <p14:tracePt t="28286" x="8296275" y="4113213"/>
          <p14:tracePt t="28294" x="8204200" y="4067175"/>
          <p14:tracePt t="28302" x="8067675" y="4040188"/>
          <p14:tracePt t="28310" x="7904163" y="3976688"/>
          <p14:tracePt t="28318" x="7712075" y="3911600"/>
          <p14:tracePt t="28325" x="7512050" y="3830638"/>
          <p14:tracePt t="28334" x="7312025" y="3748088"/>
          <p14:tracePt t="28342" x="7110413" y="3665538"/>
          <p14:tracePt t="28350" x="6973888" y="3602038"/>
          <p14:tracePt t="28358" x="6819900" y="3529013"/>
          <p14:tracePt t="28366" x="6727825" y="3482975"/>
          <p14:tracePt t="28374" x="6654800" y="3429000"/>
          <p14:tracePt t="28382" x="6610350" y="3392488"/>
          <p14:tracePt t="28390" x="6600825" y="3392488"/>
          <p14:tracePt t="28398" x="6591300" y="3382963"/>
          <p14:tracePt t="28463" x="6591300" y="3365500"/>
          <p14:tracePt t="28495" x="6581775" y="3282950"/>
          <p14:tracePt t="28504" x="6554788" y="3163888"/>
          <p14:tracePt t="28511" x="6527800" y="3090863"/>
          <p14:tracePt t="28519" x="6527800" y="2990850"/>
          <p14:tracePt t="28526" x="6527800" y="2900363"/>
          <p14:tracePt t="28534" x="6527800" y="2808288"/>
          <p14:tracePt t="28542" x="6527800" y="2735263"/>
          <p14:tracePt t="28550" x="6591300" y="2598738"/>
          <p14:tracePt t="28558" x="6700838" y="2498725"/>
          <p14:tracePt t="28566" x="6800850" y="2425700"/>
          <p14:tracePt t="28574" x="6946900" y="2316163"/>
          <p14:tracePt t="28582" x="7029450" y="2279650"/>
          <p14:tracePt t="28591" x="7146925" y="2252663"/>
          <p14:tracePt t="28598" x="7202488" y="2243138"/>
          <p14:tracePt t="28607" x="7248525" y="2243138"/>
          <p14:tracePt t="28614" x="7283450" y="2243138"/>
          <p14:tracePt t="28623" x="7292975" y="2243138"/>
          <p14:tracePt t="28654" x="7302500" y="2252663"/>
          <p14:tracePt t="28662" x="7283450" y="2362200"/>
          <p14:tracePt t="28670" x="7275513" y="2471738"/>
          <p14:tracePt t="28677" x="7256463" y="2581275"/>
          <p14:tracePt t="28686" x="7202488" y="2717800"/>
          <p14:tracePt t="28694" x="7156450" y="2844800"/>
          <p14:tracePt t="28702" x="7129463" y="2946400"/>
          <p14:tracePt t="28711" x="7065963" y="3073400"/>
          <p14:tracePt t="28719" x="7037388" y="3173413"/>
          <p14:tracePt t="28727" x="6964363" y="3292475"/>
          <p14:tracePt t="28734" x="6892925" y="3392488"/>
          <p14:tracePt t="28742" x="6846888" y="3455988"/>
          <p14:tracePt t="28750" x="6791325" y="3538538"/>
          <p14:tracePt t="28758" x="6718300" y="3602038"/>
          <p14:tracePt t="28765" x="6673850" y="3657600"/>
          <p14:tracePt t="28774" x="6591300" y="3711575"/>
          <p14:tracePt t="28782" x="6527800" y="3738563"/>
          <p14:tracePt t="28790" x="6481763" y="3767138"/>
          <p14:tracePt t="28797" x="6418263" y="3794125"/>
          <p14:tracePt t="28807" x="6354763" y="3821113"/>
          <p14:tracePt t="28817" x="6318250" y="3830638"/>
          <p14:tracePt t="28827" x="6254750" y="3857625"/>
          <p14:tracePt t="28831" x="6189663" y="3875088"/>
          <p14:tracePt t="28838" x="6162675" y="3875088"/>
          <p14:tracePt t="28847" x="6116638" y="3894138"/>
          <p14:tracePt t="28854" x="6080125" y="3894138"/>
          <p14:tracePt t="28862" x="6072188" y="3894138"/>
          <p14:tracePt t="28950" x="6062663" y="3875088"/>
          <p14:tracePt t="28958" x="6062663" y="3830638"/>
          <p14:tracePt t="28966" x="6062663" y="3803650"/>
          <p14:tracePt t="28974" x="6062663" y="3794125"/>
          <p14:tracePt t="29054" x="6053138" y="3775075"/>
          <p14:tracePt t="29063" x="5989638" y="3721100"/>
          <p14:tracePt t="29070" x="5907088" y="3629025"/>
          <p14:tracePt t="29078" x="5807075" y="3556000"/>
          <p14:tracePt t="29086" x="5724525" y="3502025"/>
          <p14:tracePt t="29094" x="5643563" y="3438525"/>
          <p14:tracePt t="29102" x="5524500" y="3346450"/>
          <p14:tracePt t="29110" x="5451475" y="3282950"/>
          <p14:tracePt t="29119" x="5368925" y="3173413"/>
          <p14:tracePt t="29127" x="5287963" y="3090863"/>
          <p14:tracePt t="29135" x="5232400" y="3027363"/>
          <p14:tracePt t="29142" x="5195888" y="2963863"/>
          <p14:tracePt t="29150" x="5168900" y="2881313"/>
          <p14:tracePt t="29158" x="5168900" y="2863850"/>
          <p14:tracePt t="29166" x="5168900" y="2808288"/>
          <p14:tracePt t="29174" x="5168900" y="2781300"/>
          <p14:tracePt t="29185" x="5168900" y="2727325"/>
          <p14:tracePt t="29190" x="5168900" y="2654300"/>
          <p14:tracePt t="29199" x="5224463" y="2589213"/>
          <p14:tracePt t="29208" x="5278438" y="2508250"/>
          <p14:tracePt t="29215" x="5334000" y="2435225"/>
          <p14:tracePt t="29223" x="5378450" y="2389188"/>
          <p14:tracePt t="29231" x="5414963" y="2352675"/>
          <p14:tracePt t="29238" x="5441950" y="2325688"/>
          <p14:tracePt t="29247" x="5470525" y="2289175"/>
          <p14:tracePt t="29254" x="5524500" y="2262188"/>
          <p14:tracePt t="29262" x="5543550" y="2233613"/>
          <p14:tracePt t="29270" x="5561013" y="2225675"/>
          <p14:tracePt t="29278" x="5607050" y="2206625"/>
          <p14:tracePt t="29294" x="5634038" y="2197100"/>
          <p14:tracePt t="29302" x="5643563" y="2197100"/>
          <p14:tracePt t="29318" x="5653088" y="2197100"/>
          <p14:tracePt t="29727" x="5770563" y="2197100"/>
          <p14:tracePt t="29734" x="5899150" y="2197100"/>
          <p14:tracePt t="29742" x="6007100" y="2233613"/>
          <p14:tracePt t="29750" x="6145213" y="2289175"/>
          <p14:tracePt t="29758" x="6272213" y="2335213"/>
          <p14:tracePt t="29766" x="6408738" y="2389188"/>
          <p14:tracePt t="29774" x="6545263" y="2452688"/>
          <p14:tracePt t="29782" x="6645275" y="2508250"/>
          <p14:tracePt t="29790" x="6727825" y="2562225"/>
          <p14:tracePt t="29798" x="6764338" y="2608263"/>
          <p14:tracePt t="29806" x="6783388" y="2635250"/>
          <p14:tracePt t="29815" x="6783388" y="2662238"/>
          <p14:tracePt t="29822" x="6783388" y="2671763"/>
          <p14:tracePt t="29846" x="6783388" y="2698750"/>
          <p14:tracePt t="29854" x="6783388" y="2717800"/>
          <p14:tracePt t="29862" x="6783388" y="2744788"/>
          <p14:tracePt t="29870" x="6783388" y="2781300"/>
          <p14:tracePt t="29878" x="6783388" y="2800350"/>
          <p14:tracePt t="29886" x="6754813" y="2827338"/>
          <p14:tracePt t="29894" x="6746875" y="2873375"/>
          <p14:tracePt t="29902" x="6737350" y="2909888"/>
          <p14:tracePt t="29910" x="6737350" y="2954338"/>
          <p14:tracePt t="29918" x="6727825" y="2973388"/>
          <p14:tracePt t="29925" x="6727825" y="3009900"/>
          <p14:tracePt t="29934" x="6718300" y="3027363"/>
          <p14:tracePt t="29942" x="6710363" y="3046413"/>
          <p14:tracePt t="29950" x="6700838" y="3063875"/>
          <p14:tracePt t="29958" x="6691313" y="3109913"/>
          <p14:tracePt t="29965" x="6681788" y="3127375"/>
          <p14:tracePt t="29974" x="6645275" y="3173413"/>
          <p14:tracePt t="29982" x="6627813" y="3219450"/>
          <p14:tracePt t="29990" x="6600825" y="3236913"/>
          <p14:tracePt t="29998" x="6573838" y="3302000"/>
          <p14:tracePt t="30006" x="6537325" y="3346450"/>
          <p14:tracePt t="30015" x="6527800" y="3375025"/>
          <p14:tracePt t="30022" x="6518275" y="3392488"/>
          <p14:tracePt t="30035" x="6518275" y="3419475"/>
          <p14:tracePt t="30039" x="6491288" y="3438525"/>
          <p14:tracePt t="30175" x="6491288" y="3446463"/>
          <p14:tracePt t="30185" x="6435725" y="3482975"/>
          <p14:tracePt t="30191" x="6372225" y="3492500"/>
          <p14:tracePt t="30202" x="6335713" y="3502025"/>
          <p14:tracePt t="30207" x="6272213" y="3511550"/>
          <p14:tracePt t="30217" x="6226175" y="3538538"/>
          <p14:tracePt t="30222" x="6172200" y="3538538"/>
          <p14:tracePt t="30233" x="6145213" y="3548063"/>
          <p14:tracePt t="30238" x="6089650" y="3556000"/>
          <p14:tracePt t="30249" x="6026150" y="3556000"/>
          <p14:tracePt t="30254" x="5989638" y="3556000"/>
          <p14:tracePt t="30263" x="5943600" y="3556000"/>
          <p14:tracePt t="30279" x="5935663" y="3556000"/>
          <p14:tracePt t="30919" x="5880100" y="3592513"/>
          <p14:tracePt t="30932" x="5816600" y="3611563"/>
          <p14:tracePt t="30935" x="5789613" y="3621088"/>
          <p14:tracePt t="30942" x="5761038" y="3648075"/>
          <p14:tracePt t="30950" x="5743575" y="3657600"/>
          <p14:tracePt t="30958" x="5724525" y="3665538"/>
          <p14:tracePt t="30966" x="5707063" y="3665538"/>
          <p14:tracePt t="30974" x="5697538" y="3675063"/>
          <p14:tracePt t="30982" x="5670550" y="3694113"/>
          <p14:tracePt t="30990" x="5661025" y="3694113"/>
          <p14:tracePt t="30998" x="5653088" y="3694113"/>
          <p14:tracePt t="32048" x="5643563" y="3694113"/>
          <p14:tracePt t="32055" x="5634038" y="3694113"/>
          <p14:tracePt t="32064" x="5624513" y="3694113"/>
          <p14:tracePt t="32079" x="5616575" y="3694113"/>
          <p14:tracePt t="32143" x="5607050" y="3694113"/>
          <p14:tracePt t="59926" x="5680075" y="3694113"/>
          <p14:tracePt t="59936" x="6162675" y="3592513"/>
          <p14:tracePt t="59943" x="7202488" y="3592513"/>
          <p14:tracePt t="59950" x="7850188" y="3657600"/>
          <p14:tracePt t="59958" x="8378825" y="3884613"/>
          <p14:tracePt t="59966" x="8715375" y="4113213"/>
          <p14:tracePt t="59973" x="8915400" y="4276725"/>
          <p14:tracePt t="59983" x="8980488" y="4340225"/>
          <p14:tracePt t="59990" x="9043988" y="4405313"/>
          <p14:tracePt t="59998" x="9053513" y="4413250"/>
          <p14:tracePt t="60006" x="9070975" y="4441825"/>
          <p14:tracePt t="60014" x="9080500" y="4459288"/>
          <p14:tracePt t="60021" x="9117013" y="4532313"/>
          <p14:tracePt t="60324" x="8851900" y="4897438"/>
          <p14:tracePt t="60328" x="8588375" y="4797425"/>
          <p14:tracePt t="60334" x="8378825" y="4697413"/>
          <p14:tracePt t="60343" x="8169275" y="4605338"/>
          <p14:tracePt t="60350" x="8059738" y="4551363"/>
          <p14:tracePt t="60358" x="7921625" y="4486275"/>
          <p14:tracePt t="60366" x="7858125" y="4468813"/>
          <p14:tracePt t="60374" x="7850188" y="4468813"/>
          <p14:tracePt t="60382" x="7821613" y="4449763"/>
          <p14:tracePt t="60503" x="7804150" y="4449763"/>
          <p14:tracePt t="60513" x="7785100" y="4441825"/>
          <p14:tracePt t="60518" x="7767638" y="4432300"/>
          <p14:tracePt t="60525" x="7740650" y="4422775"/>
          <p14:tracePt t="60533" x="7731125" y="4413250"/>
          <p14:tracePt t="60542" x="7721600" y="4395788"/>
          <p14:tracePt t="60550" x="7694613" y="4386263"/>
          <p14:tracePt t="60557" x="7667625" y="4386263"/>
          <p14:tracePt t="60566" x="7621588" y="4376738"/>
          <p14:tracePt t="60574" x="7585075" y="4376738"/>
          <p14:tracePt t="60582" x="7531100" y="4376738"/>
          <p14:tracePt t="60590" x="7439025" y="4376738"/>
          <p14:tracePt t="60598" x="7329488" y="4376738"/>
          <p14:tracePt t="60608" x="7219950" y="4376738"/>
          <p14:tracePt t="60613" x="7102475" y="4359275"/>
          <p14:tracePt t="60622" x="7029450" y="4332288"/>
          <p14:tracePt t="60630" x="6964363" y="4332288"/>
          <p14:tracePt t="60638" x="6910388" y="4332288"/>
          <p14:tracePt t="60648" x="6873875" y="4332288"/>
          <p14:tracePt t="60655" x="6846888" y="4332288"/>
          <p14:tracePt t="60665" x="6837363" y="4332288"/>
          <p14:tracePt t="60671" x="6827838" y="4332288"/>
          <p14:tracePt t="60682" x="6819900" y="4332288"/>
          <p14:tracePt t="60699" x="6791325" y="4322763"/>
          <p14:tracePt t="60726" x="6791325" y="4303713"/>
          <p14:tracePt t="60733" x="6791325" y="4286250"/>
          <p14:tracePt t="60750" x="6791325" y="4259263"/>
          <p14:tracePt t="60758" x="6791325" y="4240213"/>
          <p14:tracePt t="60766" x="6791325" y="4213225"/>
          <p14:tracePt t="60774" x="6791325" y="4195763"/>
          <p14:tracePt t="60782" x="6773863" y="4167188"/>
          <p14:tracePt t="60790" x="6737350" y="4130675"/>
          <p14:tracePt t="60798" x="6718300" y="4094163"/>
          <p14:tracePt t="60807" x="6700838" y="4076700"/>
          <p14:tracePt t="60815" x="6673850" y="4057650"/>
          <p14:tracePt t="60822" x="6645275" y="4040188"/>
          <p14:tracePt t="60829" x="6645275" y="4030663"/>
          <p14:tracePt t="60838" x="6627813" y="4021138"/>
          <p14:tracePt t="60910" x="6610350" y="4013200"/>
          <p14:tracePt t="60918" x="6591300" y="4013200"/>
          <p14:tracePt t="60925" x="6554788" y="4013200"/>
          <p14:tracePt t="60933" x="6518275" y="3984625"/>
          <p14:tracePt t="60942" x="6454775" y="3967163"/>
          <p14:tracePt t="60950" x="6408738" y="3940175"/>
          <p14:tracePt t="60958" x="6326188" y="3911600"/>
          <p14:tracePt t="60966" x="6245225" y="3875088"/>
          <p14:tracePt t="60974" x="6189663" y="3848100"/>
          <p14:tracePt t="60982" x="6108700" y="3794125"/>
          <p14:tracePt t="60990" x="6043613" y="3757613"/>
          <p14:tracePt t="60998" x="5980113" y="3748088"/>
          <p14:tracePt t="61007" x="5972175" y="3748088"/>
          <p14:tracePt t="61134" x="5962650" y="3748088"/>
          <p14:tracePt t="61198" x="5962650" y="3757613"/>
          <p14:tracePt t="61208" x="5962650" y="3784600"/>
          <p14:tracePt t="61213" x="5962650" y="3803650"/>
          <p14:tracePt t="61223" x="5962650" y="3821113"/>
          <p14:tracePt t="61230" x="5962650" y="3840163"/>
          <p14:tracePt t="61238" x="5962650" y="3848100"/>
          <p14:tracePt t="61246" x="5962650" y="3867150"/>
          <p14:tracePt t="61254" x="5962650" y="3875088"/>
          <p14:tracePt t="61270" x="5962650" y="3884613"/>
          <p14:tracePt t="61471" x="5962650" y="3894138"/>
          <p14:tracePt t="61478" x="5999163" y="3921125"/>
          <p14:tracePt t="61486" x="6035675" y="3921125"/>
          <p14:tracePt t="61493" x="6099175" y="3948113"/>
          <p14:tracePt t="61502" x="6162675" y="3984625"/>
          <p14:tracePt t="61511" x="6199188" y="3984625"/>
          <p14:tracePt t="61519" x="6245225" y="4013200"/>
          <p14:tracePt t="61531" x="6262688" y="4013200"/>
          <p14:tracePt t="61536" x="6291263" y="4030663"/>
          <p14:tracePt t="61541" x="6308725" y="4030663"/>
          <p14:tracePt t="61550" x="6318250" y="4040188"/>
          <p14:tracePt t="62010" x="6318250" y="4049713"/>
          <p14:tracePt t="62013" x="6299200" y="4030663"/>
          <p14:tracePt t="62022" x="6291263" y="4030663"/>
          <p14:tracePt t="62030" x="6291263" y="3994150"/>
          <p14:tracePt t="62039" x="6281738" y="3976688"/>
          <p14:tracePt t="62045" x="6272213" y="3911600"/>
          <p14:tracePt t="62055" x="6262688" y="3884613"/>
          <p14:tracePt t="62064" x="6262688" y="3867150"/>
          <p14:tracePt t="62070" x="6254750" y="3848100"/>
          <p14:tracePt t="62078" x="6254750" y="3840163"/>
          <p14:tracePt t="62086" x="6254750" y="3830638"/>
          <p14:tracePt t="62231" x="6254750" y="3857625"/>
          <p14:tracePt t="62243" x="6281738" y="3894138"/>
          <p14:tracePt t="62246" x="6326188" y="3903663"/>
          <p14:tracePt t="62257" x="6372225" y="3940175"/>
          <p14:tracePt t="62264" x="6381750" y="3948113"/>
          <p14:tracePt t="62271" x="6391275" y="3948113"/>
          <p14:tracePt t="62281" x="6399213" y="3976688"/>
          <p14:tracePt t="62288" x="6418263" y="3994150"/>
          <p14:tracePt t="62302" x="6418263" y="4013200"/>
          <p14:tracePt t="62311" x="6418263" y="4021138"/>
          <p14:tracePt t="62318" x="6418263" y="4030663"/>
          <p14:tracePt t="62330" x="6418263" y="4049713"/>
          <p14:tracePt t="62335" x="6418263" y="4067175"/>
          <p14:tracePt t="62341" x="6418263" y="4086225"/>
          <p14:tracePt t="62350" x="6418263" y="4103688"/>
          <p14:tracePt t="62358" x="6418263" y="4122738"/>
          <p14:tracePt t="62366" x="6418263" y="4149725"/>
          <p14:tracePt t="62374" x="6418263" y="4159250"/>
          <p14:tracePt t="62389" x="6418263" y="4167188"/>
          <p14:tracePt t="62398" x="6418263" y="4186238"/>
          <p14:tracePt t="62406" x="6418263" y="4203700"/>
          <p14:tracePt t="62422" x="6408738" y="4213225"/>
          <p14:tracePt t="62575" x="6399213" y="4222750"/>
          <p14:tracePt t="62583" x="6399213" y="4232275"/>
          <p14:tracePt t="62592" x="6399213" y="4249738"/>
          <p14:tracePt t="62607" x="6399213" y="4286250"/>
          <p14:tracePt t="62614" x="6399213" y="4303713"/>
          <p14:tracePt t="62622" x="6418263" y="4376738"/>
          <p14:tracePt t="62629" x="6491288" y="4495800"/>
          <p14:tracePt t="62637" x="6600825" y="4632325"/>
          <p14:tracePt t="62646" x="6737350" y="4768850"/>
          <p14:tracePt t="62656" x="6873875" y="4897438"/>
          <p14:tracePt t="62662" x="6992938" y="4997450"/>
          <p14:tracePt t="62671" x="7110413" y="5106988"/>
          <p14:tracePt t="62678" x="7175500" y="5170488"/>
          <p14:tracePt t="62686" x="7248525" y="5270500"/>
          <p14:tracePt t="62695" x="7302500" y="5335588"/>
          <p14:tracePt t="62702" x="7329488" y="5416550"/>
          <p14:tracePt t="62711" x="7339013" y="5453063"/>
          <p14:tracePt t="62718" x="7339013" y="5489575"/>
          <p14:tracePt t="62726" x="7356475" y="5526088"/>
          <p14:tracePt t="62735" x="7356475" y="5562600"/>
          <p14:tracePt t="62742" x="7356475" y="5581650"/>
          <p14:tracePt t="62758" x="7356475" y="5599113"/>
          <p14:tracePt t="62766" x="7356475" y="5608638"/>
          <p14:tracePt t="62782" x="7356475" y="5618163"/>
          <p14:tracePt t="62790" x="7356475" y="5626100"/>
          <p14:tracePt t="62798" x="7348538" y="5635625"/>
          <p14:tracePt t="62807" x="7348538" y="5645150"/>
          <p14:tracePt t="62814" x="7339013" y="5654675"/>
          <p14:tracePt t="62822" x="7319963" y="5681663"/>
          <p14:tracePt t="62837" x="7302500" y="5699125"/>
          <p14:tracePt t="62846" x="7292975" y="5708650"/>
          <p14:tracePt t="62862" x="7283450" y="5708650"/>
          <p14:tracePt t="62870" x="7275513" y="5708650"/>
          <p14:tracePt t="62942" x="7239000" y="5718175"/>
          <p14:tracePt t="62949" x="7219950" y="5718175"/>
          <p14:tracePt t="62958" x="7183438" y="5718175"/>
          <p14:tracePt t="62966" x="7156450" y="5718175"/>
          <p14:tracePt t="62974" x="7110413" y="5718175"/>
          <p14:tracePt t="62982" x="7073900" y="5718175"/>
          <p14:tracePt t="62990" x="7019925" y="5718175"/>
          <p14:tracePt t="62998" x="6973888" y="5718175"/>
          <p14:tracePt t="63006" x="6919913" y="5718175"/>
          <p14:tracePt t="63014" x="6892925" y="5718175"/>
          <p14:tracePt t="63022" x="6864350" y="5718175"/>
          <p14:tracePt t="63030" x="6837363" y="5699125"/>
          <p14:tracePt t="63038" x="6819900" y="5691188"/>
          <p14:tracePt t="63045" x="6800850" y="5681663"/>
          <p14:tracePt t="63078" x="6800850" y="5662613"/>
          <p14:tracePt t="63087" x="6800850" y="5654675"/>
          <p14:tracePt t="63094" x="6800850" y="5645150"/>
          <p14:tracePt t="63102" x="6800850" y="5608638"/>
          <p14:tracePt t="63111" x="6837363" y="5589588"/>
          <p14:tracePt t="63118" x="6910388" y="5554663"/>
          <p14:tracePt t="63129" x="6937375" y="5545138"/>
          <p14:tracePt t="63134" x="6992938" y="5535613"/>
          <p14:tracePt t="63143" x="7037388" y="5535613"/>
          <p14:tracePt t="63150" x="7092950" y="5535613"/>
          <p14:tracePt t="63159" x="7119938" y="5535613"/>
          <p14:tracePt t="63166" x="7156450" y="5535613"/>
          <p14:tracePt t="63175" x="7165975" y="5535613"/>
          <p14:tracePt t="63215" x="7175500" y="5535613"/>
          <p14:tracePt t="63511" x="7192963" y="5535613"/>
          <p14:tracePt t="63519" x="7212013" y="5526088"/>
          <p14:tracePt t="63528" x="7219950" y="5508625"/>
          <p14:tracePt t="63536" x="7239000" y="5481638"/>
          <p14:tracePt t="63548" x="7248525" y="5472113"/>
          <p14:tracePt t="63574" x="7265988" y="5453063"/>
          <p14:tracePt t="63646" x="7265988" y="5462588"/>
          <p14:tracePt t="63654" x="7265988" y="5489575"/>
          <p14:tracePt t="63662" x="7265988" y="5499100"/>
          <p14:tracePt t="63670" x="7265988" y="5508625"/>
          <p14:tracePt t="63679" x="7265988" y="5526088"/>
          <p14:tracePt t="63686" x="7265988" y="5535613"/>
          <p14:tracePt t="63695" x="7265988" y="5545138"/>
          <p14:tracePt t="63702" x="7256463" y="5554663"/>
          <p14:tracePt t="63712" x="7248525" y="5562600"/>
          <p14:tracePt t="63718" x="7248525" y="5572125"/>
          <p14:tracePt t="63728" x="7248525" y="5581650"/>
          <p14:tracePt t="63734" x="7248525" y="5589588"/>
          <p14:tracePt t="63918" x="7292975" y="5589588"/>
          <p14:tracePt t="63926" x="7348538" y="5589588"/>
          <p14:tracePt t="63934" x="7366000" y="5589588"/>
          <p14:tracePt t="63941" x="7385050" y="5589588"/>
          <p14:tracePt t="63958" x="7392988" y="5589588"/>
          <p14:tracePt t="64290" x="7402513" y="5589588"/>
          <p14:tracePt t="64503" x="7421563" y="5572125"/>
          <p14:tracePt t="64513" x="7448550" y="5572125"/>
          <p14:tracePt t="64519" x="7494588" y="5562600"/>
          <p14:tracePt t="64529" x="7521575" y="5562600"/>
          <p14:tracePt t="64534" x="7531100" y="5554663"/>
          <p14:tracePt t="64545" x="7548563" y="5554663"/>
          <p14:tracePt t="64550" x="7558088" y="5545138"/>
          <p14:tracePt t="64558" x="7575550" y="5526088"/>
          <p14:tracePt t="64879" x="7585075" y="5535613"/>
          <p14:tracePt t="64886" x="7602538" y="5535613"/>
          <p14:tracePt t="64894" x="7612063" y="5535613"/>
          <p14:tracePt t="64902" x="7631113" y="5545138"/>
          <p14:tracePt t="64912" x="7639050" y="5554663"/>
          <p14:tracePt t="64918" x="7658100" y="5581650"/>
          <p14:tracePt t="64927" x="7675563" y="5599113"/>
          <p14:tracePt t="64934" x="7712075" y="5608638"/>
          <p14:tracePt t="64945" x="7748588" y="5618163"/>
          <p14:tracePt t="64949" x="7767638" y="5626100"/>
          <p14:tracePt t="64958" x="7777163" y="5635625"/>
          <p14:tracePt t="64974" x="7777163" y="5645150"/>
          <p14:tracePt t="64998" x="7777163" y="5654675"/>
          <p14:tracePt t="65014" x="7777163" y="5662613"/>
          <p14:tracePt t="65030" x="7777163" y="5681663"/>
          <p14:tracePt t="65039" x="7758113" y="5718175"/>
          <p14:tracePt t="65047" x="7748588" y="5727700"/>
          <p14:tracePt t="65054" x="7740650" y="5735638"/>
          <p14:tracePt t="65079" x="7740650" y="5745163"/>
          <p14:tracePt t="65087" x="7740650" y="5754688"/>
          <p14:tracePt t="65112" x="7740650" y="5764213"/>
          <p14:tracePt t="65263" x="7740650" y="5772150"/>
          <p14:tracePt t="65278" x="7731125" y="5772150"/>
          <p14:tracePt t="65502" x="7712075" y="5781675"/>
          <p14:tracePt t="65512" x="7704138" y="5791200"/>
          <p14:tracePt t="65518" x="7685088" y="5800725"/>
          <p14:tracePt t="65528" x="7675563" y="5800725"/>
          <p14:tracePt t="65534" x="7658100" y="5808663"/>
          <p14:tracePt t="65545" x="7639050" y="5837238"/>
          <p14:tracePt t="65549" x="7631113" y="5837238"/>
          <p14:tracePt t="65558" x="7612063" y="5845175"/>
          <p14:tracePt t="65582" x="7602538" y="5845175"/>
          <p14:tracePt t="65703" x="7594600" y="5845175"/>
          <p14:tracePt t="65749" x="7594600" y="5827713"/>
          <p14:tracePt t="65759" x="7594600" y="5800725"/>
          <p14:tracePt t="65766" x="7594600" y="5781675"/>
          <p14:tracePt t="65774" x="7594600" y="5754688"/>
          <p14:tracePt t="65782" x="7594600" y="5708650"/>
          <p14:tracePt t="65798" x="7602538" y="5691188"/>
          <p14:tracePt t="65806" x="7612063" y="5672138"/>
          <p14:tracePt t="65814" x="7612063" y="5662613"/>
          <p14:tracePt t="65822" x="7621588" y="5645150"/>
          <p14:tracePt t="66023" x="7631113" y="5635625"/>
          <p14:tracePt t="66032" x="7648575" y="5618163"/>
          <p14:tracePt t="66039" x="7667625" y="5608638"/>
          <p14:tracePt t="66049" x="7667625" y="5599113"/>
          <p14:tracePt t="66054" x="7675563" y="5599113"/>
          <p14:tracePt t="66063" x="7685088" y="5589588"/>
          <p14:tracePt t="66078" x="7704138" y="5572125"/>
          <p14:tracePt t="66086" x="7721600" y="5562600"/>
          <p14:tracePt t="66111" x="7748588" y="5562600"/>
          <p14:tracePt t="66146" x="7758113" y="5562600"/>
          <p14:tracePt t="66151" x="7767638" y="5562600"/>
          <p14:tracePt t="66161" x="7777163" y="5562600"/>
          <p14:tracePt t="66168" x="7794625" y="5562600"/>
          <p14:tracePt t="66183" x="7804150" y="5562600"/>
          <p14:tracePt t="66199" x="7831138" y="5562600"/>
          <p14:tracePt t="66207" x="7850188" y="5562600"/>
          <p14:tracePt t="66216" x="7858125" y="5562600"/>
          <p14:tracePt t="66222" x="7877175" y="5562600"/>
          <p14:tracePt t="66230" x="7894638" y="5562600"/>
          <p14:tracePt t="66238" x="7904163" y="5562600"/>
          <p14:tracePt t="66247" x="7931150" y="5589588"/>
          <p14:tracePt t="66254" x="7950200" y="5618163"/>
          <p14:tracePt t="66279" x="7950200" y="5626100"/>
          <p14:tracePt t="66286" x="7950200" y="5645150"/>
          <p14:tracePt t="66296" x="7950200" y="5654675"/>
          <p14:tracePt t="66302" x="7950200" y="5662613"/>
          <p14:tracePt t="66335" x="7950200" y="5672138"/>
          <p14:tracePt t="66391" x="7950200" y="5699125"/>
          <p14:tracePt t="66415" x="7940675" y="5699125"/>
          <p14:tracePt t="66479" x="7931150" y="5699125"/>
          <p14:tracePt t="66493" x="7921625" y="5708650"/>
          <p14:tracePt t="66518" x="7913688" y="5708650"/>
          <p14:tracePt t="66526" x="7904163" y="5718175"/>
          <p14:tracePt t="66534" x="7894638" y="5735638"/>
          <p14:tracePt t="66543" x="7885113" y="5745163"/>
          <p14:tracePt t="66550" x="7877175" y="5754688"/>
          <p14:tracePt t="66562" x="7867650" y="5754688"/>
          <p14:tracePt t="66565" x="7850188" y="5781675"/>
          <p14:tracePt t="66574" x="7840663" y="5791200"/>
          <p14:tracePt t="66590" x="7831138" y="5800725"/>
          <p14:tracePt t="66598" x="7804150" y="5827713"/>
          <p14:tracePt t="66606" x="7785100" y="5837238"/>
          <p14:tracePt t="66614" x="7767638" y="5845175"/>
          <p14:tracePt t="66630" x="7748588" y="5854700"/>
          <p14:tracePt t="66637" x="7740650" y="5864225"/>
          <p14:tracePt t="66661" x="7731125" y="5864225"/>
          <p14:tracePt t="67038" x="7721600" y="5864225"/>
          <p14:tracePt t="67046" x="7694613" y="5864225"/>
          <p14:tracePt t="67053" x="7685088" y="5864225"/>
          <p14:tracePt t="67715" x="7694613" y="5864225"/>
          <p14:tracePt t="67720" x="7740650" y="5891213"/>
          <p14:tracePt t="67726" x="7785100" y="5910263"/>
          <p14:tracePt t="67734" x="7813675" y="5946775"/>
          <p14:tracePt t="67742" x="7850188" y="5946775"/>
          <p14:tracePt t="67749" x="7877175" y="5946775"/>
          <p14:tracePt t="67759" x="7885113" y="5946775"/>
          <p14:tracePt t="67840" x="7885113" y="5937250"/>
          <p14:tracePt t="67848" x="7885113" y="5891213"/>
          <p14:tracePt t="67854" x="7885113" y="5873750"/>
          <p14:tracePt t="67864" x="7885113" y="5864225"/>
          <p14:tracePt t="67886" x="7885113" y="5845175"/>
          <p14:tracePt t="68048" x="7885113" y="5837238"/>
          <p14:tracePt t="68062" x="7885113" y="5827713"/>
          <p14:tracePt t="68270" x="7885113" y="5818188"/>
          <p14:tracePt t="68470" x="7894638" y="5808663"/>
          <p14:tracePt t="68478" x="7904163" y="5800725"/>
          <p14:tracePt t="68486" x="7904163" y="5791200"/>
          <p14:tracePt t="68510" x="7921625" y="5781675"/>
          <p14:tracePt t="68542" x="7931150" y="5772150"/>
          <p14:tracePt t="68599" x="7940675" y="5764213"/>
          <p14:tracePt t="68679" x="7950200" y="5754688"/>
          <p14:tracePt t="68687" x="7958138" y="5745163"/>
          <p14:tracePt t="68703" x="7967663" y="5735638"/>
          <p14:tracePt t="69142" x="7994650" y="5718175"/>
          <p14:tracePt t="69158" x="8013700" y="5708650"/>
          <p14:tracePt t="69263" x="7986713" y="5708650"/>
          <p14:tracePt t="69271" x="7977188" y="5718175"/>
          <p14:tracePt t="69281" x="7967663" y="5727700"/>
          <p14:tracePt t="69374" x="7950200" y="5735638"/>
          <p14:tracePt t="69486" x="7977188" y="5708650"/>
          <p14:tracePt t="69502" x="8004175" y="5691188"/>
          <p14:tracePt t="69510" x="8013700" y="5691188"/>
          <p14:tracePt t="69526" x="8023225" y="5681663"/>
          <p14:tracePt t="69633" x="8023225" y="5699125"/>
          <p14:tracePt t="69646" x="8023225" y="5708650"/>
          <p14:tracePt t="69654" x="8013700" y="5727700"/>
          <p14:tracePt t="69663" x="8013700" y="5735638"/>
          <p14:tracePt t="69678" x="8004175" y="5735638"/>
          <p14:tracePt t="69696" x="8004175" y="5745163"/>
          <p14:tracePt t="69711" x="7994650" y="5764213"/>
          <p14:tracePt t="69719" x="7986713" y="5772150"/>
          <p14:tracePt t="69850" x="7977188" y="5781675"/>
          <p14:tracePt t="69866" x="7967663" y="5781675"/>
          <p14:tracePt t="69872" x="7950200" y="5781675"/>
          <p14:tracePt t="69881" x="7904163" y="5754688"/>
          <p14:tracePt t="69885" x="7850188" y="5691188"/>
          <p14:tracePt t="69894" x="7821613" y="5608638"/>
          <p14:tracePt t="69902" x="7794625" y="5554663"/>
          <p14:tracePt t="69910" x="7758113" y="5489575"/>
          <p14:tracePt t="69918" x="7748588" y="5445125"/>
          <p14:tracePt t="69927" x="7740650" y="5399088"/>
          <p14:tracePt t="69934" x="7731125" y="5362575"/>
          <p14:tracePt t="69942" x="7694613" y="5307013"/>
          <p14:tracePt t="69950" x="7675563" y="5270500"/>
          <p14:tracePt t="69958" x="7667625" y="5207000"/>
          <p14:tracePt t="69965" x="7648575" y="5180013"/>
          <p14:tracePt t="69974" x="7612063" y="5116513"/>
          <p14:tracePt t="69981" x="7548563" y="5053013"/>
          <p14:tracePt t="69991" x="7475538" y="4987925"/>
          <p14:tracePt t="70000" x="7429500" y="4924425"/>
          <p14:tracePt t="70007" x="7375525" y="4841875"/>
          <p14:tracePt t="70015" x="7302500" y="4768850"/>
          <p14:tracePt t="70023" x="7256463" y="4724400"/>
          <p14:tracePt t="70030" x="7175500" y="4668838"/>
          <p14:tracePt t="70039" x="7119938" y="4595813"/>
          <p14:tracePt t="70046" x="7056438" y="4551363"/>
          <p14:tracePt t="70053" x="7010400" y="4514850"/>
          <p14:tracePt t="70064" x="6956425" y="4459288"/>
          <p14:tracePt t="70071" x="6929438" y="4432300"/>
          <p14:tracePt t="70081" x="6900863" y="4405313"/>
          <p14:tracePt t="70087" x="6873875" y="4368800"/>
          <p14:tracePt t="70097" x="6864350" y="4359275"/>
          <p14:tracePt t="70113" x="6856413" y="4349750"/>
          <p14:tracePt t="70175" x="6846888" y="4349750"/>
          <p14:tracePt t="70209" x="6837363" y="4349750"/>
          <p14:tracePt t="70215" x="6800850" y="4340225"/>
          <p14:tracePt t="70223" x="6783388" y="4332288"/>
          <p14:tracePt t="70230" x="6746875" y="4332288"/>
          <p14:tracePt t="70239" x="6700838" y="4313238"/>
          <p14:tracePt t="70254" x="6591300" y="4268788"/>
          <p14:tracePt t="70264" x="6518275" y="4249738"/>
          <p14:tracePt t="70269" x="6418263" y="4213225"/>
          <p14:tracePt t="70278" x="6372225" y="4186238"/>
          <p14:tracePt t="70286" x="6281738" y="4140200"/>
          <p14:tracePt t="70294" x="6235700" y="4122738"/>
          <p14:tracePt t="70302" x="6172200" y="4113213"/>
          <p14:tracePt t="70310" x="6126163" y="4076700"/>
          <p14:tracePt t="70318" x="6108700" y="4057650"/>
          <p14:tracePt t="70327" x="6062663" y="4030663"/>
          <p14:tracePt t="70334" x="6053138" y="4021138"/>
          <p14:tracePt t="70384" x="6043613" y="4021138"/>
          <p14:tracePt t="70687" x="6035675" y="4013200"/>
          <p14:tracePt t="70697" x="6007100" y="3994150"/>
          <p14:tracePt t="70703" x="5989638" y="3994150"/>
          <p14:tracePt t="70710" x="5962650" y="3984625"/>
          <p14:tracePt t="70718" x="5926138" y="3967163"/>
          <p14:tracePt t="70728" x="5889625" y="3957638"/>
          <p14:tracePt t="70734" x="5870575" y="3957638"/>
          <p14:tracePt t="70742" x="5853113" y="3948113"/>
          <p14:tracePt t="70750" x="5843588" y="3940175"/>
          <p14:tracePt t="70975" x="5834063" y="3930650"/>
          <p14:tracePt t="70998" x="5834063" y="3921125"/>
          <p14:tracePt t="71138" x="5816600" y="3903663"/>
          <p14:tracePt t="71142" x="5807075" y="3903663"/>
          <p14:tracePt t="71150" x="5797550" y="3894138"/>
          <p14:tracePt t="71158" x="5780088" y="3894138"/>
          <p14:tracePt t="71166" x="5753100" y="3894138"/>
          <p14:tracePt t="71174" x="5743575" y="3884613"/>
          <p14:tracePt t="71205" x="5743575" y="3875088"/>
          <p14:tracePt t="72198" x="5743575" y="3867150"/>
          <p14:tracePt t="72206" x="5761038" y="3848100"/>
          <p14:tracePt t="72214" x="5780088" y="3848100"/>
          <p14:tracePt t="72222" x="5789613" y="3840163"/>
          <p14:tracePt t="72230" x="5816600" y="3821113"/>
          <p14:tracePt t="72245" x="5834063" y="3803650"/>
          <p14:tracePt t="72262" x="5843588" y="3794125"/>
          <p14:tracePt t="72278" x="5862638" y="3784600"/>
          <p14:tracePt t="72286" x="5880100" y="3775075"/>
          <p14:tracePt t="72294" x="5889625" y="3767138"/>
          <p14:tracePt t="72311" x="5889625" y="3757613"/>
          <p14:tracePt t="72400" x="5907088" y="3757613"/>
          <p14:tracePt t="72526" x="5916613" y="3757613"/>
          <p14:tracePt t="72534" x="5916613" y="3775075"/>
          <p14:tracePt t="72551" x="5916613" y="3803650"/>
          <p14:tracePt t="72559" x="5916613" y="3811588"/>
          <p14:tracePt t="72570" x="5926138" y="3830638"/>
          <p14:tracePt t="72591" x="5935663" y="3840163"/>
          <p14:tracePt t="72839" x="5972175" y="3840163"/>
          <p14:tracePt t="72845" x="6007100" y="3840163"/>
          <p14:tracePt t="72854" x="6053138" y="3811588"/>
          <p14:tracePt t="72862" x="6089650" y="3803650"/>
          <p14:tracePt t="72878" x="6181725" y="3794125"/>
          <p14:tracePt t="72885" x="6226175" y="3794125"/>
          <p14:tracePt t="72894" x="6235700" y="3794125"/>
          <p14:tracePt t="72973" x="6235700" y="3821113"/>
          <p14:tracePt t="72974" x="6235700" y="3840163"/>
          <p14:tracePt t="72981" x="6226175" y="3857625"/>
          <p14:tracePt t="72990" x="6208713" y="3884613"/>
          <p14:tracePt t="72998" x="6208713" y="3894138"/>
          <p14:tracePt t="73088" x="6208713" y="3903663"/>
          <p14:tracePt t="73105" x="6208713" y="3930650"/>
          <p14:tracePt t="73110" x="6208713" y="3948113"/>
          <p14:tracePt t="73126" x="6208713" y="3957638"/>
          <p14:tracePt t="73134" x="6208713" y="3967163"/>
          <p14:tracePt t="73143" x="6208713" y="3976688"/>
          <p14:tracePt t="73150" x="6208713" y="3984625"/>
          <p14:tracePt t="73239" x="6235700" y="3976688"/>
          <p14:tracePt t="73247" x="6272213" y="3957638"/>
          <p14:tracePt t="73256" x="6281738" y="3940175"/>
          <p14:tracePt t="73265" x="6308725" y="3930650"/>
          <p14:tracePt t="73270" x="6318250" y="3921125"/>
          <p14:tracePt t="73278" x="6335713" y="3911600"/>
          <p14:tracePt t="73285" x="6372225" y="3903663"/>
          <p14:tracePt t="73300" x="6381750" y="3894138"/>
          <p14:tracePt t="73303" x="6391275" y="3884613"/>
          <p14:tracePt t="73314" x="6399213" y="3884613"/>
          <p14:tracePt t="73388" x="6408738" y="3884613"/>
          <p14:tracePt t="73397" x="6418263" y="3884613"/>
          <p14:tracePt t="73405" x="6454775" y="3884613"/>
          <p14:tracePt t="73414" x="6491288" y="3884613"/>
          <p14:tracePt t="73422" x="6518275" y="3894138"/>
          <p14:tracePt t="73430" x="6554788" y="3903663"/>
          <p14:tracePt t="73438" x="6618288" y="3921125"/>
          <p14:tracePt t="73445" x="6681788" y="3957638"/>
          <p14:tracePt t="73454" x="6727825" y="3967163"/>
          <p14:tracePt t="73461" x="6754813" y="3984625"/>
          <p14:tracePt t="73470" x="6783388" y="4003675"/>
          <p14:tracePt t="73478" x="6800850" y="4021138"/>
          <p14:tracePt t="73485" x="6819900" y="4030663"/>
          <p14:tracePt t="73494" x="6819900" y="4049713"/>
          <p14:tracePt t="73502" x="6827838" y="4049713"/>
          <p14:tracePt t="73510" x="6837363" y="4086225"/>
          <p14:tracePt t="73518" x="6837363" y="4094163"/>
          <p14:tracePt t="73526" x="6837363" y="4103688"/>
          <p14:tracePt t="73534" x="6846888" y="4122738"/>
          <p14:tracePt t="73543" x="6856413" y="4140200"/>
          <p14:tracePt t="73550" x="6864350" y="4149725"/>
          <p14:tracePt t="73558" x="6873875" y="4159250"/>
          <p14:tracePt t="73566" x="6873875" y="4167188"/>
          <p14:tracePt t="73590" x="6873875" y="4176713"/>
          <p14:tracePt t="73831" x="6883400" y="4176713"/>
          <p14:tracePt t="73840" x="6910388" y="4176713"/>
          <p14:tracePt t="73847" x="6964363" y="4176713"/>
          <p14:tracePt t="73855" x="6983413" y="4176713"/>
          <p14:tracePt t="73864" x="7000875" y="4176713"/>
          <p14:tracePt t="73887" x="7065963" y="4222750"/>
          <p14:tracePt t="73896" x="7073900" y="4232275"/>
          <p14:tracePt t="73913" x="7092950" y="4232275"/>
          <p14:tracePt t="73919" x="7102475" y="4232275"/>
          <p14:tracePt t="74079" x="7073900" y="4232275"/>
          <p14:tracePt t="74091" x="7065963" y="4232275"/>
          <p14:tracePt t="74094" x="7046913" y="4240213"/>
          <p14:tracePt t="74110" x="7029450" y="4240213"/>
          <p14:tracePt t="74231" x="7046913" y="4240213"/>
          <p14:tracePt t="74352" x="7056438" y="4240213"/>
          <p14:tracePt t="74358" x="7065963" y="4240213"/>
          <p14:tracePt t="74374" x="7083425" y="4240213"/>
          <p14:tracePt t="74389" x="7092950" y="4240213"/>
          <p14:tracePt t="74510" x="7102475" y="4249738"/>
          <p14:tracePt t="74518" x="7102475" y="4276725"/>
          <p14:tracePt t="74526" x="7102475" y="4295775"/>
          <p14:tracePt t="74542" x="7102475" y="4313238"/>
          <p14:tracePt t="74550" x="7102475" y="4322763"/>
          <p14:tracePt t="74558" x="7102475" y="4340225"/>
          <p14:tracePt t="74574" x="7102475" y="4359275"/>
          <p14:tracePt t="74582" x="7092950" y="4376738"/>
          <p14:tracePt t="74590" x="7083425" y="4386263"/>
          <p14:tracePt t="74598" x="7073900" y="4395788"/>
          <p14:tracePt t="74606" x="7056438" y="4413250"/>
          <p14:tracePt t="74622" x="7046913" y="4422775"/>
          <p14:tracePt t="74629" x="7037388" y="4441825"/>
          <p14:tracePt t="74911" x="7037388" y="4468813"/>
          <p14:tracePt t="74919" x="7037388" y="4486275"/>
          <p14:tracePt t="74927" x="7037388" y="4514850"/>
          <p14:tracePt t="74934" x="7037388" y="4532313"/>
          <p14:tracePt t="74944" x="7037388" y="4559300"/>
          <p14:tracePt t="74950" x="7037388" y="4578350"/>
          <p14:tracePt t="74958" x="7037388" y="4605338"/>
          <p14:tracePt t="74966" x="7046913" y="4624388"/>
          <p14:tracePt t="74974" x="7046913" y="4632325"/>
          <p14:tracePt t="74990" x="7046913" y="4651375"/>
          <p14:tracePt t="75479" x="7046913" y="4660900"/>
          <p14:tracePt t="75502" x="7046913" y="4668838"/>
          <p14:tracePt t="75510" x="7046913" y="4678363"/>
          <p14:tracePt t="75534" x="7056438" y="4678363"/>
          <p14:tracePt t="75615" x="7065963" y="4678363"/>
          <p14:tracePt t="75830" x="7083425" y="4678363"/>
          <p14:tracePt t="75837" x="7102475" y="4678363"/>
          <p14:tracePt t="75918" x="7110413" y="4678363"/>
          <p14:tracePt t="75958" x="7119938" y="4697413"/>
          <p14:tracePt t="75967" x="7119938" y="4705350"/>
          <p14:tracePt t="75975" x="7119938" y="4714875"/>
          <p14:tracePt t="75983" x="7119938" y="4741863"/>
          <p14:tracePt t="75999" x="7119938" y="4751388"/>
          <p14:tracePt t="76031" x="7119938" y="4760913"/>
          <p14:tracePt t="76047" x="7138988" y="4760913"/>
          <p14:tracePt t="76055" x="7165975" y="4760913"/>
          <p14:tracePt t="76064" x="7175500" y="4760913"/>
          <p14:tracePt t="76081" x="7183438" y="4760913"/>
          <p14:tracePt t="76232" x="7212013" y="4760913"/>
          <p14:tracePt t="76238" x="7219950" y="4760913"/>
          <p14:tracePt t="76246" x="7256463" y="4760913"/>
          <p14:tracePt t="76254" x="7312025" y="4760913"/>
          <p14:tracePt t="76262" x="7385050" y="4760913"/>
          <p14:tracePt t="76270" x="7475538" y="4760913"/>
          <p14:tracePt t="76277" x="7621588" y="4760913"/>
          <p14:tracePt t="76286" x="7804150" y="4760913"/>
          <p14:tracePt t="76295" x="8023225" y="4760913"/>
          <p14:tracePt t="76302" x="8250238" y="4760913"/>
          <p14:tracePt t="76309" x="8515350" y="4760913"/>
          <p14:tracePt t="76318" x="8807450" y="4760913"/>
          <p14:tracePt t="77102" x="8897938" y="3948113"/>
          <p14:tracePt t="77110" x="8751888" y="3967163"/>
          <p14:tracePt t="77118" x="8596313" y="3994150"/>
          <p14:tracePt t="77126" x="8469313" y="4003675"/>
          <p14:tracePt t="77134" x="8342313" y="4021138"/>
          <p14:tracePt t="77143" x="8196263" y="4040188"/>
          <p14:tracePt t="77150" x="8104188" y="4040188"/>
          <p14:tracePt t="77158" x="7967663" y="4067175"/>
          <p14:tracePt t="77165" x="7840663" y="4067175"/>
          <p14:tracePt t="77174" x="7748588" y="4067175"/>
          <p14:tracePt t="77182" x="7675563" y="4067175"/>
          <p14:tracePt t="77190" x="7602538" y="4067175"/>
          <p14:tracePt t="77197" x="7567613" y="4067175"/>
          <p14:tracePt t="77206" x="7531100" y="4067175"/>
          <p14:tracePt t="77214" x="7502525" y="4067175"/>
          <p14:tracePt t="77222" x="7494588" y="4067175"/>
          <p14:tracePt t="77231" x="7485063" y="4067175"/>
          <p14:tracePt t="77311" x="7475538" y="4067175"/>
          <p14:tracePt t="77319" x="7439025" y="4067175"/>
          <p14:tracePt t="77327" x="7385050" y="4067175"/>
          <p14:tracePt t="77334" x="7275513" y="4067175"/>
          <p14:tracePt t="77345" x="7165975" y="4057650"/>
          <p14:tracePt t="77351" x="7037388" y="4049713"/>
          <p14:tracePt t="77363" x="6892925" y="4030663"/>
          <p14:tracePt t="77366" x="6827838" y="4003675"/>
          <p14:tracePt t="77375" x="6700838" y="3994150"/>
          <p14:tracePt t="77383" x="6610350" y="3976688"/>
          <p14:tracePt t="77390" x="6545263" y="3967163"/>
          <p14:tracePt t="77398" x="6491288" y="3967163"/>
          <p14:tracePt t="77406" x="6464300" y="3967163"/>
          <p14:tracePt t="77415" x="6454775" y="3967163"/>
          <p14:tracePt t="77446" x="6445250" y="3967163"/>
          <p14:tracePt t="77455" x="6418263" y="3967163"/>
          <p14:tracePt t="77463" x="6399213" y="3967163"/>
          <p14:tracePt t="77470" x="6372225" y="3967163"/>
          <p14:tracePt t="77477" x="6335713" y="3967163"/>
          <p14:tracePt t="77486" x="6318250" y="3967163"/>
          <p14:tracePt t="77494" x="6254750" y="3957638"/>
          <p14:tracePt t="77503" x="6218238" y="3930650"/>
          <p14:tracePt t="77514" x="6172200" y="3921125"/>
          <p14:tracePt t="77520" x="6126163" y="3884613"/>
          <p14:tracePt t="77532" x="6089650" y="3875088"/>
          <p14:tracePt t="77534" x="6089650" y="3867150"/>
          <p14:tracePt t="77547" x="6080125" y="3857625"/>
          <p14:tracePt t="77549" x="6072188" y="3857625"/>
          <p14:tracePt t="77702" x="6072188" y="3848100"/>
          <p14:tracePt t="77710" x="6089650" y="3840163"/>
          <p14:tracePt t="77718" x="6145213" y="3840163"/>
          <p14:tracePt t="77725" x="6199188" y="3840163"/>
          <p14:tracePt t="77733" x="6254750" y="3840163"/>
          <p14:tracePt t="77744" x="6291263" y="3840163"/>
          <p14:tracePt t="77750" x="6345238" y="3840163"/>
          <p14:tracePt t="77758" x="6372225" y="3840163"/>
          <p14:tracePt t="77766" x="6391275" y="3840163"/>
          <p14:tracePt t="77774" x="6408738" y="3840163"/>
          <p14:tracePt t="77782" x="6418263" y="3840163"/>
          <p14:tracePt t="77822" x="6427788" y="3840163"/>
          <p14:tracePt t="77838" x="6464300" y="3840163"/>
          <p14:tracePt t="77846" x="6491288" y="3840163"/>
          <p14:tracePt t="77854" x="6508750" y="3840163"/>
          <p14:tracePt t="77863" x="6554788" y="3840163"/>
          <p14:tracePt t="77870" x="6573838" y="3848100"/>
          <p14:tracePt t="77879" x="6600825" y="3848100"/>
          <p14:tracePt t="77898" x="6673850" y="3867150"/>
          <p14:tracePt t="77903" x="6737350" y="3894138"/>
          <p14:tracePt t="77913" x="6800850" y="3911600"/>
          <p14:tracePt t="77919" x="6846888" y="3921125"/>
          <p14:tracePt t="77931" x="6873875" y="3948113"/>
          <p14:tracePt t="77935" x="6919913" y="3967163"/>
          <p14:tracePt t="77946" x="6946900" y="3976688"/>
          <p14:tracePt t="77983" x="6956425" y="3984625"/>
          <p14:tracePt t="78054" x="6964363" y="3994150"/>
          <p14:tracePt t="78062" x="6983413" y="3984625"/>
          <p14:tracePt t="78070" x="7019925" y="3976688"/>
          <p14:tracePt t="78078" x="7083425" y="3940175"/>
          <p14:tracePt t="78086" x="7156450" y="3940175"/>
          <p14:tracePt t="78095" x="7239000" y="3921125"/>
          <p14:tracePt t="78102" x="7312025" y="3921125"/>
          <p14:tracePt t="78110" x="7421563" y="3921125"/>
          <p14:tracePt t="78118" x="7567613" y="3921125"/>
          <p14:tracePt t="78126" x="7712075" y="3921125"/>
          <p14:tracePt t="78134" x="7858125" y="3921125"/>
          <p14:tracePt t="78144" x="8023225" y="3921125"/>
          <p14:tracePt t="78150" x="8186738" y="3957638"/>
          <p14:tracePt t="78162" x="8442325" y="3976688"/>
          <p14:tracePt t="78165" x="8697913" y="4030663"/>
          <p14:tracePt t="78174" x="8951913" y="403066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endParaRPr lang="ja-JP" altLang="ja-JP"/>
          </a:p>
        </p:txBody>
      </p:sp>
      <p:sp>
        <p:nvSpPr>
          <p:cNvPr id="108547" name="Rectangle 3"/>
          <p:cNvSpPr>
            <a:spLocks noGrp="1" noChangeArrowheads="1"/>
          </p:cNvSpPr>
          <p:nvPr>
            <p:ph type="body" idx="1"/>
          </p:nvPr>
        </p:nvSpPr>
        <p:spPr/>
        <p:txBody>
          <a:bodyPr/>
          <a:lstStyle/>
          <a:p>
            <a:endParaRPr lang="ja-JP" altLang="ja-JP"/>
          </a:p>
        </p:txBody>
      </p:sp>
      <p:pic>
        <p:nvPicPr>
          <p:cNvPr id="108548" name="Picture 4" descr="IMG_13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088" y="-2547938"/>
            <a:ext cx="18532476" cy="13898563"/>
          </a:xfrm>
          <a:prstGeom prst="rect">
            <a:avLst/>
          </a:prstGeom>
          <a:noFill/>
          <a:extLst>
            <a:ext uri="{909E8E84-426E-40DD-AFC4-6F175D3DCCD1}">
              <a14:hiddenFill xmlns:a14="http://schemas.microsoft.com/office/drawing/2010/main">
                <a:solidFill>
                  <a:srgbClr val="FFFFFF"/>
                </a:solidFill>
              </a14:hiddenFill>
            </a:ext>
          </a:extLst>
        </p:spPr>
      </p:pic>
      <p:sp>
        <p:nvSpPr>
          <p:cNvPr id="108549" name="AutoShape 5"/>
          <p:cNvSpPr>
            <a:spLocks noChangeArrowheads="1"/>
          </p:cNvSpPr>
          <p:nvPr/>
        </p:nvSpPr>
        <p:spPr bwMode="auto">
          <a:xfrm>
            <a:off x="5219700" y="1052513"/>
            <a:ext cx="4681538" cy="863600"/>
          </a:xfrm>
          <a:prstGeom prst="wedgeEllipseCallout">
            <a:avLst>
              <a:gd name="adj1" fmla="val -43750"/>
              <a:gd name="adj2" fmla="val 70000"/>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sz="2400" b="1"/>
              <a:t>6-dimensional Torus</a:t>
            </a:r>
          </a:p>
          <a:p>
            <a:pPr algn="ctr"/>
            <a:r>
              <a:rPr lang="en-US" altLang="ja-JP" sz="2400" b="1"/>
              <a:t>Tofu</a:t>
            </a:r>
          </a:p>
        </p:txBody>
      </p:sp>
      <p:pic>
        <p:nvPicPr>
          <p:cNvPr id="2" name="オーディオ 1">
            <a:hlinkClick r:id="" action="ppaction://media"/>
            <a:extLst>
              <a:ext uri="{FF2B5EF4-FFF2-40B4-BE49-F238E27FC236}">
                <a16:creationId xmlns:a16="http://schemas.microsoft.com/office/drawing/2014/main" id="{082CE431-7426-46D9-AB7E-13A32B3E15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32"/>
    </mc:Choice>
    <mc:Fallback xmlns="">
      <p:transition spd="slow" advTm="4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25" x="8888413" y="2873375"/>
          <p14:tracePt t="1332" x="8761413" y="2873375"/>
          <p14:tracePt t="1339" x="8651875" y="2873375"/>
          <p14:tracePt t="1348" x="8542338" y="2873375"/>
          <p14:tracePt t="1355" x="8488363" y="2873375"/>
          <p14:tracePt t="1364" x="8405813" y="2873375"/>
          <p14:tracePt t="1371" x="8369300" y="2844800"/>
          <p14:tracePt t="1380" x="8323263" y="2844800"/>
          <p14:tracePt t="1386" x="8313738" y="2844800"/>
          <p14:tracePt t="1627" x="8313738" y="2836863"/>
          <p14:tracePt t="11956" x="8250238" y="2863850"/>
          <p14:tracePt t="11964" x="8023225" y="2973388"/>
          <p14:tracePt t="11972" x="7785100" y="3063875"/>
          <p14:tracePt t="11983" x="7412038" y="3173413"/>
          <p14:tracePt t="11987" x="7083425" y="3255963"/>
          <p14:tracePt t="11997" x="6783388" y="3355975"/>
          <p14:tracePt t="12004" x="6518275" y="3429000"/>
          <p14:tracePt t="12012" x="6245225" y="3529013"/>
          <p14:tracePt t="12020" x="6053138" y="3592513"/>
          <p14:tracePt t="12028" x="5870575" y="3602038"/>
          <p14:tracePt t="12037" x="5707063" y="3621088"/>
          <p14:tracePt t="12046" x="5597525" y="3638550"/>
          <p14:tracePt t="12053" x="5524500" y="3638550"/>
          <p14:tracePt t="12059" x="5478463" y="3638550"/>
          <p14:tracePt t="12188" x="5470525" y="3638550"/>
          <p14:tracePt t="12196" x="5434013" y="3638550"/>
          <p14:tracePt t="12204" x="5387975" y="3638550"/>
          <p14:tracePt t="12212" x="5305425" y="3638550"/>
          <p14:tracePt t="12220" x="5214938" y="3638550"/>
          <p14:tracePt t="12228" x="5122863" y="3629025"/>
          <p14:tracePt t="12236" x="5022850" y="3592513"/>
          <p14:tracePt t="12247" x="4932363" y="3592513"/>
          <p14:tracePt t="12252" x="4840288" y="3575050"/>
          <p14:tracePt t="12259" x="4730750" y="3565525"/>
          <p14:tracePt t="12267" x="4649788" y="3538538"/>
          <p14:tracePt t="12275" x="4540250" y="3519488"/>
          <p14:tracePt t="12283" x="4457700" y="3511550"/>
          <p14:tracePt t="12291" x="4384675" y="3511550"/>
          <p14:tracePt t="12298" x="4348163" y="3502025"/>
          <p14:tracePt t="12308" x="4311650" y="3475038"/>
          <p14:tracePt t="12314" x="4294188" y="3465513"/>
          <p14:tracePt t="12323" x="4284663" y="3455988"/>
          <p14:tracePt t="12354" x="4294188" y="3411538"/>
          <p14:tracePt t="12362" x="4321175" y="3382963"/>
          <p14:tracePt t="12371" x="4348163" y="3355975"/>
          <p14:tracePt t="12381" x="4357688" y="3338513"/>
          <p14:tracePt t="12387" x="4367213" y="3319463"/>
          <p14:tracePt t="12397" x="4367213" y="3282950"/>
          <p14:tracePt t="12404" x="4367213" y="3246438"/>
          <p14:tracePt t="12412" x="4367213" y="3228975"/>
          <p14:tracePt t="12420" x="4367213" y="3182938"/>
          <p14:tracePt t="12428" x="4348163" y="3163888"/>
          <p14:tracePt t="12436" x="4330700" y="3163888"/>
          <p14:tracePt t="12443" x="4284663" y="3127375"/>
          <p14:tracePt t="12459" x="4275138" y="3127375"/>
          <p14:tracePt t="12467" x="4248150" y="3127375"/>
          <p14:tracePt t="12478" x="4238625" y="3127375"/>
          <p14:tracePt t="12483" x="4202113" y="3100388"/>
          <p14:tracePt t="12492" x="4194175" y="3100388"/>
          <p14:tracePt t="12500" x="4165600" y="3100388"/>
          <p14:tracePt t="12510" x="4148138" y="3100388"/>
          <p14:tracePt t="12514" x="4138613" y="3100388"/>
          <p14:tracePt t="12522" x="4121150" y="3100388"/>
          <p14:tracePt t="12530" x="4075113" y="3100388"/>
          <p14:tracePt t="12538" x="4021138" y="3100388"/>
          <p14:tracePt t="12546" x="3948113" y="3100388"/>
          <p14:tracePt t="12554" x="3875088" y="3100388"/>
          <p14:tracePt t="12562" x="3783013" y="3100388"/>
          <p14:tracePt t="12570" x="3729038" y="3100388"/>
          <p14:tracePt t="12579" x="3683000" y="3100388"/>
          <p14:tracePt t="12586" x="3646488" y="3100388"/>
          <p14:tracePt t="12595" x="3609975" y="3100388"/>
          <p14:tracePt t="12603" x="3556000" y="3109913"/>
          <p14:tracePt t="12611" x="3536950" y="3127375"/>
          <p14:tracePt t="12619" x="3500438" y="3127375"/>
          <p14:tracePt t="12627" x="3490913" y="3136900"/>
          <p14:tracePt t="12635" x="3482975" y="3136900"/>
          <p14:tracePt t="12643" x="3463925" y="3136900"/>
          <p14:tracePt t="12650" x="3455988" y="3136900"/>
          <p14:tracePt t="12658" x="3446463" y="3136900"/>
          <p14:tracePt t="12666" x="3409950" y="3136900"/>
          <p14:tracePt t="12674" x="3382963" y="3163888"/>
          <p14:tracePt t="12682" x="3354388" y="3182938"/>
          <p14:tracePt t="12690" x="3309938" y="3192463"/>
          <p14:tracePt t="12698" x="3254375" y="3200400"/>
          <p14:tracePt t="12706" x="3171825" y="3228975"/>
          <p14:tracePt t="12714" x="3100388" y="3228975"/>
          <p14:tracePt t="12723" x="2971800" y="3246438"/>
          <p14:tracePt t="12730" x="2852738" y="3255963"/>
          <p14:tracePt t="12738" x="2708275" y="3255963"/>
          <p14:tracePt t="12747" x="2543175" y="3273425"/>
          <p14:tracePt t="12754" x="2406650" y="3273425"/>
          <p14:tracePt t="12763" x="2287588" y="3273425"/>
          <p14:tracePt t="12772" x="2179638" y="3273425"/>
          <p14:tracePt t="12781" x="2106613" y="3273425"/>
          <p14:tracePt t="12788" x="2051050" y="3273425"/>
          <p14:tracePt t="12797" x="2024063" y="3273425"/>
          <p14:tracePt t="12844" x="2014538" y="3265488"/>
          <p14:tracePt t="12852" x="2005013" y="3255963"/>
          <p14:tracePt t="12860" x="1997075" y="3236913"/>
          <p14:tracePt t="12868" x="1978025" y="3219450"/>
          <p14:tracePt t="12876" x="1960563" y="3192463"/>
          <p14:tracePt t="12886" x="1914525" y="3155950"/>
          <p14:tracePt t="12892" x="1868488" y="3119438"/>
          <p14:tracePt t="12901" x="1831975" y="3073400"/>
          <p14:tracePt t="12908" x="1795463" y="3036888"/>
          <p14:tracePt t="12916" x="1787525" y="3017838"/>
          <p14:tracePt t="12923" x="1787525" y="3009900"/>
          <p14:tracePt t="12931" x="1787525" y="2973388"/>
          <p14:tracePt t="12939" x="1787525" y="2946400"/>
          <p14:tracePt t="12947" x="1787525" y="2927350"/>
          <p14:tracePt t="12955" x="1787525" y="2890838"/>
          <p14:tracePt t="12963" x="1787525" y="2844800"/>
          <p14:tracePt t="12971" x="1787525" y="2827338"/>
          <p14:tracePt t="12980" x="1787525" y="2790825"/>
          <p14:tracePt t="12987" x="1787525" y="2763838"/>
          <p14:tracePt t="12995" x="1787525" y="2727325"/>
          <p14:tracePt t="13003" x="1787525" y="2690813"/>
          <p14:tracePt t="13011" x="1787525" y="2662238"/>
          <p14:tracePt t="13019" x="1778000" y="2644775"/>
          <p14:tracePt t="13026" x="1778000" y="2598738"/>
          <p14:tracePt t="13034" x="1778000" y="2562225"/>
          <p14:tracePt t="13042" x="1778000" y="2525713"/>
          <p14:tracePt t="13050" x="1778000" y="2498725"/>
          <p14:tracePt t="13058" x="1778000" y="2462213"/>
          <p14:tracePt t="13066" x="1778000" y="2444750"/>
          <p14:tracePt t="13074" x="1778000" y="2416175"/>
          <p14:tracePt t="13082" x="1787525" y="2379663"/>
          <p14:tracePt t="13090" x="1860550" y="2343150"/>
          <p14:tracePt t="13098" x="1960563" y="2306638"/>
          <p14:tracePt t="13106" x="2097088" y="2262188"/>
          <p14:tracePt t="13114" x="2224088" y="2262188"/>
          <p14:tracePt t="13122" x="2352675" y="2262188"/>
          <p14:tracePt t="13131" x="2462213" y="2262188"/>
          <p14:tracePt t="13139" x="2589213" y="2262188"/>
          <p14:tracePt t="13147" x="2662238" y="2289175"/>
          <p14:tracePt t="13155" x="2781300" y="2352675"/>
          <p14:tracePt t="13165" x="2798763" y="2371725"/>
          <p14:tracePt t="13170" x="2844800" y="2389188"/>
          <p14:tracePt t="13179" x="2862263" y="2408238"/>
          <p14:tracePt t="13186" x="2862263" y="2452688"/>
          <p14:tracePt t="13195" x="2862263" y="2489200"/>
          <p14:tracePt t="13202" x="2862263" y="2498725"/>
          <p14:tracePt t="13210" x="2862263" y="2525713"/>
          <p14:tracePt t="13218" x="2862263" y="2544763"/>
          <p14:tracePt t="13226" x="2862263" y="2581275"/>
          <p14:tracePt t="13234" x="2862263" y="2589213"/>
          <p14:tracePt t="13242" x="2862263" y="2617788"/>
          <p14:tracePt t="13250" x="2862263" y="2635250"/>
          <p14:tracePt t="13259" x="2862263" y="2662238"/>
          <p14:tracePt t="13267" x="2862263" y="2681288"/>
          <p14:tracePt t="13275" x="2889250" y="2727325"/>
          <p14:tracePt t="13291" x="2898775" y="2771775"/>
          <p14:tracePt t="13299" x="2898775" y="2790825"/>
          <p14:tracePt t="13307" x="2898775" y="2844800"/>
          <p14:tracePt t="13315" x="2898775" y="2917825"/>
          <p14:tracePt t="13323" x="2898775" y="2973388"/>
          <p14:tracePt t="13331" x="2881313" y="3036888"/>
          <p14:tracePt t="13339" x="2808288" y="3136900"/>
          <p14:tracePt t="13349" x="2752725" y="3200400"/>
          <p14:tracePt t="13354" x="2708275" y="3246438"/>
          <p14:tracePt t="13365" x="2625725" y="3319463"/>
          <p14:tracePt t="13372" x="2562225" y="3355975"/>
          <p14:tracePt t="13382" x="2516188" y="3365500"/>
          <p14:tracePt t="13388" x="2489200" y="3375025"/>
          <p14:tracePt t="13398" x="2470150" y="3375025"/>
          <p14:tracePt t="13404" x="2452688" y="3375025"/>
          <p14:tracePt t="13500" x="2443163" y="3375025"/>
          <p14:tracePt t="13511" x="2379663" y="3355975"/>
          <p14:tracePt t="13517" x="2316163" y="3319463"/>
          <p14:tracePt t="13525" x="2197100" y="3228975"/>
          <p14:tracePt t="13531" x="2133600" y="3173413"/>
          <p14:tracePt t="13539" x="2051050" y="3109913"/>
          <p14:tracePt t="13548" x="1987550" y="3054350"/>
          <p14:tracePt t="13555" x="1914525" y="2982913"/>
          <p14:tracePt t="13566" x="1860550" y="2917825"/>
          <p14:tracePt t="13570" x="1841500" y="2873375"/>
          <p14:tracePt t="13579" x="1804988" y="2827338"/>
          <p14:tracePt t="13586" x="1795463" y="2781300"/>
          <p14:tracePt t="13595" x="1787525" y="2763838"/>
          <p14:tracePt t="13602" x="1787525" y="2735263"/>
          <p14:tracePt t="13610" x="1787525" y="2717800"/>
          <p14:tracePt t="13618" x="1787525" y="2698750"/>
          <p14:tracePt t="13626" x="1787525" y="2671763"/>
          <p14:tracePt t="13634" x="1787525" y="2644775"/>
          <p14:tracePt t="13643" x="1787525" y="2625725"/>
          <p14:tracePt t="13650" x="1787525" y="2617788"/>
          <p14:tracePt t="13658" x="1787525" y="2589213"/>
          <p14:tracePt t="13666" x="1787525" y="2554288"/>
          <p14:tracePt t="13674" x="1804988" y="2517775"/>
          <p14:tracePt t="13682" x="1841500" y="2471738"/>
          <p14:tracePt t="13690" x="1860550" y="2452688"/>
          <p14:tracePt t="13699" x="1905000" y="2425700"/>
          <p14:tracePt t="13707" x="1968500" y="2398713"/>
          <p14:tracePt t="13716" x="2041525" y="2371725"/>
          <p14:tracePt t="13723" x="2106613" y="2343150"/>
          <p14:tracePt t="13733" x="2187575" y="2335213"/>
          <p14:tracePt t="13740" x="2243138" y="2335213"/>
          <p14:tracePt t="13749" x="2287588" y="2306638"/>
          <p14:tracePt t="13756" x="2324100" y="2306638"/>
          <p14:tracePt t="13766" x="2343150" y="2306638"/>
          <p14:tracePt t="13819" x="2352675" y="2306638"/>
          <p14:tracePt t="13836" x="2352675" y="2343150"/>
          <p14:tracePt t="13844" x="2360613" y="2389188"/>
          <p14:tracePt t="13851" x="2379663" y="2416175"/>
          <p14:tracePt t="13860" x="2406650" y="2444750"/>
          <p14:tracePt t="13868" x="2416175" y="2489200"/>
          <p14:tracePt t="13875" x="2433638" y="2508250"/>
          <p14:tracePt t="13884" x="2452688" y="2554288"/>
          <p14:tracePt t="13892" x="2470150" y="2598738"/>
          <p14:tracePt t="13902" x="2489200" y="2617788"/>
          <p14:tracePt t="13908" x="2498725" y="2644775"/>
          <p14:tracePt t="13917" x="2498725" y="2671763"/>
          <p14:tracePt t="13924" x="2498725" y="2698750"/>
          <p14:tracePt t="13933" x="2498725" y="2708275"/>
          <p14:tracePt t="13939" x="2498725" y="2744788"/>
          <p14:tracePt t="13950" x="2498725" y="2763838"/>
          <p14:tracePt t="13955" x="2498725" y="2808288"/>
          <p14:tracePt t="13967" x="2498725" y="2836863"/>
          <p14:tracePt t="13970" x="2479675" y="2854325"/>
          <p14:tracePt t="13983" x="2452688" y="2873375"/>
          <p14:tracePt t="13988" x="2425700" y="2909888"/>
          <p14:tracePt t="13998" x="2379663" y="2917825"/>
          <p14:tracePt t="14004" x="2297113" y="2973388"/>
          <p14:tracePt t="14013" x="2260600" y="2982913"/>
          <p14:tracePt t="14020" x="2179638" y="3017838"/>
          <p14:tracePt t="14028" x="2114550" y="3046413"/>
          <p14:tracePt t="14036" x="2014538" y="3090863"/>
          <p14:tracePt t="14044" x="1987550" y="3090863"/>
          <p14:tracePt t="14052" x="1931988" y="3109913"/>
          <p14:tracePt t="14059" x="1887538" y="3109913"/>
          <p14:tracePt t="14066" x="1860550" y="3119438"/>
          <p14:tracePt t="14075" x="1851025" y="3119438"/>
          <p14:tracePt t="14083" x="1841500" y="3119438"/>
          <p14:tracePt t="14123" x="1831975" y="3119438"/>
          <p14:tracePt t="14131" x="1824038" y="3100388"/>
          <p14:tracePt t="14140" x="1824038" y="3054350"/>
          <p14:tracePt t="14151" x="1804988" y="3009900"/>
          <p14:tracePt t="14156" x="1804988" y="2954338"/>
          <p14:tracePt t="14165" x="1804988" y="2917825"/>
          <p14:tracePt t="14171" x="1804988" y="2844800"/>
          <p14:tracePt t="14183" x="1804988" y="2790825"/>
          <p14:tracePt t="14187" x="1804988" y="2735263"/>
          <p14:tracePt t="14198" x="1804988" y="2708275"/>
          <p14:tracePt t="14204" x="1795463" y="2662238"/>
          <p14:tracePt t="14215" x="1795463" y="2654300"/>
          <p14:tracePt t="14219" x="1795463" y="2625725"/>
          <p14:tracePt t="14228" x="1795463" y="2617788"/>
          <p14:tracePt t="14260" x="1795463" y="2608263"/>
          <p14:tracePt t="14283" x="1795463" y="2598738"/>
          <p14:tracePt t="14291" x="1804988" y="2589213"/>
          <p14:tracePt t="14300" x="1841500" y="2589213"/>
          <p14:tracePt t="14308" x="1868488" y="2589213"/>
          <p14:tracePt t="14316" x="1905000" y="2589213"/>
          <p14:tracePt t="14323" x="1941513" y="2589213"/>
          <p14:tracePt t="14332" x="1951038" y="2598738"/>
          <p14:tracePt t="14339" x="1968500" y="2617788"/>
          <p14:tracePt t="14347" x="1987550" y="2635250"/>
          <p14:tracePt t="14357" x="1997075" y="2644775"/>
          <p14:tracePt t="14362" x="2005013" y="2654300"/>
          <p14:tracePt t="14383" x="2005013" y="2662238"/>
          <p14:tracePt t="14387" x="2005013" y="2671763"/>
          <p14:tracePt t="14398" x="2005013" y="2681288"/>
          <p14:tracePt t="14404" x="2005013" y="2698750"/>
          <p14:tracePt t="14412" x="2005013" y="2717800"/>
          <p14:tracePt t="14419" x="2005013" y="2727325"/>
          <p14:tracePt t="14430" x="1997075" y="2754313"/>
          <p14:tracePt t="14435" x="1978025" y="2771775"/>
          <p14:tracePt t="14443" x="1960563" y="2781300"/>
          <p14:tracePt t="14451" x="1924050" y="2808288"/>
          <p14:tracePt t="14459" x="1895475" y="2827338"/>
          <p14:tracePt t="14466" x="1887538" y="2844800"/>
          <p14:tracePt t="14474" x="1868488" y="2873375"/>
          <p14:tracePt t="14482" x="1841500" y="2909888"/>
          <p14:tracePt t="14490" x="1841500" y="2917825"/>
          <p14:tracePt t="14506" x="1841500" y="2927350"/>
          <p14:tracePt t="14514" x="1841500" y="2936875"/>
          <p14:tracePt t="14730" x="1841500" y="2917825"/>
          <p14:tracePt t="14739" x="1841500" y="2900363"/>
          <p14:tracePt t="14747" x="1851025" y="2873375"/>
          <p14:tracePt t="14755" x="1860550" y="2836863"/>
          <p14:tracePt t="14762" x="1878013" y="2800350"/>
          <p14:tracePt t="14770" x="1895475" y="2763838"/>
          <p14:tracePt t="14779" x="1905000" y="2735263"/>
          <p14:tracePt t="14786" x="1924050" y="2690813"/>
          <p14:tracePt t="14796" x="1931988" y="2671763"/>
          <p14:tracePt t="14802" x="1951038" y="2644775"/>
          <p14:tracePt t="14812" x="1951038" y="2635250"/>
          <p14:tracePt t="14818" x="1951038" y="2617788"/>
          <p14:tracePt t="14827" x="1960563" y="2608263"/>
          <p14:tracePt t="15203" x="1968500" y="2598738"/>
          <p14:tracePt t="15213" x="1987550" y="2589213"/>
          <p14:tracePt t="15219" x="2005013" y="2562225"/>
          <p14:tracePt t="15231" x="2033588" y="2554288"/>
          <p14:tracePt t="15234" x="2060575" y="2544763"/>
          <p14:tracePt t="15242" x="2124075" y="2535238"/>
          <p14:tracePt t="15250" x="2197100" y="2508250"/>
          <p14:tracePt t="15258" x="2287588" y="2508250"/>
          <p14:tracePt t="15267" x="2406650" y="2498725"/>
          <p14:tracePt t="15276" x="2498725" y="2481263"/>
          <p14:tracePt t="15285" x="2552700" y="2471738"/>
          <p14:tracePt t="15292" x="2616200" y="2471738"/>
          <p14:tracePt t="15301" x="2643188" y="2452688"/>
          <p14:tracePt t="15308" x="2662238" y="2435225"/>
          <p14:tracePt t="15524" x="2662238" y="2444750"/>
          <p14:tracePt t="15532" x="2662238" y="2489200"/>
          <p14:tracePt t="15540" x="2643188" y="2517775"/>
          <p14:tracePt t="15551" x="2589213" y="2589213"/>
          <p14:tracePt t="15556" x="2570163" y="2617788"/>
          <p14:tracePt t="15567" x="2533650" y="2671763"/>
          <p14:tracePt t="15573" x="2525713" y="2708275"/>
          <p14:tracePt t="15578" x="2516188" y="2727325"/>
          <p14:tracePt t="15586" x="2479675" y="2771775"/>
          <p14:tracePt t="15595" x="2479675" y="2781300"/>
          <p14:tracePt t="15602" x="2470150" y="2790825"/>
          <p14:tracePt t="15804" x="2443163" y="2790825"/>
          <p14:tracePt t="15814" x="2324100" y="2790825"/>
          <p14:tracePt t="15820" x="2214563" y="2790825"/>
          <p14:tracePt t="15828" x="2106613" y="2790825"/>
          <p14:tracePt t="15835" x="2033588" y="2790825"/>
          <p14:tracePt t="15843" x="1960563" y="2790825"/>
          <p14:tracePt t="15851" x="1914525" y="2790825"/>
          <p14:tracePt t="15859" x="1878013" y="2790825"/>
          <p14:tracePt t="15868" x="1868488" y="2790825"/>
          <p14:tracePt t="16124" x="1868488" y="2771775"/>
          <p14:tracePt t="16132" x="1887538" y="2735263"/>
          <p14:tracePt t="16140" x="1924050" y="2698750"/>
          <p14:tracePt t="16148" x="1931988" y="2681288"/>
          <p14:tracePt t="16155" x="1968500" y="2635250"/>
          <p14:tracePt t="16162" x="1997075" y="2589213"/>
          <p14:tracePt t="16171" x="2041525" y="2525713"/>
          <p14:tracePt t="16180" x="2060575" y="2498725"/>
          <p14:tracePt t="16187" x="2097088" y="2425700"/>
          <p14:tracePt t="16199" x="2106613" y="2416175"/>
          <p14:tracePt t="16203" x="2114550" y="2389188"/>
          <p14:tracePt t="16214" x="2114550" y="2371725"/>
          <p14:tracePt t="16228" x="2114550" y="2352675"/>
          <p14:tracePt t="16356" x="2114550" y="2371725"/>
          <p14:tracePt t="16364" x="2114550" y="2389188"/>
          <p14:tracePt t="16372" x="2114550" y="2416175"/>
          <p14:tracePt t="16380" x="2114550" y="2435225"/>
          <p14:tracePt t="16387" x="2114550" y="2462213"/>
          <p14:tracePt t="16399" x="2114550" y="2481263"/>
          <p14:tracePt t="16404" x="2114550" y="2525713"/>
          <p14:tracePt t="16415" x="2124075" y="2562225"/>
          <p14:tracePt t="16420" x="2143125" y="2598738"/>
          <p14:tracePt t="16428" x="2143125" y="2617788"/>
          <p14:tracePt t="16436" x="2151063" y="2635250"/>
          <p14:tracePt t="16443" x="2179638" y="2671763"/>
          <p14:tracePt t="16453" x="2179638" y="2681288"/>
          <p14:tracePt t="16458" x="2187575" y="2698750"/>
          <p14:tracePt t="16474" x="2187575" y="2708275"/>
          <p14:tracePt t="16604" x="2197100" y="2717800"/>
          <p14:tracePt t="16708" x="2197100" y="2708275"/>
          <p14:tracePt t="16731" x="2197100" y="2681288"/>
          <p14:tracePt t="16739" x="2197100" y="2671763"/>
          <p14:tracePt t="16747" x="2197100" y="2662238"/>
          <p14:tracePt t="16770" x="2197100" y="2644775"/>
          <p14:tracePt t="17437" x="2206625" y="2654300"/>
          <p14:tracePt t="17442" x="2251075" y="2708275"/>
          <p14:tracePt t="17450" x="2306638" y="2735263"/>
          <p14:tracePt t="17458" x="2333625" y="2763838"/>
          <p14:tracePt t="17466" x="2370138" y="2817813"/>
          <p14:tracePt t="17476" x="2416175" y="2854325"/>
          <p14:tracePt t="17484" x="2443163" y="2900363"/>
          <p14:tracePt t="17492" x="2470150" y="2927350"/>
          <p14:tracePt t="17502" x="2479675" y="2936875"/>
          <p14:tracePt t="17508" x="2489200" y="2954338"/>
          <p14:tracePt t="17523" x="2498725" y="2963863"/>
          <p14:tracePt t="17539" x="2498725" y="2973388"/>
          <p14:tracePt t="17563" x="2516188" y="2990850"/>
          <p14:tracePt t="17676" x="2516188" y="3000375"/>
          <p14:tracePt t="17724" x="2525713" y="3017838"/>
          <p14:tracePt t="17740" x="2533650" y="3036888"/>
          <p14:tracePt t="17762" x="2543175" y="3054350"/>
          <p14:tracePt t="21164" x="2543175" y="3063875"/>
          <p14:tracePt t="21220" x="2552700" y="3063875"/>
          <p14:tracePt t="21228" x="2589213" y="2990850"/>
          <p14:tracePt t="21236" x="2616200" y="2927350"/>
          <p14:tracePt t="21244" x="2616200" y="2890838"/>
          <p14:tracePt t="21252" x="2616200" y="2873375"/>
          <p14:tracePt t="21260" x="2625725" y="2844800"/>
          <p14:tracePt t="21268" x="2625725" y="2808288"/>
          <p14:tracePt t="21276" x="2625725" y="2790825"/>
          <p14:tracePt t="21826" x="2625725" y="2781300"/>
          <p14:tracePt t="21866" x="2635250" y="2754313"/>
          <p14:tracePt t="21875" x="2635250" y="2727325"/>
          <p14:tracePt t="21884" x="2635250" y="2690813"/>
          <p14:tracePt t="21901" x="2643188" y="2654300"/>
          <p14:tracePt t="21923" x="2643188" y="2644775"/>
          <p14:tracePt t="21940" x="2643188" y="2617788"/>
          <p14:tracePt t="21947" x="2671763" y="2581275"/>
          <p14:tracePt t="22012" x="2679700" y="2554288"/>
          <p14:tracePt t="22028" x="2689225" y="2544763"/>
          <p14:tracePt t="22052" x="2698750" y="2525713"/>
          <p14:tracePt t="22068" x="2716213" y="2517775"/>
          <p14:tracePt t="22092" x="2716213" y="2508250"/>
          <p14:tracePt t="22116" x="2725738" y="2489200"/>
          <p14:tracePt t="22190" x="2735263" y="2481263"/>
          <p14:tracePt t="22203" x="2744788" y="2462213"/>
          <p14:tracePt t="22276" x="2762250" y="2452688"/>
          <p14:tracePt t="22284" x="2771775" y="2425700"/>
          <p14:tracePt t="22346" x="2781300" y="2416175"/>
          <p14:tracePt t="22362" x="2798763" y="2398713"/>
          <p14:tracePt t="22379" x="2817813" y="2379663"/>
          <p14:tracePt t="22387" x="2825750" y="2371725"/>
          <p14:tracePt t="22395" x="2825750" y="2362200"/>
          <p14:tracePt t="22402" x="2852738" y="2343150"/>
          <p14:tracePt t="22411" x="2889250" y="2325688"/>
          <p14:tracePt t="22418" x="2898775" y="2316163"/>
          <p14:tracePt t="22426" x="2925763" y="2306638"/>
          <p14:tracePt t="22434" x="2944813" y="2289175"/>
          <p14:tracePt t="22443" x="2962275" y="2279650"/>
          <p14:tracePt t="22451" x="2981325" y="2270125"/>
          <p14:tracePt t="22459" x="2990850" y="2262188"/>
          <p14:tracePt t="22490" x="2998788" y="2252663"/>
          <p14:tracePt t="22700" x="2990850" y="2252663"/>
          <p14:tracePt t="22724" x="2981325" y="2262188"/>
          <p14:tracePt t="22740" x="2962275" y="2279650"/>
          <p14:tracePt t="22748" x="2954338" y="2289175"/>
          <p14:tracePt t="22764" x="2944813" y="2289175"/>
          <p14:tracePt t="22772" x="2944813" y="2298700"/>
          <p14:tracePt t="22781" x="2935288" y="2306638"/>
          <p14:tracePt t="22790" x="2925763" y="2335213"/>
          <p14:tracePt t="22802" x="2925763" y="2352675"/>
          <p14:tracePt t="22811" x="2917825" y="2371725"/>
          <p14:tracePt t="22818" x="2908300" y="2379663"/>
          <p14:tracePt t="22834" x="2908300" y="2398713"/>
          <p14:tracePt t="22996" x="2925763" y="2398713"/>
          <p14:tracePt t="23004" x="2935288" y="2398713"/>
          <p14:tracePt t="23013" x="2944813" y="2398713"/>
          <p14:tracePt t="23020" x="2962275" y="2389188"/>
          <p14:tracePt t="23030" x="2998788" y="2362200"/>
          <p14:tracePt t="23036" x="3008313" y="2352675"/>
          <p14:tracePt t="23044" x="3027363" y="2352675"/>
          <p14:tracePt t="23052" x="3035300" y="2352675"/>
          <p14:tracePt t="23060" x="3054350" y="2352675"/>
          <p14:tracePt t="23068" x="3081338" y="2335213"/>
          <p14:tracePt t="23076" x="3090863" y="2325688"/>
          <p14:tracePt t="23084" x="3108325" y="2306638"/>
          <p14:tracePt t="23092" x="3127375" y="2298700"/>
          <p14:tracePt t="23106" x="3136900" y="2298700"/>
          <p14:tracePt t="23114" x="3171825" y="2289175"/>
          <p14:tracePt t="23130" x="3181350" y="2262188"/>
          <p14:tracePt t="23332" x="3163888" y="2270125"/>
          <p14:tracePt t="23338" x="3117850" y="2279650"/>
          <p14:tracePt t="23346" x="3071813" y="2289175"/>
          <p14:tracePt t="23354" x="3035300" y="2289175"/>
          <p14:tracePt t="23362" x="2998788" y="2316163"/>
          <p14:tracePt t="23372" x="2971800" y="2316163"/>
          <p14:tracePt t="23379" x="2954338" y="2325688"/>
          <p14:tracePt t="23387" x="2944813" y="2335213"/>
          <p14:tracePt t="24196" x="2944813" y="2325688"/>
          <p14:tracePt t="24204" x="2954338" y="2316163"/>
          <p14:tracePt t="24222" x="2962275" y="2316163"/>
          <p14:tracePt t="27526" x="2971800" y="2316163"/>
          <p14:tracePt t="27902" x="2981325" y="2316163"/>
          <p14:tracePt t="27922" x="2971800" y="2316163"/>
          <p14:tracePt t="27930" x="2954338" y="2335213"/>
          <p14:tracePt t="27955" x="2954338" y="2343150"/>
          <p14:tracePt t="27963" x="2954338" y="2362200"/>
          <p14:tracePt t="27971" x="2954338" y="2371725"/>
          <p14:tracePt t="27987" x="2954338" y="2379663"/>
          <p14:tracePt t="28143" x="2962275" y="2379663"/>
          <p14:tracePt t="28156" x="2971800" y="2379663"/>
          <p14:tracePt t="29218" x="2981325" y="2371725"/>
          <p14:tracePt t="29235" x="2990850" y="2362200"/>
          <p14:tracePt t="29299" x="2998788" y="2362200"/>
          <p14:tracePt t="29332" x="2998788" y="2379663"/>
          <p14:tracePt t="29340" x="3008313" y="2398713"/>
          <p14:tracePt t="29348" x="3035300" y="2416175"/>
          <p14:tracePt t="29356" x="3071813" y="2435225"/>
          <p14:tracePt t="29366" x="3117850" y="2462213"/>
          <p14:tracePt t="29370" x="3144838" y="2481263"/>
          <p14:tracePt t="29378" x="3163888" y="2489200"/>
          <p14:tracePt t="29386" x="3190875" y="2508250"/>
          <p14:tracePt t="29396" x="3200400" y="2508250"/>
          <p14:tracePt t="29468" x="3208338" y="2508250"/>
          <p14:tracePt t="29600" x="3217863" y="2508250"/>
          <p14:tracePt t="29706" x="3217863" y="2517775"/>
          <p14:tracePt t="29714" x="3208338" y="2535238"/>
          <p14:tracePt t="29722" x="3200400" y="2544763"/>
          <p14:tracePt t="29730" x="3190875" y="2562225"/>
          <p14:tracePt t="29738" x="3181350" y="2571750"/>
          <p14:tracePt t="29746" x="3163888" y="2581275"/>
          <p14:tracePt t="29754" x="3144838" y="2617788"/>
          <p14:tracePt t="29771" x="3136900" y="2635250"/>
          <p14:tracePt t="29780" x="3117850" y="2654300"/>
          <p14:tracePt t="29787" x="3108325" y="2662238"/>
          <p14:tracePt t="29795" x="3100388" y="2671763"/>
          <p14:tracePt t="29802" x="3081338" y="2690813"/>
          <p14:tracePt t="29811" x="3063875" y="2698750"/>
          <p14:tracePt t="29818" x="3035300" y="2717800"/>
          <p14:tracePt t="29827" x="3008313" y="2735263"/>
          <p14:tracePt t="29834" x="2971800" y="2754313"/>
          <p14:tracePt t="29842" x="2944813" y="2763838"/>
          <p14:tracePt t="29850" x="2898775" y="2790825"/>
          <p14:tracePt t="29858" x="2852738" y="2808288"/>
          <p14:tracePt t="29866" x="2789238" y="2854325"/>
          <p14:tracePt t="29875" x="2752725" y="2863850"/>
          <p14:tracePt t="29901" x="2635250" y="2900363"/>
          <p14:tracePt t="29906" x="2589213" y="2917825"/>
          <p14:tracePt t="29916" x="2533650" y="2927350"/>
          <p14:tracePt t="29924" x="2525713" y="2927350"/>
          <p14:tracePt t="29934" x="2498725" y="2927350"/>
          <p14:tracePt t="29940" x="2479675" y="2936875"/>
          <p14:tracePt t="29949" x="2470150" y="2936875"/>
          <p14:tracePt t="29956" x="2452688" y="2954338"/>
          <p14:tracePt t="29963" x="2443163" y="2954338"/>
          <p14:tracePt t="29988" x="2433638" y="2954338"/>
          <p14:tracePt t="30028" x="2397125" y="2954338"/>
          <p14:tracePt t="30035" x="2360613" y="2954338"/>
          <p14:tracePt t="30044" x="2343150" y="2954338"/>
          <p14:tracePt t="30050" x="2287588" y="2954338"/>
          <p14:tracePt t="30058" x="2224088" y="2927350"/>
          <p14:tracePt t="30066" x="2143125" y="2881313"/>
          <p14:tracePt t="30074" x="2106613" y="2873375"/>
          <p14:tracePt t="30082" x="2024063" y="2836863"/>
          <p14:tracePt t="30090" x="1978025" y="2808288"/>
          <p14:tracePt t="30098" x="1931988" y="2771775"/>
          <p14:tracePt t="30107" x="1905000" y="2754313"/>
          <p14:tracePt t="30116" x="1878013" y="2727325"/>
          <p14:tracePt t="30122" x="1868488" y="2717800"/>
          <p14:tracePt t="30130" x="1868488" y="2690813"/>
          <p14:tracePt t="30138" x="1868488" y="2681288"/>
          <p14:tracePt t="30146" x="1868488" y="2662238"/>
          <p14:tracePt t="30154" x="1868488" y="2635250"/>
          <p14:tracePt t="30162" x="1868488" y="2617788"/>
          <p14:tracePt t="30171" x="1868488" y="2589213"/>
          <p14:tracePt t="30179" x="1868488" y="2581275"/>
          <p14:tracePt t="30187" x="1868488" y="2544763"/>
          <p14:tracePt t="30196" x="1887538" y="2525713"/>
          <p14:tracePt t="30202" x="1914525" y="2481263"/>
          <p14:tracePt t="30211" x="1931988" y="2452688"/>
          <p14:tracePt t="30218" x="1951038" y="2416175"/>
          <p14:tracePt t="30227" x="1960563" y="2379663"/>
          <p14:tracePt t="30234" x="1997075" y="2343150"/>
          <p14:tracePt t="30242" x="2005013" y="2325688"/>
          <p14:tracePt t="30250" x="2041525" y="2279650"/>
          <p14:tracePt t="30259" x="2060575" y="2262188"/>
          <p14:tracePt t="30267" x="2087563" y="2233613"/>
          <p14:tracePt t="30276" x="2097088" y="2225675"/>
          <p14:tracePt t="30285" x="2124075" y="2216150"/>
          <p14:tracePt t="30292" x="2143125" y="2206625"/>
          <p14:tracePt t="30302" x="2197100" y="2179638"/>
          <p14:tracePt t="30308" x="2224088" y="2179638"/>
          <p14:tracePt t="30319" x="2287588" y="2170113"/>
          <p14:tracePt t="30323" x="2343150" y="2170113"/>
          <p14:tracePt t="30331" x="2416175" y="2170113"/>
          <p14:tracePt t="30339" x="2525713" y="2170113"/>
          <p14:tracePt t="30347" x="2598738" y="2170113"/>
          <p14:tracePt t="30355" x="2662238" y="2170113"/>
          <p14:tracePt t="30363" x="2725738" y="2216150"/>
          <p14:tracePt t="30371" x="2752725" y="2233613"/>
          <p14:tracePt t="30381" x="2781300" y="2252663"/>
          <p14:tracePt t="30387" x="2789238" y="2262188"/>
          <p14:tracePt t="30395" x="2817813" y="2270125"/>
          <p14:tracePt t="30403" x="2817813" y="2279650"/>
          <p14:tracePt t="30419" x="2817813" y="2289175"/>
          <p14:tracePt t="30452" x="2817813" y="2306638"/>
          <p14:tracePt t="30460" x="2817813" y="2325688"/>
          <p14:tracePt t="30476" x="2817813" y="2352675"/>
          <p14:tracePt t="30485" x="2817813" y="2389188"/>
          <p14:tracePt t="30498" x="2808288" y="2416175"/>
          <p14:tracePt t="30506" x="2798763" y="2435225"/>
          <p14:tracePt t="30515" x="2798763" y="2481263"/>
          <p14:tracePt t="30523" x="2771775" y="2535238"/>
          <p14:tracePt t="30531" x="2771775" y="2544763"/>
          <p14:tracePt t="30539" x="2762250" y="2581275"/>
          <p14:tracePt t="30548" x="2744788" y="2608263"/>
          <p14:tracePt t="30555" x="2725738" y="2625725"/>
          <p14:tracePt t="30564" x="2716213" y="2635250"/>
          <p14:tracePt t="30571" x="2716213" y="2662238"/>
          <p14:tracePt t="30579" x="2716213" y="2671763"/>
          <p14:tracePt t="30587" x="2716213" y="2681288"/>
          <p14:tracePt t="30603" x="2708275" y="2681288"/>
          <p14:tracePt t="30617" x="2708275" y="2690813"/>
          <p14:tracePt t="30876" x="2725738" y="2698750"/>
          <p14:tracePt t="30884" x="2789238" y="2698750"/>
          <p14:tracePt t="30890" x="2862263" y="2698750"/>
          <p14:tracePt t="30900" x="2962275" y="2698750"/>
          <p14:tracePt t="30908" x="3035300" y="2698750"/>
          <p14:tracePt t="30915" x="3108325" y="2698750"/>
          <p14:tracePt t="30924" x="3181350" y="2698750"/>
          <p14:tracePt t="30933" x="3217863" y="2698750"/>
          <p14:tracePt t="30940" x="3290888" y="2717800"/>
          <p14:tracePt t="30948" x="3336925" y="2727325"/>
          <p14:tracePt t="30956" x="3390900" y="2727325"/>
          <p14:tracePt t="30965" x="3436938" y="2735263"/>
          <p14:tracePt t="30971" x="3473450" y="2735263"/>
          <p14:tracePt t="30978" x="3490913" y="2735263"/>
          <p14:tracePt t="30986" x="3536950" y="2754313"/>
          <p14:tracePt t="30995" x="3556000" y="2754313"/>
          <p14:tracePt t="31002" x="3592513" y="2763838"/>
          <p14:tracePt t="31011" x="3629025" y="2763838"/>
          <p14:tracePt t="31018" x="3656013" y="2763838"/>
          <p14:tracePt t="31027" x="3683000" y="2781300"/>
          <p14:tracePt t="31034" x="3738563" y="2781300"/>
          <p14:tracePt t="31042" x="3765550" y="2781300"/>
          <p14:tracePt t="31050" x="3838575" y="2790825"/>
          <p14:tracePt t="31058" x="3892550" y="2790825"/>
          <p14:tracePt t="31067" x="3956050" y="2817813"/>
          <p14:tracePt t="31075" x="4029075" y="2827338"/>
          <p14:tracePt t="31083" x="4094163" y="2827338"/>
          <p14:tracePt t="31091" x="4129088" y="2836863"/>
          <p14:tracePt t="31099" x="4194175" y="2844800"/>
          <p14:tracePt t="31107" x="4238625" y="2873375"/>
          <p14:tracePt t="31117" x="4275138" y="2873375"/>
          <p14:tracePt t="31122" x="4321175" y="2881313"/>
          <p14:tracePt t="31131" x="4348163" y="2881313"/>
          <p14:tracePt t="31139" x="4367213" y="2881313"/>
          <p14:tracePt t="31149" x="4376738" y="2881313"/>
          <p14:tracePt t="31338" x="4403725" y="2881313"/>
          <p14:tracePt t="31347" x="4430713" y="2881313"/>
          <p14:tracePt t="31354" x="4467225" y="2881313"/>
          <p14:tracePt t="31362" x="4521200" y="2890838"/>
          <p14:tracePt t="31370" x="4586288" y="2909888"/>
          <p14:tracePt t="31378" x="4630738" y="2927350"/>
          <p14:tracePt t="31386" x="4676775" y="2936875"/>
          <p14:tracePt t="31394" x="4730750" y="2954338"/>
          <p14:tracePt t="31402" x="4740275" y="2954338"/>
          <p14:tracePt t="31484" x="4722813" y="2954338"/>
          <p14:tracePt t="31492" x="4686300" y="2954338"/>
          <p14:tracePt t="31500" x="4640263" y="2936875"/>
          <p14:tracePt t="31508" x="4576763" y="2927350"/>
          <p14:tracePt t="31515" x="4521200" y="2900363"/>
          <p14:tracePt t="31524" x="4476750" y="2881313"/>
          <p14:tracePt t="31533" x="4457700" y="2854325"/>
          <p14:tracePt t="31540" x="4448175" y="2854325"/>
          <p14:tracePt t="31549" x="4430713" y="2827338"/>
          <p14:tracePt t="31556" x="4421188" y="2817813"/>
          <p14:tracePt t="31565" x="4413250" y="2800350"/>
          <p14:tracePt t="31573" x="4413250" y="2790825"/>
          <p14:tracePt t="31579" x="4413250" y="2771775"/>
          <p14:tracePt t="31587" x="4413250" y="2744788"/>
          <p14:tracePt t="31597" x="4413250" y="2735263"/>
          <p14:tracePt t="31603" x="4413250" y="2698750"/>
          <p14:tracePt t="31613" x="4413250" y="2681288"/>
          <p14:tracePt t="31621" x="4430713" y="2625725"/>
          <p14:tracePt t="31636" x="4457700" y="2571750"/>
          <p14:tracePt t="31645" x="4484688" y="2544763"/>
          <p14:tracePt t="31652" x="4513263" y="2525713"/>
          <p14:tracePt t="31660" x="4549775" y="2508250"/>
          <p14:tracePt t="31668" x="4567238" y="2481263"/>
          <p14:tracePt t="31676" x="4586288" y="2462213"/>
          <p14:tracePt t="31683" x="4649788" y="2425700"/>
          <p14:tracePt t="31691" x="4659313" y="2425700"/>
          <p14:tracePt t="31699" x="4676775" y="2416175"/>
          <p14:tracePt t="31706" x="4686300" y="2416175"/>
          <p14:tracePt t="31714" x="4703763" y="2416175"/>
          <p14:tracePt t="31724" x="4713288" y="2416175"/>
          <p14:tracePt t="31732" x="4722813" y="2416175"/>
          <p14:tracePt t="31788" x="4730750" y="2416175"/>
          <p14:tracePt t="31794" x="4749800" y="2416175"/>
          <p14:tracePt t="31810" x="4767263" y="2425700"/>
          <p14:tracePt t="31818" x="4776788" y="2435225"/>
          <p14:tracePt t="31827" x="4786313" y="2444750"/>
          <p14:tracePt t="31843" x="4795838" y="2444750"/>
          <p14:tracePt t="31850" x="4813300" y="2452688"/>
          <p14:tracePt t="31882" x="4832350" y="2452688"/>
          <p14:tracePt t="32028" x="4840288" y="2462213"/>
          <p14:tracePt t="32036" x="4840288" y="2471738"/>
          <p14:tracePt t="32045" x="4840288" y="2481263"/>
          <p14:tracePt t="32052" x="4859338" y="2498725"/>
          <p14:tracePt t="32058" x="4905375" y="2525713"/>
          <p14:tracePt t="32066" x="4959350" y="2544763"/>
          <p14:tracePt t="32074" x="5022850" y="2581275"/>
          <p14:tracePt t="32082" x="5068888" y="2589213"/>
          <p14:tracePt t="32090" x="5114925" y="2617788"/>
          <p14:tracePt t="32098" x="5141913" y="2625725"/>
          <p14:tracePt t="32106" x="5159375" y="2644775"/>
          <p14:tracePt t="32114" x="5168900" y="2654300"/>
          <p14:tracePt t="32155" x="5168900" y="2662238"/>
          <p14:tracePt t="32163" x="5168900" y="2671763"/>
          <p14:tracePt t="32171" x="5168900" y="2690813"/>
          <p14:tracePt t="32179" x="5168900" y="2708275"/>
          <p14:tracePt t="32189" x="5168900" y="2717800"/>
          <p14:tracePt t="32194" x="5168900" y="2727325"/>
          <p14:tracePt t="32211" x="5168900" y="2735263"/>
          <p14:tracePt t="32220" x="5168900" y="2744788"/>
          <p14:tracePt t="32236" x="5168900" y="2754313"/>
          <p14:tracePt t="32252" x="5159375" y="2763838"/>
          <p14:tracePt t="32276" x="5159375" y="2771775"/>
          <p14:tracePt t="32292" x="5151438" y="2781300"/>
          <p14:tracePt t="32308" x="5151438" y="2790825"/>
          <p14:tracePt t="32324" x="5151438" y="2808288"/>
          <p14:tracePt t="32348" x="5132388" y="2827338"/>
          <p14:tracePt t="32364" x="5132388" y="2836863"/>
          <p14:tracePt t="32374" x="5122863" y="2844800"/>
          <p14:tracePt t="32379" x="5122863" y="2854325"/>
          <p14:tracePt t="32406" x="5114925" y="2881313"/>
          <p14:tracePt t="32443" x="5095875" y="2900363"/>
          <p14:tracePt t="32459" x="5086350" y="2927350"/>
          <p14:tracePt t="32467" x="5078413" y="2936875"/>
          <p14:tracePt t="32475" x="5059363" y="2954338"/>
          <p14:tracePt t="32483" x="5041900" y="2973388"/>
          <p14:tracePt t="32491" x="5022850" y="2990850"/>
          <p14:tracePt t="32499" x="4986338" y="3000375"/>
          <p14:tracePt t="32507" x="4941888" y="3036888"/>
          <p14:tracePt t="32515" x="4922838" y="3036888"/>
          <p14:tracePt t="32522" x="4895850" y="3046413"/>
          <p14:tracePt t="32530" x="4859338" y="3046413"/>
          <p14:tracePt t="32538" x="4822825" y="3054350"/>
          <p14:tracePt t="32546" x="4786313" y="3054350"/>
          <p14:tracePt t="32554" x="4759325" y="3054350"/>
          <p14:tracePt t="32562" x="4749800" y="3054350"/>
          <p14:tracePt t="32572" x="4730750" y="3054350"/>
          <p14:tracePt t="32626" x="4722813" y="3036888"/>
          <p14:tracePt t="32634" x="4722813" y="3017838"/>
          <p14:tracePt t="32642" x="4722813" y="2982913"/>
          <p14:tracePt t="32651" x="4722813" y="2973388"/>
          <p14:tracePt t="32658" x="4722813" y="2946400"/>
          <p14:tracePt t="32666" x="4722813" y="2927350"/>
          <p14:tracePt t="32674" x="4722813" y="2917825"/>
          <p14:tracePt t="32683" x="4722813" y="2909888"/>
          <p14:tracePt t="32690" x="4730750" y="2900363"/>
          <p14:tracePt t="32716" x="4740275" y="2890838"/>
          <p14:tracePt t="32724" x="4767263" y="2890838"/>
          <p14:tracePt t="32731" x="4813300" y="2890838"/>
          <p14:tracePt t="32740" x="4868863" y="2890838"/>
          <p14:tracePt t="32748" x="4941888" y="2890838"/>
          <p14:tracePt t="32756" x="5032375" y="2909888"/>
          <p14:tracePt t="32764" x="5132388" y="2936875"/>
          <p14:tracePt t="32772" x="5260975" y="2982913"/>
          <p14:tracePt t="32779" x="5414963" y="3009900"/>
          <p14:tracePt t="32790" x="5561013" y="3063875"/>
          <p14:tracePt t="32795" x="5743575" y="3082925"/>
          <p14:tracePt t="32802" x="5899150" y="3127375"/>
          <p14:tracePt t="32811" x="6062663" y="3146425"/>
          <p14:tracePt t="32821" x="6208713" y="3155950"/>
          <p14:tracePt t="32827" x="6335713" y="3155950"/>
          <p14:tracePt t="32834" x="6500813" y="3155950"/>
          <p14:tracePt t="32842" x="6673850" y="3155950"/>
          <p14:tracePt t="32851" x="6856413" y="3155950"/>
          <p14:tracePt t="32858" x="7037388" y="3155950"/>
          <p14:tracePt t="32866" x="7256463" y="3155950"/>
          <p14:tracePt t="32874" x="7439025" y="3155950"/>
          <p14:tracePt t="32882" x="7639050" y="3155950"/>
          <p14:tracePt t="32898" x="8023225" y="3155950"/>
          <p14:tracePt t="32907" x="8150225" y="3155950"/>
          <p14:tracePt t="32915" x="8259763" y="3155950"/>
          <p14:tracePt t="32923" x="8313738" y="3155950"/>
          <p14:tracePt t="32931" x="8369300" y="3155950"/>
          <p14:tracePt t="32939" x="8396288" y="3155950"/>
          <p14:tracePt t="32947" x="8415338" y="3163888"/>
          <p14:tracePt t="33098" x="8359775" y="3163888"/>
          <p14:tracePt t="33106" x="8286750" y="3163888"/>
          <p14:tracePt t="33114" x="8177213" y="3163888"/>
          <p14:tracePt t="33122" x="8059738" y="3163888"/>
          <p14:tracePt t="33130" x="7967663" y="3136900"/>
          <p14:tracePt t="33138" x="7867650" y="3109913"/>
          <p14:tracePt t="33147" x="7777163" y="3090863"/>
          <p14:tracePt t="33155" x="7731125" y="3054350"/>
          <p14:tracePt t="33165" x="7694613" y="3046413"/>
          <p14:tracePt t="33172" x="7667625" y="3027363"/>
          <p14:tracePt t="33180" x="7648575" y="3009900"/>
          <p14:tracePt t="33222" x="7648575" y="3000375"/>
          <p14:tracePt t="33228" x="7648575" y="2963863"/>
          <p14:tracePt t="33238" x="7648575" y="2936875"/>
          <p14:tracePt t="33245" x="7648575" y="2917825"/>
          <p14:tracePt t="33252" x="7648575" y="2873375"/>
          <p14:tracePt t="33260" x="7648575" y="2863850"/>
          <p14:tracePt t="33268" x="7648575" y="2827338"/>
          <p14:tracePt t="33276" x="7648575" y="2790825"/>
          <p14:tracePt t="33284" x="7648575" y="2771775"/>
          <p14:tracePt t="33293" x="7648575" y="2744788"/>
          <p14:tracePt t="33299" x="7648575" y="2727325"/>
          <p14:tracePt t="33310" x="7648575" y="2698750"/>
          <p14:tracePt t="33315" x="7648575" y="2662238"/>
          <p14:tracePt t="33324" x="7648575" y="2635250"/>
          <p14:tracePt t="33332" x="7658100" y="2617788"/>
          <p14:tracePt t="33340" x="7667625" y="2589213"/>
          <p14:tracePt t="33348" x="7685088" y="2571750"/>
          <p14:tracePt t="33355" x="7704138" y="2544763"/>
          <p14:tracePt t="33364" x="7712075" y="2525713"/>
          <p14:tracePt t="33372" x="7721600" y="2525713"/>
          <p14:tracePt t="33378" x="7731125" y="2517775"/>
          <p14:tracePt t="33388" x="7748588" y="2498725"/>
          <p14:tracePt t="33412" x="7777163" y="2481263"/>
          <p14:tracePt t="33420" x="7794625" y="2481263"/>
          <p14:tracePt t="33430" x="7840663" y="2481263"/>
          <p14:tracePt t="33436" x="7877175" y="2481263"/>
          <p14:tracePt t="33445" x="7921625" y="2481263"/>
          <p14:tracePt t="33452" x="7967663" y="2489200"/>
          <p14:tracePt t="33460" x="7986713" y="2498725"/>
          <p14:tracePt t="33468" x="8013700" y="2508250"/>
          <p14:tracePt t="33476" x="8031163" y="2525713"/>
          <p14:tracePt t="33484" x="8040688" y="2535238"/>
          <p14:tracePt t="33493" x="8040688" y="2544763"/>
          <p14:tracePt t="33498" x="8040688" y="2554288"/>
          <p14:tracePt t="33506" x="8040688" y="2581275"/>
          <p14:tracePt t="33514" x="8031163" y="2598738"/>
          <p14:tracePt t="33524" x="8004175" y="2644775"/>
          <p14:tracePt t="33530" x="7986713" y="2671763"/>
          <p14:tracePt t="33538" x="7958138" y="2698750"/>
          <p14:tracePt t="33546" x="7894638" y="2754313"/>
          <p14:tracePt t="33554" x="7850188" y="2781300"/>
          <p14:tracePt t="33562" x="7777163" y="2827338"/>
          <p14:tracePt t="33571" x="7712075" y="2873375"/>
          <p14:tracePt t="33579" x="7675563" y="2881313"/>
          <p14:tracePt t="33587" x="7558088" y="2890838"/>
          <p14:tracePt t="33595" x="7485063" y="2909888"/>
          <p14:tracePt t="33603" x="7392988" y="2936875"/>
          <p14:tracePt t="33610" x="7275513" y="2946400"/>
          <p14:tracePt t="33619" x="7202488" y="2946400"/>
          <p14:tracePt t="33629" x="7165975" y="2946400"/>
          <p14:tracePt t="33635" x="7119938" y="2946400"/>
          <p14:tracePt t="33645" x="7110413" y="2946400"/>
          <p14:tracePt t="33748" x="7102475" y="2946400"/>
          <p14:tracePt t="33756" x="7102475" y="2936875"/>
          <p14:tracePt t="33763" x="7110413" y="2936875"/>
          <p14:tracePt t="33780" x="7119938" y="2927350"/>
          <p14:tracePt t="33877" x="7119938" y="2954338"/>
          <p14:tracePt t="33884" x="7119938" y="3009900"/>
          <p14:tracePt t="33895" x="7102475" y="3082925"/>
          <p14:tracePt t="33900" x="7102475" y="3146425"/>
          <p14:tracePt t="33908" x="7102475" y="3200400"/>
          <p14:tracePt t="33916" x="7092950" y="3292475"/>
          <p14:tracePt t="33924" x="7073900" y="3365500"/>
          <p14:tracePt t="33930" x="7073900" y="3429000"/>
          <p14:tracePt t="33939" x="7073900" y="3482975"/>
          <p14:tracePt t="33947" x="7073900" y="3556000"/>
          <p14:tracePt t="33955" x="7073900" y="3629025"/>
          <p14:tracePt t="33963" x="7073900" y="3675063"/>
          <p14:tracePt t="33971" x="7073900" y="3730625"/>
          <p14:tracePt t="33979" x="7073900" y="3803650"/>
          <p14:tracePt t="33987" x="7073900" y="3857625"/>
          <p14:tracePt t="33995" x="7073900" y="3911600"/>
          <p14:tracePt t="34003" x="7073900" y="3957638"/>
          <p14:tracePt t="34012" x="7073900" y="3994150"/>
          <p14:tracePt t="34019" x="7073900" y="4049713"/>
          <p14:tracePt t="34027" x="7073900" y="4094163"/>
          <p14:tracePt t="34034" x="7073900" y="4103688"/>
          <p14:tracePt t="34043" x="7073900" y="4113213"/>
          <p14:tracePt t="34050" x="7073900" y="4130675"/>
          <p14:tracePt t="34058" x="7073900" y="4140200"/>
          <p14:tracePt t="34066" x="7073900" y="4149725"/>
          <p14:tracePt t="34250" x="7046913" y="4186238"/>
          <p14:tracePt t="34258" x="6973888" y="4203700"/>
          <p14:tracePt t="34266" x="6892925" y="4213225"/>
          <p14:tracePt t="34274" x="6800850" y="4213225"/>
          <p14:tracePt t="34282" x="6710363" y="4213225"/>
          <p14:tracePt t="34291" x="6654800" y="4213225"/>
          <p14:tracePt t="34298" x="6600825" y="4213225"/>
          <p14:tracePt t="34308" x="6564313" y="4213225"/>
          <p14:tracePt t="34315" x="6545263" y="4203700"/>
          <p14:tracePt t="34324" x="6545263" y="4195763"/>
          <p14:tracePt t="34331" x="6545263" y="4167188"/>
          <p14:tracePt t="34339" x="6564313" y="4140200"/>
          <p14:tracePt t="34347" x="6581775" y="4103688"/>
          <p14:tracePt t="34355" x="6600825" y="4086225"/>
          <p14:tracePt t="34365" x="6645275" y="4057650"/>
          <p14:tracePt t="34371" x="6710363" y="4030663"/>
          <p14:tracePt t="34381" x="6791325" y="3984625"/>
          <p14:tracePt t="34386" x="6883400" y="3948113"/>
          <p14:tracePt t="34395" x="6983413" y="3921125"/>
          <p14:tracePt t="34403" x="7056438" y="3903663"/>
          <p14:tracePt t="34412" x="7146925" y="3911600"/>
          <p14:tracePt t="34419" x="7229475" y="3940175"/>
          <p14:tracePt t="34429" x="7329488" y="3994150"/>
          <p14:tracePt t="34435" x="7429500" y="4067175"/>
          <p14:tracePt t="34445" x="7475538" y="4113213"/>
          <p14:tracePt t="34451" x="7539038" y="4213225"/>
          <p14:tracePt t="34460" x="7567613" y="4313238"/>
          <p14:tracePt t="34468" x="7621588" y="4413250"/>
          <p14:tracePt t="34476" x="7648575" y="4486275"/>
          <p14:tracePt t="34483" x="7685088" y="4587875"/>
          <p14:tracePt t="34493" x="7712075" y="4678363"/>
          <p14:tracePt t="34498" x="7740650" y="4741863"/>
          <p14:tracePt t="34507" x="7748588" y="4805363"/>
          <p14:tracePt t="34514" x="7748588" y="4841875"/>
          <p14:tracePt t="34525" x="7748588" y="4887913"/>
          <p14:tracePt t="34530" x="7748588" y="4897438"/>
          <p14:tracePt t="34541" x="7748588" y="4906963"/>
          <p14:tracePt t="34548" x="7748588" y="4943475"/>
          <p14:tracePt t="34556" x="7748588" y="4970463"/>
          <p14:tracePt t="34564" x="7731125" y="5016500"/>
          <p14:tracePt t="34572" x="7694613" y="5080000"/>
          <p14:tracePt t="34579" x="7658100" y="5106988"/>
          <p14:tracePt t="34587" x="7558088" y="5207000"/>
          <p14:tracePt t="34595" x="7475538" y="5280025"/>
          <p14:tracePt t="34603" x="7356475" y="5335588"/>
          <p14:tracePt t="34610" x="7239000" y="5399088"/>
          <p14:tracePt t="34618" x="7092950" y="5426075"/>
          <p14:tracePt t="34628" x="6946900" y="5445125"/>
          <p14:tracePt t="34634" x="6819900" y="5445125"/>
          <p14:tracePt t="34642" x="6691313" y="5445125"/>
          <p14:tracePt t="34650" x="6581775" y="5445125"/>
          <p14:tracePt t="34658" x="6472238" y="5445125"/>
          <p14:tracePt t="34666" x="6418263" y="5416550"/>
          <p14:tracePt t="34675" x="6354763" y="5380038"/>
          <p14:tracePt t="34683" x="6326188" y="5343525"/>
          <p14:tracePt t="34691" x="6308725" y="5316538"/>
          <p14:tracePt t="34699" x="6291263" y="5243513"/>
          <p14:tracePt t="34709" x="6291263" y="5189538"/>
          <p14:tracePt t="34714" x="6299200" y="5106988"/>
          <p14:tracePt t="34725" x="6326188" y="5053013"/>
          <p14:tracePt t="34730" x="6362700" y="4970463"/>
          <p14:tracePt t="34741" x="6399213" y="4906963"/>
          <p14:tracePt t="34749" x="6454775" y="4841875"/>
          <p14:tracePt t="34755" x="6491288" y="4778375"/>
          <p14:tracePt t="34763" x="6500813" y="4768850"/>
          <p14:tracePt t="34771" x="6518275" y="4751388"/>
          <p14:tracePt t="34867" x="6508750" y="4768850"/>
          <p14:tracePt t="34876" x="6472238" y="4805363"/>
          <p14:tracePt t="34883" x="6464300" y="4833938"/>
          <p14:tracePt t="34893" x="6445250" y="4851400"/>
          <p14:tracePt t="34898" x="6435725" y="4860925"/>
          <p14:tracePt t="34907" x="6427788" y="4870450"/>
          <p14:tracePt t="35020" x="6427788" y="4878388"/>
          <p14:tracePt t="35029" x="6427788" y="4924425"/>
          <p14:tracePt t="35036" x="6427788" y="4979988"/>
          <p14:tracePt t="35046" x="6427788" y="5053013"/>
          <p14:tracePt t="35052" x="6427788" y="5143500"/>
          <p14:tracePt t="35060" x="6427788" y="5233988"/>
          <p14:tracePt t="35068" x="6427788" y="5326063"/>
          <p14:tracePt t="35081" x="6427788" y="5435600"/>
          <p14:tracePt t="35083" x="6427788" y="5518150"/>
          <p14:tracePt t="35091" x="6427788" y="5589588"/>
          <p14:tracePt t="35099" x="6427788" y="5645150"/>
          <p14:tracePt t="35108" x="6427788" y="5699125"/>
          <p14:tracePt t="35115" x="6427788" y="5754688"/>
          <p14:tracePt t="35125" x="6427788" y="5800725"/>
          <p14:tracePt t="35132" x="6427788" y="5837238"/>
          <p14:tracePt t="35140" x="6427788" y="5881688"/>
          <p14:tracePt t="35146" x="6427788" y="5918200"/>
          <p14:tracePt t="35154" x="6427788" y="5973763"/>
          <p14:tracePt t="35162" x="6427788" y="6027738"/>
          <p14:tracePt t="35170" x="6427788" y="6091238"/>
          <p14:tracePt t="35178" x="6427788" y="6146800"/>
          <p14:tracePt t="35186" x="6427788" y="6200775"/>
          <p14:tracePt t="35194" x="6427788" y="6256338"/>
          <p14:tracePt t="35202" x="6427788" y="6302375"/>
          <p14:tracePt t="35211" x="6427788" y="6338888"/>
          <p14:tracePt t="35219" x="6427788" y="6383338"/>
          <p14:tracePt t="35227" x="6427788" y="6402388"/>
          <p14:tracePt t="35234" x="6427788" y="6429375"/>
          <p14:tracePt t="35243" x="6418263" y="6446838"/>
          <p14:tracePt t="35250" x="6418263" y="6456363"/>
          <p14:tracePt t="35259" x="6418263" y="6465888"/>
          <p14:tracePt t="35460" x="6391275" y="6483350"/>
          <p14:tracePt t="35468" x="6318250" y="6483350"/>
          <p14:tracePt t="35477" x="6245225" y="6483350"/>
          <p14:tracePt t="35484" x="6172200" y="6483350"/>
          <p14:tracePt t="35495" x="6145213" y="6483350"/>
          <p14:tracePt t="35500" x="6116638" y="6483350"/>
          <p14:tracePt t="35508" x="6108700" y="6483350"/>
          <p14:tracePt t="35564" x="6099175" y="6475413"/>
          <p14:tracePt t="35572" x="6099175" y="6429375"/>
          <p14:tracePt t="35580" x="6135688" y="6392863"/>
          <p14:tracePt t="35588" x="6199188" y="6356350"/>
          <p14:tracePt t="35596" x="6281738" y="6319838"/>
          <p14:tracePt t="35604" x="6308725" y="6310313"/>
          <p14:tracePt t="35612" x="6354763" y="6302375"/>
          <p14:tracePt t="35620" x="6408738" y="6283325"/>
          <p14:tracePt t="35630" x="6427788" y="6265863"/>
          <p14:tracePt t="35636" x="6454775" y="6265863"/>
          <p14:tracePt t="35646" x="6500813" y="6265863"/>
          <p14:tracePt t="35652" x="6518275" y="6265863"/>
          <p14:tracePt t="35662" x="6537325" y="6265863"/>
          <p14:tracePt t="35668" x="6545263" y="6310313"/>
          <p14:tracePt t="35679" x="6564313" y="6329363"/>
          <p14:tracePt t="35684" x="6573838" y="6375400"/>
          <p14:tracePt t="35692" x="6610350" y="6419850"/>
          <p14:tracePt t="35699" x="6618288" y="6446838"/>
          <p14:tracePt t="35709" x="6645275" y="6492875"/>
          <p14:tracePt t="35715" x="6654800" y="6529388"/>
          <p14:tracePt t="35725" x="6673850" y="6575425"/>
          <p14:tracePt t="35730" x="6681788" y="6584950"/>
          <p14:tracePt t="35738" x="6691313" y="6602413"/>
          <p14:tracePt t="35746" x="6710363" y="6629400"/>
          <p14:tracePt t="35804" x="6710363" y="6638925"/>
          <p14:tracePt t="35812" x="6710363" y="6665913"/>
          <p14:tracePt t="35820" x="6710363" y="6684963"/>
          <p14:tracePt t="35829" x="6691313" y="6702425"/>
          <p14:tracePt t="35836" x="6673850" y="6731000"/>
          <p14:tracePt t="35847" x="6645275" y="6748463"/>
          <p14:tracePt t="35851" x="6627813" y="6767513"/>
          <p14:tracePt t="35860" x="6591300" y="6784975"/>
          <p14:tracePt t="35867" x="6573838" y="6784975"/>
          <p14:tracePt t="35875" x="6554788" y="6784975"/>
          <p14:tracePt t="35897" x="6527800" y="6794500"/>
          <p14:tracePt t="35980" x="6518275" y="6794500"/>
          <p14:tracePt t="35988" x="6518275" y="6775450"/>
          <p14:tracePt t="35995" x="6518275" y="6731000"/>
          <p14:tracePt t="36004" x="6518275" y="6694488"/>
          <p14:tracePt t="36013" x="6518275" y="6657975"/>
          <p14:tracePt t="36020" x="6500813" y="6602413"/>
          <p14:tracePt t="36030" x="6464300" y="6556375"/>
          <p14:tracePt t="36035" x="6445250" y="6492875"/>
          <p14:tracePt t="36044" x="6445250" y="6475413"/>
          <p14:tracePt t="36051" x="6445250" y="6456363"/>
          <p14:tracePt t="36091" x="6418263" y="6438900"/>
          <p14:tracePt t="36099" x="6399213" y="6419850"/>
          <p14:tracePt t="36109" x="6354763" y="6375400"/>
          <p14:tracePt t="36114" x="6235700" y="6302375"/>
          <p14:tracePt t="36124" x="6135688" y="6200775"/>
          <p14:tracePt t="36130" x="6053138" y="6127750"/>
          <p14:tracePt t="36138" x="5962650" y="6027738"/>
          <p14:tracePt t="36146" x="5853113" y="5891213"/>
          <p14:tracePt t="36154" x="5770563" y="5791200"/>
          <p14:tracePt t="36162" x="5661025" y="5672138"/>
          <p14:tracePt t="36170" x="5543550" y="5545138"/>
          <p14:tracePt t="36179" x="5470525" y="5416550"/>
          <p14:tracePt t="36186" x="5451475" y="5316538"/>
          <p14:tracePt t="36195" x="5441950" y="5262563"/>
          <p14:tracePt t="36202" x="5441950" y="5189538"/>
          <p14:tracePt t="36211" x="5441950" y="5126038"/>
          <p14:tracePt t="36218" x="5441950" y="5089525"/>
          <p14:tracePt t="36229" x="5441950" y="5043488"/>
          <p14:tracePt t="36236" x="5441950" y="5033963"/>
          <p14:tracePt t="36246" x="5441950" y="4997450"/>
          <p14:tracePt t="36252" x="5424488" y="4970463"/>
          <p14:tracePt t="36263" x="5414963" y="4960938"/>
          <p14:tracePt t="36268" x="5405438" y="4943475"/>
          <p14:tracePt t="36403" x="5387975" y="4943475"/>
          <p14:tracePt t="36410" x="5360988" y="4943475"/>
          <p14:tracePt t="36419" x="5314950" y="4943475"/>
          <p14:tracePt t="36428" x="5260975" y="4943475"/>
          <p14:tracePt t="36435" x="5187950" y="4933950"/>
          <p14:tracePt t="36445" x="5132388" y="4924425"/>
          <p14:tracePt t="36451" x="5068888" y="4878388"/>
          <p14:tracePt t="36459" x="5005388" y="4860925"/>
          <p14:tracePt t="36467" x="4941888" y="4841875"/>
          <p14:tracePt t="36475" x="4876800" y="4824413"/>
          <p14:tracePt t="36483" x="4849813" y="4814888"/>
          <p14:tracePt t="36493" x="4832350" y="4814888"/>
          <p14:tracePt t="36499" x="4803775" y="4797425"/>
          <p14:tracePt t="36588" x="4803775" y="4768850"/>
          <p14:tracePt t="36596" x="4803775" y="4751388"/>
          <p14:tracePt t="36604" x="4803775" y="4714875"/>
          <p14:tracePt t="36612" x="4832350" y="4687888"/>
          <p14:tracePt t="36620" x="4859338" y="4660900"/>
          <p14:tracePt t="36630" x="4876800" y="4632325"/>
          <p14:tracePt t="36635" x="4913313" y="4587875"/>
          <p14:tracePt t="36644" x="4959350" y="4551363"/>
          <p14:tracePt t="36651" x="4978400" y="4532313"/>
          <p14:tracePt t="36659" x="5005388" y="4495800"/>
          <p14:tracePt t="36667" x="5014913" y="4495800"/>
          <p14:tracePt t="36675" x="5041900" y="4486275"/>
          <p14:tracePt t="36683" x="5059363" y="4478338"/>
          <p14:tracePt t="36691" x="5078413" y="4459288"/>
          <p14:tracePt t="36699" x="5086350" y="4449763"/>
          <p14:tracePt t="36709" x="5105400" y="4441825"/>
          <p14:tracePt t="36714" x="5114925" y="4441825"/>
          <p14:tracePt t="36788" x="5132388" y="4441825"/>
          <p14:tracePt t="36796" x="5168900" y="4486275"/>
          <p14:tracePt t="36804" x="5178425" y="4532313"/>
          <p14:tracePt t="36812" x="5205413" y="4587875"/>
          <p14:tracePt t="36820" x="5214938" y="4668838"/>
          <p14:tracePt t="36830" x="5224463" y="4724400"/>
          <p14:tracePt t="36835" x="5232400" y="4768850"/>
          <p14:tracePt t="36844" x="5232400" y="4824413"/>
          <p14:tracePt t="36851" x="5260975" y="4887913"/>
          <p14:tracePt t="36859" x="5260975" y="4914900"/>
          <p14:tracePt t="36867" x="5260975" y="4933950"/>
          <p14:tracePt t="36875" x="5260975" y="4943475"/>
          <p14:tracePt t="36892" x="5260975" y="4960938"/>
          <p14:tracePt t="36908" x="5260975" y="4970463"/>
          <p14:tracePt t="36924" x="5260975" y="4979988"/>
          <p14:tracePt t="36930" x="5260975" y="5006975"/>
          <p14:tracePt t="36939" x="5251450" y="5053013"/>
          <p14:tracePt t="36947" x="5241925" y="5080000"/>
          <p14:tracePt t="36955" x="5178425" y="5143500"/>
          <p14:tracePt t="36965" x="5151438" y="5170488"/>
          <p14:tracePt t="36971" x="5095875" y="5226050"/>
          <p14:tracePt t="36979" x="5049838" y="5270500"/>
          <p14:tracePt t="36988" x="4995863" y="5326063"/>
          <p14:tracePt t="36995" x="4968875" y="5335588"/>
          <p14:tracePt t="37003" x="4922838" y="5343525"/>
          <p14:tracePt t="37012" x="4913313" y="5353050"/>
          <p14:tracePt t="37029" x="4895850" y="5362575"/>
          <p14:tracePt t="37035" x="4886325" y="5362575"/>
          <p14:tracePt t="37045" x="4876800" y="5362575"/>
          <p14:tracePt t="37052" x="4849813" y="5362575"/>
          <p14:tracePt t="37061" x="4832350" y="5362575"/>
          <p14:tracePt t="37067" x="4803775" y="5372100"/>
          <p14:tracePt t="37076" x="4786313" y="5372100"/>
          <p14:tracePt t="37083" x="4749800" y="5372100"/>
          <p14:tracePt t="37093" x="4703763" y="5372100"/>
          <p14:tracePt t="37099" x="4676775" y="5372100"/>
          <p14:tracePt t="37109" x="4622800" y="5372100"/>
          <p14:tracePt t="37115" x="4576763" y="5372100"/>
          <p14:tracePt t="37127" x="4549775" y="5372100"/>
          <p14:tracePt t="37130" x="4521200" y="5362575"/>
          <p14:tracePt t="37139" x="4513263" y="5353050"/>
          <p14:tracePt t="37146" x="4494213" y="5343525"/>
          <p14:tracePt t="37155" x="4484688" y="5335588"/>
          <p14:tracePt t="37162" x="4476750" y="5326063"/>
          <p14:tracePt t="37170" x="4476750" y="5307013"/>
          <p14:tracePt t="37178" x="4476750" y="5280025"/>
          <p14:tracePt t="37186" x="4476750" y="5253038"/>
          <p14:tracePt t="37194" x="4476750" y="5207000"/>
          <p14:tracePt t="37202" x="4476750" y="5143500"/>
          <p14:tracePt t="37210" x="4476750" y="5070475"/>
          <p14:tracePt t="37219" x="4494213" y="4987925"/>
          <p14:tracePt t="37226" x="4521200" y="4924425"/>
          <p14:tracePt t="37234" x="4549775" y="4851400"/>
          <p14:tracePt t="37243" x="4586288" y="4787900"/>
          <p14:tracePt t="37250" x="4594225" y="4741863"/>
          <p14:tracePt t="37258" x="4613275" y="4714875"/>
          <p14:tracePt t="37266" x="4622800" y="4697413"/>
          <p14:tracePt t="37276" x="4622800" y="4687888"/>
          <p14:tracePt t="37283" x="4630738" y="4678363"/>
          <p14:tracePt t="37309" x="4640263" y="4668838"/>
          <p14:tracePt t="37356" x="4640263" y="4651375"/>
          <p14:tracePt t="37362" x="4640263" y="4641850"/>
          <p14:tracePt t="37370" x="4659313" y="4614863"/>
          <p14:tracePt t="37379" x="4659313" y="4605338"/>
          <p14:tracePt t="37394" x="4659313" y="4587875"/>
          <p14:tracePt t="37402" x="4659313" y="4541838"/>
          <p14:tracePt t="37410" x="4659313" y="4486275"/>
          <p14:tracePt t="37419" x="4630738" y="4405313"/>
          <p14:tracePt t="37428" x="4576763" y="4340225"/>
          <p14:tracePt t="37435" x="4484688" y="4222750"/>
          <p14:tracePt t="37444" x="4384675" y="4122738"/>
          <p14:tracePt t="37451" x="4267200" y="3984625"/>
          <p14:tracePt t="37461" x="4121150" y="3848100"/>
          <p14:tracePt t="37466" x="4002088" y="3738563"/>
          <p14:tracePt t="37474" x="3902075" y="3621088"/>
          <p14:tracePt t="37483" x="3783013" y="3529013"/>
          <p14:tracePt t="37492" x="3692525" y="3446463"/>
          <p14:tracePt t="37499" x="3609975" y="3392488"/>
          <p14:tracePt t="37507" x="3582988" y="3346450"/>
          <p14:tracePt t="37515" x="3546475" y="3309938"/>
          <p14:tracePt t="37527" x="3519488" y="3282950"/>
          <p14:tracePt t="37530" x="3490913" y="3236913"/>
          <p14:tracePt t="37538" x="3473450" y="3219450"/>
          <p14:tracePt t="37546" x="3455988" y="3200400"/>
          <p14:tracePt t="37555" x="3419475" y="3155950"/>
          <p14:tracePt t="37565" x="3409950" y="3136900"/>
          <p14:tracePt t="37571" x="3390900" y="3100388"/>
          <p14:tracePt t="37579" x="3354388" y="3054350"/>
          <p14:tracePt t="37587" x="3346450" y="3036888"/>
          <p14:tracePt t="37595" x="3336925" y="3009900"/>
          <p14:tracePt t="37603" x="3300413" y="2963863"/>
          <p14:tracePt t="37612" x="3300413" y="2954338"/>
          <p14:tracePt t="37619" x="3290888" y="2927350"/>
          <p14:tracePt t="37629" x="3290888" y="2890838"/>
          <p14:tracePt t="37635" x="3281363" y="2873375"/>
          <p14:tracePt t="37644" x="3281363" y="2863850"/>
          <p14:tracePt t="37651" x="3281363" y="2836863"/>
          <p14:tracePt t="37659" x="3281363" y="2817813"/>
          <p14:tracePt t="37667" x="3263900" y="2800350"/>
          <p14:tracePt t="37675" x="3263900" y="2781300"/>
          <p14:tracePt t="37683" x="3254375" y="2771775"/>
          <p14:tracePt t="37691" x="3254375" y="2754313"/>
          <p14:tracePt t="37699" x="3254375" y="2735263"/>
          <p14:tracePt t="37707" x="3244850" y="2735263"/>
          <p14:tracePt t="37723" x="3244850" y="2717800"/>
          <p14:tracePt t="37948" x="3244850" y="2708275"/>
          <p14:tracePt t="38012" x="3171825" y="2708275"/>
          <p14:tracePt t="38020" x="3090863" y="2735263"/>
          <p14:tracePt t="38033" x="3027363" y="2790825"/>
          <p14:tracePt t="38037" x="2954338" y="2844800"/>
          <p14:tracePt t="38044" x="2889250" y="2881313"/>
          <p14:tracePt t="38051" x="2825750" y="2936875"/>
          <p14:tracePt t="38060" x="2762250" y="2973388"/>
          <p14:tracePt t="38067" x="2698750" y="3000375"/>
          <p14:tracePt t="38075" x="2635250" y="3054350"/>
          <p14:tracePt t="38083" x="2616200" y="3063875"/>
          <p14:tracePt t="38091" x="2570163" y="3082925"/>
          <p14:tracePt t="38098" x="2562225" y="3090863"/>
          <p14:tracePt t="38114" x="2552700" y="3090863"/>
          <p14:tracePt t="38122" x="2543175" y="3100388"/>
          <p14:tracePt t="38130" x="2533650" y="3100388"/>
          <p14:tracePt t="38138" x="2506663" y="3109913"/>
          <p14:tracePt t="38154" x="2479675" y="3119438"/>
          <p14:tracePt t="38162" x="2443163" y="3127375"/>
          <p14:tracePt t="38170" x="2416175" y="3127375"/>
          <p14:tracePt t="38180" x="2360613" y="3127375"/>
          <p14:tracePt t="38187" x="2287588" y="3127375"/>
          <p14:tracePt t="38195" x="2233613" y="3127375"/>
          <p14:tracePt t="38203" x="2160588" y="3127375"/>
          <p14:tracePt t="38213" x="2087563" y="3127375"/>
          <p14:tracePt t="38219" x="2024063" y="3109913"/>
          <p14:tracePt t="38228" x="1941513" y="3073400"/>
          <p14:tracePt t="38235" x="1914525" y="3046413"/>
          <p14:tracePt t="38247" x="1868488" y="3027363"/>
          <p14:tracePt t="38250" x="1851025" y="3009900"/>
          <p14:tracePt t="38258" x="1851025" y="3000375"/>
          <p14:tracePt t="38267" x="1841500" y="2973388"/>
          <p14:tracePt t="38274" x="1841500" y="2954338"/>
          <p14:tracePt t="38282" x="1841500" y="2936875"/>
          <p14:tracePt t="38290" x="1841500" y="2909888"/>
          <p14:tracePt t="38298" x="1841500" y="2873375"/>
          <p14:tracePt t="38306" x="1841500" y="2836863"/>
          <p14:tracePt t="38315" x="1841500" y="2827338"/>
          <p14:tracePt t="38323" x="1841500" y="2771775"/>
          <p14:tracePt t="38330" x="1841500" y="2727325"/>
          <p14:tracePt t="38338" x="1841500" y="2671763"/>
          <p14:tracePt t="38346" x="1841500" y="2644775"/>
          <p14:tracePt t="38354" x="1841500" y="2617788"/>
          <p14:tracePt t="38362" x="1841500" y="2571750"/>
          <p14:tracePt t="38370" x="1841500" y="2517775"/>
          <p14:tracePt t="38379" x="1841500" y="2498725"/>
          <p14:tracePt t="38387" x="1841500" y="2462213"/>
          <p14:tracePt t="38397" x="1878013" y="2416175"/>
          <p14:tracePt t="38403" x="1878013" y="2398713"/>
          <p14:tracePt t="38411" x="1887538" y="2352675"/>
          <p14:tracePt t="38419" x="1895475" y="2325688"/>
          <p14:tracePt t="38431" x="1914525" y="2289175"/>
          <p14:tracePt t="38435" x="1924050" y="2270125"/>
          <p14:tracePt t="38444" x="1931988" y="2252663"/>
          <p14:tracePt t="38451" x="1978025" y="2206625"/>
          <p14:tracePt t="38460" x="1997075" y="2189163"/>
          <p14:tracePt t="38467" x="2060575" y="2170113"/>
          <p14:tracePt t="38475" x="2106613" y="2133600"/>
          <p14:tracePt t="38483" x="2170113" y="2106613"/>
          <p14:tracePt t="38491" x="2214563" y="2089150"/>
          <p14:tracePt t="38499" x="2279650" y="2060575"/>
          <p14:tracePt t="38507" x="2352675" y="2016125"/>
          <p14:tracePt t="38515" x="2416175" y="2006600"/>
          <p14:tracePt t="38523" x="2489200" y="1997075"/>
          <p14:tracePt t="38532" x="2562225" y="1997075"/>
          <p14:tracePt t="38539" x="2598738" y="1997075"/>
          <p14:tracePt t="38547" x="2635250" y="1997075"/>
          <p14:tracePt t="38555" x="2662238" y="1997075"/>
          <p14:tracePt t="38563" x="2671763" y="1997075"/>
          <p14:tracePt t="38636" x="2708275" y="2033588"/>
          <p14:tracePt t="38645" x="2735263" y="2089150"/>
          <p14:tracePt t="38652" x="2762250" y="2125663"/>
          <p14:tracePt t="38661" x="2808288" y="2152650"/>
          <p14:tracePt t="38668" x="2871788" y="2216150"/>
          <p14:tracePt t="38676" x="2908300" y="2279650"/>
          <p14:tracePt t="38684" x="2935288" y="2316163"/>
          <p14:tracePt t="38692" x="2944813" y="2352675"/>
          <p14:tracePt t="38700" x="2944813" y="2371725"/>
          <p14:tracePt t="38708" x="2944813" y="2389188"/>
          <p14:tracePt t="38716" x="2944813" y="2408238"/>
          <p14:tracePt t="38723" x="2944813" y="2416175"/>
          <p14:tracePt t="38731" x="2944813" y="2425700"/>
          <p14:tracePt t="38739" x="2944813" y="2444750"/>
          <p14:tracePt t="38762" x="2944813" y="2462213"/>
          <p14:tracePt t="38770" x="2925763" y="2481263"/>
          <p14:tracePt t="38778" x="2908300" y="2508250"/>
          <p14:tracePt t="38786" x="2898775" y="2508250"/>
          <p14:tracePt t="38795" x="2889250" y="2535238"/>
          <p14:tracePt t="38803" x="2881313" y="2544763"/>
          <p14:tracePt t="38812" x="2871788" y="2554288"/>
          <p14:tracePt t="38819" x="2862263" y="2562225"/>
          <p14:tracePt t="39164" x="2881313" y="2544763"/>
          <p14:tracePt t="39172" x="2889250" y="2535238"/>
          <p14:tracePt t="39181" x="2889250" y="2525713"/>
          <p14:tracePt t="39186" x="2908300" y="2508250"/>
          <p14:tracePt t="39195" x="2917825" y="2498725"/>
          <p14:tracePt t="39202" x="2925763" y="2498725"/>
          <p14:tracePt t="39218" x="2935288" y="2489200"/>
          <p14:tracePt t="39227" x="2944813" y="2471738"/>
          <p14:tracePt t="39234" x="2944813" y="2462213"/>
          <p14:tracePt t="39250" x="2954338" y="2444750"/>
          <p14:tracePt t="39276" x="2954338" y="2435225"/>
          <p14:tracePt t="39298" x="2954338" y="2425700"/>
          <p14:tracePt t="39306" x="2962275" y="2425700"/>
          <p14:tracePt t="40860" x="2962275" y="2462213"/>
          <p14:tracePt t="40868" x="2962275" y="2481263"/>
          <p14:tracePt t="40876" x="2962275" y="2517775"/>
          <p14:tracePt t="40886" x="2962275" y="2525713"/>
          <p14:tracePt t="40901" x="2954338" y="2581275"/>
          <p14:tracePt t="40908" x="2954338" y="2598738"/>
          <p14:tracePt t="40916" x="2954338" y="2608263"/>
          <p14:tracePt t="40924" x="2935288" y="2644775"/>
          <p14:tracePt t="40932" x="2925763" y="2654300"/>
          <p14:tracePt t="40940" x="2917825" y="2662238"/>
          <p14:tracePt t="40951" x="2898775" y="2690813"/>
          <p14:tracePt t="40954" x="2889250" y="2698750"/>
          <p14:tracePt t="40962" x="2881313" y="2708275"/>
          <p14:tracePt t="40970" x="2852738" y="2744788"/>
          <p14:tracePt t="40978" x="2825750" y="2763838"/>
          <p14:tracePt t="40986" x="2789238" y="2800350"/>
          <p14:tracePt t="40994" x="2762250" y="2817813"/>
          <p14:tracePt t="41002" x="2725738" y="2844800"/>
          <p14:tracePt t="41011" x="2671763" y="2873375"/>
          <p14:tracePt t="41020" x="2616200" y="2909888"/>
          <p14:tracePt t="41036" x="2562225" y="2946400"/>
          <p14:tracePt t="41045" x="2543175" y="2954338"/>
          <p14:tracePt t="41063" x="2533650" y="2954338"/>
          <p14:tracePt t="41092" x="2516188" y="2954338"/>
          <p14:tracePt t="41124" x="2506663" y="2954338"/>
          <p14:tracePt t="41132" x="2489200" y="2954338"/>
          <p14:tracePt t="41140" x="2462213" y="2973388"/>
          <p14:tracePt t="41150" x="2406650" y="2973388"/>
          <p14:tracePt t="41154" x="2360613" y="2973388"/>
          <p14:tracePt t="41162" x="2306638" y="2973388"/>
          <p14:tracePt t="41170" x="2233613" y="2973388"/>
          <p14:tracePt t="41178" x="2179638" y="2973388"/>
          <p14:tracePt t="41186" x="2124075" y="2973388"/>
          <p14:tracePt t="41194" x="2051050" y="2963863"/>
          <p14:tracePt t="41202" x="2005013" y="2946400"/>
          <p14:tracePt t="41210" x="1987550" y="2946400"/>
          <p14:tracePt t="41218" x="1968500" y="2936875"/>
          <p14:tracePt t="41226" x="1960563" y="2927350"/>
          <p14:tracePt t="41370" x="1941513" y="2917825"/>
          <p14:tracePt t="41915" x="1941513" y="2936875"/>
          <p14:tracePt t="41939" x="1931988" y="2946400"/>
          <p14:tracePt t="41947" x="1914525" y="2954338"/>
          <p14:tracePt t="41954" x="1895475" y="2963863"/>
          <p14:tracePt t="41962" x="1868488" y="2963863"/>
          <p14:tracePt t="41970" x="1851025" y="2963863"/>
          <p14:tracePt t="41978" x="1824038" y="2963863"/>
          <p14:tracePt t="41986" x="1778000" y="2963863"/>
          <p14:tracePt t="41994" x="1758950" y="2963863"/>
          <p14:tracePt t="42002" x="1731963" y="2963863"/>
          <p14:tracePt t="42011" x="1714500" y="2936875"/>
          <p14:tracePt t="42019" x="1704975" y="2900363"/>
          <p14:tracePt t="42028" x="1695450" y="2873375"/>
          <p14:tracePt t="42034" x="1695450" y="2844800"/>
          <p14:tracePt t="42043" x="1668463" y="2800350"/>
          <p14:tracePt t="42050" x="1658938" y="2771775"/>
          <p14:tracePt t="42059" x="1658938" y="2727325"/>
          <p14:tracePt t="42066" x="1658938" y="2671763"/>
          <p14:tracePt t="42074" x="1658938" y="2635250"/>
          <p14:tracePt t="42082" x="1658938" y="2581275"/>
          <p14:tracePt t="42090" x="1658938" y="2525713"/>
          <p14:tracePt t="42098" x="1658938" y="2508250"/>
          <p14:tracePt t="42106" x="1668463" y="2452688"/>
          <p14:tracePt t="42115" x="1685925" y="2408238"/>
          <p14:tracePt t="42123" x="1695450" y="2343150"/>
          <p14:tracePt t="42131" x="1695450" y="2306638"/>
          <p14:tracePt t="42139" x="1714500" y="2262188"/>
          <p14:tracePt t="42149" x="1741488" y="2233613"/>
          <p14:tracePt t="42154" x="1768475" y="2170113"/>
          <p14:tracePt t="42163" x="1795463" y="2143125"/>
          <p14:tracePt t="42170" x="1824038" y="2106613"/>
          <p14:tracePt t="42178" x="1887538" y="2060575"/>
          <p14:tracePt t="42186" x="1924050" y="2024063"/>
          <p14:tracePt t="42194" x="1960563" y="2016125"/>
          <p14:tracePt t="42202" x="2024063" y="1987550"/>
          <p14:tracePt t="42211" x="2078038" y="1987550"/>
          <p14:tracePt t="42218" x="2143125" y="1970088"/>
          <p14:tracePt t="42227" x="2197100" y="1970088"/>
          <p14:tracePt t="42235" x="2260600" y="1970088"/>
          <p14:tracePt t="42244" x="2297113" y="1970088"/>
          <p14:tracePt t="42251" x="2324100" y="1970088"/>
          <p14:tracePt t="42260" x="2360613" y="1987550"/>
          <p14:tracePt t="42266" x="2425700" y="2024063"/>
          <p14:tracePt t="42274" x="2452688" y="2052638"/>
          <p14:tracePt t="42282" x="2470150" y="2070100"/>
          <p14:tracePt t="42290" x="2506663" y="2089150"/>
          <p14:tracePt t="42299" x="2525713" y="2097088"/>
          <p14:tracePt t="42306" x="2579688" y="2133600"/>
          <p14:tracePt t="42314" x="2598738" y="2143125"/>
          <p14:tracePt t="42322" x="2616200" y="2152650"/>
          <p14:tracePt t="42331" x="2652713" y="2170113"/>
          <p14:tracePt t="42338" x="2671763" y="2179638"/>
          <p14:tracePt t="42346" x="2671763" y="2189163"/>
          <p14:tracePt t="42370" x="2671763" y="2206625"/>
          <p14:tracePt t="42378" x="2671763" y="2216150"/>
          <p14:tracePt t="42386" x="2671763" y="2225675"/>
          <p14:tracePt t="42394" x="2671763" y="2262188"/>
          <p14:tracePt t="42402" x="2671763" y="2298700"/>
          <p14:tracePt t="42410" x="2671763" y="2325688"/>
          <p14:tracePt t="42418" x="2662238" y="2371725"/>
          <p14:tracePt t="42427" x="2635250" y="2435225"/>
          <p14:tracePt t="42435" x="2625725" y="2489200"/>
          <p14:tracePt t="42444" x="2598738" y="2571750"/>
          <p14:tracePt t="42450" x="2589213" y="2617788"/>
          <p14:tracePt t="42459" x="2579688" y="2654300"/>
          <p14:tracePt t="42466" x="2579688" y="2698750"/>
          <p14:tracePt t="42474" x="2579688" y="2727325"/>
          <p14:tracePt t="42482" x="2579688" y="2744788"/>
          <p14:tracePt t="42490" x="2579688" y="2771775"/>
          <p14:tracePt t="42498" x="2579688" y="2790825"/>
          <p14:tracePt t="42507" x="2579688" y="2800350"/>
          <p14:tracePt t="42517" x="2579688" y="2817813"/>
          <p14:tracePt t="42532" x="2570163" y="2836863"/>
          <p14:tracePt t="42539" x="2562225" y="2854325"/>
          <p14:tracePt t="42549" x="2552700" y="2863850"/>
          <p14:tracePt t="42555" x="2533650" y="2890838"/>
          <p14:tracePt t="42567" x="2525713" y="2900363"/>
          <p14:tracePt t="42570" x="2516188" y="2900363"/>
          <p14:tracePt t="42578" x="2489200" y="2917825"/>
          <p14:tracePt t="42586" x="2470150" y="2936875"/>
          <p14:tracePt t="42594" x="2452688" y="2954338"/>
          <p14:tracePt t="42602" x="2406650" y="2973388"/>
          <p14:tracePt t="42610" x="2379663" y="3000375"/>
          <p14:tracePt t="42618" x="2360613" y="3009900"/>
          <p14:tracePt t="42626" x="2324100" y="3036888"/>
          <p14:tracePt t="42643" x="2297113" y="3046413"/>
          <p14:tracePt t="42651" x="2279650" y="3046413"/>
          <p14:tracePt t="42660" x="2270125" y="3046413"/>
          <p14:tracePt t="42675" x="2260600" y="3046413"/>
          <p14:tracePt t="42699" x="2251075" y="3046413"/>
          <p14:tracePt t="42707" x="2224088" y="3054350"/>
          <p14:tracePt t="42715" x="2206625" y="3054350"/>
          <p14:tracePt t="42723" x="2170113" y="3054350"/>
          <p14:tracePt t="42731" x="2124075" y="3054350"/>
          <p14:tracePt t="42739" x="2070100" y="3054350"/>
          <p14:tracePt t="42747" x="2014538" y="3054350"/>
          <p14:tracePt t="42755" x="1978025" y="3054350"/>
          <p14:tracePt t="42765" x="1941513" y="3054350"/>
          <p14:tracePt t="42771" x="1887538" y="3036888"/>
          <p14:tracePt t="42780" x="1860550" y="3017838"/>
          <p14:tracePt t="42788" x="1851025" y="3009900"/>
          <p14:tracePt t="42796" x="1831975" y="2990850"/>
          <p14:tracePt t="42803" x="1814513" y="2973388"/>
          <p14:tracePt t="42811" x="1795463" y="2954338"/>
          <p14:tracePt t="42819" x="1795463" y="2936875"/>
          <p14:tracePt t="42828" x="1778000" y="2873375"/>
          <p14:tracePt t="42835" x="1758950" y="2827338"/>
          <p14:tracePt t="42845" x="1758950" y="2771775"/>
          <p14:tracePt t="42851" x="1751013" y="2717800"/>
          <p14:tracePt t="42861" x="1751013" y="2662238"/>
          <p14:tracePt t="42867" x="1731963" y="2617788"/>
          <p14:tracePt t="42874" x="1731963" y="2544763"/>
          <p14:tracePt t="42882" x="1731963" y="2489200"/>
          <p14:tracePt t="42896" x="1731963" y="2444750"/>
          <p14:tracePt t="42898" x="1731963" y="2416175"/>
          <p14:tracePt t="42906" x="1731963" y="2362200"/>
          <p14:tracePt t="42914" x="1731963" y="2335213"/>
          <p14:tracePt t="42922" x="1751013" y="2289175"/>
          <p14:tracePt t="42931" x="1787525" y="2225675"/>
          <p14:tracePt t="42939" x="1841500" y="2179638"/>
          <p14:tracePt t="42947" x="1887538" y="2125663"/>
          <p14:tracePt t="42954" x="1951038" y="2070100"/>
          <p14:tracePt t="42962" x="2070100" y="1997075"/>
          <p14:tracePt t="42970" x="2170113" y="1943100"/>
          <p14:tracePt t="42978" x="2297113" y="1914525"/>
          <p14:tracePt t="42987" x="2416175" y="1870075"/>
          <p14:tracePt t="42994" x="2543175" y="1860550"/>
          <p14:tracePt t="43002" x="2671763" y="1841500"/>
          <p14:tracePt t="43010" x="2781300" y="1841500"/>
          <p14:tracePt t="43018" x="2852738" y="1841500"/>
          <p14:tracePt t="43026" x="2935288" y="1841500"/>
          <p14:tracePt t="43035" x="3008313" y="1860550"/>
          <p14:tracePt t="43045" x="3054350" y="1878013"/>
          <p14:tracePt t="43051" x="3108325" y="1933575"/>
          <p14:tracePt t="43061" x="3108325" y="1943100"/>
          <p14:tracePt t="43067" x="3117850" y="1979613"/>
          <p14:tracePt t="43075" x="3127375" y="2006600"/>
          <p14:tracePt t="43083" x="3127375" y="2024063"/>
          <p14:tracePt t="43091" x="3127375" y="2060575"/>
          <p14:tracePt t="43099" x="3127375" y="2106613"/>
          <p14:tracePt t="43107" x="3127375" y="2133600"/>
          <p14:tracePt t="43115" x="3127375" y="2179638"/>
          <p14:tracePt t="43123" x="3127375" y="2206625"/>
          <p14:tracePt t="43131" x="3127375" y="2233613"/>
          <p14:tracePt t="43139" x="3127375" y="2252663"/>
          <p14:tracePt t="43147" x="3127375" y="2270125"/>
          <p14:tracePt t="43155" x="3127375" y="2279650"/>
          <p14:tracePt t="43163" x="3127375" y="2289175"/>
          <p14:tracePt t="43171" x="3127375" y="2298700"/>
          <p14:tracePt t="43179" x="3127375" y="2306638"/>
          <p14:tracePt t="43195" x="3127375" y="2316163"/>
          <p14:tracePt t="43204" x="3127375" y="2335213"/>
          <p14:tracePt t="43218" x="3127375" y="2343150"/>
          <p14:tracePt t="43548" x="3127375" y="2362200"/>
          <p14:tracePt t="43556" x="3081338" y="2408238"/>
          <p14:tracePt t="43563" x="3054350" y="2416175"/>
          <p14:tracePt t="43572" x="3027363" y="2444750"/>
          <p14:tracePt t="43580" x="2981325" y="2481263"/>
          <p14:tracePt t="43588" x="2935288" y="2508250"/>
          <p14:tracePt t="43597" x="2908300" y="2525713"/>
          <p14:tracePt t="43606" x="2871788" y="2554288"/>
          <p14:tracePt t="43611" x="2844800" y="2581275"/>
          <p14:tracePt t="43619" x="2825750" y="2589213"/>
          <p14:tracePt t="43627" x="2808288" y="2608263"/>
          <p14:tracePt t="43637" x="2798763" y="2617788"/>
          <p14:tracePt t="43642" x="2771775" y="2635250"/>
          <p14:tracePt t="43652" x="2752725" y="2654300"/>
          <p14:tracePt t="43659" x="2735263" y="2671763"/>
          <p14:tracePt t="43666" x="2725738" y="2681288"/>
          <p14:tracePt t="43674" x="2698750" y="2708275"/>
          <p14:tracePt t="43682" x="2679700" y="2717800"/>
          <p14:tracePt t="43690" x="2662238" y="2727325"/>
          <p14:tracePt t="43698" x="2652713" y="2727325"/>
          <p14:tracePt t="43706" x="2625725" y="2744788"/>
          <p14:tracePt t="43714" x="2616200" y="2744788"/>
          <p14:tracePt t="43739" x="2606675" y="2754313"/>
          <p14:tracePt t="43852" x="2598738" y="2754313"/>
          <p14:tracePt t="43861" x="2525713" y="2754313"/>
          <p14:tracePt t="43868" x="2452688" y="2754313"/>
          <p14:tracePt t="43876" x="2379663" y="2754313"/>
          <p14:tracePt t="43884" x="2260600" y="2717800"/>
          <p14:tracePt t="43899" x="2124075" y="2662238"/>
          <p14:tracePt t="43908" x="2060575" y="2644775"/>
          <p14:tracePt t="43915" x="2024063" y="2608263"/>
          <p14:tracePt t="43924" x="1987550" y="2562225"/>
          <p14:tracePt t="43931" x="1978025" y="2544763"/>
          <p14:tracePt t="43940" x="1978025" y="2517775"/>
          <p14:tracePt t="43947" x="1978025" y="2471738"/>
          <p14:tracePt t="43958" x="1978025" y="2444750"/>
          <p14:tracePt t="43962" x="1978025" y="2416175"/>
          <p14:tracePt t="43970" x="1968500" y="2398713"/>
          <p14:tracePt t="43978" x="1968500" y="2362200"/>
          <p14:tracePt t="43986" x="1968500" y="2352675"/>
          <p14:tracePt t="43994" x="1951038" y="2316163"/>
          <p14:tracePt t="44010" x="1951038" y="2306638"/>
          <p14:tracePt t="44018" x="1951038" y="2298700"/>
          <p14:tracePt t="44027" x="1951038" y="2289175"/>
          <p14:tracePt t="44035" x="1951038" y="2279650"/>
          <p14:tracePt t="44044" x="1951038" y="2270125"/>
          <p14:tracePt t="44052" x="1951038" y="2262188"/>
          <p14:tracePt t="44060" x="1951038" y="2243138"/>
          <p14:tracePt t="44067" x="1951038" y="2225675"/>
          <p14:tracePt t="44078" x="1951038" y="2206625"/>
          <p14:tracePt t="44083" x="1951038" y="2189163"/>
          <p14:tracePt t="44092" x="1951038" y="2179638"/>
          <p14:tracePt t="44099" x="1951038" y="2160588"/>
          <p14:tracePt t="44107" x="1960563" y="2125663"/>
          <p14:tracePt t="44115" x="1987550" y="2097088"/>
          <p14:tracePt t="44123" x="2014538" y="2079625"/>
          <p14:tracePt t="44131" x="2070100" y="2043113"/>
          <p14:tracePt t="44139" x="2114550" y="2016125"/>
          <p14:tracePt t="44147" x="2160588" y="2006600"/>
          <p14:tracePt t="44154" x="2224088" y="1979613"/>
          <p14:tracePt t="44163" x="2260600" y="1979613"/>
          <p14:tracePt t="44171" x="2297113" y="1970088"/>
          <p14:tracePt t="44179" x="2352675" y="1970088"/>
          <p14:tracePt t="44187" x="2389188" y="1970088"/>
          <p14:tracePt t="44195" x="2416175" y="1970088"/>
          <p14:tracePt t="44203" x="2452688" y="1987550"/>
          <p14:tracePt t="44211" x="2479675" y="1997075"/>
          <p14:tracePt t="44219" x="2506663" y="2024063"/>
          <p14:tracePt t="44227" x="2543175" y="2043113"/>
          <p14:tracePt t="44235" x="2589213" y="2089150"/>
          <p14:tracePt t="44243" x="2616200" y="2125663"/>
          <p14:tracePt t="44251" x="2652713" y="2170113"/>
          <p14:tracePt t="44259" x="2708275" y="2233613"/>
          <p14:tracePt t="44266" x="2725738" y="2279650"/>
          <p14:tracePt t="44274" x="2744788" y="2316163"/>
          <p14:tracePt t="44282" x="2762250" y="2352675"/>
          <p14:tracePt t="44290" x="2771775" y="2389188"/>
          <p14:tracePt t="44298" x="2781300" y="2416175"/>
          <p14:tracePt t="44306" x="2781300" y="2425700"/>
          <p14:tracePt t="44638" x="2781300" y="2435225"/>
          <p14:tracePt t="45426" x="2871788" y="2462213"/>
          <p14:tracePt t="45435" x="3100388" y="2498725"/>
          <p14:tracePt t="45443" x="3473450" y="2608263"/>
          <p14:tracePt t="45451" x="3984625" y="2727325"/>
          <p14:tracePt t="45460" x="4467225" y="2844800"/>
          <p14:tracePt t="45467" x="4978400" y="2973388"/>
          <p14:tracePt t="45476" x="5461000" y="3119438"/>
          <p14:tracePt t="45483" x="6016625" y="3246438"/>
          <p14:tracePt t="45494" x="6399213" y="3402013"/>
          <p14:tracePt t="45499" x="6746875" y="3419475"/>
          <p14:tracePt t="45507" x="7019925" y="3455988"/>
          <p14:tracePt t="45515" x="7239000" y="3511550"/>
          <p14:tracePt t="45523" x="7475538" y="3529013"/>
          <p14:tracePt t="45531" x="7567613" y="3529013"/>
          <p14:tracePt t="45539" x="7667625" y="3538538"/>
          <p14:tracePt t="45547" x="7794625" y="3565525"/>
          <p14:tracePt t="45555" x="7867650" y="3565525"/>
          <p14:tracePt t="45563" x="7940675" y="3565525"/>
          <p14:tracePt t="45571" x="8050213" y="3565525"/>
          <p14:tracePt t="45578" x="8159750" y="3584575"/>
          <p14:tracePt t="45586" x="8296275" y="3592513"/>
          <p14:tracePt t="45594" x="8442325" y="3592513"/>
          <p14:tracePt t="45602" x="8588375" y="3611563"/>
          <p14:tracePt t="45610" x="8734425" y="3657600"/>
          <p14:tracePt t="45618" x="8897938" y="3675063"/>
          <p14:tracePt t="45627" x="9043988" y="3684588"/>
          <p14:tracePt t="45902" x="8569325" y="3821113"/>
          <p14:tracePt t="45908" x="8040688" y="3775075"/>
          <p14:tracePt t="45916" x="7421563" y="3675063"/>
          <p14:tracePt t="45923" x="6773863" y="3565525"/>
          <p14:tracePt t="45931" x="6199188" y="3519488"/>
          <p14:tracePt t="45939" x="5697538" y="3419475"/>
          <p14:tracePt t="45947" x="5224463" y="3328988"/>
          <p14:tracePt t="45955" x="4905375" y="3292475"/>
          <p14:tracePt t="45964" x="4640263" y="3219450"/>
          <p14:tracePt t="45971" x="4476750" y="3173413"/>
          <p14:tracePt t="45979" x="4330700" y="3155950"/>
          <p14:tracePt t="45987" x="4202113" y="3136900"/>
          <p14:tracePt t="45996" x="4102100" y="3127375"/>
          <p14:tracePt t="46003" x="4011613" y="3127375"/>
          <p14:tracePt t="46012" x="3938588" y="3100388"/>
          <p14:tracePt t="46019" x="3875088" y="3090863"/>
          <p14:tracePt t="46026" x="3819525" y="3090863"/>
          <p14:tracePt t="46035" x="3746500" y="3090863"/>
          <p14:tracePt t="46043" x="3636963" y="3090863"/>
          <p14:tracePt t="46051" x="3546475" y="3090863"/>
          <p14:tracePt t="46060" x="3419475" y="3090863"/>
          <p14:tracePt t="46067" x="3273425" y="3090863"/>
          <p14:tracePt t="46075" x="3144838" y="3090863"/>
          <p14:tracePt t="46083" x="3054350" y="3073400"/>
          <p14:tracePt t="46091" x="2935288" y="3063875"/>
          <p14:tracePt t="46099" x="2881313" y="3063875"/>
          <p14:tracePt t="46109" x="2817813" y="3036888"/>
          <p14:tracePt t="46115" x="2798763" y="3027363"/>
          <p14:tracePt t="46123" x="2771775" y="3017838"/>
          <p14:tracePt t="46252" x="2762250" y="3009900"/>
          <p14:tracePt t="46403" x="2744788" y="3009900"/>
          <p14:tracePt t="46411" x="2643188" y="3036888"/>
          <p14:tracePt t="46419" x="2533650" y="3046413"/>
          <p14:tracePt t="46427" x="2425700" y="3063875"/>
          <p14:tracePt t="46435" x="2324100" y="3073400"/>
          <p14:tracePt t="46445" x="2233613" y="3073400"/>
          <p14:tracePt t="46452" x="2124075" y="3073400"/>
          <p14:tracePt t="46461" x="2033588" y="3073400"/>
          <p14:tracePt t="46467" x="1924050" y="3073400"/>
          <p14:tracePt t="46474" x="1831975" y="3073400"/>
          <p14:tracePt t="46482" x="1758950" y="3073400"/>
          <p14:tracePt t="46490" x="1704975" y="3073400"/>
          <p14:tracePt t="46498" x="1658938" y="3073400"/>
          <p14:tracePt t="46506" x="1612900" y="3036888"/>
          <p14:tracePt t="46514" x="1604963" y="3027363"/>
          <p14:tracePt t="46524" x="1595438" y="3009900"/>
          <p14:tracePt t="46530" x="1595438" y="2982913"/>
          <p14:tracePt t="46538" x="1595438" y="2954338"/>
          <p14:tracePt t="46546" x="1595438" y="2917825"/>
          <p14:tracePt t="46555" x="1595438" y="2863850"/>
          <p14:tracePt t="46562" x="1595438" y="2817813"/>
          <p14:tracePt t="46571" x="1595438" y="2744788"/>
          <p14:tracePt t="46578" x="1595438" y="2690813"/>
          <p14:tracePt t="46586" x="1612900" y="2635250"/>
          <p14:tracePt t="46594" x="1622425" y="2571750"/>
          <p14:tracePt t="46603" x="1622425" y="2517775"/>
          <p14:tracePt t="46611" x="1631950" y="2489200"/>
          <p14:tracePt t="46619" x="1641475" y="2444750"/>
          <p14:tracePt t="46628" x="1668463" y="2416175"/>
          <p14:tracePt t="46635" x="1668463" y="2398713"/>
          <p14:tracePt t="46644" x="1668463" y="2389188"/>
          <p14:tracePt t="46651" x="1677988" y="2362200"/>
          <p14:tracePt t="46659" x="1685925" y="2352675"/>
          <p14:tracePt t="46666" x="1704975" y="2325688"/>
          <p14:tracePt t="46677" x="1714500" y="2316163"/>
          <p14:tracePt t="46683" x="1741488" y="2289175"/>
          <p14:tracePt t="46692" x="1778000" y="2262188"/>
          <p14:tracePt t="46699" x="1841500" y="2206625"/>
          <p14:tracePt t="46710" x="1878013" y="2197100"/>
          <p14:tracePt t="46715" x="1960563" y="2170113"/>
          <p14:tracePt t="46723" x="2041525" y="2125663"/>
          <p14:tracePt t="46731" x="2133600" y="2116138"/>
          <p14:tracePt t="46743" x="2243138" y="2097088"/>
          <p14:tracePt t="46747" x="2343150" y="2097088"/>
          <p14:tracePt t="46755" x="2433638" y="2070100"/>
          <p14:tracePt t="46763" x="2562225" y="2070100"/>
          <p14:tracePt t="46774" x="2635250" y="2070100"/>
          <p14:tracePt t="46778" x="2725738" y="2070100"/>
          <p14:tracePt t="46786" x="2789238" y="2070100"/>
          <p14:tracePt t="46794" x="2798763" y="2070100"/>
          <p14:tracePt t="46844" x="2808288" y="2070100"/>
          <p14:tracePt t="46860" x="2808288" y="2106613"/>
          <p14:tracePt t="46868" x="2808288" y="2160588"/>
          <p14:tracePt t="46876" x="2808288" y="2206625"/>
          <p14:tracePt t="46883" x="2808288" y="2262188"/>
          <p14:tracePt t="46893" x="2808288" y="2316163"/>
          <p14:tracePt t="46913" x="2808288" y="2425700"/>
          <p14:tracePt t="46916" x="2808288" y="2452688"/>
          <p14:tracePt t="46926" x="2808288" y="2498725"/>
          <p14:tracePt t="46931" x="2808288" y="2535238"/>
          <p14:tracePt t="46940" x="2808288" y="2554288"/>
          <p14:tracePt t="46947" x="2808288" y="2589213"/>
          <p14:tracePt t="46958" x="2808288" y="2598738"/>
          <p14:tracePt t="46962" x="2808288" y="2644775"/>
          <p14:tracePt t="46971" x="2808288" y="2654300"/>
          <p14:tracePt t="46978" x="2808288" y="2681288"/>
          <p14:tracePt t="46986" x="2789238" y="2727325"/>
          <p14:tracePt t="46994" x="2762250" y="2781300"/>
          <p14:tracePt t="47002" x="2708275" y="2836863"/>
          <p14:tracePt t="47010" x="2643188" y="2900363"/>
          <p14:tracePt t="47019" x="2579688" y="2954338"/>
          <p14:tracePt t="47026" x="2498725" y="3027363"/>
          <p14:tracePt t="47034" x="2425700" y="3073400"/>
          <p14:tracePt t="47042" x="2343150" y="3127375"/>
          <p14:tracePt t="47050" x="2316163" y="3155950"/>
          <p14:tracePt t="47059" x="2243138" y="3200400"/>
          <p14:tracePt t="47066" x="2179638" y="3228975"/>
          <p14:tracePt t="47077" x="2151063" y="3246438"/>
          <p14:tracePt t="47082" x="2143125" y="3255963"/>
          <p14:tracePt t="47090" x="2124075" y="3255963"/>
          <p14:tracePt t="47098" x="2114550" y="3265488"/>
          <p14:tracePt t="47204" x="2106613" y="3200400"/>
          <p14:tracePt t="47212" x="2097088" y="3063875"/>
          <p14:tracePt t="47219" x="2051050" y="2936875"/>
          <p14:tracePt t="47228" x="2033588" y="2827338"/>
          <p14:tracePt t="47236" x="2024063" y="2708275"/>
          <p14:tracePt t="47245" x="2024063" y="2598738"/>
          <p14:tracePt t="47252" x="2024063" y="2471738"/>
          <p14:tracePt t="47261" x="2024063" y="2362200"/>
          <p14:tracePt t="47268" x="2024063" y="2289175"/>
          <p14:tracePt t="47277" x="2024063" y="2233613"/>
          <p14:tracePt t="47284" x="2024063" y="2197100"/>
          <p14:tracePt t="47292" x="2033588" y="2170113"/>
          <p14:tracePt t="47308" x="2051050" y="2125663"/>
          <p14:tracePt t="47316" x="2060575" y="2125663"/>
          <p14:tracePt t="47324" x="2078038" y="2116138"/>
          <p14:tracePt t="47331" x="2106613" y="2079625"/>
          <p14:tracePt t="47339" x="2114550" y="2070100"/>
          <p14:tracePt t="47347" x="2124075" y="2060575"/>
          <p14:tracePt t="47354" x="2151063" y="2052638"/>
          <p14:tracePt t="47362" x="2179638" y="2043113"/>
          <p14:tracePt t="47370" x="2224088" y="2033588"/>
          <p14:tracePt t="47378" x="2279650" y="2024063"/>
          <p14:tracePt t="47386" x="2352675" y="2024063"/>
          <p14:tracePt t="47396" x="2425700" y="2024063"/>
          <p14:tracePt t="47402" x="2533650" y="2024063"/>
          <p14:tracePt t="47410" x="2625725" y="2024063"/>
          <p14:tracePt t="47418" x="2725738" y="2024063"/>
          <p14:tracePt t="47427" x="2798763" y="2043113"/>
          <p14:tracePt t="47434" x="2862263" y="2052638"/>
          <p14:tracePt t="47443" x="2881313" y="2060575"/>
          <p14:tracePt t="47450" x="2898775" y="2070100"/>
          <p14:tracePt t="47459" x="2917825" y="2089150"/>
          <p14:tracePt t="47484" x="2917825" y="2097088"/>
          <p14:tracePt t="47498" x="2917825" y="2106613"/>
          <p14:tracePt t="47506" x="2917825" y="2133600"/>
          <p14:tracePt t="47515" x="2917825" y="2152650"/>
          <p14:tracePt t="47523" x="2917825" y="2189163"/>
          <p14:tracePt t="47531" x="2917825" y="2233613"/>
          <p14:tracePt t="47540" x="2917825" y="2262188"/>
          <p14:tracePt t="47547" x="2917825" y="2335213"/>
          <p14:tracePt t="47555" x="2917825" y="2389188"/>
          <p14:tracePt t="47563" x="2917825" y="2444750"/>
          <p14:tracePt t="47571" x="2917825" y="2517775"/>
          <p14:tracePt t="47578" x="2917825" y="2589213"/>
          <p14:tracePt t="47586" x="2917825" y="2644775"/>
          <p14:tracePt t="47594" x="2917825" y="2708275"/>
          <p14:tracePt t="47602" x="2898775" y="2754313"/>
          <p14:tracePt t="47611" x="2898775" y="2790825"/>
          <p14:tracePt t="47618" x="2889250" y="2808288"/>
          <p14:tracePt t="47626" x="2881313" y="2836863"/>
          <p14:tracePt t="47634" x="2871788" y="2854325"/>
          <p14:tracePt t="47642" x="2852738" y="2881313"/>
          <p14:tracePt t="47650" x="2844800" y="2881313"/>
          <p14:tracePt t="47659" x="2817813" y="2900363"/>
          <p14:tracePt t="47666" x="2817813" y="2909888"/>
          <p14:tracePt t="47674" x="2798763" y="2917825"/>
          <p14:tracePt t="47682" x="2781300" y="2927350"/>
          <p14:tracePt t="47690" x="2771775" y="2936875"/>
          <p14:tracePt t="47798" x="2808288" y="2936875"/>
          <p14:tracePt t="47802" x="2935288" y="2917825"/>
          <p14:tracePt t="47811" x="3081338" y="2917825"/>
          <p14:tracePt t="47818" x="3281363" y="2917825"/>
          <p14:tracePt t="47828" x="3556000" y="2917825"/>
          <p14:tracePt t="47834" x="3929063" y="2917825"/>
          <p14:tracePt t="47842" x="4413250" y="2917825"/>
          <p14:tracePt t="47850" x="4767263" y="2946400"/>
          <p14:tracePt t="47859" x="5187950" y="2990850"/>
          <p14:tracePt t="47866" x="5616575" y="3063875"/>
          <p14:tracePt t="47874" x="5935663" y="3100388"/>
          <p14:tracePt t="47884" x="6226175" y="3155950"/>
          <p14:tracePt t="47890" x="6508750" y="3200400"/>
          <p14:tracePt t="47911" x="6992938" y="3273425"/>
          <p14:tracePt t="47914" x="7175500" y="3302000"/>
          <p14:tracePt t="47922" x="7319963" y="3328988"/>
          <p14:tracePt t="47930" x="7494588" y="3346450"/>
          <p14:tracePt t="47938" x="7675563" y="3375025"/>
          <p14:tracePt t="47946" x="7804150" y="3402013"/>
          <p14:tracePt t="47954" x="7950200" y="3446463"/>
          <p14:tracePt t="47962" x="8123238" y="3492500"/>
          <p14:tracePt t="47970" x="8305800" y="3511550"/>
          <p14:tracePt t="47978" x="8451850" y="3529013"/>
          <p14:tracePt t="47986" x="8615363" y="3575050"/>
          <p14:tracePt t="47994" x="8761413" y="3584575"/>
          <p14:tracePt t="48002" x="8888413" y="3602038"/>
          <p14:tracePt t="48011" x="9061450" y="36576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ja-JP" sz="3800" dirty="0">
                <a:latin typeface="ＭＳ Ｐ明朝" panose="02020600040205080304" pitchFamily="18" charset="-128"/>
                <a:ea typeface="ＭＳ Ｐ明朝" panose="02020600040205080304" pitchFamily="18" charset="-128"/>
              </a:rPr>
              <a:t>Direct</a:t>
            </a:r>
            <a:r>
              <a:rPr lang="ja-JP" altLang="en-US" sz="3800" dirty="0">
                <a:latin typeface="ＭＳ Ｐ明朝" panose="02020600040205080304" pitchFamily="18" charset="-128"/>
                <a:ea typeface="ＭＳ Ｐ明朝" panose="02020600040205080304" pitchFamily="18" charset="-128"/>
              </a:rPr>
              <a:t>（</a:t>
            </a:r>
            <a:r>
              <a:rPr lang="en-US" altLang="ja-JP" sz="3800" dirty="0">
                <a:latin typeface="ＭＳ Ｐ明朝" panose="02020600040205080304" pitchFamily="18" charset="-128"/>
                <a:ea typeface="ＭＳ Ｐ明朝" panose="02020600040205080304" pitchFamily="18" charset="-128"/>
              </a:rPr>
              <a:t>Distributed Interconnection </a:t>
            </a:r>
            <a:r>
              <a:rPr lang="ja-JP" altLang="en-US" sz="3800" dirty="0">
                <a:latin typeface="ＭＳ Ｐ明朝" panose="02020600040205080304" pitchFamily="18" charset="-128"/>
                <a:ea typeface="ＭＳ Ｐ明朝" panose="02020600040205080304" pitchFamily="18" charset="-128"/>
              </a:rPr>
              <a:t>）</a:t>
            </a:r>
            <a:r>
              <a:rPr lang="en-US" altLang="ja-JP" sz="3800" dirty="0">
                <a:latin typeface="ＭＳ Ｐ明朝" panose="02020600040205080304" pitchFamily="18" charset="-128"/>
                <a:ea typeface="ＭＳ Ｐ明朝" panose="02020600040205080304" pitchFamily="18" charset="-128"/>
              </a:rPr>
              <a:t>Networks</a:t>
            </a:r>
          </a:p>
        </p:txBody>
      </p:sp>
      <p:sp>
        <p:nvSpPr>
          <p:cNvPr id="44035" name="Rectangle 3"/>
          <p:cNvSpPr>
            <a:spLocks noGrp="1" noChangeArrowheads="1"/>
          </p:cNvSpPr>
          <p:nvPr>
            <p:ph type="body" idx="1"/>
          </p:nvPr>
        </p:nvSpPr>
        <p:spPr/>
        <p:txBody>
          <a:bodyPr/>
          <a:lstStyle/>
          <a:p>
            <a:r>
              <a:rPr lang="en-US" altLang="ja-JP" dirty="0"/>
              <a:t>Nodes are connected with links directly.</a:t>
            </a:r>
          </a:p>
          <a:p>
            <a:r>
              <a:rPr lang="en-US" altLang="ja-JP" dirty="0"/>
              <a:t>Locality of communication can be used.</a:t>
            </a:r>
          </a:p>
          <a:p>
            <a:r>
              <a:rPr lang="en-US" altLang="ja-JP" dirty="0"/>
              <a:t>Extension to large size is easy.</a:t>
            </a:r>
          </a:p>
        </p:txBody>
      </p:sp>
      <p:pic>
        <p:nvPicPr>
          <p:cNvPr id="2" name="オーディオ 1">
            <a:hlinkClick r:id="" action="ppaction://media"/>
            <a:extLst>
              <a:ext uri="{FF2B5EF4-FFF2-40B4-BE49-F238E27FC236}">
                <a16:creationId xmlns:a16="http://schemas.microsoft.com/office/drawing/2014/main" id="{4851ADE4-CF78-4140-8B92-689D02B24B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25"/>
    </mc:Choice>
    <mc:Fallback xmlns="">
      <p:transition spd="slow" advTm="3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ja-JP"/>
              <a:t>Properties of k-ary</a:t>
            </a:r>
            <a:r>
              <a:rPr lang="ja-JP" altLang="en-US"/>
              <a:t>　</a:t>
            </a:r>
            <a:r>
              <a:rPr lang="en-US" altLang="ja-JP"/>
              <a:t>n-cube</a:t>
            </a:r>
          </a:p>
        </p:txBody>
      </p:sp>
      <p:sp>
        <p:nvSpPr>
          <p:cNvPr id="52227" name="Rectangle 3"/>
          <p:cNvSpPr>
            <a:spLocks noGrp="1" noChangeArrowheads="1"/>
          </p:cNvSpPr>
          <p:nvPr>
            <p:ph type="body" idx="1"/>
          </p:nvPr>
        </p:nvSpPr>
        <p:spPr/>
        <p:txBody>
          <a:bodyPr/>
          <a:lstStyle/>
          <a:p>
            <a:r>
              <a:rPr lang="en-US" altLang="ja-JP" dirty="0"/>
              <a:t>A class of networks which has Linear, Ring 2-D/3-D mesh/torus and Hypercube</a:t>
            </a:r>
            <a:r>
              <a:rPr lang="ja-JP" altLang="en-US" dirty="0"/>
              <a:t>（</a:t>
            </a:r>
            <a:r>
              <a:rPr lang="en-US" altLang="ja-JP" dirty="0"/>
              <a:t>binary</a:t>
            </a:r>
            <a:r>
              <a:rPr lang="ja-JP" altLang="en-US" dirty="0"/>
              <a:t>　</a:t>
            </a:r>
            <a:r>
              <a:rPr lang="en-US" altLang="ja-JP" dirty="0"/>
              <a:t>n-cube</a:t>
            </a:r>
            <a:r>
              <a:rPr lang="ja-JP" altLang="en-US" dirty="0"/>
              <a:t>） </a:t>
            </a:r>
            <a:r>
              <a:rPr lang="en-US" altLang="ja-JP" dirty="0"/>
              <a:t>as its member.</a:t>
            </a:r>
          </a:p>
          <a:p>
            <a:r>
              <a:rPr lang="en-US" altLang="ja-JP" dirty="0"/>
              <a:t>Small d=2n but large D</a:t>
            </a:r>
            <a:r>
              <a:rPr lang="ja-JP" altLang="en-US" dirty="0"/>
              <a:t>（</a:t>
            </a:r>
            <a:r>
              <a:rPr lang="en-US" altLang="ja-JP" dirty="0"/>
              <a:t>O(k ))</a:t>
            </a:r>
          </a:p>
          <a:p>
            <a:r>
              <a:rPr lang="en-US" altLang="ja-JP" dirty="0"/>
              <a:t>Large number of neighboring links</a:t>
            </a:r>
          </a:p>
          <a:p>
            <a:r>
              <a:rPr lang="en-US" altLang="ja-JP" dirty="0"/>
              <a:t>k-</a:t>
            </a:r>
            <a:r>
              <a:rPr lang="en-US" altLang="ja-JP" dirty="0" err="1"/>
              <a:t>ary</a:t>
            </a:r>
            <a:r>
              <a:rPr lang="ja-JP" altLang="en-US" dirty="0"/>
              <a:t>　</a:t>
            </a:r>
            <a:r>
              <a:rPr lang="en-US" altLang="ja-JP" dirty="0"/>
              <a:t>n-cube has been a main stream of NORA networks. </a:t>
            </a:r>
          </a:p>
          <a:p>
            <a:pPr lvl="1"/>
            <a:r>
              <a:rPr lang="en-US" altLang="ja-JP" dirty="0"/>
              <a:t>binary n-cube </a:t>
            </a:r>
            <a:r>
              <a:rPr lang="ja-JP" altLang="en-US" dirty="0"/>
              <a:t>→　</a:t>
            </a:r>
            <a:r>
              <a:rPr lang="en-US" altLang="ja-JP" dirty="0"/>
              <a:t>2D/3D mesh/torus </a:t>
            </a:r>
            <a:r>
              <a:rPr lang="ja-JP" altLang="en-US" dirty="0"/>
              <a:t>→</a:t>
            </a:r>
            <a:r>
              <a:rPr lang="en-US" altLang="ja-JP" dirty="0"/>
              <a:t>5D/6D mesh/torus</a:t>
            </a:r>
          </a:p>
        </p:txBody>
      </p:sp>
      <p:sp>
        <p:nvSpPr>
          <p:cNvPr id="52228" name="Text Box 4"/>
          <p:cNvSpPr txBox="1">
            <a:spLocks noChangeArrowheads="1"/>
          </p:cNvSpPr>
          <p:nvPr/>
        </p:nvSpPr>
        <p:spPr bwMode="auto">
          <a:xfrm>
            <a:off x="5435600" y="2997200"/>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1/n</a:t>
            </a:r>
          </a:p>
        </p:txBody>
      </p:sp>
      <p:pic>
        <p:nvPicPr>
          <p:cNvPr id="2" name="オーディオ 1">
            <a:hlinkClick r:id="" action="ppaction://media"/>
            <a:extLst>
              <a:ext uri="{FF2B5EF4-FFF2-40B4-BE49-F238E27FC236}">
                <a16:creationId xmlns:a16="http://schemas.microsoft.com/office/drawing/2014/main" id="{D64BA69A-4476-4688-9FEB-F42F15359C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856"/>
    </mc:Choice>
    <mc:Fallback xmlns="">
      <p:transition spd="slow" advTm="11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1" x="8532813" y="3721100"/>
          <p14:tracePt t="479" x="7977188" y="3721100"/>
          <p14:tracePt t="487" x="7531100" y="3721100"/>
          <p14:tracePt t="498" x="7083425" y="3721100"/>
          <p14:tracePt t="503" x="6710363" y="3721100"/>
          <p14:tracePt t="515" x="6335713" y="3721100"/>
          <p14:tracePt t="519" x="6099175" y="3738563"/>
          <p14:tracePt t="531" x="5843588" y="3738563"/>
          <p14:tracePt t="536" x="5661025" y="3738563"/>
          <p14:tracePt t="543" x="5461000" y="3738563"/>
          <p14:tracePt t="551" x="5334000" y="3738563"/>
          <p14:tracePt t="558" x="5260975" y="3738563"/>
          <p14:tracePt t="568" x="5205413" y="3738563"/>
          <p14:tracePt t="575" x="5195888" y="3738563"/>
          <p14:tracePt t="583" x="5178425" y="3738563"/>
          <p14:tracePt t="679" x="5178425" y="3721100"/>
          <p14:tracePt t="687" x="5178425" y="3711575"/>
          <p14:tracePt t="696" x="5178425" y="3694113"/>
          <p14:tracePt t="706" x="5178425" y="3684588"/>
          <p14:tracePt t="712" x="5187950" y="3665538"/>
          <p14:tracePt t="721" x="5214938" y="3629025"/>
          <p14:tracePt t="726" x="5251450" y="3602038"/>
          <p14:tracePt t="734" x="5268913" y="3575050"/>
          <p14:tracePt t="741" x="5297488" y="3548063"/>
          <p14:tracePt t="750" x="5341938" y="3519488"/>
          <p14:tracePt t="758" x="5378450" y="3492500"/>
          <p14:tracePt t="766" x="5434013" y="3446463"/>
          <p14:tracePt t="774" x="5478463" y="3438525"/>
          <p14:tracePt t="782" x="5543550" y="3382963"/>
          <p14:tracePt t="790" x="5624513" y="3346450"/>
          <p14:tracePt t="798" x="5670550" y="3319463"/>
          <p14:tracePt t="807" x="5753100" y="3265488"/>
          <p14:tracePt t="816" x="5780088" y="3255963"/>
          <p14:tracePt t="822" x="5853113" y="3219450"/>
          <p14:tracePt t="830" x="5899150" y="3209925"/>
          <p14:tracePt t="838" x="5943600" y="3192463"/>
          <p14:tracePt t="846" x="6026150" y="3146425"/>
          <p14:tracePt t="854" x="6043613" y="3136900"/>
          <p14:tracePt t="863" x="6080125" y="3127375"/>
          <p14:tracePt t="871" x="6126163" y="3100388"/>
          <p14:tracePt t="880" x="6145213" y="3090863"/>
          <p14:tracePt t="887" x="6181725" y="3082925"/>
          <p14:tracePt t="896" x="6189663" y="3073400"/>
          <p14:tracePt t="1119" x="6199188" y="3073400"/>
          <p14:tracePt t="1127" x="6199188" y="3100388"/>
          <p14:tracePt t="1135" x="6199188" y="3146425"/>
          <p14:tracePt t="1143" x="6199188" y="3182938"/>
          <p14:tracePt t="1151" x="6199188" y="3209925"/>
          <p14:tracePt t="1159" x="6199188" y="3265488"/>
          <p14:tracePt t="1167" x="6199188" y="3302000"/>
          <p14:tracePt t="1175" x="6199188" y="3338513"/>
          <p14:tracePt t="1184" x="6199188" y="3355975"/>
          <p14:tracePt t="1191" x="6226175" y="3382963"/>
          <p14:tracePt t="1199" x="6226175" y="3392488"/>
          <p14:tracePt t="1207" x="6226175" y="3411538"/>
          <p14:tracePt t="1214" x="6235700" y="3419475"/>
          <p14:tracePt t="1231" x="6235700" y="3429000"/>
          <p14:tracePt t="1241" x="6235700" y="3438525"/>
          <p14:tracePt t="1599" x="6245225" y="3438525"/>
          <p14:tracePt t="1607" x="6272213" y="3419475"/>
          <p14:tracePt t="1615" x="6335713" y="3375025"/>
          <p14:tracePt t="1623" x="6399213" y="3338513"/>
          <p14:tracePt t="1632" x="6445250" y="3319463"/>
          <p14:tracePt t="1644" x="6491288" y="3292475"/>
          <p14:tracePt t="1647" x="6573838" y="3236913"/>
          <p14:tracePt t="1655" x="6637338" y="3200400"/>
          <p14:tracePt t="1662" x="6700838" y="3173413"/>
          <p14:tracePt t="1672" x="6754813" y="3163888"/>
          <p14:tracePt t="1679" x="6800850" y="3146425"/>
          <p14:tracePt t="1687" x="6819900" y="3136900"/>
          <p14:tracePt t="1696" x="6837363" y="3119438"/>
          <p14:tracePt t="1823" x="6837363" y="3127375"/>
          <p14:tracePt t="1847" x="6837363" y="3146425"/>
          <p14:tracePt t="56182" x="6791325" y="3192463"/>
          <p14:tracePt t="56190" x="6573838" y="3255963"/>
          <p14:tracePt t="56198" x="6218238" y="3302000"/>
          <p14:tracePt t="56206" x="5697538" y="3302000"/>
          <p14:tracePt t="56214" x="5324475" y="3319463"/>
          <p14:tracePt t="56223" x="4959350" y="3382963"/>
          <p14:tracePt t="56230" x="4776788" y="3419475"/>
          <p14:tracePt t="56240" x="4513263" y="3482975"/>
          <p14:tracePt t="56246" x="4367213" y="3502025"/>
          <p14:tracePt t="56256" x="4221163" y="3502025"/>
          <p14:tracePt t="56262" x="4094163" y="3502025"/>
          <p14:tracePt t="56270" x="4002088" y="3502025"/>
          <p14:tracePt t="56278" x="3956050" y="3502025"/>
          <p14:tracePt t="56286" x="3938588" y="3482975"/>
          <p14:tracePt t="56318" x="3929063" y="3475038"/>
          <p14:tracePt t="56457" x="3919538" y="3465513"/>
          <p14:tracePt t="56462" x="3846513" y="3465513"/>
          <p14:tracePt t="56470" x="3738563" y="3465513"/>
          <p14:tracePt t="56478" x="3609975" y="3465513"/>
          <p14:tracePt t="56486" x="3463925" y="3465513"/>
          <p14:tracePt t="56494" x="3317875" y="3465513"/>
          <p14:tracePt t="56502" x="3171825" y="3465513"/>
          <p14:tracePt t="56510" x="3027363" y="3465513"/>
          <p14:tracePt t="56518" x="2889250" y="3465513"/>
          <p14:tracePt t="56526" x="2789238" y="3465513"/>
          <p14:tracePt t="56534" x="2698750" y="3465513"/>
          <p14:tracePt t="56542" x="2625725" y="3465513"/>
          <p14:tracePt t="56550" x="2552700" y="3465513"/>
          <p14:tracePt t="56558" x="2525713" y="3465513"/>
          <p14:tracePt t="56566" x="2506663" y="3465513"/>
          <p14:tracePt t="56876" x="2498725" y="3475038"/>
          <p14:tracePt t="56878" x="2498725" y="3519488"/>
          <p14:tracePt t="56886" x="2498725" y="3548063"/>
          <p14:tracePt t="56894" x="2498725" y="3575050"/>
          <p14:tracePt t="56902" x="2498725" y="3602038"/>
          <p14:tracePt t="56910" x="2498725" y="3629025"/>
          <p14:tracePt t="56918" x="2498725" y="3665538"/>
          <p14:tracePt t="56926" x="2498725" y="3694113"/>
          <p14:tracePt t="56934" x="2498725" y="3721100"/>
          <p14:tracePt t="56941" x="2498725" y="3730625"/>
          <p14:tracePt t="56950" x="2498725" y="3738563"/>
          <p14:tracePt t="57111" x="2498725" y="3748088"/>
          <p14:tracePt t="57119" x="2516188" y="3748088"/>
          <p14:tracePt t="57127" x="2589213" y="3684588"/>
          <p14:tracePt t="57134" x="2671763" y="3629025"/>
          <p14:tracePt t="57142" x="2716213" y="3575050"/>
          <p14:tracePt t="57150" x="2771775" y="3529013"/>
          <p14:tracePt t="57157" x="2817813" y="3475038"/>
          <p14:tracePt t="57166" x="2852738" y="3411538"/>
          <p14:tracePt t="57174" x="2908300" y="3365500"/>
          <p14:tracePt t="57182" x="2944813" y="3319463"/>
          <p14:tracePt t="57190" x="2971800" y="3282950"/>
          <p14:tracePt t="57198" x="2981325" y="3273425"/>
          <p14:tracePt t="57398" x="2990850" y="3273425"/>
          <p14:tracePt t="57406" x="2990850" y="3292475"/>
          <p14:tracePt t="57414" x="2990850" y="3319463"/>
          <p14:tracePt t="57424" x="2981325" y="3338513"/>
          <p14:tracePt t="57433" x="2962275" y="3382963"/>
          <p14:tracePt t="57442" x="2935288" y="3419475"/>
          <p14:tracePt t="57447" x="2925763" y="3438525"/>
          <p14:tracePt t="57457" x="2917825" y="3465513"/>
          <p14:tracePt t="57463" x="2898775" y="3492500"/>
          <p14:tracePt t="57475" x="2889250" y="3502025"/>
          <p14:tracePt t="57477" x="2881313" y="3529013"/>
          <p14:tracePt t="57687" x="2844800" y="3538538"/>
          <p14:tracePt t="57696" x="2798763" y="3538538"/>
          <p14:tracePt t="57703" x="2762250" y="3538538"/>
          <p14:tracePt t="57710" x="2752725" y="3538538"/>
          <p14:tracePt t="57718" x="2716213" y="3538538"/>
          <p14:tracePt t="57726" x="2708275" y="3538538"/>
          <p14:tracePt t="57734" x="2689225" y="3538538"/>
          <p14:tracePt t="57742" x="2671763" y="3538538"/>
          <p14:tracePt t="57750" x="2662238" y="3538538"/>
          <p14:tracePt t="57758" x="2652713" y="3538538"/>
          <p14:tracePt t="57790" x="2635250" y="3538538"/>
          <p14:tracePt t="57839" x="2616200" y="3529013"/>
          <p14:tracePt t="57847" x="2606675" y="3519488"/>
          <p14:tracePt t="57856" x="2598738" y="3511550"/>
          <p14:tracePt t="57863" x="2570163" y="3482975"/>
          <p14:tracePt t="57880" x="2552700" y="3475038"/>
          <p14:tracePt t="57887" x="2543175" y="3465513"/>
          <p14:tracePt t="57895" x="2525713" y="3446463"/>
          <p14:tracePt t="57935" x="2525713" y="3438525"/>
          <p14:tracePt t="58183" x="2525713" y="3402013"/>
          <p14:tracePt t="58191" x="2525713" y="3382963"/>
          <p14:tracePt t="58200" x="2552700" y="3328988"/>
          <p14:tracePt t="58207" x="2589213" y="3302000"/>
          <p14:tracePt t="58216" x="2616200" y="3273425"/>
          <p14:tracePt t="58225" x="2662238" y="3236913"/>
          <p14:tracePt t="58233" x="2698750" y="3209925"/>
          <p14:tracePt t="58241" x="2725738" y="3182938"/>
          <p14:tracePt t="58247" x="2744788" y="3163888"/>
          <p14:tracePt t="58260" x="2781300" y="3136900"/>
          <p14:tracePt t="58264" x="2789238" y="3127375"/>
          <p14:tracePt t="58406" x="2808288" y="3127375"/>
          <p14:tracePt t="58414" x="2817813" y="3127375"/>
          <p14:tracePt t="58496" x="2817813" y="3136900"/>
          <p14:tracePt t="58511" x="2817813" y="3146425"/>
          <p14:tracePt t="58519" x="2817813" y="3155950"/>
          <p14:tracePt t="58535" x="2817813" y="3163888"/>
          <p14:tracePt t="58543" x="2835275" y="3182938"/>
          <p14:tracePt t="58551" x="2835275" y="3200400"/>
          <p14:tracePt t="58559" x="2835275" y="3219450"/>
          <p14:tracePt t="58567" x="2844800" y="3228975"/>
          <p14:tracePt t="58574" x="2844800" y="3255963"/>
          <p14:tracePt t="58582" x="2852738" y="3265488"/>
          <p14:tracePt t="58590" x="2862263" y="3265488"/>
          <p14:tracePt t="58598" x="2889250" y="3309938"/>
          <p14:tracePt t="58606" x="2889250" y="3319463"/>
          <p14:tracePt t="58615" x="2898775" y="3328988"/>
          <p14:tracePt t="58625" x="2898775" y="3346450"/>
          <p14:tracePt t="58631" x="2908300" y="3355975"/>
          <p14:tracePt t="58647" x="2908300" y="3382963"/>
          <p14:tracePt t="58659" x="2908300" y="3392488"/>
          <p14:tracePt t="58663" x="2908300" y="3402013"/>
          <p14:tracePt t="58671" x="2908300" y="3419475"/>
          <p14:tracePt t="58693" x="2908300" y="3429000"/>
          <p14:tracePt t="58694" x="2908300" y="3438525"/>
          <p14:tracePt t="58702" x="2908300" y="3446463"/>
          <p14:tracePt t="58710" x="2908300" y="3465513"/>
          <p14:tracePt t="58718" x="2908300" y="3475038"/>
          <p14:tracePt t="58726" x="2908300" y="3482975"/>
          <p14:tracePt t="58734" x="2908300" y="3492500"/>
          <p14:tracePt t="58758" x="2908300" y="3502025"/>
          <p14:tracePt t="58766" x="2908300" y="3511550"/>
          <p14:tracePt t="58831" x="2908300" y="3519488"/>
          <p14:tracePt t="58846" x="2908300" y="3538538"/>
          <p14:tracePt t="58854" x="2889250" y="3556000"/>
          <p14:tracePt t="58872" x="2871788" y="3565525"/>
          <p14:tracePt t="58877" x="2835275" y="3565525"/>
          <p14:tracePt t="58886" x="2825750" y="3565525"/>
          <p14:tracePt t="58911" x="2808288" y="3565525"/>
          <p14:tracePt t="58919" x="2798763" y="3565525"/>
          <p14:tracePt t="58927" x="2789238" y="3565525"/>
          <p14:tracePt t="58935" x="2781300" y="3565525"/>
          <p14:tracePt t="58943" x="2762250" y="3565525"/>
          <p14:tracePt t="58951" x="2752725" y="3556000"/>
          <p14:tracePt t="58960" x="2744788" y="3538538"/>
          <p14:tracePt t="58967" x="2744788" y="3519488"/>
          <p14:tracePt t="58975" x="2744788" y="3511550"/>
          <p14:tracePt t="58994" x="2744788" y="3502025"/>
          <p14:tracePt t="59009" x="2735263" y="3492500"/>
          <p14:tracePt t="59040" x="2735263" y="3482975"/>
          <p14:tracePt t="59047" x="2735263" y="3475038"/>
          <p14:tracePt t="59059" x="2735263" y="3465513"/>
          <p14:tracePt t="59063" x="2735263" y="3455988"/>
          <p14:tracePt t="59079" x="2735263" y="3438525"/>
          <p14:tracePt t="59091" x="2735263" y="3429000"/>
          <p14:tracePt t="59095" x="2735263" y="3419475"/>
          <p14:tracePt t="59119" x="2735263" y="3402013"/>
          <p14:tracePt t="59135" x="2735263" y="3392488"/>
          <p14:tracePt t="59143" x="2735263" y="3382963"/>
          <p14:tracePt t="59158" x="2735263" y="3375025"/>
          <p14:tracePt t="59176" x="2735263" y="3355975"/>
          <p14:tracePt t="59259" x="2735263" y="3346450"/>
          <p14:tracePt t="59264" x="2735263" y="3319463"/>
          <p14:tracePt t="59275" x="2735263" y="3309938"/>
          <p14:tracePt t="59277" x="2744788" y="3292475"/>
          <p14:tracePt t="59286" x="2744788" y="3282950"/>
          <p14:tracePt t="59294" x="2771775" y="3255963"/>
          <p14:tracePt t="59302" x="2789238" y="3255963"/>
          <p14:tracePt t="59310" x="2798763" y="3246438"/>
          <p14:tracePt t="59318" x="2808288" y="3236913"/>
          <p14:tracePt t="59334" x="2817813" y="3236913"/>
          <p14:tracePt t="59406" x="2817813" y="3255963"/>
          <p14:tracePt t="59414" x="2835275" y="3292475"/>
          <p14:tracePt t="59422" x="2835275" y="3309938"/>
          <p14:tracePt t="59430" x="2835275" y="3319463"/>
          <p14:tracePt t="59440" x="2835275" y="3328988"/>
          <p14:tracePt t="59463" x="2835275" y="3346450"/>
          <p14:tracePt t="59475" x="2844800" y="3365500"/>
          <p14:tracePt t="59486" x="2844800" y="3375025"/>
          <p14:tracePt t="59502" x="2844800" y="3382963"/>
          <p14:tracePt t="59510" x="2844800" y="3392488"/>
          <p14:tracePt t="59518" x="2844800" y="3402013"/>
          <p14:tracePt t="59534" x="2844800" y="3411538"/>
          <p14:tracePt t="59550" x="2844800" y="3429000"/>
          <p14:tracePt t="59566" x="2844800" y="3438525"/>
          <p14:tracePt t="59574" x="2844800" y="3446463"/>
          <p14:tracePt t="59582" x="2844800" y="3465513"/>
          <p14:tracePt t="59590" x="2844800" y="3475038"/>
          <p14:tracePt t="59598" x="2844800" y="3492500"/>
          <p14:tracePt t="59606" x="2844800" y="3511550"/>
          <p14:tracePt t="59614" x="2825750" y="3529013"/>
          <p14:tracePt t="59631" x="2817813" y="3538538"/>
          <p14:tracePt t="66287" x="2817813" y="3519488"/>
          <p14:tracePt t="66297" x="2889250" y="3446463"/>
          <p14:tracePt t="66302" x="2935288" y="3402013"/>
          <p14:tracePt t="66310" x="2962275" y="3375025"/>
          <p14:tracePt t="66318" x="2998788" y="3346450"/>
          <p14:tracePt t="66326" x="3008313" y="3346450"/>
          <p14:tracePt t="66334" x="3044825" y="3302000"/>
          <p14:tracePt t="66342" x="3063875" y="3302000"/>
          <p14:tracePt t="66350" x="3100388" y="3273425"/>
          <p14:tracePt t="66382" x="3108325" y="3273425"/>
          <p14:tracePt t="66390" x="3117850" y="3265488"/>
          <p14:tracePt t="66464" x="3127375" y="3255963"/>
          <p14:tracePt t="66591" x="3127375" y="3246438"/>
          <p14:tracePt t="66599" x="3127375" y="3209925"/>
          <p14:tracePt t="66607" x="3127375" y="3173413"/>
          <p14:tracePt t="66615" x="3100388" y="3127375"/>
          <p14:tracePt t="66629" x="2990850" y="3027363"/>
          <p14:tracePt t="66641" x="2944813" y="3000375"/>
          <p14:tracePt t="66647" x="2881313" y="2963863"/>
          <p14:tracePt t="66655" x="2781300" y="2909888"/>
          <p14:tracePt t="66662" x="2716213" y="2873375"/>
          <p14:tracePt t="66670" x="2598738" y="2808288"/>
          <p14:tracePt t="66678" x="2462213" y="2754313"/>
          <p14:tracePt t="66685" x="2352675" y="2727325"/>
          <p14:tracePt t="66694" x="2270125" y="2671763"/>
          <p14:tracePt t="66701" x="2170113" y="2625725"/>
          <p14:tracePt t="66710" x="2106613" y="2598738"/>
          <p14:tracePt t="66717" x="2041525" y="2562225"/>
          <p14:tracePt t="66726" x="2014538" y="2544763"/>
          <p14:tracePt t="66733" x="1968500" y="2535238"/>
          <p14:tracePt t="66750" x="1968500" y="2525713"/>
          <p14:tracePt t="66822" x="1960563" y="2517775"/>
          <p14:tracePt t="66830" x="1941513" y="2498725"/>
          <p14:tracePt t="66837" x="1878013" y="2462213"/>
          <p14:tracePt t="66846" x="1831975" y="2444750"/>
          <p14:tracePt t="66855" x="1768475" y="2408238"/>
          <p14:tracePt t="66863" x="1722438" y="2379663"/>
          <p14:tracePt t="66869" x="1685925" y="2371725"/>
          <p14:tracePt t="66880" x="1604963" y="2343150"/>
          <p14:tracePt t="66890" x="1558925" y="2325688"/>
          <p14:tracePt t="66894" x="1531938" y="2316163"/>
          <p14:tracePt t="66901" x="1522413" y="2306638"/>
          <p14:tracePt t="66910" x="1512888" y="2298700"/>
          <p14:tracePt t="67858" x="1504950" y="2298700"/>
          <p14:tracePt t="67863" x="1504950" y="2306638"/>
          <p14:tracePt t="67870" x="1504950" y="2379663"/>
          <p14:tracePt t="67878" x="1504950" y="2416175"/>
          <p14:tracePt t="67887" x="1522413" y="2462213"/>
          <p14:tracePt t="67897" x="1549400" y="2462213"/>
          <p14:tracePt t="67902" x="1576388" y="2471738"/>
          <p14:tracePt t="67911" x="1585913" y="2481263"/>
          <p14:tracePt t="67918" x="1604963" y="2498725"/>
          <p14:tracePt t="67925" x="1612900" y="2498725"/>
          <p14:tracePt t="68239" x="1622425" y="2508250"/>
          <p14:tracePt t="68390" x="1641475" y="2498725"/>
          <p14:tracePt t="68398" x="1649413" y="2489200"/>
          <p14:tracePt t="68407" x="1668463" y="2471738"/>
          <p14:tracePt t="68422" x="1685925" y="2452688"/>
          <p14:tracePt t="68431" x="1695450" y="2444750"/>
          <p14:tracePt t="68440" x="1704975" y="2444750"/>
          <p14:tracePt t="68447" x="1714500" y="2435225"/>
          <p14:tracePt t="68456" x="1731963" y="2435225"/>
          <p14:tracePt t="68464" x="1751013" y="2425700"/>
          <p14:tracePt t="68472" x="1758950" y="2425700"/>
          <p14:tracePt t="68481" x="1778000" y="2408238"/>
          <p14:tracePt t="68959" x="1768475" y="2416175"/>
          <p14:tracePt t="68968" x="1722438" y="2452688"/>
          <p14:tracePt t="68974" x="1704975" y="2471738"/>
          <p14:tracePt t="68982" x="1695450" y="2471738"/>
          <p14:tracePt t="68991" x="1685925" y="2471738"/>
          <p14:tracePt t="69000" x="1668463" y="2481263"/>
          <p14:tracePt t="69006" x="1641475" y="2498725"/>
          <p14:tracePt t="69024" x="1604963" y="2508250"/>
          <p14:tracePt t="69031" x="1595438" y="2508250"/>
          <p14:tracePt t="69040" x="1585913" y="2508250"/>
          <p14:tracePt t="69047" x="1576388" y="2508250"/>
          <p14:tracePt t="69056" x="1558925" y="2517775"/>
          <p14:tracePt t="69345" x="1568450" y="2498725"/>
          <p14:tracePt t="69353" x="1576388" y="2489200"/>
          <p14:tracePt t="69359" x="1612900" y="2481263"/>
          <p14:tracePt t="69373" x="1641475" y="2481263"/>
          <p14:tracePt t="69382" x="1658938" y="2471738"/>
          <p14:tracePt t="69390" x="1668463" y="2462213"/>
          <p14:tracePt t="69727" x="1685925" y="2462213"/>
          <p14:tracePt t="69735" x="1704975" y="2462213"/>
          <p14:tracePt t="69743" x="1758950" y="2462213"/>
          <p14:tracePt t="69751" x="1787525" y="2462213"/>
          <p14:tracePt t="69759" x="1814513" y="2462213"/>
          <p14:tracePt t="69767" x="1868488" y="2481263"/>
          <p14:tracePt t="69775" x="1931988" y="2517775"/>
          <p14:tracePt t="69785" x="1968500" y="2525713"/>
          <p14:tracePt t="69790" x="2005013" y="2535238"/>
          <p14:tracePt t="69798" x="2014538" y="2535238"/>
          <p14:tracePt t="69806" x="2041525" y="2544763"/>
          <p14:tracePt t="69814" x="2051050" y="2544763"/>
          <p14:tracePt t="69830" x="2060575" y="2544763"/>
          <p14:tracePt t="69952" x="2070100" y="2554288"/>
          <p14:tracePt t="69959" x="2106613" y="2571750"/>
          <p14:tracePt t="69967" x="2179638" y="2598738"/>
          <p14:tracePt t="69976" x="2260600" y="2625725"/>
          <p14:tracePt t="69985" x="2352675" y="2644775"/>
          <p14:tracePt t="69992" x="2452688" y="2671763"/>
          <p14:tracePt t="70002" x="2525713" y="2690813"/>
          <p14:tracePt t="70006" x="2625725" y="2735263"/>
          <p14:tracePt t="70014" x="2671763" y="2744788"/>
          <p14:tracePt t="70023" x="2698750" y="2763838"/>
          <p14:tracePt t="70030" x="2725738" y="2763838"/>
          <p14:tracePt t="70038" x="2735263" y="2771775"/>
          <p14:tracePt t="70351" x="2744788" y="2771775"/>
          <p14:tracePt t="70359" x="2789238" y="2771775"/>
          <p14:tracePt t="70367" x="2852738" y="2771775"/>
          <p14:tracePt t="70374" x="2935288" y="2827338"/>
          <p14:tracePt t="70382" x="3027363" y="2854325"/>
          <p14:tracePt t="70389" x="3127375" y="2917825"/>
          <p14:tracePt t="70398" x="3181350" y="2927350"/>
          <p14:tracePt t="70406" x="3244850" y="2954338"/>
          <p14:tracePt t="70414" x="3309938" y="2963863"/>
          <p14:tracePt t="70423" x="3346450" y="2973388"/>
          <p14:tracePt t="70431" x="3409950" y="2982913"/>
          <p14:tracePt t="71118" x="3419475" y="2982913"/>
          <p14:tracePt t="71319" x="3427413" y="2990850"/>
          <p14:tracePt t="71327" x="3455988" y="3017838"/>
          <p14:tracePt t="71335" x="3527425" y="3063875"/>
          <p14:tracePt t="71343" x="3609975" y="3100388"/>
          <p14:tracePt t="71351" x="3692525" y="3127375"/>
          <p14:tracePt t="71360" x="3765550" y="3136900"/>
          <p14:tracePt t="71367" x="3846513" y="3163888"/>
          <p14:tracePt t="71377" x="3911600" y="3192463"/>
          <p14:tracePt t="71383" x="3965575" y="3200400"/>
          <p14:tracePt t="71393" x="3975100" y="3200400"/>
          <p14:tracePt t="71399" x="3984625" y="3200400"/>
          <p14:tracePt t="71575" x="3992563" y="3209925"/>
          <p14:tracePt t="71599" x="3975100" y="3219450"/>
          <p14:tracePt t="71608" x="3956050" y="3236913"/>
          <p14:tracePt t="71615" x="3929063" y="3236913"/>
          <p14:tracePt t="71623" x="3883025" y="3236913"/>
          <p14:tracePt t="71631" x="3846513" y="3236913"/>
          <p14:tracePt t="71640" x="3802063" y="3236913"/>
          <p14:tracePt t="71647" x="3775075" y="3236913"/>
          <p14:tracePt t="71657" x="3729038" y="3236913"/>
          <p14:tracePt t="71663" x="3719513" y="3236913"/>
          <p14:tracePt t="71674" x="3683000" y="3236913"/>
          <p14:tracePt t="71687" x="3673475" y="3236913"/>
          <p14:tracePt t="71718" x="3665538" y="3228975"/>
          <p14:tracePt t="71734" x="3665538" y="3219450"/>
          <p14:tracePt t="71742" x="3665538" y="3209925"/>
          <p14:tracePt t="71750" x="3665538" y="3200400"/>
          <p14:tracePt t="71757" x="3665538" y="3173413"/>
          <p14:tracePt t="71766" x="3665538" y="3163888"/>
          <p14:tracePt t="71774" x="3665538" y="3146425"/>
          <p14:tracePt t="71798" x="3673475" y="3090863"/>
          <p14:tracePt t="71815" x="3702050" y="3063875"/>
          <p14:tracePt t="71823" x="3729038" y="3036888"/>
          <p14:tracePt t="71831" x="3738563" y="3036888"/>
          <p14:tracePt t="71839" x="3775075" y="3000375"/>
          <p14:tracePt t="71847" x="3792538" y="2990850"/>
          <p14:tracePt t="71856" x="3838575" y="2982913"/>
          <p14:tracePt t="71863" x="3875088" y="2982913"/>
          <p14:tracePt t="71873" x="3929063" y="2973388"/>
          <p14:tracePt t="71892" x="4002088" y="2963863"/>
          <p14:tracePt t="71895" x="4057650" y="2963863"/>
          <p14:tracePt t="71907" x="4084638" y="2963863"/>
          <p14:tracePt t="71911" x="4102100" y="2963863"/>
          <p14:tracePt t="71919" x="4148138" y="2973388"/>
          <p14:tracePt t="71927" x="4165600" y="2990850"/>
          <p14:tracePt t="71934" x="4202113" y="3027363"/>
          <p14:tracePt t="71942" x="4221163" y="3046413"/>
          <p14:tracePt t="71950" x="4238625" y="3063875"/>
          <p14:tracePt t="71958" x="4248150" y="3073400"/>
          <p14:tracePt t="71966" x="4257675" y="3100388"/>
          <p14:tracePt t="71974" x="4257675" y="3109913"/>
          <p14:tracePt t="71982" x="4257675" y="3119438"/>
          <p14:tracePt t="71990" x="4267200" y="3146425"/>
          <p14:tracePt t="72063" x="4267200" y="3155950"/>
          <p14:tracePt t="72074" x="4267200" y="3192463"/>
          <p14:tracePt t="72080" x="4257675" y="3209925"/>
          <p14:tracePt t="72089" x="4238625" y="3228975"/>
          <p14:tracePt t="72095" x="4230688" y="3236913"/>
          <p14:tracePt t="72107" x="4184650" y="3265488"/>
          <p14:tracePt t="72109" x="4157663" y="3265488"/>
          <p14:tracePt t="72118" x="4111625" y="3282950"/>
          <p14:tracePt t="72126" x="4084638" y="3282950"/>
          <p14:tracePt t="72134" x="4029075" y="3282950"/>
          <p14:tracePt t="72142" x="3992563" y="3282950"/>
          <p14:tracePt t="72150" x="3938588" y="3282950"/>
          <p14:tracePt t="72158" x="3892550" y="3282950"/>
          <p14:tracePt t="72166" x="3865563" y="3282950"/>
          <p14:tracePt t="72174" x="3810000" y="3282950"/>
          <p14:tracePt t="72182" x="3792538" y="3273425"/>
          <p14:tracePt t="72190" x="3775075" y="3265488"/>
          <p14:tracePt t="72199" x="3756025" y="3246438"/>
          <p14:tracePt t="72215" x="3746500" y="3236913"/>
          <p14:tracePt t="72527" x="3738563" y="3228975"/>
          <p14:tracePt t="72654" x="3702050" y="3236913"/>
          <p14:tracePt t="72662" x="3683000" y="3255963"/>
          <p14:tracePt t="72672" x="3646488" y="3255963"/>
          <p14:tracePt t="72678" x="3629025" y="3273425"/>
          <p14:tracePt t="72694" x="3582988" y="3292475"/>
          <p14:tracePt t="72702" x="3573463" y="3292475"/>
          <p14:tracePt t="72710" x="3556000" y="3302000"/>
          <p14:tracePt t="72718" x="3509963" y="3302000"/>
          <p14:tracePt t="72725" x="3482975" y="3302000"/>
          <p14:tracePt t="72734" x="3436938" y="3309938"/>
          <p14:tracePt t="72742" x="3400425" y="3319463"/>
          <p14:tracePt t="72750" x="3363913" y="3338513"/>
          <p14:tracePt t="72757" x="3336925" y="3338513"/>
          <p14:tracePt t="72766" x="3281363" y="3346450"/>
          <p14:tracePt t="72774" x="3254375" y="3346450"/>
          <p14:tracePt t="72782" x="3217863" y="3346450"/>
          <p14:tracePt t="72790" x="3181350" y="3346450"/>
          <p14:tracePt t="72798" x="3154363" y="3346450"/>
          <p14:tracePt t="72823" x="3136900" y="3355975"/>
          <p14:tracePt t="73063" x="3127375" y="3355975"/>
          <p14:tracePt t="73072" x="3108325" y="3355975"/>
          <p14:tracePt t="73079" x="3100388" y="3355975"/>
          <p14:tracePt t="73087" x="3090863" y="3355975"/>
          <p14:tracePt t="73095" x="3071813" y="3382963"/>
          <p14:tracePt t="73107" x="3054350" y="3382963"/>
          <p14:tracePt t="73109" x="3035300" y="3392488"/>
          <p14:tracePt t="73119" x="3008313" y="3419475"/>
          <p14:tracePt t="73127" x="2998788" y="3419475"/>
          <p14:tracePt t="73135" x="2971800" y="3438525"/>
          <p14:tracePt t="73143" x="2962275" y="3438525"/>
          <p14:tracePt t="73151" x="2954338" y="3446463"/>
          <p14:tracePt t="73159" x="2925763" y="3455988"/>
          <p14:tracePt t="73183" x="2917825" y="3455988"/>
          <p14:tracePt t="73191" x="2908300" y="3455988"/>
          <p14:tracePt t="74015" x="2881313" y="3455988"/>
          <p14:tracePt t="74024" x="2862263" y="3482975"/>
          <p14:tracePt t="74032" x="2817813" y="3492500"/>
          <p14:tracePt t="74038" x="2781300" y="3502025"/>
          <p14:tracePt t="74047" x="2771775" y="3502025"/>
          <p14:tracePt t="74057" x="2744788" y="3502025"/>
          <p14:tracePt t="74063" x="2735263" y="3502025"/>
          <p14:tracePt t="74075" x="2725738" y="3502025"/>
          <p14:tracePt t="74406" x="2716213" y="3502025"/>
          <p14:tracePt t="74414" x="2689225" y="3511550"/>
          <p14:tracePt t="74422" x="2662238" y="3529013"/>
          <p14:tracePt t="74430" x="2635250" y="3529013"/>
          <p14:tracePt t="74439" x="2606675" y="3529013"/>
          <p14:tracePt t="74446" x="2589213" y="3538538"/>
          <p14:tracePt t="74456" x="2570163" y="3538538"/>
          <p14:tracePt t="74463" x="2552700" y="3538538"/>
          <p14:tracePt t="74476" x="2543175" y="3538538"/>
          <p14:tracePt t="74608" x="2533650" y="3538538"/>
          <p14:tracePt t="74622" x="2525713" y="3548063"/>
          <p14:tracePt t="74631" x="2506663" y="3548063"/>
          <p14:tracePt t="74655" x="2498725" y="3556000"/>
          <p14:tracePt t="74663" x="2479675" y="3556000"/>
          <p14:tracePt t="74679" x="2470150" y="3556000"/>
          <p14:tracePt t="74690" x="2452688" y="3575050"/>
          <p14:tracePt t="74718" x="2433638" y="3575050"/>
          <p14:tracePt t="75536" x="2416175" y="3565525"/>
          <p14:tracePt t="75543" x="2389188" y="3565525"/>
          <p14:tracePt t="75551" x="2360613" y="3565525"/>
          <p14:tracePt t="75559" x="2324100" y="3565525"/>
          <p14:tracePt t="75567" x="2316163" y="3565525"/>
          <p14:tracePt t="75577" x="2279650" y="3565525"/>
          <p14:tracePt t="75822" x="2270125" y="3556000"/>
          <p14:tracePt t="75960" x="2251075" y="3556000"/>
          <p14:tracePt t="75967" x="2243138" y="3556000"/>
          <p14:tracePt t="75977" x="2224088" y="3556000"/>
          <p14:tracePt t="75983" x="2206625" y="3556000"/>
          <p14:tracePt t="75994" x="2187575" y="3556000"/>
          <p14:tracePt t="75999" x="2160588" y="3556000"/>
          <p14:tracePt t="76007" x="2151063" y="3556000"/>
          <p14:tracePt t="76015" x="2133600" y="3556000"/>
          <p14:tracePt t="76028" x="2114550" y="3538538"/>
          <p14:tracePt t="76040" x="2106613" y="3538538"/>
          <p14:tracePt t="76143" x="2097088" y="3538538"/>
          <p14:tracePt t="76151" x="2078038" y="3538538"/>
          <p14:tracePt t="76159" x="2060575" y="3529013"/>
          <p14:tracePt t="76231" x="2060575" y="3519488"/>
          <p14:tracePt t="76344" x="2060575" y="3502025"/>
          <p14:tracePt t="76352" x="2060575" y="3492500"/>
          <p14:tracePt t="76674" x="2070100" y="3492500"/>
          <p14:tracePt t="76695" x="2070100" y="3482975"/>
          <p14:tracePt t="76703" x="2097088" y="3465513"/>
          <p14:tracePt t="76711" x="2114550" y="3455988"/>
          <p14:tracePt t="76719" x="2143125" y="3446463"/>
          <p14:tracePt t="76726" x="2160588" y="3438525"/>
          <p14:tracePt t="76734" x="2187575" y="3429000"/>
          <p14:tracePt t="76742" x="2206625" y="3429000"/>
          <p14:tracePt t="76750" x="2233613" y="3429000"/>
          <p14:tracePt t="76758" x="2251075" y="3402013"/>
          <p14:tracePt t="76870" x="2251075" y="3411538"/>
          <p14:tracePt t="76904" x="2251075" y="3429000"/>
          <p14:tracePt t="76913" x="2251075" y="3438525"/>
          <p14:tracePt t="76920" x="2251075" y="3446463"/>
          <p14:tracePt t="76951" x="2251075" y="3465513"/>
          <p14:tracePt t="77193" x="2251075" y="3502025"/>
          <p14:tracePt t="77199" x="2287588" y="3529013"/>
          <p14:tracePt t="77208" x="2343150" y="3529013"/>
          <p14:tracePt t="77215" x="2406650" y="3538538"/>
          <p14:tracePt t="77223" x="2462213" y="3565525"/>
          <p14:tracePt t="77230" x="2533650" y="3565525"/>
          <p14:tracePt t="77238" x="2598738" y="3592513"/>
          <p14:tracePt t="77245" x="2643188" y="3602038"/>
          <p14:tracePt t="77254" x="2671763" y="3611563"/>
          <p14:tracePt t="77262" x="2689225" y="3611563"/>
          <p14:tracePt t="77547" x="2671763" y="3611563"/>
          <p14:tracePt t="77568" x="2662238" y="3611563"/>
          <p14:tracePt t="77575" x="2652713" y="3611563"/>
          <p14:tracePt t="77591" x="2635250" y="3611563"/>
          <p14:tracePt t="77607" x="2625725" y="3611563"/>
          <p14:tracePt t="77663" x="2616200" y="3611563"/>
          <p14:tracePt t="77672" x="2606675" y="3611563"/>
          <p14:tracePt t="77681" x="2598738" y="3611563"/>
          <p14:tracePt t="77697" x="2589213" y="3611563"/>
          <p14:tracePt t="79967" x="2589213" y="3565525"/>
          <p14:tracePt t="79975" x="2589213" y="3556000"/>
          <p14:tracePt t="79984" x="2589213" y="3548063"/>
          <p14:tracePt t="79991" x="2589213" y="3538538"/>
          <p14:tracePt t="79999" x="2589213" y="3511550"/>
          <p14:tracePt t="80015" x="2589213" y="3492500"/>
          <p14:tracePt t="80024" x="2598738" y="3475038"/>
          <p14:tracePt t="80031" x="2606675" y="3475038"/>
          <p14:tracePt t="80039" x="2625725" y="3465513"/>
          <p14:tracePt t="80047" x="2662238" y="3438525"/>
          <p14:tracePt t="80053" x="2698750" y="3411538"/>
          <p14:tracePt t="80062" x="2725738" y="3402013"/>
          <p14:tracePt t="80071" x="2789238" y="3365500"/>
          <p14:tracePt t="80078" x="2844800" y="3365500"/>
          <p14:tracePt t="80086" x="2881313" y="3355975"/>
          <p14:tracePt t="80094" x="2898775" y="3355975"/>
          <p14:tracePt t="80102" x="2935288" y="3355975"/>
          <p14:tracePt t="80118" x="2944813" y="3355975"/>
          <p14:tracePt t="80143" x="2954338" y="3355975"/>
          <p14:tracePt t="80167" x="2954338" y="3365500"/>
          <p14:tracePt t="80175" x="2954338" y="3392488"/>
          <p14:tracePt t="80183" x="2954338" y="3402013"/>
          <p14:tracePt t="80191" x="2944813" y="3419475"/>
          <p14:tracePt t="80199" x="2935288" y="3438525"/>
          <p14:tracePt t="80207" x="2935288" y="3446463"/>
          <p14:tracePt t="80215" x="2925763" y="3465513"/>
          <p14:tracePt t="80224" x="2917825" y="3482975"/>
          <p14:tracePt t="80247" x="2908300" y="3502025"/>
          <p14:tracePt t="80263" x="2898775" y="3511550"/>
          <p14:tracePt t="80279" x="2881313" y="3511550"/>
          <p14:tracePt t="80311" x="2862263" y="3538538"/>
          <p14:tracePt t="80319" x="2844800" y="3548063"/>
          <p14:tracePt t="80327" x="2817813" y="3548063"/>
          <p14:tracePt t="80335" x="2798763" y="3548063"/>
          <p14:tracePt t="80343" x="2762250" y="3548063"/>
          <p14:tracePt t="80351" x="2744788" y="3548063"/>
          <p14:tracePt t="80359" x="2725738" y="3548063"/>
          <p14:tracePt t="80367" x="2698750" y="3548063"/>
          <p14:tracePt t="80375" x="2679700" y="3548063"/>
          <p14:tracePt t="80384" x="2671763" y="3548063"/>
          <p14:tracePt t="80967" x="2708275" y="3548063"/>
          <p14:tracePt t="80975" x="2771775" y="3529013"/>
          <p14:tracePt t="80984" x="2825750" y="3519488"/>
          <p14:tracePt t="80991" x="2871788" y="3502025"/>
          <p14:tracePt t="81000" x="2917825" y="3492500"/>
          <p14:tracePt t="81008" x="2954338" y="3492500"/>
          <p14:tracePt t="81014" x="2998788" y="3492500"/>
          <p14:tracePt t="81022" x="3017838" y="3475038"/>
          <p14:tracePt t="81030" x="3027363" y="3475038"/>
          <p14:tracePt t="81151" x="3017838" y="3482975"/>
          <p14:tracePt t="81160" x="2998788" y="3492500"/>
          <p14:tracePt t="81199" x="2981325" y="3511550"/>
          <p14:tracePt t="81550" x="2954338" y="3511550"/>
          <p14:tracePt t="81558" x="2881313" y="3538538"/>
          <p14:tracePt t="81566" x="2798763" y="3548063"/>
          <p14:tracePt t="81574" x="2725738" y="3548063"/>
          <p14:tracePt t="81583" x="2652713" y="3575050"/>
          <p14:tracePt t="81590" x="2616200" y="3575050"/>
          <p14:tracePt t="81599" x="2579688" y="3575050"/>
          <p14:tracePt t="81606" x="2570163" y="3575050"/>
          <p14:tracePt t="81615" x="2552700" y="3575050"/>
          <p14:tracePt t="81690" x="2570163" y="3575050"/>
          <p14:tracePt t="81695" x="2589213" y="3575050"/>
          <p14:tracePt t="81704" x="2625725" y="3575050"/>
          <p14:tracePt t="81720" x="2635250" y="3575050"/>
          <p14:tracePt t="81727" x="2643188" y="3575050"/>
          <p14:tracePt t="81736" x="2662238" y="3575050"/>
          <p14:tracePt t="81743" x="2671763" y="3575050"/>
          <p14:tracePt t="81750" x="2679700" y="3584575"/>
          <p14:tracePt t="82174" x="2716213" y="3584575"/>
          <p14:tracePt t="82182" x="2844800" y="3575050"/>
          <p14:tracePt t="82191" x="3063875" y="3575050"/>
          <p14:tracePt t="82199" x="3263900" y="3575050"/>
          <p14:tracePt t="82207" x="3509963" y="3575050"/>
          <p14:tracePt t="82215" x="3810000" y="3575050"/>
          <p14:tracePt t="82223" x="4111625" y="3575050"/>
          <p14:tracePt t="82231" x="4440238" y="3575050"/>
          <p14:tracePt t="82238" x="4740275" y="3575050"/>
          <p14:tracePt t="82247" x="5078413" y="3575050"/>
          <p14:tracePt t="82254" x="5451475" y="3575050"/>
          <p14:tracePt t="82261" x="5724525" y="3584575"/>
          <p14:tracePt t="82272" x="5926138" y="3584575"/>
          <p14:tracePt t="82277" x="6089650" y="3602038"/>
          <p14:tracePt t="82287" x="6218238" y="3611563"/>
          <p14:tracePt t="82294" x="6308725" y="3648075"/>
          <p14:tracePt t="82302" x="6354763" y="3648075"/>
          <p14:tracePt t="82310" x="6381750" y="3648075"/>
          <p14:tracePt t="82318" x="6391275" y="3648075"/>
          <p14:tracePt t="82753" x="6399213" y="3648075"/>
          <p14:tracePt t="82757" x="6427788" y="3638550"/>
          <p14:tracePt t="82766" x="6481763" y="3629025"/>
          <p14:tracePt t="82774" x="6527800" y="3621088"/>
          <p14:tracePt t="82782" x="6564313" y="3602038"/>
          <p14:tracePt t="82839" x="6581775" y="3602038"/>
          <p14:tracePt t="82870" x="6591300" y="3602038"/>
          <p14:tracePt t="82887" x="6581775" y="3629025"/>
          <p14:tracePt t="82894" x="6564313" y="3648075"/>
          <p14:tracePt t="82903" x="6554788" y="3657600"/>
          <p14:tracePt t="82918" x="6537325" y="3665538"/>
          <p14:tracePt t="83183" x="6537325" y="3638550"/>
          <p14:tracePt t="83232" x="6537325" y="3611563"/>
          <p14:tracePt t="83247" x="6537325" y="3602038"/>
          <p14:tracePt t="83265" x="6537325" y="3592513"/>
          <p14:tracePt t="83280" x="6537325" y="3565525"/>
          <p14:tracePt t="83295" x="6537325" y="3556000"/>
          <p14:tracePt t="83304" x="6537325" y="3548063"/>
          <p14:tracePt t="83335" x="6537325" y="3538538"/>
          <p14:tracePt t="84719" x="6537325" y="3548063"/>
          <p14:tracePt t="84807" x="6537325" y="3565525"/>
          <p14:tracePt t="84816" x="6508750" y="3611563"/>
          <p14:tracePt t="84848" x="6508750" y="3621088"/>
          <p14:tracePt t="84904" x="6500813" y="3621088"/>
          <p14:tracePt t="84920" x="6481763" y="3638550"/>
          <p14:tracePt t="84927" x="6472238" y="3657600"/>
          <p14:tracePt t="84936" x="6454775" y="3694113"/>
          <p14:tracePt t="84943" x="6454775" y="3711575"/>
          <p14:tracePt t="84950" x="6435725" y="3757613"/>
          <p14:tracePt t="84958" x="6427788" y="3775075"/>
          <p14:tracePt t="84966" x="6399213" y="3811588"/>
          <p14:tracePt t="84975" x="6391275" y="3830638"/>
          <p14:tracePt t="84984" x="6381750" y="3848100"/>
          <p14:tracePt t="84992" x="6362700" y="3884613"/>
          <p14:tracePt t="85000" x="6345238" y="3911600"/>
          <p14:tracePt t="85009" x="6318250" y="3957638"/>
          <p14:tracePt t="85016" x="6299200" y="3976688"/>
          <p14:tracePt t="85025" x="6254750" y="4021138"/>
          <p14:tracePt t="85031" x="6189663" y="4049713"/>
          <p14:tracePt t="85040" x="6172200" y="4067175"/>
          <p14:tracePt t="85048" x="6116638" y="4113213"/>
          <p14:tracePt t="85055" x="6080125" y="4122738"/>
          <p14:tracePt t="85062" x="6043613" y="4149725"/>
          <p14:tracePt t="85070" x="5980113" y="4186238"/>
          <p14:tracePt t="85078" x="5943600" y="4186238"/>
          <p14:tracePt t="85086" x="5907088" y="4195763"/>
          <p14:tracePt t="85094" x="5862638" y="4195763"/>
          <p14:tracePt t="85102" x="5826125" y="4195763"/>
          <p14:tracePt t="85110" x="5807075" y="4195763"/>
          <p14:tracePt t="85118" x="5789613" y="4195763"/>
          <p14:tracePt t="85126" x="5770563" y="4203700"/>
          <p14:tracePt t="85134" x="5753100" y="4203700"/>
          <p14:tracePt t="85142" x="5724525" y="4203700"/>
          <p14:tracePt t="85150" x="5716588" y="4203700"/>
          <p14:tracePt t="85158" x="5688013" y="4203700"/>
          <p14:tracePt t="85166" x="5661025" y="4203700"/>
          <p14:tracePt t="85174" x="5607050" y="4203700"/>
          <p14:tracePt t="85182" x="5561013" y="4203700"/>
          <p14:tracePt t="85190" x="5497513" y="4232275"/>
          <p14:tracePt t="85198" x="5434013" y="4232275"/>
          <p14:tracePt t="85206" x="5378450" y="4240213"/>
          <p14:tracePt t="85215" x="5334000" y="4240213"/>
          <p14:tracePt t="85222" x="5278438" y="4249738"/>
          <p14:tracePt t="85231" x="5224463" y="4268788"/>
          <p14:tracePt t="85240" x="5187950" y="4268788"/>
          <p14:tracePt t="85246" x="5159375" y="4268788"/>
          <p14:tracePt t="85254" x="5114925" y="4286250"/>
          <p14:tracePt t="85271" x="5078413" y="4286250"/>
          <p14:tracePt t="85278" x="5059363" y="4295775"/>
          <p14:tracePt t="85289" x="5041900" y="4295775"/>
          <p14:tracePt t="85294" x="5032375" y="4295775"/>
          <p14:tracePt t="85304" x="5005388" y="4295775"/>
          <p14:tracePt t="85310" x="4978400" y="4303713"/>
          <p14:tracePt t="85319" x="4959350" y="4303713"/>
          <p14:tracePt t="85327" x="4932363" y="4303713"/>
          <p14:tracePt t="85334" x="4868863" y="4313238"/>
          <p14:tracePt t="85343" x="4759325" y="4332288"/>
          <p14:tracePt t="85351" x="4686300" y="4340225"/>
          <p14:tracePt t="85358" x="4603750" y="4359275"/>
          <p14:tracePt t="85367" x="4494213" y="4368800"/>
          <p14:tracePt t="85374" x="4421188" y="4386263"/>
          <p14:tracePt t="85382" x="4311650" y="4386263"/>
          <p14:tracePt t="85390" x="4275138" y="4386263"/>
          <p14:tracePt t="85398" x="4184650" y="4386263"/>
          <p14:tracePt t="85406" x="4084638" y="4386263"/>
          <p14:tracePt t="85414" x="3992563" y="4413250"/>
          <p14:tracePt t="85422" x="3883025" y="4413250"/>
          <p14:tracePt t="85430" x="3765550" y="4441825"/>
          <p14:tracePt t="85438" x="3673475" y="4449763"/>
          <p14:tracePt t="85446" x="3582988" y="4478338"/>
          <p14:tracePt t="85453" x="3500438" y="4495800"/>
          <p14:tracePt t="85462" x="3427413" y="4505325"/>
          <p14:tracePt t="85469" x="3373438" y="4505325"/>
          <p14:tracePt t="85478" x="3309938" y="4505325"/>
          <p14:tracePt t="85486" x="3236913" y="4514850"/>
          <p14:tracePt t="85494" x="3200400" y="4514850"/>
          <p14:tracePt t="85502" x="3154363" y="4541838"/>
          <p14:tracePt t="85510" x="3136900" y="4541838"/>
          <p14:tracePt t="85518" x="3117850" y="4541838"/>
          <p14:tracePt t="85526" x="3100388" y="4551363"/>
          <p14:tracePt t="85535" x="3071813" y="4551363"/>
          <p14:tracePt t="85543" x="3054350" y="4551363"/>
          <p14:tracePt t="85550" x="3008313" y="4559300"/>
          <p14:tracePt t="85557" x="2962275" y="4568825"/>
          <p14:tracePt t="85566" x="2925763" y="4595813"/>
          <p14:tracePt t="85574" x="2898775" y="4605338"/>
          <p14:tracePt t="85582" x="2862263" y="4605338"/>
          <p14:tracePt t="85590" x="2835275" y="4605338"/>
          <p14:tracePt t="85598" x="2781300" y="4614863"/>
          <p14:tracePt t="85606" x="2716213" y="4614863"/>
          <p14:tracePt t="85614" x="2662238" y="4624388"/>
          <p14:tracePt t="85622" x="2616200" y="4624388"/>
          <p14:tracePt t="85630" x="2562225" y="4651375"/>
          <p14:tracePt t="85638" x="2506663" y="4651375"/>
          <p14:tracePt t="85646" x="2479675" y="4660900"/>
          <p14:tracePt t="85655" x="2433638" y="4668838"/>
          <p14:tracePt t="85662" x="2406650" y="4668838"/>
          <p14:tracePt t="85671" x="2360613" y="4668838"/>
          <p14:tracePt t="85678" x="2343150" y="4678363"/>
          <p14:tracePt t="85687" x="2306638" y="4678363"/>
          <p14:tracePt t="85694" x="2260600" y="4714875"/>
          <p14:tracePt t="85704" x="2243138" y="4714875"/>
          <p14:tracePt t="85710" x="2187575" y="4732338"/>
          <p14:tracePt t="85718" x="2143125" y="4732338"/>
          <p14:tracePt t="85726" x="2087563" y="4732338"/>
          <p14:tracePt t="85734" x="2024063" y="4760913"/>
          <p14:tracePt t="85742" x="1968500" y="4760913"/>
          <p14:tracePt t="85750" x="1931988" y="4760913"/>
          <p14:tracePt t="85758" x="1887538" y="4760913"/>
          <p14:tracePt t="85766" x="1860550" y="4760913"/>
          <p14:tracePt t="85774" x="1824038" y="4760913"/>
          <p14:tracePt t="85782" x="1778000" y="4760913"/>
          <p14:tracePt t="85790" x="1758950" y="4760913"/>
          <p14:tracePt t="85798" x="1731963" y="4760913"/>
          <p14:tracePt t="85806" x="1714500" y="4760913"/>
          <p14:tracePt t="85814" x="1695450" y="4760913"/>
          <p14:tracePt t="85822" x="1668463" y="4760913"/>
          <p14:tracePt t="85830" x="1622425" y="4760913"/>
          <p14:tracePt t="85838" x="1595438" y="4760913"/>
          <p14:tracePt t="85846" x="1541463" y="4760913"/>
          <p14:tracePt t="85855" x="1522413" y="4760913"/>
          <p14:tracePt t="85865" x="1468438" y="4760913"/>
          <p14:tracePt t="85873" x="1412875" y="4760913"/>
          <p14:tracePt t="85879" x="1376363" y="4760913"/>
          <p14:tracePt t="85891" x="1358900" y="4760913"/>
          <p14:tracePt t="85907" x="1212850" y="4760913"/>
          <p14:tracePt t="85910" x="1185863" y="4760913"/>
          <p14:tracePt t="85920" x="1139825" y="4751388"/>
          <p14:tracePt t="85927" x="1112838" y="4732338"/>
          <p14:tracePt t="86174" x="1103313" y="4714875"/>
          <p14:tracePt t="86182" x="1139825" y="4697413"/>
          <p14:tracePt t="86190" x="1212850" y="4697413"/>
          <p14:tracePt t="86198" x="1266825" y="4687888"/>
          <p14:tracePt t="86206" x="1349375" y="4660900"/>
          <p14:tracePt t="86215" x="1403350" y="4660900"/>
          <p14:tracePt t="86223" x="1458913" y="4660900"/>
          <p14:tracePt t="86230" x="1531938" y="4660900"/>
          <p14:tracePt t="86239" x="1576388" y="4660900"/>
          <p14:tracePt t="86247" x="1612900" y="4660900"/>
          <p14:tracePt t="86255" x="1631950" y="4660900"/>
          <p14:tracePt t="86262" x="1649413" y="4660900"/>
          <p14:tracePt t="86374" x="1668463" y="4660900"/>
          <p14:tracePt t="86383" x="1677988" y="4660900"/>
          <p14:tracePt t="86391" x="1695450" y="4660900"/>
          <p14:tracePt t="86416" x="1704975" y="4660900"/>
          <p14:tracePt t="86423" x="1714500" y="4660900"/>
          <p14:tracePt t="86431" x="1722438" y="4660900"/>
          <p14:tracePt t="86438" x="1741488" y="4660900"/>
          <p14:tracePt t="86456" x="1751013" y="4668838"/>
          <p14:tracePt t="86479" x="1758950" y="4668838"/>
          <p14:tracePt t="86491" x="1768475" y="4678363"/>
          <p14:tracePt t="86495" x="1795463" y="4697413"/>
          <p14:tracePt t="86505" x="1814513" y="4705350"/>
          <p14:tracePt t="86511" x="1831975" y="4705350"/>
          <p14:tracePt t="86522" x="1851025" y="4714875"/>
          <p14:tracePt t="86527" x="1887538" y="4714875"/>
          <p14:tracePt t="86535" x="1931988" y="4724400"/>
          <p14:tracePt t="86543" x="1951038" y="4724400"/>
          <p14:tracePt t="86555" x="2024063" y="4741863"/>
          <p14:tracePt t="86557" x="2051050" y="4741863"/>
          <p14:tracePt t="86566" x="2087563" y="4741863"/>
          <p14:tracePt t="86574" x="2143125" y="4741863"/>
          <p14:tracePt t="86582" x="2160588" y="4741863"/>
          <p14:tracePt t="86590" x="2187575" y="4741863"/>
          <p14:tracePt t="86598" x="2206625" y="4741863"/>
          <p14:tracePt t="86606" x="2233613" y="4741863"/>
          <p14:tracePt t="86614" x="2243138" y="4741863"/>
          <p14:tracePt t="86622" x="2251075" y="4741863"/>
          <p14:tracePt t="86638" x="2270125" y="4741863"/>
          <p14:tracePt t="86753" x="2287588" y="4741863"/>
          <p14:tracePt t="86759" x="2316163" y="4741863"/>
          <p14:tracePt t="86770" x="2324100" y="4741863"/>
          <p14:tracePt t="86776" x="2343150" y="4751388"/>
          <p14:tracePt t="86783" x="2360613" y="4751388"/>
          <p14:tracePt t="86791" x="2370138" y="4751388"/>
          <p14:tracePt t="86799" x="2370138" y="4760913"/>
          <p14:tracePt t="86815" x="2379663" y="4760913"/>
          <p14:tracePt t="86831" x="2397125" y="4760913"/>
          <p14:tracePt t="86840" x="2406650" y="4760913"/>
          <p14:tracePt t="86847" x="2416175" y="4760913"/>
          <p14:tracePt t="86855" x="2425700" y="4760913"/>
          <p14:tracePt t="86863" x="2443163" y="4768850"/>
          <p14:tracePt t="86879" x="2452688" y="4768850"/>
          <p14:tracePt t="86889" x="2489200" y="4787900"/>
          <p14:tracePt t="86908" x="2543175" y="4814888"/>
          <p14:tracePt t="86911" x="2598738" y="4814888"/>
          <p14:tracePt t="86921" x="2662238" y="4824413"/>
          <p14:tracePt t="86927" x="2725738" y="4851400"/>
          <p14:tracePt t="86938" x="2798763" y="4860925"/>
          <p14:tracePt t="86943" x="2881313" y="4870450"/>
          <p14:tracePt t="86950" x="2971800" y="4887913"/>
          <p14:tracePt t="86958" x="3063875" y="4887913"/>
          <p14:tracePt t="86967" x="3154363" y="4914900"/>
          <p14:tracePt t="86975" x="3236913" y="4943475"/>
          <p14:tracePt t="86983" x="3290888" y="4943475"/>
          <p14:tracePt t="86992" x="3309938" y="4951413"/>
          <p14:tracePt t="86999" x="3354388" y="4951413"/>
          <p14:tracePt t="87008" x="3373438" y="4970463"/>
          <p14:tracePt t="87281" x="3400425" y="4970463"/>
          <p14:tracePt t="87291" x="3419475" y="4970463"/>
          <p14:tracePt t="87295" x="3473450" y="4970463"/>
          <p14:tracePt t="87308" x="3519488" y="4970463"/>
          <p14:tracePt t="87311" x="3573463" y="4970463"/>
          <p14:tracePt t="87323" x="3629025" y="4979988"/>
          <p14:tracePt t="87327" x="3673475" y="4979988"/>
          <p14:tracePt t="87336" x="3738563" y="4997450"/>
          <p14:tracePt t="87343" x="3783013" y="5006975"/>
          <p14:tracePt t="87355" x="3819525" y="5006975"/>
          <p14:tracePt t="87358" x="3856038" y="5016500"/>
          <p14:tracePt t="87369" x="3865563" y="5024438"/>
          <p14:tracePt t="87639" x="3929063" y="5024438"/>
          <p14:tracePt t="87647" x="3956050" y="5024438"/>
          <p14:tracePt t="87654" x="3992563" y="5016500"/>
          <p14:tracePt t="87664" x="4029075" y="4997450"/>
          <p14:tracePt t="87672" x="4075113" y="4997450"/>
          <p14:tracePt t="87679" x="4121150" y="4979988"/>
          <p14:tracePt t="87690" x="4148138" y="4970463"/>
          <p14:tracePt t="87693" x="4175125" y="4970463"/>
          <p14:tracePt t="87704" x="4184650" y="4970463"/>
          <p14:tracePt t="87710" x="4194175" y="4970463"/>
          <p14:tracePt t="87831" x="4202113" y="4960938"/>
          <p14:tracePt t="87906" x="4211638" y="4960938"/>
          <p14:tracePt t="87909" x="4221163" y="4951413"/>
          <p14:tracePt t="87921" x="4238625" y="4933950"/>
          <p14:tracePt t="87927" x="4257675" y="4933950"/>
          <p14:tracePt t="87935" x="4275138" y="4924425"/>
          <p14:tracePt t="87943" x="4284663" y="4924425"/>
          <p14:tracePt t="87954" x="4321175" y="4924425"/>
          <p14:tracePt t="87958" x="4330700" y="4924425"/>
          <p14:tracePt t="87967" x="4357688" y="4924425"/>
          <p14:tracePt t="87975" x="4376738" y="4924425"/>
          <p14:tracePt t="87983" x="4413250" y="4924425"/>
          <p14:tracePt t="87990" x="4440238" y="4924425"/>
          <p14:tracePt t="87998" x="4457700" y="4924425"/>
          <p14:tracePt t="88007" x="4484688" y="4924425"/>
          <p14:tracePt t="88015" x="4503738" y="4924425"/>
          <p14:tracePt t="88023" x="4540250" y="4924425"/>
          <p14:tracePt t="88030" x="4549775" y="4924425"/>
          <p14:tracePt t="88038" x="4586288" y="4924425"/>
          <p14:tracePt t="88046" x="4603750" y="4924425"/>
          <p14:tracePt t="88062" x="4622800" y="4924425"/>
          <p14:tracePt t="88078" x="4630738" y="4924425"/>
          <p14:tracePt t="88176" x="4649788" y="4924425"/>
          <p14:tracePt t="88184" x="4676775" y="4924425"/>
          <p14:tracePt t="88192" x="4695825" y="4924425"/>
          <p14:tracePt t="88199" x="4722813" y="4924425"/>
          <p14:tracePt t="88207" x="4740275" y="4914900"/>
          <p14:tracePt t="88215" x="4759325" y="4914900"/>
          <p14:tracePt t="88224" x="4776788" y="4914900"/>
          <p14:tracePt t="88231" x="4803775" y="4914900"/>
          <p14:tracePt t="88239" x="4840288" y="4914900"/>
          <p14:tracePt t="88247" x="4876800" y="4914900"/>
          <p14:tracePt t="88255" x="4922838" y="4914900"/>
          <p14:tracePt t="88264" x="4959350" y="4914900"/>
          <p14:tracePt t="88272" x="5014913" y="4914900"/>
          <p14:tracePt t="88279" x="5041900" y="4906963"/>
          <p14:tracePt t="88294" x="5151438" y="4906963"/>
          <p14:tracePt t="88305" x="5195888" y="4906963"/>
          <p14:tracePt t="88312" x="5251450" y="4887913"/>
          <p14:tracePt t="88322" x="5278438" y="4887913"/>
          <p14:tracePt t="88327" x="5314950" y="4870450"/>
          <p14:tracePt t="88336" x="5351463" y="4870450"/>
          <p14:tracePt t="88343" x="5397500" y="4860925"/>
          <p14:tracePt t="88355" x="5405438" y="4860925"/>
          <p14:tracePt t="88359" x="5434013" y="4860925"/>
          <p14:tracePt t="88367" x="5451475" y="4860925"/>
          <p14:tracePt t="88383" x="5470525" y="4860925"/>
          <p14:tracePt t="88390" x="5478463" y="4851400"/>
          <p14:tracePt t="88568" x="5487988" y="4851400"/>
          <p14:tracePt t="88573" x="5497513" y="4851400"/>
          <p14:tracePt t="88582" x="5524500" y="4851400"/>
          <p14:tracePt t="88590" x="5543550" y="4851400"/>
          <p14:tracePt t="88598" x="5570538" y="4851400"/>
          <p14:tracePt t="88606" x="5653088" y="4878388"/>
          <p14:tracePt t="88614" x="5753100" y="4897438"/>
          <p14:tracePt t="88623" x="5862638" y="4906963"/>
          <p14:tracePt t="88631" x="6007100" y="4906963"/>
          <p14:tracePt t="88640" x="6189663" y="4906963"/>
          <p14:tracePt t="88647" x="6335713" y="4906963"/>
          <p14:tracePt t="88655" x="6508750" y="4906963"/>
          <p14:tracePt t="88663" x="6691313" y="4906963"/>
          <p14:tracePt t="88670" x="6856413" y="4906963"/>
          <p14:tracePt t="88679" x="7019925" y="4906963"/>
          <p14:tracePt t="88690" x="7110413" y="4906963"/>
          <p14:tracePt t="88693" x="7202488" y="4924425"/>
          <p14:tracePt t="88704" x="7265988" y="4924425"/>
          <p14:tracePt t="88710" x="7292975" y="4924425"/>
          <p14:tracePt t="88719" x="7312025" y="4924425"/>
          <p14:tracePt t="88880" x="7329488" y="4924425"/>
          <p14:tracePt t="88892" x="7366000" y="4914900"/>
          <p14:tracePt t="88896" x="7412038" y="4914900"/>
          <p14:tracePt t="88907" x="7439025" y="4897438"/>
          <p14:tracePt t="88912" x="7485063" y="4887913"/>
          <p14:tracePt t="88920" x="7521575" y="4878388"/>
          <p14:tracePt t="88940" x="7575550" y="4870450"/>
          <p14:tracePt t="88943" x="7585075" y="4870450"/>
          <p14:tracePt t="88951" x="7612063" y="4851400"/>
          <p14:tracePt t="89031" x="7621588" y="4841875"/>
          <p14:tracePt t="89073" x="7612063" y="4841875"/>
          <p14:tracePt t="89078" x="7502525" y="4860925"/>
          <p14:tracePt t="89086" x="7356475" y="4860925"/>
          <p14:tracePt t="89094" x="7275513" y="4887913"/>
          <p14:tracePt t="89105" x="7110413" y="4914900"/>
          <p14:tracePt t="89111" x="6946900" y="4914900"/>
          <p14:tracePt t="89122" x="6746875" y="4914900"/>
          <p14:tracePt t="89127" x="6573838" y="4914900"/>
          <p14:tracePt t="89137" x="6345238" y="4914900"/>
          <p14:tracePt t="89143" x="6108700" y="4933950"/>
          <p14:tracePt t="89155" x="5853113" y="4933950"/>
          <p14:tracePt t="89159" x="5624513" y="4933950"/>
          <p14:tracePt t="89168" x="5360988" y="4933950"/>
          <p14:tracePt t="89175" x="5178425" y="4933950"/>
          <p14:tracePt t="89183" x="4959350" y="4933950"/>
          <p14:tracePt t="89192" x="4730750" y="4933950"/>
          <p14:tracePt t="89197" x="4513263" y="4933950"/>
          <p14:tracePt t="89206" x="4284663" y="4933950"/>
          <p14:tracePt t="89214" x="4021138" y="4933950"/>
          <p14:tracePt t="89222" x="3792538" y="4933950"/>
          <p14:tracePt t="89230" x="3592513" y="4933950"/>
          <p14:tracePt t="89238" x="3373438" y="4933950"/>
          <p14:tracePt t="89246" x="3208338" y="4933950"/>
          <p14:tracePt t="89254" x="3081338" y="4933950"/>
          <p14:tracePt t="89262" x="2935288" y="4933950"/>
          <p14:tracePt t="89270" x="2844800" y="4933950"/>
          <p14:tracePt t="89278" x="2735263" y="4933950"/>
          <p14:tracePt t="89287" x="2679700" y="4933950"/>
          <p14:tracePt t="89294" x="2625725" y="4933950"/>
          <p14:tracePt t="89304" x="2606675" y="4933950"/>
          <p14:tracePt t="89310" x="2579688" y="4933950"/>
          <p14:tracePt t="89321" x="2562225" y="4933950"/>
          <p14:tracePt t="89370" x="2516188" y="4933950"/>
          <p14:tracePt t="89375" x="2498725" y="4933950"/>
          <p14:tracePt t="89384" x="2470150" y="4933950"/>
          <p14:tracePt t="89393" x="2433638" y="4933950"/>
          <p14:tracePt t="89399" x="2397125" y="4933950"/>
          <p14:tracePt t="89407" x="2343150" y="4933950"/>
          <p14:tracePt t="89416" x="2306638" y="4933950"/>
          <p14:tracePt t="89422" x="2251075" y="4933950"/>
          <p14:tracePt t="89430" x="2197100" y="4933950"/>
          <p14:tracePt t="89438" x="2124075" y="4933950"/>
          <p14:tracePt t="89446" x="2060575" y="4933950"/>
          <p14:tracePt t="89454" x="2005013" y="4933950"/>
          <p14:tracePt t="89462" x="1914525" y="4933950"/>
          <p14:tracePt t="89470" x="1860550" y="4933950"/>
          <p14:tracePt t="89479" x="1804988" y="4933950"/>
          <p14:tracePt t="89486" x="1778000" y="4924425"/>
          <p14:tracePt t="89495" x="1741488" y="4924425"/>
          <p14:tracePt t="89505" x="1704975" y="4906963"/>
          <p14:tracePt t="89727" x="1731963" y="4906963"/>
          <p14:tracePt t="89735" x="1851025" y="4906963"/>
          <p14:tracePt t="89743" x="1978025" y="4906963"/>
          <p14:tracePt t="89755" x="2106613" y="4906963"/>
          <p14:tracePt t="89759" x="2233613" y="4906963"/>
          <p14:tracePt t="89769" x="2360613" y="4906963"/>
          <p14:tracePt t="89775" x="2489200" y="4906963"/>
          <p14:tracePt t="89783" x="2579688" y="4906963"/>
          <p14:tracePt t="89791" x="2671763" y="4924425"/>
          <p14:tracePt t="89799" x="2744788" y="4924425"/>
          <p14:tracePt t="89808" x="2781300" y="4943475"/>
          <p14:tracePt t="89813" x="2808288" y="4943475"/>
          <p14:tracePt t="89958" x="2817813" y="4943475"/>
          <p14:tracePt t="90087" x="2825750" y="4951413"/>
          <p14:tracePt t="90094" x="2898775" y="4951413"/>
          <p14:tracePt t="90102" x="2990850" y="4951413"/>
          <p14:tracePt t="90111" x="3117850" y="4979988"/>
          <p14:tracePt t="90122" x="3244850" y="4979988"/>
          <p14:tracePt t="90127" x="3336925" y="4979988"/>
          <p14:tracePt t="90135" x="3446463" y="4979988"/>
          <p14:tracePt t="90143" x="3519488" y="4979988"/>
          <p14:tracePt t="90153" x="3563938" y="4979988"/>
          <p14:tracePt t="90159" x="3582988" y="4979988"/>
          <p14:tracePt t="90231" x="3573463" y="4979988"/>
          <p14:tracePt t="90239" x="3527425" y="4979988"/>
          <p14:tracePt t="90247" x="3490913" y="4979988"/>
          <p14:tracePt t="90254" x="3473450" y="4979988"/>
          <p14:tracePt t="90263" x="3446463" y="4979988"/>
          <p14:tracePt t="90272" x="3436938" y="4979988"/>
          <p14:tracePt t="90279" x="3427413" y="4979988"/>
          <p14:tracePt t="90327" x="3419475" y="4979988"/>
          <p14:tracePt t="90354" x="3390900" y="4979988"/>
          <p14:tracePt t="90359" x="3354388" y="4979988"/>
          <p14:tracePt t="90370" x="3336925" y="5006975"/>
          <p14:tracePt t="90376" x="3290888" y="5016500"/>
          <p14:tracePt t="90383" x="3244850" y="5033963"/>
          <p14:tracePt t="90391" x="3200400" y="5043488"/>
          <p14:tracePt t="90399" x="3181350" y="5043488"/>
          <p14:tracePt t="90409" x="3144838" y="5053013"/>
          <p14:tracePt t="90413" x="3127375" y="5053013"/>
          <p14:tracePt t="90422" x="3081338" y="5053013"/>
          <p14:tracePt t="90430" x="3071813" y="5053013"/>
          <p14:tracePt t="90437" x="3035300" y="5070475"/>
          <p14:tracePt t="90446" x="3017838" y="5070475"/>
          <p14:tracePt t="90454" x="2990850" y="5070475"/>
          <p14:tracePt t="90462" x="2971800" y="5070475"/>
          <p14:tracePt t="90470" x="2944813" y="5070475"/>
          <p14:tracePt t="90478" x="2925763" y="5070475"/>
          <p14:tracePt t="90486" x="2898775" y="5070475"/>
          <p14:tracePt t="90495" x="2889250" y="5070475"/>
          <p14:tracePt t="90505" x="2881313" y="5070475"/>
          <p14:tracePt t="90511" x="2852738" y="5070475"/>
          <p14:tracePt t="90522" x="2835275" y="5070475"/>
          <p14:tracePt t="90527" x="2808288" y="5070475"/>
          <p14:tracePt t="90537" x="2798763" y="5070475"/>
          <p14:tracePt t="90543" x="2771775" y="5070475"/>
          <p14:tracePt t="90552" x="2762250" y="5070475"/>
          <p14:tracePt t="90559" x="2725738" y="5070475"/>
          <p14:tracePt t="90570" x="2708275" y="5070475"/>
          <p14:tracePt t="90575" x="2679700" y="5070475"/>
          <p14:tracePt t="90583" x="2662238" y="5070475"/>
          <p14:tracePt t="90591" x="2643188" y="5080000"/>
          <p14:tracePt t="90599" x="2635250" y="5080000"/>
          <p14:tracePt t="90608" x="2616200" y="5089525"/>
          <p14:tracePt t="90613" x="2616200" y="5097463"/>
          <p14:tracePt t="90622" x="2598738" y="5097463"/>
          <p14:tracePt t="90630" x="2579688" y="5106988"/>
          <p14:tracePt t="90637" x="2543175" y="5133975"/>
          <p14:tracePt t="90646" x="2525713" y="5143500"/>
          <p14:tracePt t="90654" x="2506663" y="5153025"/>
          <p14:tracePt t="90662" x="2479675" y="5160963"/>
          <p14:tracePt t="90671" x="2433638" y="5189538"/>
          <p14:tracePt t="90677" x="2416175" y="5197475"/>
          <p14:tracePt t="90686" x="2370138" y="5216525"/>
          <p14:tracePt t="90693" x="2306638" y="5253038"/>
          <p14:tracePt t="90702" x="2270125" y="5262563"/>
          <p14:tracePt t="90710" x="2206625" y="5270500"/>
          <p14:tracePt t="90718" x="2133600" y="5299075"/>
          <p14:tracePt t="90726" x="2087563" y="5307013"/>
          <p14:tracePt t="90734" x="2024063" y="5335588"/>
          <p14:tracePt t="90741" x="1951038" y="5362575"/>
          <p14:tracePt t="90750" x="1905000" y="5372100"/>
          <p14:tracePt t="90758" x="1841500" y="5380038"/>
          <p14:tracePt t="90766" x="1768475" y="5399088"/>
          <p14:tracePt t="90774" x="1722438" y="5416550"/>
          <p14:tracePt t="90782" x="1677988" y="5426075"/>
          <p14:tracePt t="90790" x="1649413" y="5435600"/>
          <p14:tracePt t="90798" x="1622425" y="5435600"/>
          <p14:tracePt t="90806" x="1604963" y="5445125"/>
          <p14:tracePt t="90822" x="1576388" y="5462588"/>
          <p14:tracePt t="91074" x="1576388" y="5472113"/>
          <p14:tracePt t="91079" x="1576388" y="5481638"/>
          <p14:tracePt t="91110" x="1576388" y="5499100"/>
          <p14:tracePt t="91118" x="1576388" y="5508625"/>
          <p14:tracePt t="91176" x="1576388" y="5518150"/>
          <p14:tracePt t="91198" x="1576388" y="5535613"/>
          <p14:tracePt t="91230" x="1576388" y="5545138"/>
          <p14:tracePt t="91411" x="1595438" y="5554663"/>
          <p14:tracePt t="91413" x="1685925" y="5554663"/>
          <p14:tracePt t="91421" x="1814513" y="5554663"/>
          <p14:tracePt t="91430" x="1941513" y="5554663"/>
          <p14:tracePt t="91438" x="2087563" y="5554663"/>
          <p14:tracePt t="91446" x="2243138" y="5554663"/>
          <p14:tracePt t="91454" x="2389188" y="5554663"/>
          <p14:tracePt t="91462" x="2552700" y="5554663"/>
          <p14:tracePt t="91470" x="2716213" y="5554663"/>
          <p14:tracePt t="91478" x="2844800" y="5562600"/>
          <p14:tracePt t="91487" x="2925763" y="5581650"/>
          <p14:tracePt t="91494" x="2981325" y="5589588"/>
          <p14:tracePt t="91503" x="3017838" y="5599113"/>
          <p14:tracePt t="91510" x="3017838" y="5608638"/>
          <p14:tracePt t="91534" x="3017838" y="5626100"/>
          <p14:tracePt t="91542" x="3017838" y="5654675"/>
          <p14:tracePt t="91550" x="2962275" y="5672138"/>
          <p14:tracePt t="91558" x="2898775" y="5691188"/>
          <p14:tracePt t="91566" x="2844800" y="5691188"/>
          <p14:tracePt t="91574" x="2771775" y="5718175"/>
          <p14:tracePt t="91582" x="2762250" y="5718175"/>
          <p14:tracePt t="91590" x="2735263" y="5718175"/>
          <p14:tracePt t="91799" x="2725738" y="5718175"/>
          <p14:tracePt t="91871" x="2744788" y="5718175"/>
          <p14:tracePt t="91879" x="2798763" y="5718175"/>
          <p14:tracePt t="91888" x="2844800" y="5718175"/>
          <p14:tracePt t="91912" x="2944813" y="5699125"/>
          <p14:tracePt t="91917" x="2981325" y="5691188"/>
          <p14:tracePt t="91926" x="3017838" y="5672138"/>
          <p14:tracePt t="91934" x="3035300" y="5672138"/>
          <p14:tracePt t="92480" x="3044825" y="5662613"/>
          <p14:tracePt t="92494" x="3063875" y="5645150"/>
          <p14:tracePt t="92502" x="3081338" y="5626100"/>
          <p14:tracePt t="92511" x="3090863" y="5618163"/>
          <p14:tracePt t="95222" x="3081338" y="5589588"/>
          <p14:tracePt t="95231" x="3071813" y="5572125"/>
          <p14:tracePt t="95239" x="3063875" y="5545138"/>
          <p14:tracePt t="95247" x="3054350" y="5508625"/>
          <p14:tracePt t="95256" x="3035300" y="5481638"/>
          <p14:tracePt t="95263" x="3027363" y="5472113"/>
          <p14:tracePt t="95270" x="3008313" y="5445125"/>
          <p14:tracePt t="95279" x="2998788" y="5426075"/>
          <p14:tracePt t="95287" x="2990850" y="5416550"/>
          <p14:tracePt t="95502" x="2981325" y="5408613"/>
          <p14:tracePt t="95511" x="2971800" y="5408613"/>
          <p14:tracePt t="95520" x="2962275" y="5426075"/>
          <p14:tracePt t="95527" x="2935288" y="5435600"/>
          <p14:tracePt t="95538" x="2935288" y="5445125"/>
          <p14:tracePt t="95543" x="2925763" y="5453063"/>
          <p14:tracePt t="95551" x="2898775" y="5472113"/>
          <p14:tracePt t="95567" x="2889250" y="5481638"/>
          <p14:tracePt t="95822" x="2898775" y="5481638"/>
          <p14:tracePt t="95830" x="2917825" y="5481638"/>
          <p14:tracePt t="95838" x="2944813" y="5481638"/>
          <p14:tracePt t="95846" x="2962275" y="5481638"/>
          <p14:tracePt t="95855" x="2998788" y="5472113"/>
          <p14:tracePt t="95862" x="3035300" y="5472113"/>
          <p14:tracePt t="95889" x="3081338" y="5472113"/>
          <p14:tracePt t="95895" x="3090863" y="5472113"/>
          <p14:tracePt t="96344" x="3081338" y="5472113"/>
          <p14:tracePt t="96958" x="3108325" y="5472113"/>
          <p14:tracePt t="96966" x="3163888" y="5462588"/>
          <p14:tracePt t="96974" x="3217863" y="5462588"/>
          <p14:tracePt t="96982" x="3309938" y="5462588"/>
          <p14:tracePt t="96990" x="3382963" y="5462588"/>
          <p14:tracePt t="96998" x="3463925" y="5462588"/>
          <p14:tracePt t="97006" x="3519488" y="5462588"/>
          <p14:tracePt t="97014" x="3582988" y="5481638"/>
          <p14:tracePt t="97022" x="3636963" y="5481638"/>
          <p14:tracePt t="97029" x="3692525" y="5481638"/>
          <p14:tracePt t="97038" x="3719513" y="5489575"/>
          <p14:tracePt t="97046" x="3729038" y="5489575"/>
          <p14:tracePt t="97054" x="3746500" y="5489575"/>
          <p14:tracePt t="97062" x="3765550" y="5499100"/>
          <p14:tracePt t="97144" x="3775075" y="5499100"/>
          <p14:tracePt t="97151" x="3783013" y="5499100"/>
          <p14:tracePt t="97159" x="3792538" y="5499100"/>
          <p14:tracePt t="97167" x="3810000" y="5499100"/>
          <p14:tracePt t="97173" x="3838575" y="5518150"/>
          <p14:tracePt t="97190" x="3846513" y="5518150"/>
          <p14:tracePt t="97205" x="3856038" y="5526088"/>
          <p14:tracePt t="99039" x="3865563" y="5526088"/>
          <p14:tracePt t="99080" x="3902075" y="5526088"/>
          <p14:tracePt t="99086" x="3911600" y="5518150"/>
          <p14:tracePt t="99095" x="3919538" y="5518150"/>
          <p14:tracePt t="99111" x="3948113" y="5508625"/>
          <p14:tracePt t="99120" x="3956050" y="5508625"/>
          <p14:tracePt t="99130" x="3984625" y="5508625"/>
          <p14:tracePt t="99136" x="3992563" y="5508625"/>
          <p14:tracePt t="99142" x="4002088" y="5499100"/>
          <p14:tracePt t="99150" x="4021138" y="5499100"/>
          <p14:tracePt t="99158" x="4029075" y="5499100"/>
          <p14:tracePt t="99166" x="4048125" y="5499100"/>
          <p14:tracePt t="99174" x="4065588" y="5499100"/>
          <p14:tracePt t="99182" x="4075113" y="5499100"/>
          <p14:tracePt t="99190" x="4075113" y="5489575"/>
          <p14:tracePt t="99226" x="4084638" y="5489575"/>
          <p14:tracePt t="99302" x="4102100" y="5489575"/>
          <p14:tracePt t="99330" x="4111625" y="5489575"/>
          <p14:tracePt t="99335" x="4121150" y="5489575"/>
          <p14:tracePt t="99414" x="4148138" y="5489575"/>
          <p14:tracePt t="99430" x="4157663" y="5489575"/>
          <p14:tracePt t="99438" x="4165600" y="5499100"/>
          <p14:tracePt t="99479" x="4202113" y="5508625"/>
          <p14:tracePt t="99486" x="4211638" y="5526088"/>
          <p14:tracePt t="99497" x="4230688" y="5545138"/>
          <p14:tracePt t="99503" x="4238625" y="5554663"/>
          <p14:tracePt t="99511" x="4248150" y="5554663"/>
          <p14:tracePt t="99521" x="4248150" y="5562600"/>
          <p14:tracePt t="99530" x="4257675" y="5572125"/>
          <p14:tracePt t="99902" x="4284663" y="5572125"/>
          <p14:tracePt t="99910" x="4348163" y="5554663"/>
          <p14:tracePt t="99918" x="4403725" y="5545138"/>
          <p14:tracePt t="99925" x="4421188" y="5545138"/>
          <p14:tracePt t="99934" x="4476750" y="5518150"/>
          <p14:tracePt t="99942" x="4521200" y="5508625"/>
          <p14:tracePt t="99950" x="4557713" y="5508625"/>
          <p14:tracePt t="99958" x="4576763" y="5508625"/>
          <p14:tracePt t="99966" x="4594225" y="5499100"/>
          <p14:tracePt t="100007" x="4603750" y="5499100"/>
          <p14:tracePt t="100326" x="4613275" y="5499100"/>
          <p14:tracePt t="100334" x="4686300" y="5499100"/>
          <p14:tracePt t="100342" x="4776788" y="5499100"/>
          <p14:tracePt t="100350" x="4832350" y="5499100"/>
          <p14:tracePt t="100358" x="4895850" y="5499100"/>
          <p14:tracePt t="100366" x="4949825" y="5499100"/>
          <p14:tracePt t="100374" x="5005388" y="5499100"/>
          <p14:tracePt t="100382" x="5059363" y="5499100"/>
          <p14:tracePt t="100389" x="5122863" y="5499100"/>
          <p14:tracePt t="100398" x="5141913" y="5508625"/>
          <p14:tracePt t="100406" x="5168900" y="5518150"/>
          <p14:tracePt t="100414" x="5178425" y="5518150"/>
          <p14:tracePt t="100857" x="5187950" y="5526088"/>
          <p14:tracePt t="101258" x="5205413" y="5526088"/>
          <p14:tracePt t="101263" x="5260975" y="5526088"/>
          <p14:tracePt t="101271" x="5334000" y="5526088"/>
          <p14:tracePt t="101279" x="5405438" y="5526088"/>
          <p14:tracePt t="101288" x="5461000" y="5526088"/>
          <p14:tracePt t="101297" x="5514975" y="5526088"/>
          <p14:tracePt t="101304" x="5570538" y="5526088"/>
          <p14:tracePt t="101311" x="5616575" y="5535613"/>
          <p14:tracePt t="101322" x="5697538" y="5562600"/>
          <p14:tracePt t="101331" x="5734050" y="5572125"/>
          <p14:tracePt t="101334" x="5780088" y="5589588"/>
          <p14:tracePt t="101342" x="5797550" y="5599113"/>
          <p14:tracePt t="101623" x="5834063" y="5599113"/>
          <p14:tracePt t="101630" x="5880100" y="5599113"/>
          <p14:tracePt t="101638" x="5953125" y="5589588"/>
          <p14:tracePt t="101646" x="6026150" y="5589588"/>
          <p14:tracePt t="101654" x="6116638" y="5589588"/>
          <p14:tracePt t="101662" x="6199188" y="5562600"/>
          <p14:tracePt t="101670" x="6272213" y="5562600"/>
          <p14:tracePt t="101678" x="6345238" y="5554663"/>
          <p14:tracePt t="101686" x="6454775" y="5545138"/>
          <p14:tracePt t="101696" x="6518275" y="5545138"/>
          <p14:tracePt t="101704" x="6573838" y="5545138"/>
          <p14:tracePt t="101713" x="6591300" y="5545138"/>
          <p14:tracePt t="102455" x="6610350" y="5545138"/>
          <p14:tracePt t="102471" x="6618288" y="5535613"/>
          <p14:tracePt t="102479" x="6654800" y="5499100"/>
          <p14:tracePt t="102486" x="6664325" y="5499100"/>
          <p14:tracePt t="102497" x="6673850" y="5499100"/>
          <p14:tracePt t="102505" x="6681788" y="5489575"/>
          <p14:tracePt t="103399" x="6691313" y="5489575"/>
          <p14:tracePt t="103407" x="6673850" y="5518150"/>
          <p14:tracePt t="103414" x="6664325" y="5518150"/>
          <p14:tracePt t="103422" x="6654800" y="5526088"/>
          <p14:tracePt t="103429" x="6654800" y="5535613"/>
          <p14:tracePt t="103438" x="6645275" y="5545138"/>
          <p14:tracePt t="104182" x="6654800" y="5554663"/>
          <p14:tracePt t="104190" x="6673850" y="5554663"/>
          <p14:tracePt t="104199" x="6681788" y="5554663"/>
          <p14:tracePt t="104215" x="6700838" y="5554663"/>
          <p14:tracePt t="104223" x="6710363" y="5554663"/>
          <p14:tracePt t="104927" x="6710363" y="5562600"/>
          <p14:tracePt t="105280" x="6710363" y="5581650"/>
          <p14:tracePt t="105287" x="6700838" y="5589588"/>
          <p14:tracePt t="105297" x="6681788" y="5589588"/>
          <p14:tracePt t="105312" x="6673850" y="5589588"/>
          <p14:tracePt t="105319" x="6664325" y="5589588"/>
          <p14:tracePt t="105329" x="6645275" y="5599113"/>
          <p14:tracePt t="105337" x="6637338" y="5599113"/>
          <p14:tracePt t="106374" x="6637338" y="5589588"/>
          <p14:tracePt t="106382" x="6654800" y="5554663"/>
          <p14:tracePt t="106390" x="6654800" y="5545138"/>
          <p14:tracePt t="106398" x="6664325" y="5545138"/>
          <p14:tracePt t="106414" x="6664325" y="5535613"/>
          <p14:tracePt t="106470" x="6673850" y="5526088"/>
          <p14:tracePt t="106774" x="6681788" y="5508625"/>
          <p14:tracePt t="106798" x="6700838" y="5499100"/>
          <p14:tracePt t="106815" x="6710363" y="5499100"/>
          <p14:tracePt t="106823" x="6718300" y="5489575"/>
          <p14:tracePt t="106861" x="6727825" y="5489575"/>
          <p14:tracePt t="106952" x="6737350" y="5481638"/>
          <p14:tracePt t="106961" x="6746875" y="5481638"/>
          <p14:tracePt t="107590" x="6754813" y="5481638"/>
          <p14:tracePt t="107598" x="6773863" y="5472113"/>
          <p14:tracePt t="107607" x="6791325" y="5462588"/>
          <p14:tracePt t="107614" x="6810375" y="5453063"/>
          <p14:tracePt t="107622" x="6837363" y="5445125"/>
          <p14:tracePt t="107630" x="6864350" y="5435600"/>
          <p14:tracePt t="107638" x="6873875" y="5435600"/>
          <p14:tracePt t="107646" x="6883400" y="5435600"/>
          <p14:tracePt t="107654" x="6900863" y="5435600"/>
          <p14:tracePt t="107661" x="6919913" y="5416550"/>
          <p14:tracePt t="108270" x="6929438" y="5416550"/>
          <p14:tracePt t="108278" x="6946900" y="5416550"/>
          <p14:tracePt t="108286" x="6973888" y="5426075"/>
          <p14:tracePt t="108294" x="6983413" y="5426075"/>
          <p14:tracePt t="108302" x="7010400" y="5435600"/>
          <p14:tracePt t="108310" x="7019925" y="5435600"/>
          <p14:tracePt t="108319" x="7037388" y="5453063"/>
          <p14:tracePt t="108454" x="7046913" y="5462588"/>
          <p14:tracePt t="109119" x="7056438" y="5462588"/>
          <p14:tracePt t="109127" x="7065963" y="5462588"/>
          <p14:tracePt t="109136" x="7092950" y="5462588"/>
          <p14:tracePt t="109143" x="7110413" y="5462588"/>
          <p14:tracePt t="109153" x="7138988" y="5462588"/>
          <p14:tracePt t="109159" x="7165975" y="5472113"/>
          <p14:tracePt t="109167" x="7202488" y="5472113"/>
          <p14:tracePt t="109175" x="7212013" y="5481638"/>
          <p14:tracePt t="109183" x="7229475" y="5481638"/>
          <p14:tracePt t="109191" x="7239000" y="5481638"/>
          <p14:tracePt t="109199" x="7256463" y="5499100"/>
          <p14:tracePt t="109239" x="7275513" y="5499100"/>
          <p14:tracePt t="109247" x="7292975" y="5499100"/>
          <p14:tracePt t="109255" x="7302500" y="5499100"/>
          <p14:tracePt t="109262" x="7329488" y="5499100"/>
          <p14:tracePt t="109271" x="7348538" y="5499100"/>
          <p14:tracePt t="109279" x="7375525" y="5499100"/>
          <p14:tracePt t="109287" x="7392988" y="5499100"/>
          <p14:tracePt t="109295" x="7421563" y="5499100"/>
          <p14:tracePt t="109302" x="7466013" y="5499100"/>
          <p14:tracePt t="109320" x="7475538" y="5499100"/>
          <p14:tracePt t="109990" x="7485063" y="5499100"/>
          <p14:tracePt t="109998" x="7485063" y="5508625"/>
          <p14:tracePt t="110006" x="7475538" y="5526088"/>
          <p14:tracePt t="110015" x="7466013" y="5535613"/>
          <p14:tracePt t="110022" x="7466013" y="5545138"/>
          <p14:tracePt t="110032" x="7458075" y="5562600"/>
          <p14:tracePt t="110038" x="7458075" y="5572125"/>
          <p14:tracePt t="110311" x="7458075" y="5581650"/>
          <p14:tracePt t="110343" x="7466013" y="5562600"/>
          <p14:tracePt t="110359" x="7475538" y="5562600"/>
          <p14:tracePt t="110370" x="7494588" y="5545138"/>
          <p14:tracePt t="110391" x="7502525" y="5535613"/>
          <p14:tracePt t="110622" x="7494588" y="5545138"/>
          <p14:tracePt t="110630" x="7485063" y="5545138"/>
          <p14:tracePt t="110646" x="7475538" y="5554663"/>
          <p14:tracePt t="110670" x="7466013" y="5562600"/>
          <p14:tracePt t="111136" x="7356475" y="5562600"/>
          <p14:tracePt t="111143" x="7192963" y="5562600"/>
          <p14:tracePt t="111152" x="7000875" y="5562600"/>
          <p14:tracePt t="111159" x="6746875" y="5562600"/>
          <p14:tracePt t="111175" x="6318250" y="5562600"/>
          <p14:tracePt t="111181" x="6016625" y="5562600"/>
          <p14:tracePt t="111190" x="5761038" y="5562600"/>
          <p14:tracePt t="111198" x="5534025" y="5562600"/>
          <p14:tracePt t="111206" x="5268913" y="5562600"/>
          <p14:tracePt t="111214" x="5086350" y="5562600"/>
          <p14:tracePt t="111222" x="4922838" y="5562600"/>
          <p14:tracePt t="111230" x="4795838" y="5562600"/>
          <p14:tracePt t="111238" x="4686300" y="5562600"/>
          <p14:tracePt t="111246" x="4594225" y="5562600"/>
          <p14:tracePt t="111254" x="4540250" y="5562600"/>
          <p14:tracePt t="111262" x="4484688" y="5562600"/>
          <p14:tracePt t="111270" x="4457700" y="5562600"/>
          <p14:tracePt t="111278" x="4421188" y="5562600"/>
          <p14:tracePt t="111286" x="4413250" y="5562600"/>
          <p14:tracePt t="111294" x="4394200" y="5562600"/>
          <p14:tracePt t="111302" x="4384675" y="5562600"/>
          <p14:tracePt t="111310" x="4367213" y="5562600"/>
          <p14:tracePt t="111321" x="4348163" y="5562600"/>
          <p14:tracePt t="111326" x="4340225" y="5562600"/>
          <p14:tracePt t="111335" x="4330700" y="5562600"/>
          <p14:tracePt t="111342" x="4303713" y="5562600"/>
          <p14:tracePt t="111352" x="4294188" y="5562600"/>
          <p14:tracePt t="111358" x="4248150" y="5562600"/>
          <p14:tracePt t="111368" x="4194175" y="5562600"/>
          <p14:tracePt t="111374" x="4121150" y="5562600"/>
          <p14:tracePt t="111382" x="4048125" y="5562600"/>
          <p14:tracePt t="111390" x="3938588" y="5562600"/>
          <p14:tracePt t="111398" x="3829050" y="5562600"/>
          <p14:tracePt t="111406" x="3719513" y="5562600"/>
          <p14:tracePt t="111415" x="3573463" y="5562600"/>
          <p14:tracePt t="111422" x="3446463" y="5562600"/>
          <p14:tracePt t="111430" x="3300413" y="5562600"/>
          <p14:tracePt t="111438" x="3171825" y="5562600"/>
          <p14:tracePt t="111446" x="3044825" y="5562600"/>
          <p14:tracePt t="111454" x="2935288" y="5562600"/>
          <p14:tracePt t="111462" x="2825750" y="5562600"/>
          <p14:tracePt t="111470" x="2752725" y="5562600"/>
          <p14:tracePt t="111478" x="2662238" y="5562600"/>
          <p14:tracePt t="111486" x="2562225" y="5562600"/>
          <p14:tracePt t="111494" x="2489200" y="5562600"/>
          <p14:tracePt t="111503" x="2433638" y="5562600"/>
          <p14:tracePt t="111510" x="2370138" y="5581650"/>
          <p14:tracePt t="111518" x="2343150" y="5589588"/>
          <p14:tracePt t="111526" x="2297113" y="5608638"/>
          <p14:tracePt t="111534" x="2243138" y="5618163"/>
          <p14:tracePt t="111542" x="2197100" y="5618163"/>
          <p14:tracePt t="111551" x="2143125" y="5626100"/>
          <p14:tracePt t="111558" x="2133600" y="5635625"/>
          <p14:tracePt t="111575" x="2114550" y="5635625"/>
          <p14:tracePt t="111686" x="2133600" y="5635625"/>
          <p14:tracePt t="111694" x="2160588" y="5635625"/>
          <p14:tracePt t="111703" x="2206625" y="5635625"/>
          <p14:tracePt t="111710" x="2279650" y="5635625"/>
          <p14:tracePt t="111718" x="2370138" y="5635625"/>
          <p14:tracePt t="111726" x="2443163" y="5635625"/>
          <p14:tracePt t="111736" x="2516188" y="5635625"/>
          <p14:tracePt t="111742" x="2589213" y="5635625"/>
          <p14:tracePt t="111752" x="2679700" y="5635625"/>
          <p14:tracePt t="111758" x="2752725" y="5635625"/>
          <p14:tracePt t="111767" x="2808288" y="5635625"/>
          <p14:tracePt t="111774" x="2852738" y="5635625"/>
          <p14:tracePt t="111783" x="2881313" y="5635625"/>
          <p14:tracePt t="111792" x="2898775" y="5635625"/>
          <p14:tracePt t="112079" x="2898775" y="5654675"/>
          <p14:tracePt t="112087" x="2898775" y="5662613"/>
          <p14:tracePt t="112103" x="2898775" y="5672138"/>
          <p14:tracePt t="112176" x="2889250" y="5681663"/>
          <p14:tracePt t="112191" x="2889250" y="5691188"/>
          <p14:tracePt t="112200" x="2889250" y="5708650"/>
          <p14:tracePt t="112207" x="2889250" y="5718175"/>
          <p14:tracePt t="112215" x="2889250" y="5727700"/>
          <p14:tracePt t="112232" x="2889250" y="5745163"/>
          <p14:tracePt t="112240" x="2889250" y="5754688"/>
          <p14:tracePt t="112255" x="2889250" y="5772150"/>
          <p14:tracePt t="112263" x="2889250" y="5791200"/>
          <p14:tracePt t="112279" x="2889250" y="5800725"/>
          <p14:tracePt t="112297" x="2889250" y="5808663"/>
          <p14:tracePt t="112383" x="2889250" y="5818188"/>
          <p14:tracePt t="112391" x="2898775" y="5818188"/>
          <p14:tracePt t="112399" x="2962275" y="5818188"/>
          <p14:tracePt t="112407" x="3017838" y="5818188"/>
          <p14:tracePt t="112416" x="3081338" y="5800725"/>
          <p14:tracePt t="112423" x="3136900" y="5791200"/>
          <p14:tracePt t="112431" x="3217863" y="5764213"/>
          <p14:tracePt t="112439" x="3327400" y="5735638"/>
          <p14:tracePt t="112447" x="3419475" y="5735638"/>
          <p14:tracePt t="112457" x="3500438" y="5718175"/>
          <p14:tracePt t="112462" x="3592513" y="5718175"/>
          <p14:tracePt t="112470" x="3646488" y="5718175"/>
          <p14:tracePt t="112478" x="3719513" y="5708650"/>
          <p14:tracePt t="112485" x="3819525" y="5699125"/>
          <p14:tracePt t="112495" x="3911600" y="5672138"/>
          <p14:tracePt t="112503" x="3975100" y="5654675"/>
          <p14:tracePt t="112511" x="4048125" y="5654675"/>
          <p14:tracePt t="112520" x="4102100" y="5645150"/>
          <p14:tracePt t="112527" x="4165600" y="5618163"/>
          <p14:tracePt t="112537" x="4175125" y="5608638"/>
          <p14:tracePt t="112543" x="4211638" y="5599113"/>
          <p14:tracePt t="112670" x="4194175" y="5599113"/>
          <p14:tracePt t="112678" x="4165600" y="5599113"/>
          <p14:tracePt t="112685" x="4121150" y="5618163"/>
          <p14:tracePt t="112694" x="4075113" y="5618163"/>
          <p14:tracePt t="112703" x="4057650" y="5626100"/>
          <p14:tracePt t="112710" x="4029075" y="5635625"/>
          <p14:tracePt t="112718" x="4011613" y="5635625"/>
          <p14:tracePt t="112726" x="3984625" y="5654675"/>
          <p14:tracePt t="112735" x="3975100" y="5654675"/>
          <p14:tracePt t="112742" x="3956050" y="5654675"/>
          <p14:tracePt t="112752" x="3938588" y="5662613"/>
          <p14:tracePt t="112759" x="3929063" y="5662613"/>
          <p14:tracePt t="112767" x="3911600" y="5672138"/>
          <p14:tracePt t="112784" x="3883025" y="5681663"/>
          <p14:tracePt t="112791" x="3865563" y="5699125"/>
          <p14:tracePt t="112799" x="3856038" y="5708650"/>
          <p14:tracePt t="112807" x="3838575" y="5718175"/>
          <p14:tracePt t="112943" x="3838575" y="5708650"/>
          <p14:tracePt t="112952" x="3865563" y="5681663"/>
          <p14:tracePt t="112959" x="3883025" y="5662613"/>
          <p14:tracePt t="112968" x="3892550" y="5654675"/>
          <p14:tracePt t="112975" x="3892550" y="5645150"/>
          <p14:tracePt t="112989" x="3911600" y="5635625"/>
          <p14:tracePt t="112991" x="3929063" y="5626100"/>
          <p14:tracePt t="112998" x="3938588" y="5618163"/>
          <p14:tracePt t="113014" x="3948113" y="5608638"/>
          <p14:tracePt t="113095" x="3956050" y="5608638"/>
          <p14:tracePt t="113105" x="3965575" y="5608638"/>
          <p14:tracePt t="113112" x="3984625" y="5608638"/>
          <p14:tracePt t="113120" x="4011613" y="5608638"/>
          <p14:tracePt t="113128" x="4021138" y="5608638"/>
          <p14:tracePt t="113137" x="4029075" y="5608638"/>
          <p14:tracePt t="113143" x="4048125" y="5608638"/>
          <p14:tracePt t="113154" x="4065588" y="5608638"/>
          <p14:tracePt t="113159" x="4075113" y="5618163"/>
          <p14:tracePt t="113175" x="4075113" y="5626100"/>
          <p14:tracePt t="113191" x="4075113" y="5645150"/>
          <p14:tracePt t="113200" x="4075113" y="5654675"/>
          <p14:tracePt t="113446" x="4111625" y="5662613"/>
          <p14:tracePt t="113454" x="4157663" y="5662613"/>
          <p14:tracePt t="113462" x="4194175" y="5662613"/>
          <p14:tracePt t="113470" x="4238625" y="5662613"/>
          <p14:tracePt t="113478" x="4267200" y="5662613"/>
          <p14:tracePt t="113485" x="4311650" y="5662613"/>
          <p14:tracePt t="113494" x="4367213" y="5662613"/>
          <p14:tracePt t="113501" x="4394200" y="5662613"/>
          <p14:tracePt t="113511" x="4413250" y="5662613"/>
          <p14:tracePt t="113527" x="4430713" y="5662613"/>
          <p14:tracePt t="113751" x="4440238" y="5662613"/>
          <p14:tracePt t="113759" x="4440238" y="5672138"/>
          <p14:tracePt t="113879" x="4430713" y="5672138"/>
          <p14:tracePt t="113895" x="4430713" y="5681663"/>
          <p14:tracePt t="114031" x="4430713" y="5691188"/>
          <p14:tracePt t="114047" x="4448175" y="5691188"/>
          <p14:tracePt t="114054" x="4494213" y="5691188"/>
          <p14:tracePt t="114062" x="4549775" y="5691188"/>
          <p14:tracePt t="114070" x="4622800" y="5691188"/>
          <p14:tracePt t="114078" x="4722813" y="5672138"/>
          <p14:tracePt t="114085" x="4832350" y="5662613"/>
          <p14:tracePt t="114095" x="4941888" y="5618163"/>
          <p14:tracePt t="114107" x="5059363" y="5589588"/>
          <p14:tracePt t="114111" x="5151438" y="5589588"/>
          <p14:tracePt t="114119" x="5241925" y="5562600"/>
          <p14:tracePt t="114127" x="5305425" y="5545138"/>
          <p14:tracePt t="114137" x="5360988" y="5545138"/>
          <p14:tracePt t="114143" x="5405438" y="5535613"/>
          <p14:tracePt t="114153" x="5441950" y="5535613"/>
          <p14:tracePt t="114159" x="5461000" y="5526088"/>
          <p14:tracePt t="114239" x="5470525" y="5526088"/>
          <p14:tracePt t="114247" x="5497513" y="5508625"/>
          <p14:tracePt t="114255" x="5543550" y="5489575"/>
          <p14:tracePt t="114263" x="5588000" y="5481638"/>
          <p14:tracePt t="114273" x="5661025" y="5435600"/>
          <p14:tracePt t="114279" x="5743575" y="5408613"/>
          <p14:tracePt t="114287" x="5843588" y="5372100"/>
          <p14:tracePt t="114295" x="5972175" y="5307013"/>
          <p14:tracePt t="114305" x="6053138" y="5289550"/>
          <p14:tracePt t="114311" x="6189663" y="5243513"/>
          <p14:tracePt t="114318" x="6262688" y="5216525"/>
          <p14:tracePt t="114327" x="6354763" y="5197475"/>
          <p14:tracePt t="114338" x="6435725" y="5160963"/>
          <p14:tracePt t="114341" x="6481763" y="5133975"/>
          <p14:tracePt t="114353" x="6527800" y="5116513"/>
          <p14:tracePt t="114359" x="6545263" y="5106988"/>
          <p14:tracePt t="114371" x="6581775" y="5089525"/>
          <p14:tracePt t="114375" x="6591300" y="5089525"/>
          <p14:tracePt t="114386" x="6600825" y="5080000"/>
          <p14:tracePt t="114391" x="6610350" y="5070475"/>
          <p14:tracePt t="114399" x="6618288" y="5060950"/>
          <p14:tracePt t="114409" x="6627813" y="5053013"/>
          <p14:tracePt t="114414" x="6645275" y="5043488"/>
          <p14:tracePt t="114423" x="6700838" y="5006975"/>
          <p14:tracePt t="114431" x="6727825" y="5006975"/>
          <p14:tracePt t="114439" x="6791325" y="4987925"/>
          <p14:tracePt t="114447" x="6819900" y="4970463"/>
          <p14:tracePt t="114455" x="6910388" y="4943475"/>
          <p14:tracePt t="114463" x="6964363" y="4933950"/>
          <p14:tracePt t="114472" x="7046913" y="4906963"/>
          <p14:tracePt t="114479" x="7138988" y="4878388"/>
          <p14:tracePt t="114486" x="7219950" y="4860925"/>
          <p14:tracePt t="114495" x="7292975" y="4833938"/>
          <p14:tracePt t="114506" x="7392988" y="4805363"/>
          <p14:tracePt t="114509" x="7448550" y="4797425"/>
          <p14:tracePt t="114519" x="7512050" y="4768850"/>
          <p14:tracePt t="114525" x="7575550" y="4760913"/>
          <p14:tracePt t="114534" x="7631113" y="4751388"/>
          <p14:tracePt t="114542" x="7675563" y="4751388"/>
          <p14:tracePt t="114552" x="7712075" y="4741863"/>
          <p14:tracePt t="114557" x="7748588" y="4741863"/>
          <p14:tracePt t="114568" x="7804150" y="4714875"/>
          <p14:tracePt t="114573" x="7821613" y="4714875"/>
          <p14:tracePt t="114585" x="7840663" y="4705350"/>
          <p14:tracePt t="114589" x="7867650" y="4697413"/>
          <p14:tracePt t="114598" x="7921625" y="4697413"/>
          <p14:tracePt t="114605" x="7950200" y="4687888"/>
          <p14:tracePt t="114614" x="8023225" y="4660900"/>
          <p14:tracePt t="114622" x="8123238" y="4632325"/>
          <p14:tracePt t="114630" x="8240713" y="4578350"/>
          <p14:tracePt t="114638" x="8369300" y="4559300"/>
          <p14:tracePt t="114646" x="8515350" y="4505325"/>
          <p14:tracePt t="114654" x="8705850" y="4441825"/>
          <p14:tracePt t="114662" x="8915400" y="44053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ltLang="ja-JP"/>
              <a:t>Rise and fall of the members</a:t>
            </a:r>
          </a:p>
        </p:txBody>
      </p:sp>
      <p:sp>
        <p:nvSpPr>
          <p:cNvPr id="231428" name="Line 4"/>
          <p:cNvSpPr>
            <a:spLocks noChangeShapeType="1"/>
          </p:cNvSpPr>
          <p:nvPr/>
        </p:nvSpPr>
        <p:spPr bwMode="auto">
          <a:xfrm>
            <a:off x="1258888" y="5589588"/>
            <a:ext cx="66976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1429" name="Line 5"/>
          <p:cNvSpPr>
            <a:spLocks noChangeShapeType="1"/>
          </p:cNvSpPr>
          <p:nvPr/>
        </p:nvSpPr>
        <p:spPr bwMode="auto">
          <a:xfrm flipV="1">
            <a:off x="1403350" y="1484313"/>
            <a:ext cx="0" cy="44656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1430" name="Text Box 6"/>
          <p:cNvSpPr txBox="1">
            <a:spLocks noChangeArrowheads="1"/>
          </p:cNvSpPr>
          <p:nvPr/>
        </p:nvSpPr>
        <p:spPr bwMode="auto">
          <a:xfrm>
            <a:off x="8101013" y="5589588"/>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k</a:t>
            </a:r>
          </a:p>
        </p:txBody>
      </p:sp>
      <p:sp>
        <p:nvSpPr>
          <p:cNvPr id="231431" name="Text Box 7"/>
          <p:cNvSpPr txBox="1">
            <a:spLocks noChangeArrowheads="1"/>
          </p:cNvSpPr>
          <p:nvPr/>
        </p:nvSpPr>
        <p:spPr bwMode="auto">
          <a:xfrm>
            <a:off x="900113" y="1123950"/>
            <a:ext cx="369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n</a:t>
            </a:r>
          </a:p>
        </p:txBody>
      </p:sp>
      <p:sp>
        <p:nvSpPr>
          <p:cNvPr id="231432" name="Text Box 8"/>
          <p:cNvSpPr txBox="1">
            <a:spLocks noChangeArrowheads="1"/>
          </p:cNvSpPr>
          <p:nvPr/>
        </p:nvSpPr>
        <p:spPr bwMode="auto">
          <a:xfrm>
            <a:off x="900113" y="270192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a:t>
            </a:r>
          </a:p>
        </p:txBody>
      </p:sp>
      <p:sp>
        <p:nvSpPr>
          <p:cNvPr id="231433" name="Text Box 9"/>
          <p:cNvSpPr txBox="1">
            <a:spLocks noChangeArrowheads="1"/>
          </p:cNvSpPr>
          <p:nvPr/>
        </p:nvSpPr>
        <p:spPr bwMode="auto">
          <a:xfrm>
            <a:off x="1597025" y="55832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a:t>
            </a:r>
          </a:p>
        </p:txBody>
      </p:sp>
      <p:sp>
        <p:nvSpPr>
          <p:cNvPr id="231434" name="Text Box 10"/>
          <p:cNvSpPr txBox="1">
            <a:spLocks noChangeArrowheads="1"/>
          </p:cNvSpPr>
          <p:nvPr/>
        </p:nvSpPr>
        <p:spPr bwMode="auto">
          <a:xfrm>
            <a:off x="3995738" y="5661025"/>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100</a:t>
            </a:r>
          </a:p>
        </p:txBody>
      </p:sp>
      <p:sp>
        <p:nvSpPr>
          <p:cNvPr id="231435" name="Text Box 11"/>
          <p:cNvSpPr txBox="1">
            <a:spLocks noChangeArrowheads="1"/>
          </p:cNvSpPr>
          <p:nvPr/>
        </p:nvSpPr>
        <p:spPr bwMode="auto">
          <a:xfrm>
            <a:off x="6759575" y="56610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1000</a:t>
            </a:r>
          </a:p>
        </p:txBody>
      </p:sp>
      <p:sp>
        <p:nvSpPr>
          <p:cNvPr id="231437" name="Text Box 13"/>
          <p:cNvSpPr txBox="1">
            <a:spLocks noChangeArrowheads="1"/>
          </p:cNvSpPr>
          <p:nvPr/>
        </p:nvSpPr>
        <p:spPr bwMode="auto">
          <a:xfrm>
            <a:off x="900113" y="16287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16</a:t>
            </a:r>
          </a:p>
        </p:txBody>
      </p:sp>
      <p:sp>
        <p:nvSpPr>
          <p:cNvPr id="231438" name="Text Box 14"/>
          <p:cNvSpPr txBox="1">
            <a:spLocks noChangeArrowheads="1"/>
          </p:cNvSpPr>
          <p:nvPr/>
        </p:nvSpPr>
        <p:spPr bwMode="auto">
          <a:xfrm>
            <a:off x="1020763" y="37830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5</a:t>
            </a:r>
          </a:p>
        </p:txBody>
      </p:sp>
      <p:sp>
        <p:nvSpPr>
          <p:cNvPr id="231439" name="Text Box 15"/>
          <p:cNvSpPr txBox="1">
            <a:spLocks noChangeArrowheads="1"/>
          </p:cNvSpPr>
          <p:nvPr/>
        </p:nvSpPr>
        <p:spPr bwMode="auto">
          <a:xfrm>
            <a:off x="971550" y="4430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3</a:t>
            </a:r>
          </a:p>
        </p:txBody>
      </p:sp>
      <p:sp>
        <p:nvSpPr>
          <p:cNvPr id="231440" name="Text Box 16"/>
          <p:cNvSpPr txBox="1">
            <a:spLocks noChangeArrowheads="1"/>
          </p:cNvSpPr>
          <p:nvPr/>
        </p:nvSpPr>
        <p:spPr bwMode="auto">
          <a:xfrm>
            <a:off x="971550" y="48688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a:t>
            </a:r>
          </a:p>
        </p:txBody>
      </p:sp>
      <p:sp>
        <p:nvSpPr>
          <p:cNvPr id="231441" name="Oval 17"/>
          <p:cNvSpPr>
            <a:spLocks noChangeArrowheads="1"/>
          </p:cNvSpPr>
          <p:nvPr/>
        </p:nvSpPr>
        <p:spPr bwMode="auto">
          <a:xfrm>
            <a:off x="1619250" y="1700213"/>
            <a:ext cx="288925" cy="1296987"/>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231443" name="Text Box 19"/>
          <p:cNvSpPr txBox="1">
            <a:spLocks noChangeArrowheads="1"/>
          </p:cNvSpPr>
          <p:nvPr/>
        </p:nvSpPr>
        <p:spPr bwMode="auto">
          <a:xfrm>
            <a:off x="1958975" y="1431925"/>
            <a:ext cx="245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hypercube machines</a:t>
            </a:r>
          </a:p>
          <a:p>
            <a:r>
              <a:rPr lang="en-US" altLang="ja-JP" b="1"/>
              <a:t>1980’s</a:t>
            </a:r>
          </a:p>
        </p:txBody>
      </p:sp>
      <p:sp>
        <p:nvSpPr>
          <p:cNvPr id="231444" name="Oval 20"/>
          <p:cNvSpPr>
            <a:spLocks noChangeArrowheads="1"/>
          </p:cNvSpPr>
          <p:nvPr/>
        </p:nvSpPr>
        <p:spPr bwMode="auto">
          <a:xfrm>
            <a:off x="2771775" y="4508500"/>
            <a:ext cx="1152525" cy="649288"/>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445" name="Oval 21"/>
          <p:cNvSpPr>
            <a:spLocks noChangeArrowheads="1"/>
          </p:cNvSpPr>
          <p:nvPr/>
        </p:nvSpPr>
        <p:spPr bwMode="auto">
          <a:xfrm>
            <a:off x="3419475" y="3644900"/>
            <a:ext cx="1081088" cy="792163"/>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446" name="Text Box 22"/>
          <p:cNvSpPr txBox="1">
            <a:spLocks noChangeArrowheads="1"/>
          </p:cNvSpPr>
          <p:nvPr/>
        </p:nvSpPr>
        <p:spPr bwMode="auto">
          <a:xfrm>
            <a:off x="3492500" y="5149850"/>
            <a:ext cx="346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2D/3D Mesh/Torus 90’s-2000’s</a:t>
            </a:r>
          </a:p>
        </p:txBody>
      </p:sp>
      <p:sp>
        <p:nvSpPr>
          <p:cNvPr id="231447" name="Text Box 23"/>
          <p:cNvSpPr txBox="1">
            <a:spLocks noChangeArrowheads="1"/>
          </p:cNvSpPr>
          <p:nvPr/>
        </p:nvSpPr>
        <p:spPr bwMode="auto">
          <a:xfrm>
            <a:off x="4481513" y="3573463"/>
            <a:ext cx="217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5D/6D Mesh/Torus</a:t>
            </a:r>
          </a:p>
          <a:p>
            <a:r>
              <a:rPr lang="en-US" altLang="ja-JP" b="1"/>
              <a:t>2010’s</a:t>
            </a:r>
          </a:p>
        </p:txBody>
      </p:sp>
      <p:sp>
        <p:nvSpPr>
          <p:cNvPr id="231448" name="Line 24"/>
          <p:cNvSpPr>
            <a:spLocks noChangeShapeType="1"/>
          </p:cNvSpPr>
          <p:nvPr/>
        </p:nvSpPr>
        <p:spPr bwMode="auto">
          <a:xfrm>
            <a:off x="1908175" y="2997200"/>
            <a:ext cx="1008063" cy="14398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1449" name="AutoShape 25"/>
          <p:cNvSpPr>
            <a:spLocks noChangeArrowheads="1"/>
          </p:cNvSpPr>
          <p:nvPr/>
        </p:nvSpPr>
        <p:spPr bwMode="auto">
          <a:xfrm>
            <a:off x="2843213" y="1844675"/>
            <a:ext cx="2736850" cy="1081088"/>
          </a:xfrm>
          <a:prstGeom prst="wedgeRoundRectCallout">
            <a:avLst>
              <a:gd name="adj1" fmla="val -68389"/>
              <a:gd name="adj2" fmla="val 91116"/>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a:t>HW router</a:t>
            </a:r>
          </a:p>
          <a:p>
            <a:pPr algn="ctr"/>
            <a:r>
              <a:rPr lang="en-US" altLang="ja-JP"/>
              <a:t>Wormhole, VC</a:t>
            </a:r>
          </a:p>
          <a:p>
            <a:pPr algn="ctr"/>
            <a:r>
              <a:rPr lang="en-US" altLang="ja-JP"/>
              <a:t>Bandwidth requirement</a:t>
            </a:r>
          </a:p>
        </p:txBody>
      </p:sp>
      <p:sp>
        <p:nvSpPr>
          <p:cNvPr id="231450" name="Line 26"/>
          <p:cNvSpPr>
            <a:spLocks noChangeShapeType="1"/>
          </p:cNvSpPr>
          <p:nvPr/>
        </p:nvSpPr>
        <p:spPr bwMode="auto">
          <a:xfrm flipV="1">
            <a:off x="3563938" y="4365625"/>
            <a:ext cx="215900" cy="1428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1451" name="AutoShape 27"/>
          <p:cNvSpPr>
            <a:spLocks noChangeArrowheads="1"/>
          </p:cNvSpPr>
          <p:nvPr/>
        </p:nvSpPr>
        <p:spPr bwMode="auto">
          <a:xfrm>
            <a:off x="5292725" y="4076700"/>
            <a:ext cx="3167063" cy="1081088"/>
          </a:xfrm>
          <a:prstGeom prst="wedgeRoundRectCallout">
            <a:avLst>
              <a:gd name="adj1" fmla="val -98722"/>
              <a:gd name="adj2" fmla="val -19602"/>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a:t>Optical links,</a:t>
            </a:r>
          </a:p>
          <a:p>
            <a:pPr algn="ctr"/>
            <a:r>
              <a:rPr lang="en-US" altLang="ja-JP"/>
              <a:t> Increasing size</a:t>
            </a:r>
          </a:p>
          <a:p>
            <a:pPr algn="ctr"/>
            <a:r>
              <a:rPr lang="en-US" altLang="ja-JP"/>
              <a:t>Low-latency requirement</a:t>
            </a:r>
          </a:p>
        </p:txBody>
      </p:sp>
      <p:pic>
        <p:nvPicPr>
          <p:cNvPr id="2" name="オーディオ 1">
            <a:hlinkClick r:id="" action="ppaction://media"/>
            <a:extLst>
              <a:ext uri="{FF2B5EF4-FFF2-40B4-BE49-F238E27FC236}">
                <a16:creationId xmlns:a16="http://schemas.microsoft.com/office/drawing/2014/main" id="{1E2E3DFE-4423-48B4-8A09-8C3C8EF9B0D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894016805"/>
      </p:ext>
    </p:extLst>
  </p:cSld>
  <p:clrMapOvr>
    <a:masterClrMapping/>
  </p:clrMapOvr>
  <mc:AlternateContent xmlns:mc="http://schemas.openxmlformats.org/markup-compatibility/2006" xmlns:p14="http://schemas.microsoft.com/office/powerpoint/2010/main">
    <mc:Choice Requires="p14">
      <p:transition spd="slow" p14:dur="2000" advTm="106670"/>
    </mc:Choice>
    <mc:Fallback xmlns="">
      <p:transition spd="slow" advTm="10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14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14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14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14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144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14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14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14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231441" grpId="0" animBg="1"/>
      <p:bldP spid="231443" grpId="0"/>
      <p:bldP spid="231444" grpId="0" animBg="1"/>
      <p:bldP spid="231445" grpId="0" animBg="1"/>
      <p:bldP spid="231446" grpId="0"/>
      <p:bldP spid="231447" grpId="0"/>
      <p:bldP spid="231448" grpId="0" animBg="1"/>
      <p:bldP spid="231449" grpId="0" animBg="1"/>
      <p:bldP spid="231450" grpId="0" animBg="1"/>
      <p:bldP spid="231451" grpId="0" animBg="1"/>
    </p:bldLst>
  </p:timing>
  <p:extLst>
    <p:ext uri="{3A86A75C-4F4B-4683-9AE1-C65F6400EC91}">
      <p14:laserTraceLst xmlns:p14="http://schemas.microsoft.com/office/powerpoint/2010/main">
        <p14:tracePtLst>
          <p14:tracePt t="358" x="8232775" y="4030663"/>
          <p14:tracePt t="364" x="7740650" y="4076700"/>
          <p14:tracePt t="371" x="7348538" y="4149725"/>
          <p14:tracePt t="379" x="7146925" y="4159250"/>
          <p14:tracePt t="387" x="6910388" y="4195763"/>
          <p14:tracePt t="397" x="6727825" y="4240213"/>
          <p14:tracePt t="404" x="6581775" y="4240213"/>
          <p14:tracePt t="412" x="6491288" y="4240213"/>
          <p14:tracePt t="421" x="6427788" y="4249738"/>
          <p14:tracePt t="429" x="6399213" y="4249738"/>
          <p14:tracePt t="531" x="6391275" y="4249738"/>
          <p14:tracePt t="547" x="6326188" y="4259263"/>
          <p14:tracePt t="555" x="6272213" y="4259263"/>
          <p14:tracePt t="563" x="6162675" y="4259263"/>
          <p14:tracePt t="571" x="6016625" y="4259263"/>
          <p14:tracePt t="579" x="5889625" y="4259263"/>
          <p14:tracePt t="588" x="5743575" y="4259263"/>
          <p14:tracePt t="597" x="5597525" y="4259263"/>
          <p14:tracePt t="604" x="5451475" y="4259263"/>
          <p14:tracePt t="612" x="5305425" y="4259263"/>
          <p14:tracePt t="621" x="5214938" y="4259263"/>
          <p14:tracePt t="629" x="5168900" y="4259263"/>
          <p14:tracePt t="636" x="5151438" y="4259263"/>
          <p14:tracePt t="677" x="5151438" y="4240213"/>
          <p14:tracePt t="684" x="5224463" y="4232275"/>
          <p14:tracePt t="693" x="5334000" y="4232275"/>
          <p14:tracePt t="700" x="5497513" y="4232275"/>
          <p14:tracePt t="708" x="5680075" y="4232275"/>
          <p14:tracePt t="716" x="5843588" y="4232275"/>
          <p14:tracePt t="724" x="6007100" y="4232275"/>
          <p14:tracePt t="732" x="6208713" y="4232275"/>
          <p14:tracePt t="739" x="6362700" y="4232275"/>
          <p14:tracePt t="748" x="6564313" y="4232275"/>
          <p14:tracePt t="756" x="6783388" y="4232275"/>
          <p14:tracePt t="764" x="6983413" y="4232275"/>
          <p14:tracePt t="772" x="7202488" y="4232275"/>
          <p14:tracePt t="780" x="7429500" y="4232275"/>
          <p14:tracePt t="788" x="7612063" y="4213225"/>
          <p14:tracePt t="796" x="7777163" y="4203700"/>
          <p14:tracePt t="805" x="7958138" y="4167188"/>
          <p14:tracePt t="813" x="8113713" y="4140200"/>
          <p14:tracePt t="821" x="8259763" y="4094163"/>
          <p14:tracePt t="829" x="8405813" y="4067175"/>
          <p14:tracePt t="839" x="8559800" y="4003675"/>
          <p14:tracePt t="845" x="8688388" y="3976688"/>
          <p14:tracePt t="851" x="8851900" y="3930650"/>
          <p14:tracePt t="860" x="9024938" y="3884613"/>
          <p14:tracePt t="3907" x="8961438" y="4186238"/>
          <p14:tracePt t="3915" x="8797925" y="4222750"/>
          <p14:tracePt t="3923" x="8642350" y="4295775"/>
          <p14:tracePt t="3931" x="8542338" y="4349750"/>
          <p14:tracePt t="3939" x="8478838" y="4386263"/>
          <p14:tracePt t="3947" x="8396288" y="4441825"/>
          <p14:tracePt t="3955" x="8350250" y="4478338"/>
          <p14:tracePt t="3963" x="8269288" y="4532313"/>
          <p14:tracePt t="3971" x="8213725" y="4587875"/>
          <p14:tracePt t="3979" x="8169275" y="4624388"/>
          <p14:tracePt t="3987" x="8086725" y="4678363"/>
          <p14:tracePt t="3995" x="8067675" y="4705350"/>
          <p14:tracePt t="4003" x="8050213" y="4724400"/>
          <p14:tracePt t="4011" x="8013700" y="4768850"/>
          <p14:tracePt t="4019" x="7994650" y="4778375"/>
          <p14:tracePt t="4027" x="7986713" y="4797425"/>
          <p14:tracePt t="4044" x="7977188" y="4805363"/>
          <p14:tracePt t="4051" x="7977188" y="4814888"/>
          <p14:tracePt t="4067" x="7967663" y="4841875"/>
          <p14:tracePt t="4076" x="7967663" y="4860925"/>
          <p14:tracePt t="4083" x="7950200" y="4878388"/>
          <p14:tracePt t="4094" x="7950200" y="4906963"/>
          <p14:tracePt t="4102" x="7940675" y="4951413"/>
          <p14:tracePt t="4107" x="7940675" y="4987925"/>
          <p14:tracePt t="4115" x="7940675" y="5043488"/>
          <p14:tracePt t="4123" x="7940675" y="5070475"/>
          <p14:tracePt t="4131" x="7940675" y="5126038"/>
          <p14:tracePt t="4139" x="7940675" y="5170488"/>
          <p14:tracePt t="4147" x="7940675" y="5207000"/>
          <p14:tracePt t="4155" x="7931150" y="5262563"/>
          <p14:tracePt t="4163" x="7931150" y="5280025"/>
          <p14:tracePt t="4171" x="7931150" y="5326063"/>
          <p14:tracePt t="4179" x="7931150" y="5353050"/>
          <p14:tracePt t="4188" x="7931150" y="5362575"/>
          <p14:tracePt t="4204" x="7921625" y="5372100"/>
          <p14:tracePt t="4220" x="7913688" y="5389563"/>
          <p14:tracePt t="4228" x="7894638" y="5416550"/>
          <p14:tracePt t="4236" x="7867650" y="5462588"/>
          <p14:tracePt t="4245" x="7831138" y="5508625"/>
          <p14:tracePt t="4252" x="7785100" y="5554663"/>
          <p14:tracePt t="4261" x="7758113" y="5599113"/>
          <p14:tracePt t="4268" x="7712075" y="5654675"/>
          <p14:tracePt t="4278" x="7648575" y="5718175"/>
          <p14:tracePt t="4286" x="7594600" y="5781675"/>
          <p14:tracePt t="4291" x="7548563" y="5808663"/>
          <p14:tracePt t="4299" x="7475538" y="5873750"/>
          <p14:tracePt t="4307" x="7448550" y="5910263"/>
          <p14:tracePt t="4315" x="7348538" y="5964238"/>
          <p14:tracePt t="4323" x="7302500" y="5973763"/>
          <p14:tracePt t="4331" x="7275513" y="5983288"/>
          <p14:tracePt t="4339" x="7239000" y="5991225"/>
          <p14:tracePt t="4347" x="7192963" y="5991225"/>
          <p14:tracePt t="4355" x="7183438" y="5991225"/>
          <p14:tracePt t="4363" x="7175500" y="5991225"/>
          <p14:tracePt t="4428" x="7175500" y="5918200"/>
          <p14:tracePt t="4435" x="7202488" y="5845175"/>
          <p14:tracePt t="4443" x="7275513" y="5735638"/>
          <p14:tracePt t="4451" x="7329488" y="5672138"/>
          <p14:tracePt t="4459" x="7385050" y="5572125"/>
          <p14:tracePt t="4467" x="7429500" y="5545138"/>
          <p14:tracePt t="4476" x="7475538" y="5508625"/>
          <p14:tracePt t="4483" x="7539038" y="5489575"/>
          <p14:tracePt t="4493" x="7594600" y="5481638"/>
          <p14:tracePt t="4499" x="7685088" y="5481638"/>
          <p14:tracePt t="4508" x="7758113" y="5481638"/>
          <p14:tracePt t="4516" x="7821613" y="5481638"/>
          <p14:tracePt t="4527" x="7877175" y="5481638"/>
          <p14:tracePt t="4531" x="7950200" y="5481638"/>
          <p14:tracePt t="4539" x="8023225" y="5554663"/>
          <p14:tracePt t="4547" x="8086725" y="5608638"/>
          <p14:tracePt t="4555" x="8150225" y="5672138"/>
          <p14:tracePt t="4564" x="8240713" y="5754688"/>
          <p14:tracePt t="4572" x="8305800" y="5808663"/>
          <p14:tracePt t="4582" x="8405813" y="5881688"/>
          <p14:tracePt t="4588" x="8469313" y="5937250"/>
          <p14:tracePt t="4597" x="8532813" y="5983288"/>
          <p14:tracePt t="4604" x="8578850" y="6018213"/>
          <p14:tracePt t="4613" x="8615363" y="6046788"/>
          <p14:tracePt t="4620" x="8624888" y="6046788"/>
          <p14:tracePt t="4629" x="8624888" y="6054725"/>
          <p14:tracePt t="4635" x="8624888" y="6073775"/>
          <p14:tracePt t="4643" x="8624888" y="6083300"/>
          <p14:tracePt t="4652" x="8624888" y="6091238"/>
          <p14:tracePt t="4660" x="8624888" y="6119813"/>
          <p14:tracePt t="4667" x="8605838" y="6164263"/>
          <p14:tracePt t="4677" x="8559800" y="6200775"/>
          <p14:tracePt t="4683" x="8496300" y="6219825"/>
          <p14:tracePt t="4693" x="8378825" y="6265863"/>
          <p14:tracePt t="4700" x="8313738" y="6292850"/>
          <p14:tracePt t="4708" x="8204200" y="6292850"/>
          <p14:tracePt t="4715" x="8113713" y="6292850"/>
          <p14:tracePt t="4726" x="8023225" y="6292850"/>
          <p14:tracePt t="4731" x="7931150" y="6292850"/>
          <p14:tracePt t="4739" x="7858125" y="6292850"/>
          <p14:tracePt t="4747" x="7785100" y="6292850"/>
          <p14:tracePt t="4755" x="7685088" y="6256338"/>
          <p14:tracePt t="4763" x="7621588" y="6200775"/>
          <p14:tracePt t="4771" x="7585075" y="6173788"/>
          <p14:tracePt t="4779" x="7521575" y="6100763"/>
          <p14:tracePt t="4787" x="7475538" y="6054725"/>
          <p14:tracePt t="4795" x="7429500" y="5991225"/>
          <p14:tracePt t="4803" x="7402513" y="5946775"/>
          <p14:tracePt t="4813" x="7366000" y="5900738"/>
          <p14:tracePt t="4820" x="7329488" y="5864225"/>
          <p14:tracePt t="4829" x="7312025" y="5845175"/>
          <p14:tracePt t="4836" x="7292975" y="5827713"/>
          <p14:tracePt t="4852" x="7283450" y="5818188"/>
          <p14:tracePt t="4916" x="7275513" y="5791200"/>
          <p14:tracePt t="4926" x="7275513" y="5735638"/>
          <p14:tracePt t="4931" x="7275513" y="5681663"/>
          <p14:tracePt t="4939" x="7292975" y="5618163"/>
          <p14:tracePt t="4947" x="7348538" y="5554663"/>
          <p14:tracePt t="4955" x="7366000" y="5489575"/>
          <p14:tracePt t="4963" x="7402513" y="5426075"/>
          <p14:tracePt t="4971" x="7448550" y="5362575"/>
          <p14:tracePt t="4979" x="7466013" y="5343525"/>
          <p14:tracePt t="4987" x="7475538" y="5326063"/>
          <p14:tracePt t="4995" x="7485063" y="5316538"/>
          <p14:tracePt t="5003" x="7494588" y="5307013"/>
          <p14:tracePt t="5028" x="7502525" y="5299075"/>
          <p14:tracePt t="5044" x="7512050" y="5299075"/>
          <p14:tracePt t="5052" x="7548563" y="5299075"/>
          <p14:tracePt t="5061" x="7575550" y="5299075"/>
          <p14:tracePt t="5068" x="7602538" y="5299075"/>
          <p14:tracePt t="5078" x="7648575" y="5299075"/>
          <p14:tracePt t="5084" x="7685088" y="5299075"/>
          <p14:tracePt t="5094" x="7740650" y="5299075"/>
          <p14:tracePt t="5100" x="7804150" y="5307013"/>
          <p14:tracePt t="5108" x="7850188" y="5316538"/>
          <p14:tracePt t="5116" x="7867650" y="5335588"/>
          <p14:tracePt t="5125" x="7877175" y="5335588"/>
          <p14:tracePt t="5148" x="7877175" y="5343525"/>
          <p14:tracePt t="5164" x="7877175" y="5353050"/>
          <p14:tracePt t="5172" x="7867650" y="5380038"/>
          <p14:tracePt t="5180" x="7777163" y="5380038"/>
          <p14:tracePt t="5188" x="7594600" y="5389563"/>
          <p14:tracePt t="5197" x="7412038" y="5389563"/>
          <p14:tracePt t="5204" x="7212013" y="5389563"/>
          <p14:tracePt t="5213" x="6929438" y="5380038"/>
          <p14:tracePt t="5220" x="6408738" y="5207000"/>
          <p14:tracePt t="5229" x="5916613" y="5033963"/>
          <p14:tracePt t="5236" x="5387975" y="4805363"/>
          <p14:tracePt t="5243" x="4776788" y="4541838"/>
          <p14:tracePt t="5251" x="4202113" y="4286250"/>
          <p14:tracePt t="5260" x="3390900" y="3730625"/>
          <p14:tracePt t="5267" x="3017838" y="3475038"/>
          <p14:tracePt t="5277" x="2679700" y="3228975"/>
          <p14:tracePt t="5285" x="2370138" y="2982913"/>
          <p14:tracePt t="5295" x="2160588" y="2800350"/>
          <p14:tracePt t="5301" x="1978025" y="2589213"/>
          <p14:tracePt t="5313" x="1887538" y="2452688"/>
          <p14:tracePt t="5317" x="1814513" y="2335213"/>
          <p14:tracePt t="5329" x="1768475" y="2206625"/>
          <p14:tracePt t="5333" x="1741488" y="2106613"/>
          <p14:tracePt t="5340" x="1731963" y="2070100"/>
          <p14:tracePt t="5347" x="1704975" y="1987550"/>
          <p14:tracePt t="5355" x="1695450" y="1970088"/>
          <p14:tracePt t="5363" x="1677988" y="1951038"/>
          <p14:tracePt t="5372" x="1641475" y="1924050"/>
          <p14:tracePt t="5379" x="1631950" y="1906588"/>
          <p14:tracePt t="5387" x="1604963" y="1878013"/>
          <p14:tracePt t="5395" x="1595438" y="1851025"/>
          <p14:tracePt t="5403" x="1576388" y="1833563"/>
          <p14:tracePt t="5411" x="1541463" y="1814513"/>
          <p14:tracePt t="5419" x="1531938" y="1797050"/>
          <p14:tracePt t="5428" x="1476375" y="1760538"/>
          <p14:tracePt t="5435" x="1458913" y="1741488"/>
          <p14:tracePt t="5443" x="1422400" y="1704975"/>
          <p14:tracePt t="5451" x="1376363" y="1668463"/>
          <p14:tracePt t="5459" x="1366838" y="1651000"/>
          <p14:tracePt t="5467" x="1339850" y="1624013"/>
          <p14:tracePt t="5476" x="1330325" y="1614488"/>
          <p14:tracePt t="5483" x="1322388" y="1595438"/>
          <p14:tracePt t="5509" x="1322388" y="1587500"/>
          <p14:tracePt t="5565" x="1285875" y="1587500"/>
          <p14:tracePt t="5573" x="1239838" y="1624013"/>
          <p14:tracePt t="5581" x="1166813" y="1677988"/>
          <p14:tracePt t="5589" x="1112838" y="1697038"/>
          <p14:tracePt t="5598" x="1076325" y="1724025"/>
          <p14:tracePt t="5605" x="1047750" y="1741488"/>
          <p14:tracePt t="5612" x="1039813" y="1751013"/>
          <p14:tracePt t="5627" x="1030288" y="1760538"/>
          <p14:tracePt t="5744" x="1011238" y="1714500"/>
          <p14:tracePt t="5749" x="1011238" y="1660525"/>
          <p14:tracePt t="5760" x="1011238" y="1587500"/>
          <p14:tracePt t="5765" x="1011238" y="1531938"/>
          <p14:tracePt t="5772" x="1011238" y="1468438"/>
          <p14:tracePt t="5780" x="1011238" y="1412875"/>
          <p14:tracePt t="5788" x="1011238" y="1358900"/>
          <p14:tracePt t="5796" x="1011238" y="1322388"/>
          <p14:tracePt t="5804" x="1011238" y="1258888"/>
          <p14:tracePt t="5812" x="1030288" y="1231900"/>
          <p14:tracePt t="5820" x="1066800" y="1203325"/>
          <p14:tracePt t="5828" x="1084263" y="1176338"/>
          <p14:tracePt t="5836" x="1103313" y="1158875"/>
          <p14:tracePt t="5845" x="1120775" y="1158875"/>
          <p14:tracePt t="5852" x="1149350" y="1149350"/>
          <p14:tracePt t="5861" x="1176338" y="1122363"/>
          <p14:tracePt t="5868" x="1193800" y="1122363"/>
          <p14:tracePt t="5878" x="1203325" y="1122363"/>
          <p14:tracePt t="5884" x="1249363" y="1122363"/>
          <p14:tracePt t="5898" x="1285875" y="1122363"/>
          <p14:tracePt t="5900" x="1303338" y="1122363"/>
          <p14:tracePt t="5908" x="1339850" y="1122363"/>
          <p14:tracePt t="5916" x="1385888" y="1166813"/>
          <p14:tracePt t="5929" x="1412875" y="1185863"/>
          <p14:tracePt t="5932" x="1431925" y="1231900"/>
          <p14:tracePt t="5940" x="1468438" y="1276350"/>
          <p14:tracePt t="5947" x="1468438" y="1322388"/>
          <p14:tracePt t="5956" x="1476375" y="1349375"/>
          <p14:tracePt t="5963" x="1476375" y="1395413"/>
          <p14:tracePt t="5972" x="1476375" y="1431925"/>
          <p14:tracePt t="5979" x="1476375" y="1485900"/>
          <p14:tracePt t="5987" x="1476375" y="1522413"/>
          <p14:tracePt t="5995" x="1476375" y="1595438"/>
          <p14:tracePt t="6003" x="1476375" y="1668463"/>
          <p14:tracePt t="6011" x="1476375" y="1714500"/>
          <p14:tracePt t="6019" x="1476375" y="1768475"/>
          <p14:tracePt t="6027" x="1476375" y="1841500"/>
          <p14:tracePt t="6035" x="1504950" y="1906588"/>
          <p14:tracePt t="6043" x="1568450" y="1951038"/>
          <p14:tracePt t="6052" x="1649413" y="2006600"/>
          <p14:tracePt t="6060" x="1751013" y="2052638"/>
          <p14:tracePt t="6068" x="1924050" y="2116138"/>
          <p14:tracePt t="6078" x="2160588" y="2179638"/>
          <p14:tracePt t="6084" x="2452688" y="2243138"/>
          <p14:tracePt t="6093" x="2835275" y="2279650"/>
          <p14:tracePt t="6100" x="3300413" y="2325688"/>
          <p14:tracePt t="6108" x="3692525" y="2398713"/>
          <p14:tracePt t="6116" x="4111625" y="2435225"/>
          <p14:tracePt t="6124" x="4549775" y="2535238"/>
          <p14:tracePt t="6132" x="4968875" y="2554288"/>
          <p14:tracePt t="6144" x="5424488" y="2571750"/>
          <p14:tracePt t="6147" x="5770563" y="2617788"/>
          <p14:tracePt t="6155" x="6153150" y="2635250"/>
          <p14:tracePt t="6163" x="6427788" y="2654300"/>
          <p14:tracePt t="6171" x="6727825" y="2654300"/>
          <p14:tracePt t="6179" x="7000875" y="2671763"/>
          <p14:tracePt t="6187" x="7219950" y="2671763"/>
          <p14:tracePt t="6195" x="7439025" y="2727325"/>
          <p14:tracePt t="6203" x="7621588" y="2735263"/>
          <p14:tracePt t="6211" x="7785100" y="2754313"/>
          <p14:tracePt t="6219" x="7940675" y="2800350"/>
          <p14:tracePt t="6229" x="8086725" y="2817813"/>
          <p14:tracePt t="6235" x="8232775" y="2863850"/>
          <p14:tracePt t="6243" x="8369300" y="2890838"/>
          <p14:tracePt t="6252" x="8532813" y="2900363"/>
          <p14:tracePt t="6262" x="8697913" y="2963863"/>
          <p14:tracePt t="6268" x="8888413" y="3027363"/>
          <p14:tracePt t="6278" x="9053513" y="3054350"/>
          <p14:tracePt t="7651" x="7904163" y="3411538"/>
          <p14:tracePt t="7660" x="7165975" y="3411538"/>
          <p14:tracePt t="7667" x="6335713" y="3309938"/>
          <p14:tracePt t="7677" x="5543550" y="3200400"/>
          <p14:tracePt t="7684" x="4740275" y="3054350"/>
          <p14:tracePt t="7694" x="4048125" y="2927350"/>
          <p14:tracePt t="7699" x="3427413" y="2800350"/>
          <p14:tracePt t="7707" x="3071813" y="2735263"/>
          <p14:tracePt t="7715" x="2808288" y="2662238"/>
          <p14:tracePt t="7723" x="2616200" y="2589213"/>
          <p14:tracePt t="7731" x="2516188" y="2562225"/>
          <p14:tracePt t="7739" x="2425700" y="2554288"/>
          <p14:tracePt t="7747" x="2379663" y="2544763"/>
          <p14:tracePt t="7756" x="2352675" y="2525713"/>
          <p14:tracePt t="7763" x="2333625" y="2525713"/>
          <p14:tracePt t="7771" x="2287588" y="2525713"/>
          <p14:tracePt t="7779" x="2279650" y="2517775"/>
          <p14:tracePt t="7787" x="2279650" y="2508250"/>
          <p14:tracePt t="7795" x="2251075" y="2489200"/>
          <p14:tracePt t="7805" x="2187575" y="2462213"/>
          <p14:tracePt t="7813" x="2124075" y="2416175"/>
          <p14:tracePt t="7820" x="2041525" y="2389188"/>
          <p14:tracePt t="7827" x="1978025" y="2335213"/>
          <p14:tracePt t="7836" x="1895475" y="2279650"/>
          <p14:tracePt t="7844" x="1831975" y="2252663"/>
          <p14:tracePt t="7852" x="1787525" y="2216150"/>
          <p14:tracePt t="7861" x="1751013" y="2206625"/>
          <p14:tracePt t="7868" x="1731963" y="2189163"/>
          <p14:tracePt t="7878" x="1695450" y="2179638"/>
          <p14:tracePt t="7883" x="1685925" y="2170113"/>
          <p14:tracePt t="7895" x="1649413" y="2143125"/>
          <p14:tracePt t="7913" x="1631950" y="2133600"/>
          <p14:tracePt t="7917" x="1604963" y="2125663"/>
          <p14:tracePt t="7929" x="1568450" y="2116138"/>
          <p14:tracePt t="7932" x="1531938" y="2089150"/>
          <p14:tracePt t="7942" x="1495425" y="2079625"/>
          <p14:tracePt t="7947" x="1458913" y="2070100"/>
          <p14:tracePt t="7956" x="1395413" y="2060575"/>
          <p14:tracePt t="7963" x="1349375" y="2033588"/>
          <p14:tracePt t="7972" x="1330325" y="2024063"/>
          <p14:tracePt t="7979" x="1322388" y="2016125"/>
          <p14:tracePt t="8141" x="1339850" y="2016125"/>
          <p14:tracePt t="8149" x="1395413" y="2016125"/>
          <p14:tracePt t="8161" x="1458913" y="2033588"/>
          <p14:tracePt t="8163" x="1568450" y="2060575"/>
          <p14:tracePt t="8171" x="1668463" y="2079625"/>
          <p14:tracePt t="8179" x="1751013" y="2116138"/>
          <p14:tracePt t="8187" x="1841500" y="2133600"/>
          <p14:tracePt t="8195" x="1895475" y="2143125"/>
          <p14:tracePt t="8203" x="1931988" y="2143125"/>
          <p14:tracePt t="8211" x="1951038" y="2160588"/>
          <p14:tracePt t="8260" x="1960563" y="2170113"/>
          <p14:tracePt t="8293" x="1960563" y="2179638"/>
          <p14:tracePt t="8300" x="1941513" y="2216150"/>
          <p14:tracePt t="8309" x="1905000" y="2262188"/>
          <p14:tracePt t="8316" x="1887538" y="2289175"/>
          <p14:tracePt t="8326" x="1860550" y="2325688"/>
          <p14:tracePt t="8332" x="1841500" y="2371725"/>
          <p14:tracePt t="8342" x="1804988" y="2398713"/>
          <p14:tracePt t="8348" x="1795463" y="2416175"/>
          <p14:tracePt t="8364" x="1778000" y="2462213"/>
          <p14:tracePt t="8428" x="1778000" y="2471738"/>
          <p14:tracePt t="8444" x="1778000" y="2481263"/>
          <p14:tracePt t="8468" x="1778000" y="2498725"/>
          <p14:tracePt t="8677" x="1778000" y="2508250"/>
          <p14:tracePt t="8684" x="1787525" y="2508250"/>
          <p14:tracePt t="8693" x="1804988" y="2498725"/>
          <p14:tracePt t="8709" x="1824038" y="2489200"/>
          <p14:tracePt t="8899" x="1824038" y="2498725"/>
          <p14:tracePt t="8907" x="1824038" y="2517775"/>
          <p14:tracePt t="8915" x="1831975" y="2571750"/>
          <p14:tracePt t="8923" x="1841500" y="2617788"/>
          <p14:tracePt t="8931" x="1841500" y="2654300"/>
          <p14:tracePt t="8939" x="1851025" y="2690813"/>
          <p14:tracePt t="8948" x="1851025" y="2727325"/>
          <p14:tracePt t="8956" x="1860550" y="2754313"/>
          <p14:tracePt t="8964" x="1860550" y="2763838"/>
          <p14:tracePt t="8974" x="1860550" y="2771775"/>
          <p14:tracePt t="9220" x="1860550" y="2763838"/>
          <p14:tracePt t="9245" x="1860550" y="2754313"/>
          <p14:tracePt t="9252" x="1860550" y="2744788"/>
          <p14:tracePt t="9259" x="1860550" y="2735263"/>
          <p14:tracePt t="9268" x="1860550" y="2727325"/>
          <p14:tracePt t="9379" x="1831975" y="2735263"/>
          <p14:tracePt t="9387" x="1824038" y="2771775"/>
          <p14:tracePt t="9395" x="1795463" y="2800350"/>
          <p14:tracePt t="9412" x="1795463" y="2817813"/>
          <p14:tracePt t="9939" x="1795463" y="2800350"/>
          <p14:tracePt t="9956" x="1795463" y="2790825"/>
          <p14:tracePt t="9973" x="1795463" y="2781300"/>
          <p14:tracePt t="10140" x="1795463" y="2817813"/>
          <p14:tracePt t="10148" x="1795463" y="2873375"/>
          <p14:tracePt t="10157" x="1795463" y="2946400"/>
          <p14:tracePt t="10164" x="1795463" y="2990850"/>
          <p14:tracePt t="10172" x="1795463" y="3046413"/>
          <p14:tracePt t="10180" x="1804988" y="3090863"/>
          <p14:tracePt t="10188" x="1804988" y="3163888"/>
          <p14:tracePt t="10196" x="1814513" y="3192463"/>
          <p14:tracePt t="10206" x="1814513" y="3246438"/>
          <p14:tracePt t="10213" x="1824038" y="3309938"/>
          <p14:tracePt t="10220" x="1824038" y="3365500"/>
          <p14:tracePt t="10229" x="1824038" y="3402013"/>
          <p14:tracePt t="10236" x="1824038" y="3446463"/>
          <p14:tracePt t="10248" x="1824038" y="3482975"/>
          <p14:tracePt t="10252" x="1824038" y="3502025"/>
          <p14:tracePt t="10263" x="1824038" y="3548063"/>
          <p14:tracePt t="10268" x="1824038" y="3565525"/>
          <p14:tracePt t="10278" x="1824038" y="3592513"/>
          <p14:tracePt t="10284" x="1824038" y="3611563"/>
          <p14:tracePt t="10295" x="1824038" y="3638550"/>
          <p14:tracePt t="10301" x="1824038" y="3675063"/>
          <p14:tracePt t="10311" x="1824038" y="3694113"/>
          <p14:tracePt t="10316" x="1824038" y="3730625"/>
          <p14:tracePt t="10325" x="1824038" y="3738563"/>
          <p14:tracePt t="10332" x="1824038" y="3784600"/>
          <p14:tracePt t="10340" x="1824038" y="3794125"/>
          <p14:tracePt t="10348" x="1824038" y="3830638"/>
          <p14:tracePt t="10357" x="1824038" y="3848100"/>
          <p14:tracePt t="10363" x="1824038" y="3884613"/>
          <p14:tracePt t="10371" x="1804988" y="3930650"/>
          <p14:tracePt t="10379" x="1804988" y="3976688"/>
          <p14:tracePt t="10387" x="1804988" y="4030663"/>
          <p14:tracePt t="10395" x="1795463" y="4057650"/>
          <p14:tracePt t="10403" x="1795463" y="4094163"/>
          <p14:tracePt t="10411" x="1778000" y="4167188"/>
          <p14:tracePt t="10419" x="1778000" y="4213225"/>
          <p14:tracePt t="10428" x="1768475" y="4268788"/>
          <p14:tracePt t="10437" x="1751013" y="4295775"/>
          <p14:tracePt t="10449" x="1751013" y="4322763"/>
          <p14:tracePt t="10451" x="1751013" y="4359275"/>
          <p14:tracePt t="10460" x="1751013" y="4376738"/>
          <p14:tracePt t="10467" x="1741488" y="4413250"/>
          <p14:tracePt t="10484" x="1741488" y="4441825"/>
          <p14:tracePt t="10496" x="1741488" y="4459288"/>
          <p14:tracePt t="10501" x="1741488" y="4495800"/>
          <p14:tracePt t="10511" x="1741488" y="4522788"/>
          <p14:tracePt t="10517" x="1731963" y="4551363"/>
          <p14:tracePt t="10525" x="1714500" y="4605338"/>
          <p14:tracePt t="10532" x="1714500" y="4651375"/>
          <p14:tracePt t="10541" x="1677988" y="4705350"/>
          <p14:tracePt t="10549" x="1668463" y="4768850"/>
          <p14:tracePt t="10557" x="1658938" y="4824413"/>
          <p14:tracePt t="10564" x="1631950" y="4887913"/>
          <p14:tracePt t="10572" x="1612900" y="4933950"/>
          <p14:tracePt t="10580" x="1604963" y="4960938"/>
          <p14:tracePt t="10588" x="1604963" y="4987925"/>
          <p14:tracePt t="10596" x="1604963" y="5024438"/>
          <p14:tracePt t="10604" x="1576388" y="5043488"/>
          <p14:tracePt t="10612" x="1576388" y="5060950"/>
          <p14:tracePt t="10620" x="1576388" y="5097463"/>
          <p14:tracePt t="10631" x="1576388" y="5116513"/>
          <p14:tracePt t="10635" x="1576388" y="5143500"/>
          <p14:tracePt t="10645" x="1576388" y="5160963"/>
          <p14:tracePt t="10651" x="1576388" y="5189538"/>
          <p14:tracePt t="10659" x="1576388" y="5233988"/>
          <p14:tracePt t="10667" x="1576388" y="5253038"/>
          <p14:tracePt t="10676" x="1576388" y="5289550"/>
          <p14:tracePt t="10683" x="1568450" y="5307013"/>
          <p14:tracePt t="10692" x="1568450" y="5343525"/>
          <p14:tracePt t="10699" x="1568450" y="5353050"/>
          <p14:tracePt t="10709" x="1568450" y="5399088"/>
          <p14:tracePt t="10715" x="1558925" y="5445125"/>
          <p14:tracePt t="10724" x="1549400" y="5481638"/>
          <p14:tracePt t="10732" x="1549400" y="5508625"/>
          <p14:tracePt t="10740" x="1549400" y="5554663"/>
          <p14:tracePt t="10747" x="1549400" y="5589588"/>
          <p14:tracePt t="10755" x="1549400" y="5635625"/>
          <p14:tracePt t="10763" x="1549400" y="5662613"/>
          <p14:tracePt t="10771" x="1549400" y="5708650"/>
          <p14:tracePt t="10779" x="1549400" y="5745163"/>
          <p14:tracePt t="10787" x="1549400" y="5772150"/>
          <p14:tracePt t="10795" x="1549400" y="5800725"/>
          <p14:tracePt t="10803" x="1549400" y="5837238"/>
          <p14:tracePt t="10819" x="1549400" y="5845175"/>
          <p14:tracePt t="10830" x="1549400" y="5854700"/>
          <p14:tracePt t="10835" x="1549400" y="5873750"/>
          <p14:tracePt t="10846" x="1549400" y="5881688"/>
          <p14:tracePt t="10876" x="1549400" y="5891213"/>
          <p14:tracePt t="10883" x="1549400" y="5900738"/>
          <p14:tracePt t="11013" x="1568450" y="5808663"/>
          <p14:tracePt t="11021" x="1612900" y="5681663"/>
          <p14:tracePt t="11028" x="1658938" y="5545138"/>
          <p14:tracePt t="11035" x="1685925" y="5453063"/>
          <p14:tracePt t="11045" x="1731963" y="5299075"/>
          <p14:tracePt t="11051" x="1758950" y="5116513"/>
          <p14:tracePt t="11061" x="1804988" y="4970463"/>
          <p14:tracePt t="11067" x="1868488" y="4778375"/>
          <p14:tracePt t="11076" x="1895475" y="4614863"/>
          <p14:tracePt t="11083" x="1914525" y="4495800"/>
          <p14:tracePt t="11092" x="1914525" y="4386263"/>
          <p14:tracePt t="11099" x="1924050" y="4313238"/>
          <p14:tracePt t="11113" x="1924050" y="4222750"/>
          <p14:tracePt t="11115" x="1924050" y="4130675"/>
          <p14:tracePt t="11123" x="1924050" y="4040188"/>
          <p14:tracePt t="11131" x="1924050" y="3948113"/>
          <p14:tracePt t="11139" x="1924050" y="3811588"/>
          <p14:tracePt t="11147" x="1851025" y="3684588"/>
          <p14:tracePt t="11155" x="1804988" y="3548063"/>
          <p14:tracePt t="11163" x="1758950" y="3446463"/>
          <p14:tracePt t="11171" x="1695450" y="3365500"/>
          <p14:tracePt t="11179" x="1622425" y="3282950"/>
          <p14:tracePt t="11187" x="1585913" y="3219450"/>
          <p14:tracePt t="11195" x="1512888" y="3155950"/>
          <p14:tracePt t="11203" x="1495425" y="3119438"/>
          <p14:tracePt t="11212" x="1476375" y="3100388"/>
          <p14:tracePt t="11219" x="1476375" y="3090863"/>
          <p14:tracePt t="11437" x="1468438" y="3090863"/>
          <p14:tracePt t="11468" x="1422400" y="3090863"/>
          <p14:tracePt t="11477" x="1366838" y="3090863"/>
          <p14:tracePt t="11484" x="1293813" y="3090863"/>
          <p14:tracePt t="11497" x="1230313" y="3090863"/>
          <p14:tracePt t="11501" x="1193800" y="3073400"/>
          <p14:tracePt t="11509" x="1157288" y="3063875"/>
          <p14:tracePt t="11515" x="1120775" y="3036888"/>
          <p14:tracePt t="11523" x="1066800" y="2982913"/>
          <p14:tracePt t="11531" x="1057275" y="2954338"/>
          <p14:tracePt t="11539" x="1030288" y="2917825"/>
          <p14:tracePt t="11547" x="1020763" y="2900363"/>
          <p14:tracePt t="11555" x="1003300" y="2844800"/>
          <p14:tracePt t="11563" x="984250" y="2817813"/>
          <p14:tracePt t="11571" x="974725" y="2771775"/>
          <p14:tracePt t="11579" x="966788" y="2754313"/>
          <p14:tracePt t="11587" x="957263" y="2717800"/>
          <p14:tracePt t="11595" x="939800" y="2690813"/>
          <p14:tracePt t="11603" x="911225" y="2654300"/>
          <p14:tracePt t="11611" x="903288" y="2617788"/>
          <p14:tracePt t="11619" x="884238" y="2589213"/>
          <p14:tracePt t="11627" x="874713" y="2562225"/>
          <p14:tracePt t="11635" x="847725" y="2525713"/>
          <p14:tracePt t="11643" x="847725" y="2498725"/>
          <p14:tracePt t="11651" x="830263" y="2452688"/>
          <p14:tracePt t="11660" x="820738" y="2398713"/>
          <p14:tracePt t="11667" x="820738" y="2352675"/>
          <p14:tracePt t="11677" x="811213" y="2325688"/>
          <p14:tracePt t="11683" x="811213" y="2289175"/>
          <p14:tracePt t="11692" x="811213" y="2243138"/>
          <p14:tracePt t="11699" x="811213" y="2189163"/>
          <p14:tracePt t="11710" x="811213" y="2160588"/>
          <p14:tracePt t="11715" x="811213" y="2133600"/>
          <p14:tracePt t="11723" x="811213" y="2097088"/>
          <p14:tracePt t="11739" x="811213" y="2089150"/>
          <p14:tracePt t="11757" x="811213" y="2070100"/>
          <p14:tracePt t="11764" x="811213" y="2060575"/>
          <p14:tracePt t="11773" x="820738" y="2052638"/>
          <p14:tracePt t="11779" x="866775" y="2016125"/>
          <p14:tracePt t="11787" x="874713" y="2006600"/>
          <p14:tracePt t="11795" x="893763" y="1987550"/>
          <p14:tracePt t="11803" x="920750" y="1960563"/>
          <p14:tracePt t="11811" x="939800" y="1951038"/>
          <p14:tracePt t="11819" x="966788" y="1933575"/>
          <p14:tracePt t="11827" x="974725" y="1933575"/>
          <p14:tracePt t="11835" x="1011238" y="1906588"/>
          <p14:tracePt t="11843" x="1047750" y="1897063"/>
          <p14:tracePt t="11851" x="1066800" y="1887538"/>
          <p14:tracePt t="11861" x="1103313" y="1878013"/>
          <p14:tracePt t="11867" x="1139825" y="1860550"/>
          <p14:tracePt t="11876" x="1166813" y="1851025"/>
          <p14:tracePt t="11895" x="1212850" y="1851025"/>
          <p14:tracePt t="11899" x="1258888" y="1841500"/>
          <p14:tracePt t="11909" x="1285875" y="1841500"/>
          <p14:tracePt t="11915" x="1312863" y="1841500"/>
          <p14:tracePt t="11924" x="1330325" y="1833563"/>
          <p14:tracePt t="11931" x="1349375" y="1833563"/>
          <p14:tracePt t="11939" x="1366838" y="1833563"/>
          <p14:tracePt t="12229" x="1385888" y="1833563"/>
          <p14:tracePt t="12293" x="1395413" y="1833563"/>
          <p14:tracePt t="12301" x="1412875" y="1833563"/>
          <p14:tracePt t="12312" x="1449388" y="1833563"/>
          <p14:tracePt t="12318" x="1504950" y="1833563"/>
          <p14:tracePt t="12325" x="1558925" y="1833563"/>
          <p14:tracePt t="12332" x="1641475" y="1833563"/>
          <p14:tracePt t="12340" x="1695450" y="1860550"/>
          <p14:tracePt t="12347" x="1758950" y="1870075"/>
          <p14:tracePt t="12357" x="1824038" y="1897063"/>
          <p14:tracePt t="12365" x="1878013" y="1924050"/>
          <p14:tracePt t="12373" x="1941513" y="1933575"/>
          <p14:tracePt t="12381" x="1968500" y="1943100"/>
          <p14:tracePt t="12388" x="1987550" y="1951038"/>
          <p14:tracePt t="12397" x="2024063" y="1960563"/>
          <p14:tracePt t="12637" x="2024063" y="1970088"/>
          <p14:tracePt t="12645" x="2024063" y="1979613"/>
          <p14:tracePt t="12716" x="2024063" y="2016125"/>
          <p14:tracePt t="12725" x="2024063" y="2033588"/>
          <p14:tracePt t="12733" x="2033588" y="2070100"/>
          <p14:tracePt t="12741" x="2033588" y="2106613"/>
          <p14:tracePt t="12748" x="2041525" y="2125663"/>
          <p14:tracePt t="12756" x="2051050" y="2152650"/>
          <p14:tracePt t="12765" x="2051050" y="2170113"/>
          <p14:tracePt t="12772" x="2051050" y="2179638"/>
          <p14:tracePt t="12780" x="2051050" y="2206625"/>
          <p14:tracePt t="12829" x="2051050" y="2216150"/>
          <p14:tracePt t="12844" x="2051050" y="2233613"/>
          <p14:tracePt t="12860" x="2051050" y="2243138"/>
          <p14:tracePt t="12868" x="2051050" y="2252663"/>
          <p14:tracePt t="12877" x="2051050" y="2262188"/>
          <p14:tracePt t="12895" x="2051050" y="2279650"/>
          <p14:tracePt t="12899" x="2051050" y="2289175"/>
          <p14:tracePt t="12910" x="2051050" y="2298700"/>
          <p14:tracePt t="12916" x="2051050" y="2316163"/>
          <p14:tracePt t="12932" x="2051050" y="2325688"/>
          <p14:tracePt t="12940" x="2051050" y="2335213"/>
          <p14:tracePt t="12948" x="2051050" y="2371725"/>
          <p14:tracePt t="12955" x="2051050" y="2379663"/>
          <p14:tracePt t="12971" x="2051050" y="2408238"/>
          <p14:tracePt t="12979" x="2051050" y="2452688"/>
          <p14:tracePt t="12987" x="2024063" y="2481263"/>
          <p14:tracePt t="12995" x="1997075" y="2517775"/>
          <p14:tracePt t="13003" x="1968500" y="2544763"/>
          <p14:tracePt t="13012" x="1960563" y="2562225"/>
          <p14:tracePt t="13019" x="1931988" y="2598738"/>
          <p14:tracePt t="13027" x="1905000" y="2617788"/>
          <p14:tracePt t="13035" x="1895475" y="2635250"/>
          <p14:tracePt t="13043" x="1887538" y="2644775"/>
          <p14:tracePt t="13051" x="1878013" y="2662238"/>
          <p14:tracePt t="13067" x="1868488" y="2662238"/>
          <p14:tracePt t="13075" x="1841500" y="2671763"/>
          <p14:tracePt t="13084" x="1824038" y="2681288"/>
          <p14:tracePt t="13096" x="1778000" y="2708275"/>
          <p14:tracePt t="13099" x="1751013" y="2717800"/>
          <p14:tracePt t="13108" x="1714500" y="2727325"/>
          <p14:tracePt t="13116" x="1695450" y="2727325"/>
          <p14:tracePt t="13127" x="1685925" y="2727325"/>
          <p14:tracePt t="13134" x="1677988" y="2727325"/>
          <p14:tracePt t="13140" x="1668463" y="2727325"/>
          <p14:tracePt t="13154" x="1658938" y="2727325"/>
          <p14:tracePt t="13155" x="1649413" y="2727325"/>
          <p14:tracePt t="13163" x="1641475" y="2727325"/>
          <p14:tracePt t="13171" x="1631950" y="2727325"/>
          <p14:tracePt t="13179" x="1622425" y="2735263"/>
          <p14:tracePt t="13187" x="1604963" y="2735263"/>
          <p14:tracePt t="13203" x="1558925" y="2735263"/>
          <p14:tracePt t="13211" x="1541463" y="2735263"/>
          <p14:tracePt t="13219" x="1512888" y="2735263"/>
          <p14:tracePt t="13227" x="1476375" y="2735263"/>
          <p14:tracePt t="13235" x="1458913" y="2735263"/>
          <p14:tracePt t="13243" x="1412875" y="2735263"/>
          <p14:tracePt t="13251" x="1385888" y="2735263"/>
          <p14:tracePt t="13260" x="1358900" y="2735263"/>
          <p14:tracePt t="13267" x="1322388" y="2735263"/>
          <p14:tracePt t="13276" x="1312863" y="2735263"/>
          <p14:tracePt t="13283" x="1276350" y="2735263"/>
          <p14:tracePt t="13299" x="1266825" y="2735263"/>
          <p14:tracePt t="13789" x="1258888" y="2735263"/>
          <p14:tracePt t="13798" x="1230313" y="2735263"/>
          <p14:tracePt t="13804" x="1212850" y="2754313"/>
          <p14:tracePt t="13814" x="1203325" y="2763838"/>
          <p14:tracePt t="13827" x="1185863" y="2771775"/>
          <p14:tracePt t="13852" x="1176338" y="2781300"/>
          <p14:tracePt t="13956" x="1166813" y="2790825"/>
          <p14:tracePt t="13982" x="1157288" y="2790825"/>
          <p14:tracePt t="14020" x="1157288" y="2800350"/>
          <p14:tracePt t="14037" x="1157288" y="2808288"/>
          <p14:tracePt t="14077" x="1157288" y="2817813"/>
          <p14:tracePt t="14725" x="1185863" y="2836863"/>
          <p14:tracePt t="14732" x="1193800" y="2836863"/>
          <p14:tracePt t="14740" x="1249363" y="2836863"/>
          <p14:tracePt t="14748" x="1312863" y="2844800"/>
          <p14:tracePt t="14757" x="1366838" y="2863850"/>
          <p14:tracePt t="14765" x="1412875" y="2863850"/>
          <p14:tracePt t="14771" x="1449388" y="2863850"/>
          <p14:tracePt t="14779" x="1485900" y="2873375"/>
          <p14:tracePt t="14795" x="1495425" y="2873375"/>
          <p14:tracePt t="14971" x="1495425" y="2881313"/>
          <p14:tracePt t="15083" x="1468438" y="2881313"/>
          <p14:tracePt t="15091" x="1449388" y="2881313"/>
          <p14:tracePt t="15099" x="1403350" y="2900363"/>
          <p14:tracePt t="15108" x="1366838" y="2909888"/>
          <p14:tracePt t="15115" x="1322388" y="2917825"/>
          <p14:tracePt t="15123" x="1249363" y="2917825"/>
          <p14:tracePt t="15131" x="1193800" y="2917825"/>
          <p14:tracePt t="15139" x="1112838" y="2946400"/>
          <p14:tracePt t="15147" x="1057275" y="2946400"/>
          <p14:tracePt t="15155" x="1011238" y="2946400"/>
          <p14:tracePt t="15163" x="993775" y="2946400"/>
          <p14:tracePt t="15171" x="966788" y="2946400"/>
          <p14:tracePt t="15243" x="1003300" y="2946400"/>
          <p14:tracePt t="15251" x="1020763" y="2946400"/>
          <p14:tracePt t="15259" x="1047750" y="2946400"/>
          <p14:tracePt t="15267" x="1093788" y="2946400"/>
          <p14:tracePt t="15277" x="1120775" y="2946400"/>
          <p14:tracePt t="15283" x="1149350" y="2936875"/>
          <p14:tracePt t="15292" x="1157288" y="2936875"/>
          <p14:tracePt t="15300" x="1166813" y="2936875"/>
          <p14:tracePt t="15387" x="1185863" y="2936875"/>
          <p14:tracePt t="15440" x="1203325" y="2936875"/>
          <p14:tracePt t="15445" x="1230313" y="2936875"/>
          <p14:tracePt t="15456" x="1249363" y="2936875"/>
          <p14:tracePt t="15462" x="1258888" y="2936875"/>
          <p14:tracePt t="15472" x="1266825" y="2936875"/>
          <p14:tracePt t="15673" x="1249363" y="2927350"/>
          <p14:tracePt t="15675" x="1203325" y="2927350"/>
          <p14:tracePt t="15684" x="1176338" y="2909888"/>
          <p14:tracePt t="15692" x="1157288" y="2900363"/>
          <p14:tracePt t="15699" x="1130300" y="2900363"/>
          <p14:tracePt t="15708" x="1112838" y="2900363"/>
          <p14:tracePt t="15715" x="1103313" y="2900363"/>
          <p14:tracePt t="16204" x="1139825" y="2890838"/>
          <p14:tracePt t="16213" x="1193800" y="2890838"/>
          <p14:tracePt t="16220" x="1258888" y="2890838"/>
          <p14:tracePt t="16228" x="1330325" y="2890838"/>
          <p14:tracePt t="16236" x="1403350" y="2890838"/>
          <p14:tracePt t="16244" x="1458913" y="2890838"/>
          <p14:tracePt t="16252" x="1512888" y="2890838"/>
          <p14:tracePt t="16259" x="1604963" y="2890838"/>
          <p14:tracePt t="16267" x="1641475" y="2890838"/>
          <p14:tracePt t="16275" x="1668463" y="2890838"/>
          <p14:tracePt t="16836" x="1677988" y="2890838"/>
          <p14:tracePt t="16869" x="1685925" y="2900363"/>
          <p14:tracePt t="17547" x="1685925" y="2881313"/>
          <p14:tracePt t="17556" x="1685925" y="2827338"/>
          <p14:tracePt t="17563" x="1685925" y="2790825"/>
          <p14:tracePt t="17572" x="1685925" y="2744788"/>
          <p14:tracePt t="17580" x="1685925" y="2690813"/>
          <p14:tracePt t="17588" x="1658938" y="2617788"/>
          <p14:tracePt t="17596" x="1658938" y="2581275"/>
          <p14:tracePt t="17604" x="1658938" y="2554288"/>
          <p14:tracePt t="17612" x="1658938" y="2498725"/>
          <p14:tracePt t="17620" x="1658938" y="2462213"/>
          <p14:tracePt t="17628" x="1658938" y="2416175"/>
          <p14:tracePt t="17636" x="1658938" y="2379663"/>
          <p14:tracePt t="17645" x="1658938" y="2352675"/>
          <p14:tracePt t="17652" x="1658938" y="2316163"/>
          <p14:tracePt t="17661" x="1658938" y="2298700"/>
          <p14:tracePt t="17668" x="1658938" y="2270125"/>
          <p14:tracePt t="17675" x="1658938" y="2252663"/>
          <p14:tracePt t="17685" x="1658938" y="2216150"/>
          <p14:tracePt t="17694" x="1658938" y="2206625"/>
          <p14:tracePt t="17700" x="1668463" y="2170113"/>
          <p14:tracePt t="17710" x="1668463" y="2160588"/>
          <p14:tracePt t="17716" x="1668463" y="2143125"/>
          <p14:tracePt t="17727" x="1677988" y="2116138"/>
          <p14:tracePt t="17744" x="1685925" y="2089150"/>
          <p14:tracePt t="17748" x="1695450" y="2079625"/>
          <p14:tracePt t="17762" x="1704975" y="2070100"/>
          <p14:tracePt t="17774" x="1704975" y="2060575"/>
          <p14:tracePt t="17779" x="1714500" y="2043113"/>
          <p14:tracePt t="17789" x="1722438" y="2033588"/>
          <p14:tracePt t="17803" x="1741488" y="2016125"/>
          <p14:tracePt t="17811" x="1751013" y="2006600"/>
          <p14:tracePt t="17827" x="1751013" y="1997075"/>
          <p14:tracePt t="17835" x="1758950" y="1987550"/>
          <p14:tracePt t="17851" x="1778000" y="1970088"/>
          <p14:tracePt t="17867" x="1787525" y="1960563"/>
          <p14:tracePt t="17875" x="1795463" y="1951038"/>
          <p14:tracePt t="17883" x="1804988" y="1951038"/>
          <p14:tracePt t="17895" x="1824038" y="1943100"/>
          <p14:tracePt t="17899" x="1851025" y="1914525"/>
          <p14:tracePt t="17908" x="1868488" y="1897063"/>
          <p14:tracePt t="17915" x="1895475" y="1878013"/>
          <p14:tracePt t="17924" x="1924050" y="1860550"/>
          <p14:tracePt t="17931" x="1951038" y="1841500"/>
          <p14:tracePt t="17942" x="1978025" y="1833563"/>
          <p14:tracePt t="17947" x="1997075" y="1804988"/>
          <p14:tracePt t="17957" x="2005013" y="1804988"/>
          <p14:tracePt t="17963" x="2014538" y="1797050"/>
          <p14:tracePt t="17972" x="2033588" y="1778000"/>
          <p14:tracePt t="17995" x="2041525" y="1768475"/>
          <p14:tracePt t="18197" x="2041525" y="1787525"/>
          <p14:tracePt t="18207" x="2041525" y="1887538"/>
          <p14:tracePt t="18213" x="2041525" y="2016125"/>
          <p14:tracePt t="18221" x="2041525" y="2106613"/>
          <p14:tracePt t="18229" x="2070100" y="2216150"/>
          <p14:tracePt t="18237" x="2078038" y="2298700"/>
          <p14:tracePt t="18246" x="2097088" y="2389188"/>
          <p14:tracePt t="18252" x="2097088" y="2444750"/>
          <p14:tracePt t="18259" x="2106613" y="2508250"/>
          <p14:tracePt t="18268" x="2106613" y="2562225"/>
          <p14:tracePt t="18276" x="2133600" y="2625725"/>
          <p14:tracePt t="18283" x="2143125" y="2681288"/>
          <p14:tracePt t="18291" x="2143125" y="2727325"/>
          <p14:tracePt t="18299" x="2143125" y="2763838"/>
          <p14:tracePt t="18308" x="2151063" y="2781300"/>
          <p14:tracePt t="18315" x="2151063" y="2808288"/>
          <p14:tracePt t="18324" x="2151063" y="2827338"/>
          <p14:tracePt t="18331" x="2151063" y="2844800"/>
          <p14:tracePt t="18339" x="2151063" y="2863850"/>
          <p14:tracePt t="18347" x="2151063" y="2873375"/>
          <p14:tracePt t="18355" x="2160588" y="2900363"/>
          <p14:tracePt t="18363" x="2160588" y="2909888"/>
          <p14:tracePt t="18375" x="2160588" y="2936875"/>
          <p14:tracePt t="18381" x="2160588" y="2954338"/>
          <p14:tracePt t="18393" x="2160588" y="2982913"/>
          <p14:tracePt t="18396" x="2160588" y="3000375"/>
          <p14:tracePt t="18407" x="2160588" y="3009900"/>
          <p14:tracePt t="18412" x="2143125" y="3036888"/>
          <p14:tracePt t="18421" x="2133600" y="3054350"/>
          <p14:tracePt t="18437" x="2124075" y="3073400"/>
          <p14:tracePt t="18453" x="2114550" y="3082925"/>
          <p14:tracePt t="18548" x="2097088" y="3082925"/>
          <p14:tracePt t="18560" x="2041525" y="3082925"/>
          <p14:tracePt t="18567" x="2005013" y="3073400"/>
          <p14:tracePt t="18574" x="1978025" y="3063875"/>
          <p14:tracePt t="18580" x="1914525" y="3054350"/>
          <p14:tracePt t="18593" x="1878013" y="3054350"/>
          <p14:tracePt t="18595" x="1824038" y="3036888"/>
          <p14:tracePt t="18604" x="1778000" y="3017838"/>
          <p14:tracePt t="18611" x="1731963" y="3017838"/>
          <p14:tracePt t="18620" x="1704975" y="3017838"/>
          <p14:tracePt t="18629" x="1668463" y="3017838"/>
          <p14:tracePt t="18635" x="1658938" y="3017838"/>
          <p14:tracePt t="18644" x="1641475" y="3017838"/>
          <p14:tracePt t="18667" x="1631950" y="3017838"/>
          <p14:tracePt t="19077" x="1622425" y="2990850"/>
          <p14:tracePt t="19108" x="1622425" y="2982913"/>
          <p14:tracePt t="19143" x="1622425" y="2973388"/>
          <p14:tracePt t="19163" x="1622425" y="2946400"/>
          <p14:tracePt t="19172" x="1631950" y="2936875"/>
          <p14:tracePt t="19179" x="1631950" y="2927350"/>
          <p14:tracePt t="19315" x="1631950" y="2909888"/>
          <p14:tracePt t="19324" x="1631950" y="2900363"/>
          <p14:tracePt t="19331" x="1631950" y="2863850"/>
          <p14:tracePt t="19340" x="1631950" y="2854325"/>
          <p14:tracePt t="19347" x="1631950" y="2844800"/>
          <p14:tracePt t="19357" x="1631950" y="2808288"/>
          <p14:tracePt t="19363" x="1631950" y="2800350"/>
          <p14:tracePt t="19373" x="1631950" y="2763838"/>
          <p14:tracePt t="19379" x="1631950" y="2744788"/>
          <p14:tracePt t="19389" x="1631950" y="2717800"/>
          <p14:tracePt t="19395" x="1631950" y="2708275"/>
          <p14:tracePt t="19404" x="1631950" y="2681288"/>
          <p14:tracePt t="19412" x="1631950" y="2671763"/>
          <p14:tracePt t="19422" x="1631950" y="2635250"/>
          <p14:tracePt t="19430" x="1631950" y="2617788"/>
          <p14:tracePt t="19437" x="1631950" y="2589213"/>
          <p14:tracePt t="19446" x="1631950" y="2562225"/>
          <p14:tracePt t="19453" x="1641475" y="2535238"/>
          <p14:tracePt t="19462" x="1641475" y="2517775"/>
          <p14:tracePt t="19469" x="1641475" y="2471738"/>
          <p14:tracePt t="19479" x="1641475" y="2452688"/>
          <p14:tracePt t="19484" x="1649413" y="2425700"/>
          <p14:tracePt t="19492" x="1668463" y="2398713"/>
          <p14:tracePt t="19499" x="1668463" y="2379663"/>
          <p14:tracePt t="19509" x="1668463" y="2371725"/>
          <p14:tracePt t="19515" x="1668463" y="2343150"/>
          <p14:tracePt t="19525" x="1668463" y="2325688"/>
          <p14:tracePt t="19531" x="1668463" y="2298700"/>
          <p14:tracePt t="19540" x="1668463" y="2289175"/>
          <p14:tracePt t="19547" x="1668463" y="2252663"/>
          <p14:tracePt t="19556" x="1668463" y="2233613"/>
          <p14:tracePt t="19563" x="1668463" y="2206625"/>
          <p14:tracePt t="19571" x="1668463" y="2170113"/>
          <p14:tracePt t="19580" x="1668463" y="2152650"/>
          <p14:tracePt t="19593" x="1668463" y="2106613"/>
          <p14:tracePt t="19595" x="1677988" y="2089150"/>
          <p14:tracePt t="19607" x="1677988" y="2070100"/>
          <p14:tracePt t="19612" x="1677988" y="2043113"/>
          <p14:tracePt t="19620" x="1695450" y="2016125"/>
          <p14:tracePt t="19636" x="1704975" y="1979613"/>
          <p14:tracePt t="19645" x="1722438" y="1951038"/>
          <p14:tracePt t="19677" x="1731963" y="1933575"/>
          <p14:tracePt t="19944" x="1751013" y="1914525"/>
          <p14:tracePt t="19949" x="1768475" y="1906588"/>
          <p14:tracePt t="19958" x="1778000" y="1897063"/>
          <p14:tracePt t="19965" x="1804988" y="1897063"/>
          <p14:tracePt t="19973" x="1824038" y="1887538"/>
          <p14:tracePt t="19995" x="1841500" y="1870075"/>
          <p14:tracePt t="20011" x="1851025" y="1870075"/>
          <p14:tracePt t="20381" x="1860550" y="1870075"/>
          <p14:tracePt t="20390" x="1860550" y="1897063"/>
          <p14:tracePt t="20397" x="1868488" y="1914525"/>
          <p14:tracePt t="20409" x="1887538" y="1951038"/>
          <p14:tracePt t="20414" x="1905000" y="1987550"/>
          <p14:tracePt t="20420" x="1931988" y="2016125"/>
          <p14:tracePt t="20428" x="1931988" y="2024063"/>
          <p14:tracePt t="20436" x="1951038" y="2043113"/>
          <p14:tracePt t="20445" x="1960563" y="2052638"/>
          <p14:tracePt t="20603" x="1960563" y="2070100"/>
          <p14:tracePt t="20611" x="1960563" y="2097088"/>
          <p14:tracePt t="20622" x="1968500" y="2106613"/>
          <p14:tracePt t="20646" x="1978025" y="2116138"/>
          <p14:tracePt t="21269" x="2005013" y="2116138"/>
          <p14:tracePt t="21281" x="2014538" y="2116138"/>
          <p14:tracePt t="21283" x="2033588" y="2097088"/>
          <p14:tracePt t="21309" x="2041525" y="2097088"/>
          <p14:tracePt t="21316" x="2078038" y="2089150"/>
          <p14:tracePt t="21339" x="2087563" y="2079625"/>
          <p14:tracePt t="21347" x="2097088" y="2070100"/>
          <p14:tracePt t="21379" x="2106613" y="2060575"/>
          <p14:tracePt t="23021" x="2106613" y="2097088"/>
          <p14:tracePt t="23030" x="2106613" y="2133600"/>
          <p14:tracePt t="23037" x="2106613" y="2143125"/>
          <p14:tracePt t="23044" x="2106613" y="2152650"/>
          <p14:tracePt t="23052" x="2106613" y="2179638"/>
          <p14:tracePt t="23062" x="2106613" y="2189163"/>
          <p14:tracePt t="23069" x="2106613" y="2197100"/>
          <p14:tracePt t="23334" x="2124075" y="2197100"/>
          <p14:tracePt t="23340" x="2143125" y="2189163"/>
          <p14:tracePt t="23352" x="2187575" y="2170113"/>
          <p14:tracePt t="23358" x="2214563" y="2160588"/>
          <p14:tracePt t="23365" x="2233613" y="2143125"/>
          <p14:tracePt t="23371" x="2251075" y="2133600"/>
          <p14:tracePt t="23381" x="2270125" y="2125663"/>
          <p14:tracePt t="23397" x="2287588" y="2116138"/>
          <p14:tracePt t="23753" x="2287588" y="2125663"/>
          <p14:tracePt t="23758" x="2316163" y="2143125"/>
          <p14:tracePt t="23763" x="2343150" y="2197100"/>
          <p14:tracePt t="23771" x="2379663" y="2216150"/>
          <p14:tracePt t="23779" x="2470150" y="2279650"/>
          <p14:tracePt t="23787" x="2562225" y="2343150"/>
          <p14:tracePt t="23797" x="2679700" y="2425700"/>
          <p14:tracePt t="23803" x="2835275" y="2535238"/>
          <p14:tracePt t="23812" x="2935288" y="2608263"/>
          <p14:tracePt t="23819" x="3054350" y="2681288"/>
          <p14:tracePt t="23827" x="3171825" y="2771775"/>
          <p14:tracePt t="23836" x="3217863" y="2790825"/>
          <p14:tracePt t="23845" x="3300413" y="2863850"/>
          <p14:tracePt t="23852" x="3382963" y="2917825"/>
          <p14:tracePt t="23860" x="3436938" y="2954338"/>
          <p14:tracePt t="23868" x="3500438" y="2990850"/>
          <p14:tracePt t="23877" x="3563938" y="3027363"/>
          <p14:tracePt t="23894" x="3702050" y="3090863"/>
          <p14:tracePt t="23899" x="3802063" y="3163888"/>
          <p14:tracePt t="23908" x="3956050" y="3209925"/>
          <p14:tracePt t="23915" x="4148138" y="3292475"/>
          <p14:tracePt t="23924" x="4494213" y="3419475"/>
          <p14:tracePt t="23931" x="4803775" y="3548063"/>
          <p14:tracePt t="23939" x="5187950" y="3702050"/>
          <p14:tracePt t="23947" x="5653088" y="3921125"/>
          <p14:tracePt t="23955" x="6080125" y="4113213"/>
          <p14:tracePt t="23963" x="6500813" y="4276725"/>
          <p14:tracePt t="23971" x="6919913" y="4468813"/>
          <p14:tracePt t="23979" x="7248525" y="4641850"/>
          <p14:tracePt t="23988" x="7612063" y="4841875"/>
          <p14:tracePt t="23999" x="8040688" y="5060950"/>
          <p14:tracePt t="24004" x="8432800" y="5270500"/>
          <p14:tracePt t="24014" x="8742363" y="5389563"/>
          <p14:tracePt t="24020" x="9061450" y="5545138"/>
          <p14:tracePt t="26158" x="8359775" y="3957638"/>
          <p14:tracePt t="26164" x="7840663" y="3957638"/>
          <p14:tracePt t="26172" x="7275513" y="3984625"/>
          <p14:tracePt t="26180" x="6754813" y="3984625"/>
          <p14:tracePt t="26188" x="6126163" y="3984625"/>
          <p14:tracePt t="26195" x="5534025" y="3984625"/>
          <p14:tracePt t="26204" x="4968875" y="3967163"/>
          <p14:tracePt t="26212" x="4311650" y="3840163"/>
          <p14:tracePt t="26219" x="3738563" y="3767138"/>
          <p14:tracePt t="26227" x="3127375" y="3657600"/>
          <p14:tracePt t="26236" x="2625725" y="3584575"/>
          <p14:tracePt t="26243" x="2197100" y="3519488"/>
          <p14:tracePt t="26252" x="1758950" y="3429000"/>
          <p14:tracePt t="26260" x="1485900" y="3328988"/>
          <p14:tracePt t="26269" x="1339850" y="3282950"/>
          <p14:tracePt t="26275" x="1276350" y="3236913"/>
          <p14:tracePt t="26284" x="1239838" y="3200400"/>
          <p14:tracePt t="26300" x="1239838" y="3192463"/>
          <p14:tracePt t="26308" x="1239838" y="3182938"/>
          <p14:tracePt t="26331" x="1249363" y="3163888"/>
          <p14:tracePt t="26340" x="1258888" y="3163888"/>
          <p14:tracePt t="26347" x="1266825" y="3163888"/>
          <p14:tracePt t="26356" x="1266825" y="3155950"/>
          <p14:tracePt t="26453" x="1276350" y="3146425"/>
          <p14:tracePt t="26459" x="1293813" y="3127375"/>
          <p14:tracePt t="26467" x="1303338" y="3109913"/>
          <p14:tracePt t="26475" x="1330325" y="3063875"/>
          <p14:tracePt t="26492" x="1349375" y="3036888"/>
          <p14:tracePt t="26502" x="1366838" y="3017838"/>
          <p14:tracePt t="26510" x="1376363" y="3009900"/>
          <p14:tracePt t="26518" x="1403350" y="2982913"/>
          <p14:tracePt t="26528" x="1422400" y="2963863"/>
          <p14:tracePt t="26532" x="1431925" y="2954338"/>
          <p14:tracePt t="26542" x="1449388" y="2946400"/>
          <p14:tracePt t="26548" x="1458913" y="2936875"/>
          <p14:tracePt t="26556" x="1458913" y="2927350"/>
          <p14:tracePt t="26564" x="1468438" y="2917825"/>
          <p14:tracePt t="26572" x="1476375" y="2917825"/>
          <p14:tracePt t="26725" x="1485900" y="2917825"/>
          <p14:tracePt t="26733" x="1485900" y="2973388"/>
          <p14:tracePt t="26743" x="1495425" y="3046413"/>
          <p14:tracePt t="26749" x="1512888" y="3163888"/>
          <p14:tracePt t="26758" x="1558925" y="3255963"/>
          <p14:tracePt t="26763" x="1612900" y="3375025"/>
          <p14:tracePt t="26771" x="1668463" y="3475038"/>
          <p14:tracePt t="26779" x="1731963" y="3611563"/>
          <p14:tracePt t="26787" x="1831975" y="3730625"/>
          <p14:tracePt t="26795" x="1924050" y="3830638"/>
          <p14:tracePt t="26803" x="2024063" y="3984625"/>
          <p14:tracePt t="26811" x="2114550" y="4086225"/>
          <p14:tracePt t="26819" x="2197100" y="4167188"/>
          <p14:tracePt t="26827" x="2297113" y="4259263"/>
          <p14:tracePt t="26835" x="2389188" y="4340225"/>
          <p14:tracePt t="26843" x="2452688" y="4395788"/>
          <p14:tracePt t="26851" x="2516188" y="4449763"/>
          <p14:tracePt t="26859" x="2562225" y="4486275"/>
          <p14:tracePt t="26867" x="2589213" y="4532313"/>
          <p14:tracePt t="26876" x="2598738" y="4532313"/>
          <p14:tracePt t="27317" x="2606675" y="4541838"/>
          <p14:tracePt t="27333" x="2643188" y="4559300"/>
          <p14:tracePt t="27342" x="2662238" y="4578350"/>
          <p14:tracePt t="27350" x="2708275" y="4632325"/>
          <p14:tracePt t="27358" x="2752725" y="4651375"/>
          <p14:tracePt t="27364" x="2817813" y="4678363"/>
          <p14:tracePt t="27374" x="2844800" y="4697413"/>
          <p14:tracePt t="27379" x="2889250" y="4714875"/>
          <p14:tracePt t="27388" x="2935288" y="4741863"/>
          <p14:tracePt t="27395" x="2962275" y="4751388"/>
          <p14:tracePt t="27405" x="2981325" y="4760913"/>
          <p14:tracePt t="27419" x="2990850" y="4760913"/>
          <p14:tracePt t="27427" x="2998788" y="4768850"/>
          <p14:tracePt t="27772" x="2998788" y="4778375"/>
          <p14:tracePt t="27780" x="3017838" y="4805363"/>
          <p14:tracePt t="27811" x="3017838" y="4824413"/>
          <p14:tracePt t="27827" x="3017838" y="4833938"/>
          <p14:tracePt t="27836" x="3017838" y="4841875"/>
          <p14:tracePt t="27852" x="3017838" y="4860925"/>
          <p14:tracePt t="27894" x="3017838" y="4870450"/>
          <p14:tracePt t="27909" x="3017838" y="4878388"/>
          <p14:tracePt t="27925" x="3017838" y="4906963"/>
          <p14:tracePt t="27933" x="3017838" y="4924425"/>
          <p14:tracePt t="27949" x="3017838" y="4943475"/>
          <p14:tracePt t="27959" x="3017838" y="4960938"/>
          <p14:tracePt t="27964" x="3017838" y="4970463"/>
          <p14:tracePt t="27974" x="3017838" y="4987925"/>
          <p14:tracePt t="27980" x="3017838" y="4997450"/>
          <p14:tracePt t="27991" x="3017838" y="5006975"/>
          <p14:tracePt t="28019" x="3008313" y="5016500"/>
          <p14:tracePt t="28027" x="3008313" y="5024438"/>
          <p14:tracePt t="28052" x="3008313" y="5033963"/>
          <p14:tracePt t="28061" x="3008313" y="5043488"/>
          <p14:tracePt t="28068" x="3008313" y="5053013"/>
          <p14:tracePt t="28092" x="3008313" y="5080000"/>
          <p14:tracePt t="28100" x="3008313" y="5089525"/>
          <p14:tracePt t="28111" x="2998788" y="5089525"/>
          <p14:tracePt t="28116" x="2998788" y="5106988"/>
          <p14:tracePt t="28126" x="2998788" y="5116513"/>
          <p14:tracePt t="28132" x="2998788" y="5126038"/>
          <p14:tracePt t="28142" x="2998788" y="5133975"/>
          <p14:tracePt t="28160" x="2998788" y="5153025"/>
          <p14:tracePt t="28164" x="2981325" y="5170488"/>
          <p14:tracePt t="28180" x="2981325" y="5180013"/>
          <p14:tracePt t="28422" x="2962275" y="5189538"/>
          <p14:tracePt t="28429" x="2881313" y="5189538"/>
          <p14:tracePt t="28439" x="2798763" y="5153025"/>
          <p14:tracePt t="28446" x="2725738" y="5143500"/>
          <p14:tracePt t="28452" x="2643188" y="5116513"/>
          <p14:tracePt t="28463" x="2570163" y="5097463"/>
          <p14:tracePt t="28468" x="2525713" y="5080000"/>
          <p14:tracePt t="28477" x="2489200" y="5070475"/>
          <p14:tracePt t="28483" x="2462213" y="5060950"/>
          <p14:tracePt t="28492" x="2452688" y="5060950"/>
          <p14:tracePt t="28500" x="2443163" y="5053013"/>
          <p14:tracePt t="28541" x="2443163" y="5043488"/>
          <p14:tracePt t="28557" x="2443163" y="5033963"/>
          <p14:tracePt t="28564" x="2443163" y="5024438"/>
          <p14:tracePt t="28587" x="2443163" y="5006975"/>
          <p14:tracePt t="28603" x="2443163" y="4997450"/>
          <p14:tracePt t="28611" x="2443163" y="4987925"/>
          <p14:tracePt t="28619" x="2443163" y="4960938"/>
          <p14:tracePt t="28627" x="2443163" y="4951413"/>
          <p14:tracePt t="28635" x="2443163" y="4924425"/>
          <p14:tracePt t="28643" x="2452688" y="4914900"/>
          <p14:tracePt t="28651" x="2479675" y="4878388"/>
          <p14:tracePt t="28660" x="2506663" y="4860925"/>
          <p14:tracePt t="28668" x="2533650" y="4841875"/>
          <p14:tracePt t="28677" x="2562225" y="4805363"/>
          <p14:tracePt t="28685" x="2606675" y="4797425"/>
          <p14:tracePt t="28697" x="2652713" y="4787900"/>
          <p14:tracePt t="28699" x="2708275" y="4760913"/>
          <p14:tracePt t="28708" x="2771775" y="4751388"/>
          <p14:tracePt t="28716" x="2844800" y="4741863"/>
          <p14:tracePt t="28726" x="2944813" y="4724400"/>
          <p14:tracePt t="28732" x="3035300" y="4724400"/>
          <p14:tracePt t="28742" x="3144838" y="4724400"/>
          <p14:tracePt t="28748" x="3217863" y="4724400"/>
          <p14:tracePt t="28757" x="3309938" y="4724400"/>
          <p14:tracePt t="28764" x="3419475" y="4724400"/>
          <p14:tracePt t="28772" x="3509963" y="4724400"/>
          <p14:tracePt t="28780" x="3600450" y="4724400"/>
          <p14:tracePt t="28788" x="3673475" y="4724400"/>
          <p14:tracePt t="28795" x="3738563" y="4724400"/>
          <p14:tracePt t="28803" x="3792538" y="4724400"/>
          <p14:tracePt t="28811" x="3829050" y="4724400"/>
          <p14:tracePt t="28819" x="3846513" y="4724400"/>
          <p14:tracePt t="28827" x="3902075" y="4724400"/>
          <p14:tracePt t="28835" x="3965575" y="4724400"/>
          <p14:tracePt t="28843" x="4029075" y="4768850"/>
          <p14:tracePt t="28851" x="4084638" y="4787900"/>
          <p14:tracePt t="28859" x="4129088" y="4814888"/>
          <p14:tracePt t="28867" x="4194175" y="4833938"/>
          <p14:tracePt t="28876" x="4238625" y="4870450"/>
          <p14:tracePt t="28884" x="4321175" y="4924425"/>
          <p14:tracePt t="28891" x="4348163" y="4960938"/>
          <p14:tracePt t="28909" x="4376738" y="5016500"/>
          <p14:tracePt t="28915" x="4376738" y="5033963"/>
          <p14:tracePt t="28925" x="4376738" y="5043488"/>
          <p14:tracePt t="28931" x="4376738" y="5070475"/>
          <p14:tracePt t="28941" x="4376738" y="5080000"/>
          <p14:tracePt t="28947" x="4376738" y="5106988"/>
          <p14:tracePt t="28956" x="4348163" y="5133975"/>
          <p14:tracePt t="28964" x="4284663" y="5153025"/>
          <p14:tracePt t="28971" x="4211638" y="5180013"/>
          <p14:tracePt t="28979" x="4148138" y="5197475"/>
          <p14:tracePt t="28987" x="4057650" y="5197475"/>
          <p14:tracePt t="28995" x="3948113" y="5197475"/>
          <p14:tracePt t="29003" x="3875088" y="5197475"/>
          <p14:tracePt t="29011" x="3765550" y="5197475"/>
          <p14:tracePt t="29019" x="3656013" y="5197475"/>
          <p14:tracePt t="29027" x="3527425" y="5197475"/>
          <p14:tracePt t="29035" x="3354388" y="5160963"/>
          <p14:tracePt t="29043" x="3171825" y="5116513"/>
          <p14:tracePt t="29051" x="2990850" y="5070475"/>
          <p14:tracePt t="29060" x="2725738" y="4997450"/>
          <p14:tracePt t="29067" x="2498725" y="4933950"/>
          <p14:tracePt t="29075" x="2160588" y="4824413"/>
          <p14:tracePt t="29083" x="1851025" y="4724400"/>
          <p14:tracePt t="29091" x="1485900" y="4641850"/>
          <p14:tracePt t="29099" x="1112838" y="4532313"/>
          <p14:tracePt t="29111" x="774700" y="4422775"/>
          <p14:tracePt t="29115" x="511175" y="4349750"/>
          <p14:tracePt t="29124" x="319088" y="4286250"/>
          <p14:tracePt t="29131" x="100013" y="4232275"/>
          <p14:tracePt t="29140" x="26988" y="4203700"/>
          <p14:tracePt t="29203" x="63500" y="4176713"/>
          <p14:tracePt t="29211" x="136525" y="4176713"/>
          <p14:tracePt t="29219" x="219075" y="4195763"/>
          <p14:tracePt t="29227" x="309563" y="4203700"/>
          <p14:tracePt t="29235" x="373063" y="4240213"/>
          <p14:tracePt t="29243" x="409575" y="4268788"/>
          <p14:tracePt t="29251" x="438150" y="4268788"/>
          <p14:tracePt t="29259" x="446088" y="4276725"/>
          <p14:tracePt t="29267" x="455613" y="4276725"/>
          <p14:tracePt t="29277" x="455613" y="4286250"/>
          <p14:tracePt t="29365" x="465138" y="4286250"/>
          <p14:tracePt t="29373" x="482600" y="4286250"/>
          <p14:tracePt t="29381" x="511175" y="4286250"/>
          <p14:tracePt t="29389" x="555625" y="4322763"/>
          <p14:tracePt t="29396" x="601663" y="4340225"/>
          <p14:tracePt t="29404" x="647700" y="4368800"/>
          <p14:tracePt t="29412" x="692150" y="4386263"/>
          <p14:tracePt t="29420" x="711200" y="4413250"/>
          <p14:tracePt t="29428" x="757238" y="4432300"/>
          <p14:tracePt t="29436" x="820738" y="4486275"/>
          <p14:tracePt t="29444" x="830263" y="4495800"/>
          <p14:tracePt t="29452" x="857250" y="4522788"/>
          <p14:tracePt t="29463" x="866775" y="4522788"/>
          <p14:tracePt t="29467" x="874713" y="4541838"/>
          <p14:tracePt t="29478" x="884238" y="4551363"/>
          <p14:tracePt t="29493" x="884238" y="4559300"/>
          <p14:tracePt t="29499" x="884238" y="4587875"/>
          <p14:tracePt t="29508" x="884238" y="4595813"/>
          <p14:tracePt t="29515" x="884238" y="4605338"/>
          <p14:tracePt t="29531" x="884238" y="4624388"/>
          <p14:tracePt t="29540" x="884238" y="4632325"/>
          <p14:tracePt t="29547" x="884238" y="4641850"/>
          <p14:tracePt t="29556" x="884238" y="4651375"/>
          <p14:tracePt t="29564" x="884238" y="4678363"/>
          <p14:tracePt t="29572" x="874713" y="4687888"/>
          <p14:tracePt t="29580" x="857250" y="4705350"/>
          <p14:tracePt t="29588" x="838200" y="4724400"/>
          <p14:tracePt t="29596" x="801688" y="4741863"/>
          <p14:tracePt t="29604" x="801688" y="4751388"/>
          <p14:tracePt t="29612" x="747713" y="4778375"/>
          <p14:tracePt t="29620" x="720725" y="4797425"/>
          <p14:tracePt t="29627" x="711200" y="4797425"/>
          <p14:tracePt t="29636" x="665163" y="4833938"/>
          <p14:tracePt t="29644" x="647700" y="4833938"/>
          <p14:tracePt t="29652" x="620713" y="4841875"/>
          <p14:tracePt t="29660" x="611188" y="4841875"/>
          <p14:tracePt t="29716" x="601663" y="4824413"/>
          <p14:tracePt t="29724" x="601663" y="4751388"/>
          <p14:tracePt t="29732" x="601663" y="4714875"/>
          <p14:tracePt t="29741" x="601663" y="4668838"/>
          <p14:tracePt t="29748" x="601663" y="4614863"/>
          <p14:tracePt t="29758" x="601663" y="4559300"/>
          <p14:tracePt t="29764" x="601663" y="4522788"/>
          <p14:tracePt t="29772" x="601663" y="4468813"/>
          <p14:tracePt t="29780" x="601663" y="4432300"/>
          <p14:tracePt t="29788" x="601663" y="4405313"/>
          <p14:tracePt t="29796" x="620713" y="4376738"/>
          <p14:tracePt t="29804" x="638175" y="4368800"/>
          <p14:tracePt t="29813" x="665163" y="4359275"/>
          <p14:tracePt t="29820" x="720725" y="4359275"/>
          <p14:tracePt t="29828" x="774700" y="4340225"/>
          <p14:tracePt t="29836" x="857250" y="4340225"/>
          <p14:tracePt t="29844" x="930275" y="4340225"/>
          <p14:tracePt t="29851" x="1020763" y="4349750"/>
          <p14:tracePt t="29860" x="1103313" y="4386263"/>
          <p14:tracePt t="29868" x="1222375" y="4449763"/>
          <p14:tracePt t="29877" x="1258888" y="4514850"/>
          <p14:tracePt t="29883" x="1339850" y="4568825"/>
          <p14:tracePt t="29895" x="1403350" y="4614863"/>
          <p14:tracePt t="29910" x="1504950" y="4705350"/>
          <p14:tracePt t="29916" x="1522413" y="4732338"/>
          <p14:tracePt t="29927" x="1541463" y="4741863"/>
          <p14:tracePt t="29932" x="1549400" y="4751388"/>
          <p14:tracePt t="29947" x="1549400" y="4768850"/>
          <p14:tracePt t="29955" x="1549400" y="4778375"/>
          <p14:tracePt t="29971" x="1549400" y="4787900"/>
          <p14:tracePt t="29979" x="1549400" y="4814888"/>
          <p14:tracePt t="29987" x="1541463" y="4851400"/>
          <p14:tracePt t="29995" x="1531938" y="4870450"/>
          <p14:tracePt t="30003" x="1495425" y="4914900"/>
          <p14:tracePt t="30011" x="1458913" y="4943475"/>
          <p14:tracePt t="30019" x="1431925" y="4970463"/>
          <p14:tracePt t="30027" x="1366838" y="5024438"/>
          <p14:tracePt t="30035" x="1330325" y="5070475"/>
          <p14:tracePt t="30043" x="1230313" y="5116513"/>
          <p14:tracePt t="30051" x="1139825" y="5133975"/>
          <p14:tracePt t="30060" x="1047750" y="5143500"/>
          <p14:tracePt t="30067" x="966788" y="5170488"/>
          <p14:tracePt t="30076" x="838200" y="5170488"/>
          <p14:tracePt t="30083" x="765175" y="5170488"/>
          <p14:tracePt t="30093" x="711200" y="5170488"/>
          <p14:tracePt t="30099" x="611188" y="5170488"/>
          <p14:tracePt t="30109" x="574675" y="5153025"/>
          <p14:tracePt t="30115" x="547688" y="5143500"/>
          <p14:tracePt t="30123" x="528638" y="5116513"/>
          <p14:tracePt t="30131" x="528638" y="5080000"/>
          <p14:tracePt t="30141" x="519113" y="5016500"/>
          <p14:tracePt t="30149" x="519113" y="4997450"/>
          <p14:tracePt t="30155" x="519113" y="4943475"/>
          <p14:tracePt t="30163" x="519113" y="4851400"/>
          <p14:tracePt t="30171" x="519113" y="4760913"/>
          <p14:tracePt t="30179" x="519113" y="4668838"/>
          <p14:tracePt t="30187" x="519113" y="4559300"/>
          <p14:tracePt t="30195" x="519113" y="4522788"/>
          <p14:tracePt t="30203" x="519113" y="4486275"/>
          <p14:tracePt t="30211" x="519113" y="4478338"/>
          <p14:tracePt t="30219" x="519113" y="4449763"/>
          <p14:tracePt t="30227" x="547688" y="4422775"/>
          <p14:tracePt t="30235" x="574675" y="4405313"/>
          <p14:tracePt t="30244" x="601663" y="4395788"/>
          <p14:tracePt t="30252" x="674688" y="4368800"/>
          <p14:tracePt t="30262" x="765175" y="4368800"/>
          <p14:tracePt t="30268" x="857250" y="4368800"/>
          <p14:tracePt t="30278" x="984250" y="4368800"/>
          <p14:tracePt t="30285" x="1093788" y="4368800"/>
          <p14:tracePt t="30294" x="1222375" y="4386263"/>
          <p14:tracePt t="30301" x="1322388" y="4432300"/>
          <p14:tracePt t="30312" x="1422400" y="4459288"/>
          <p14:tracePt t="30316" x="1504950" y="4532313"/>
          <p14:tracePt t="30325" x="1568450" y="4578350"/>
          <p14:tracePt t="30332" x="1631950" y="4651375"/>
          <p14:tracePt t="30342" x="1668463" y="4697413"/>
          <p14:tracePt t="30348" x="1695450" y="4760913"/>
          <p14:tracePt t="30358" x="1704975" y="4797425"/>
          <p14:tracePt t="30363" x="1704975" y="4833938"/>
          <p14:tracePt t="30371" x="1704975" y="4860925"/>
          <p14:tracePt t="30379" x="1704975" y="4870450"/>
          <p14:tracePt t="30387" x="1704975" y="4914900"/>
          <p14:tracePt t="30395" x="1704975" y="4943475"/>
          <p14:tracePt t="30403" x="1704975" y="4960938"/>
          <p14:tracePt t="30411" x="1704975" y="5006975"/>
          <p14:tracePt t="30419" x="1685925" y="5033963"/>
          <p14:tracePt t="30427" x="1658938" y="5060950"/>
          <p14:tracePt t="30435" x="1631950" y="5097463"/>
          <p14:tracePt t="30443" x="1604963" y="5126038"/>
          <p14:tracePt t="30451" x="1568450" y="5143500"/>
          <p14:tracePt t="30461" x="1541463" y="5170488"/>
          <p14:tracePt t="30467" x="1512888" y="5180013"/>
          <p14:tracePt t="30477" x="1439863" y="5197475"/>
          <p14:tracePt t="30483" x="1395413" y="5216525"/>
          <p14:tracePt t="30493" x="1322388" y="5216525"/>
          <p14:tracePt t="30499" x="1230313" y="5216525"/>
          <p14:tracePt t="30507" x="1176338" y="5216525"/>
          <p14:tracePt t="30515" x="1093788" y="5216525"/>
          <p14:tracePt t="30523" x="1039813" y="5197475"/>
          <p14:tracePt t="30531" x="966788" y="5143500"/>
          <p14:tracePt t="30540" x="930275" y="5126038"/>
          <p14:tracePt t="30547" x="874713" y="5070475"/>
          <p14:tracePt t="30555" x="847725" y="5043488"/>
          <p14:tracePt t="30563" x="801688" y="4979988"/>
          <p14:tracePt t="30571" x="793750" y="4933950"/>
          <p14:tracePt t="30579" x="793750" y="4906963"/>
          <p14:tracePt t="30587" x="793750" y="4851400"/>
          <p14:tracePt t="30595" x="793750" y="4797425"/>
          <p14:tracePt t="30603" x="793750" y="4768850"/>
          <p14:tracePt t="30611" x="793750" y="4724400"/>
          <p14:tracePt t="30619" x="801688" y="4697413"/>
          <p14:tracePt t="30635" x="830263" y="4660900"/>
          <p14:tracePt t="30643" x="847725" y="4632325"/>
          <p14:tracePt t="30651" x="866775" y="4614863"/>
          <p14:tracePt t="30660" x="893763" y="4595813"/>
          <p14:tracePt t="30667" x="930275" y="4578350"/>
          <p14:tracePt t="30676" x="966788" y="4568825"/>
          <p14:tracePt t="30685" x="1011238" y="4559300"/>
          <p14:tracePt t="30696" x="1076325" y="4551363"/>
          <p14:tracePt t="30700" x="1149350" y="4551363"/>
          <p14:tracePt t="30709" x="1239838" y="4551363"/>
          <p14:tracePt t="30716" x="1312863" y="4551363"/>
          <p14:tracePt t="30725" x="1403350" y="4551363"/>
          <p14:tracePt t="30732" x="1476375" y="4551363"/>
          <p14:tracePt t="30742" x="1576388" y="4568825"/>
          <p14:tracePt t="30748" x="1658938" y="4624388"/>
          <p14:tracePt t="30758" x="1704975" y="4660900"/>
          <p14:tracePt t="30764" x="1751013" y="4705350"/>
          <p14:tracePt t="30772" x="1787525" y="4741863"/>
          <p14:tracePt t="30780" x="1795463" y="4768850"/>
          <p14:tracePt t="30788" x="1795463" y="4805363"/>
          <p14:tracePt t="30796" x="1795463" y="4851400"/>
          <p14:tracePt t="30804" x="1795463" y="4906963"/>
          <p14:tracePt t="30812" x="1795463" y="4943475"/>
          <p14:tracePt t="30820" x="1795463" y="4987925"/>
          <p14:tracePt t="30828" x="1778000" y="5043488"/>
          <p14:tracePt t="30836" x="1751013" y="5080000"/>
          <p14:tracePt t="30844" x="1704975" y="5126038"/>
          <p14:tracePt t="30852" x="1695450" y="5133975"/>
          <p14:tracePt t="30861" x="1649413" y="5153025"/>
          <p14:tracePt t="30868" x="1649413" y="5160963"/>
          <p14:tracePt t="30878" x="1612900" y="5170488"/>
          <p14:tracePt t="30894" x="1512888" y="5180013"/>
          <p14:tracePt t="30899" x="1458913" y="5180013"/>
          <p14:tracePt t="30907" x="1376363" y="5180013"/>
          <p14:tracePt t="30915" x="1303338" y="5180013"/>
          <p14:tracePt t="30923" x="1212850" y="5180013"/>
          <p14:tracePt t="30931" x="1120775" y="5180013"/>
          <p14:tracePt t="30940" x="1057275" y="5133975"/>
          <p14:tracePt t="30947" x="957263" y="5060950"/>
          <p14:tracePt t="30957" x="874713" y="4997450"/>
          <p14:tracePt t="30963" x="820738" y="4943475"/>
          <p14:tracePt t="30971" x="757238" y="4860925"/>
          <p14:tracePt t="30979" x="711200" y="4778375"/>
          <p14:tracePt t="30987" x="701675" y="4687888"/>
          <p14:tracePt t="30995" x="684213" y="4614863"/>
          <p14:tracePt t="31003" x="684213" y="4522788"/>
          <p14:tracePt t="31011" x="684213" y="4441825"/>
          <p14:tracePt t="31019" x="684213" y="4413250"/>
          <p14:tracePt t="31027" x="720725" y="4359275"/>
          <p14:tracePt t="31035" x="793750" y="4286250"/>
          <p14:tracePt t="31043" x="820738" y="4259263"/>
          <p14:tracePt t="31051" x="903288" y="4232275"/>
          <p14:tracePt t="31061" x="957263" y="4222750"/>
          <p14:tracePt t="31067" x="1020763" y="4195763"/>
          <p14:tracePt t="31075" x="1093788" y="4195763"/>
          <p14:tracePt t="31083" x="1176338" y="4176713"/>
          <p14:tracePt t="31091" x="1266825" y="4176713"/>
          <p14:tracePt t="31099" x="1339850" y="4176713"/>
          <p14:tracePt t="31108" x="1412875" y="4186238"/>
          <p14:tracePt t="31115" x="1458913" y="4203700"/>
          <p14:tracePt t="31123" x="1541463" y="4276725"/>
          <p14:tracePt t="31131" x="1612900" y="4332288"/>
          <p14:tracePt t="31140" x="1641475" y="4376738"/>
          <p14:tracePt t="31147" x="1695450" y="4441825"/>
          <p14:tracePt t="31158" x="1731963" y="4505325"/>
          <p14:tracePt t="31164" x="1787525" y="4587875"/>
          <p14:tracePt t="31172" x="1814513" y="4651375"/>
          <p14:tracePt t="31180" x="1824038" y="4714875"/>
          <p14:tracePt t="31188" x="1824038" y="4741863"/>
          <p14:tracePt t="31196" x="1824038" y="4768850"/>
          <p14:tracePt t="31204" x="1824038" y="4797425"/>
          <p14:tracePt t="31212" x="1824038" y="4814888"/>
          <p14:tracePt t="31220" x="1824038" y="4860925"/>
          <p14:tracePt t="31228" x="1795463" y="4878388"/>
          <p14:tracePt t="31236" x="1787525" y="4897438"/>
          <p14:tracePt t="31244" x="1768475" y="4906963"/>
          <p14:tracePt t="31252" x="1741488" y="4914900"/>
          <p14:tracePt t="31261" x="1704975" y="4924425"/>
          <p14:tracePt t="31267" x="1631950" y="4951413"/>
          <p14:tracePt t="31275" x="1595438" y="4951413"/>
          <p14:tracePt t="31283" x="1541463" y="4951413"/>
          <p14:tracePt t="31291" x="1468438" y="4951413"/>
          <p14:tracePt t="31299" x="1395413" y="4951413"/>
          <p14:tracePt t="31307" x="1303338" y="4951413"/>
          <p14:tracePt t="31316" x="1222375" y="4951413"/>
          <p14:tracePt t="31327" x="1185863" y="4951413"/>
          <p14:tracePt t="31332" x="1157288" y="4951413"/>
          <p14:tracePt t="31344" x="1120775" y="4943475"/>
          <p14:tracePt t="31348" x="1103313" y="4943475"/>
          <p14:tracePt t="31358" x="1084263" y="4933950"/>
          <p14:tracePt t="31396" x="1076325" y="4897438"/>
          <p14:tracePt t="31404" x="1076325" y="4887913"/>
          <p14:tracePt t="31435" x="1076325" y="4860925"/>
          <p14:tracePt t="31451" x="1076325" y="4841875"/>
          <p14:tracePt t="31460" x="1093788" y="4824413"/>
          <p14:tracePt t="31467" x="1112838" y="4824413"/>
          <p14:tracePt t="31476" x="1157288" y="4824413"/>
          <p14:tracePt t="31484" x="1185863" y="4824413"/>
          <p14:tracePt t="31495" x="1230313" y="4824413"/>
          <p14:tracePt t="31500" x="1276350" y="4824413"/>
          <p14:tracePt t="31513" x="1312863" y="4824413"/>
          <p14:tracePt t="31516" x="1339850" y="4824413"/>
          <p14:tracePt t="31527" x="1358900" y="4833938"/>
          <p14:tracePt t="31532" x="1412875" y="4870450"/>
          <p14:tracePt t="31541" x="1422400" y="4870450"/>
          <p14:tracePt t="31547" x="1431925" y="4878388"/>
          <p14:tracePt t="31563" x="1439863" y="4887913"/>
          <p14:tracePt t="31580" x="1439863" y="4897438"/>
          <p14:tracePt t="31595" x="1439863" y="4906963"/>
          <p14:tracePt t="31619" x="1439863" y="4914900"/>
          <p14:tracePt t="31643" x="1449388" y="4933950"/>
          <p14:tracePt t="31684" x="1458913" y="4933950"/>
          <p14:tracePt t="32405" x="1468438" y="4933950"/>
          <p14:tracePt t="32413" x="1512888" y="4960938"/>
          <p14:tracePt t="32421" x="1595438" y="4970463"/>
          <p14:tracePt t="32430" x="1677988" y="5016500"/>
          <p14:tracePt t="32437" x="1722438" y="5033963"/>
          <p14:tracePt t="32446" x="1868488" y="5080000"/>
          <p14:tracePt t="32452" x="1941513" y="5097463"/>
          <p14:tracePt t="32463" x="2097088" y="5126038"/>
          <p14:tracePt t="32468" x="2224088" y="5153025"/>
          <p14:tracePt t="32478" x="2333625" y="5170488"/>
          <p14:tracePt t="32484" x="2433638" y="5180013"/>
          <p14:tracePt t="32495" x="2543175" y="5197475"/>
          <p14:tracePt t="32501" x="2616200" y="5197475"/>
          <p14:tracePt t="32514" x="2689225" y="5197475"/>
          <p14:tracePt t="32517" x="2744788" y="5197475"/>
          <p14:tracePt t="32525" x="2789238" y="5197475"/>
          <p14:tracePt t="32532" x="2798763" y="5197475"/>
          <p14:tracePt t="32542" x="2817813" y="5197475"/>
          <p14:tracePt t="32548" x="2825750" y="5197475"/>
          <p14:tracePt t="32558" x="2835275" y="5197475"/>
          <p14:tracePt t="32579" x="2852738" y="5180013"/>
          <p14:tracePt t="32668" x="2835275" y="5180013"/>
          <p14:tracePt t="32676" x="2825750" y="5180013"/>
          <p14:tracePt t="32685" x="2808288" y="5180013"/>
          <p14:tracePt t="32694" x="2798763" y="5180013"/>
          <p14:tracePt t="32765" x="2798763" y="5170488"/>
          <p14:tracePt t="32773" x="2817813" y="5153025"/>
          <p14:tracePt t="32781" x="2825750" y="5143500"/>
          <p14:tracePt t="32789" x="2844800" y="5126038"/>
          <p14:tracePt t="32796" x="2852738" y="5116513"/>
          <p14:tracePt t="32804" x="2871788" y="5097463"/>
          <p14:tracePt t="32811" x="2881313" y="5089525"/>
          <p14:tracePt t="33055" x="2881313" y="5097463"/>
          <p14:tracePt t="33093" x="2881313" y="5116513"/>
          <p14:tracePt t="33627" x="2889250" y="5126038"/>
          <p14:tracePt t="33635" x="2935288" y="5126038"/>
          <p14:tracePt t="33643" x="2990850" y="5126038"/>
          <p14:tracePt t="33652" x="3090863" y="5153025"/>
          <p14:tracePt t="33659" x="3181350" y="5160963"/>
          <p14:tracePt t="33668" x="3281363" y="5207000"/>
          <p14:tracePt t="33675" x="3409950" y="5233988"/>
          <p14:tracePt t="33685" x="3536950" y="5280025"/>
          <p14:tracePt t="33691" x="3673475" y="5307013"/>
          <p14:tracePt t="33699" x="3775075" y="5353050"/>
          <p14:tracePt t="33707" x="3829050" y="5362575"/>
          <p14:tracePt t="33717" x="3856038" y="5372100"/>
          <p14:tracePt t="33723" x="3865563" y="5372100"/>
          <p14:tracePt t="33972" x="3865563" y="5389563"/>
          <p14:tracePt t="33981" x="3846513" y="5408613"/>
          <p14:tracePt t="33989" x="3838575" y="5416550"/>
          <p14:tracePt t="33997" x="3819525" y="5426075"/>
          <p14:tracePt t="34007" x="3810000" y="5445125"/>
          <p14:tracePt t="34027" x="3802063" y="5462588"/>
          <p14:tracePt t="34051" x="3802063" y="5472113"/>
          <p14:tracePt t="34069" x="3802063" y="5481638"/>
          <p14:tracePt t="34181" x="3802063" y="5508625"/>
          <p14:tracePt t="34205" x="3802063" y="5518150"/>
          <p14:tracePt t="34437" x="3810000" y="5518150"/>
          <p14:tracePt t="34445" x="3819525" y="5518150"/>
          <p14:tracePt t="34453" x="3829050" y="5508625"/>
          <p14:tracePt t="34469" x="3838575" y="5508625"/>
          <p14:tracePt t="34597" x="3846513" y="5508625"/>
          <p14:tracePt t="34627" x="3856038" y="5518150"/>
          <p14:tracePt t="34635" x="3865563" y="5518150"/>
          <p14:tracePt t="34643" x="3883025" y="5545138"/>
          <p14:tracePt t="34651" x="3892550" y="5562600"/>
          <p14:tracePt t="34659" x="3902075" y="5572125"/>
          <p14:tracePt t="34667" x="3911600" y="5581650"/>
          <p14:tracePt t="34861" x="3948113" y="5581650"/>
          <p14:tracePt t="34869" x="3975100" y="5581650"/>
          <p14:tracePt t="34875" x="4002088" y="5581650"/>
          <p14:tracePt t="34883" x="4021138" y="5581650"/>
          <p14:tracePt t="34891" x="4038600" y="5581650"/>
          <p14:tracePt t="34899" x="4048125" y="5581650"/>
          <p14:tracePt t="34913" x="4075113" y="5581650"/>
          <p14:tracePt t="34919" x="4084638" y="5581650"/>
          <p14:tracePt t="35108" x="4094163" y="5581650"/>
          <p14:tracePt t="35340" x="4094163" y="5572125"/>
          <p14:tracePt t="35348" x="4111625" y="5545138"/>
          <p14:tracePt t="35357" x="4121150" y="5526088"/>
          <p14:tracePt t="35365" x="4129088" y="5526088"/>
          <p14:tracePt t="35380" x="4138613" y="5508625"/>
          <p14:tracePt t="35388" x="4148138" y="5489575"/>
          <p14:tracePt t="35445" x="4157663" y="5489575"/>
          <p14:tracePt t="35460" x="4165600" y="5489575"/>
          <p14:tracePt t="35469" x="4175125" y="5489575"/>
          <p14:tracePt t="35485" x="4194175" y="5489575"/>
          <p14:tracePt t="35519" x="4194175" y="5481638"/>
          <p14:tracePt t="35683" x="4202113" y="5481638"/>
          <p14:tracePt t="35717" x="4238625" y="5472113"/>
          <p14:tracePt t="35724" x="4248150" y="5472113"/>
          <p14:tracePt t="35735" x="4284663" y="5472113"/>
          <p14:tracePt t="35743" x="4303713" y="5472113"/>
          <p14:tracePt t="35749" x="4321175" y="5472113"/>
          <p14:tracePt t="35759" x="4340225" y="5472113"/>
          <p14:tracePt t="35764" x="4367213" y="5472113"/>
          <p14:tracePt t="35773" x="4376738" y="5472113"/>
          <p14:tracePt t="35780" x="4384675" y="5472113"/>
          <p14:tracePt t="35805" x="4394200" y="5472113"/>
          <p14:tracePt t="36045" x="4421188" y="5462588"/>
          <p14:tracePt t="36085" x="4430713" y="5462588"/>
          <p14:tracePt t="36093" x="4448175" y="5462588"/>
          <p14:tracePt t="36101" x="4476750" y="5445125"/>
          <p14:tracePt t="36109" x="4513263" y="5426075"/>
          <p14:tracePt t="36115" x="4530725" y="5426075"/>
          <p14:tracePt t="36123" x="4557713" y="5426075"/>
          <p14:tracePt t="36131" x="4594225" y="5416550"/>
          <p14:tracePt t="36139" x="4622800" y="5408613"/>
          <p14:tracePt t="36147" x="4649788" y="5389563"/>
          <p14:tracePt t="36156" x="4667250" y="5380038"/>
          <p14:tracePt t="36163" x="4686300" y="5372100"/>
          <p14:tracePt t="36174" x="4695825" y="5372100"/>
          <p14:tracePt t="36179" x="4703763" y="5372100"/>
          <p14:tracePt t="36195" x="4713288" y="5362575"/>
          <p14:tracePt t="36429" x="4713288" y="5372100"/>
          <p14:tracePt t="36437" x="4740275" y="5389563"/>
          <p14:tracePt t="36444" x="4759325" y="5408613"/>
          <p14:tracePt t="36453" x="4786313" y="5426075"/>
          <p14:tracePt t="36461" x="4803775" y="5445125"/>
          <p14:tracePt t="36468" x="4840288" y="5462588"/>
          <p14:tracePt t="36475" x="4859338" y="5481638"/>
          <p14:tracePt t="36483" x="4895850" y="5499100"/>
          <p14:tracePt t="36493" x="4968875" y="5554663"/>
          <p14:tracePt t="36501" x="4978400" y="5562600"/>
          <p14:tracePt t="36509" x="4995863" y="5562600"/>
          <p14:tracePt t="36517" x="5014913" y="5572125"/>
          <p14:tracePt t="36526" x="5049838" y="5572125"/>
          <p14:tracePt t="36532" x="5068888" y="5589588"/>
          <p14:tracePt t="36541" x="5095875" y="5589588"/>
          <p14:tracePt t="36547" x="5105400" y="5589588"/>
          <p14:tracePt t="36557" x="5122863" y="5589588"/>
          <p14:tracePt t="36564" x="5141913" y="5589588"/>
          <p14:tracePt t="36574" x="5159375" y="5589588"/>
          <p14:tracePt t="36590" x="5178425" y="5589588"/>
          <p14:tracePt t="36595" x="5187950" y="5589588"/>
          <p14:tracePt t="36691" x="5195888" y="5589588"/>
          <p14:tracePt t="36707" x="5205413" y="5589588"/>
          <p14:tracePt t="36715" x="5224463" y="5589588"/>
          <p14:tracePt t="36765" x="5232400" y="5589588"/>
          <p14:tracePt t="36827" x="5268913" y="5581650"/>
          <p14:tracePt t="36835" x="5278438" y="5572125"/>
          <p14:tracePt t="36843" x="5305425" y="5554663"/>
          <p14:tracePt t="36851" x="5314950" y="5545138"/>
          <p14:tracePt t="36859" x="5324475" y="5545138"/>
          <p14:tracePt t="36868" x="5334000" y="5545138"/>
          <p14:tracePt t="36876" x="5341938" y="5535613"/>
          <p14:tracePt t="36884" x="5351463" y="5535613"/>
          <p14:tracePt t="36932" x="5360988" y="5535613"/>
          <p14:tracePt t="37167" x="5368925" y="5535613"/>
          <p14:tracePt t="37174" x="5387975" y="5535613"/>
          <p14:tracePt t="37179" x="5414963" y="5535613"/>
          <p14:tracePt t="37190" x="5487988" y="5554663"/>
          <p14:tracePt t="37195" x="5507038" y="5554663"/>
          <p14:tracePt t="37203" x="5561013" y="5554663"/>
          <p14:tracePt t="37211" x="5607050" y="5562600"/>
          <p14:tracePt t="37220" x="5634038" y="5562600"/>
          <p14:tracePt t="37227" x="5653088" y="5562600"/>
          <p14:tracePt t="37235" x="5653088" y="5572125"/>
          <p14:tracePt t="37607" x="5670550" y="5572125"/>
          <p14:tracePt t="37613" x="5716588" y="5572125"/>
          <p14:tracePt t="37625" x="5734050" y="5562600"/>
          <p14:tracePt t="37627" x="5761038" y="5554663"/>
          <p14:tracePt t="37635" x="5770563" y="5554663"/>
          <p14:tracePt t="37644" x="5789613" y="5545138"/>
          <p14:tracePt t="37653" x="5797550" y="5545138"/>
          <p14:tracePt t="37662" x="5807075" y="5545138"/>
          <p14:tracePt t="37668" x="5816600" y="5535613"/>
          <p14:tracePt t="37976" x="5807075" y="5535613"/>
          <p14:tracePt t="38101" x="5797550" y="5526088"/>
          <p14:tracePt t="39149" x="5797550" y="5508625"/>
          <p14:tracePt t="39164" x="5797550" y="5481638"/>
          <p14:tracePt t="39173" x="5797550" y="5472113"/>
          <p14:tracePt t="39180" x="5797550" y="5462588"/>
          <p14:tracePt t="39941" x="5807075" y="5453063"/>
          <p14:tracePt t="39948" x="5816600" y="5426075"/>
          <p14:tracePt t="39959" x="5834063" y="5416550"/>
          <p14:tracePt t="39966" x="5843588" y="5416550"/>
          <p14:tracePt t="39975" x="5862638" y="5408613"/>
          <p14:tracePt t="39981" x="5880100" y="5408613"/>
          <p14:tracePt t="40141" x="5889625" y="5408613"/>
          <p14:tracePt t="40244" x="5907088" y="5426075"/>
          <p14:tracePt t="40252" x="5926138" y="5453063"/>
          <p14:tracePt t="40260" x="5989638" y="5499100"/>
          <p14:tracePt t="40269" x="6016625" y="5526088"/>
          <p14:tracePt t="40278" x="6053138" y="5535613"/>
          <p14:tracePt t="40284" x="6126163" y="5589588"/>
          <p14:tracePt t="40293" x="6172200" y="5608638"/>
          <p14:tracePt t="40300" x="6226175" y="5626100"/>
          <p14:tracePt t="40309" x="6291263" y="5662613"/>
          <p14:tracePt t="40315" x="6299200" y="5662613"/>
          <p14:tracePt t="40323" x="6318250" y="5662613"/>
          <p14:tracePt t="40331" x="6326188" y="5662613"/>
          <p14:tracePt t="40364" x="6335713" y="5662613"/>
          <p14:tracePt t="40372" x="6345238" y="5654675"/>
          <p14:tracePt t="40396" x="6345238" y="5645150"/>
          <p14:tracePt t="40412" x="6345238" y="5626100"/>
          <p14:tracePt t="40584" x="6326188" y="5618163"/>
          <p14:tracePt t="40589" x="6318250" y="5608638"/>
          <p14:tracePt t="40603" x="6308725" y="5599113"/>
          <p14:tracePt t="40612" x="6281738" y="5589588"/>
          <p14:tracePt t="40620" x="6262688" y="5572125"/>
          <p14:tracePt t="40631" x="6245225" y="5562600"/>
          <p14:tracePt t="40646" x="6235700" y="5562600"/>
          <p14:tracePt t="40691" x="6226175" y="5554663"/>
          <p14:tracePt t="40724" x="6226175" y="5545138"/>
          <p14:tracePt t="40747" x="6226175" y="5535613"/>
          <p14:tracePt t="40755" x="6226175" y="5526088"/>
          <p14:tracePt t="40763" x="6226175" y="5518150"/>
          <p14:tracePt t="40787" x="6235700" y="5518150"/>
          <p14:tracePt t="40795" x="6245225" y="5508625"/>
          <p14:tracePt t="40820" x="6254750" y="5499100"/>
          <p14:tracePt t="40988" x="6262688" y="5489575"/>
          <p14:tracePt t="41020" x="6272213" y="5489575"/>
          <p14:tracePt t="41044" x="6281738" y="5489575"/>
          <p14:tracePt t="41092" x="6291263" y="5489575"/>
          <p14:tracePt t="41271" x="6308725" y="5489575"/>
          <p14:tracePt t="41292" x="6318250" y="5489575"/>
          <p14:tracePt t="41308" x="6326188" y="5489575"/>
          <p14:tracePt t="41589" x="6345238" y="5489575"/>
          <p14:tracePt t="41621" x="6354763" y="5489575"/>
          <p14:tracePt t="41629" x="6372225" y="5489575"/>
          <p14:tracePt t="41637" x="6427788" y="5489575"/>
          <p14:tracePt t="41648" x="6481763" y="5489575"/>
          <p14:tracePt t="41650" x="6581775" y="5518150"/>
          <p14:tracePt t="41659" x="6654800" y="5518150"/>
          <p14:tracePt t="41667" x="6718300" y="5545138"/>
          <p14:tracePt t="41675" x="6727825" y="5554663"/>
          <p14:tracePt t="41691" x="6791325" y="5562600"/>
          <p14:tracePt t="41699" x="6846888" y="5572125"/>
          <p14:tracePt t="41707" x="6900863" y="5572125"/>
          <p14:tracePt t="41715" x="6946900" y="5572125"/>
          <p14:tracePt t="41724" x="6973888" y="5572125"/>
          <p14:tracePt t="41731" x="6983413" y="5572125"/>
          <p14:tracePt t="41804" x="6973888" y="5572125"/>
          <p14:tracePt t="41833" x="6946900" y="5572125"/>
          <p14:tracePt t="41835" x="6937375" y="5572125"/>
          <p14:tracePt t="41867" x="6929438" y="5562600"/>
          <p14:tracePt t="41940" x="6919913" y="5554663"/>
          <p14:tracePt t="41948" x="6910388" y="5554663"/>
          <p14:tracePt t="41957" x="6883400" y="5554663"/>
          <p14:tracePt t="41964" x="6856413" y="5554663"/>
          <p14:tracePt t="41975" x="6837363" y="5554663"/>
          <p14:tracePt t="41980" x="6810375" y="5554663"/>
          <p14:tracePt t="41996" x="6800850" y="5554663"/>
          <p14:tracePt t="42032" x="6791325" y="5545138"/>
          <p14:tracePt t="42047" x="6791325" y="5526088"/>
          <p14:tracePt t="42052" x="6791325" y="5518150"/>
          <p14:tracePt t="42061" x="6791325" y="5499100"/>
          <p14:tracePt t="42069" x="6810375" y="5472113"/>
          <p14:tracePt t="42077" x="6827838" y="5445125"/>
          <p14:tracePt t="42085" x="6837363" y="5426075"/>
          <p14:tracePt t="42093" x="6856413" y="5416550"/>
          <p14:tracePt t="42100" x="6873875" y="5408613"/>
          <p14:tracePt t="42110" x="6900863" y="5372100"/>
          <p14:tracePt t="42124" x="6910388" y="5372100"/>
          <p14:tracePt t="42132" x="6929438" y="5362575"/>
          <p14:tracePt t="42252" x="6883400" y="5389563"/>
          <p14:tracePt t="42263" x="6846888" y="5408613"/>
          <p14:tracePt t="42269" x="6810375" y="5435600"/>
          <p14:tracePt t="42277" x="6773863" y="5453063"/>
          <p14:tracePt t="42286" x="6718300" y="5462588"/>
          <p14:tracePt t="42292" x="6654800" y="5499100"/>
          <p14:tracePt t="42300" x="6610350" y="5518150"/>
          <p14:tracePt t="42308" x="6581775" y="5526088"/>
          <p14:tracePt t="42316" x="6564313" y="5545138"/>
          <p14:tracePt t="42325" x="6545263" y="5554663"/>
          <p14:tracePt t="42334" x="6537325" y="5554663"/>
          <p14:tracePt t="42389" x="6554788" y="5554663"/>
          <p14:tracePt t="42397" x="6573838" y="5554663"/>
          <p14:tracePt t="42405" x="6610350" y="5554663"/>
          <p14:tracePt t="42412" x="6664325" y="5554663"/>
          <p14:tracePt t="42421" x="6710363" y="5554663"/>
          <p14:tracePt t="42428" x="6764338" y="5554663"/>
          <p14:tracePt t="42436" x="6819900" y="5554663"/>
          <p14:tracePt t="42444" x="6892925" y="5554663"/>
          <p14:tracePt t="42452" x="6946900" y="5554663"/>
          <p14:tracePt t="42460" x="6992938" y="5554663"/>
          <p14:tracePt t="42468" x="7046913" y="5554663"/>
          <p14:tracePt t="42476" x="7073900" y="5554663"/>
          <p14:tracePt t="42486" x="7110413" y="5554663"/>
          <p14:tracePt t="42492" x="7146925" y="5554663"/>
          <p14:tracePt t="42507" x="7165975" y="5554663"/>
          <p14:tracePt t="42516" x="7183438" y="5554663"/>
          <p14:tracePt t="42525" x="7192963" y="5554663"/>
          <p14:tracePt t="42532" x="7202488" y="5554663"/>
          <p14:tracePt t="42548" x="7212013" y="5554663"/>
          <p14:tracePt t="42564" x="7229475" y="5554663"/>
          <p14:tracePt t="42596" x="7239000" y="5545138"/>
          <p14:tracePt t="42605" x="7248525" y="5545138"/>
          <p14:tracePt t="42620" x="7265988" y="5545138"/>
          <p14:tracePt t="42637" x="7275513" y="5545138"/>
          <p14:tracePt t="42644" x="7292975" y="5535613"/>
          <p14:tracePt t="42661" x="7302500" y="5526088"/>
          <p14:tracePt t="42861" x="7292975" y="5526088"/>
          <p14:tracePt t="42869" x="7275513" y="5526088"/>
          <p14:tracePt t="42877" x="7265988" y="5526088"/>
          <p14:tracePt t="42887" x="7248525" y="5526088"/>
          <p14:tracePt t="42965" x="7283450" y="5499100"/>
          <p14:tracePt t="42974" x="7348538" y="5472113"/>
          <p14:tracePt t="42981" x="7392988" y="5445125"/>
          <p14:tracePt t="42989" x="7485063" y="5435600"/>
          <p14:tracePt t="42996" x="7602538" y="5408613"/>
          <p14:tracePt t="43004" x="7712075" y="5362575"/>
          <p14:tracePt t="43012" x="7840663" y="5335588"/>
          <p14:tracePt t="43020" x="7994650" y="5289550"/>
          <p14:tracePt t="43028" x="8140700" y="5226050"/>
          <p14:tracePt t="43036" x="8296275" y="5197475"/>
          <p14:tracePt t="43044" x="8442325" y="5143500"/>
          <p14:tracePt t="43052" x="8596313" y="5080000"/>
          <p14:tracePt t="43060" x="8761413" y="5033963"/>
          <p14:tracePt t="43068" x="8897938" y="4960938"/>
          <p14:tracePt t="43076" x="9043988" y="4897438"/>
          <p14:tracePt t="45393" x="8624888" y="3702050"/>
          <p14:tracePt t="45396" x="8359775" y="3702050"/>
          <p14:tracePt t="45403" x="8113713" y="3730625"/>
          <p14:tracePt t="45411" x="7913688" y="3748088"/>
          <p14:tracePt t="45419" x="7731125" y="3784600"/>
          <p14:tracePt t="45427" x="7567613" y="3794125"/>
          <p14:tracePt t="45440" x="7421563" y="3821113"/>
          <p14:tracePt t="45443" x="7283450" y="3857625"/>
          <p14:tracePt t="45452" x="7156450" y="3884613"/>
          <p14:tracePt t="45459" x="7056438" y="3921125"/>
          <p14:tracePt t="45468" x="6946900" y="3957638"/>
          <p14:tracePt t="45475" x="6864350" y="3967163"/>
          <p14:tracePt t="45483" x="6791325" y="4003675"/>
          <p14:tracePt t="45491" x="6727825" y="4030663"/>
          <p14:tracePt t="45499" x="6664325" y="4057650"/>
          <p14:tracePt t="45508" x="6591300" y="4067175"/>
          <p14:tracePt t="45515" x="6508750" y="4086225"/>
          <p14:tracePt t="45525" x="6435725" y="4094163"/>
          <p14:tracePt t="45531" x="6372225" y="4122738"/>
          <p14:tracePt t="45539" x="6299200" y="4130675"/>
          <p14:tracePt t="45547" x="6189663" y="4130675"/>
          <p14:tracePt t="45559" x="6108700" y="4140200"/>
          <p14:tracePt t="45565" x="6035675" y="4159250"/>
          <p14:tracePt t="45575" x="5935663" y="4186238"/>
          <p14:tracePt t="45579" x="5862638" y="4186238"/>
          <p14:tracePt t="45587" x="5807075" y="4195763"/>
          <p14:tracePt t="45595" x="5724525" y="4195763"/>
          <p14:tracePt t="45603" x="5688013" y="4203700"/>
          <p14:tracePt t="45611" x="5634038" y="4203700"/>
          <p14:tracePt t="45619" x="5616575" y="4213225"/>
          <p14:tracePt t="45627" x="5570538" y="4213225"/>
          <p14:tracePt t="45637" x="5543550" y="4249738"/>
          <p14:tracePt t="45643" x="5507038" y="4259263"/>
          <p14:tracePt t="45652" x="5478463" y="4268788"/>
          <p14:tracePt t="45659" x="5451475" y="4286250"/>
          <p14:tracePt t="45675" x="5434013" y="4295775"/>
          <p14:tracePt t="45683" x="5424488" y="4295775"/>
          <p14:tracePt t="45700" x="5414963" y="4295775"/>
          <p14:tracePt t="45708" x="5397500" y="4303713"/>
          <p14:tracePt t="45716" x="5378450" y="4303713"/>
          <p14:tracePt t="45725" x="5368925" y="4303713"/>
          <p14:tracePt t="45732" x="5351463" y="4303713"/>
          <p14:tracePt t="45741" x="5314950" y="4303713"/>
          <p14:tracePt t="45748" x="5287963" y="4303713"/>
          <p14:tracePt t="45758" x="5214938" y="4303713"/>
          <p14:tracePt t="45764" x="5141913" y="4303713"/>
          <p14:tracePt t="45774" x="5068888" y="4303713"/>
          <p14:tracePt t="45780" x="4978400" y="4303713"/>
          <p14:tracePt t="45792" x="4886325" y="4303713"/>
          <p14:tracePt t="45796" x="4795838" y="4303713"/>
          <p14:tracePt t="45809" x="4713288" y="4303713"/>
          <p14:tracePt t="45812" x="4659313" y="4303713"/>
          <p14:tracePt t="45822" x="4603750" y="4303713"/>
          <p14:tracePt t="45828" x="4586288" y="4303713"/>
          <p14:tracePt t="45836" x="4567238" y="4303713"/>
          <p14:tracePt t="45843" x="4557713" y="4303713"/>
          <p14:tracePt t="45915" x="4549775" y="4303713"/>
          <p14:tracePt t="45923" x="4521200" y="4303713"/>
          <p14:tracePt t="45931" x="4467225" y="4303713"/>
          <p14:tracePt t="45939" x="4421188" y="4303713"/>
          <p14:tracePt t="45947" x="4367213" y="4295775"/>
          <p14:tracePt t="45955" x="4294188" y="4276725"/>
          <p14:tracePt t="45963" x="4194175" y="4249738"/>
          <p14:tracePt t="45972" x="4129088" y="4232275"/>
          <p14:tracePt t="45979" x="4038600" y="4203700"/>
          <p14:tracePt t="45987" x="3956050" y="4186238"/>
          <p14:tracePt t="45995" x="3875088" y="4149725"/>
          <p14:tracePt t="46003" x="3846513" y="4122738"/>
          <p14:tracePt t="46011" x="3819525" y="4103688"/>
          <p14:tracePt t="46019" x="3775075" y="4086225"/>
          <p14:tracePt t="46027" x="3729038" y="4057650"/>
          <p14:tracePt t="46036" x="3709988" y="4040188"/>
          <p14:tracePt t="46053" x="3702050" y="4003675"/>
          <p14:tracePt t="46060" x="3702050" y="3957638"/>
          <p14:tracePt t="46069" x="3702050" y="3930650"/>
          <p14:tracePt t="46076" x="3702050" y="3875088"/>
          <p14:tracePt t="46084" x="3702050" y="3784600"/>
          <p14:tracePt t="46093" x="3702050" y="3721100"/>
          <p14:tracePt t="46100" x="3756025" y="3638550"/>
          <p14:tracePt t="46109" x="3810000" y="3575050"/>
          <p14:tracePt t="46116" x="3856038" y="3529013"/>
          <p14:tracePt t="46125" x="3892550" y="3465513"/>
          <p14:tracePt t="46132" x="3948113" y="3411538"/>
          <p14:tracePt t="46141" x="3984625" y="3365500"/>
          <p14:tracePt t="46148" x="4011613" y="3338513"/>
          <p14:tracePt t="46158" x="4048125" y="3302000"/>
          <p14:tracePt t="46164" x="4065588" y="3282950"/>
          <p14:tracePt t="46174" x="4084638" y="3282950"/>
          <p14:tracePt t="46180" x="4102100" y="3273425"/>
          <p14:tracePt t="46192" x="4121150" y="3273425"/>
          <p14:tracePt t="46196" x="4129088" y="3273425"/>
          <p14:tracePt t="46236" x="4148138" y="3282950"/>
          <p14:tracePt t="46244" x="4148138" y="3319463"/>
          <p14:tracePt t="46255" x="4184650" y="3355975"/>
          <p14:tracePt t="46259" x="4184650" y="3392488"/>
          <p14:tracePt t="46267" x="4184650" y="3438525"/>
          <p14:tracePt t="46275" x="4194175" y="3475038"/>
          <p14:tracePt t="46283" x="4202113" y="3511550"/>
          <p14:tracePt t="46291" x="4230688" y="3565525"/>
          <p14:tracePt t="46299" x="4238625" y="3584575"/>
          <p14:tracePt t="46307" x="4238625" y="3592513"/>
          <p14:tracePt t="46315" x="4248150" y="3629025"/>
          <p14:tracePt t="46339" x="4248150" y="3638550"/>
          <p14:tracePt t="46388" x="4248150" y="3684588"/>
          <p14:tracePt t="46397" x="4248150" y="3730625"/>
          <p14:tracePt t="46405" x="4248150" y="3738563"/>
          <p14:tracePt t="46413" x="4238625" y="3803650"/>
          <p14:tracePt t="46424" x="4230688" y="3840163"/>
          <p14:tracePt t="46428" x="4221163" y="3875088"/>
          <p14:tracePt t="46436" x="4221163" y="3884613"/>
          <p14:tracePt t="46444" x="4221163" y="3930650"/>
          <p14:tracePt t="46452" x="4211638" y="3940175"/>
          <p14:tracePt t="46459" x="4211638" y="3948113"/>
          <p14:tracePt t="46467" x="4211638" y="3957638"/>
          <p14:tracePt t="46475" x="4211638" y="3967163"/>
          <p14:tracePt t="46491" x="4211638" y="3976688"/>
          <p14:tracePt t="46499" x="4211638" y="3984625"/>
          <p14:tracePt t="46507" x="4221163" y="3994150"/>
          <p14:tracePt t="46515" x="4238625" y="3994150"/>
          <p14:tracePt t="46524" x="4275138" y="3994150"/>
          <p14:tracePt t="46531" x="4321175" y="3994150"/>
          <p14:tracePt t="46539" x="4384675" y="3994150"/>
          <p14:tracePt t="46547" x="4467225" y="3994150"/>
          <p14:tracePt t="46556" x="4557713" y="3994150"/>
          <p14:tracePt t="46563" x="4667250" y="3957638"/>
          <p14:tracePt t="46573" x="4749800" y="3930650"/>
          <p14:tracePt t="46579" x="4822825" y="3921125"/>
          <p14:tracePt t="46587" x="4886325" y="3894138"/>
          <p14:tracePt t="46595" x="4905375" y="3875088"/>
          <p14:tracePt t="46603" x="4932363" y="3875088"/>
          <p14:tracePt t="46611" x="4941888" y="3867150"/>
          <p14:tracePt t="46731" x="4932363" y="3884613"/>
          <p14:tracePt t="46755" x="4922838" y="3903663"/>
          <p14:tracePt t="46899" x="4922838" y="3911600"/>
          <p14:tracePt t="46915" x="4913313" y="3911600"/>
          <p14:tracePt t="46923" x="4905375" y="3911600"/>
          <p14:tracePt t="46947" x="4895850" y="3911600"/>
          <p14:tracePt t="47101" x="4932363" y="3911600"/>
          <p14:tracePt t="47109" x="4995863" y="3884613"/>
          <p14:tracePt t="47117" x="5022850" y="3875088"/>
          <p14:tracePt t="47133" x="5049838" y="3875088"/>
          <p14:tracePt t="47549" x="5049838" y="3884613"/>
          <p14:tracePt t="47564" x="5049838" y="3894138"/>
          <p14:tracePt t="47589" x="5049838" y="3911600"/>
          <p14:tracePt t="47897" x="5059363" y="3911600"/>
          <p14:tracePt t="47908" x="5105400" y="3903663"/>
          <p14:tracePt t="47916" x="5122863" y="3903663"/>
          <p14:tracePt t="47927" x="5151438" y="3894138"/>
          <p14:tracePt t="47931" x="5159375" y="3884613"/>
          <p14:tracePt t="47940" x="5168900" y="3884613"/>
          <p14:tracePt t="48117" x="5187950" y="3884613"/>
          <p14:tracePt t="48124" x="5195888" y="3884613"/>
          <p14:tracePt t="48133" x="5205413" y="3884613"/>
          <p14:tracePt t="48142" x="5214938" y="3884613"/>
          <p14:tracePt t="48148" x="5224463" y="3884613"/>
          <p14:tracePt t="48162" x="5241925" y="3884613"/>
          <p14:tracePt t="48163" x="5268913" y="3884613"/>
          <p14:tracePt t="48172" x="5305425" y="3884613"/>
          <p14:tracePt t="48179" x="5334000" y="3884613"/>
          <p14:tracePt t="48188" x="5360988" y="3884613"/>
          <p14:tracePt t="48195" x="5387975" y="3884613"/>
          <p14:tracePt t="48204" x="5414963" y="3884613"/>
          <p14:tracePt t="48213" x="5451475" y="3884613"/>
          <p14:tracePt t="48219" x="5478463" y="3884613"/>
          <p14:tracePt t="48228" x="5497513" y="3875088"/>
          <p14:tracePt t="48245" x="5524500" y="3857625"/>
          <p14:tracePt t="48372" x="5534025" y="3857625"/>
          <p14:tracePt t="48524" x="5543550" y="3857625"/>
          <p14:tracePt t="48532" x="5580063" y="3857625"/>
          <p14:tracePt t="48540" x="5607050" y="3857625"/>
          <p14:tracePt t="48548" x="5680075" y="3857625"/>
          <p14:tracePt t="48558" x="5734050" y="3857625"/>
          <p14:tracePt t="48564" x="5826125" y="3857625"/>
          <p14:tracePt t="48575" x="5935663" y="3857625"/>
          <p14:tracePt t="48580" x="6026150" y="3857625"/>
          <p14:tracePt t="48590" x="6116638" y="3857625"/>
          <p14:tracePt t="48596" x="6208713" y="3857625"/>
          <p14:tracePt t="48607" x="6281738" y="3857625"/>
          <p14:tracePt t="48612" x="6318250" y="3857625"/>
          <p14:tracePt t="48620" x="6335713" y="3840163"/>
          <p14:tracePt t="48700" x="6326188" y="3840163"/>
          <p14:tracePt t="48707" x="6318250" y="3857625"/>
          <p14:tracePt t="48715" x="6308725" y="3875088"/>
          <p14:tracePt t="48731" x="6299200" y="3884613"/>
          <p14:tracePt t="48764" x="6299200" y="3903663"/>
          <p14:tracePt t="49020" x="6291263" y="3911600"/>
          <p14:tracePt t="49028" x="6254750" y="3911600"/>
          <p14:tracePt t="49037" x="6208713" y="3911600"/>
          <p14:tracePt t="49045" x="6153150" y="3911600"/>
          <p14:tracePt t="49053" x="6099175" y="3911600"/>
          <p14:tracePt t="49065" x="6043613" y="3911600"/>
          <p14:tracePt t="49067" x="5953125" y="3911600"/>
          <p14:tracePt t="49075" x="5880100" y="3911600"/>
          <p14:tracePt t="49083" x="5816600" y="3911600"/>
          <p14:tracePt t="49091" x="5743575" y="3894138"/>
          <p14:tracePt t="49099" x="5670550" y="3894138"/>
          <p14:tracePt t="49107" x="5624513" y="3894138"/>
          <p14:tracePt t="49115" x="5588000" y="3894138"/>
          <p14:tracePt t="49123" x="5580063" y="3894138"/>
          <p14:tracePt t="49131" x="5570538" y="3894138"/>
          <p14:tracePt t="49139" x="5551488" y="3894138"/>
          <p14:tracePt t="49147" x="5534025" y="3903663"/>
          <p14:tracePt t="49163" x="5524500" y="3911600"/>
          <p14:tracePt t="49172" x="5524500" y="3921125"/>
          <p14:tracePt t="49179" x="5514975" y="3921125"/>
          <p14:tracePt t="49188" x="5507038" y="3921125"/>
          <p14:tracePt t="49195" x="5497513" y="3930650"/>
          <p14:tracePt t="49221" x="5487988" y="3940175"/>
          <p14:tracePt t="49244" x="5478463" y="3957638"/>
          <p14:tracePt t="49260" x="5470525" y="3957638"/>
          <p14:tracePt t="49268" x="5451475" y="3967163"/>
          <p14:tracePt t="49285" x="5434013" y="3967163"/>
          <p14:tracePt t="49292" x="5387975" y="3994150"/>
          <p14:tracePt t="49301" x="5378450" y="3994150"/>
          <p14:tracePt t="49309" x="5360988" y="4003675"/>
          <p14:tracePt t="49316" x="5334000" y="4003675"/>
          <p14:tracePt t="49324" x="5314950" y="4013200"/>
          <p14:tracePt t="49332" x="5305425" y="4013200"/>
          <p14:tracePt t="49341" x="5278438" y="4013200"/>
          <p14:tracePt t="49348" x="5268913" y="4013200"/>
          <p14:tracePt t="49364" x="5268913" y="4021138"/>
          <p14:tracePt t="49645" x="5241925" y="4021138"/>
          <p14:tracePt t="49651" x="5195888" y="4021138"/>
          <p14:tracePt t="49659" x="5168900" y="4021138"/>
          <p14:tracePt t="49667" x="5141913" y="4030663"/>
          <p14:tracePt t="49675" x="5122863" y="4040188"/>
          <p14:tracePt t="49683" x="5078413" y="4049713"/>
          <p14:tracePt t="49691" x="5049838" y="4057650"/>
          <p14:tracePt t="49699" x="5032375" y="4067175"/>
          <p14:tracePt t="49707" x="5022850" y="4067175"/>
          <p14:tracePt t="49715" x="4995863" y="4076700"/>
          <p14:tracePt t="49723" x="4986338" y="4086225"/>
          <p14:tracePt t="49801" x="4978400" y="4094163"/>
          <p14:tracePt t="49829" x="4959350" y="4094163"/>
          <p14:tracePt t="49837" x="4959350" y="4103688"/>
          <p14:tracePt t="49853" x="4949825" y="4103688"/>
          <p14:tracePt t="49860" x="4922838" y="4103688"/>
          <p14:tracePt t="49876" x="4913313" y="4103688"/>
          <p14:tracePt t="49884" x="4905375" y="4103688"/>
          <p14:tracePt t="49892" x="4868863" y="4103688"/>
          <p14:tracePt t="49901" x="4849813" y="4103688"/>
          <p14:tracePt t="49910" x="4822825" y="4113213"/>
          <p14:tracePt t="49916" x="4803775" y="4122738"/>
          <p14:tracePt t="49923" x="4795838" y="4130675"/>
          <p14:tracePt t="49933" x="4776788" y="4130675"/>
          <p14:tracePt t="49940" x="4767263" y="4130675"/>
          <p14:tracePt t="49947" x="4749800" y="4140200"/>
          <p14:tracePt t="49955" x="4740275" y="4140200"/>
          <p14:tracePt t="49963" x="4730750" y="4140200"/>
          <p14:tracePt t="49972" x="4703763" y="4140200"/>
          <p14:tracePt t="49979" x="4695825" y="4140200"/>
          <p14:tracePt t="49988" x="4686300" y="4140200"/>
          <p14:tracePt t="49995" x="4676775" y="4140200"/>
          <p14:tracePt t="50011" x="4659313" y="4140200"/>
          <p14:tracePt t="50117" x="4659313" y="4122738"/>
          <p14:tracePt t="50141" x="4686300" y="4113213"/>
          <p14:tracePt t="50163" x="4695825" y="4113213"/>
          <p14:tracePt t="50171" x="4703763" y="4113213"/>
          <p14:tracePt t="50179" x="4722813" y="4113213"/>
          <p14:tracePt t="50188" x="4730750" y="4113213"/>
          <p14:tracePt t="50195" x="4740275" y="4113213"/>
          <p14:tracePt t="50211" x="4767263" y="4113213"/>
          <p14:tracePt t="50219" x="4776788" y="4113213"/>
          <p14:tracePt t="50227" x="4803775" y="4113213"/>
          <p14:tracePt t="50235" x="4813300" y="4113213"/>
          <p14:tracePt t="50244" x="4832350" y="4113213"/>
          <p14:tracePt t="50251" x="4849813" y="4113213"/>
          <p14:tracePt t="50259" x="4859338" y="4113213"/>
          <p14:tracePt t="50379" x="4859338" y="4122738"/>
          <p14:tracePt t="50388" x="4859338" y="4130675"/>
          <p14:tracePt t="50396" x="4849813" y="4140200"/>
          <p14:tracePt t="50405" x="4832350" y="4140200"/>
          <p14:tracePt t="50412" x="4822825" y="4140200"/>
          <p14:tracePt t="50420" x="4813300" y="4140200"/>
          <p14:tracePt t="50428" x="4803775" y="4140200"/>
          <p14:tracePt t="50533" x="4786313" y="4140200"/>
          <p14:tracePt t="50675" x="4776788" y="4140200"/>
          <p14:tracePt t="50699" x="4749800" y="4140200"/>
          <p14:tracePt t="50715" x="4740275" y="4140200"/>
          <p14:tracePt t="50724" x="4730750" y="4140200"/>
          <p14:tracePt t="50732" x="4722813" y="4140200"/>
          <p14:tracePt t="50740" x="4703763" y="4140200"/>
          <p14:tracePt t="50903" x="4722813" y="4140200"/>
          <p14:tracePt t="50987" x="4730750" y="4149725"/>
          <p14:tracePt t="51027" x="4730750" y="4159250"/>
          <p14:tracePt t="51069" x="4730750" y="4167188"/>
          <p14:tracePt t="51103" x="4722813" y="4167188"/>
          <p14:tracePt t="51125" x="4703763" y="4167188"/>
          <p14:tracePt t="51165" x="4695825" y="4167188"/>
          <p14:tracePt t="51173" x="4686300" y="4167188"/>
          <p14:tracePt t="51182" x="4667250" y="4167188"/>
          <p14:tracePt t="51187" x="4659313" y="4176713"/>
          <p14:tracePt t="51203" x="4649788" y="4186238"/>
          <p14:tracePt t="51303" x="4667250" y="4186238"/>
          <p14:tracePt t="51309" x="4695825" y="4186238"/>
          <p14:tracePt t="51317" x="4713288" y="4186238"/>
          <p14:tracePt t="51325" x="4740275" y="4186238"/>
          <p14:tracePt t="51333" x="4759325" y="4186238"/>
          <p14:tracePt t="51342" x="4776788" y="4186238"/>
          <p14:tracePt t="51349" x="4786313" y="4186238"/>
          <p14:tracePt t="51358" x="4795838" y="4186238"/>
          <p14:tracePt t="51518" x="4786313" y="4186238"/>
          <p14:tracePt t="51525" x="4776788" y="4186238"/>
          <p14:tracePt t="51533" x="4759325" y="4186238"/>
          <p14:tracePt t="51556" x="4749800" y="4186238"/>
          <p14:tracePt t="51565" x="4740275" y="4186238"/>
          <p14:tracePt t="51576" x="4722813" y="4186238"/>
          <p14:tracePt t="51675" x="4713288" y="4195763"/>
          <p14:tracePt t="51700" x="4713288" y="4203700"/>
          <p14:tracePt t="51707" x="4740275" y="4203700"/>
          <p14:tracePt t="51716" x="4749800" y="4203700"/>
          <p14:tracePt t="51723" x="4767263" y="4203700"/>
          <p14:tracePt t="51732" x="4803775" y="4203700"/>
          <p14:tracePt t="51747" x="4813300" y="4203700"/>
          <p14:tracePt t="51763" x="4822825" y="4195763"/>
          <p14:tracePt t="51779" x="4832350" y="4195763"/>
          <p14:tracePt t="52011" x="4849813" y="4167188"/>
          <p14:tracePt t="52027" x="4859338" y="4159250"/>
          <p14:tracePt t="52204" x="4868863" y="4167188"/>
          <p14:tracePt t="52212" x="4868863" y="4195763"/>
          <p14:tracePt t="52220" x="4868863" y="4213225"/>
          <p14:tracePt t="52228" x="4868863" y="4240213"/>
          <p14:tracePt t="52268" x="4868863" y="4249738"/>
          <p14:tracePt t="52309" x="4876800" y="4249738"/>
          <p14:tracePt t="52317" x="4905375" y="4240213"/>
          <p14:tracePt t="52324" x="4913313" y="4232275"/>
          <p14:tracePt t="52334" x="4941888" y="4203700"/>
          <p14:tracePt t="52339" x="4949825" y="4176713"/>
          <p14:tracePt t="52348" x="4986338" y="4149725"/>
          <p14:tracePt t="52355" x="4995863" y="4140200"/>
          <p14:tracePt t="52367" x="5005388" y="4122738"/>
          <p14:tracePt t="52374" x="5014913" y="4113213"/>
          <p14:tracePt t="52380" x="5022850" y="4103688"/>
          <p14:tracePt t="52452" x="5014913" y="4103688"/>
          <p14:tracePt t="52460" x="5005388" y="4113213"/>
          <p14:tracePt t="52468" x="4968875" y="4122738"/>
          <p14:tracePt t="52477" x="4941888" y="4130675"/>
          <p14:tracePt t="52484" x="4922838" y="4130675"/>
          <p14:tracePt t="52493" x="4895850" y="4140200"/>
          <p14:tracePt t="52501" x="4876800" y="4140200"/>
          <p14:tracePt t="52509" x="4859338" y="4159250"/>
          <p14:tracePt t="53180" x="4767263" y="4122738"/>
          <p14:tracePt t="53189" x="4667250" y="4013200"/>
          <p14:tracePt t="53196" x="4567238" y="3948113"/>
          <p14:tracePt t="53207" x="4503738" y="3921125"/>
          <p14:tracePt t="53213" x="4421188" y="3875088"/>
          <p14:tracePt t="53220" x="4367213" y="3867150"/>
          <p14:tracePt t="53228" x="4284663" y="3840163"/>
          <p14:tracePt t="53236" x="4238625" y="3821113"/>
          <p14:tracePt t="53244" x="4184650" y="3803650"/>
          <p14:tracePt t="53252" x="4121150" y="3803650"/>
          <p14:tracePt t="53260" x="4048125" y="3794125"/>
          <p14:tracePt t="53268" x="4021138" y="3794125"/>
          <p14:tracePt t="53276" x="3975100" y="3775075"/>
          <p14:tracePt t="53284" x="3956050" y="3775075"/>
          <p14:tracePt t="53292" x="3948113" y="3775075"/>
          <p14:tracePt t="53299" x="3919538" y="3775075"/>
          <p14:tracePt t="53316" x="3902075" y="3775075"/>
          <p14:tracePt t="53323" x="3883025" y="3767138"/>
          <p14:tracePt t="53332" x="3875088" y="3757613"/>
          <p14:tracePt t="53973" x="3865563" y="3757613"/>
          <p14:tracePt t="53989" x="3829050" y="3775075"/>
          <p14:tracePt t="53996" x="3738563" y="3857625"/>
          <p14:tracePt t="54010" x="3692525" y="3894138"/>
          <p14:tracePt t="54011" x="3609975" y="3967163"/>
          <p14:tracePt t="54022" x="3563938" y="4003675"/>
          <p14:tracePt t="54027" x="3482975" y="4057650"/>
          <p14:tracePt t="54036" x="3400425" y="4113213"/>
          <p14:tracePt t="54043" x="3327400" y="4167188"/>
          <p14:tracePt t="54053" x="3244850" y="4222750"/>
          <p14:tracePt t="54059" x="3208338" y="4286250"/>
          <p14:tracePt t="54067" x="3171825" y="4332288"/>
          <p14:tracePt t="54075" x="3136900" y="4376738"/>
          <p14:tracePt t="54084" x="3117850" y="4405313"/>
          <p14:tracePt t="54091" x="3100388" y="4432300"/>
          <p14:tracePt t="54099" x="3090863" y="4432300"/>
          <p14:tracePt t="54107" x="3081338" y="4441825"/>
          <p14:tracePt t="54309" x="3054350" y="4386263"/>
          <p14:tracePt t="54316" x="2990850" y="4259263"/>
          <p14:tracePt t="54324" x="2944813" y="4186238"/>
          <p14:tracePt t="54332" x="2871788" y="4140200"/>
          <p14:tracePt t="54342" x="2781300" y="4094163"/>
          <p14:tracePt t="54348" x="2625725" y="4049713"/>
          <p14:tracePt t="54357" x="2462213" y="3976688"/>
          <p14:tracePt t="54364" x="2270125" y="3911600"/>
          <p14:tracePt t="54374" x="2106613" y="3875088"/>
          <p14:tracePt t="54380" x="1931988" y="3821113"/>
          <p14:tracePt t="54390" x="1804988" y="3794125"/>
          <p14:tracePt t="54395" x="1668463" y="3730625"/>
          <p14:tracePt t="54409" x="1541463" y="3684588"/>
          <p14:tracePt t="54414" x="1458913" y="3657600"/>
          <p14:tracePt t="54421" x="1395413" y="3621088"/>
          <p14:tracePt t="54429" x="1376363" y="3602038"/>
          <p14:tracePt t="54435" x="1366838" y="3592513"/>
          <p14:tracePt t="54443" x="1349375" y="3575050"/>
          <p14:tracePt t="54459" x="1339850" y="3565525"/>
          <p14:tracePt t="54468" x="1339850" y="3548063"/>
          <p14:tracePt t="54475" x="1339850" y="3511550"/>
          <p14:tracePt t="54486" x="1339850" y="3475038"/>
          <p14:tracePt t="54491" x="1358900" y="3429000"/>
          <p14:tracePt t="54499" x="1412875" y="3365500"/>
          <p14:tracePt t="54507" x="1422400" y="3319463"/>
          <p14:tracePt t="54515" x="1449388" y="3292475"/>
          <p14:tracePt t="54524" x="1522413" y="3219450"/>
          <p14:tracePt t="54531" x="1549400" y="3192463"/>
          <p14:tracePt t="54539" x="1612900" y="3119438"/>
          <p14:tracePt t="54547" x="1677988" y="3082925"/>
          <p14:tracePt t="54555" x="1758950" y="3027363"/>
          <p14:tracePt t="54563" x="1860550" y="2973388"/>
          <p14:tracePt t="54572" x="1941513" y="2946400"/>
          <p14:tracePt t="54580" x="2060575" y="2900363"/>
          <p14:tracePt t="54591" x="2151063" y="2873375"/>
          <p14:tracePt t="54595" x="2251075" y="2844800"/>
          <p14:tracePt t="54605" x="2343150" y="2836863"/>
          <p14:tracePt t="54611" x="2452688" y="2808288"/>
          <p14:tracePt t="54619" x="2543175" y="2808288"/>
          <p14:tracePt t="54627" x="2625725" y="2781300"/>
          <p14:tracePt t="54635" x="2679700" y="2781300"/>
          <p14:tracePt t="54643" x="2771775" y="2781300"/>
          <p14:tracePt t="54651" x="2808288" y="2781300"/>
          <p14:tracePt t="54659" x="2844800" y="2781300"/>
          <p14:tracePt t="54668" x="2852738" y="2781300"/>
          <p14:tracePt t="54725" x="2862263" y="2781300"/>
          <p14:tracePt t="54775" x="2862263" y="2790825"/>
          <p14:tracePt t="54779" x="2862263" y="2817813"/>
          <p14:tracePt t="54788" x="2835275" y="2844800"/>
          <p14:tracePt t="54803" x="2817813" y="2854325"/>
          <p14:tracePt t="54943" x="2808288" y="2881313"/>
          <p14:tracePt t="54949" x="2789238" y="2927350"/>
          <p14:tracePt t="54964" x="2789238" y="2954338"/>
          <p14:tracePt t="54975" x="2781300" y="2963863"/>
          <p14:tracePt t="54979" x="2781300" y="2973388"/>
          <p14:tracePt t="54990" x="2771775" y="2982913"/>
          <p14:tracePt t="58877" x="2771775" y="2954338"/>
          <p14:tracePt t="58885" x="2825750" y="2854325"/>
          <p14:tracePt t="58892" x="2881313" y="2771775"/>
          <p14:tracePt t="58901" x="2908300" y="2708275"/>
          <p14:tracePt t="58913" x="2954338" y="2654300"/>
          <p14:tracePt t="58927" x="3008313" y="2571750"/>
          <p14:tracePt t="58931" x="3027363" y="2517775"/>
          <p14:tracePt t="58940" x="3044825" y="2498725"/>
          <p14:tracePt t="58947" x="3044825" y="2489200"/>
          <p14:tracePt t="58964" x="3044825" y="2481263"/>
          <p14:tracePt t="59405" x="3044825" y="2498725"/>
          <p14:tracePt t="59418" x="3027363" y="2598738"/>
          <p14:tracePt t="59423" x="3027363" y="2690813"/>
          <p14:tracePt t="59429" x="3027363" y="2735263"/>
          <p14:tracePt t="59436" x="3027363" y="2763838"/>
          <p14:tracePt t="59444" x="3027363" y="2781300"/>
          <p14:tracePt t="59452" x="3027363" y="2808288"/>
          <p14:tracePt t="59460" x="3027363" y="2817813"/>
          <p14:tracePt t="59468" x="3027363" y="2827338"/>
          <p14:tracePt t="59476" x="3027363" y="2836863"/>
          <p14:tracePt t="59813" x="3027363" y="2808288"/>
          <p14:tracePt t="59821" x="3027363" y="2790825"/>
          <p14:tracePt t="59829" x="3027363" y="2781300"/>
          <p14:tracePt t="59843" x="3027363" y="2771775"/>
          <p14:tracePt t="59851" x="3027363" y="2763838"/>
          <p14:tracePt t="60045" x="3027363" y="2744788"/>
          <p14:tracePt t="60085" x="3027363" y="2735263"/>
          <p14:tracePt t="62172" x="3027363" y="2754313"/>
          <p14:tracePt t="62180" x="3027363" y="2790825"/>
          <p14:tracePt t="62188" x="3100388" y="2863850"/>
          <p14:tracePt t="62195" x="3127375" y="2890838"/>
          <p14:tracePt t="62204" x="3181350" y="2954338"/>
          <p14:tracePt t="62211" x="3227388" y="2990850"/>
          <p14:tracePt t="62220" x="3263900" y="3036888"/>
          <p14:tracePt t="62227" x="3327400" y="3090863"/>
          <p14:tracePt t="62235" x="3363913" y="3109913"/>
          <p14:tracePt t="62243" x="3400425" y="3127375"/>
          <p14:tracePt t="62251" x="3436938" y="3155950"/>
          <p14:tracePt t="64137" x="3446463" y="3163888"/>
          <p14:tracePt t="65950" x="3455988" y="3173413"/>
          <p14:tracePt t="65957" x="3455988" y="3192463"/>
          <p14:tracePt t="65973" x="3455988" y="3200400"/>
          <p14:tracePt t="66029" x="3455988" y="3219450"/>
          <p14:tracePt t="66149" x="3455988" y="3236913"/>
          <p14:tracePt t="66156" x="3455988" y="3282950"/>
          <p14:tracePt t="66173" x="3455988" y="3319463"/>
          <p14:tracePt t="66182" x="3455988" y="3338513"/>
          <p14:tracePt t="66189" x="3455988" y="3382963"/>
          <p14:tracePt t="66196" x="3455988" y="3411538"/>
          <p14:tracePt t="66206" x="3455988" y="3465513"/>
          <p14:tracePt t="66212" x="3455988" y="3492500"/>
          <p14:tracePt t="66223" x="3455988" y="3511550"/>
          <p14:tracePt t="66239" x="3473450" y="3556000"/>
          <p14:tracePt t="66244" x="3500438" y="3584575"/>
          <p14:tracePt t="66256" x="3527425" y="3629025"/>
          <p14:tracePt t="66260" x="3546475" y="3648075"/>
          <p14:tracePt t="66269" x="3573463" y="3684588"/>
          <p14:tracePt t="66278" x="3592513" y="3711575"/>
          <p14:tracePt t="66291" x="3609975" y="3738563"/>
          <p14:tracePt t="66445" x="3609975" y="3748088"/>
          <p14:tracePt t="66501" x="3619500" y="3784600"/>
          <p14:tracePt t="66508" x="3646488" y="3830638"/>
          <p14:tracePt t="66515" x="3656013" y="3857625"/>
          <p14:tracePt t="66523" x="3665538" y="3894138"/>
          <p14:tracePt t="66531" x="3665538" y="3930650"/>
          <p14:tracePt t="66539" x="3665538" y="3957638"/>
          <p14:tracePt t="66547" x="3673475" y="4003675"/>
          <p14:tracePt t="66555" x="3692525" y="4030663"/>
          <p14:tracePt t="66563" x="3709988" y="4076700"/>
          <p14:tracePt t="66572" x="3709988" y="4130675"/>
          <p14:tracePt t="66579" x="3709988" y="4140200"/>
          <p14:tracePt t="66588" x="3719513" y="4159250"/>
          <p14:tracePt t="66595" x="3719513" y="4186238"/>
          <p14:tracePt t="66604" x="3719513" y="4203700"/>
          <p14:tracePt t="66621" x="3719513" y="4222750"/>
          <p14:tracePt t="66773" x="3719513" y="4232275"/>
          <p14:tracePt t="66795" x="3719513" y="4240213"/>
          <p14:tracePt t="66803" x="3719513" y="4259263"/>
          <p14:tracePt t="66811" x="3729038" y="4276725"/>
          <p14:tracePt t="66821" x="3729038" y="4286250"/>
          <p14:tracePt t="66828" x="3729038" y="4303713"/>
          <p14:tracePt t="66854" x="3729038" y="4313238"/>
          <p14:tracePt t="66860" x="3729038" y="4322763"/>
          <p14:tracePt t="67015" x="3738563" y="4322763"/>
          <p14:tracePt t="67041" x="3738563" y="4340225"/>
          <p14:tracePt t="67043" x="3738563" y="4349750"/>
          <p14:tracePt t="67061" x="3738563" y="4359275"/>
          <p14:tracePt t="67077" x="3738563" y="4368800"/>
          <p14:tracePt t="67165" x="3729038" y="4376738"/>
          <p14:tracePt t="67172" x="3702050" y="4376738"/>
          <p14:tracePt t="67181" x="3673475" y="4376738"/>
          <p14:tracePt t="67190" x="3629025" y="4376738"/>
          <p14:tracePt t="67198" x="3573463" y="4340225"/>
          <p14:tracePt t="67207" x="3527425" y="4332288"/>
          <p14:tracePt t="67212" x="3490913" y="4313238"/>
          <p14:tracePt t="67223" x="3455988" y="4295775"/>
          <p14:tracePt t="67230" x="3419475" y="4286250"/>
          <p14:tracePt t="67237" x="3390900" y="4286250"/>
          <p14:tracePt t="67243" x="3346450" y="4286250"/>
          <p14:tracePt t="67253" x="3327400" y="4276725"/>
          <p14:tracePt t="67259" x="3300413" y="4276725"/>
          <p14:tracePt t="67267" x="3281363" y="4276725"/>
          <p14:tracePt t="67275" x="3254375" y="4276725"/>
          <p14:tracePt t="67283" x="3244850" y="4268788"/>
          <p14:tracePt t="67379" x="3236913" y="4268788"/>
          <p14:tracePt t="67388" x="3227388" y="4268788"/>
          <p14:tracePt t="67395" x="3200400" y="4249738"/>
          <p14:tracePt t="67411" x="3190875" y="4249738"/>
          <p14:tracePt t="67421" x="3163888" y="4249738"/>
          <p14:tracePt t="67437" x="3154363" y="4249738"/>
          <p14:tracePt t="67444" x="3144838" y="4249738"/>
          <p14:tracePt t="67455" x="3117850" y="4249738"/>
          <p14:tracePt t="67459" x="3100388" y="4249738"/>
          <p14:tracePt t="67467" x="3081338" y="4249738"/>
          <p14:tracePt t="67475" x="3063875" y="4249738"/>
          <p14:tracePt t="67483" x="3035300" y="4259263"/>
          <p14:tracePt t="67491" x="3008313" y="4259263"/>
          <p14:tracePt t="67499" x="2971800" y="4259263"/>
          <p14:tracePt t="67507" x="2935288" y="4259263"/>
          <p14:tracePt t="67515" x="2881313" y="4259263"/>
          <p14:tracePt t="67523" x="2825750" y="4259263"/>
          <p14:tracePt t="67531" x="2798763" y="4259263"/>
          <p14:tracePt t="67539" x="2752725" y="4249738"/>
          <p14:tracePt t="67549" x="2708275" y="4222750"/>
          <p14:tracePt t="67556" x="2652713" y="4222750"/>
          <p14:tracePt t="67565" x="2589213" y="4186238"/>
          <p14:tracePt t="67573" x="2570163" y="4176713"/>
          <p14:tracePt t="67582" x="2525713" y="4167188"/>
          <p14:tracePt t="67590" x="2479675" y="4159250"/>
          <p14:tracePt t="67598" x="2452688" y="4140200"/>
          <p14:tracePt t="67607" x="2443163" y="4130675"/>
          <p14:tracePt t="67612" x="2425700" y="4122738"/>
          <p14:tracePt t="67622" x="2416175" y="4113213"/>
          <p14:tracePt t="67628" x="2416175" y="4103688"/>
          <p14:tracePt t="67757" x="2416175" y="4094163"/>
          <p14:tracePt t="67917" x="2433638" y="4113213"/>
          <p14:tracePt t="67923" x="2479675" y="4140200"/>
          <p14:tracePt t="67931" x="2525713" y="4149725"/>
          <p14:tracePt t="67939" x="2552700" y="4167188"/>
          <p14:tracePt t="67947" x="2598738" y="4186238"/>
          <p14:tracePt t="67955" x="2643188" y="4195763"/>
          <p14:tracePt t="67963" x="2679700" y="4213225"/>
          <p14:tracePt t="67971" x="2708275" y="4222750"/>
          <p14:tracePt t="67979" x="2762250" y="4222750"/>
          <p14:tracePt t="67988" x="2798763" y="4240213"/>
          <p14:tracePt t="67995" x="2817813" y="4240213"/>
          <p14:tracePt t="68005" x="2844800" y="4249738"/>
          <p14:tracePt t="68011" x="2852738" y="4259263"/>
          <p14:tracePt t="68029" x="2862263" y="4268788"/>
          <p14:tracePt t="68069" x="2889250" y="4286250"/>
          <p14:tracePt t="68075" x="2898775" y="4303713"/>
          <p14:tracePt t="68083" x="2917825" y="4349750"/>
          <p14:tracePt t="68091" x="2954338" y="4395788"/>
          <p14:tracePt t="68099" x="2971800" y="4441825"/>
          <p14:tracePt t="68107" x="3008313" y="4486275"/>
          <p14:tracePt t="68115" x="3035300" y="4532313"/>
          <p14:tracePt t="68123" x="3090863" y="4632325"/>
          <p14:tracePt t="68131" x="3127375" y="4678363"/>
          <p14:tracePt t="68139" x="3154363" y="4741863"/>
          <p14:tracePt t="68147" x="3190875" y="4787900"/>
          <p14:tracePt t="68155" x="3208338" y="4805363"/>
          <p14:tracePt t="68163" x="3236913" y="4851400"/>
          <p14:tracePt t="68171" x="3263900" y="4870450"/>
          <p14:tracePt t="68179" x="3273425" y="4887913"/>
          <p14:tracePt t="68187" x="3281363" y="4933950"/>
          <p14:tracePt t="68197" x="3300413" y="4943475"/>
          <p14:tracePt t="68213" x="3309938" y="4951413"/>
          <p14:tracePt t="68387" x="3309938" y="4960938"/>
          <p14:tracePt t="68403" x="3309938" y="4970463"/>
          <p14:tracePt t="68422" x="3317875" y="4979988"/>
          <p14:tracePt t="68439" x="3317875" y="4987925"/>
          <p14:tracePt t="68445" x="3317875" y="5006975"/>
          <p14:tracePt t="68501" x="3327400" y="5006975"/>
          <p14:tracePt t="68541" x="3336925" y="5006975"/>
          <p14:tracePt t="68604" x="3336925" y="4997450"/>
          <p14:tracePt t="68612" x="3336925" y="4979988"/>
          <p14:tracePt t="68621" x="3346450" y="4960938"/>
          <p14:tracePt t="68628" x="3390900" y="4914900"/>
          <p14:tracePt t="68639" x="3400425" y="4906963"/>
          <p14:tracePt t="68643" x="3427413" y="4887913"/>
          <p14:tracePt t="68655" x="3446463" y="4870450"/>
          <p14:tracePt t="68659" x="3490913" y="4841875"/>
          <p14:tracePt t="68667" x="3536950" y="4805363"/>
          <p14:tracePt t="68675" x="3556000" y="4787900"/>
          <p14:tracePt t="68683" x="3619500" y="4751388"/>
          <p14:tracePt t="68691" x="3665538" y="4732338"/>
          <p14:tracePt t="68699" x="3709988" y="4705350"/>
          <p14:tracePt t="68708" x="3729038" y="4697413"/>
          <p14:tracePt t="68716" x="3756025" y="4668838"/>
          <p14:tracePt t="68725" x="3792538" y="4651375"/>
          <p14:tracePt t="68732" x="3810000" y="4641850"/>
          <p14:tracePt t="68740" x="3829050" y="4632325"/>
          <p14:tracePt t="68748" x="3856038" y="4624388"/>
          <p14:tracePt t="68764" x="3875088" y="4614863"/>
          <p14:tracePt t="68780" x="3883025" y="4605338"/>
          <p14:tracePt t="68973" x="3902075" y="4595813"/>
          <p14:tracePt t="68980" x="3919538" y="4595813"/>
          <p14:tracePt t="68990" x="3948113" y="4595813"/>
          <p14:tracePt t="68995" x="3956050" y="4595813"/>
          <p14:tracePt t="69004" x="3965575" y="4595813"/>
          <p14:tracePt t="69021" x="3975100" y="4595813"/>
          <p14:tracePt t="69027" x="3984625" y="4595813"/>
          <p14:tracePt t="69040" x="3992563" y="4605338"/>
          <p14:tracePt t="69092" x="3992563" y="4614863"/>
          <p14:tracePt t="69156" x="3984625" y="4614863"/>
          <p14:tracePt t="69165" x="3975100" y="4605338"/>
          <p14:tracePt t="69172" x="3965575" y="4587875"/>
          <p14:tracePt t="69180" x="3965575" y="4568825"/>
          <p14:tracePt t="69196" x="3965575" y="4559300"/>
          <p14:tracePt t="69224" x="3965575" y="4551363"/>
          <p14:tracePt t="69301" x="3965575" y="4541838"/>
          <p14:tracePt t="69308" x="3965575" y="4522788"/>
          <p14:tracePt t="69325" x="3948113" y="4505325"/>
          <p14:tracePt t="69340" x="3948113" y="4468813"/>
          <p14:tracePt t="69348" x="3938588" y="4441825"/>
          <p14:tracePt t="69355" x="3929063" y="4422775"/>
          <p14:tracePt t="69363" x="3929063" y="4413250"/>
          <p14:tracePt t="69371" x="3929063" y="4376738"/>
          <p14:tracePt t="69379" x="3919538" y="4368800"/>
          <p14:tracePt t="69388" x="3911600" y="4368800"/>
          <p14:tracePt t="69395" x="3902075" y="4359275"/>
          <p14:tracePt t="69437" x="3892550" y="4359275"/>
          <p14:tracePt t="69443" x="3865563" y="4359275"/>
          <p14:tracePt t="69455" x="3856038" y="4359275"/>
          <p14:tracePt t="69459" x="3846513" y="4359275"/>
          <p14:tracePt t="69467" x="3819525" y="4359275"/>
          <p14:tracePt t="69475" x="3802063" y="4359275"/>
          <p14:tracePt t="69484" x="3775075" y="4359275"/>
          <p14:tracePt t="69491" x="3756025" y="4359275"/>
          <p14:tracePt t="69499" x="3729038" y="4359275"/>
          <p14:tracePt t="69507" x="3719513" y="4359275"/>
          <p14:tracePt t="69515" x="3709988" y="4359275"/>
          <p14:tracePt t="69523" x="3702050" y="4359275"/>
          <p14:tracePt t="69531" x="3683000" y="4349750"/>
          <p14:tracePt t="69539" x="3673475" y="4340225"/>
          <p14:tracePt t="69571" x="3656013" y="4340225"/>
          <p14:tracePt t="69804" x="3646488" y="4332288"/>
          <p14:tracePt t="69979" x="3656013" y="4332288"/>
          <p14:tracePt t="69995" x="3673475" y="4332288"/>
          <p14:tracePt t="70011" x="3692525" y="4322763"/>
          <p14:tracePt t="70019" x="3709988" y="4313238"/>
          <p14:tracePt t="70027" x="3719513" y="4313238"/>
          <p14:tracePt t="70038" x="3738563" y="4295775"/>
          <p14:tracePt t="70054" x="3746500" y="4286250"/>
          <p14:tracePt t="70059" x="3756025" y="4286250"/>
          <p14:tracePt t="70068" x="3765550" y="4276725"/>
          <p14:tracePt t="70075" x="3775075" y="4276725"/>
          <p14:tracePt t="70288" x="3783013" y="4276725"/>
          <p14:tracePt t="70293" x="3783013" y="4286250"/>
          <p14:tracePt t="70309" x="3783013" y="4303713"/>
          <p14:tracePt t="71088" x="3810000" y="4313238"/>
          <p14:tracePt t="71093" x="3829050" y="4313238"/>
          <p14:tracePt t="71103" x="3856038" y="4313238"/>
          <p14:tracePt t="71109" x="3875088" y="4332288"/>
          <p14:tracePt t="71301" x="3883025" y="4340225"/>
          <p14:tracePt t="71309" x="3883025" y="4349750"/>
          <p14:tracePt t="71317" x="3875088" y="4376738"/>
          <p14:tracePt t="71324" x="3865563" y="4386263"/>
          <p14:tracePt t="71331" x="3856038" y="4395788"/>
          <p14:tracePt t="71339" x="3838575" y="4413250"/>
          <p14:tracePt t="71358" x="3819525" y="4422775"/>
          <p14:tracePt t="71364" x="3810000" y="4432300"/>
          <p14:tracePt t="71380" x="3802063" y="4449763"/>
          <p14:tracePt t="71404" x="3802063" y="4459288"/>
          <p14:tracePt t="71931" x="3802063" y="4432300"/>
          <p14:tracePt t="71939" x="3802063" y="4405313"/>
          <p14:tracePt t="71947" x="3802063" y="4386263"/>
          <p14:tracePt t="71955" x="3802063" y="4368800"/>
          <p14:tracePt t="71963" x="3792538" y="4359275"/>
          <p14:tracePt t="71971" x="3792538" y="4349750"/>
          <p14:tracePt t="71987" x="3792538" y="4340225"/>
          <p14:tracePt t="71996" x="3792538" y="4332288"/>
          <p14:tracePt t="72004" x="3792538" y="4322763"/>
          <p14:tracePt t="72405" x="3792538" y="4313238"/>
          <p14:tracePt t="72428" x="3783013" y="4322763"/>
          <p14:tracePt t="72437" x="3775075" y="4340225"/>
          <p14:tracePt t="72444" x="3765550" y="4349750"/>
          <p14:tracePt t="72452" x="3746500" y="4386263"/>
          <p14:tracePt t="72459" x="3729038" y="4405313"/>
          <p14:tracePt t="72467" x="3702050" y="4441825"/>
          <p14:tracePt t="72475" x="3683000" y="4459288"/>
          <p14:tracePt t="72483" x="3665538" y="4514850"/>
          <p14:tracePt t="72491" x="3636963" y="4551363"/>
          <p14:tracePt t="72499" x="3609975" y="4568825"/>
          <p14:tracePt t="72507" x="3563938" y="4595813"/>
          <p14:tracePt t="72515" x="3546475" y="4624388"/>
          <p14:tracePt t="72523" x="3519488" y="4641850"/>
          <p14:tracePt t="72531" x="3509963" y="4660900"/>
          <p14:tracePt t="72539" x="3473450" y="4705350"/>
          <p14:tracePt t="72547" x="3463925" y="4714875"/>
          <p14:tracePt t="72555" x="3455988" y="4724400"/>
          <p14:tracePt t="72563" x="3419475" y="4741863"/>
          <p14:tracePt t="72573" x="3409950" y="4741863"/>
          <p14:tracePt t="72579" x="3382963" y="4751388"/>
          <p14:tracePt t="72587" x="3373438" y="4760913"/>
          <p14:tracePt t="72595" x="3363913" y="4768850"/>
          <p14:tracePt t="72603" x="3354388" y="4778375"/>
          <p14:tracePt t="72611" x="3336925" y="4787900"/>
          <p14:tracePt t="72620" x="3327400" y="4797425"/>
          <p14:tracePt t="72627" x="3309938" y="4797425"/>
          <p14:tracePt t="72644" x="3290888" y="4805363"/>
          <p14:tracePt t="72652" x="3281363" y="4805363"/>
          <p14:tracePt t="72660" x="3263900" y="4824413"/>
          <p14:tracePt t="72668" x="3244850" y="4833938"/>
          <p14:tracePt t="72701" x="3236913" y="4833938"/>
          <p14:tracePt t="72708" x="3227388" y="4841875"/>
          <p14:tracePt t="72760" x="3217863" y="4841875"/>
          <p14:tracePt t="72771" x="3208338" y="4841875"/>
          <p14:tracePt t="72795" x="3181350" y="4841875"/>
          <p14:tracePt t="72803" x="3171825" y="4841875"/>
          <p14:tracePt t="72811" x="3154363" y="4841875"/>
          <p14:tracePt t="72819" x="3127375" y="4841875"/>
          <p14:tracePt t="72827" x="3108325" y="4841875"/>
          <p14:tracePt t="72837" x="3081338" y="4841875"/>
          <p14:tracePt t="72843" x="3063875" y="4841875"/>
          <p14:tracePt t="72851" x="3035300" y="4841875"/>
          <p14:tracePt t="72860" x="3017838" y="4841875"/>
          <p14:tracePt t="72868" x="2990850" y="4841875"/>
          <p14:tracePt t="72876" x="2971800" y="4841875"/>
          <p14:tracePt t="72884" x="2944813" y="4841875"/>
          <p14:tracePt t="72909" x="2908300" y="4841875"/>
          <p14:tracePt t="72916" x="2898775" y="4851400"/>
          <p14:tracePt t="72940" x="2889250" y="4851400"/>
          <p14:tracePt t="73265" x="2881313" y="4851400"/>
          <p14:tracePt t="73270" x="2898775" y="4824413"/>
          <p14:tracePt t="73277" x="2944813" y="4797425"/>
          <p14:tracePt t="73284" x="2998788" y="4760913"/>
          <p14:tracePt t="73291" x="3071813" y="4741863"/>
          <p14:tracePt t="73300" x="3127375" y="4705350"/>
          <p14:tracePt t="73308" x="3200400" y="4678363"/>
          <p14:tracePt t="73315" x="3244850" y="4651375"/>
          <p14:tracePt t="73324" x="3309938" y="4632325"/>
          <p14:tracePt t="73332" x="3354388" y="4595813"/>
          <p14:tracePt t="73339" x="3400425" y="4568825"/>
          <p14:tracePt t="73347" x="3427413" y="4559300"/>
          <p14:tracePt t="73355" x="3446463" y="4541838"/>
          <p14:tracePt t="73372" x="3473450" y="4532313"/>
          <p14:tracePt t="73380" x="3473450" y="4522788"/>
          <p14:tracePt t="73387" x="3490913" y="4514850"/>
          <p14:tracePt t="73395" x="3500438" y="4505325"/>
          <p14:tracePt t="73403" x="3500438" y="4495800"/>
          <p14:tracePt t="73428" x="3509963" y="4495800"/>
          <p14:tracePt t="73607" x="3527425" y="4495800"/>
          <p14:tracePt t="74213" x="3536950" y="4495800"/>
          <p14:tracePt t="74557" x="3546475" y="4495800"/>
          <p14:tracePt t="74566" x="3556000" y="4486275"/>
          <p14:tracePt t="74691" x="3556000" y="4495800"/>
          <p14:tracePt t="75860" x="3563938" y="4486275"/>
          <p14:tracePt t="75883" x="3573463" y="4478338"/>
          <p14:tracePt t="76324" x="3573463" y="4468813"/>
          <p14:tracePt t="76331" x="3600450" y="4441825"/>
          <p14:tracePt t="76347" x="3609975" y="4432300"/>
          <p14:tracePt t="76355" x="3619500" y="4422775"/>
          <p14:tracePt t="76364" x="3629025" y="4413250"/>
          <p14:tracePt t="76388" x="3629025" y="4405313"/>
          <p14:tracePt t="76757" x="3636963" y="4405313"/>
          <p14:tracePt t="76767" x="3646488" y="4405313"/>
          <p14:tracePt t="76771" x="3665538" y="4395788"/>
          <p14:tracePt t="76779" x="3683000" y="4395788"/>
          <p14:tracePt t="76787" x="3692525" y="4395788"/>
          <p14:tracePt t="76795" x="3719513" y="4376738"/>
          <p14:tracePt t="76803" x="3738563" y="4368800"/>
          <p14:tracePt t="76811" x="3746500" y="4368800"/>
          <p14:tracePt t="76819" x="3775075" y="4368800"/>
          <p14:tracePt t="76836" x="3802063" y="4368800"/>
          <p14:tracePt t="76843" x="3810000" y="4359275"/>
          <p14:tracePt t="76852" x="3819525" y="4359275"/>
          <p14:tracePt t="76859" x="3829050" y="4359275"/>
          <p14:tracePt t="76869" x="3846513" y="4359275"/>
          <p14:tracePt t="76893" x="3865563" y="4349750"/>
          <p14:tracePt t="76900" x="3875088" y="4340225"/>
          <p14:tracePt t="76908" x="3883025" y="4332288"/>
          <p14:tracePt t="76939" x="3892550" y="4332288"/>
          <p14:tracePt t="76963" x="3902075" y="4332288"/>
          <p14:tracePt t="76981" x="3919538" y="4322763"/>
          <p14:tracePt t="77012" x="3929063" y="4322763"/>
          <p14:tracePt t="77165" x="3929063" y="4332288"/>
          <p14:tracePt t="77172" x="3929063" y="4340225"/>
          <p14:tracePt t="77180" x="3929063" y="4359275"/>
          <p14:tracePt t="77280" x="3938588" y="4368800"/>
          <p14:tracePt t="77509" x="3938588" y="4376738"/>
          <p14:tracePt t="77980" x="3929063" y="4368800"/>
          <p14:tracePt t="78096" x="3929063" y="4349750"/>
          <p14:tracePt t="78107" x="3948113" y="4349750"/>
          <p14:tracePt t="78115" x="3984625" y="4349750"/>
          <p14:tracePt t="78123" x="4002088" y="4340225"/>
          <p14:tracePt t="78131" x="4038600" y="4322763"/>
          <p14:tracePt t="78147" x="4075113" y="4322763"/>
          <p14:tracePt t="78155" x="4094163" y="4322763"/>
          <p14:tracePt t="78171" x="4102100" y="4313238"/>
          <p14:tracePt t="78181" x="4111625" y="4313238"/>
          <p14:tracePt t="78196" x="4121150" y="4313238"/>
          <p14:tracePt t="78205" x="4129088" y="4303713"/>
          <p14:tracePt t="80085" x="4111625" y="4303713"/>
          <p14:tracePt t="80098" x="4094163" y="4303713"/>
          <p14:tracePt t="80253" x="4084638" y="4303713"/>
          <p14:tracePt t="80285" x="4075113" y="4303713"/>
          <p14:tracePt t="80651" x="4057650" y="4313238"/>
          <p14:tracePt t="80667" x="4038600" y="4322763"/>
          <p14:tracePt t="80675" x="4011613" y="4340225"/>
          <p14:tracePt t="80683" x="3992563" y="4340225"/>
          <p14:tracePt t="80692" x="3984625" y="4359275"/>
          <p14:tracePt t="80699" x="3984625" y="4368800"/>
          <p14:tracePt t="80708" x="3975100" y="4376738"/>
          <p14:tracePt t="80716" x="3965575" y="4386263"/>
          <p14:tracePt t="80724" x="3956050" y="4386263"/>
          <p14:tracePt t="81683" x="3965575" y="4386263"/>
          <p14:tracePt t="81692" x="3975100" y="4322763"/>
          <p14:tracePt t="81700" x="4002088" y="4295775"/>
          <p14:tracePt t="81707" x="4002088" y="4259263"/>
          <p14:tracePt t="81715" x="4011613" y="4222750"/>
          <p14:tracePt t="81723" x="4038600" y="4176713"/>
          <p14:tracePt t="81731" x="4048125" y="4140200"/>
          <p14:tracePt t="81739" x="4048125" y="4113213"/>
          <p14:tracePt t="81747" x="4048125" y="4094163"/>
          <p14:tracePt t="81755" x="4057650" y="4067175"/>
          <p14:tracePt t="81869" x="4057650" y="4086225"/>
          <p14:tracePt t="81879" x="4057650" y="4094163"/>
          <p14:tracePt t="81885" x="4048125" y="4113213"/>
          <p14:tracePt t="81896" x="4021138" y="4140200"/>
          <p14:tracePt t="81904" x="4011613" y="4149725"/>
          <p14:tracePt t="81907" x="3984625" y="4167188"/>
          <p14:tracePt t="81915" x="3956050" y="4186238"/>
          <p14:tracePt t="81923" x="3929063" y="4203700"/>
          <p14:tracePt t="81931" x="3929063" y="4222750"/>
          <p14:tracePt t="81939" x="3911600" y="4240213"/>
          <p14:tracePt t="81947" x="3902075" y="4249738"/>
          <p14:tracePt t="81955" x="3902075" y="4268788"/>
          <p14:tracePt t="81963" x="3902075" y="4276725"/>
          <p14:tracePt t="81971" x="3902075" y="4286250"/>
          <p14:tracePt t="81988" x="3902075" y="4303713"/>
          <p14:tracePt t="81995" x="3902075" y="4313238"/>
          <p14:tracePt t="82003" x="3902075" y="4332288"/>
          <p14:tracePt t="82011" x="3902075" y="4349750"/>
          <p14:tracePt t="82027" x="3902075" y="4359275"/>
          <p14:tracePt t="82035" x="3902075" y="4368800"/>
          <p14:tracePt t="82149" x="3911600" y="4368800"/>
          <p14:tracePt t="82157" x="3919538" y="4368800"/>
          <p14:tracePt t="82165" x="3938588" y="4349750"/>
          <p14:tracePt t="82173" x="3948113" y="4340225"/>
          <p14:tracePt t="82180" x="3965575" y="4322763"/>
          <p14:tracePt t="82188" x="3975100" y="4313238"/>
          <p14:tracePt t="82195" x="3984625" y="4303713"/>
          <p14:tracePt t="82204" x="3992563" y="4295775"/>
          <p14:tracePt t="82211" x="4002088" y="4286250"/>
          <p14:tracePt t="82219" x="4011613" y="4286250"/>
          <p14:tracePt t="82228" x="4021138" y="4276725"/>
          <p14:tracePt t="82238" x="4038600" y="4268788"/>
          <p14:tracePt t="82244" x="4048125" y="4259263"/>
          <p14:tracePt t="82254" x="4065588" y="4240213"/>
          <p14:tracePt t="82262" x="4075113" y="4232275"/>
          <p14:tracePt t="82273" x="4084638" y="4213225"/>
          <p14:tracePt t="82279" x="4102100" y="4176713"/>
          <p14:tracePt t="82283" x="4121150" y="4149725"/>
          <p14:tracePt t="82292" x="4129088" y="4130675"/>
          <p14:tracePt t="82299" x="4138613" y="4130675"/>
          <p14:tracePt t="82308" x="4148138" y="4113213"/>
          <p14:tracePt t="82316" x="4157663" y="4094163"/>
          <p14:tracePt t="82324" x="4175125" y="4076700"/>
          <p14:tracePt t="82469" x="4165600" y="4076700"/>
          <p14:tracePt t="82480" x="4157663" y="4094163"/>
          <p14:tracePt t="82486" x="4157663" y="4113213"/>
          <p14:tracePt t="82496" x="4157663" y="4130675"/>
          <p14:tracePt t="82499" x="4148138" y="4140200"/>
          <p14:tracePt t="83715" x="4165600" y="4149725"/>
          <p14:tracePt t="83723" x="4248150" y="4149725"/>
          <p14:tracePt t="83731" x="4303713" y="4149725"/>
          <p14:tracePt t="83739" x="4367213" y="4149725"/>
          <p14:tracePt t="83747" x="4421188" y="4149725"/>
          <p14:tracePt t="83755" x="4494213" y="4130675"/>
          <p14:tracePt t="83763" x="4594225" y="4122738"/>
          <p14:tracePt t="83771" x="4649788" y="4103688"/>
          <p14:tracePt t="83779" x="4695825" y="4103688"/>
          <p14:tracePt t="83787" x="4722813" y="4094163"/>
          <p14:tracePt t="83795" x="4767263" y="4076700"/>
          <p14:tracePt t="83804" x="4776788" y="4067175"/>
          <p14:tracePt t="83811" x="4786313" y="4057650"/>
          <p14:tracePt t="85101" x="4767263" y="4057650"/>
          <p14:tracePt t="85109" x="4759325" y="4057650"/>
          <p14:tracePt t="85117" x="4749800" y="4057650"/>
          <p14:tracePt t="85125" x="4713288" y="4067175"/>
          <p14:tracePt t="85140" x="4703763" y="4067175"/>
          <p14:tracePt t="85149" x="4686300" y="4067175"/>
          <p14:tracePt t="85157" x="4676775" y="4067175"/>
          <p14:tracePt t="85188" x="4667250" y="4067175"/>
          <p14:tracePt t="85239" x="4640263" y="4076700"/>
          <p14:tracePt t="85253" x="4622800" y="4076700"/>
          <p14:tracePt t="85260" x="4603750" y="4076700"/>
          <p14:tracePt t="85270" x="4594225" y="4086225"/>
          <p14:tracePt t="85276" x="4576763" y="4086225"/>
          <p14:tracePt t="85287" x="4549775" y="4086225"/>
          <p14:tracePt t="85292" x="4530725" y="4094163"/>
          <p14:tracePt t="85300" x="4503738" y="4094163"/>
          <p14:tracePt t="85308" x="4457700" y="4094163"/>
          <p14:tracePt t="85315" x="4440238" y="4094163"/>
          <p14:tracePt t="85323" x="4403725" y="4094163"/>
          <p14:tracePt t="85331" x="4357688" y="4094163"/>
          <p14:tracePt t="85339" x="4330700" y="4094163"/>
          <p14:tracePt t="85347" x="4294188" y="4094163"/>
          <p14:tracePt t="85355" x="4248150" y="4094163"/>
          <p14:tracePt t="85363" x="4230688" y="4094163"/>
          <p14:tracePt t="85371" x="4194175" y="4094163"/>
          <p14:tracePt t="85379" x="4157663" y="4094163"/>
          <p14:tracePt t="85387" x="4138613" y="4076700"/>
          <p14:tracePt t="85395" x="4129088" y="4067175"/>
          <p14:tracePt t="85771" x="4129088" y="4057650"/>
          <p14:tracePt t="85780" x="4129088" y="4030663"/>
          <p14:tracePt t="85798" x="4129088" y="4021138"/>
          <p14:tracePt t="85805" x="4148138" y="4021138"/>
          <p14:tracePt t="85814" x="4157663" y="4013200"/>
          <p14:tracePt t="85822" x="4194175" y="3994150"/>
          <p14:tracePt t="85829" x="4202113" y="3984625"/>
          <p14:tracePt t="85839" x="4230688" y="3984625"/>
          <p14:tracePt t="85845" x="4248150" y="3976688"/>
          <p14:tracePt t="85860" x="4267200" y="3976688"/>
          <p14:tracePt t="86148" x="4248150" y="3976688"/>
          <p14:tracePt t="86157" x="4238625" y="3976688"/>
          <p14:tracePt t="86165" x="4230688" y="3976688"/>
          <p14:tracePt t="86198" x="4221163" y="3976688"/>
          <p14:tracePt t="86779" x="4148138" y="3976688"/>
          <p14:tracePt t="86787" x="4075113" y="3976688"/>
          <p14:tracePt t="86795" x="4002088" y="3976688"/>
          <p14:tracePt t="86803" x="3929063" y="3976688"/>
          <p14:tracePt t="86811" x="3802063" y="3976688"/>
          <p14:tracePt t="86819" x="3692525" y="3976688"/>
          <p14:tracePt t="86827" x="3546475" y="3976688"/>
          <p14:tracePt t="86836" x="3419475" y="3976688"/>
          <p14:tracePt t="86843" x="3281363" y="3957638"/>
          <p14:tracePt t="86853" x="3171825" y="3921125"/>
          <p14:tracePt t="86859" x="3090863" y="3894138"/>
          <p14:tracePt t="86868" x="3027363" y="3867150"/>
          <p14:tracePt t="86875" x="2990850" y="3857625"/>
          <p14:tracePt t="86885" x="2981325" y="3848100"/>
          <p14:tracePt t="86956" x="2971800" y="3848100"/>
          <p14:tracePt t="86964" x="2935288" y="3857625"/>
          <p14:tracePt t="86972" x="2908300" y="3857625"/>
          <p14:tracePt t="86980" x="2871788" y="3857625"/>
          <p14:tracePt t="86989" x="2844800" y="3857625"/>
          <p14:tracePt t="86996" x="2817813" y="3857625"/>
          <p14:tracePt t="87004" x="2771775" y="3867150"/>
          <p14:tracePt t="87012" x="2735263" y="3867150"/>
          <p14:tracePt t="87022" x="2679700" y="3867150"/>
          <p14:tracePt t="87028" x="2635250" y="3894138"/>
          <p14:tracePt t="87041" x="2625725" y="3894138"/>
          <p14:tracePt t="87044" x="2598738" y="3894138"/>
          <p14:tracePt t="87053" x="2589213" y="3894138"/>
          <p14:tracePt t="87195" x="2579688" y="3903663"/>
          <p14:tracePt t="87203" x="2562225" y="3921125"/>
          <p14:tracePt t="87211" x="2552700" y="3921125"/>
          <p14:tracePt t="87219" x="2543175" y="3930650"/>
          <p14:tracePt t="87227" x="2533650" y="3930650"/>
          <p14:tracePt t="87235" x="2525713" y="3940175"/>
          <p14:tracePt t="87243" x="2525713" y="3948113"/>
          <p14:tracePt t="87251" x="2525713" y="3957638"/>
          <p14:tracePt t="87325" x="2506663" y="3967163"/>
          <p14:tracePt t="87341" x="2462213" y="3976688"/>
          <p14:tracePt t="87348" x="2406650" y="3976688"/>
          <p14:tracePt t="87356" x="2360613" y="3994150"/>
          <p14:tracePt t="87364" x="2297113" y="4013200"/>
          <p14:tracePt t="87372" x="2260600" y="4013200"/>
          <p14:tracePt t="87380" x="2187575" y="4013200"/>
          <p14:tracePt t="87389" x="2114550" y="4013200"/>
          <p14:tracePt t="87396" x="2060575" y="4013200"/>
          <p14:tracePt t="87404" x="2005013" y="4013200"/>
          <p14:tracePt t="87412" x="1960563" y="4013200"/>
          <p14:tracePt t="87422" x="1931988" y="4013200"/>
          <p14:tracePt t="87428" x="1905000" y="4013200"/>
          <p14:tracePt t="87438" x="1887538" y="4013200"/>
          <p14:tracePt t="87444" x="1868488" y="4013200"/>
          <p14:tracePt t="87457" x="1860550" y="4013200"/>
          <p14:tracePt t="87571" x="1851025" y="4013200"/>
          <p14:tracePt t="87579" x="1831975" y="4013200"/>
          <p14:tracePt t="87587" x="1795463" y="4013200"/>
          <p14:tracePt t="87596" x="1768475" y="4013200"/>
          <p14:tracePt t="87604" x="1751013" y="4013200"/>
          <p14:tracePt t="87612" x="1714500" y="4013200"/>
          <p14:tracePt t="87621" x="1668463" y="4013200"/>
          <p14:tracePt t="87628" x="1649413" y="4013200"/>
          <p14:tracePt t="87636" x="1622425" y="4013200"/>
          <p14:tracePt t="87643" x="1612900" y="4013200"/>
          <p14:tracePt t="87656" x="1585913" y="4021138"/>
          <p14:tracePt t="87660" x="1576388" y="4021138"/>
          <p14:tracePt t="87671" x="1568450" y="4021138"/>
          <p14:tracePt t="87676" x="1549400" y="4030663"/>
          <p14:tracePt t="87687" x="1541463" y="4030663"/>
          <p14:tracePt t="87692" x="1522413" y="4040188"/>
          <p14:tracePt t="87700" x="1512888" y="4040188"/>
          <p14:tracePt t="87708" x="1504950" y="4040188"/>
          <p14:tracePt t="87716" x="1485900" y="4040188"/>
          <p14:tracePt t="87732" x="1468438" y="4040188"/>
          <p14:tracePt t="87742" x="1449388" y="4040188"/>
          <p14:tracePt t="87748" x="1439863" y="4049713"/>
          <p14:tracePt t="87756" x="1412875" y="4049713"/>
          <p14:tracePt t="87764" x="1403350" y="4049713"/>
          <p14:tracePt t="87773" x="1395413" y="4049713"/>
          <p14:tracePt t="87780" x="1385888" y="4049713"/>
          <p14:tracePt t="87795" x="1376363" y="4049713"/>
          <p14:tracePt t="87803" x="1366838" y="4049713"/>
          <p14:tracePt t="87944" x="1385888" y="4049713"/>
          <p14:tracePt t="87947" x="1422400" y="4049713"/>
          <p14:tracePt t="87955" x="1485900" y="4040188"/>
          <p14:tracePt t="87963" x="1541463" y="4030663"/>
          <p14:tracePt t="87971" x="1595438" y="4030663"/>
          <p14:tracePt t="87979" x="1714500" y="4013200"/>
          <p14:tracePt t="87987" x="1804988" y="4013200"/>
          <p14:tracePt t="87995" x="1914525" y="4013200"/>
          <p14:tracePt t="88003" x="2024063" y="4013200"/>
          <p14:tracePt t="88011" x="2133600" y="4013200"/>
          <p14:tracePt t="88019" x="2224088" y="4013200"/>
          <p14:tracePt t="88027" x="2352675" y="4013200"/>
          <p14:tracePt t="88035" x="2462213" y="4013200"/>
          <p14:tracePt t="88043" x="2552700" y="4013200"/>
          <p14:tracePt t="88051" x="2662238" y="4013200"/>
          <p14:tracePt t="88059" x="2752725" y="4013200"/>
          <p14:tracePt t="88070" x="2825750" y="4013200"/>
          <p14:tracePt t="88076" x="2889250" y="4013200"/>
          <p14:tracePt t="88087" x="2944813" y="4013200"/>
          <p14:tracePt t="88092" x="2971800" y="4013200"/>
          <p14:tracePt t="88100" x="2990850" y="4013200"/>
          <p14:tracePt t="88108" x="3027363" y="4013200"/>
          <p14:tracePt t="88116" x="3063875" y="4013200"/>
          <p14:tracePt t="88124" x="3081338" y="4013200"/>
          <p14:tracePt t="88132" x="3108325" y="4013200"/>
          <p14:tracePt t="88143" x="3127375" y="4013200"/>
          <p14:tracePt t="88147" x="3163888" y="4013200"/>
          <p14:tracePt t="88155" x="3208338" y="4049713"/>
          <p14:tracePt t="88163" x="3244850" y="4067175"/>
          <p14:tracePt t="88171" x="3300413" y="4086225"/>
          <p14:tracePt t="88179" x="3327400" y="4094163"/>
          <p14:tracePt t="88187" x="3382963" y="4094163"/>
          <p14:tracePt t="88195" x="3427413" y="4103688"/>
          <p14:tracePt t="88203" x="3455988" y="4103688"/>
          <p14:tracePt t="88212" x="3500438" y="4103688"/>
          <p14:tracePt t="88222" x="3536950" y="4103688"/>
          <p14:tracePt t="88228" x="3556000" y="4103688"/>
          <p14:tracePt t="88237" x="3600450" y="4113213"/>
          <p14:tracePt t="88256" x="3619500" y="4113213"/>
          <p14:tracePt t="88260" x="3629025" y="4113213"/>
          <p14:tracePt t="92173" x="3636963" y="4122738"/>
          <p14:tracePt t="92301" x="3636963" y="4140200"/>
          <p14:tracePt t="92312" x="3629025" y="4149725"/>
          <p14:tracePt t="92333" x="3629025" y="4176713"/>
          <p14:tracePt t="92350" x="3629025" y="4186238"/>
          <p14:tracePt t="92357" x="3629025" y="4195763"/>
          <p14:tracePt t="92367" x="3629025" y="4213225"/>
          <p14:tracePt t="92379" x="3629025" y="4222750"/>
          <p14:tracePt t="92395" x="3629025" y="4240213"/>
          <p14:tracePt t="92403" x="3636963" y="4240213"/>
          <p14:tracePt t="92579" x="3656013" y="4259263"/>
          <p14:tracePt t="92587" x="3673475" y="4268788"/>
          <p14:tracePt t="92595" x="3683000" y="4276725"/>
          <p14:tracePt t="92603" x="3719513" y="4286250"/>
          <p14:tracePt t="92612" x="3738563" y="4303713"/>
          <p14:tracePt t="92619" x="3765550" y="4313238"/>
          <p14:tracePt t="92628" x="3810000" y="4332288"/>
          <p14:tracePt t="92636" x="3838575" y="4340225"/>
          <p14:tracePt t="92644" x="3892550" y="4359275"/>
          <p14:tracePt t="92654" x="3938588" y="4368800"/>
          <p14:tracePt t="92659" x="4011613" y="4386263"/>
          <p14:tracePt t="92668" x="4075113" y="4395788"/>
          <p14:tracePt t="92675" x="4138613" y="4422775"/>
          <p14:tracePt t="92684" x="4230688" y="4449763"/>
          <p14:tracePt t="92691" x="4311650" y="4459288"/>
          <p14:tracePt t="92699" x="4384675" y="4478338"/>
          <p14:tracePt t="92707" x="4448175" y="4486275"/>
          <p14:tracePt t="92715" x="4503738" y="4495800"/>
          <p14:tracePt t="92723" x="4549775" y="4505325"/>
          <p14:tracePt t="92731" x="4586288" y="4505325"/>
          <p14:tracePt t="92739" x="4603750" y="4505325"/>
          <p14:tracePt t="92747" x="4613275" y="4505325"/>
          <p14:tracePt t="92908" x="4630738" y="4505325"/>
          <p14:tracePt t="92915" x="4649788" y="4505325"/>
          <p14:tracePt t="92923" x="4659313" y="4505325"/>
          <p14:tracePt t="92933" x="4695825" y="4495800"/>
          <p14:tracePt t="92941" x="4703763" y="4486275"/>
          <p14:tracePt t="92949" x="4740275" y="4478338"/>
          <p14:tracePt t="92958" x="4776788" y="4432300"/>
          <p14:tracePt t="92964" x="4795838" y="4422775"/>
          <p14:tracePt t="92971" x="4832350" y="4413250"/>
          <p14:tracePt t="92979" x="4849813" y="4413250"/>
          <p14:tracePt t="92987" x="4886325" y="4395788"/>
          <p14:tracePt t="92995" x="4922838" y="4395788"/>
          <p14:tracePt t="93003" x="4978400" y="4395788"/>
          <p14:tracePt t="93012" x="5005388" y="4395788"/>
          <p14:tracePt t="93020" x="5049838" y="4395788"/>
          <p14:tracePt t="93030" x="5086350" y="4395788"/>
          <p14:tracePt t="93037" x="5141913" y="4395788"/>
          <p14:tracePt t="93044" x="5205413" y="4405313"/>
          <p14:tracePt t="93053" x="5260975" y="4405313"/>
          <p14:tracePt t="93060" x="5334000" y="4422775"/>
          <p14:tracePt t="93071" x="5378450" y="4441825"/>
          <p14:tracePt t="93076" x="5424488" y="4449763"/>
          <p14:tracePt t="93086" x="5451475" y="4449763"/>
          <p14:tracePt t="93092" x="5478463" y="4449763"/>
          <p14:tracePt t="93100" x="5524500" y="4449763"/>
          <p14:tracePt t="93108" x="5534025" y="4459288"/>
          <p14:tracePt t="93116" x="5543550" y="4459288"/>
          <p14:tracePt t="93257" x="5551488" y="4459288"/>
          <p14:tracePt t="93267" x="5561013" y="4459288"/>
          <p14:tracePt t="93436" x="5570538" y="4459288"/>
          <p14:tracePt t="93444" x="5580063" y="4459288"/>
          <p14:tracePt t="93452" x="5588000" y="4459288"/>
          <p14:tracePt t="93459" x="5607050" y="4459288"/>
          <p14:tracePt t="93467" x="5624513" y="4459288"/>
          <p14:tracePt t="93475" x="5653088" y="4459288"/>
          <p14:tracePt t="93484" x="5680075" y="4459288"/>
          <p14:tracePt t="93491" x="5707063" y="4459288"/>
          <p14:tracePt t="93499" x="5753100" y="4459288"/>
          <p14:tracePt t="93507" x="5780088" y="4459288"/>
          <p14:tracePt t="93515" x="5807075" y="4459288"/>
          <p14:tracePt t="93523" x="5853113" y="4459288"/>
          <p14:tracePt t="93531" x="5880100" y="4459288"/>
          <p14:tracePt t="93539" x="5935663" y="4459288"/>
          <p14:tracePt t="93547" x="5962650" y="4459288"/>
          <p14:tracePt t="93555" x="5980113" y="4459288"/>
          <p14:tracePt t="93563" x="6007100" y="4459288"/>
          <p14:tracePt t="93571" x="6026150" y="4459288"/>
          <p14:tracePt t="93579" x="6043613" y="4459288"/>
          <p14:tracePt t="93748" x="6026150" y="4459288"/>
          <p14:tracePt t="93763" x="6016625" y="4459288"/>
          <p14:tracePt t="93861" x="6007100" y="4459288"/>
          <p14:tracePt t="93869" x="5989638" y="4459288"/>
          <p14:tracePt t="93877" x="5980113" y="4459288"/>
          <p14:tracePt t="93889" x="5972175" y="4459288"/>
          <p14:tracePt t="93900" x="5962650" y="4459288"/>
          <p14:tracePt t="94491" x="5980113" y="4441825"/>
          <p14:tracePt t="94499" x="5999163" y="4422775"/>
          <p14:tracePt t="94507" x="6043613" y="4405313"/>
          <p14:tracePt t="94517" x="6062663" y="4395788"/>
          <p14:tracePt t="94523" x="6099175" y="4386263"/>
          <p14:tracePt t="94531" x="6126163" y="4376738"/>
          <p14:tracePt t="94539" x="6145213" y="4368800"/>
          <p14:tracePt t="94547" x="6162675" y="4359275"/>
          <p14:tracePt t="94555" x="6172200" y="4349750"/>
          <p14:tracePt t="94700" x="6181725" y="4349750"/>
          <p14:tracePt t="94719" x="6181725" y="4368800"/>
          <p14:tracePt t="94723" x="6162675" y="4405313"/>
          <p14:tracePt t="94732" x="6153150" y="4413250"/>
          <p14:tracePt t="94739" x="6126163" y="4422775"/>
          <p14:tracePt t="94747" x="6108700" y="4449763"/>
          <p14:tracePt t="94755" x="6080125" y="4468813"/>
          <p14:tracePt t="94763" x="6062663" y="4486275"/>
          <p14:tracePt t="94779" x="6053138" y="4495800"/>
          <p14:tracePt t="94917" x="6053138" y="4486275"/>
          <p14:tracePt t="94936" x="6053138" y="4478338"/>
          <p14:tracePt t="94939" x="6053138" y="4468813"/>
          <p14:tracePt t="94955" x="6072188" y="4459288"/>
          <p14:tracePt t="94963" x="6080125" y="4459288"/>
          <p14:tracePt t="94988" x="6099175" y="4459288"/>
          <p14:tracePt t="94996" x="6116638" y="4459288"/>
          <p14:tracePt t="95005" x="6135688" y="4459288"/>
          <p14:tracePt t="95012" x="6162675" y="4459288"/>
          <p14:tracePt t="95021" x="6172200" y="4459288"/>
          <p14:tracePt t="95028" x="6199188" y="4449763"/>
          <p14:tracePt t="95037" x="6218238" y="4441825"/>
          <p14:tracePt t="95044" x="6245225" y="4422775"/>
          <p14:tracePt t="95056" x="6254750" y="4422775"/>
          <p14:tracePt t="95060" x="6281738" y="4413250"/>
          <p14:tracePt t="95073" x="6299200" y="4405313"/>
          <p14:tracePt t="95075" x="6318250" y="4395788"/>
          <p14:tracePt t="95102" x="6326188" y="4395788"/>
          <p14:tracePt t="95403" x="6335713" y="4395788"/>
          <p14:tracePt t="95411" x="6345238" y="4395788"/>
          <p14:tracePt t="95419" x="6381750" y="4395788"/>
          <p14:tracePt t="95435" x="6399213" y="4395788"/>
          <p14:tracePt t="95451" x="6435725" y="4395788"/>
          <p14:tracePt t="95459" x="6454775" y="4413250"/>
          <p14:tracePt t="95469" x="6481763" y="4413250"/>
          <p14:tracePt t="95475" x="6500813" y="4413250"/>
          <p14:tracePt t="95484" x="6518275" y="4413250"/>
          <p14:tracePt t="95491" x="6537325" y="4413250"/>
          <p14:tracePt t="95499" x="6564313" y="4413250"/>
          <p14:tracePt t="95507" x="6581775" y="4413250"/>
          <p14:tracePt t="95515" x="6591300" y="4413250"/>
          <p14:tracePt t="95523" x="6600825" y="4413250"/>
          <p14:tracePt t="95540" x="6610350" y="4413250"/>
          <p14:tracePt t="95564" x="6618288" y="4413250"/>
          <p14:tracePt t="95580" x="6627813" y="4413250"/>
          <p14:tracePt t="96247" x="6610350" y="4422775"/>
          <p14:tracePt t="96251" x="6600825" y="4422775"/>
          <p14:tracePt t="96260" x="6591300" y="4432300"/>
          <p14:tracePt t="96276" x="6591300" y="4441825"/>
          <p14:tracePt t="96365" x="6591300" y="4432300"/>
          <p14:tracePt t="96374" x="6591300" y="4413250"/>
          <p14:tracePt t="96387" x="6591300" y="4395788"/>
          <p14:tracePt t="96403" x="6591300" y="4368800"/>
          <p14:tracePt t="96419" x="6618288" y="4349750"/>
          <p14:tracePt t="96444" x="6618288" y="4332288"/>
          <p14:tracePt t="101653" x="6600825" y="4340225"/>
          <p14:tracePt t="101663" x="6554788" y="4376738"/>
          <p14:tracePt t="101669" x="6508750" y="4413250"/>
          <p14:tracePt t="101681" x="6500813" y="4422775"/>
          <p14:tracePt t="101683" x="6464300" y="4441825"/>
          <p14:tracePt t="101691" x="6381750" y="4468813"/>
          <p14:tracePt t="101700" x="6335713" y="4468813"/>
          <p14:tracePt t="101707" x="6272213" y="4468813"/>
          <p14:tracePt t="101715" x="6181725" y="4468813"/>
          <p14:tracePt t="101723" x="6108700" y="4468813"/>
          <p14:tracePt t="101731" x="6016625" y="4468813"/>
          <p14:tracePt t="101739" x="5935663" y="4449763"/>
          <p14:tracePt t="101749" x="5853113" y="4413250"/>
          <p14:tracePt t="101755" x="5826125" y="4386263"/>
          <p14:tracePt t="101763" x="5780088" y="4376738"/>
          <p14:tracePt t="101771" x="5753100" y="4349750"/>
          <p14:tracePt t="101779" x="5743575" y="4349750"/>
          <p14:tracePt t="101787" x="5734050" y="4340225"/>
          <p14:tracePt t="101941" x="5724525" y="4332288"/>
          <p14:tracePt t="101948" x="5753100" y="4313238"/>
          <p14:tracePt t="101957" x="5843588" y="4313238"/>
          <p14:tracePt t="101964" x="5926138" y="4295775"/>
          <p14:tracePt t="101972" x="5999163" y="4295775"/>
          <p14:tracePt t="101979" x="6108700" y="4295775"/>
          <p14:tracePt t="101987" x="6218238" y="4295775"/>
          <p14:tracePt t="101995" x="6326188" y="4295775"/>
          <p14:tracePt t="102003" x="6454775" y="4295775"/>
          <p14:tracePt t="102011" x="6545263" y="4295775"/>
          <p14:tracePt t="102019" x="6654800" y="4295775"/>
          <p14:tracePt t="102027" x="6727825" y="4295775"/>
          <p14:tracePt t="102035" x="6773863" y="4295775"/>
          <p14:tracePt t="102043" x="6800850" y="4295775"/>
          <p14:tracePt t="102052" x="6819900" y="4295775"/>
          <p14:tracePt t="102264" x="6827838" y="4295775"/>
          <p14:tracePt t="102270" x="6856413" y="4295775"/>
          <p14:tracePt t="102277" x="6873875" y="4295775"/>
          <p14:tracePt t="102287" x="6883400" y="4295775"/>
          <p14:tracePt t="102292" x="6910388" y="4303713"/>
          <p14:tracePt t="102307" x="6929438" y="4313238"/>
          <p14:tracePt t="102315" x="6964363" y="4349750"/>
          <p14:tracePt t="102323" x="6983413" y="4368800"/>
          <p14:tracePt t="102331" x="7000875" y="4376738"/>
          <p14:tracePt t="102339" x="7010400" y="4386263"/>
          <p14:tracePt t="102347" x="7019925" y="4405313"/>
          <p14:tracePt t="102467" x="6964363" y="4413250"/>
          <p14:tracePt t="102476" x="6910388" y="4413250"/>
          <p14:tracePt t="102483" x="6819900" y="4413250"/>
          <p14:tracePt t="102491" x="6746875" y="4413250"/>
          <p14:tracePt t="102500" x="6654800" y="4413250"/>
          <p14:tracePt t="102507" x="6610350" y="4413250"/>
          <p14:tracePt t="102517" x="6554788" y="4413250"/>
          <p14:tracePt t="102524" x="6527800" y="4413250"/>
          <p14:tracePt t="102532" x="6500813" y="4413250"/>
          <p14:tracePt t="102539" x="6491288" y="4413250"/>
          <p14:tracePt t="102548" x="6481763" y="4413250"/>
          <p14:tracePt t="102589" x="6472238" y="4413250"/>
          <p14:tracePt t="102605" x="6464300" y="4413250"/>
          <p14:tracePt t="102640" x="6454775" y="4413250"/>
          <p14:tracePt t="102681" x="6445250" y="4422775"/>
          <p14:tracePt t="102691" x="6427788" y="4422775"/>
          <p14:tracePt t="102699" x="6418263" y="4432300"/>
          <p14:tracePt t="102707" x="6408738" y="4432300"/>
          <p14:tracePt t="102723" x="6391275" y="4441825"/>
          <p14:tracePt t="102731" x="6381750" y="4441825"/>
          <p14:tracePt t="102739" x="6362700" y="4441825"/>
          <p14:tracePt t="102747" x="6354763" y="4449763"/>
          <p14:tracePt t="102899" x="6345238" y="4449763"/>
          <p14:tracePt t="102907" x="6318250" y="4459288"/>
          <p14:tracePt t="102916" x="6299200" y="4478338"/>
          <p14:tracePt t="102924" x="6281738" y="4486275"/>
          <p14:tracePt t="102931" x="6245225" y="4495800"/>
          <p14:tracePt t="102939" x="6226175" y="4495800"/>
          <p14:tracePt t="102947" x="6189663" y="4514850"/>
          <p14:tracePt t="102955" x="6153150" y="4514850"/>
          <p14:tracePt t="102963" x="6145213" y="4514850"/>
          <p14:tracePt t="102971" x="6135688" y="4514850"/>
          <p14:tracePt t="102979" x="6126163" y="4514850"/>
          <p14:tracePt t="103677" x="6135688" y="4514850"/>
          <p14:tracePt t="103685" x="6145213" y="4495800"/>
          <p14:tracePt t="103691" x="6153150" y="4478338"/>
          <p14:tracePt t="103707" x="6162675" y="4459288"/>
          <p14:tracePt t="103723" x="6162675" y="4449763"/>
          <p14:tracePt t="103731" x="6172200" y="4441825"/>
          <p14:tracePt t="103876" x="6181725" y="4441825"/>
          <p14:tracePt t="103891" x="6181725" y="4449763"/>
          <p14:tracePt t="103907" x="6172200" y="4449763"/>
          <p14:tracePt t="104020" x="6199188" y="4449763"/>
          <p14:tracePt t="104030" x="6226175" y="4449763"/>
          <p14:tracePt t="104037" x="6272213" y="4441825"/>
          <p14:tracePt t="104044" x="6345238" y="4432300"/>
          <p14:tracePt t="104054" x="6427788" y="4432300"/>
          <p14:tracePt t="104060" x="6500813" y="4432300"/>
          <p14:tracePt t="104069" x="6591300" y="4432300"/>
          <p14:tracePt t="104076" x="6664325" y="4413250"/>
          <p14:tracePt t="104083" x="6718300" y="4413250"/>
          <p14:tracePt t="104091" x="6783388" y="4413250"/>
          <p14:tracePt t="104100" x="6837363" y="4413250"/>
          <p14:tracePt t="104107" x="6873875" y="4413250"/>
          <p14:tracePt t="104115" x="6892925" y="4413250"/>
          <p14:tracePt t="104123" x="6937375" y="4413250"/>
          <p14:tracePt t="104131" x="6946900" y="4413250"/>
          <p14:tracePt t="104387" x="6964363" y="4413250"/>
          <p14:tracePt t="104395" x="7037388" y="4413250"/>
          <p14:tracePt t="104403" x="7129463" y="4413250"/>
          <p14:tracePt t="104411" x="7202488" y="4413250"/>
          <p14:tracePt t="104419" x="7292975" y="4413250"/>
          <p14:tracePt t="104428" x="7348538" y="4413250"/>
          <p14:tracePt t="104435" x="7439025" y="4413250"/>
          <p14:tracePt t="104443" x="7585075" y="4413250"/>
          <p14:tracePt t="104451" x="7712075" y="4413250"/>
          <p14:tracePt t="104459" x="7840663" y="4413250"/>
          <p14:tracePt t="104467" x="7940675" y="4405313"/>
          <p14:tracePt t="104475" x="8067675" y="4368800"/>
          <p14:tracePt t="104485" x="8177213" y="4359275"/>
          <p14:tracePt t="104492" x="8277225" y="4340225"/>
          <p14:tracePt t="104503" x="8405813" y="4332288"/>
          <p14:tracePt t="104508" x="8496300" y="4303713"/>
          <p14:tracePt t="104519" x="8615363" y="4286250"/>
          <p14:tracePt t="104524" x="8688388" y="4286250"/>
          <p14:tracePt t="104532" x="8742363" y="4276725"/>
          <p14:tracePt t="104540" x="8797925" y="4276725"/>
          <p14:tracePt t="104548" x="8861425" y="4268788"/>
          <p14:tracePt t="104556" x="8915400" y="4268788"/>
          <p14:tracePt t="104564" x="8961438" y="4268788"/>
          <p14:tracePt t="104572" x="9017000" y="4268788"/>
          <p14:tracePt t="104580" x="9070975" y="4268788"/>
          <p14:tracePt t="104588" x="9107488" y="4268788"/>
          <p14:tracePt t="104596" x="9134475" y="42687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ja-JP" dirty="0"/>
              <a:t>Quiz</a:t>
            </a:r>
          </a:p>
        </p:txBody>
      </p:sp>
      <p:sp>
        <p:nvSpPr>
          <p:cNvPr id="67587" name="Rectangle 3"/>
          <p:cNvSpPr>
            <a:spLocks noGrp="1" noChangeArrowheads="1"/>
          </p:cNvSpPr>
          <p:nvPr>
            <p:ph type="body" idx="1"/>
          </p:nvPr>
        </p:nvSpPr>
        <p:spPr/>
        <p:txBody>
          <a:bodyPr/>
          <a:lstStyle/>
          <a:p>
            <a:r>
              <a:rPr lang="en-US" altLang="ja-JP"/>
              <a:t>Calculate Diameter (D) and degree (d) of the</a:t>
            </a:r>
            <a:r>
              <a:rPr lang="ja-JP" altLang="en-US"/>
              <a:t>６</a:t>
            </a:r>
            <a:r>
              <a:rPr lang="en-US" altLang="ja-JP"/>
              <a:t>-</a:t>
            </a:r>
            <a:r>
              <a:rPr lang="ja-JP" altLang="en-US"/>
              <a:t>ａｒｙ </a:t>
            </a:r>
            <a:r>
              <a:rPr lang="en-US" altLang="ja-JP"/>
              <a:t>4-cube (mesh-type).</a:t>
            </a:r>
          </a:p>
          <a:p>
            <a:pPr>
              <a:buFont typeface="Wingdings" panose="05000000000000000000" pitchFamily="2" charset="2"/>
              <a:buNone/>
            </a:pPr>
            <a:endParaRPr lang="en-US" altLang="ja-JP"/>
          </a:p>
        </p:txBody>
      </p:sp>
      <p:pic>
        <p:nvPicPr>
          <p:cNvPr id="2" name="オーディオ 1">
            <a:hlinkClick r:id="" action="ppaction://media"/>
            <a:extLst>
              <a:ext uri="{FF2B5EF4-FFF2-40B4-BE49-F238E27FC236}">
                <a16:creationId xmlns:a16="http://schemas.microsoft.com/office/drawing/2014/main" id="{82B1AC00-2762-465E-83C8-AD3B33B76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16"/>
    </mc:Choice>
    <mc:Fallback xmlns="">
      <p:transition spd="slow" advTm="2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9" x="8842375" y="3584575"/>
          <p14:tracePt t="386" x="8697913" y="3584575"/>
          <p14:tracePt t="394" x="8542338" y="3584575"/>
          <p14:tracePt t="405" x="8396288" y="3584575"/>
          <p14:tracePt t="409" x="8213725" y="3584575"/>
          <p14:tracePt t="420" x="8050213" y="3584575"/>
          <p14:tracePt t="425" x="7885113" y="3584575"/>
          <p14:tracePt t="435" x="7721600" y="3584575"/>
          <p14:tracePt t="442" x="7575550" y="3584575"/>
          <p14:tracePt t="451" x="7429500" y="3584575"/>
          <p14:tracePt t="457" x="7319963" y="3584575"/>
          <p14:tracePt t="466" x="7229475" y="3584575"/>
          <p14:tracePt t="473" x="7138988" y="3584575"/>
          <p14:tracePt t="481" x="7065963" y="3584575"/>
          <p14:tracePt t="489" x="7010400" y="3584575"/>
          <p14:tracePt t="497" x="6946900" y="3592513"/>
          <p14:tracePt t="505" x="6910388" y="3602038"/>
          <p14:tracePt t="514" x="6873875" y="3602038"/>
          <p14:tracePt t="522" x="6846888" y="3611563"/>
          <p14:tracePt t="529" x="6837363" y="3611563"/>
          <p14:tracePt t="1837" x="6856413" y="3602038"/>
          <p14:tracePt t="1843" x="6864350" y="3602038"/>
          <p14:tracePt t="1853" x="6892925" y="3556000"/>
          <p14:tracePt t="1859" x="6900863" y="3529013"/>
          <p14:tracePt t="1870" x="6937375" y="3502025"/>
          <p14:tracePt t="1875" x="6946900" y="3492500"/>
          <p14:tracePt t="1883" x="6956425" y="3475038"/>
          <p14:tracePt t="1890" x="6964363" y="3455988"/>
          <p14:tracePt t="1914" x="6983413" y="3438525"/>
          <p14:tracePt t="1979" x="6983413" y="3429000"/>
          <p14:tracePt t="1989" x="6992938" y="3419475"/>
          <p14:tracePt t="1995" x="6992938" y="3411538"/>
          <p14:tracePt t="2011" x="6992938" y="3402013"/>
          <p14:tracePt t="2024" x="6992938" y="3392488"/>
          <p14:tracePt t="2025" x="7000875" y="3375025"/>
          <p14:tracePt t="2843" x="6992938" y="3392488"/>
          <p14:tracePt t="2851" x="6964363" y="3419475"/>
          <p14:tracePt t="2859" x="6956425" y="3429000"/>
          <p14:tracePt t="2867" x="6946900" y="3438525"/>
          <p14:tracePt t="2875" x="6937375" y="3446463"/>
          <p14:tracePt t="3043" x="6937375" y="3429000"/>
          <p14:tracePt t="3053" x="6937375" y="3419475"/>
          <p14:tracePt t="3058" x="6937375" y="3392488"/>
          <p14:tracePt t="3068" x="6937375" y="3355975"/>
          <p14:tracePt t="3076" x="6937375" y="3346450"/>
          <p14:tracePt t="3083" x="6937375" y="3338513"/>
          <p14:tracePt t="3195" x="6892925" y="3319463"/>
          <p14:tracePt t="3202" x="6754813" y="3282950"/>
          <p14:tracePt t="3209" x="6591300" y="3255963"/>
          <p14:tracePt t="3217" x="6354763" y="3192463"/>
          <p14:tracePt t="3225" x="6043613" y="3082925"/>
          <p14:tracePt t="3236" x="5716588" y="3000375"/>
          <p14:tracePt t="3241" x="5341938" y="2890838"/>
          <p14:tracePt t="3252" x="4968875" y="2781300"/>
          <p14:tracePt t="3257" x="4567238" y="2671763"/>
          <p14:tracePt t="3265" x="4194175" y="2562225"/>
          <p14:tracePt t="3274" x="3902075" y="2508250"/>
          <p14:tracePt t="3282" x="3600450" y="2398713"/>
          <p14:tracePt t="3290" x="3382963" y="2352675"/>
          <p14:tracePt t="3298" x="3171825" y="2316163"/>
          <p14:tracePt t="3306" x="2998788" y="2289175"/>
          <p14:tracePt t="3314" x="2852738" y="2270125"/>
          <p14:tracePt t="3322" x="2725738" y="2262188"/>
          <p14:tracePt t="3330" x="2598738" y="2216150"/>
          <p14:tracePt t="3337" x="2479675" y="2197100"/>
          <p14:tracePt t="3346" x="2389188" y="2170113"/>
          <p14:tracePt t="3354" x="2306638" y="2133600"/>
          <p14:tracePt t="3361" x="2214563" y="2106613"/>
          <p14:tracePt t="3369" x="2114550" y="2060575"/>
          <p14:tracePt t="3377" x="2014538" y="2024063"/>
          <p14:tracePt t="3385" x="1931988" y="1979613"/>
          <p14:tracePt t="3393" x="1887538" y="1960563"/>
          <p14:tracePt t="3402" x="1824038" y="1924050"/>
          <p14:tracePt t="3409" x="1751013" y="1897063"/>
          <p14:tracePt t="3417" x="1714500" y="1860550"/>
          <p14:tracePt t="3425" x="1695450" y="1851025"/>
          <p14:tracePt t="3434" x="1649413" y="1833563"/>
          <p14:tracePt t="3441" x="1649413" y="1824038"/>
          <p14:tracePt t="3451" x="1631950" y="1804988"/>
          <p14:tracePt t="3457" x="1604963" y="1787525"/>
          <p14:tracePt t="3465" x="1604963" y="1778000"/>
          <p14:tracePt t="3473" x="1595438" y="1768475"/>
          <p14:tracePt t="3523" x="1595438" y="1760538"/>
          <p14:tracePt t="3547" x="1595438" y="1741488"/>
          <p14:tracePt t="3555" x="1595438" y="1697038"/>
          <p14:tracePt t="3563" x="1595438" y="1677988"/>
          <p14:tracePt t="3570" x="1595438" y="1660525"/>
          <p14:tracePt t="3579" x="1595438" y="1641475"/>
          <p14:tracePt t="3586" x="1595438" y="1604963"/>
          <p14:tracePt t="3595" x="1595438" y="1587500"/>
          <p14:tracePt t="3602" x="1595438" y="1568450"/>
          <p14:tracePt t="3609" x="1595438" y="1550988"/>
          <p14:tracePt t="3621" x="1595438" y="1522413"/>
          <p14:tracePt t="3625" x="1595438" y="1514475"/>
          <p14:tracePt t="3635" x="1595438" y="1504950"/>
          <p14:tracePt t="3641" x="1595438" y="1495425"/>
          <p14:tracePt t="3755" x="1585913" y="1495425"/>
          <p14:tracePt t="3763" x="1568450" y="1495425"/>
          <p14:tracePt t="3771" x="1558925" y="1504950"/>
          <p14:tracePt t="3779" x="1549400" y="1522413"/>
          <p14:tracePt t="3786" x="1531938" y="1550988"/>
          <p14:tracePt t="3795" x="1522413" y="1568450"/>
          <p14:tracePt t="3811" x="1522413" y="1587500"/>
          <p14:tracePt t="3824" x="1512888" y="1604963"/>
          <p14:tracePt t="3827" x="1512888" y="1614488"/>
          <p14:tracePt t="3837" x="1512888" y="1624013"/>
          <p14:tracePt t="3842" x="1512888" y="1641475"/>
          <p14:tracePt t="3852" x="1504950" y="1660525"/>
          <p14:tracePt t="4002" x="1495425" y="1697038"/>
          <p14:tracePt t="4010" x="1485900" y="1714500"/>
          <p14:tracePt t="4024" x="1485900" y="1741488"/>
          <p14:tracePt t="4025" x="1485900" y="1751013"/>
          <p14:tracePt t="4039" x="1476375" y="1760538"/>
          <p14:tracePt t="4054" x="1476375" y="1787525"/>
          <p14:tracePt t="4227" x="1485900" y="1797050"/>
          <p14:tracePt t="4237" x="1595438" y="1797050"/>
          <p14:tracePt t="4241" x="1758950" y="1797050"/>
          <p14:tracePt t="4250" x="1941513" y="1797050"/>
          <p14:tracePt t="4257" x="2143125" y="1797050"/>
          <p14:tracePt t="4267" x="2324100" y="1797050"/>
          <p14:tracePt t="4273" x="2543175" y="1797050"/>
          <p14:tracePt t="4281" x="2744788" y="1797050"/>
          <p14:tracePt t="4289" x="2898775" y="1797050"/>
          <p14:tracePt t="4298" x="3027363" y="1797050"/>
          <p14:tracePt t="4306" x="3108325" y="1797050"/>
          <p14:tracePt t="4315" x="3144838" y="1797050"/>
          <p14:tracePt t="4427" x="3154363" y="1804988"/>
          <p14:tracePt t="4436" x="3154363" y="1814513"/>
          <p14:tracePt t="4483" x="3144838" y="1824038"/>
          <p14:tracePt t="4523" x="3144838" y="1833563"/>
          <p14:tracePt t="4531" x="3136900" y="1841500"/>
          <p14:tracePt t="4563" x="3136900" y="1860550"/>
          <p14:tracePt t="4571" x="3136900" y="1870075"/>
          <p14:tracePt t="4579" x="3127375" y="1878013"/>
          <p14:tracePt t="4586" x="3127375" y="1906588"/>
          <p14:tracePt t="4595" x="3127375" y="1914525"/>
          <p14:tracePt t="4602" x="3127375" y="1960563"/>
          <p14:tracePt t="4609" x="3127375" y="1979613"/>
          <p14:tracePt t="4618" x="3127375" y="2006600"/>
          <p14:tracePt t="4627" x="3154363" y="2052638"/>
          <p14:tracePt t="4637" x="3181350" y="2097088"/>
          <p14:tracePt t="4643" x="3217863" y="2143125"/>
          <p14:tracePt t="4652" x="3244850" y="2179638"/>
          <p14:tracePt t="4658" x="3281363" y="2206625"/>
          <p14:tracePt t="4668" x="3327400" y="2243138"/>
          <p14:tracePt t="4675" x="3390900" y="2279650"/>
          <p14:tracePt t="4684" x="3409950" y="2298700"/>
          <p14:tracePt t="4693" x="3436938" y="2306638"/>
          <p14:tracePt t="4699" x="3463925" y="2325688"/>
          <p14:tracePt t="4707" x="3500438" y="2343150"/>
          <p14:tracePt t="4899" x="3527425" y="2343150"/>
          <p14:tracePt t="4907" x="3582988" y="2343150"/>
          <p14:tracePt t="4915" x="3646488" y="2325688"/>
          <p14:tracePt t="4925" x="3729038" y="2270125"/>
          <p14:tracePt t="4929" x="3783013" y="2262188"/>
          <p14:tracePt t="4938" x="3846513" y="2252663"/>
          <p14:tracePt t="4945" x="3929063" y="2206625"/>
          <p14:tracePt t="4953" x="4002088" y="2197100"/>
          <p14:tracePt t="4962" x="4094163" y="2179638"/>
          <p14:tracePt t="4969" x="4175125" y="2143125"/>
          <p14:tracePt t="4978" x="4248150" y="2143125"/>
          <p14:tracePt t="4985" x="4294188" y="2133600"/>
          <p14:tracePt t="4993" x="4348163" y="2133600"/>
          <p14:tracePt t="5001" x="4376738" y="2125663"/>
          <p14:tracePt t="5009" x="4384675" y="2125663"/>
          <p14:tracePt t="5017" x="4394200" y="2125663"/>
          <p14:tracePt t="5050" x="4403725" y="2125663"/>
          <p14:tracePt t="5058" x="4403725" y="2133600"/>
          <p14:tracePt t="5066" x="4403725" y="2143125"/>
          <p14:tracePt t="5090" x="4403725" y="2197100"/>
          <p14:tracePt t="5099" x="4403725" y="2216150"/>
          <p14:tracePt t="5109" x="4403725" y="2225675"/>
          <p14:tracePt t="5285" x="4403725" y="2233613"/>
          <p14:tracePt t="5290" x="4403725" y="2243138"/>
          <p14:tracePt t="5299" x="4457700" y="2262188"/>
          <p14:tracePt t="5307" x="4530725" y="2289175"/>
          <p14:tracePt t="5315" x="4640263" y="2289175"/>
          <p14:tracePt t="5324" x="4713288" y="2289175"/>
          <p14:tracePt t="5329" x="4795838" y="2289175"/>
          <p14:tracePt t="5337" x="4905375" y="2289175"/>
          <p14:tracePt t="5345" x="4978400" y="2289175"/>
          <p14:tracePt t="5353" x="5032375" y="2289175"/>
          <p14:tracePt t="5361" x="5068888" y="2289175"/>
          <p14:tracePt t="5369" x="5086350" y="2289175"/>
          <p14:tracePt t="5377" x="5105400" y="2289175"/>
          <p14:tracePt t="5394" x="5114925" y="2289175"/>
          <p14:tracePt t="5619" x="5132388" y="2270125"/>
          <p14:tracePt t="5629" x="5178425" y="2252663"/>
          <p14:tracePt t="5635" x="5224463" y="2216150"/>
          <p14:tracePt t="5643" x="5232400" y="2206625"/>
          <p14:tracePt t="5655" x="5268913" y="2179638"/>
          <p14:tracePt t="5661" x="5287963" y="2170113"/>
          <p14:tracePt t="5666" x="5297488" y="2160588"/>
          <p14:tracePt t="5674" x="5314950" y="2152650"/>
          <p14:tracePt t="5746" x="5324475" y="2152650"/>
          <p14:tracePt t="5753" x="5334000" y="2152650"/>
          <p14:tracePt t="5762" x="5360988" y="2152650"/>
          <p14:tracePt t="5779" x="5368925" y="2152650"/>
          <p14:tracePt t="5795" x="5387975" y="2152650"/>
          <p14:tracePt t="5803" x="5397500" y="2152650"/>
          <p14:tracePt t="5811" x="5405438" y="2152650"/>
          <p14:tracePt t="5820" x="5434013" y="2152650"/>
          <p14:tracePt t="5826" x="5441950" y="2152650"/>
          <p14:tracePt t="5838" x="5478463" y="2170113"/>
          <p14:tracePt t="5843" x="5507038" y="2179638"/>
          <p14:tracePt t="5853" x="5551488" y="2189163"/>
          <p14:tracePt t="5859" x="5624513" y="2206625"/>
          <p14:tracePt t="5868" x="5670550" y="2225675"/>
          <p14:tracePt t="5875" x="5724525" y="2225675"/>
          <p14:tracePt t="5883" x="5807075" y="2252663"/>
          <p14:tracePt t="5892" x="5862638" y="2262188"/>
          <p14:tracePt t="5898" x="5962650" y="2306638"/>
          <p14:tracePt t="5908" x="6026150" y="2316163"/>
          <p14:tracePt t="5913" x="6080125" y="2325688"/>
          <p14:tracePt t="5923" x="6162675" y="2371725"/>
          <p14:tracePt t="5929" x="6245225" y="2398713"/>
          <p14:tracePt t="5938" x="6291263" y="2435225"/>
          <p14:tracePt t="5945" x="6362700" y="2462213"/>
          <p14:tracePt t="5954" x="6427788" y="2462213"/>
          <p14:tracePt t="5962" x="6500813" y="2498725"/>
          <p14:tracePt t="5970" x="6564313" y="2508250"/>
          <p14:tracePt t="5978" x="6600825" y="2508250"/>
          <p14:tracePt t="5986" x="6645275" y="2508250"/>
          <p14:tracePt t="5994" x="6654800" y="2508250"/>
          <p14:tracePt t="6002" x="6664325" y="2508250"/>
          <p14:tracePt t="6170" x="6673850" y="2508250"/>
          <p14:tracePt t="6186" x="6710363" y="2508250"/>
          <p14:tracePt t="6194" x="6746875" y="2508250"/>
          <p14:tracePt t="6202" x="6791325" y="2508250"/>
          <p14:tracePt t="6210" x="6846888" y="2498725"/>
          <p14:tracePt t="6219" x="6900863" y="2481263"/>
          <p14:tracePt t="6225" x="7000875" y="2452688"/>
          <p14:tracePt t="6237" x="7092950" y="2452688"/>
          <p14:tracePt t="6243" x="7202488" y="2425700"/>
          <p14:tracePt t="6257" x="7339013" y="2416175"/>
          <p14:tracePt t="6259" x="7429500" y="2398713"/>
          <p14:tracePt t="6269" x="7521575" y="2389188"/>
          <p14:tracePt t="6275" x="7621588" y="2362200"/>
          <p14:tracePt t="6283" x="7658100" y="2352675"/>
          <p14:tracePt t="6293" x="7721600" y="2335213"/>
          <p14:tracePt t="6299" x="7748588" y="2325688"/>
          <p14:tracePt t="6309" x="7758113" y="2325688"/>
          <p14:tracePt t="6531" x="7767638" y="2325688"/>
          <p14:tracePt t="6539" x="7794625" y="2306638"/>
          <p14:tracePt t="6547" x="7821613" y="2306638"/>
          <p14:tracePt t="6557" x="7850188" y="2306638"/>
          <p14:tracePt t="6561" x="7867650" y="2306638"/>
          <p14:tracePt t="6569" x="7885113" y="2298700"/>
          <p14:tracePt t="6577" x="7894638" y="2298700"/>
          <p14:tracePt t="6585" x="7913688" y="2298700"/>
          <p14:tracePt t="6947" x="7831138" y="2316163"/>
          <p14:tracePt t="6957" x="7731125" y="2325688"/>
          <p14:tracePt t="6963" x="7621588" y="2371725"/>
          <p14:tracePt t="6972" x="7466013" y="2398713"/>
          <p14:tracePt t="6979" x="7283450" y="2444750"/>
          <p14:tracePt t="6986" x="7119938" y="2471738"/>
          <p14:tracePt t="6994" x="6937375" y="2489200"/>
          <p14:tracePt t="7003" x="6700838" y="2544763"/>
          <p14:tracePt t="7009" x="6464300" y="2562225"/>
          <p14:tracePt t="7018" x="6281738" y="2562225"/>
          <p14:tracePt t="7025" x="6053138" y="2571750"/>
          <p14:tracePt t="7034" x="5843588" y="2608263"/>
          <p14:tracePt t="7041" x="5670550" y="2608263"/>
          <p14:tracePt t="7050" x="5507038" y="2608263"/>
          <p14:tracePt t="7071" x="5214938" y="2608263"/>
          <p14:tracePt t="7073" x="5086350" y="2608263"/>
          <p14:tracePt t="7082" x="4978400" y="2608263"/>
          <p14:tracePt t="7089" x="4905375" y="2608263"/>
          <p14:tracePt t="7097" x="4849813" y="2608263"/>
          <p14:tracePt t="7106" x="4786313" y="2608263"/>
          <p14:tracePt t="7114" x="4767263" y="2608263"/>
          <p14:tracePt t="7122" x="4730750" y="2608263"/>
          <p14:tracePt t="7130" x="4722813" y="2608263"/>
          <p14:tracePt t="7139" x="4703763" y="2608263"/>
          <p14:tracePt t="7146" x="4686300" y="2608263"/>
          <p14:tracePt t="7154" x="4659313" y="2608263"/>
          <p14:tracePt t="7162" x="4630738" y="2608263"/>
          <p14:tracePt t="7170" x="4586288" y="2608263"/>
          <p14:tracePt t="7178" x="4549775" y="2608263"/>
          <p14:tracePt t="7186" x="4494213" y="2608263"/>
          <p14:tracePt t="7194" x="4403725" y="2608263"/>
          <p14:tracePt t="7202" x="4294188" y="2608263"/>
          <p14:tracePt t="7211" x="4202113" y="2608263"/>
          <p14:tracePt t="7218" x="4057650" y="2608263"/>
          <p14:tracePt t="7225" x="3929063" y="2608263"/>
          <p14:tracePt t="7234" x="3765550" y="2608263"/>
          <p14:tracePt t="7241" x="3619500" y="2608263"/>
          <p14:tracePt t="7250" x="3473450" y="2608263"/>
          <p14:tracePt t="7257" x="3346450" y="2608263"/>
          <p14:tracePt t="7266" x="3236913" y="2608263"/>
          <p14:tracePt t="7273" x="3144838" y="2608263"/>
          <p14:tracePt t="7282" x="3054350" y="2608263"/>
          <p14:tracePt t="7289" x="2981325" y="2608263"/>
          <p14:tracePt t="7297" x="2925763" y="2608263"/>
          <p14:tracePt t="7306" x="2862263" y="2608263"/>
          <p14:tracePt t="7314" x="2835275" y="2608263"/>
          <p14:tracePt t="7322" x="2808288" y="2608263"/>
          <p14:tracePt t="7331" x="2789238" y="2608263"/>
          <p14:tracePt t="7339" x="2771775" y="2608263"/>
          <p14:tracePt t="7347" x="2762250" y="2608263"/>
          <p14:tracePt t="7363" x="2752725" y="2608263"/>
          <p14:tracePt t="7379" x="2725738" y="2608263"/>
          <p14:tracePt t="7386" x="2716213" y="2608263"/>
          <p14:tracePt t="7396" x="2679700" y="2608263"/>
          <p14:tracePt t="7403" x="2635250" y="2598738"/>
          <p14:tracePt t="7412" x="2606675" y="2598738"/>
          <p14:tracePt t="7420" x="2570163" y="2598738"/>
          <p14:tracePt t="7429" x="2525713" y="2589213"/>
          <p14:tracePt t="7435" x="2443163" y="2562225"/>
          <p14:tracePt t="7442" x="2389188" y="2562225"/>
          <p14:tracePt t="7452" x="2333625" y="2562225"/>
          <p14:tracePt t="7458" x="2270125" y="2554288"/>
          <p14:tracePt t="7466" x="2197100" y="2535238"/>
          <p14:tracePt t="7474" x="2143125" y="2535238"/>
          <p14:tracePt t="7486" x="2070100" y="2535238"/>
          <p14:tracePt t="7490" x="2024063" y="2535238"/>
          <p14:tracePt t="7498" x="1968500" y="2525713"/>
          <p14:tracePt t="7506" x="1931988" y="2525713"/>
          <p14:tracePt t="7513" x="1887538" y="2525713"/>
          <p14:tracePt t="7521" x="1831975" y="2525713"/>
          <p14:tracePt t="7529" x="1768475" y="2498725"/>
          <p14:tracePt t="7537" x="1751013" y="2498725"/>
          <p14:tracePt t="7545" x="1714500" y="2489200"/>
          <p14:tracePt t="7553" x="1704975" y="2489200"/>
          <p14:tracePt t="7561" x="1685925" y="2489200"/>
          <p14:tracePt t="7569" x="1677988" y="2489200"/>
          <p14:tracePt t="7577" x="1668463" y="2489200"/>
          <p14:tracePt t="7659" x="1649413" y="2489200"/>
          <p14:tracePt t="7667" x="1631950" y="2489200"/>
          <p14:tracePt t="7675" x="1604963" y="2489200"/>
          <p14:tracePt t="7683" x="1585913" y="2489200"/>
          <p14:tracePt t="7691" x="1558925" y="2489200"/>
          <p14:tracePt t="7699" x="1522413" y="2498725"/>
          <p14:tracePt t="7707" x="1495425" y="2498725"/>
          <p14:tracePt t="7714" x="1449388" y="2508250"/>
          <p14:tracePt t="7722" x="1431925" y="2508250"/>
          <p14:tracePt t="7730" x="1403350" y="2517775"/>
          <p14:tracePt t="7738" x="1395413" y="2517775"/>
          <p14:tracePt t="7746" x="1376363" y="2525713"/>
          <p14:tracePt t="7754" x="1376363" y="2535238"/>
          <p14:tracePt t="8562" x="1385888" y="2535238"/>
          <p14:tracePt t="8570" x="1395413" y="2525713"/>
          <p14:tracePt t="8802" x="1412875" y="2525713"/>
          <p14:tracePt t="8811" x="1449388" y="2525713"/>
          <p14:tracePt t="8819" x="1522413" y="2525713"/>
          <p14:tracePt t="8827" x="1568450" y="2525713"/>
          <p14:tracePt t="8840" x="1622425" y="2525713"/>
          <p14:tracePt t="8841" x="1714500" y="2554288"/>
          <p14:tracePt t="8850" x="1804988" y="2562225"/>
          <p14:tracePt t="8857" x="1887538" y="2571750"/>
          <p14:tracePt t="8865" x="1997075" y="2589213"/>
          <p14:tracePt t="8873" x="2070100" y="2589213"/>
          <p14:tracePt t="8881" x="2133600" y="2617788"/>
          <p14:tracePt t="8889" x="2187575" y="2617788"/>
          <p14:tracePt t="8898" x="2233613" y="2617788"/>
          <p14:tracePt t="9842" x="2287588" y="2617788"/>
          <p14:tracePt t="9850" x="2324100" y="2617788"/>
          <p14:tracePt t="9858" x="2370138" y="2617788"/>
          <p14:tracePt t="9866" x="2425700" y="2617788"/>
          <p14:tracePt t="9874" x="2498725" y="2617788"/>
          <p14:tracePt t="9882" x="2552700" y="2635250"/>
          <p14:tracePt t="9890" x="2616200" y="2635250"/>
          <p14:tracePt t="9900" x="2643188" y="2644775"/>
          <p14:tracePt t="9906" x="2662238" y="2644775"/>
          <p14:tracePt t="9915" x="2679700" y="2671763"/>
          <p14:tracePt t="10066" x="2689225" y="2671763"/>
          <p14:tracePt t="10082" x="2708275" y="2671763"/>
          <p14:tracePt t="10090" x="2725738" y="2671763"/>
          <p14:tracePt t="10169" x="2735263" y="2671763"/>
          <p14:tracePt t="10178" x="2735263" y="2681288"/>
          <p14:tracePt t="10185" x="2735263" y="2717800"/>
          <p14:tracePt t="10193" x="2735263" y="2763838"/>
          <p14:tracePt t="10201" x="2735263" y="2771775"/>
          <p14:tracePt t="10210" x="2735263" y="2808288"/>
          <p14:tracePt t="10226" x="2735263" y="2817813"/>
          <p14:tracePt t="10371" x="2744788" y="2827338"/>
          <p14:tracePt t="10395" x="2762250" y="2827338"/>
          <p14:tracePt t="10403" x="2817813" y="2827338"/>
          <p14:tracePt t="10411" x="2852738" y="2827338"/>
          <p14:tracePt t="10420" x="2908300" y="2827338"/>
          <p14:tracePt t="10427" x="2971800" y="2827338"/>
          <p14:tracePt t="10437" x="3027363" y="2827338"/>
          <p14:tracePt t="10442" x="3100388" y="2827338"/>
          <p14:tracePt t="10452" x="3163888" y="2800350"/>
          <p14:tracePt t="10458" x="3236913" y="2790825"/>
          <p14:tracePt t="10467" x="3336925" y="2790825"/>
          <p14:tracePt t="10474" x="3373438" y="2781300"/>
          <p14:tracePt t="10482" x="3436938" y="2763838"/>
          <p14:tracePt t="10490" x="3490913" y="2735263"/>
          <p14:tracePt t="10501" x="3527425" y="2727325"/>
          <p14:tracePt t="10506" x="3556000" y="2727325"/>
          <p14:tracePt t="10516" x="3563938" y="2727325"/>
          <p14:tracePt t="10522" x="3592513" y="2717800"/>
          <p14:tracePt t="10785" x="3609975" y="2717800"/>
          <p14:tracePt t="10793" x="3729038" y="2644775"/>
          <p14:tracePt t="10801" x="3956050" y="2525713"/>
          <p14:tracePt t="10809" x="4121150" y="2462213"/>
          <p14:tracePt t="10817" x="4267200" y="2452688"/>
          <p14:tracePt t="10826" x="4376738" y="2452688"/>
          <p14:tracePt t="10834" x="4467225" y="2535238"/>
          <p14:tracePt t="10841" x="4494213" y="2571750"/>
          <p14:tracePt t="10850" x="4521200" y="2617788"/>
          <p14:tracePt t="10858" x="4521200" y="2635250"/>
          <p14:tracePt t="10866" x="4521200" y="2644775"/>
          <p14:tracePt t="10883" x="4513263" y="2644775"/>
          <p14:tracePt t="22419" x="4659313" y="2608263"/>
          <p14:tracePt t="22425" x="5434013" y="2143125"/>
          <p14:tracePt t="22433" x="6537325" y="1495425"/>
          <p14:tracePt t="22441" x="7475538" y="1057275"/>
          <p14:tracePt t="22449" x="8150225" y="847725"/>
          <p14:tracePt t="22457" x="8559800" y="701675"/>
          <p14:tracePt t="22466" x="8642350" y="647700"/>
          <p14:tracePt t="22473" x="8678863" y="620713"/>
          <p14:tracePt t="22484" x="8678863" y="611188"/>
          <p14:tracePt t="22515" x="8688388" y="601663"/>
          <p14:tracePt t="22523" x="8697913" y="592138"/>
          <p14:tracePt t="22534" x="8788400" y="574675"/>
          <p14:tracePt t="22539" x="8951913" y="5286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ja-JP"/>
              <a:t>Glossary 1</a:t>
            </a:r>
          </a:p>
        </p:txBody>
      </p:sp>
      <p:sp>
        <p:nvSpPr>
          <p:cNvPr id="103427" name="Rectangle 3"/>
          <p:cNvSpPr>
            <a:spLocks noGrp="1" noChangeArrowheads="1"/>
          </p:cNvSpPr>
          <p:nvPr>
            <p:ph type="body" idx="1"/>
          </p:nvPr>
        </p:nvSpPr>
        <p:spPr/>
        <p:txBody>
          <a:bodyPr/>
          <a:lstStyle/>
          <a:p>
            <a:pPr>
              <a:lnSpc>
                <a:spcPct val="90000"/>
              </a:lnSpc>
            </a:pPr>
            <a:r>
              <a:rPr lang="en-US" altLang="ja-JP" sz="2600"/>
              <a:t>Diameter:</a:t>
            </a:r>
            <a:r>
              <a:rPr lang="ja-JP" altLang="en-US" sz="2600"/>
              <a:t>直径</a:t>
            </a:r>
          </a:p>
          <a:p>
            <a:pPr>
              <a:lnSpc>
                <a:spcPct val="90000"/>
              </a:lnSpc>
            </a:pPr>
            <a:r>
              <a:rPr lang="en-US" altLang="ja-JP" sz="2600"/>
              <a:t>degree:</a:t>
            </a:r>
            <a:r>
              <a:rPr lang="ja-JP" altLang="en-US" sz="2600"/>
              <a:t>次数</a:t>
            </a:r>
          </a:p>
          <a:p>
            <a:pPr>
              <a:lnSpc>
                <a:spcPct val="90000"/>
              </a:lnSpc>
            </a:pPr>
            <a:r>
              <a:rPr lang="en-US" altLang="ja-JP" sz="2600"/>
              <a:t>Uniformity:</a:t>
            </a:r>
            <a:r>
              <a:rPr lang="ja-JP" altLang="en-US" sz="2600"/>
              <a:t>均一性</a:t>
            </a:r>
          </a:p>
          <a:p>
            <a:pPr>
              <a:lnSpc>
                <a:spcPct val="90000"/>
              </a:lnSpc>
            </a:pPr>
            <a:r>
              <a:rPr lang="en-US" altLang="ja-JP" sz="2600"/>
              <a:t>Expandability:</a:t>
            </a:r>
            <a:r>
              <a:rPr lang="ja-JP" altLang="en-US" sz="2600"/>
              <a:t>拡張性</a:t>
            </a:r>
          </a:p>
          <a:p>
            <a:pPr>
              <a:lnSpc>
                <a:spcPct val="90000"/>
              </a:lnSpc>
            </a:pPr>
            <a:r>
              <a:rPr lang="en-US" altLang="ja-JP" sz="2600"/>
              <a:t>Embeddability:</a:t>
            </a:r>
            <a:r>
              <a:rPr lang="ja-JP" altLang="en-US" sz="2600"/>
              <a:t>埋め込み能力</a:t>
            </a:r>
          </a:p>
          <a:p>
            <a:pPr>
              <a:lnSpc>
                <a:spcPct val="90000"/>
              </a:lnSpc>
            </a:pPr>
            <a:r>
              <a:rPr lang="en-US" altLang="ja-JP" sz="2600"/>
              <a:t>Bisection bandwidth:2</a:t>
            </a:r>
            <a:r>
              <a:rPr lang="ja-JP" altLang="en-US" sz="2600"/>
              <a:t>分割間転送量</a:t>
            </a:r>
          </a:p>
          <a:p>
            <a:pPr>
              <a:lnSpc>
                <a:spcPct val="90000"/>
              </a:lnSpc>
            </a:pPr>
            <a:r>
              <a:rPr lang="en-US" altLang="ja-JP" sz="2600"/>
              <a:t>Torus:</a:t>
            </a:r>
            <a:r>
              <a:rPr lang="ja-JP" altLang="en-US" sz="2600"/>
              <a:t>両端が接続されたネットワークで、特にメッシュに対するものを指す。複数形は</a:t>
            </a:r>
            <a:r>
              <a:rPr lang="en-US" altLang="ja-JP" sz="2600"/>
              <a:t>Tori</a:t>
            </a:r>
            <a:r>
              <a:rPr lang="ja-JP" altLang="en-US" sz="2600"/>
              <a:t>なので注意</a:t>
            </a:r>
          </a:p>
          <a:p>
            <a:pPr>
              <a:lnSpc>
                <a:spcPct val="90000"/>
              </a:lnSpc>
            </a:pPr>
            <a:r>
              <a:rPr lang="ja-JP" altLang="en-US" sz="2600"/>
              <a:t>ｎ</a:t>
            </a:r>
            <a:r>
              <a:rPr lang="en-US" altLang="ja-JP" sz="2600"/>
              <a:t>-ary k-cube:</a:t>
            </a:r>
            <a:r>
              <a:rPr lang="ja-JP" altLang="en-US" sz="2600"/>
              <a:t>　</a:t>
            </a:r>
            <a:r>
              <a:rPr lang="en-US" altLang="ja-JP" sz="2600"/>
              <a:t>n</a:t>
            </a:r>
            <a:r>
              <a:rPr lang="ja-JP" altLang="en-US" sz="2600"/>
              <a:t>進ｋキューブ　</a:t>
            </a:r>
            <a:r>
              <a:rPr lang="en-US" altLang="ja-JP" sz="2600"/>
              <a:t>2</a:t>
            </a:r>
            <a:r>
              <a:rPr lang="ja-JP" altLang="en-US" sz="2600"/>
              <a:t>進キューブのことを特にハイパーキューブと呼ぶ</a:t>
            </a:r>
          </a:p>
          <a:p>
            <a:pPr>
              <a:lnSpc>
                <a:spcPct val="90000"/>
              </a:lnSpc>
            </a:pPr>
            <a:endParaRPr lang="ja-JP" altLang="en-US" sz="2600"/>
          </a:p>
          <a:p>
            <a:pPr>
              <a:lnSpc>
                <a:spcPct val="90000"/>
              </a:lnSpc>
            </a:pPr>
            <a:endParaRPr lang="ja-JP" altLang="en-US" sz="2600"/>
          </a:p>
          <a:p>
            <a:pPr>
              <a:lnSpc>
                <a:spcPct val="90000"/>
              </a:lnSpc>
            </a:pPr>
            <a:endParaRPr lang="en-US" altLang="ja-JP" sz="2600"/>
          </a:p>
        </p:txBody>
      </p:sp>
      <p:pic>
        <p:nvPicPr>
          <p:cNvPr id="2" name="オーディオ 1">
            <a:hlinkClick r:id="" action="ppaction://media"/>
            <a:extLst>
              <a:ext uri="{FF2B5EF4-FFF2-40B4-BE49-F238E27FC236}">
                <a16:creationId xmlns:a16="http://schemas.microsoft.com/office/drawing/2014/main" id="{9C09DEC0-EDC7-4EEE-B619-1DC46E6627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50"/>
    </mc:Choice>
    <mc:Fallback xmlns="">
      <p:transition spd="slow" advTm="7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7" x="8669338" y="3940175"/>
          <p14:tracePt t="406" x="8432800" y="3994150"/>
          <p14:tracePt t="412" x="8250238" y="4003675"/>
          <p14:tracePt t="420" x="8086725" y="4049713"/>
          <p14:tracePt t="428" x="7940675" y="4049713"/>
          <p14:tracePt t="436" x="7813675" y="4067175"/>
          <p14:tracePt t="444" x="7704138" y="4067175"/>
          <p14:tracePt t="452" x="7648575" y="4067175"/>
          <p14:tracePt t="460" x="7621588" y="4067175"/>
          <p14:tracePt t="470" x="7602538" y="4067175"/>
          <p14:tracePt t="477" x="7594600" y="4067175"/>
          <p14:tracePt t="982" x="7558088" y="4021138"/>
          <p14:tracePt t="990" x="7485063" y="3857625"/>
          <p14:tracePt t="998" x="7356475" y="3694113"/>
          <p14:tracePt t="1006" x="7239000" y="3575050"/>
          <p14:tracePt t="1013" x="7138988" y="3475038"/>
          <p14:tracePt t="1021" x="7073900" y="3375025"/>
          <p14:tracePt t="1029" x="7019925" y="3292475"/>
          <p14:tracePt t="1036" x="6946900" y="3173413"/>
          <p14:tracePt t="1044" x="6883400" y="3090863"/>
          <p14:tracePt t="1052" x="6791325" y="2990850"/>
          <p14:tracePt t="1060" x="6727825" y="2917825"/>
          <p14:tracePt t="1068" x="6691313" y="2854325"/>
          <p14:tracePt t="1076" x="6645275" y="2790825"/>
          <p14:tracePt t="1085" x="6637338" y="2771775"/>
          <p14:tracePt t="3092" x="6637338" y="2763838"/>
          <p14:tracePt t="4358" x="6637338" y="2781300"/>
          <p14:tracePt t="4364" x="6637338" y="2890838"/>
          <p14:tracePt t="4373" x="6610350" y="2954338"/>
          <p14:tracePt t="4380" x="6610350" y="3009900"/>
          <p14:tracePt t="4388" x="6591300" y="3063875"/>
          <p14:tracePt t="4396" x="6591300" y="3127375"/>
          <p14:tracePt t="4404" x="6591300" y="3155950"/>
          <p14:tracePt t="4412" x="6591300" y="3182938"/>
          <p14:tracePt t="4420" x="6591300" y="3200400"/>
          <p14:tracePt t="4428" x="6591300" y="3236913"/>
          <p14:tracePt t="4437" x="6591300" y="3273425"/>
          <p14:tracePt t="4445" x="6591300" y="3282950"/>
          <p14:tracePt t="4573" x="6591300" y="3292475"/>
          <p14:tracePt t="4580" x="6554788" y="3292475"/>
          <p14:tracePt t="4588" x="6508750" y="3338513"/>
          <p14:tracePt t="4596" x="6481763" y="3355975"/>
          <p14:tracePt t="4604" x="6427788" y="3382963"/>
          <p14:tracePt t="4612" x="6399213" y="3402013"/>
          <p14:tracePt t="4620" x="6326188" y="3438525"/>
          <p14:tracePt t="4628" x="6281738" y="3446463"/>
          <p14:tracePt t="4636" x="6254750" y="3455988"/>
          <p14:tracePt t="4644" x="6226175" y="3455988"/>
          <p14:tracePt t="4653" x="6181725" y="3455988"/>
          <p14:tracePt t="4661" x="6145213" y="3455988"/>
          <p14:tracePt t="4669" x="6126163" y="3455988"/>
          <p14:tracePt t="4676" x="6080125" y="3455988"/>
          <p14:tracePt t="4684" x="6043613" y="3455988"/>
          <p14:tracePt t="4692" x="5989638" y="3455988"/>
          <p14:tracePt t="4700" x="5980113" y="3455988"/>
          <p14:tracePt t="4708" x="5916613" y="3455988"/>
          <p14:tracePt t="4716" x="5843588" y="3446463"/>
          <p14:tracePt t="4725" x="5780088" y="3429000"/>
          <p14:tracePt t="4733" x="5688013" y="3402013"/>
          <p14:tracePt t="4742" x="5607050" y="3365500"/>
          <p14:tracePt t="4749" x="5507038" y="3309938"/>
          <p14:tracePt t="4759" x="5441950" y="3282950"/>
          <p14:tracePt t="4765" x="5324475" y="3228975"/>
          <p14:tracePt t="4775" x="5224463" y="3163888"/>
          <p14:tracePt t="4780" x="5178425" y="3127375"/>
          <p14:tracePt t="4788" x="5114925" y="3082925"/>
          <p14:tracePt t="4796" x="5068888" y="3027363"/>
          <p14:tracePt t="4804" x="5041900" y="3000375"/>
          <p14:tracePt t="4812" x="5022850" y="2954338"/>
          <p14:tracePt t="4820" x="5014913" y="2936875"/>
          <p14:tracePt t="4828" x="5014913" y="2917825"/>
          <p14:tracePt t="4836" x="5014913" y="2881313"/>
          <p14:tracePt t="4844" x="5014913" y="2844800"/>
          <p14:tracePt t="4853" x="5014913" y="2817813"/>
          <p14:tracePt t="4861" x="5032375" y="2763838"/>
          <p14:tracePt t="4869" x="5041900" y="2735263"/>
          <p14:tracePt t="4878" x="5086350" y="2671763"/>
          <p14:tracePt t="4885" x="5141913" y="2608263"/>
          <p14:tracePt t="4892" x="5159375" y="2571750"/>
          <p14:tracePt t="4900" x="5178425" y="2544763"/>
          <p14:tracePt t="4908" x="5195888" y="2525713"/>
          <p14:tracePt t="4916" x="5241925" y="2508250"/>
          <p14:tracePt t="4925" x="5268913" y="2481263"/>
          <p14:tracePt t="4934" x="5334000" y="2471738"/>
          <p14:tracePt t="4944" x="5360988" y="2471738"/>
          <p14:tracePt t="4950" x="5441950" y="2471738"/>
          <p14:tracePt t="4961" x="5534025" y="2471738"/>
          <p14:tracePt t="4966" x="5661025" y="2471738"/>
          <p14:tracePt t="4981" x="5953125" y="2508250"/>
          <p14:tracePt t="4990" x="6108700" y="2554288"/>
          <p14:tracePt t="4998" x="6254750" y="2617788"/>
          <p14:tracePt t="5006" x="6372225" y="2671763"/>
          <p14:tracePt t="5013" x="6491288" y="2727325"/>
          <p14:tracePt t="5021" x="6600825" y="2771775"/>
          <p14:tracePt t="5029" x="6691313" y="2844800"/>
          <p14:tracePt t="5037" x="6727825" y="2890838"/>
          <p14:tracePt t="5045" x="6746875" y="2954338"/>
          <p14:tracePt t="5053" x="6754813" y="2990850"/>
          <p14:tracePt t="5061" x="6754813" y="3036888"/>
          <p14:tracePt t="5069" x="6754813" y="3073400"/>
          <p14:tracePt t="5077" x="6754813" y="3082925"/>
          <p14:tracePt t="5085" x="6754813" y="3090863"/>
          <p14:tracePt t="5092" x="6754813" y="3109913"/>
          <p14:tracePt t="5100" x="6754813" y="3119438"/>
          <p14:tracePt t="5108" x="6737350" y="3136900"/>
          <p14:tracePt t="5116" x="6727825" y="3136900"/>
          <p14:tracePt t="5124" x="6710363" y="3146425"/>
          <p14:tracePt t="5132" x="6681788" y="3173413"/>
          <p14:tracePt t="5140" x="6673850" y="3182938"/>
          <p14:tracePt t="5148" x="6645275" y="3182938"/>
          <p14:tracePt t="5159" x="6627813" y="3209925"/>
          <p14:tracePt t="5164" x="6610350" y="3228975"/>
          <p14:tracePt t="5174" x="6600825" y="3236913"/>
          <p14:tracePt t="5193" x="6581775" y="3246438"/>
          <p14:tracePt t="5224" x="6573838" y="3265488"/>
          <p14:tracePt t="5262" x="6564313" y="3273425"/>
          <p14:tracePt t="5269" x="6564313" y="3292475"/>
          <p14:tracePt t="5276" x="6554788" y="3302000"/>
          <p14:tracePt t="5301" x="6554788" y="3309938"/>
          <p14:tracePt t="5612" x="6564313" y="3319463"/>
          <p14:tracePt t="5620" x="6691313" y="3319463"/>
          <p14:tracePt t="5628" x="6883400" y="3382963"/>
          <p14:tracePt t="5636" x="7110413" y="3446463"/>
          <p14:tracePt t="5645" x="7329488" y="3502025"/>
          <p14:tracePt t="5653" x="7585075" y="3575050"/>
          <p14:tracePt t="5661" x="7813675" y="3648075"/>
          <p14:tracePt t="5669" x="8004175" y="3694113"/>
          <p14:tracePt t="5676" x="8213725" y="3757613"/>
          <p14:tracePt t="5684" x="8378825" y="3784600"/>
          <p14:tracePt t="5692" x="8532813" y="3821113"/>
          <p14:tracePt t="5700" x="8624888" y="3830638"/>
          <p14:tracePt t="5708" x="8715375" y="3830638"/>
          <p14:tracePt t="5716" x="8742363" y="3830638"/>
          <p14:tracePt t="5846" x="8761413" y="3830638"/>
          <p14:tracePt t="5879" x="8815388" y="3830638"/>
          <p14:tracePt t="5886" x="8888413" y="3830638"/>
          <p14:tracePt t="5894" x="8980488" y="3830638"/>
          <p14:tracePt t="5901" x="9090025" y="38306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ja-JP"/>
              <a:t>Advanced direct networks</a:t>
            </a:r>
          </a:p>
        </p:txBody>
      </p:sp>
      <p:sp>
        <p:nvSpPr>
          <p:cNvPr id="77827" name="Rectangle 3"/>
          <p:cNvSpPr>
            <a:spLocks noGrp="1" noChangeArrowheads="1"/>
          </p:cNvSpPr>
          <p:nvPr>
            <p:ph type="body" idx="1"/>
          </p:nvPr>
        </p:nvSpPr>
        <p:spPr>
          <a:xfrm>
            <a:off x="609600" y="1201738"/>
            <a:ext cx="8178800" cy="4171950"/>
          </a:xfrm>
        </p:spPr>
        <p:txBody>
          <a:bodyPr/>
          <a:lstStyle/>
          <a:p>
            <a:pPr>
              <a:lnSpc>
                <a:spcPct val="90000"/>
              </a:lnSpc>
            </a:pPr>
            <a:r>
              <a:rPr lang="en-US" altLang="ja-JP" sz="2600"/>
              <a:t>Shuffle based networks</a:t>
            </a:r>
          </a:p>
          <a:p>
            <a:pPr lvl="1">
              <a:lnSpc>
                <a:spcPct val="90000"/>
              </a:lnSpc>
            </a:pPr>
            <a:r>
              <a:rPr lang="en-US" altLang="ja-JP" sz="2200"/>
              <a:t>De</a:t>
            </a:r>
            <a:r>
              <a:rPr lang="ja-JP" altLang="en-US" sz="2200"/>
              <a:t>　</a:t>
            </a:r>
            <a:r>
              <a:rPr lang="en-US" altLang="ja-JP" sz="2200"/>
              <a:t>Bruijn, Kautz, Pradhan</a:t>
            </a:r>
          </a:p>
          <a:p>
            <a:pPr>
              <a:lnSpc>
                <a:spcPct val="90000"/>
              </a:lnSpc>
            </a:pPr>
            <a:r>
              <a:rPr lang="en-US" altLang="ja-JP" sz="2600"/>
              <a:t>Extended mesh/torus</a:t>
            </a:r>
          </a:p>
          <a:p>
            <a:pPr lvl="1">
              <a:lnSpc>
                <a:spcPct val="90000"/>
              </a:lnSpc>
            </a:pPr>
            <a:r>
              <a:rPr lang="en-US" altLang="ja-JP" sz="2200"/>
              <a:t>Midimew, RDT</a:t>
            </a:r>
          </a:p>
          <a:p>
            <a:pPr>
              <a:lnSpc>
                <a:spcPct val="90000"/>
              </a:lnSpc>
            </a:pPr>
            <a:r>
              <a:rPr lang="en-US" altLang="ja-JP" sz="2600"/>
              <a:t>Star</a:t>
            </a:r>
            <a:r>
              <a:rPr lang="ja-JP" altLang="en-US" sz="2600"/>
              <a:t>　</a:t>
            </a:r>
            <a:r>
              <a:rPr lang="en-US" altLang="ja-JP" sz="2600"/>
              <a:t>Graph</a:t>
            </a:r>
          </a:p>
          <a:p>
            <a:pPr>
              <a:lnSpc>
                <a:spcPct val="90000"/>
              </a:lnSpc>
            </a:pPr>
            <a:r>
              <a:rPr lang="en-US" altLang="ja-JP" sz="2600"/>
              <a:t>Hierarchical networks</a:t>
            </a:r>
          </a:p>
          <a:p>
            <a:pPr lvl="1">
              <a:lnSpc>
                <a:spcPct val="90000"/>
              </a:lnSpc>
            </a:pPr>
            <a:r>
              <a:rPr lang="en-US" altLang="ja-JP" sz="2200"/>
              <a:t>CCC, Hypernet</a:t>
            </a:r>
          </a:p>
          <a:p>
            <a:pPr>
              <a:lnSpc>
                <a:spcPct val="90000"/>
              </a:lnSpc>
            </a:pPr>
            <a:r>
              <a:rPr lang="en-US" altLang="ja-JP" sz="2600"/>
              <a:t>Circular networks</a:t>
            </a:r>
          </a:p>
          <a:p>
            <a:pPr lvl="1">
              <a:lnSpc>
                <a:spcPct val="90000"/>
              </a:lnSpc>
            </a:pPr>
            <a:r>
              <a:rPr lang="en-US" altLang="ja-JP" sz="2200"/>
              <a:t>Circular</a:t>
            </a:r>
            <a:r>
              <a:rPr lang="ja-JP" altLang="en-US" sz="2200"/>
              <a:t>　</a:t>
            </a:r>
            <a:r>
              <a:rPr lang="en-US" altLang="ja-JP" sz="2200"/>
              <a:t>Omega</a:t>
            </a:r>
            <a:r>
              <a:rPr lang="ja-JP" altLang="en-US" sz="2200"/>
              <a:t>、</a:t>
            </a:r>
            <a:r>
              <a:rPr lang="en-US" altLang="ja-JP" sz="2200"/>
              <a:t>MDCE</a:t>
            </a:r>
          </a:p>
          <a:p>
            <a:pPr>
              <a:lnSpc>
                <a:spcPct val="90000"/>
              </a:lnSpc>
            </a:pPr>
            <a:r>
              <a:rPr lang="en-US" altLang="ja-JP" sz="2600"/>
              <a:t>Network inside the chip (Network-on-Chip)</a:t>
            </a:r>
          </a:p>
          <a:p>
            <a:pPr lvl="1">
              <a:lnSpc>
                <a:spcPct val="90000"/>
              </a:lnSpc>
            </a:pPr>
            <a:r>
              <a:rPr lang="en-US" altLang="ja-JP" sz="2200"/>
              <a:t>Spidergon, Mesh of Tree, Fat-H Tree</a:t>
            </a:r>
          </a:p>
          <a:p>
            <a:pPr lvl="1">
              <a:lnSpc>
                <a:spcPct val="90000"/>
              </a:lnSpc>
            </a:pPr>
            <a:r>
              <a:rPr lang="en-US" altLang="ja-JP" sz="2200"/>
              <a:t>Some of them might be classified into indirect networks</a:t>
            </a:r>
          </a:p>
          <a:p>
            <a:pPr lvl="1">
              <a:lnSpc>
                <a:spcPct val="90000"/>
              </a:lnSpc>
            </a:pPr>
            <a:endParaRPr lang="en-US" altLang="ja-JP" sz="2200"/>
          </a:p>
        </p:txBody>
      </p:sp>
      <p:pic>
        <p:nvPicPr>
          <p:cNvPr id="2" name="オーディオ 1">
            <a:hlinkClick r:id="" action="ppaction://media"/>
            <a:extLst>
              <a:ext uri="{FF2B5EF4-FFF2-40B4-BE49-F238E27FC236}">
                <a16:creationId xmlns:a16="http://schemas.microsoft.com/office/drawing/2014/main" id="{B5E1C8D2-05FA-4337-8384-603BDDA16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62"/>
    </mc:Choice>
    <mc:Fallback xmlns="">
      <p:transition spd="slow" advTm="1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76" x="8961438" y="2598738"/>
          <p14:tracePt t="2185" x="8778875" y="2571750"/>
          <p14:tracePt t="2193" x="8624888" y="2554288"/>
          <p14:tracePt t="2203" x="8423275" y="2525713"/>
          <p14:tracePt t="2210" x="8240713" y="2508250"/>
          <p14:tracePt t="2220" x="8077200" y="2481263"/>
          <p14:tracePt t="2225" x="7867650" y="2452688"/>
          <p14:tracePt t="2237" x="7721600" y="2435225"/>
          <p14:tracePt t="2241" x="7594600" y="2408238"/>
          <p14:tracePt t="2250" x="7485063" y="2389188"/>
          <p14:tracePt t="2257" x="7421563" y="2379663"/>
          <p14:tracePt t="2265" x="7375525" y="2371725"/>
          <p14:tracePt t="2408" x="7385050" y="2371725"/>
          <p14:tracePt t="2424" x="7392988" y="2371725"/>
          <p14:tracePt t="2440" x="7421563" y="2371725"/>
          <p14:tracePt t="2448" x="7475538" y="2371725"/>
          <p14:tracePt t="2456" x="7512050" y="2371725"/>
          <p14:tracePt t="2464" x="7567613" y="2371725"/>
          <p14:tracePt t="2472" x="7602538" y="2362200"/>
          <p14:tracePt t="2480" x="7631113" y="2352675"/>
          <p14:tracePt t="2489" x="7639050" y="2352675"/>
          <p14:tracePt t="2497" x="7648575" y="2352675"/>
          <p14:tracePt t="2505" x="7667625" y="2335213"/>
          <p14:tracePt t="2650" x="7667625" y="2325688"/>
          <p14:tracePt t="2658" x="7675563" y="2298700"/>
          <p14:tracePt t="2666" x="7704138" y="2262188"/>
          <p14:tracePt t="2674" x="7721600" y="2233613"/>
          <p14:tracePt t="2682" x="7731125" y="2225675"/>
          <p14:tracePt t="12819" x="7612063" y="2262188"/>
          <p14:tracePt t="12826" x="7265988" y="2325688"/>
          <p14:tracePt t="12836" x="6956425" y="2362200"/>
          <p14:tracePt t="12842" x="6581775" y="2362200"/>
          <p14:tracePt t="12851" x="6354763" y="2362200"/>
          <p14:tracePt t="12858" x="6089650" y="2362200"/>
          <p14:tracePt t="12870" x="5643563" y="2362200"/>
          <p14:tracePt t="12872" x="5478463" y="2352675"/>
          <p14:tracePt t="12880" x="5251450" y="2325688"/>
          <p14:tracePt t="12888" x="5041900" y="2289175"/>
          <p14:tracePt t="12896" x="4895850" y="2279650"/>
          <p14:tracePt t="12904" x="4776788" y="2243138"/>
          <p14:tracePt t="12912" x="4703763" y="2233613"/>
          <p14:tracePt t="12920" x="4695825" y="2233613"/>
          <p14:tracePt t="12992" x="4686300" y="2233613"/>
          <p14:tracePt t="13000" x="4676775" y="2233613"/>
          <p14:tracePt t="13008" x="4630738" y="2233613"/>
          <p14:tracePt t="13017" x="4576763" y="2233613"/>
          <p14:tracePt t="13024" x="4503738" y="2233613"/>
          <p14:tracePt t="13034" x="4430713" y="2233613"/>
          <p14:tracePt t="13040" x="4348163" y="2206625"/>
          <p14:tracePt t="13049" x="4321175" y="2197100"/>
          <p14:tracePt t="13058" x="4284663" y="2179638"/>
          <p14:tracePt t="13070" x="4267200" y="2160588"/>
          <p14:tracePt t="13073" x="4238625" y="2125663"/>
          <p14:tracePt t="13081" x="4202113" y="2097088"/>
          <p14:tracePt t="13089" x="4165600" y="2052638"/>
          <p14:tracePt t="13098" x="4148138" y="2024063"/>
          <p14:tracePt t="13106" x="4121150" y="1997075"/>
          <p14:tracePt t="13113" x="4111625" y="1987550"/>
          <p14:tracePt t="13122" x="4102100" y="1979613"/>
          <p14:tracePt t="13129" x="4084638" y="1960563"/>
          <p14:tracePt t="13139" x="4075113" y="1951038"/>
          <p14:tracePt t="13145" x="4029075" y="1943100"/>
          <p14:tracePt t="13156" x="4021138" y="1943100"/>
          <p14:tracePt t="13161" x="3992563" y="1943100"/>
          <p14:tracePt t="13169" x="3965575" y="1943100"/>
          <p14:tracePt t="13177" x="3938588" y="1924050"/>
          <p14:tracePt t="13282" x="3902075" y="1924050"/>
          <p14:tracePt t="13293" x="3838575" y="1924050"/>
          <p14:tracePt t="13296" x="3746500" y="1924050"/>
          <p14:tracePt t="13304" x="3636963" y="1924050"/>
          <p14:tracePt t="13312" x="3509963" y="1924050"/>
          <p14:tracePt t="13320" x="3419475" y="1924050"/>
          <p14:tracePt t="13328" x="3290888" y="1924050"/>
          <p14:tracePt t="13336" x="3163888" y="1924050"/>
          <p14:tracePt t="13344" x="3054350" y="1924050"/>
          <p14:tracePt t="13352" x="2962275" y="1924050"/>
          <p14:tracePt t="13361" x="2862263" y="1924050"/>
          <p14:tracePt t="13368" x="2808288" y="1924050"/>
          <p14:tracePt t="13378" x="2735263" y="1914525"/>
          <p14:tracePt t="13390" x="2689225" y="1914525"/>
          <p14:tracePt t="13394" x="2652713" y="1914525"/>
          <p14:tracePt t="13404" x="2635250" y="1914525"/>
          <p14:tracePt t="13410" x="2606675" y="1914525"/>
          <p14:tracePt t="13421" x="2598738" y="1914525"/>
          <p14:tracePt t="13426" x="2589213" y="1914525"/>
          <p14:tracePt t="13437" x="2570163" y="1914525"/>
          <p14:tracePt t="13442" x="2516188" y="1914525"/>
          <p14:tracePt t="13450" x="2462213" y="1914525"/>
          <p14:tracePt t="13458" x="2406650" y="1914525"/>
          <p14:tracePt t="13467" x="2316163" y="1914525"/>
          <p14:tracePt t="13474" x="2243138" y="1914525"/>
          <p14:tracePt t="13482" x="2179638" y="1914525"/>
          <p14:tracePt t="13489" x="2087563" y="1914525"/>
          <p14:tracePt t="13496" x="2033588" y="1914525"/>
          <p14:tracePt t="13504" x="1978025" y="1914525"/>
          <p14:tracePt t="13512" x="1924050" y="1914525"/>
          <p14:tracePt t="13520" x="1895475" y="1906588"/>
          <p14:tracePt t="13528" x="1851025" y="1870075"/>
          <p14:tracePt t="13536" x="1814513" y="1860550"/>
          <p14:tracePt t="13544" x="1795463" y="1851025"/>
          <p14:tracePt t="13552" x="1778000" y="1833563"/>
          <p14:tracePt t="13569" x="1768475" y="1824038"/>
          <p14:tracePt t="13576" x="1758950" y="1824038"/>
          <p14:tracePt t="13584" x="1758950" y="1814513"/>
          <p14:tracePt t="13592" x="1731963" y="1814513"/>
          <p14:tracePt t="13602" x="1714500" y="1814513"/>
          <p14:tracePt t="13609" x="1677988" y="1804988"/>
          <p14:tracePt t="13620" x="1668463" y="1804988"/>
          <p14:tracePt t="13625" x="1631950" y="1787525"/>
          <p14:tracePt t="13636" x="1612900" y="1787525"/>
          <p14:tracePt t="13641" x="1576388" y="1778000"/>
          <p14:tracePt t="13649" x="1558925" y="1768475"/>
          <p14:tracePt t="13657" x="1522413" y="1760538"/>
          <p14:tracePt t="13667" x="1504950" y="1760538"/>
          <p14:tracePt t="13672" x="1485900" y="1760538"/>
          <p14:tracePt t="13680" x="1468438" y="1731963"/>
          <p14:tracePt t="13761" x="1458913" y="1731963"/>
          <p14:tracePt t="13769" x="1449388" y="1731963"/>
          <p14:tracePt t="13778" x="1431925" y="1724025"/>
          <p14:tracePt t="13788" x="1395413" y="1724025"/>
          <p14:tracePt t="13792" x="1376363" y="1724025"/>
          <p14:tracePt t="13809" x="1358900" y="1724025"/>
          <p14:tracePt t="13962" x="1349375" y="1724025"/>
          <p14:tracePt t="14034" x="1339850" y="1724025"/>
          <p14:tracePt t="14042" x="1385888" y="1687513"/>
          <p14:tracePt t="14050" x="1495425" y="1660525"/>
          <p14:tracePt t="14058" x="1641475" y="1660525"/>
          <p14:tracePt t="14066" x="1787525" y="1651000"/>
          <p14:tracePt t="14074" x="1931988" y="1651000"/>
          <p14:tracePt t="14081" x="2060575" y="1614488"/>
          <p14:tracePt t="14089" x="2187575" y="1614488"/>
          <p14:tracePt t="14098" x="2333625" y="1614488"/>
          <p14:tracePt t="14105" x="2462213" y="1614488"/>
          <p14:tracePt t="14114" x="2589213" y="1614488"/>
          <p14:tracePt t="14121" x="2698750" y="1614488"/>
          <p14:tracePt t="14130" x="2798763" y="1614488"/>
          <p14:tracePt t="14138" x="2835275" y="1614488"/>
          <p14:tracePt t="14146" x="2862263" y="1614488"/>
          <p14:tracePt t="14530" x="2871788" y="1604963"/>
          <p14:tracePt t="14562" x="2881313" y="1604963"/>
          <p14:tracePt t="14569" x="2908300" y="1604963"/>
          <p14:tracePt t="14577" x="2962275" y="1604963"/>
          <p14:tracePt t="14585" x="3017838" y="1604963"/>
          <p14:tracePt t="14592" x="3071813" y="1604963"/>
          <p14:tracePt t="14601" x="3127375" y="1604963"/>
          <p14:tracePt t="14608" x="3190875" y="1604963"/>
          <p14:tracePt t="14619" x="3244850" y="1604963"/>
          <p14:tracePt t="14625" x="3300413" y="1614488"/>
          <p14:tracePt t="14637" x="3373438" y="1614488"/>
          <p14:tracePt t="14642" x="3436938" y="1624013"/>
          <p14:tracePt t="14653" x="3490913" y="1631950"/>
          <p14:tracePt t="14658" x="3556000" y="1631950"/>
          <p14:tracePt t="14670" x="3609975" y="1651000"/>
          <p14:tracePt t="14675" x="3656013" y="1651000"/>
          <p14:tracePt t="14691" x="3673475" y="1660525"/>
          <p14:tracePt t="14697" x="3683000" y="1660525"/>
          <p14:tracePt t="15233" x="3629025" y="1687513"/>
          <p14:tracePt t="15240" x="3482975" y="1697038"/>
          <p14:tracePt t="15249" x="3281363" y="1731963"/>
          <p14:tracePt t="15256" x="3117850" y="1731963"/>
          <p14:tracePt t="15266" x="2954338" y="1731963"/>
          <p14:tracePt t="15272" x="2808288" y="1731963"/>
          <p14:tracePt t="15280" x="2625725" y="1731963"/>
          <p14:tracePt t="15288" x="2479675" y="1731963"/>
          <p14:tracePt t="15296" x="2370138" y="1731963"/>
          <p14:tracePt t="15305" x="2279650" y="1731963"/>
          <p14:tracePt t="15313" x="2197100" y="1697038"/>
          <p14:tracePt t="15362" x="2187575" y="1677988"/>
          <p14:tracePt t="15369" x="2187575" y="1624013"/>
          <p14:tracePt t="15378" x="2187575" y="1587500"/>
          <p14:tracePt t="15386" x="2243138" y="1531938"/>
          <p14:tracePt t="15393" x="2324100" y="1477963"/>
          <p14:tracePt t="15405" x="2397125" y="1449388"/>
          <p14:tracePt t="15409" x="2443163" y="1431925"/>
          <p14:tracePt t="15423" x="2525713" y="1404938"/>
          <p14:tracePt t="15424" x="2606675" y="1376363"/>
          <p14:tracePt t="15436" x="2716213" y="1349375"/>
          <p14:tracePt t="15441" x="2852738" y="1303338"/>
          <p14:tracePt t="15451" x="2962275" y="1295400"/>
          <p14:tracePt t="15457" x="3108325" y="1276350"/>
          <p14:tracePt t="15467" x="3236913" y="1276350"/>
          <p14:tracePt t="15474" x="3363913" y="1276350"/>
          <p14:tracePt t="15482" x="3509963" y="1276350"/>
          <p14:tracePt t="15493" x="3600450" y="1276350"/>
          <p14:tracePt t="15496" x="3656013" y="1276350"/>
          <p14:tracePt t="15504" x="3702050" y="1268413"/>
          <p14:tracePt t="15570" x="3709988" y="1268413"/>
          <p14:tracePt t="15578" x="3709988" y="1295400"/>
          <p14:tracePt t="15585" x="3709988" y="1349375"/>
          <p14:tracePt t="15594" x="3692525" y="1422400"/>
          <p14:tracePt t="15600" x="3683000" y="1441450"/>
          <p14:tracePt t="15609" x="3656013" y="1485900"/>
          <p14:tracePt t="15617" x="3636963" y="1531938"/>
          <p14:tracePt t="15624" x="3619500" y="1550988"/>
          <p14:tracePt t="15632" x="3582988" y="1595438"/>
          <p14:tracePt t="15640" x="3556000" y="1631950"/>
          <p14:tracePt t="15648" x="3519488" y="1651000"/>
          <p14:tracePt t="15656" x="3473450" y="1687513"/>
          <p14:tracePt t="15664" x="3455988" y="1697038"/>
          <p14:tracePt t="15672" x="3400425" y="1724025"/>
          <p14:tracePt t="15680" x="3363913" y="1741488"/>
          <p14:tracePt t="15689" x="3327400" y="1751013"/>
          <p14:tracePt t="15697" x="3281363" y="1760538"/>
          <p14:tracePt t="15706" x="3244850" y="1768475"/>
          <p14:tracePt t="15713" x="3208338" y="1778000"/>
          <p14:tracePt t="15722" x="3154363" y="1778000"/>
          <p14:tracePt t="15729" x="3100388" y="1778000"/>
          <p14:tracePt t="15738" x="3063875" y="1778000"/>
          <p14:tracePt t="15745" x="3027363" y="1778000"/>
          <p14:tracePt t="15753" x="2990850" y="1778000"/>
          <p14:tracePt t="15761" x="2981325" y="1778000"/>
          <p14:tracePt t="15770" x="2954338" y="1778000"/>
          <p14:tracePt t="15898" x="2944813" y="1778000"/>
          <p14:tracePt t="15906" x="2944813" y="1797050"/>
          <p14:tracePt t="15914" x="2962275" y="1824038"/>
          <p14:tracePt t="15922" x="2981325" y="1870075"/>
          <p14:tracePt t="15930" x="2990850" y="1897063"/>
          <p14:tracePt t="15938" x="3017838" y="1933575"/>
          <p14:tracePt t="15946" x="3044825" y="1951038"/>
          <p14:tracePt t="15955" x="3063875" y="1960563"/>
          <p14:tracePt t="15961" x="3081338" y="1979613"/>
          <p14:tracePt t="16009" x="3071813" y="1979613"/>
          <p14:tracePt t="16018" x="2998788" y="1979613"/>
          <p14:tracePt t="16025" x="2925763" y="1979613"/>
          <p14:tracePt t="16035" x="2862263" y="1960563"/>
          <p14:tracePt t="16041" x="2752725" y="1951038"/>
          <p14:tracePt t="16049" x="2671763" y="1924050"/>
          <p14:tracePt t="16057" x="2598738" y="1897063"/>
          <p14:tracePt t="16065" x="2552700" y="1887538"/>
          <p14:tracePt t="16073" x="2506663" y="1860550"/>
          <p14:tracePt t="16081" x="2479675" y="1851025"/>
          <p14:tracePt t="16091" x="2452688" y="1841500"/>
          <p14:tracePt t="16225" x="2443163" y="1833563"/>
          <p14:tracePt t="16240" x="2498725" y="1833563"/>
          <p14:tracePt t="16248" x="2625725" y="1833563"/>
          <p14:tracePt t="16256" x="2735263" y="1833563"/>
          <p14:tracePt t="16264" x="2881313" y="1833563"/>
          <p14:tracePt t="16272" x="3044825" y="1833563"/>
          <p14:tracePt t="16280" x="3190875" y="1833563"/>
          <p14:tracePt t="16290" x="3354388" y="1833563"/>
          <p14:tracePt t="16296" x="3519488" y="1833563"/>
          <p14:tracePt t="16305" x="3646488" y="1833563"/>
          <p14:tracePt t="16313" x="3738563" y="1833563"/>
          <p14:tracePt t="16323" x="3810000" y="1833563"/>
          <p14:tracePt t="16329" x="3838575" y="1833563"/>
          <p14:tracePt t="16338" x="3846513" y="1833563"/>
          <p14:tracePt t="16345" x="3865563" y="1833563"/>
          <p14:tracePt t="16434" x="3892550" y="1833563"/>
          <p14:tracePt t="16442" x="3948113" y="1833563"/>
          <p14:tracePt t="16450" x="3992563" y="1833563"/>
          <p14:tracePt t="16457" x="4029075" y="1833563"/>
          <p14:tracePt t="16466" x="4075113" y="1833563"/>
          <p14:tracePt t="16474" x="4084638" y="1833563"/>
          <p14:tracePt t="16482" x="4129088" y="1814513"/>
          <p14:tracePt t="16494" x="4175125" y="1814513"/>
          <p14:tracePt t="16496" x="4202113" y="1814513"/>
          <p14:tracePt t="16506" x="4238625" y="1814513"/>
          <p14:tracePt t="16512" x="4248150" y="1814513"/>
          <p14:tracePt t="16569" x="4257675" y="1814513"/>
          <p14:tracePt t="16577" x="4257675" y="1833563"/>
          <p14:tracePt t="16585" x="4238625" y="1860550"/>
          <p14:tracePt t="16593" x="4230688" y="1870075"/>
          <p14:tracePt t="16602" x="4221163" y="1897063"/>
          <p14:tracePt t="16609" x="4221163" y="1906588"/>
          <p14:tracePt t="16619" x="4211638" y="1914525"/>
          <p14:tracePt t="16633" x="4211638" y="1924050"/>
          <p14:tracePt t="16640" x="4211638" y="1933575"/>
          <p14:tracePt t="16648" x="4221163" y="1933575"/>
          <p14:tracePt t="16656" x="4248150" y="1943100"/>
          <p14:tracePt t="16664" x="4284663" y="1943100"/>
          <p14:tracePt t="16672" x="4348163" y="1951038"/>
          <p14:tracePt t="16680" x="4421188" y="1970088"/>
          <p14:tracePt t="16688" x="4567238" y="1997075"/>
          <p14:tracePt t="16696" x="4659313" y="1997075"/>
          <p14:tracePt t="16704" x="4759325" y="2016125"/>
          <p14:tracePt t="16712" x="4868863" y="2024063"/>
          <p14:tracePt t="16721" x="4941888" y="2033588"/>
          <p14:tracePt t="16728" x="5041900" y="2060575"/>
          <p14:tracePt t="16736" x="5132388" y="2060575"/>
          <p14:tracePt t="16744" x="5205413" y="2079625"/>
          <p14:tracePt t="16753" x="5268913" y="2089150"/>
          <p14:tracePt t="16761" x="5341938" y="2106613"/>
          <p14:tracePt t="16769" x="5414963" y="2106613"/>
          <p14:tracePt t="16777" x="5514975" y="2133600"/>
          <p14:tracePt t="16785" x="5624513" y="2133600"/>
          <p14:tracePt t="16793" x="5753100" y="2133600"/>
          <p14:tracePt t="16803" x="5880100" y="2133600"/>
          <p14:tracePt t="16809" x="6026150" y="2133600"/>
          <p14:tracePt t="16817" x="6172200" y="2133600"/>
          <p14:tracePt t="16824" x="6318250" y="2133600"/>
          <p14:tracePt t="16832" x="6464300" y="2133600"/>
          <p14:tracePt t="16840" x="6554788" y="2133600"/>
          <p14:tracePt t="16848" x="6700838" y="2133600"/>
          <p14:tracePt t="16856" x="6827838" y="2133600"/>
          <p14:tracePt t="16864" x="6937375" y="2133600"/>
          <p14:tracePt t="16872" x="7029450" y="2133600"/>
          <p14:tracePt t="16881" x="7119938" y="2133600"/>
          <p14:tracePt t="16889" x="7192963" y="2143125"/>
          <p14:tracePt t="16897" x="7256463" y="2143125"/>
          <p14:tracePt t="16905" x="7312025" y="2152650"/>
          <p14:tracePt t="16913" x="7375525" y="2170113"/>
          <p14:tracePt t="16921" x="7439025" y="2206625"/>
          <p14:tracePt t="16929" x="7466013" y="2216150"/>
          <p14:tracePt t="16937" x="7539038" y="2252663"/>
          <p14:tracePt t="16944" x="7621588" y="2279650"/>
          <p14:tracePt t="16952" x="7694613" y="2316163"/>
          <p14:tracePt t="16960" x="7794625" y="2362200"/>
          <p14:tracePt t="16969" x="7913688" y="2408238"/>
          <p14:tracePt t="16976" x="8023225" y="2462213"/>
          <p14:tracePt t="16984" x="8159750" y="2508250"/>
          <p14:tracePt t="16992" x="8323263" y="2581275"/>
          <p14:tracePt t="17000" x="8523288" y="2662238"/>
          <p14:tracePt t="17008" x="8807450" y="2808288"/>
          <p14:tracePt t="17018" x="9007475" y="289083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ja-JP"/>
              <a:t>De Bruijn network</a:t>
            </a:r>
          </a:p>
        </p:txBody>
      </p:sp>
      <p:sp>
        <p:nvSpPr>
          <p:cNvPr id="78851" name="Oval 3"/>
          <p:cNvSpPr>
            <a:spLocks noChangeArrowheads="1"/>
          </p:cNvSpPr>
          <p:nvPr/>
        </p:nvSpPr>
        <p:spPr bwMode="auto">
          <a:xfrm>
            <a:off x="12954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2" name="Oval 4"/>
          <p:cNvSpPr>
            <a:spLocks noChangeArrowheads="1"/>
          </p:cNvSpPr>
          <p:nvPr/>
        </p:nvSpPr>
        <p:spPr bwMode="auto">
          <a:xfrm>
            <a:off x="2667000" y="2286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3" name="Oval 5"/>
          <p:cNvSpPr>
            <a:spLocks noChangeArrowheads="1"/>
          </p:cNvSpPr>
          <p:nvPr/>
        </p:nvSpPr>
        <p:spPr bwMode="auto">
          <a:xfrm>
            <a:off x="34290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4" name="Oval 6"/>
          <p:cNvSpPr>
            <a:spLocks noChangeArrowheads="1"/>
          </p:cNvSpPr>
          <p:nvPr/>
        </p:nvSpPr>
        <p:spPr bwMode="auto">
          <a:xfrm>
            <a:off x="2667000" y="4572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5" name="Line 7"/>
          <p:cNvSpPr>
            <a:spLocks noChangeShapeType="1"/>
          </p:cNvSpPr>
          <p:nvPr/>
        </p:nvSpPr>
        <p:spPr bwMode="auto">
          <a:xfrm flipV="1">
            <a:off x="1524000" y="2514600"/>
            <a:ext cx="11430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6" name="Line 8"/>
          <p:cNvSpPr>
            <a:spLocks noChangeShapeType="1"/>
          </p:cNvSpPr>
          <p:nvPr/>
        </p:nvSpPr>
        <p:spPr bwMode="auto">
          <a:xfrm>
            <a:off x="2819400" y="2514600"/>
            <a:ext cx="685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7" name="Line 9"/>
          <p:cNvSpPr>
            <a:spLocks noChangeShapeType="1"/>
          </p:cNvSpPr>
          <p:nvPr/>
        </p:nvSpPr>
        <p:spPr bwMode="auto">
          <a:xfrm flipH="1" flipV="1">
            <a:off x="1524000" y="3581400"/>
            <a:ext cx="1143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8" name="Line 10"/>
          <p:cNvSpPr>
            <a:spLocks noChangeShapeType="1"/>
          </p:cNvSpPr>
          <p:nvPr/>
        </p:nvSpPr>
        <p:spPr bwMode="auto">
          <a:xfrm flipH="1">
            <a:off x="2895600" y="3657600"/>
            <a:ext cx="609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59" name="Line 11"/>
          <p:cNvSpPr>
            <a:spLocks noChangeShapeType="1"/>
          </p:cNvSpPr>
          <p:nvPr/>
        </p:nvSpPr>
        <p:spPr bwMode="auto">
          <a:xfrm>
            <a:off x="28194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0" name="Line 12"/>
          <p:cNvSpPr>
            <a:spLocks noChangeShapeType="1"/>
          </p:cNvSpPr>
          <p:nvPr/>
        </p:nvSpPr>
        <p:spPr bwMode="auto">
          <a:xfrm flipV="1">
            <a:off x="2819400" y="3581400"/>
            <a:ext cx="762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1" name="Line 13"/>
          <p:cNvSpPr>
            <a:spLocks noChangeShapeType="1"/>
          </p:cNvSpPr>
          <p:nvPr/>
        </p:nvSpPr>
        <p:spPr bwMode="auto">
          <a:xfrm flipH="1" flipV="1">
            <a:off x="2819400" y="2590800"/>
            <a:ext cx="76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2" name="Line 14"/>
          <p:cNvSpPr>
            <a:spLocks noChangeShapeType="1"/>
          </p:cNvSpPr>
          <p:nvPr/>
        </p:nvSpPr>
        <p:spPr bwMode="auto">
          <a:xfrm flipV="1">
            <a:off x="3657600" y="3276600"/>
            <a:ext cx="3810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3" name="Line 15"/>
          <p:cNvSpPr>
            <a:spLocks noChangeShapeType="1"/>
          </p:cNvSpPr>
          <p:nvPr/>
        </p:nvSpPr>
        <p:spPr bwMode="auto">
          <a:xfrm>
            <a:off x="4038600" y="3276600"/>
            <a:ext cx="533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4" name="Line 16"/>
          <p:cNvSpPr>
            <a:spLocks noChangeShapeType="1"/>
          </p:cNvSpPr>
          <p:nvPr/>
        </p:nvSpPr>
        <p:spPr bwMode="auto">
          <a:xfrm flipH="1">
            <a:off x="4038600" y="3581400"/>
            <a:ext cx="533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5" name="Line 17"/>
          <p:cNvSpPr>
            <a:spLocks noChangeShapeType="1"/>
          </p:cNvSpPr>
          <p:nvPr/>
        </p:nvSpPr>
        <p:spPr bwMode="auto">
          <a:xfrm flipH="1" flipV="1">
            <a:off x="3581400" y="36576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6" name="Oval 18"/>
          <p:cNvSpPr>
            <a:spLocks noChangeArrowheads="1"/>
          </p:cNvSpPr>
          <p:nvPr/>
        </p:nvSpPr>
        <p:spPr bwMode="auto">
          <a:xfrm flipH="1">
            <a:off x="67056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7" name="Oval 19"/>
          <p:cNvSpPr>
            <a:spLocks noChangeArrowheads="1"/>
          </p:cNvSpPr>
          <p:nvPr/>
        </p:nvSpPr>
        <p:spPr bwMode="auto">
          <a:xfrm flipH="1">
            <a:off x="5334000" y="2286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8" name="Oval 20"/>
          <p:cNvSpPr>
            <a:spLocks noChangeArrowheads="1"/>
          </p:cNvSpPr>
          <p:nvPr/>
        </p:nvSpPr>
        <p:spPr bwMode="auto">
          <a:xfrm flipH="1">
            <a:off x="45720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69" name="Oval 21"/>
          <p:cNvSpPr>
            <a:spLocks noChangeArrowheads="1"/>
          </p:cNvSpPr>
          <p:nvPr/>
        </p:nvSpPr>
        <p:spPr bwMode="auto">
          <a:xfrm flipH="1">
            <a:off x="5334000" y="4572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70" name="Line 22"/>
          <p:cNvSpPr>
            <a:spLocks noChangeShapeType="1"/>
          </p:cNvSpPr>
          <p:nvPr/>
        </p:nvSpPr>
        <p:spPr bwMode="auto">
          <a:xfrm>
            <a:off x="5486400" y="2514600"/>
            <a:ext cx="3048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71" name="Line 23"/>
          <p:cNvSpPr>
            <a:spLocks noChangeShapeType="1"/>
          </p:cNvSpPr>
          <p:nvPr/>
        </p:nvSpPr>
        <p:spPr bwMode="auto">
          <a:xfrm flipH="1">
            <a:off x="5486400" y="3581400"/>
            <a:ext cx="3048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72" name="Line 24"/>
          <p:cNvSpPr>
            <a:spLocks noChangeShapeType="1"/>
          </p:cNvSpPr>
          <p:nvPr/>
        </p:nvSpPr>
        <p:spPr bwMode="auto">
          <a:xfrm flipH="1">
            <a:off x="54102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8873" name="Group 25"/>
          <p:cNvGrpSpPr>
            <a:grpSpLocks/>
          </p:cNvGrpSpPr>
          <p:nvPr/>
        </p:nvGrpSpPr>
        <p:grpSpPr bwMode="auto">
          <a:xfrm>
            <a:off x="685800" y="3048000"/>
            <a:ext cx="685800" cy="914400"/>
            <a:chOff x="432" y="1920"/>
            <a:chExt cx="432" cy="576"/>
          </a:xfrm>
        </p:grpSpPr>
        <p:sp>
          <p:nvSpPr>
            <p:cNvPr id="78874" name="Line 26"/>
            <p:cNvSpPr>
              <a:spLocks noChangeShapeType="1"/>
            </p:cNvSpPr>
            <p:nvPr/>
          </p:nvSpPr>
          <p:spPr bwMode="auto">
            <a:xfrm flipH="1" flipV="1">
              <a:off x="672" y="1920"/>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75" name="Line 27"/>
            <p:cNvSpPr>
              <a:spLocks noChangeShapeType="1"/>
            </p:cNvSpPr>
            <p:nvPr/>
          </p:nvSpPr>
          <p:spPr bwMode="auto">
            <a:xfrm flipH="1">
              <a:off x="432" y="1920"/>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76" name="Line 28"/>
            <p:cNvSpPr>
              <a:spLocks noChangeShapeType="1"/>
            </p:cNvSpPr>
            <p:nvPr/>
          </p:nvSpPr>
          <p:spPr bwMode="auto">
            <a:xfrm>
              <a:off x="432" y="2208"/>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77" name="Line 29"/>
            <p:cNvSpPr>
              <a:spLocks noChangeShapeType="1"/>
            </p:cNvSpPr>
            <p:nvPr/>
          </p:nvSpPr>
          <p:spPr bwMode="auto">
            <a:xfrm flipV="1">
              <a:off x="672" y="2304"/>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8878" name="Group 30"/>
          <p:cNvGrpSpPr>
            <a:grpSpLocks/>
          </p:cNvGrpSpPr>
          <p:nvPr/>
        </p:nvGrpSpPr>
        <p:grpSpPr bwMode="auto">
          <a:xfrm flipH="1">
            <a:off x="6858000" y="3048000"/>
            <a:ext cx="685800" cy="914400"/>
            <a:chOff x="432" y="1920"/>
            <a:chExt cx="432" cy="576"/>
          </a:xfrm>
        </p:grpSpPr>
        <p:sp>
          <p:nvSpPr>
            <p:cNvPr id="78879" name="Line 31"/>
            <p:cNvSpPr>
              <a:spLocks noChangeShapeType="1"/>
            </p:cNvSpPr>
            <p:nvPr/>
          </p:nvSpPr>
          <p:spPr bwMode="auto">
            <a:xfrm flipH="1" flipV="1">
              <a:off x="672" y="1920"/>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80" name="Line 32"/>
            <p:cNvSpPr>
              <a:spLocks noChangeShapeType="1"/>
            </p:cNvSpPr>
            <p:nvPr/>
          </p:nvSpPr>
          <p:spPr bwMode="auto">
            <a:xfrm flipH="1">
              <a:off x="432" y="1920"/>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81" name="Line 33"/>
            <p:cNvSpPr>
              <a:spLocks noChangeShapeType="1"/>
            </p:cNvSpPr>
            <p:nvPr/>
          </p:nvSpPr>
          <p:spPr bwMode="auto">
            <a:xfrm>
              <a:off x="432" y="2208"/>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82" name="Line 34"/>
            <p:cNvSpPr>
              <a:spLocks noChangeShapeType="1"/>
            </p:cNvSpPr>
            <p:nvPr/>
          </p:nvSpPr>
          <p:spPr bwMode="auto">
            <a:xfrm flipV="1">
              <a:off x="672" y="2304"/>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8883" name="Text Box 35"/>
          <p:cNvSpPr txBox="1">
            <a:spLocks noChangeArrowheads="1"/>
          </p:cNvSpPr>
          <p:nvPr/>
        </p:nvSpPr>
        <p:spPr bwMode="auto">
          <a:xfrm>
            <a:off x="1219200" y="28194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000</a:t>
            </a:r>
          </a:p>
        </p:txBody>
      </p:sp>
      <p:sp>
        <p:nvSpPr>
          <p:cNvPr id="78884" name="Text Box 36"/>
          <p:cNvSpPr txBox="1">
            <a:spLocks noChangeArrowheads="1"/>
          </p:cNvSpPr>
          <p:nvPr/>
        </p:nvSpPr>
        <p:spPr bwMode="auto">
          <a:xfrm>
            <a:off x="2743200" y="19050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001</a:t>
            </a:r>
          </a:p>
        </p:txBody>
      </p:sp>
      <p:sp>
        <p:nvSpPr>
          <p:cNvPr id="78885" name="Text Box 37"/>
          <p:cNvSpPr txBox="1">
            <a:spLocks noChangeArrowheads="1"/>
          </p:cNvSpPr>
          <p:nvPr/>
        </p:nvSpPr>
        <p:spPr bwMode="auto">
          <a:xfrm>
            <a:off x="3413125" y="29098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010</a:t>
            </a:r>
          </a:p>
        </p:txBody>
      </p:sp>
      <p:sp>
        <p:nvSpPr>
          <p:cNvPr id="78886" name="Text Box 38"/>
          <p:cNvSpPr txBox="1">
            <a:spLocks noChangeArrowheads="1"/>
          </p:cNvSpPr>
          <p:nvPr/>
        </p:nvSpPr>
        <p:spPr bwMode="auto">
          <a:xfrm>
            <a:off x="2955925" y="46624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100</a:t>
            </a:r>
          </a:p>
        </p:txBody>
      </p:sp>
      <p:sp>
        <p:nvSpPr>
          <p:cNvPr id="78887" name="Text Box 39"/>
          <p:cNvSpPr txBox="1">
            <a:spLocks noChangeArrowheads="1"/>
          </p:cNvSpPr>
          <p:nvPr/>
        </p:nvSpPr>
        <p:spPr bwMode="auto">
          <a:xfrm>
            <a:off x="4251325" y="29098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101</a:t>
            </a:r>
          </a:p>
        </p:txBody>
      </p:sp>
      <p:sp>
        <p:nvSpPr>
          <p:cNvPr id="78888" name="Text Box 40"/>
          <p:cNvSpPr txBox="1">
            <a:spLocks noChangeArrowheads="1"/>
          </p:cNvSpPr>
          <p:nvPr/>
        </p:nvSpPr>
        <p:spPr bwMode="auto">
          <a:xfrm>
            <a:off x="5546725" y="19192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011</a:t>
            </a:r>
          </a:p>
        </p:txBody>
      </p:sp>
      <p:sp>
        <p:nvSpPr>
          <p:cNvPr id="78889" name="Text Box 41"/>
          <p:cNvSpPr txBox="1">
            <a:spLocks noChangeArrowheads="1"/>
          </p:cNvSpPr>
          <p:nvPr/>
        </p:nvSpPr>
        <p:spPr bwMode="auto">
          <a:xfrm>
            <a:off x="6477000" y="29718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111</a:t>
            </a:r>
          </a:p>
        </p:txBody>
      </p:sp>
      <p:sp>
        <p:nvSpPr>
          <p:cNvPr id="78890" name="Text Box 42"/>
          <p:cNvSpPr txBox="1">
            <a:spLocks noChangeArrowheads="1"/>
          </p:cNvSpPr>
          <p:nvPr/>
        </p:nvSpPr>
        <p:spPr bwMode="auto">
          <a:xfrm>
            <a:off x="5562600" y="46482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110</a:t>
            </a:r>
          </a:p>
        </p:txBody>
      </p:sp>
      <p:sp>
        <p:nvSpPr>
          <p:cNvPr id="78891" name="Oval 43"/>
          <p:cNvSpPr>
            <a:spLocks noChangeArrowheads="1"/>
          </p:cNvSpPr>
          <p:nvPr/>
        </p:nvSpPr>
        <p:spPr bwMode="auto">
          <a:xfrm>
            <a:off x="3581400" y="54864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2" name="Oval 44"/>
          <p:cNvSpPr>
            <a:spLocks noChangeArrowheads="1"/>
          </p:cNvSpPr>
          <p:nvPr/>
        </p:nvSpPr>
        <p:spPr bwMode="auto">
          <a:xfrm>
            <a:off x="3276600" y="54864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3" name="Oval 45"/>
          <p:cNvSpPr>
            <a:spLocks noChangeArrowheads="1"/>
          </p:cNvSpPr>
          <p:nvPr/>
        </p:nvSpPr>
        <p:spPr bwMode="auto">
          <a:xfrm>
            <a:off x="2971800" y="5486400"/>
            <a:ext cx="228600" cy="4572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4" name="Line 46"/>
          <p:cNvSpPr>
            <a:spLocks noChangeShapeType="1"/>
          </p:cNvSpPr>
          <p:nvPr/>
        </p:nvSpPr>
        <p:spPr bwMode="auto">
          <a:xfrm flipV="1">
            <a:off x="3962400" y="5562600"/>
            <a:ext cx="685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5" name="Line 47"/>
          <p:cNvSpPr>
            <a:spLocks noChangeShapeType="1"/>
          </p:cNvSpPr>
          <p:nvPr/>
        </p:nvSpPr>
        <p:spPr bwMode="auto">
          <a:xfrm>
            <a:off x="3962400" y="5715000"/>
            <a:ext cx="609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6" name="Oval 48"/>
          <p:cNvSpPr>
            <a:spLocks noChangeArrowheads="1"/>
          </p:cNvSpPr>
          <p:nvPr/>
        </p:nvSpPr>
        <p:spPr bwMode="auto">
          <a:xfrm>
            <a:off x="5029200" y="52578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7" name="Oval 49"/>
          <p:cNvSpPr>
            <a:spLocks noChangeArrowheads="1"/>
          </p:cNvSpPr>
          <p:nvPr/>
        </p:nvSpPr>
        <p:spPr bwMode="auto">
          <a:xfrm>
            <a:off x="4724400" y="52578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8" name="Oval 50"/>
          <p:cNvSpPr>
            <a:spLocks noChangeArrowheads="1"/>
          </p:cNvSpPr>
          <p:nvPr/>
        </p:nvSpPr>
        <p:spPr bwMode="auto">
          <a:xfrm>
            <a:off x="5029200" y="57912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899" name="Oval 51"/>
          <p:cNvSpPr>
            <a:spLocks noChangeArrowheads="1"/>
          </p:cNvSpPr>
          <p:nvPr/>
        </p:nvSpPr>
        <p:spPr bwMode="auto">
          <a:xfrm>
            <a:off x="4724400" y="57912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900" name="Text Box 52"/>
          <p:cNvSpPr txBox="1">
            <a:spLocks noChangeArrowheads="1"/>
          </p:cNvSpPr>
          <p:nvPr/>
        </p:nvSpPr>
        <p:spPr bwMode="auto">
          <a:xfrm>
            <a:off x="5241925" y="51720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0</a:t>
            </a:r>
          </a:p>
        </p:txBody>
      </p:sp>
      <p:sp>
        <p:nvSpPr>
          <p:cNvPr id="78901" name="Text Box 53"/>
          <p:cNvSpPr txBox="1">
            <a:spLocks noChangeArrowheads="1"/>
          </p:cNvSpPr>
          <p:nvPr/>
        </p:nvSpPr>
        <p:spPr bwMode="auto">
          <a:xfrm>
            <a:off x="5241925" y="57054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1</a:t>
            </a:r>
          </a:p>
        </p:txBody>
      </p:sp>
      <p:sp>
        <p:nvSpPr>
          <p:cNvPr id="78902" name="Line 54"/>
          <p:cNvSpPr>
            <a:spLocks noChangeShapeType="1"/>
          </p:cNvSpPr>
          <p:nvPr/>
        </p:nvSpPr>
        <p:spPr bwMode="auto">
          <a:xfrm>
            <a:off x="2895600" y="2362200"/>
            <a:ext cx="243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903" name="Line 55"/>
          <p:cNvSpPr>
            <a:spLocks noChangeShapeType="1"/>
          </p:cNvSpPr>
          <p:nvPr/>
        </p:nvSpPr>
        <p:spPr bwMode="auto">
          <a:xfrm flipH="1">
            <a:off x="2895600" y="4724400"/>
            <a:ext cx="243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904" name="Line 56"/>
          <p:cNvSpPr>
            <a:spLocks noChangeShapeType="1"/>
          </p:cNvSpPr>
          <p:nvPr/>
        </p:nvSpPr>
        <p:spPr bwMode="auto">
          <a:xfrm>
            <a:off x="5562600" y="2438400"/>
            <a:ext cx="1143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905" name="Line 57"/>
          <p:cNvSpPr>
            <a:spLocks noChangeShapeType="1"/>
          </p:cNvSpPr>
          <p:nvPr/>
        </p:nvSpPr>
        <p:spPr bwMode="auto">
          <a:xfrm flipH="1">
            <a:off x="5562600" y="3581400"/>
            <a:ext cx="1143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906" name="Line 58"/>
          <p:cNvSpPr>
            <a:spLocks noChangeShapeType="1"/>
          </p:cNvSpPr>
          <p:nvPr/>
        </p:nvSpPr>
        <p:spPr bwMode="auto">
          <a:xfrm flipH="1" flipV="1">
            <a:off x="4800600" y="3657600"/>
            <a:ext cx="609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907" name="Line 59"/>
          <p:cNvSpPr>
            <a:spLocks noChangeShapeType="1"/>
          </p:cNvSpPr>
          <p:nvPr/>
        </p:nvSpPr>
        <p:spPr bwMode="auto">
          <a:xfrm flipV="1">
            <a:off x="4724400" y="2514600"/>
            <a:ext cx="685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C2FA6A42-9D21-478A-8501-EA797AF1FD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630"/>
    </mc:Choice>
    <mc:Fallback xmlns="">
      <p:transition spd="slow" advTm="13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7" x="8523288" y="3621088"/>
          <p14:tracePt t="302" x="7994650" y="3602038"/>
          <p14:tracePt t="308" x="7475538" y="3602038"/>
          <p14:tracePt t="316" x="6919913" y="3602038"/>
          <p14:tracePt t="324" x="6472238" y="3602038"/>
          <p14:tracePt t="332" x="6099175" y="3602038"/>
          <p14:tracePt t="340" x="5724525" y="3602038"/>
          <p14:tracePt t="348" x="5497513" y="3602038"/>
          <p14:tracePt t="356" x="5341938" y="3602038"/>
          <p14:tracePt t="364" x="5195888" y="3602038"/>
          <p14:tracePt t="372" x="5086350" y="3602038"/>
          <p14:tracePt t="381" x="5022850" y="3602038"/>
          <p14:tracePt t="390" x="4995863" y="3602038"/>
          <p14:tracePt t="477" x="4986338" y="3565525"/>
          <p14:tracePt t="485" x="4986338" y="3502025"/>
          <p14:tracePt t="493" x="5014913" y="3438525"/>
          <p14:tracePt t="502" x="5086350" y="3375025"/>
          <p14:tracePt t="509" x="5132388" y="3328988"/>
          <p14:tracePt t="518" x="5251450" y="3236913"/>
          <p14:tracePt t="524" x="5351463" y="3163888"/>
          <p14:tracePt t="533" x="5487988" y="3054350"/>
          <p14:tracePt t="540" x="5643563" y="2954338"/>
          <p14:tracePt t="549" x="5797550" y="2844800"/>
          <p14:tracePt t="556" x="6007100" y="2681288"/>
          <p14:tracePt t="564" x="6162675" y="2581275"/>
          <p14:tracePt t="572" x="6318250" y="2471738"/>
          <p14:tracePt t="580" x="6472238" y="2343150"/>
          <p14:tracePt t="590" x="6610350" y="2225675"/>
          <p14:tracePt t="596" x="6691313" y="2133600"/>
          <p14:tracePt t="604" x="6791325" y="2052638"/>
          <p14:tracePt t="612" x="6864350" y="1979613"/>
          <p14:tracePt t="620" x="6883400" y="1951038"/>
          <p14:tracePt t="629" x="6892925" y="1943100"/>
          <p14:tracePt t="635" x="6900863" y="1933575"/>
          <p14:tracePt t="717" x="6900863" y="1943100"/>
          <p14:tracePt t="725" x="6827838" y="2016125"/>
          <p14:tracePt t="733" x="6754813" y="2089150"/>
          <p14:tracePt t="741" x="6654800" y="2143125"/>
          <p14:tracePt t="748" x="6554788" y="2216150"/>
          <p14:tracePt t="757" x="6491288" y="2270125"/>
          <p14:tracePt t="765" x="6408738" y="2325688"/>
          <p14:tracePt t="773" x="6345238" y="2362200"/>
          <p14:tracePt t="781" x="6299200" y="2379663"/>
          <p14:tracePt t="792" x="6254750" y="2398713"/>
          <p14:tracePt t="796" x="6226175" y="2416175"/>
          <p14:tracePt t="804" x="6208713" y="2416175"/>
          <p14:tracePt t="812" x="6199188" y="2425700"/>
          <p14:tracePt t="819" x="6189663" y="2425700"/>
          <p14:tracePt t="836" x="6162675" y="2425700"/>
          <p14:tracePt t="843" x="6153150" y="2425700"/>
          <p14:tracePt t="851" x="6145213" y="2425700"/>
          <p14:tracePt t="859" x="6116638" y="2425700"/>
          <p14:tracePt t="867" x="6080125" y="2425700"/>
          <p14:tracePt t="875" x="6062663" y="2416175"/>
          <p14:tracePt t="883" x="6026150" y="2416175"/>
          <p14:tracePt t="898" x="6016625" y="2416175"/>
          <p14:tracePt t="899" x="5989638" y="2408238"/>
          <p14:tracePt t="916" x="5972175" y="2398713"/>
          <p14:tracePt t="925" x="5962650" y="2389188"/>
          <p14:tracePt t="933" x="5962650" y="2371725"/>
          <p14:tracePt t="940" x="5926138" y="2298700"/>
          <p14:tracePt t="948" x="5916613" y="2279650"/>
          <p14:tracePt t="957" x="5916613" y="2262188"/>
          <p14:tracePt t="965" x="5916613" y="2233613"/>
          <p14:tracePt t="973" x="5907088" y="2216150"/>
          <p14:tracePt t="989" x="5907088" y="2206625"/>
          <p14:tracePt t="998" x="5907088" y="2189163"/>
          <p14:tracePt t="1008" x="5907088" y="2170113"/>
          <p14:tracePt t="1012" x="5916613" y="2143125"/>
          <p14:tracePt t="1019" x="5926138" y="2097088"/>
          <p14:tracePt t="1029" x="5953125" y="2052638"/>
          <p14:tracePt t="1037" x="5989638" y="1987550"/>
          <p14:tracePt t="1043" x="6043613" y="1906588"/>
          <p14:tracePt t="1051" x="6116638" y="1824038"/>
          <p14:tracePt t="1059" x="6199188" y="1687513"/>
          <p14:tracePt t="1068" x="6308725" y="1568450"/>
          <p14:tracePt t="1076" x="6427788" y="1431925"/>
          <p14:tracePt t="1083" x="6573838" y="1295400"/>
          <p14:tracePt t="1091" x="6654800" y="1158875"/>
          <p14:tracePt t="1100" x="6746875" y="1076325"/>
          <p14:tracePt t="1107" x="6810375" y="993775"/>
          <p14:tracePt t="1116" x="6837363" y="957263"/>
          <p14:tracePt t="1124" x="6846888" y="947738"/>
          <p14:tracePt t="1209" x="6846888" y="939800"/>
          <p14:tracePt t="1211" x="6827838" y="939800"/>
          <p14:tracePt t="1219" x="6783388" y="957263"/>
          <p14:tracePt t="1229" x="6754813" y="984250"/>
          <p14:tracePt t="1236" x="6737350" y="993775"/>
          <p14:tracePt t="1244" x="6700838" y="1020763"/>
          <p14:tracePt t="1252" x="6654800" y="1039813"/>
          <p14:tracePt t="1259" x="6637338" y="1049338"/>
          <p14:tracePt t="1267" x="6610350" y="1057275"/>
          <p14:tracePt t="1275" x="6600825" y="1057275"/>
          <p14:tracePt t="1283" x="6591300" y="1057275"/>
          <p14:tracePt t="2695" x="6545263" y="1066800"/>
          <p14:tracePt t="2702" x="6335713" y="1130300"/>
          <p14:tracePt t="2714" x="6116638" y="1185863"/>
          <p14:tracePt t="2717" x="5935663" y="1212850"/>
          <p14:tracePt t="2724" x="5753100" y="1258888"/>
          <p14:tracePt t="2732" x="5580063" y="1295400"/>
          <p14:tracePt t="2740" x="5434013" y="1303338"/>
          <p14:tracePt t="2749" x="5268913" y="1303338"/>
          <p14:tracePt t="2756" x="5086350" y="1349375"/>
          <p14:tracePt t="2765" x="4922838" y="1368425"/>
          <p14:tracePt t="2772" x="4713288" y="1412875"/>
          <p14:tracePt t="2780" x="4549775" y="1431925"/>
          <p14:tracePt t="2788" x="4403725" y="1449388"/>
          <p14:tracePt t="2797" x="4257675" y="1458913"/>
          <p14:tracePt t="2804" x="4102100" y="1485900"/>
          <p14:tracePt t="2813" x="3992563" y="1504950"/>
          <p14:tracePt t="2820" x="3865563" y="1504950"/>
          <p14:tracePt t="2830" x="3738563" y="1504950"/>
          <p14:tracePt t="2836" x="3629025" y="1504950"/>
          <p14:tracePt t="2844" x="3536950" y="1504950"/>
          <p14:tracePt t="2852" x="3427413" y="1504950"/>
          <p14:tracePt t="2860" x="3336925" y="1504950"/>
          <p14:tracePt t="2868" x="3263900" y="1504950"/>
          <p14:tracePt t="2883" x="3200400" y="1504950"/>
          <p14:tracePt t="2884" x="3144838" y="1485900"/>
          <p14:tracePt t="2893" x="3081338" y="1477963"/>
          <p14:tracePt t="2900" x="3044825" y="1468438"/>
          <p14:tracePt t="2910" x="2998788" y="1441450"/>
          <p14:tracePt t="2915" x="2962275" y="1431925"/>
          <p14:tracePt t="2923" x="2962275" y="1422400"/>
          <p14:tracePt t="2997" x="2954338" y="1422400"/>
          <p14:tracePt t="3005" x="2908300" y="1422400"/>
          <p14:tracePt t="3014" x="2844800" y="1458913"/>
          <p14:tracePt t="3021" x="2744788" y="1514475"/>
          <p14:tracePt t="3032" x="2679700" y="1522413"/>
          <p14:tracePt t="3037" x="2589213" y="1550988"/>
          <p14:tracePt t="3048" x="2506663" y="1595438"/>
          <p14:tracePt t="3052" x="2443163" y="1614488"/>
          <p14:tracePt t="3060" x="2360613" y="1641475"/>
          <p14:tracePt t="3068" x="2324100" y="1651000"/>
          <p14:tracePt t="3076" x="2279650" y="1660525"/>
          <p14:tracePt t="3084" x="2251075" y="1660525"/>
          <p14:tracePt t="3093" x="2224088" y="1660525"/>
          <p14:tracePt t="3100" x="2214563" y="1660525"/>
          <p14:tracePt t="3197" x="2179638" y="1660525"/>
          <p14:tracePt t="3205" x="2160588" y="1660525"/>
          <p14:tracePt t="3213" x="2106613" y="1660525"/>
          <p14:tracePt t="3221" x="2078038" y="1660525"/>
          <p14:tracePt t="3231" x="2041525" y="1660525"/>
          <p14:tracePt t="3236" x="2014538" y="1641475"/>
          <p14:tracePt t="3246" x="2005013" y="1631950"/>
          <p14:tracePt t="3252" x="1987550" y="1604963"/>
          <p14:tracePt t="3365" x="1978025" y="1604963"/>
          <p14:tracePt t="3376" x="1978025" y="1595438"/>
          <p14:tracePt t="3382" x="1951038" y="1587500"/>
          <p14:tracePt t="3389" x="1914525" y="1558925"/>
          <p14:tracePt t="3399" x="1895475" y="1550988"/>
          <p14:tracePt t="3404" x="1868488" y="1531938"/>
          <p14:tracePt t="3413" x="1860550" y="1522413"/>
          <p14:tracePt t="3421" x="1851025" y="1514475"/>
          <p14:tracePt t="3430" x="1831975" y="1504950"/>
          <p14:tracePt t="3436" x="1824038" y="1504950"/>
          <p14:tracePt t="3451" x="1804988" y="1495425"/>
          <p14:tracePt t="3467" x="1795463" y="1495425"/>
          <p14:tracePt t="3475" x="1768475" y="1485900"/>
          <p14:tracePt t="3484" x="1751013" y="1485900"/>
          <p14:tracePt t="3492" x="1704975" y="1485900"/>
          <p14:tracePt t="3500" x="1649413" y="1468438"/>
          <p14:tracePt t="3508" x="1595438" y="1458913"/>
          <p14:tracePt t="3516" x="1504950" y="1458913"/>
          <p14:tracePt t="3524" x="1422400" y="1441450"/>
          <p14:tracePt t="3532" x="1330325" y="1441450"/>
          <p14:tracePt t="3540" x="1239838" y="1431925"/>
          <p14:tracePt t="3548" x="1120775" y="1404938"/>
          <p14:tracePt t="3557" x="1047750" y="1385888"/>
          <p14:tracePt t="3563" x="1003300" y="1385888"/>
          <p14:tracePt t="3571" x="966788" y="1376363"/>
          <p14:tracePt t="3579" x="947738" y="1376363"/>
          <p14:tracePt t="3668" x="939800" y="1376363"/>
          <p14:tracePt t="3684" x="911225" y="1376363"/>
          <p14:tracePt t="3692" x="874713" y="1376363"/>
          <p14:tracePt t="3700" x="857250" y="1376363"/>
          <p14:tracePt t="3709" x="811213" y="1376363"/>
          <p14:tracePt t="3715" x="793750" y="1376363"/>
          <p14:tracePt t="3724" x="765175" y="1376363"/>
          <p14:tracePt t="3733" x="757238" y="1376363"/>
          <p14:tracePt t="3742" x="738188" y="1376363"/>
          <p14:tracePt t="3748" x="728663" y="1376363"/>
          <p14:tracePt t="3759" x="711200" y="1376363"/>
          <p14:tracePt t="3765" x="692150" y="1376363"/>
          <p14:tracePt t="3773" x="684213" y="1376363"/>
          <p14:tracePt t="3782" x="665163" y="1368425"/>
          <p14:tracePt t="4184" x="674688" y="1322388"/>
          <p14:tracePt t="4190" x="701675" y="1276350"/>
          <p14:tracePt t="4198" x="728663" y="1222375"/>
          <p14:tracePt t="4204" x="757238" y="1166813"/>
          <p14:tracePt t="4212" x="784225" y="1112838"/>
          <p14:tracePt t="4219" x="811213" y="1066800"/>
          <p14:tracePt t="4229" x="830263" y="1003300"/>
          <p14:tracePt t="4235" x="874713" y="920750"/>
          <p14:tracePt t="4244" x="884238" y="903288"/>
          <p14:tracePt t="4252" x="893763" y="857250"/>
          <p14:tracePt t="4260" x="911225" y="830263"/>
          <p14:tracePt t="4452" x="911225" y="820738"/>
          <p14:tracePt t="4460" x="893763" y="820738"/>
          <p14:tracePt t="4468" x="866775" y="857250"/>
          <p14:tracePt t="4476" x="857250" y="911225"/>
          <p14:tracePt t="4484" x="847725" y="939800"/>
          <p14:tracePt t="4492" x="847725" y="976313"/>
          <p14:tracePt t="4500" x="847725" y="984250"/>
          <p14:tracePt t="4508" x="847725" y="1030288"/>
          <p14:tracePt t="4516" x="847725" y="1039813"/>
          <p14:tracePt t="4532" x="847725" y="1057275"/>
          <p14:tracePt t="4540" x="847725" y="1066800"/>
          <p14:tracePt t="4548" x="857250" y="1066800"/>
          <p14:tracePt t="4878" x="857250" y="1103313"/>
          <p14:tracePt t="4885" x="857250" y="1158875"/>
          <p14:tracePt t="4893" x="857250" y="1212850"/>
          <p14:tracePt t="4901" x="866775" y="1231900"/>
          <p14:tracePt t="4909" x="874713" y="1268413"/>
          <p14:tracePt t="4918" x="884238" y="1276350"/>
          <p14:tracePt t="4925" x="893763" y="1285875"/>
          <p14:tracePt t="4934" x="911225" y="1285875"/>
          <p14:tracePt t="4941" x="939800" y="1285875"/>
          <p14:tracePt t="4948" x="957263" y="1285875"/>
          <p14:tracePt t="4956" x="984250" y="1285875"/>
          <p14:tracePt t="4964" x="1020763" y="1285875"/>
          <p14:tracePt t="4971" x="1057275" y="1285875"/>
          <p14:tracePt t="4980" x="1103313" y="1285875"/>
          <p14:tracePt t="4989" x="1112838" y="1285875"/>
          <p14:tracePt t="5000" x="1149350" y="1285875"/>
          <p14:tracePt t="5005" x="1166813" y="1285875"/>
          <p14:tracePt t="5019" x="1203325" y="1268413"/>
          <p14:tracePt t="5032" x="1230313" y="1268413"/>
          <p14:tracePt t="5037" x="1249363" y="1258888"/>
          <p14:tracePt t="5062" x="1258888" y="1258888"/>
          <p14:tracePt t="5069" x="1266825" y="1249363"/>
          <p14:tracePt t="5077" x="1276350" y="1249363"/>
          <p14:tracePt t="5085" x="1285875" y="1239838"/>
          <p14:tracePt t="5093" x="1312863" y="1222375"/>
          <p14:tracePt t="5103" x="1330325" y="1195388"/>
          <p14:tracePt t="5108" x="1349375" y="1176338"/>
          <p14:tracePt t="5115" x="1376363" y="1139825"/>
          <p14:tracePt t="5123" x="1403350" y="1122363"/>
          <p14:tracePt t="5131" x="1431925" y="1093788"/>
          <p14:tracePt t="5139" x="1449388" y="1057275"/>
          <p14:tracePt t="5147" x="1485900" y="1012825"/>
          <p14:tracePt t="5155" x="1495425" y="1003300"/>
          <p14:tracePt t="5163" x="1504950" y="984250"/>
          <p14:tracePt t="5171" x="1512888" y="984250"/>
          <p14:tracePt t="5301" x="1531938" y="984250"/>
          <p14:tracePt t="5309" x="1568450" y="984250"/>
          <p14:tracePt t="5317" x="1585913" y="984250"/>
          <p14:tracePt t="5325" x="1612900" y="984250"/>
          <p14:tracePt t="5332" x="1641475" y="993775"/>
          <p14:tracePt t="5340" x="1695450" y="993775"/>
          <p14:tracePt t="5348" x="1795463" y="1049338"/>
          <p14:tracePt t="5356" x="1895475" y="1076325"/>
          <p14:tracePt t="5365" x="2005013" y="1122363"/>
          <p14:tracePt t="5371" x="2106613" y="1130300"/>
          <p14:tracePt t="5380" x="2214563" y="1176338"/>
          <p14:tracePt t="5387" x="2316163" y="1203325"/>
          <p14:tracePt t="5395" x="2425700" y="1203325"/>
          <p14:tracePt t="5404" x="2516188" y="1212850"/>
          <p14:tracePt t="5413" x="2579688" y="1239838"/>
          <p14:tracePt t="5419" x="2652713" y="1258888"/>
          <p14:tracePt t="5429" x="2698750" y="1258888"/>
          <p14:tracePt t="5435" x="2762250" y="1268413"/>
          <p14:tracePt t="5444" x="2798763" y="1268413"/>
          <p14:tracePt t="5451" x="2835275" y="1276350"/>
          <p14:tracePt t="5460" x="2862263" y="1276350"/>
          <p14:tracePt t="5468" x="2898775" y="1276350"/>
          <p14:tracePt t="5476" x="2917825" y="1276350"/>
          <p14:tracePt t="5484" x="2944813" y="1276350"/>
          <p14:tracePt t="5492" x="2962275" y="1276350"/>
          <p14:tracePt t="5500" x="2990850" y="1276350"/>
          <p14:tracePt t="5508" x="3008313" y="1276350"/>
          <p14:tracePt t="5515" x="3044825" y="1276350"/>
          <p14:tracePt t="5523" x="3054350" y="1276350"/>
          <p14:tracePt t="5531" x="3081338" y="1276350"/>
          <p14:tracePt t="5539" x="3090863" y="1276350"/>
          <p14:tracePt t="5547" x="3100388" y="1276350"/>
          <p14:tracePt t="5661" x="3117850" y="1276350"/>
          <p14:tracePt t="5685" x="3127375" y="1276350"/>
          <p14:tracePt t="5693" x="3163888" y="1276350"/>
          <p14:tracePt t="5700" x="3181350" y="1276350"/>
          <p14:tracePt t="5717" x="3200400" y="1276350"/>
          <p14:tracePt t="5725" x="3217863" y="1276350"/>
          <p14:tracePt t="5732" x="3227388" y="1276350"/>
          <p14:tracePt t="5740" x="3263900" y="1276350"/>
          <p14:tracePt t="5748" x="3309938" y="1268413"/>
          <p14:tracePt t="5756" x="3336925" y="1231900"/>
          <p14:tracePt t="5765" x="3382963" y="1212850"/>
          <p14:tracePt t="5772" x="3409950" y="1185863"/>
          <p14:tracePt t="5780" x="3446463" y="1149350"/>
          <p14:tracePt t="5788" x="3463925" y="1149350"/>
          <p14:tracePt t="5800" x="3482975" y="1130300"/>
          <p14:tracePt t="5804" x="3490913" y="1122363"/>
          <p14:tracePt t="5817" x="3509963" y="1103313"/>
          <p14:tracePt t="5819" x="3519488" y="1093788"/>
          <p14:tracePt t="6037" x="3500438" y="1103313"/>
          <p14:tracePt t="6053" x="3482975" y="1112838"/>
          <p14:tracePt t="6063" x="3463925" y="1122363"/>
          <p14:tracePt t="6085" x="3455988" y="1130300"/>
          <p14:tracePt t="6492" x="3455988" y="1139825"/>
          <p14:tracePt t="6629" x="3446463" y="1149350"/>
          <p14:tracePt t="6638" x="3427413" y="1176338"/>
          <p14:tracePt t="7696" x="3419475" y="1176338"/>
          <p14:tracePt t="7741" x="3409950" y="1185863"/>
          <p14:tracePt t="8909" x="3400425" y="1185863"/>
          <p14:tracePt t="9989" x="3390900" y="1185863"/>
          <p14:tracePt t="9997" x="3373438" y="1203325"/>
          <p14:tracePt t="10005" x="3309938" y="1239838"/>
          <p14:tracePt t="10015" x="3236913" y="1285875"/>
          <p14:tracePt t="10019" x="3154363" y="1322388"/>
          <p14:tracePt t="10028" x="3100388" y="1358900"/>
          <p14:tracePt t="10035" x="3081338" y="1368425"/>
          <p14:tracePt t="10045" x="3044825" y="1376363"/>
          <p14:tracePt t="10051" x="3008313" y="1395413"/>
          <p14:tracePt t="10060" x="2971800" y="1422400"/>
          <p14:tracePt t="10067" x="2925763" y="1431925"/>
          <p14:tracePt t="10076" x="2881313" y="1441450"/>
          <p14:tracePt t="10084" x="2852738" y="1441450"/>
          <p14:tracePt t="10091" x="2825750" y="1458913"/>
          <p14:tracePt t="10099" x="2817813" y="1458913"/>
          <p14:tracePt t="10108" x="2798763" y="1468438"/>
          <p14:tracePt t="10134" x="2789238" y="1468438"/>
          <p14:tracePt t="10141" x="2781300" y="1468438"/>
          <p14:tracePt t="10149" x="2744788" y="1477963"/>
          <p14:tracePt t="10157" x="2725738" y="1477963"/>
          <p14:tracePt t="10164" x="2671763" y="1485900"/>
          <p14:tracePt t="10173" x="2616200" y="1485900"/>
          <p14:tracePt t="10185" x="2570163" y="1514475"/>
          <p14:tracePt t="10188" x="2533650" y="1514475"/>
          <p14:tracePt t="10197" x="2498725" y="1514475"/>
          <p14:tracePt t="10206" x="2462213" y="1514475"/>
          <p14:tracePt t="10214" x="2433638" y="1514475"/>
          <p14:tracePt t="10222" x="2425700" y="1514475"/>
          <p14:tracePt t="10228" x="2397125" y="1514475"/>
          <p14:tracePt t="10235" x="2379663" y="1504950"/>
          <p14:tracePt t="10244" x="2352675" y="1485900"/>
          <p14:tracePt t="10251" x="2324100" y="1468438"/>
          <p14:tracePt t="10260" x="2324100" y="1458913"/>
          <p14:tracePt t="10267" x="2316163" y="1458913"/>
          <p14:tracePt t="10284" x="2297113" y="1458913"/>
          <p14:tracePt t="10292" x="2279650" y="1458913"/>
          <p14:tracePt t="10300" x="2251075" y="1449388"/>
          <p14:tracePt t="10308" x="2224088" y="1449388"/>
          <p14:tracePt t="10316" x="2179638" y="1449388"/>
          <p14:tracePt t="10325" x="2124075" y="1449388"/>
          <p14:tracePt t="10334" x="2041525" y="1422400"/>
          <p14:tracePt t="10343" x="2014538" y="1422400"/>
          <p14:tracePt t="10348" x="1960563" y="1404938"/>
          <p14:tracePt t="10357" x="1905000" y="1404938"/>
          <p14:tracePt t="10364" x="1841500" y="1395413"/>
          <p14:tracePt t="10373" x="1787525" y="1395413"/>
          <p14:tracePt t="10382" x="1731963" y="1395413"/>
          <p14:tracePt t="10389" x="1658938" y="1395413"/>
          <p14:tracePt t="10399" x="1604963" y="1395413"/>
          <p14:tracePt t="10408" x="1541463" y="1395413"/>
          <p14:tracePt t="10416" x="1504950" y="1395413"/>
          <p14:tracePt t="10425" x="1485900" y="1395413"/>
          <p14:tracePt t="10431" x="1458913" y="1395413"/>
          <p14:tracePt t="10437" x="1439863" y="1395413"/>
          <p14:tracePt t="10445" x="1422400" y="1385888"/>
          <p14:tracePt t="10452" x="1412875" y="1385888"/>
          <p14:tracePt t="10460" x="1395413" y="1385888"/>
          <p14:tracePt t="10468" x="1376363" y="1368425"/>
          <p14:tracePt t="10476" x="1358900" y="1368425"/>
          <p14:tracePt t="10484" x="1330325" y="1349375"/>
          <p14:tracePt t="10492" x="1293813" y="1339850"/>
          <p14:tracePt t="10508" x="1258888" y="1312863"/>
          <p14:tracePt t="10516" x="1249363" y="1303338"/>
          <p14:tracePt t="10532" x="1230313" y="1295400"/>
          <p14:tracePt t="10668" x="1222375" y="1276350"/>
          <p14:tracePt t="10677" x="1222375" y="1258888"/>
          <p14:tracePt t="10685" x="1285875" y="1203325"/>
          <p14:tracePt t="10693" x="1349375" y="1149350"/>
          <p14:tracePt t="10701" x="1431925" y="1112838"/>
          <p14:tracePt t="10709" x="1541463" y="1066800"/>
          <p14:tracePt t="10717" x="1677988" y="1039813"/>
          <p14:tracePt t="10723" x="1768475" y="1012825"/>
          <p14:tracePt t="10731" x="1831975" y="993775"/>
          <p14:tracePt t="10739" x="1887538" y="984250"/>
          <p14:tracePt t="10747" x="1914525" y="984250"/>
          <p14:tracePt t="10755" x="1924050" y="984250"/>
          <p14:tracePt t="10764" x="1941513" y="984250"/>
          <p14:tracePt t="10771" x="1960563" y="984250"/>
          <p14:tracePt t="10852" x="1968500" y="1003300"/>
          <p14:tracePt t="10860" x="1968500" y="1012825"/>
          <p14:tracePt t="10869" x="1968500" y="1039813"/>
          <p14:tracePt t="10876" x="1968500" y="1057275"/>
          <p14:tracePt t="10884" x="1960563" y="1076325"/>
          <p14:tracePt t="10892" x="1960563" y="1093788"/>
          <p14:tracePt t="10900" x="1960563" y="1103313"/>
          <p14:tracePt t="10908" x="1951038" y="1122363"/>
          <p14:tracePt t="10916" x="1951038" y="1130300"/>
          <p14:tracePt t="11117" x="1960563" y="1139825"/>
          <p14:tracePt t="11125" x="2014538" y="1139825"/>
          <p14:tracePt t="11133" x="2097088" y="1122363"/>
          <p14:tracePt t="11139" x="2151063" y="1112838"/>
          <p14:tracePt t="11147" x="2224088" y="1112838"/>
          <p14:tracePt t="11155" x="2306638" y="1103313"/>
          <p14:tracePt t="11163" x="2397125" y="1085850"/>
          <p14:tracePt t="11171" x="2470150" y="1085850"/>
          <p14:tracePt t="11179" x="2533650" y="1076325"/>
          <p14:tracePt t="11187" x="2570163" y="1066800"/>
          <p14:tracePt t="11195" x="2589213" y="1057275"/>
          <p14:tracePt t="11407" x="2598738" y="1057275"/>
          <p14:tracePt t="11412" x="2625725" y="1066800"/>
          <p14:tracePt t="11425" x="2662238" y="1112838"/>
          <p14:tracePt t="11430" x="2689225" y="1139825"/>
          <p14:tracePt t="11437" x="2725738" y="1158875"/>
          <p14:tracePt t="11444" x="2752725" y="1176338"/>
          <p14:tracePt t="11452" x="2808288" y="1185863"/>
          <p14:tracePt t="11459" x="2871788" y="1203325"/>
          <p14:tracePt t="11467" x="2925763" y="1222375"/>
          <p14:tracePt t="11475" x="2971800" y="1222375"/>
          <p14:tracePt t="11483" x="3027363" y="1222375"/>
          <p14:tracePt t="11491" x="3063875" y="1222375"/>
          <p14:tracePt t="11499" x="3108325" y="1222375"/>
          <p14:tracePt t="11507" x="3144838" y="1222375"/>
          <p14:tracePt t="11515" x="3190875" y="1203325"/>
          <p14:tracePt t="11524" x="3254375" y="1195388"/>
          <p14:tracePt t="11532" x="3273425" y="1176338"/>
          <p14:tracePt t="11539" x="3290888" y="1166813"/>
          <p14:tracePt t="11547" x="3300413" y="1158875"/>
          <p14:tracePt t="11556" x="3309938" y="1149350"/>
          <p14:tracePt t="11564" x="3317875" y="1139825"/>
          <p14:tracePt t="11572" x="3327400" y="1130300"/>
          <p14:tracePt t="11581" x="3336925" y="1122363"/>
          <p14:tracePt t="11588" x="3336925" y="1103313"/>
          <p14:tracePt t="11597" x="3346450" y="1093788"/>
          <p14:tracePt t="11604" x="3346450" y="1085850"/>
          <p14:tracePt t="11613" x="3363913" y="1066800"/>
          <p14:tracePt t="11747" x="3281363" y="1093788"/>
          <p14:tracePt t="11755" x="3190875" y="1122363"/>
          <p14:tracePt t="11763" x="3071813" y="1166813"/>
          <p14:tracePt t="11771" x="2944813" y="1176338"/>
          <p14:tracePt t="11779" x="2862263" y="1203325"/>
          <p14:tracePt t="11788" x="2744788" y="1203325"/>
          <p14:tracePt t="11796" x="2625725" y="1231900"/>
          <p14:tracePt t="11806" x="2533650" y="1231900"/>
          <p14:tracePt t="11813" x="2406650" y="1231900"/>
          <p14:tracePt t="11820" x="2316163" y="1231900"/>
          <p14:tracePt t="11830" x="2206625" y="1231900"/>
          <p14:tracePt t="11838" x="2151063" y="1231900"/>
          <p14:tracePt t="11845" x="2078038" y="1231900"/>
          <p14:tracePt t="11852" x="2033588" y="1231900"/>
          <p14:tracePt t="11860" x="2014538" y="1231900"/>
          <p14:tracePt t="11868" x="1997075" y="1231900"/>
          <p14:tracePt t="11884" x="1987550" y="1231900"/>
          <p14:tracePt t="12408" x="1987550" y="1222375"/>
          <p14:tracePt t="12414" x="1997075" y="1185863"/>
          <p14:tracePt t="12424" x="2024063" y="1166813"/>
          <p14:tracePt t="12428" x="2051050" y="1149350"/>
          <p14:tracePt t="12435" x="2078038" y="1139825"/>
          <p14:tracePt t="12447" x="2097088" y="1130300"/>
          <p14:tracePt t="12453" x="2124075" y="1122363"/>
          <p14:tracePt t="12463" x="2170113" y="1085850"/>
          <p14:tracePt t="12470" x="2214563" y="1066800"/>
          <p14:tracePt t="12476" x="2243138" y="1039813"/>
          <p14:tracePt t="12484" x="2279650" y="1020763"/>
          <p14:tracePt t="12491" x="2297113" y="1012825"/>
          <p14:tracePt t="12499" x="2316163" y="993775"/>
          <p14:tracePt t="12507" x="2343150" y="984250"/>
          <p14:tracePt t="12515" x="2352675" y="976313"/>
          <p14:tracePt t="12523" x="2360613" y="966788"/>
          <p14:tracePt t="12641" x="2370138" y="976313"/>
          <p14:tracePt t="12644" x="2370138" y="984250"/>
          <p14:tracePt t="12652" x="2352675" y="1003300"/>
          <p14:tracePt t="12659" x="2343150" y="1012825"/>
          <p14:tracePt t="12676" x="2333625" y="1020763"/>
          <p14:tracePt t="13326" x="2333625" y="1030288"/>
          <p14:tracePt t="13613" x="2343150" y="1030288"/>
          <p14:tracePt t="13677" x="2352675" y="1030288"/>
          <p14:tracePt t="15963" x="2352675" y="1057275"/>
          <p14:tracePt t="15967" x="2352675" y="1103313"/>
          <p14:tracePt t="15972" x="2333625" y="1130300"/>
          <p14:tracePt t="15980" x="2333625" y="1158875"/>
          <p14:tracePt t="15988" x="2324100" y="1195388"/>
          <p14:tracePt t="15995" x="2324100" y="1231900"/>
          <p14:tracePt t="16003" x="2316163" y="1258888"/>
          <p14:tracePt t="16012" x="2316163" y="1276350"/>
          <p14:tracePt t="16020" x="2297113" y="1295400"/>
          <p14:tracePt t="16028" x="2297113" y="1303338"/>
          <p14:tracePt t="16109" x="2306638" y="1303338"/>
          <p14:tracePt t="16117" x="2316163" y="1303338"/>
          <p14:tracePt t="16126" x="2324100" y="1303338"/>
          <p14:tracePt t="16133" x="2343150" y="1285875"/>
          <p14:tracePt t="16142" x="2343150" y="1276350"/>
          <p14:tracePt t="16149" x="2352675" y="1268413"/>
          <p14:tracePt t="16276" x="2370138" y="1258888"/>
          <p14:tracePt t="16300" x="2379663" y="1231900"/>
          <p14:tracePt t="16308" x="2389188" y="1222375"/>
          <p14:tracePt t="16357" x="2397125" y="1203325"/>
          <p14:tracePt t="16821" x="2397125" y="1222375"/>
          <p14:tracePt t="16828" x="2352675" y="1268413"/>
          <p14:tracePt t="16837" x="2306638" y="1303338"/>
          <p14:tracePt t="16847" x="2287588" y="1322388"/>
          <p14:tracePt t="16852" x="2233613" y="1385888"/>
          <p14:tracePt t="16861" x="2197100" y="1431925"/>
          <p14:tracePt t="16868" x="2170113" y="1468438"/>
          <p14:tracePt t="16881" x="2151063" y="1495425"/>
          <p14:tracePt t="16884" x="2114550" y="1531938"/>
          <p14:tracePt t="16892" x="2097088" y="1550988"/>
          <p14:tracePt t="16900" x="2078038" y="1577975"/>
          <p14:tracePt t="16908" x="2041525" y="1604963"/>
          <p14:tracePt t="16916" x="2041525" y="1624013"/>
          <p14:tracePt t="16924" x="2024063" y="1668463"/>
          <p14:tracePt t="16932" x="2024063" y="1687513"/>
          <p14:tracePt t="16940" x="2014538" y="1731963"/>
          <p14:tracePt t="16947" x="2014538" y="1768475"/>
          <p14:tracePt t="16955" x="2014538" y="1814513"/>
          <p14:tracePt t="16963" x="2014538" y="1841500"/>
          <p14:tracePt t="16971" x="2014538" y="1878013"/>
          <p14:tracePt t="16979" x="2014538" y="1887538"/>
          <p14:tracePt t="16988" x="2014538" y="1914525"/>
          <p14:tracePt t="16995" x="2014538" y="1924050"/>
          <p14:tracePt t="17004" x="2014538" y="1933575"/>
          <p14:tracePt t="17011" x="2014538" y="1951038"/>
          <p14:tracePt t="17020" x="2014538" y="1970088"/>
          <p14:tracePt t="17029" x="2014538" y="1997075"/>
          <p14:tracePt t="17036" x="2014538" y="2016125"/>
          <p14:tracePt t="17045" x="2014538" y="2043113"/>
          <p14:tracePt t="17052" x="2014538" y="2060575"/>
          <p14:tracePt t="17062" x="2041525" y="2106613"/>
          <p14:tracePt t="17068" x="2078038" y="2170113"/>
          <p14:tracePt t="17076" x="2097088" y="2197100"/>
          <p14:tracePt t="17084" x="2124075" y="2252663"/>
          <p14:tracePt t="17092" x="2124075" y="2298700"/>
          <p14:tracePt t="17100" x="2160588" y="2371725"/>
          <p14:tracePt t="17108" x="2170113" y="2416175"/>
          <p14:tracePt t="17116" x="2179638" y="2471738"/>
          <p14:tracePt t="17124" x="2187575" y="2517775"/>
          <p14:tracePt t="17132" x="2187575" y="2544763"/>
          <p14:tracePt t="17140" x="2206625" y="2571750"/>
          <p14:tracePt t="17148" x="2206625" y="2589213"/>
          <p14:tracePt t="17171" x="2206625" y="2598738"/>
          <p14:tracePt t="17179" x="2206625" y="2608263"/>
          <p14:tracePt t="17187" x="2206625" y="2617788"/>
          <p14:tracePt t="17195" x="2197100" y="2635250"/>
          <p14:tracePt t="17213" x="2179638" y="2662238"/>
          <p14:tracePt t="17219" x="2160588" y="2698750"/>
          <p14:tracePt t="17227" x="2160588" y="2727325"/>
          <p14:tracePt t="17235" x="2160588" y="2754313"/>
          <p14:tracePt t="17244" x="2143125" y="2800350"/>
          <p14:tracePt t="17253" x="2143125" y="2836863"/>
          <p14:tracePt t="17264" x="2143125" y="2854325"/>
          <p14:tracePt t="17269" x="2143125" y="2881313"/>
          <p14:tracePt t="17279" x="2143125" y="2927350"/>
          <p14:tracePt t="17285" x="2143125" y="2946400"/>
          <p14:tracePt t="17293" x="2143125" y="2973388"/>
          <p14:tracePt t="17301" x="2143125" y="2982913"/>
          <p14:tracePt t="17309" x="2143125" y="3000375"/>
          <p14:tracePt t="17341" x="2143125" y="3017838"/>
          <p14:tracePt t="17397" x="2143125" y="3027363"/>
          <p14:tracePt t="17405" x="2124075" y="3046413"/>
          <p14:tracePt t="17413" x="2078038" y="3073400"/>
          <p14:tracePt t="17421" x="2024063" y="3073400"/>
          <p14:tracePt t="17430" x="1968500" y="3090863"/>
          <p14:tracePt t="17437" x="1905000" y="3100388"/>
          <p14:tracePt t="17448" x="1841500" y="3136900"/>
          <p14:tracePt t="17453" x="1787525" y="3146425"/>
          <p14:tracePt t="17463" x="1751013" y="3146425"/>
          <p14:tracePt t="17468" x="1722438" y="3173413"/>
          <p14:tracePt t="17476" x="1677988" y="3192463"/>
          <p14:tracePt t="17484" x="1658938" y="3200400"/>
          <p14:tracePt t="17492" x="1631950" y="3219450"/>
          <p14:tracePt t="17502" x="1612900" y="3236913"/>
          <p14:tracePt t="17540" x="1585913" y="3236913"/>
          <p14:tracePt t="17548" x="1531938" y="3236913"/>
          <p14:tracePt t="17555" x="1522413" y="3236913"/>
          <p14:tracePt t="17563" x="1476375" y="3236913"/>
          <p14:tracePt t="17571" x="1395413" y="3236913"/>
          <p14:tracePt t="17580" x="1339850" y="3236913"/>
          <p14:tracePt t="17587" x="1266825" y="3236913"/>
          <p14:tracePt t="17596" x="1212850" y="3236913"/>
          <p14:tracePt t="17604" x="1149350" y="3228975"/>
          <p14:tracePt t="17613" x="1103313" y="3219450"/>
          <p14:tracePt t="17619" x="1076325" y="3192463"/>
          <p14:tracePt t="17628" x="1057275" y="3182938"/>
          <p14:tracePt t="17635" x="1047750" y="3173413"/>
          <p14:tracePt t="17644" x="1047750" y="3163888"/>
          <p14:tracePt t="17651" x="1039813" y="3146425"/>
          <p14:tracePt t="17667" x="1039813" y="3100388"/>
          <p14:tracePt t="17675" x="1039813" y="3082925"/>
          <p14:tracePt t="17683" x="1039813" y="3046413"/>
          <p14:tracePt t="17691" x="1066800" y="3009900"/>
          <p14:tracePt t="17699" x="1066800" y="3000375"/>
          <p14:tracePt t="17707" x="1066800" y="2982913"/>
          <p14:tracePt t="17724" x="1066800" y="2973388"/>
          <p14:tracePt t="17731" x="1066800" y="2963863"/>
          <p14:tracePt t="17740" x="1066800" y="2954338"/>
          <p14:tracePt t="17757" x="1066800" y="2927350"/>
          <p14:tracePt t="17764" x="1066800" y="2909888"/>
          <p14:tracePt t="17773" x="1066800" y="2900363"/>
          <p14:tracePt t="17781" x="1103313" y="2863850"/>
          <p14:tracePt t="17788" x="1157288" y="2854325"/>
          <p14:tracePt t="17796" x="1276350" y="2808288"/>
          <p14:tracePt t="17805" x="1403350" y="2790825"/>
          <p14:tracePt t="17814" x="1549400" y="2781300"/>
          <p14:tracePt t="17821" x="1714500" y="2763838"/>
          <p14:tracePt t="17830" x="1860550" y="2763838"/>
          <p14:tracePt t="17836" x="2005013" y="2763838"/>
          <p14:tracePt t="17847" x="2133600" y="2763838"/>
          <p14:tracePt t="17852" x="2206625" y="2763838"/>
          <p14:tracePt t="17864" x="2270125" y="2781300"/>
          <p14:tracePt t="17881" x="2324100" y="2827338"/>
          <p14:tracePt t="17885" x="2333625" y="2863850"/>
          <p14:tracePt t="17893" x="2333625" y="2900363"/>
          <p14:tracePt t="17901" x="2333625" y="2927350"/>
          <p14:tracePt t="17909" x="2333625" y="2973388"/>
          <p14:tracePt t="17916" x="2333625" y="3009900"/>
          <p14:tracePt t="17924" x="2333625" y="3054350"/>
          <p14:tracePt t="17932" x="2260600" y="3119438"/>
          <p14:tracePt t="17940" x="2214563" y="3155950"/>
          <p14:tracePt t="17950" x="2187575" y="3173413"/>
          <p14:tracePt t="17957" x="2143125" y="3209925"/>
          <p14:tracePt t="17965" x="2133600" y="3219450"/>
          <p14:tracePt t="17972" x="2124075" y="3228975"/>
          <p14:tracePt t="18069" x="2114550" y="3228975"/>
          <p14:tracePt t="18079" x="2078038" y="3228975"/>
          <p14:tracePt t="18085" x="2041525" y="3228975"/>
          <p14:tracePt t="18093" x="1951038" y="3228975"/>
          <p14:tracePt t="18100" x="1924050" y="3228975"/>
          <p14:tracePt t="18108" x="1868488" y="3228975"/>
          <p14:tracePt t="18116" x="1860550" y="3228975"/>
          <p14:tracePt t="18124" x="1804988" y="3219450"/>
          <p14:tracePt t="18132" x="1758950" y="3219450"/>
          <p14:tracePt t="18140" x="1704975" y="3219450"/>
          <p14:tracePt t="18148" x="1649413" y="3219450"/>
          <p14:tracePt t="18156" x="1622425" y="3219450"/>
          <p14:tracePt t="18172" x="1612900" y="3219450"/>
          <p14:tracePt t="18515" x="1604963" y="3219450"/>
          <p14:tracePt t="18523" x="1595438" y="3219450"/>
          <p14:tracePt t="18540" x="1576388" y="3219450"/>
          <p14:tracePt t="18557" x="1568450" y="3219450"/>
          <p14:tracePt t="18579" x="1558925" y="3219450"/>
          <p14:tracePt t="18587" x="1541463" y="3219450"/>
          <p14:tracePt t="18595" x="1531938" y="3219450"/>
          <p14:tracePt t="18603" x="1522413" y="3219450"/>
          <p14:tracePt t="18611" x="1512888" y="3219450"/>
          <p14:tracePt t="18620" x="1495425" y="3219450"/>
          <p14:tracePt t="18629" x="1485900" y="3219450"/>
          <p14:tracePt t="18636" x="1468438" y="3228975"/>
          <p14:tracePt t="18664" x="1458913" y="3228975"/>
          <p14:tracePt t="18749" x="1468438" y="3219450"/>
          <p14:tracePt t="18764" x="1485900" y="3200400"/>
          <p14:tracePt t="18787" x="1485900" y="3192463"/>
          <p14:tracePt t="18868" x="1495425" y="3182938"/>
          <p14:tracePt t="18965" x="1495425" y="3192463"/>
          <p14:tracePt t="19005" x="1495425" y="3209925"/>
          <p14:tracePt t="19029" x="1495425" y="3219450"/>
          <p14:tracePt t="19053" x="1495425" y="3228975"/>
          <p14:tracePt t="19085" x="1495425" y="3246438"/>
          <p14:tracePt t="19149" x="1504950" y="3246438"/>
          <p14:tracePt t="19180" x="1504950" y="3228975"/>
          <p14:tracePt t="19188" x="1512888" y="3228975"/>
          <p14:tracePt t="19220" x="1522413" y="3219450"/>
          <p14:tracePt t="19228" x="1531938" y="3219450"/>
          <p14:tracePt t="19253" x="1541463" y="3219450"/>
          <p14:tracePt t="19278" x="1549400" y="3209925"/>
          <p14:tracePt t="19421" x="1558925" y="3209925"/>
          <p14:tracePt t="19428" x="1558925" y="3228975"/>
          <p14:tracePt t="19449" x="1558925" y="3255963"/>
          <p14:tracePt t="19451" x="1558925" y="3273425"/>
          <p14:tracePt t="19463" x="1558925" y="3302000"/>
          <p14:tracePt t="19467" x="1558925" y="3319463"/>
          <p14:tracePt t="19477" x="1558925" y="3338513"/>
          <p14:tracePt t="19483" x="1558925" y="3355975"/>
          <p14:tracePt t="19493" x="1568450" y="3365500"/>
          <p14:tracePt t="19500" x="1568450" y="3375025"/>
          <p14:tracePt t="19508" x="1568450" y="3382963"/>
          <p14:tracePt t="19524" x="1568450" y="3392488"/>
          <p14:tracePt t="19957" x="1595438" y="3392488"/>
          <p14:tracePt t="19965" x="1612900" y="3392488"/>
          <p14:tracePt t="19974" x="1668463" y="3392488"/>
          <p14:tracePt t="19981" x="1722438" y="3392488"/>
          <p14:tracePt t="19989" x="1787525" y="3392488"/>
          <p14:tracePt t="19998" x="1895475" y="3392488"/>
          <p14:tracePt t="20005" x="2005013" y="3392488"/>
          <p14:tracePt t="20014" x="2151063" y="3392488"/>
          <p14:tracePt t="20021" x="2297113" y="3392488"/>
          <p14:tracePt t="20030" x="2370138" y="3375025"/>
          <p14:tracePt t="20036" x="2506663" y="3328988"/>
          <p14:tracePt t="20045" x="2616200" y="3302000"/>
          <p14:tracePt t="20052" x="2716213" y="3255963"/>
          <p14:tracePt t="20065" x="2817813" y="3219450"/>
          <p14:tracePt t="20067" x="2844800" y="3200400"/>
          <p14:tracePt t="20079" x="2889250" y="3173413"/>
          <p14:tracePt t="20084" x="2898775" y="3155950"/>
          <p14:tracePt t="20093" x="2908300" y="3146425"/>
          <p14:tracePt t="20102" x="2925763" y="3109913"/>
          <p14:tracePt t="20109" x="2925763" y="3100388"/>
          <p14:tracePt t="20119" x="2925763" y="3090863"/>
          <p14:tracePt t="20125" x="2925763" y="3082925"/>
          <p14:tracePt t="20133" x="2925763" y="3073400"/>
          <p14:tracePt t="20141" x="2925763" y="3063875"/>
          <p14:tracePt t="20173" x="2925763" y="3054350"/>
          <p14:tracePt t="20180" x="2925763" y="3027363"/>
          <p14:tracePt t="20189" x="2925763" y="3009900"/>
          <p14:tracePt t="20197" x="2925763" y="2973388"/>
          <p14:tracePt t="20205" x="2925763" y="2917825"/>
          <p14:tracePt t="20213" x="2935288" y="2873375"/>
          <p14:tracePt t="20221" x="2954338" y="2808288"/>
          <p14:tracePt t="20230" x="2954338" y="2754313"/>
          <p14:tracePt t="20237" x="2990850" y="2662238"/>
          <p14:tracePt t="20247" x="2998788" y="2598738"/>
          <p14:tracePt t="20253" x="2998788" y="2562225"/>
          <p14:tracePt t="20268" x="3008313" y="2489200"/>
          <p14:tracePt t="20277" x="3008313" y="2435225"/>
          <p14:tracePt t="20283" x="3008313" y="2398713"/>
          <p14:tracePt t="20291" x="3017838" y="2398713"/>
          <p14:tracePt t="20299" x="3017838" y="2389188"/>
          <p14:tracePt t="20307" x="3017838" y="2371725"/>
          <p14:tracePt t="20316" x="3035300" y="2352675"/>
          <p14:tracePt t="20493" x="3035300" y="2343150"/>
          <p14:tracePt t="20645" x="3027363" y="2352675"/>
          <p14:tracePt t="20653" x="3017838" y="2425700"/>
          <p14:tracePt t="20662" x="3017838" y="2462213"/>
          <p14:tracePt t="20670" x="3017838" y="2517775"/>
          <p14:tracePt t="20681" x="3017838" y="2571750"/>
          <p14:tracePt t="20684" x="3017838" y="2625725"/>
          <p14:tracePt t="20692" x="3017838" y="2671763"/>
          <p14:tracePt t="20700" x="3017838" y="2744788"/>
          <p14:tracePt t="20708" x="3063875" y="2790825"/>
          <p14:tracePt t="20717" x="3117850" y="2836863"/>
          <p14:tracePt t="20724" x="3181350" y="2890838"/>
          <p14:tracePt t="20733" x="3263900" y="2946400"/>
          <p14:tracePt t="20741" x="3309938" y="2973388"/>
          <p14:tracePt t="20753" x="3336925" y="2990850"/>
          <p14:tracePt t="20757" x="3354388" y="3000375"/>
          <p14:tracePt t="20770" x="3363913" y="3009900"/>
          <p14:tracePt t="20837" x="3373438" y="3027363"/>
          <p14:tracePt t="20845" x="3373438" y="3046413"/>
          <p14:tracePt t="20853" x="3400425" y="3082925"/>
          <p14:tracePt t="20865" x="3419475" y="3127375"/>
          <p14:tracePt t="20888" x="3463925" y="3209925"/>
          <p14:tracePt t="20892" x="3482975" y="3236913"/>
          <p14:tracePt t="20908" x="3482975" y="3246438"/>
          <p14:tracePt t="20932" x="3482975" y="3255963"/>
          <p14:tracePt t="20948" x="3490913" y="3265488"/>
          <p14:tracePt t="21013" x="3500438" y="3265488"/>
          <p14:tracePt t="21021" x="3509963" y="3265488"/>
          <p14:tracePt t="21028" x="3536950" y="3265488"/>
          <p14:tracePt t="21125" x="3546475" y="3282950"/>
          <p14:tracePt t="21133" x="3546475" y="3302000"/>
          <p14:tracePt t="21141" x="3536950" y="3328988"/>
          <p14:tracePt t="21150" x="3527425" y="3338513"/>
          <p14:tracePt t="21157" x="3527425" y="3346450"/>
          <p14:tracePt t="21170" x="3519488" y="3375025"/>
          <p14:tracePt t="21172" x="3519488" y="3392488"/>
          <p14:tracePt t="21182" x="3519488" y="3419475"/>
          <p14:tracePt t="21188" x="3519488" y="3465513"/>
          <p14:tracePt t="21196" x="3519488" y="3482975"/>
          <p14:tracePt t="21204" x="3519488" y="3511550"/>
          <p14:tracePt t="21213" x="3519488" y="3538538"/>
          <p14:tracePt t="21220" x="3519488" y="3556000"/>
          <p14:tracePt t="21227" x="3519488" y="3575050"/>
          <p14:tracePt t="21236" x="3546475" y="3621088"/>
          <p14:tracePt t="21245" x="3556000" y="3629025"/>
          <p14:tracePt t="21310" x="3592513" y="3629025"/>
          <p14:tracePt t="21317" x="3646488" y="3621088"/>
          <p14:tracePt t="21325" x="3729038" y="3584575"/>
          <p14:tracePt t="21333" x="3829050" y="3538538"/>
          <p14:tracePt t="21340" x="3929063" y="3482975"/>
          <p14:tracePt t="21348" x="4075113" y="3438525"/>
          <p14:tracePt t="21356" x="4230688" y="3382963"/>
          <p14:tracePt t="21364" x="4394200" y="3365500"/>
          <p14:tracePt t="21372" x="4557713" y="3302000"/>
          <p14:tracePt t="21380" x="4667250" y="3302000"/>
          <p14:tracePt t="21389" x="4786313" y="3292475"/>
          <p14:tracePt t="21398" x="4813300" y="3292475"/>
          <p14:tracePt t="21405" x="4832350" y="3292475"/>
          <p14:tracePt t="21460" x="4840288" y="3292475"/>
          <p14:tracePt t="21468" x="4803775" y="3319463"/>
          <p14:tracePt t="21476" x="4776788" y="3338513"/>
          <p14:tracePt t="21483" x="4759325" y="3365500"/>
          <p14:tracePt t="21491" x="4740275" y="3392488"/>
          <p14:tracePt t="21499" x="4730750" y="3411538"/>
          <p14:tracePt t="21507" x="4713288" y="3429000"/>
          <p14:tracePt t="21515" x="4713288" y="3455988"/>
          <p14:tracePt t="21523" x="4695825" y="3475038"/>
          <p14:tracePt t="21531" x="4695825" y="3502025"/>
          <p14:tracePt t="21539" x="4695825" y="3511550"/>
          <p14:tracePt t="21547" x="4695825" y="3519488"/>
          <p14:tracePt t="21556" x="4695825" y="3538538"/>
          <p14:tracePt t="21629" x="4695825" y="3548063"/>
          <p14:tracePt t="21653" x="4703763" y="3548063"/>
          <p14:tracePt t="21671" x="4730750" y="3548063"/>
          <p14:tracePt t="21677" x="4749800" y="3548063"/>
          <p14:tracePt t="21685" x="4767263" y="3548063"/>
          <p14:tracePt t="21693" x="4786313" y="3584575"/>
          <p14:tracePt t="21700" x="4822825" y="3621088"/>
          <p14:tracePt t="21708" x="4859338" y="3665538"/>
          <p14:tracePt t="21716" x="4905375" y="3730625"/>
          <p14:tracePt t="21724" x="4978400" y="3811588"/>
          <p14:tracePt t="21732" x="5059363" y="3903663"/>
          <p14:tracePt t="21740" x="5141913" y="3967163"/>
          <p14:tracePt t="21748" x="5251450" y="4040188"/>
          <p14:tracePt t="21756" x="5334000" y="4094163"/>
          <p14:tracePt t="21764" x="5441950" y="4159250"/>
          <p14:tracePt t="21772" x="5524500" y="4186238"/>
          <p14:tracePt t="21780" x="5607050" y="4203700"/>
          <p14:tracePt t="21788" x="5634038" y="4203700"/>
          <p14:tracePt t="21797" x="5661025" y="4203700"/>
          <p14:tracePt t="21804" x="5688013" y="4203700"/>
          <p14:tracePt t="21813" x="5697538" y="4203700"/>
          <p14:tracePt t="21820" x="5707063" y="4203700"/>
          <p14:tracePt t="21901" x="5724525" y="4203700"/>
          <p14:tracePt t="21909" x="5743575" y="4203700"/>
          <p14:tracePt t="21917" x="5780088" y="4203700"/>
          <p14:tracePt t="21924" x="5834063" y="4203700"/>
          <p14:tracePt t="21932" x="5916613" y="4232275"/>
          <p14:tracePt t="21940" x="5962650" y="4268788"/>
          <p14:tracePt t="21948" x="6026150" y="4303713"/>
          <p14:tracePt t="21956" x="6053138" y="4332288"/>
          <p14:tracePt t="21964" x="6099175" y="4359275"/>
          <p14:tracePt t="21971" x="6135688" y="4395788"/>
          <p14:tracePt t="21979" x="6181725" y="4413250"/>
          <p14:tracePt t="21987" x="6199188" y="4441825"/>
          <p14:tracePt t="21995" x="6208713" y="4441825"/>
          <p14:tracePt t="22003" x="6218238" y="4449763"/>
          <p14:tracePt t="22012" x="6226175" y="4486275"/>
          <p14:tracePt t="22019" x="6226175" y="4495800"/>
          <p14:tracePt t="22027" x="6226175" y="4514850"/>
          <p14:tracePt t="22036" x="6226175" y="4522788"/>
          <p14:tracePt t="22046" x="6226175" y="4532313"/>
          <p14:tracePt t="22065" x="6226175" y="4551363"/>
          <p14:tracePt t="22073" x="6226175" y="4559300"/>
          <p14:tracePt t="22077" x="6226175" y="4568825"/>
          <p14:tracePt t="22083" x="6226175" y="4578350"/>
          <p14:tracePt t="22091" x="6226175" y="4595813"/>
          <p14:tracePt t="22100" x="6218238" y="4605338"/>
          <p14:tracePt t="22107" x="6208713" y="4614863"/>
          <p14:tracePt t="22116" x="6189663" y="4641850"/>
          <p14:tracePt t="22124" x="6172200" y="4660900"/>
          <p14:tracePt t="22132" x="6162675" y="4660900"/>
          <p14:tracePt t="22140" x="6153150" y="4668838"/>
          <p14:tracePt t="22148" x="6135688" y="4678363"/>
          <p14:tracePt t="22157" x="6108700" y="4687888"/>
          <p14:tracePt t="22165" x="6099175" y="4687888"/>
          <p14:tracePt t="22173" x="6089650" y="4687888"/>
          <p14:tracePt t="22182" x="6062663" y="4697413"/>
          <p14:tracePt t="22189" x="6043613" y="4705350"/>
          <p14:tracePt t="22196" x="5962650" y="4705350"/>
          <p14:tracePt t="22205" x="5926138" y="4724400"/>
          <p14:tracePt t="22213" x="5870575" y="4724400"/>
          <p14:tracePt t="22223" x="5816600" y="4724400"/>
          <p14:tracePt t="22229" x="5780088" y="4724400"/>
          <p14:tracePt t="22238" x="5707063" y="4724400"/>
          <p14:tracePt t="22246" x="5653088" y="4724400"/>
          <p14:tracePt t="22255" x="5597525" y="4724400"/>
          <p14:tracePt t="22264" x="5534025" y="4714875"/>
          <p14:tracePt t="22272" x="5461000" y="4705350"/>
          <p14:tracePt t="22278" x="5397500" y="4697413"/>
          <p14:tracePt t="22285" x="5324475" y="4678363"/>
          <p14:tracePt t="22291" x="5260975" y="4668838"/>
          <p14:tracePt t="22299" x="5205413" y="4660900"/>
          <p14:tracePt t="22307" x="5132388" y="4660900"/>
          <p14:tracePt t="22315" x="5068888" y="4632325"/>
          <p14:tracePt t="22323" x="5014913" y="4632325"/>
          <p14:tracePt t="22331" x="4959350" y="4632325"/>
          <p14:tracePt t="22339" x="4913313" y="4632325"/>
          <p14:tracePt t="22347" x="4886325" y="4632325"/>
          <p14:tracePt t="22355" x="4859338" y="4632325"/>
          <p14:tracePt t="22363" x="4840288" y="4632325"/>
          <p14:tracePt t="22371" x="4813300" y="4632325"/>
          <p14:tracePt t="22379" x="4795838" y="4641850"/>
          <p14:tracePt t="22388" x="4749800" y="4651375"/>
          <p14:tracePt t="22395" x="4703763" y="4678363"/>
          <p14:tracePt t="22405" x="4640263" y="4687888"/>
          <p14:tracePt t="22412" x="4567238" y="4714875"/>
          <p14:tracePt t="22420" x="4484688" y="4741863"/>
          <p14:tracePt t="22428" x="4448175" y="4751388"/>
          <p14:tracePt t="22435" x="4384675" y="4760913"/>
          <p14:tracePt t="22443" x="4348163" y="4760913"/>
          <p14:tracePt t="22452" x="4294188" y="4760913"/>
          <p14:tracePt t="22460" x="4248150" y="4760913"/>
          <p14:tracePt t="22469" x="4230688" y="4760913"/>
          <p14:tracePt t="22477" x="4194175" y="4760913"/>
          <p14:tracePt t="22484" x="4148138" y="4760913"/>
          <p14:tracePt t="22492" x="4111625" y="4760913"/>
          <p14:tracePt t="22500" x="4075113" y="4760913"/>
          <p14:tracePt t="22507" x="4038600" y="4760913"/>
          <p14:tracePt t="22515" x="4021138" y="4768850"/>
          <p14:tracePt t="22523" x="3992563" y="4768850"/>
          <p14:tracePt t="22540" x="3975100" y="4768850"/>
          <p14:tracePt t="22556" x="3929063" y="4797425"/>
          <p14:tracePt t="22564" x="3919538" y="4797425"/>
          <p14:tracePt t="22572" x="3883025" y="4797425"/>
          <p14:tracePt t="22580" x="3856038" y="4805363"/>
          <p14:tracePt t="22588" x="3802063" y="4805363"/>
          <p14:tracePt t="22596" x="3775075" y="4805363"/>
          <p14:tracePt t="22604" x="3702050" y="4814888"/>
          <p14:tracePt t="22613" x="3629025" y="4814888"/>
          <p14:tracePt t="22620" x="3556000" y="4814888"/>
          <p14:tracePt t="22629" x="3500438" y="4814888"/>
          <p14:tracePt t="22636" x="3436938" y="4814888"/>
          <p14:tracePt t="22646" x="3363913" y="4814888"/>
          <p14:tracePt t="22654" x="3300413" y="4797425"/>
          <p14:tracePt t="22660" x="3263900" y="4797425"/>
          <p14:tracePt t="22669" x="3217863" y="4787900"/>
          <p14:tracePt t="22677" x="3190875" y="4778375"/>
          <p14:tracePt t="22685" x="3163888" y="4768850"/>
          <p14:tracePt t="22691" x="3100388" y="4741863"/>
          <p14:tracePt t="22699" x="3071813" y="4724400"/>
          <p14:tracePt t="22707" x="3044825" y="4714875"/>
          <p14:tracePt t="22715" x="2981325" y="4687888"/>
          <p14:tracePt t="22724" x="2925763" y="4668838"/>
          <p14:tracePt t="22732" x="2862263" y="4632325"/>
          <p14:tracePt t="22740" x="2798763" y="4605338"/>
          <p14:tracePt t="22748" x="2662238" y="4541838"/>
          <p14:tracePt t="22756" x="2570163" y="4514850"/>
          <p14:tracePt t="22764" x="2433638" y="4459288"/>
          <p14:tracePt t="22772" x="2316163" y="4395788"/>
          <p14:tracePt t="22780" x="2243138" y="4376738"/>
          <p14:tracePt t="22787" x="2160588" y="4332288"/>
          <p14:tracePt t="22795" x="2097088" y="4303713"/>
          <p14:tracePt t="22804" x="2051050" y="4259263"/>
          <p14:tracePt t="22811" x="2005013" y="4249738"/>
          <p14:tracePt t="22819" x="1987550" y="4232275"/>
          <p14:tracePt t="22829" x="1960563" y="4222750"/>
          <p14:tracePt t="22837" x="1951038" y="4213225"/>
          <p14:tracePt t="22877" x="1941513" y="4203700"/>
          <p14:tracePt t="22885" x="1941513" y="4186238"/>
          <p14:tracePt t="22895" x="1941513" y="4130675"/>
          <p14:tracePt t="22902" x="1941513" y="4040188"/>
          <p14:tracePt t="22909" x="1924050" y="3967163"/>
          <p14:tracePt t="22917" x="1914525" y="3867150"/>
          <p14:tracePt t="22925" x="1914525" y="3794125"/>
          <p14:tracePt t="22933" x="1914525" y="3738563"/>
          <p14:tracePt t="22941" x="1914525" y="3648075"/>
          <p14:tracePt t="22949" x="1914525" y="3556000"/>
          <p14:tracePt t="22957" x="1914525" y="3429000"/>
          <p14:tracePt t="22965" x="1914525" y="3319463"/>
          <p14:tracePt t="22973" x="1914525" y="3192463"/>
          <p14:tracePt t="22981" x="1914525" y="3063875"/>
          <p14:tracePt t="22989" x="1914525" y="2982913"/>
          <p14:tracePt t="22996" x="1960563" y="2873375"/>
          <p14:tracePt t="23005" x="1987550" y="2771775"/>
          <p14:tracePt t="23012" x="2014538" y="2727325"/>
          <p14:tracePt t="23021" x="2033588" y="2671763"/>
          <p14:tracePt t="23030" x="2060575" y="2608263"/>
          <p14:tracePt t="23037" x="2087563" y="2571750"/>
          <p14:tracePt t="23046" x="2114550" y="2544763"/>
          <p14:tracePt t="23053" x="2170113" y="2517775"/>
          <p14:tracePt t="23063" x="2251075" y="2481263"/>
          <p14:tracePt t="23069" x="2352675" y="2425700"/>
          <p14:tracePt t="23079" x="2479675" y="2398713"/>
          <p14:tracePt t="23087" x="2606675" y="2398713"/>
          <p14:tracePt t="23091" x="2735263" y="2398713"/>
          <p14:tracePt t="23099" x="2881313" y="2398713"/>
          <p14:tracePt t="23107" x="2990850" y="2398713"/>
          <p14:tracePt t="23115" x="3190875" y="2398713"/>
          <p14:tracePt t="23124" x="3336925" y="2398713"/>
          <p14:tracePt t="23131" x="3536950" y="2398713"/>
          <p14:tracePt t="23139" x="3729038" y="2398713"/>
          <p14:tracePt t="23147" x="3956050" y="2398713"/>
          <p14:tracePt t="23156" x="4211638" y="2398713"/>
          <p14:tracePt t="23164" x="4476750" y="2398713"/>
          <p14:tracePt t="23172" x="4659313" y="2398713"/>
          <p14:tracePt t="23180" x="4803775" y="2398713"/>
          <p14:tracePt t="23188" x="4968875" y="2398713"/>
          <p14:tracePt t="23196" x="5114925" y="2398713"/>
          <p14:tracePt t="23204" x="5224463" y="2398713"/>
          <p14:tracePt t="23212" x="5334000" y="2416175"/>
          <p14:tracePt t="23220" x="5414963" y="2425700"/>
          <p14:tracePt t="23228" x="5470525" y="2452688"/>
          <p14:tracePt t="23236" x="5524500" y="2489200"/>
          <p14:tracePt t="23245" x="5543550" y="2498725"/>
          <p14:tracePt t="23252" x="5616575" y="2535238"/>
          <p14:tracePt t="23261" x="5661025" y="2571750"/>
          <p14:tracePt t="23268" x="5707063" y="2617788"/>
          <p14:tracePt t="23278" x="5807075" y="2671763"/>
          <p14:tracePt t="23284" x="5870575" y="2708275"/>
          <p14:tracePt t="23292" x="5907088" y="2744788"/>
          <p14:tracePt t="23300" x="5972175" y="2781300"/>
          <p14:tracePt t="23308" x="6026150" y="2808288"/>
          <p14:tracePt t="23316" x="6108700" y="2844800"/>
          <p14:tracePt t="23325" x="6153150" y="2873375"/>
          <p14:tracePt t="23332" x="6172200" y="2881313"/>
          <p14:tracePt t="23341" x="6208713" y="2900363"/>
          <p14:tracePt t="23348" x="6218238" y="2909888"/>
          <p14:tracePt t="23403" x="6218238" y="2917825"/>
          <p14:tracePt t="23411" x="6218238" y="2946400"/>
          <p14:tracePt t="23420" x="6218238" y="2982913"/>
          <p14:tracePt t="23428" x="6218238" y="2990850"/>
          <p14:tracePt t="23436" x="6218238" y="3009900"/>
          <p14:tracePt t="23445" x="6226175" y="3027363"/>
          <p14:tracePt t="23452" x="6226175" y="3036888"/>
          <p14:tracePt t="23461" x="6226175" y="3046413"/>
          <p14:tracePt t="23477" x="6226175" y="3063875"/>
          <p14:tracePt t="23483" x="6245225" y="3100388"/>
          <p14:tracePt t="23491" x="6272213" y="3127375"/>
          <p14:tracePt t="23499" x="6272213" y="3146425"/>
          <p14:tracePt t="23507" x="6272213" y="3192463"/>
          <p14:tracePt t="23516" x="6272213" y="3246438"/>
          <p14:tracePt t="23524" x="6272213" y="3319463"/>
          <p14:tracePt t="23532" x="6272213" y="3429000"/>
          <p14:tracePt t="23540" x="6272213" y="3502025"/>
          <p14:tracePt t="23548" x="6272213" y="3556000"/>
          <p14:tracePt t="23556" x="6272213" y="3592513"/>
          <p14:tracePt t="23564" x="6272213" y="3638550"/>
          <p14:tracePt t="23572" x="6272213" y="3665538"/>
          <p14:tracePt t="23581" x="6272213" y="3684588"/>
          <p14:tracePt t="23589" x="6272213" y="3702050"/>
          <p14:tracePt t="23596" x="6272213" y="3748088"/>
          <p14:tracePt t="23605" x="6262688" y="3775075"/>
          <p14:tracePt t="23613" x="6254750" y="3794125"/>
          <p14:tracePt t="23621" x="6245225" y="3811588"/>
          <p14:tracePt t="23629" x="6189663" y="3875088"/>
          <p14:tracePt t="23637" x="6162675" y="3921125"/>
          <p14:tracePt t="23646" x="6126163" y="3948113"/>
          <p14:tracePt t="23653" x="6072188" y="4013200"/>
          <p14:tracePt t="23663" x="6007100" y="4067175"/>
          <p14:tracePt t="23668" x="5953125" y="4130675"/>
          <p14:tracePt t="23679" x="5889625" y="4203700"/>
          <p14:tracePt t="23685" x="5807075" y="4268788"/>
          <p14:tracePt t="23695" x="5724525" y="4340225"/>
          <p14:tracePt t="23700" x="5643563" y="4395788"/>
          <p14:tracePt t="23708" x="5561013" y="4449763"/>
          <p14:tracePt t="23716" x="5497513" y="4486275"/>
          <p14:tracePt t="23725" x="5434013" y="4514850"/>
          <p14:tracePt t="23731" x="5368925" y="4541838"/>
          <p14:tracePt t="23739" x="5305425" y="4559300"/>
          <p14:tracePt t="23748" x="5232400" y="4587875"/>
          <p14:tracePt t="23756" x="5168900" y="4605338"/>
          <p14:tracePt t="23764" x="5105400" y="4624388"/>
          <p14:tracePt t="23771" x="5032375" y="4641850"/>
          <p14:tracePt t="23779" x="4968875" y="4651375"/>
          <p14:tracePt t="23787" x="4913313" y="4651375"/>
          <p14:tracePt t="23797" x="4840288" y="4660900"/>
          <p14:tracePt t="23805" x="4722813" y="4697413"/>
          <p14:tracePt t="23812" x="4630738" y="4697413"/>
          <p14:tracePt t="23821" x="4521200" y="4697413"/>
          <p14:tracePt t="23829" x="4430713" y="4697413"/>
          <p14:tracePt t="23837" x="4394200" y="4697413"/>
          <p14:tracePt t="23846" x="4321175" y="4697413"/>
          <p14:tracePt t="23852" x="4211638" y="4697413"/>
          <p14:tracePt t="23866" x="4157663" y="4697413"/>
          <p14:tracePt t="23869" x="4094163" y="4687888"/>
          <p14:tracePt t="23879" x="4038600" y="4678363"/>
          <p14:tracePt t="23884" x="3992563" y="4678363"/>
          <p14:tracePt t="23895" x="3975100" y="4668838"/>
          <p14:tracePt t="23901" x="3938588" y="4668838"/>
          <p14:tracePt t="23909" x="3883025" y="4668838"/>
          <p14:tracePt t="23916" x="3810000" y="4668838"/>
          <p14:tracePt t="23925" x="3729038" y="4668838"/>
          <p14:tracePt t="23933" x="3619500" y="4668838"/>
          <p14:tracePt t="23942" x="3490913" y="4641850"/>
          <p14:tracePt t="23948" x="3346450" y="4624388"/>
          <p14:tracePt t="23956" x="3200400" y="4614863"/>
          <p14:tracePt t="23965" x="3017838" y="4578350"/>
          <p14:tracePt t="23975" x="2862263" y="4532313"/>
          <p14:tracePt t="23979" x="2716213" y="4478338"/>
          <p14:tracePt t="23987" x="2525713" y="4395788"/>
          <p14:tracePt t="23997" x="2352675" y="4313238"/>
          <p14:tracePt t="24005" x="2197100" y="4222750"/>
          <p14:tracePt t="24013" x="2078038" y="4149725"/>
          <p14:tracePt t="24021" x="1941513" y="4057650"/>
          <p14:tracePt t="24029" x="1841500" y="3957638"/>
          <p14:tracePt t="24037" x="1758950" y="3875088"/>
          <p14:tracePt t="24046" x="1704975" y="3811588"/>
          <p14:tracePt t="24053" x="1668463" y="3730625"/>
          <p14:tracePt t="24063" x="1641475" y="3648075"/>
          <p14:tracePt t="24069" x="1641475" y="3575050"/>
          <p14:tracePt t="24079" x="1641475" y="3519488"/>
          <p14:tracePt t="24085" x="1641475" y="3446463"/>
          <p14:tracePt t="24095" x="1641475" y="3382963"/>
          <p14:tracePt t="24101" x="1658938" y="3292475"/>
          <p14:tracePt t="24109" x="1704975" y="3173413"/>
          <p14:tracePt t="24117" x="1758950" y="3073400"/>
          <p14:tracePt t="24129" x="1841500" y="2954338"/>
          <p14:tracePt t="24133" x="1960563" y="2881313"/>
          <p14:tracePt t="24141" x="2070100" y="2800350"/>
          <p14:tracePt t="24150" x="2197100" y="2708275"/>
          <p14:tracePt t="24157" x="2352675" y="2635250"/>
          <p14:tracePt t="24163" x="2552700" y="2535238"/>
          <p14:tracePt t="24172" x="2898775" y="2379663"/>
          <p14:tracePt t="24179" x="3190875" y="2316163"/>
          <p14:tracePt t="24187" x="3592513" y="2233613"/>
          <p14:tracePt t="24195" x="4094163" y="2160588"/>
          <p14:tracePt t="24203" x="4484688" y="2116138"/>
          <p14:tracePt t="24211" x="4932363" y="2097088"/>
          <p14:tracePt t="24220" x="5195888" y="2097088"/>
          <p14:tracePt t="24228" x="5497513" y="2097088"/>
          <p14:tracePt t="24236" x="5697538" y="2097088"/>
          <p14:tracePt t="24244" x="5862638" y="2160588"/>
          <p14:tracePt t="24252" x="5999163" y="2233613"/>
          <p14:tracePt t="24261" x="6099175" y="2325688"/>
          <p14:tracePt t="24268" x="6172200" y="2389188"/>
          <p14:tracePt t="24278" x="6226175" y="2489200"/>
          <p14:tracePt t="24284" x="6254750" y="2589213"/>
          <p14:tracePt t="24292" x="6308725" y="2698750"/>
          <p14:tracePt t="24299" x="6326188" y="2763838"/>
          <p14:tracePt t="24307" x="6372225" y="2827338"/>
          <p14:tracePt t="24315" x="6408738" y="2890838"/>
          <p14:tracePt t="24324" x="6435725" y="2909888"/>
          <p14:tracePt t="24331" x="6464300" y="2954338"/>
          <p14:tracePt t="24339" x="6472238" y="2982913"/>
          <p14:tracePt t="24347" x="6500813" y="3046413"/>
          <p14:tracePt t="24355" x="6500813" y="3119438"/>
          <p14:tracePt t="24364" x="6500813" y="3192463"/>
          <p14:tracePt t="24371" x="6500813" y="3282950"/>
          <p14:tracePt t="24379" x="6500813" y="3392488"/>
          <p14:tracePt t="24387" x="6464300" y="3511550"/>
          <p14:tracePt t="24395" x="6391275" y="3629025"/>
          <p14:tracePt t="24403" x="6318250" y="3730625"/>
          <p14:tracePt t="24411" x="6235700" y="3848100"/>
          <p14:tracePt t="24419" x="6126163" y="3948113"/>
          <p14:tracePt t="24427" x="6026150" y="4049713"/>
          <p14:tracePt t="24437" x="5926138" y="4122738"/>
          <p14:tracePt t="24446" x="5807075" y="4195763"/>
          <p14:tracePt t="24453" x="5707063" y="4240213"/>
          <p14:tracePt t="24463" x="5597525" y="4276725"/>
          <p14:tracePt t="24469" x="5478463" y="4340225"/>
          <p14:tracePt t="24479" x="5368925" y="4368800"/>
          <p14:tracePt t="24485" x="5260975" y="4368800"/>
          <p14:tracePt t="24495" x="5122863" y="4413250"/>
          <p14:tracePt t="24501" x="5014913" y="4413250"/>
          <p14:tracePt t="24508" x="4868863" y="4413250"/>
          <p14:tracePt t="24516" x="4703763" y="4413250"/>
          <p14:tracePt t="24525" x="4557713" y="4413250"/>
          <p14:tracePt t="24532" x="4430713" y="4376738"/>
          <p14:tracePt t="24540" x="4257675" y="4332288"/>
          <p14:tracePt t="24548" x="4129088" y="4286250"/>
          <p14:tracePt t="24556" x="3956050" y="4213225"/>
          <p14:tracePt t="24563" x="3829050" y="4149725"/>
          <p14:tracePt t="24573" x="3673475" y="4057650"/>
          <p14:tracePt t="24579" x="3500438" y="3967163"/>
          <p14:tracePt t="24587" x="3363913" y="3857625"/>
          <p14:tracePt t="24595" x="3227388" y="3748088"/>
          <p14:tracePt t="24603" x="3108325" y="3648075"/>
          <p14:tracePt t="24611" x="2990850" y="3529013"/>
          <p14:tracePt t="24620" x="2925763" y="3429000"/>
          <p14:tracePt t="24628" x="2898775" y="3309938"/>
          <p14:tracePt t="24636" x="2889250" y="3182938"/>
          <p14:tracePt t="24644" x="2889250" y="3054350"/>
          <p14:tracePt t="24652" x="2889250" y="2909888"/>
          <p14:tracePt t="24663" x="2889250" y="2763838"/>
          <p14:tracePt t="24668" x="2889250" y="2598738"/>
          <p14:tracePt t="24679" x="2908300" y="2452688"/>
          <p14:tracePt t="24685" x="2935288" y="2325688"/>
          <p14:tracePt t="24696" x="2998788" y="2206625"/>
          <p14:tracePt t="24701" x="3017838" y="2125663"/>
          <p14:tracePt t="24709" x="3100388" y="1997075"/>
          <p14:tracePt t="24716" x="3154363" y="1914525"/>
          <p14:tracePt t="24727" x="3227388" y="1797050"/>
          <p14:tracePt t="24732" x="3290888" y="1724025"/>
          <p14:tracePt t="24740" x="3427413" y="1631950"/>
          <p14:tracePt t="24748" x="3563938" y="1577975"/>
          <p14:tracePt t="24758" x="3729038" y="1504950"/>
          <p14:tracePt t="24763" x="3965575" y="1449388"/>
          <p14:tracePt t="24772" x="4311650" y="1431925"/>
          <p14:tracePt t="24779" x="4649788" y="1431925"/>
          <p14:tracePt t="24789" x="5105400" y="1468438"/>
          <p14:tracePt t="24798" x="5588000" y="1587500"/>
          <p14:tracePt t="24805" x="5907088" y="1760538"/>
          <p14:tracePt t="24812" x="6181725" y="1970088"/>
          <p14:tracePt t="24821" x="6491288" y="2262188"/>
          <p14:tracePt t="24829" x="6700838" y="2525713"/>
          <p14:tracePt t="24837" x="6856413" y="2790825"/>
          <p14:tracePt t="24846" x="6992938" y="3036888"/>
          <p14:tracePt t="24853" x="7037388" y="3200400"/>
          <p14:tracePt t="24866" x="7083425" y="3319463"/>
          <p14:tracePt t="24870" x="7092950" y="3411538"/>
          <p14:tracePt t="24878" x="7092950" y="3519488"/>
          <p14:tracePt t="24884" x="7092950" y="3592513"/>
          <p14:tracePt t="24892" x="7092950" y="3675063"/>
          <p14:tracePt t="24900" x="7092950" y="3767138"/>
          <p14:tracePt t="24908" x="7046913" y="3857625"/>
          <p14:tracePt t="24916" x="6964363" y="3948113"/>
          <p14:tracePt t="24924" x="6864350" y="4021138"/>
          <p14:tracePt t="24932" x="6691313" y="4094163"/>
          <p14:tracePt t="24941" x="6527800" y="4176713"/>
          <p14:tracePt t="24948" x="6427788" y="4186238"/>
          <p14:tracePt t="24956" x="6235700" y="4268788"/>
          <p14:tracePt t="24964" x="6072188" y="4332288"/>
          <p14:tracePt t="24974" x="5834063" y="4359275"/>
          <p14:tracePt t="24979" x="5588000" y="4395788"/>
          <p14:tracePt t="24988" x="5397500" y="4395788"/>
          <p14:tracePt t="24995" x="5195888" y="4395788"/>
          <p14:tracePt t="25003" x="4995863" y="4395788"/>
          <p14:tracePt t="25011" x="4849813" y="4395788"/>
          <p14:tracePt t="25019" x="4667250" y="4395788"/>
          <p14:tracePt t="25028" x="4503738" y="4386263"/>
          <p14:tracePt t="25036" x="4357688" y="4376738"/>
          <p14:tracePt t="25045" x="4165600" y="4313238"/>
          <p14:tracePt t="25052" x="4057650" y="4286250"/>
          <p14:tracePt t="25062" x="3956050" y="4232275"/>
          <p14:tracePt t="25068" x="3856038" y="4167188"/>
          <p14:tracePt t="25078" x="3838575" y="4140200"/>
          <p14:tracePt t="25084" x="3810000" y="4086225"/>
          <p14:tracePt t="25094" x="3802063" y="4003675"/>
          <p14:tracePt t="25100" x="3792538" y="3930650"/>
          <p14:tracePt t="25109" x="3792538" y="3875088"/>
          <p14:tracePt t="25116" x="3775075" y="3794125"/>
          <p14:tracePt t="25126" x="3775075" y="3738563"/>
          <p14:tracePt t="25132" x="3738563" y="3638550"/>
          <p14:tracePt t="25140" x="3709988" y="3565525"/>
          <p14:tracePt t="25148" x="3665538" y="3502025"/>
          <p14:tracePt t="25158" x="3636963" y="3465513"/>
          <p14:tracePt t="25164" x="3619500" y="3446463"/>
          <p14:tracePt t="25173" x="3600450" y="3429000"/>
          <p14:tracePt t="25179" x="3582988" y="3419475"/>
          <p14:tracePt t="25195" x="3519488" y="3392488"/>
          <p14:tracePt t="25203" x="3500438" y="3392488"/>
          <p14:tracePt t="25211" x="3446463" y="3392488"/>
          <p14:tracePt t="25220" x="3373438" y="3392488"/>
          <p14:tracePt t="25228" x="3300413" y="3392488"/>
          <p14:tracePt t="25236" x="3244850" y="3392488"/>
          <p14:tracePt t="25245" x="3171825" y="3392488"/>
          <p14:tracePt t="25252" x="3100388" y="3392488"/>
          <p14:tracePt t="25262" x="3027363" y="3392488"/>
          <p14:tracePt t="25268" x="2908300" y="3402013"/>
          <p14:tracePt t="25278" x="2835275" y="3429000"/>
          <p14:tracePt t="25284" x="2752725" y="3455988"/>
          <p14:tracePt t="25291" x="2708275" y="3475038"/>
          <p14:tracePt t="25299" x="2671763" y="3475038"/>
          <p14:tracePt t="25307" x="2635250" y="3511550"/>
          <p14:tracePt t="25315" x="2625725" y="3511550"/>
          <p14:tracePt t="25323" x="2606675" y="3519488"/>
          <p14:tracePt t="25341" x="2579688" y="3519488"/>
          <p14:tracePt t="25347" x="2570163" y="3529013"/>
          <p14:tracePt t="25355" x="2562225" y="3548063"/>
          <p14:tracePt t="25363" x="2543175" y="3548063"/>
          <p14:tracePt t="25372" x="2525713" y="3548063"/>
          <p14:tracePt t="25380" x="2452688" y="3556000"/>
          <p14:tracePt t="25389" x="2416175" y="3575050"/>
          <p14:tracePt t="25395" x="2370138" y="3575050"/>
          <p14:tracePt t="25403" x="2316163" y="3584575"/>
          <p14:tracePt t="25411" x="2270125" y="3584575"/>
          <p14:tracePt t="25419" x="2260600" y="3584575"/>
          <p14:tracePt t="25428" x="2251075" y="3584575"/>
          <p14:tracePt t="25548" x="2224088" y="3584575"/>
          <p14:tracePt t="25557" x="2206625" y="3584575"/>
          <p14:tracePt t="25564" x="2179638" y="3584575"/>
          <p14:tracePt t="25572" x="2133600" y="3584575"/>
          <p14:tracePt t="25579" x="2106613" y="3584575"/>
          <p14:tracePt t="25588" x="2051050" y="3584575"/>
          <p14:tracePt t="25595" x="1987550" y="3556000"/>
          <p14:tracePt t="25604" x="1941513" y="3529013"/>
          <p14:tracePt t="25611" x="1895475" y="3519488"/>
          <p14:tracePt t="25620" x="1851025" y="3492500"/>
          <p14:tracePt t="25628" x="1831975" y="3475038"/>
          <p14:tracePt t="25636" x="1814513" y="3455988"/>
          <p14:tracePt t="25645" x="1768475" y="3438525"/>
          <p14:tracePt t="25652" x="1751013" y="3429000"/>
          <p14:tracePt t="25661" x="1751013" y="3419475"/>
          <p14:tracePt t="25668" x="1741488" y="3402013"/>
          <p14:tracePt t="25678" x="1731963" y="3392488"/>
          <p14:tracePt t="25692" x="1731963" y="3382963"/>
          <p14:tracePt t="25700" x="1722438" y="3375025"/>
          <p14:tracePt t="25708" x="1714500" y="3375025"/>
          <p14:tracePt t="25716" x="1704975" y="3375025"/>
          <p14:tracePt t="25728" x="1695450" y="3375025"/>
          <p14:tracePt t="25732" x="1658938" y="3375025"/>
          <p14:tracePt t="25740" x="1622425" y="3375025"/>
          <p14:tracePt t="25748" x="1595438" y="3375025"/>
          <p14:tracePt t="25757" x="1541463" y="3375025"/>
          <p14:tracePt t="25763" x="1495425" y="3375025"/>
          <p14:tracePt t="25772" x="1458913" y="3375025"/>
          <p14:tracePt t="25779" x="1403350" y="3375025"/>
          <p14:tracePt t="25788" x="1385888" y="3346450"/>
          <p14:tracePt t="25795" x="1330325" y="3302000"/>
          <p14:tracePt t="25803" x="1330325" y="3292475"/>
          <p14:tracePt t="25811" x="1330325" y="3282950"/>
          <p14:tracePt t="25820" x="1330325" y="3273425"/>
          <p14:tracePt t="25828" x="1330325" y="3265488"/>
          <p14:tracePt t="25836" x="1330325" y="3255963"/>
          <p14:tracePt t="25844" x="1330325" y="3246438"/>
          <p14:tracePt t="25885" x="1330325" y="3219450"/>
          <p14:tracePt t="25900" x="1339850" y="3219450"/>
          <p14:tracePt t="25909" x="1349375" y="3219450"/>
          <p14:tracePt t="25917" x="1385888" y="3219450"/>
          <p14:tracePt t="25925" x="1412875" y="3219450"/>
          <p14:tracePt t="25933" x="1449388" y="3228975"/>
          <p14:tracePt t="25946" x="1485900" y="3255963"/>
          <p14:tracePt t="25949" x="1541463" y="3292475"/>
          <p14:tracePt t="25957" x="1568450" y="3319463"/>
          <p14:tracePt t="25966" x="1612900" y="3355975"/>
          <p14:tracePt t="25975" x="1649413" y="3382963"/>
          <p14:tracePt t="25981" x="1714500" y="3411538"/>
          <p14:tracePt t="25988" x="1778000" y="3446463"/>
          <p14:tracePt t="26004" x="1804988" y="3446463"/>
          <p14:tracePt t="26012" x="1824038" y="3446463"/>
          <p14:tracePt t="26021" x="1851025" y="3446463"/>
          <p14:tracePt t="26030" x="1868488" y="3446463"/>
          <p14:tracePt t="26037" x="1878013" y="3446463"/>
          <p14:tracePt t="26047" x="1905000" y="3438525"/>
          <p14:tracePt t="26053" x="1914525" y="3438525"/>
          <p14:tracePt t="26069" x="1914525" y="3411538"/>
          <p14:tracePt t="26079" x="1914525" y="3402013"/>
          <p14:tracePt t="26084" x="1924050" y="3392488"/>
          <p14:tracePt t="26095" x="1924050" y="3375025"/>
          <p14:tracePt t="26101" x="1924050" y="3355975"/>
          <p14:tracePt t="26109" x="1924050" y="3338513"/>
          <p14:tracePt t="26116" x="1914525" y="3328988"/>
          <p14:tracePt t="26124" x="1905000" y="3319463"/>
          <p14:tracePt t="26132" x="1895475" y="3319463"/>
          <p14:tracePt t="26140" x="1887538" y="3309938"/>
          <p14:tracePt t="26158" x="1878013" y="3309938"/>
          <p14:tracePt t="26172" x="1868488" y="3309938"/>
          <p14:tracePt t="26204" x="1841500" y="3309938"/>
          <p14:tracePt t="26213" x="1824038" y="3309938"/>
          <p14:tracePt t="26221" x="1814513" y="3328988"/>
          <p14:tracePt t="26229" x="1804988" y="3338513"/>
          <p14:tracePt t="26237" x="1778000" y="3365500"/>
          <p14:tracePt t="26246" x="1758950" y="3382963"/>
          <p14:tracePt t="26253" x="1741488" y="3402013"/>
          <p14:tracePt t="26262" x="1722438" y="3419475"/>
          <p14:tracePt t="26269" x="1704975" y="3438525"/>
          <p14:tracePt t="26279" x="1668463" y="3455988"/>
          <p14:tracePt t="26292" x="1641475" y="3475038"/>
          <p14:tracePt t="26300" x="1631950" y="3475038"/>
          <p14:tracePt t="26307" x="1604963" y="3475038"/>
          <p14:tracePt t="26315" x="1595438" y="3475038"/>
          <p14:tracePt t="26324" x="1585913" y="3475038"/>
          <p14:tracePt t="26364" x="1576388" y="3475038"/>
          <p14:tracePt t="26460" x="1576388" y="3465513"/>
          <p14:tracePt t="26477" x="1576388" y="3455988"/>
          <p14:tracePt t="26509" x="1576388" y="3438525"/>
          <p14:tracePt t="26525" x="1576388" y="3429000"/>
          <p14:tracePt t="26749" x="1576388" y="3402013"/>
          <p14:tracePt t="26757" x="1576388" y="3392488"/>
          <p14:tracePt t="26765" x="1576388" y="3375025"/>
          <p14:tracePt t="26773" x="1576388" y="3346450"/>
          <p14:tracePt t="26788" x="1576388" y="3338513"/>
          <p14:tracePt t="26803" x="1585913" y="3319463"/>
          <p14:tracePt t="26917" x="1585913" y="3328988"/>
          <p14:tracePt t="26925" x="1585913" y="3338513"/>
          <p14:tracePt t="26941" x="1585913" y="3346450"/>
          <p14:tracePt t="26957" x="1585913" y="3365500"/>
          <p14:tracePt t="26965" x="1585913" y="3375025"/>
          <p14:tracePt t="26973" x="1585913" y="3392488"/>
          <p14:tracePt t="26981" x="1576388" y="3411538"/>
          <p14:tracePt t="26988" x="1576388" y="3419475"/>
          <p14:tracePt t="26996" x="1568450" y="3429000"/>
          <p14:tracePt t="27005" x="1549400" y="3446463"/>
          <p14:tracePt t="27035" x="1541463" y="3455988"/>
          <p14:tracePt t="27044" x="1531938" y="3465513"/>
          <p14:tracePt t="27067" x="1522413" y="3465513"/>
          <p14:tracePt t="27084" x="1512888" y="3465513"/>
          <p14:tracePt t="27141" x="1504950" y="3465513"/>
          <p14:tracePt t="27253" x="1485900" y="3455988"/>
          <p14:tracePt t="27261" x="1449388" y="3455988"/>
          <p14:tracePt t="27268" x="1395413" y="3446463"/>
          <p14:tracePt t="27280" x="1349375" y="3446463"/>
          <p14:tracePt t="27285" x="1312863" y="3446463"/>
          <p14:tracePt t="27296" x="1285875" y="3438525"/>
          <p14:tracePt t="27299" x="1239838" y="3438525"/>
          <p14:tracePt t="27308" x="1193800" y="3419475"/>
          <p14:tracePt t="27315" x="1139825" y="3419475"/>
          <p14:tracePt t="27323" x="1112838" y="3402013"/>
          <p14:tracePt t="27332" x="1103313" y="3402013"/>
          <p14:tracePt t="27339" x="1093788" y="3402013"/>
          <p14:tracePt t="27347" x="1084263" y="3402013"/>
          <p14:tracePt t="27387" x="1093788" y="3402013"/>
          <p14:tracePt t="27395" x="1149350" y="3402013"/>
          <p14:tracePt t="27403" x="1203325" y="3402013"/>
          <p14:tracePt t="27411" x="1249363" y="3402013"/>
          <p14:tracePt t="27420" x="1266825" y="3402013"/>
          <p14:tracePt t="27429" x="1285875" y="3392488"/>
          <p14:tracePt t="27447" x="1303338" y="3392488"/>
          <p14:tracePt t="27557" x="1303338" y="3402013"/>
          <p14:tracePt t="27565" x="1303338" y="3411538"/>
          <p14:tracePt t="27573" x="1303338" y="3419475"/>
          <p14:tracePt t="27613" x="1312863" y="3429000"/>
          <p14:tracePt t="27621" x="1330325" y="3429000"/>
          <p14:tracePt t="27637" x="1349375" y="3429000"/>
          <p14:tracePt t="27644" x="1358900" y="3429000"/>
          <p14:tracePt t="27652" x="1376363" y="3429000"/>
          <p14:tracePt t="27926" x="1376363" y="3419475"/>
          <p14:tracePt t="27933" x="1376363" y="3411538"/>
          <p14:tracePt t="27941" x="1376363" y="3402013"/>
          <p14:tracePt t="27950" x="1385888" y="3382963"/>
          <p14:tracePt t="27966" x="1385888" y="3375025"/>
          <p14:tracePt t="27989" x="1385888" y="3365500"/>
          <p14:tracePt t="28214" x="1385888" y="3355975"/>
          <p14:tracePt t="29864" x="1395413" y="3365500"/>
          <p14:tracePt t="29914" x="1395413" y="3375025"/>
          <p14:tracePt t="29925" x="1395413" y="3392488"/>
          <p14:tracePt t="29949" x="1395413" y="3402013"/>
          <p14:tracePt t="29957" x="1395413" y="3411538"/>
          <p14:tracePt t="29973" x="1385888" y="3429000"/>
          <p14:tracePt t="29981" x="1376363" y="3438525"/>
          <p14:tracePt t="29988" x="1366838" y="3438525"/>
          <p14:tracePt t="29995" x="1349375" y="3455988"/>
          <p14:tracePt t="30005" x="1339850" y="3465513"/>
          <p14:tracePt t="30053" x="1322388" y="3482975"/>
          <p14:tracePt t="30079" x="1312863" y="3492500"/>
          <p14:tracePt t="30086" x="1303338" y="3502025"/>
          <p14:tracePt t="30094" x="1303338" y="3511550"/>
          <p14:tracePt t="30100" x="1293813" y="3511550"/>
          <p14:tracePt t="30111" x="1276350" y="3529013"/>
          <p14:tracePt t="30189" x="1266825" y="3529013"/>
          <p14:tracePt t="30205" x="1266825" y="3519488"/>
          <p14:tracePt t="30217" x="1266825" y="3511550"/>
          <p14:tracePt t="30219" x="1266825" y="3502025"/>
          <p14:tracePt t="30253" x="1266825" y="3492500"/>
          <p14:tracePt t="30269" x="1276350" y="3482975"/>
          <p14:tracePt t="30280" x="1285875" y="3475038"/>
          <p14:tracePt t="30286" x="1285875" y="3455988"/>
          <p14:tracePt t="30294" x="1293813" y="3446463"/>
          <p14:tracePt t="30311" x="1303338" y="3438525"/>
          <p14:tracePt t="30477" x="1312863" y="3429000"/>
          <p14:tracePt t="30484" x="1322388" y="3429000"/>
          <p14:tracePt t="30494" x="1339850" y="3411538"/>
          <p14:tracePt t="30499" x="1349375" y="3402013"/>
          <p14:tracePt t="30556" x="1358900" y="3402013"/>
          <p14:tracePt t="30613" x="1366838" y="3402013"/>
          <p14:tracePt t="30621" x="1385888" y="3411538"/>
          <p14:tracePt t="30629" x="1395413" y="3419475"/>
          <p14:tracePt t="30637" x="1422400" y="3429000"/>
          <p14:tracePt t="30644" x="1439863" y="3438525"/>
          <p14:tracePt t="30652" x="1485900" y="3455988"/>
          <p14:tracePt t="30661" x="1504950" y="3465513"/>
          <p14:tracePt t="30668" x="1531938" y="3475038"/>
          <p14:tracePt t="30678" x="1568450" y="3482975"/>
          <p14:tracePt t="30684" x="1585913" y="3482975"/>
          <p14:tracePt t="30696" x="1641475" y="3482975"/>
          <p14:tracePt t="30699" x="1677988" y="3502025"/>
          <p14:tracePt t="30708" x="1695450" y="3511550"/>
          <p14:tracePt t="30716" x="1741488" y="3511550"/>
          <p14:tracePt t="30724" x="1768475" y="3511550"/>
          <p14:tracePt t="30733" x="1778000" y="3511550"/>
          <p14:tracePt t="30741" x="1795463" y="3511550"/>
          <p14:tracePt t="30750" x="1814513" y="3511550"/>
          <p14:tracePt t="30814" x="1814513" y="3502025"/>
          <p14:tracePt t="30820" x="1814513" y="3492500"/>
          <p14:tracePt t="30837" x="1795463" y="3492500"/>
          <p14:tracePt t="30845" x="1787525" y="3482975"/>
          <p14:tracePt t="30973" x="1787525" y="3475038"/>
          <p14:tracePt t="30981" x="1778000" y="3465513"/>
          <p14:tracePt t="30989" x="1768475" y="3455988"/>
          <p14:tracePt t="31013" x="1751013" y="3455988"/>
          <p14:tracePt t="31029" x="1741488" y="3455988"/>
          <p14:tracePt t="31045" x="1731963" y="3455988"/>
          <p14:tracePt t="31053" x="1714500" y="3455988"/>
          <p14:tracePt t="31063" x="1704975" y="3446463"/>
          <p14:tracePt t="31069" x="1695450" y="3438525"/>
          <p14:tracePt t="31081" x="1695450" y="3429000"/>
          <p14:tracePt t="31095" x="1695450" y="3402013"/>
          <p14:tracePt t="31100" x="1695450" y="3392488"/>
          <p14:tracePt t="31109" x="1685925" y="3382963"/>
          <p14:tracePt t="31135" x="1677988" y="3355975"/>
          <p14:tracePt t="31141" x="1668463" y="3346450"/>
          <p14:tracePt t="31151" x="1658938" y="3338513"/>
          <p14:tracePt t="31164" x="1641475" y="3309938"/>
          <p14:tracePt t="31181" x="1631950" y="3309938"/>
          <p14:tracePt t="31188" x="1612900" y="3292475"/>
          <p14:tracePt t="31213" x="1604963" y="3292475"/>
          <p14:tracePt t="31220" x="1604963" y="3282950"/>
          <p14:tracePt t="31229" x="1595438" y="3282950"/>
          <p14:tracePt t="31245" x="1585913" y="3282950"/>
          <p14:tracePt t="31253" x="1576388" y="3282950"/>
          <p14:tracePt t="31325" x="1568450" y="3282950"/>
          <p14:tracePt t="31338" x="1549400" y="3282950"/>
          <p14:tracePt t="31343" x="1531938" y="3282950"/>
          <p14:tracePt t="31349" x="1504950" y="3282950"/>
          <p14:tracePt t="31356" x="1476375" y="3282950"/>
          <p14:tracePt t="31366" x="1449388" y="3282950"/>
          <p14:tracePt t="31373" x="1412875" y="3309938"/>
          <p14:tracePt t="31384" x="1395413" y="3328988"/>
          <p14:tracePt t="31389" x="1385888" y="3338513"/>
          <p14:tracePt t="31396" x="1366838" y="3355975"/>
          <p14:tracePt t="31405" x="1358900" y="3382963"/>
          <p14:tracePt t="31417" x="1349375" y="3402013"/>
          <p14:tracePt t="31420" x="1339850" y="3411538"/>
          <p14:tracePt t="31428" x="1339850" y="3438525"/>
          <p14:tracePt t="32077" x="1339850" y="3446463"/>
          <p14:tracePt t="32085" x="1339850" y="3455988"/>
          <p14:tracePt t="32101" x="1322388" y="3455988"/>
          <p14:tracePt t="32110" x="1312863" y="3455988"/>
          <p14:tracePt t="32117" x="1303338" y="3465513"/>
          <p14:tracePt t="32125" x="1293813" y="3465513"/>
          <p14:tracePt t="32133" x="1276350" y="3465513"/>
          <p14:tracePt t="32141" x="1249363" y="3482975"/>
          <p14:tracePt t="32157" x="1230313" y="3482975"/>
          <p14:tracePt t="32164" x="1212850" y="3482975"/>
          <p14:tracePt t="32174" x="1203325" y="3482975"/>
          <p14:tracePt t="32179" x="1185863" y="3482975"/>
          <p14:tracePt t="32294" x="1176338" y="3492500"/>
          <p14:tracePt t="32317" x="1176338" y="3502025"/>
          <p14:tracePt t="32367" x="1185863" y="3502025"/>
          <p14:tracePt t="32389" x="1203325" y="3502025"/>
          <p14:tracePt t="32408" x="1212850" y="3502025"/>
          <p14:tracePt t="32445" x="1222375" y="3502025"/>
          <p14:tracePt t="32469" x="1258888" y="3502025"/>
          <p14:tracePt t="32477" x="1266825" y="3502025"/>
          <p14:tracePt t="32485" x="1293813" y="3502025"/>
          <p14:tracePt t="32501" x="1330325" y="3502025"/>
          <p14:tracePt t="32510" x="1366838" y="3502025"/>
          <p14:tracePt t="32517" x="1403350" y="3502025"/>
          <p14:tracePt t="32523" x="1431925" y="3502025"/>
          <p14:tracePt t="32531" x="1458913" y="3502025"/>
          <p14:tracePt t="32539" x="1476375" y="3502025"/>
          <p14:tracePt t="32547" x="1485900" y="3502025"/>
          <p14:tracePt t="32572" x="1495425" y="3502025"/>
          <p14:tracePt t="32612" x="1495425" y="3492500"/>
          <p14:tracePt t="32623" x="1485900" y="3492500"/>
          <p14:tracePt t="32629" x="1476375" y="3492500"/>
          <p14:tracePt t="32941" x="1495425" y="3492500"/>
          <p14:tracePt t="32949" x="1504950" y="3492500"/>
          <p14:tracePt t="32957" x="1531938" y="3492500"/>
          <p14:tracePt t="32965" x="1549400" y="3492500"/>
          <p14:tracePt t="32973" x="1576388" y="3492500"/>
          <p14:tracePt t="32981" x="1595438" y="3492500"/>
          <p14:tracePt t="32989" x="1622425" y="3482975"/>
          <p14:tracePt t="32998" x="1641475" y="3482975"/>
          <p14:tracePt t="33005" x="1668463" y="3482975"/>
          <p14:tracePt t="33013" x="1685925" y="3482975"/>
          <p14:tracePt t="33020" x="1714500" y="3482975"/>
          <p14:tracePt t="33027" x="1722438" y="3482975"/>
          <p14:tracePt t="33035" x="1731963" y="3482975"/>
          <p14:tracePt t="33043" x="1758950" y="3482975"/>
          <p14:tracePt t="33052" x="1768475" y="3502025"/>
          <p14:tracePt t="33060" x="1768475" y="3519488"/>
          <p14:tracePt t="33068" x="1778000" y="3538538"/>
          <p14:tracePt t="33076" x="1787525" y="3556000"/>
          <p14:tracePt t="33084" x="1787525" y="3592513"/>
          <p14:tracePt t="33093" x="1804988" y="3611563"/>
          <p14:tracePt t="33101" x="1824038" y="3629025"/>
          <p14:tracePt t="33108" x="1831975" y="3648075"/>
          <p14:tracePt t="33116" x="1878013" y="3684588"/>
          <p14:tracePt t="33123" x="1914525" y="3684588"/>
          <p14:tracePt t="33131" x="1968500" y="3694113"/>
          <p14:tracePt t="33139" x="2024063" y="3702050"/>
          <p14:tracePt t="33147" x="2124075" y="3721100"/>
          <p14:tracePt t="33156" x="2233613" y="3748088"/>
          <p14:tracePt t="33164" x="2324100" y="3757613"/>
          <p14:tracePt t="33172" x="2443163" y="3784600"/>
          <p14:tracePt t="33180" x="2543175" y="3830638"/>
          <p14:tracePt t="33188" x="2652713" y="3840163"/>
          <p14:tracePt t="33196" x="2744788" y="3884613"/>
          <p14:tracePt t="33204" x="2789238" y="3894138"/>
          <p14:tracePt t="33212" x="2817813" y="3903663"/>
          <p14:tracePt t="33219" x="2852738" y="3930650"/>
          <p14:tracePt t="33227" x="2871788" y="3957638"/>
          <p14:tracePt t="33235" x="2898775" y="4013200"/>
          <p14:tracePt t="33243" x="2908300" y="4076700"/>
          <p14:tracePt t="33253" x="2935288" y="4140200"/>
          <p14:tracePt t="33260" x="2954338" y="4167188"/>
          <p14:tracePt t="33267" x="2971800" y="4222750"/>
          <p14:tracePt t="33276" x="3017838" y="4286250"/>
          <p14:tracePt t="33283" x="3035300" y="4368800"/>
          <p14:tracePt t="33292" x="3081338" y="4449763"/>
          <p14:tracePt t="33299" x="3090863" y="4486275"/>
          <p14:tracePt t="33308" x="3100388" y="4568825"/>
          <p14:tracePt t="33316" x="3100388" y="4605338"/>
          <p14:tracePt t="33323" x="3100388" y="4660900"/>
          <p14:tracePt t="33331" x="3100388" y="4705350"/>
          <p14:tracePt t="33340" x="3100388" y="4760913"/>
          <p14:tracePt t="33347" x="3100388" y="4778375"/>
          <p14:tracePt t="33356" x="3100388" y="4814888"/>
          <p14:tracePt t="33364" x="3100388" y="4841875"/>
          <p14:tracePt t="33373" x="3100388" y="4860925"/>
          <p14:tracePt t="33381" x="3081338" y="4897438"/>
          <p14:tracePt t="33389" x="3081338" y="4906963"/>
          <p14:tracePt t="33397" x="3071813" y="4906963"/>
          <p14:tracePt t="33437" x="3071813" y="4924425"/>
          <p14:tracePt t="33445" x="3071813" y="4933950"/>
          <p14:tracePt t="33453" x="3081338" y="4943475"/>
          <p14:tracePt t="33462" x="3090863" y="4960938"/>
          <p14:tracePt t="33469" x="3100388" y="4987925"/>
          <p14:tracePt t="33478" x="3117850" y="5006975"/>
          <p14:tracePt t="33485" x="3117850" y="5043488"/>
          <p14:tracePt t="33495" x="3117850" y="5080000"/>
          <p14:tracePt t="33501" x="3127375" y="5106988"/>
          <p14:tracePt t="33512" x="3136900" y="5143500"/>
          <p14:tracePt t="33518" x="3144838" y="5160963"/>
          <p14:tracePt t="33525" x="3171825" y="5180013"/>
          <p14:tracePt t="33532" x="3171825" y="5189538"/>
          <p14:tracePt t="33540" x="3181350" y="5189538"/>
          <p14:tracePt t="33548" x="3190875" y="5189538"/>
          <p14:tracePt t="33558" x="3217863" y="5189538"/>
          <p14:tracePt t="33564" x="3227388" y="5189538"/>
          <p14:tracePt t="33573" x="3263900" y="5189538"/>
          <p14:tracePt t="33581" x="3317875" y="5180013"/>
          <p14:tracePt t="33589" x="3346450" y="5170488"/>
          <p14:tracePt t="33598" x="3373438" y="5160963"/>
          <p14:tracePt t="33605" x="3427413" y="5153025"/>
          <p14:tracePt t="33611" x="3446463" y="5126038"/>
          <p14:tracePt t="33619" x="3473450" y="5116513"/>
          <p14:tracePt t="33628" x="3482975" y="5116513"/>
          <p14:tracePt t="33635" x="3500438" y="5116513"/>
          <p14:tracePt t="33813" x="3509963" y="5116513"/>
          <p14:tracePt t="33859" x="3519488" y="5116513"/>
          <p14:tracePt t="33867" x="3519488" y="5143500"/>
          <p14:tracePt t="33877" x="3556000" y="5153025"/>
          <p14:tracePt t="33883" x="3609975" y="5216525"/>
          <p14:tracePt t="33892" x="3665538" y="5262563"/>
          <p14:tracePt t="33900" x="3729038" y="5316538"/>
          <p14:tracePt t="33909" x="3765550" y="5353050"/>
          <p14:tracePt t="33915" x="3810000" y="5380038"/>
          <p14:tracePt t="33923" x="3838575" y="5416550"/>
          <p14:tracePt t="33931" x="3875088" y="5426075"/>
          <p14:tracePt t="33941" x="3911600" y="5435600"/>
          <p14:tracePt t="33948" x="3938588" y="5445125"/>
          <p14:tracePt t="34013" x="3948113" y="5445125"/>
          <p14:tracePt t="34021" x="3948113" y="5435600"/>
          <p14:tracePt t="34029" x="3948113" y="5426075"/>
          <p14:tracePt t="34037" x="3948113" y="5416550"/>
          <p14:tracePt t="34125" x="3938588" y="5408613"/>
          <p14:tracePt t="34143" x="3929063" y="5408613"/>
          <p14:tracePt t="34173" x="3919538" y="5408613"/>
          <p14:tracePt t="34269" x="3929063" y="5399088"/>
          <p14:tracePt t="34356" x="3929063" y="5416550"/>
          <p14:tracePt t="34965" x="3919538" y="5426075"/>
          <p14:tracePt t="34975" x="3902075" y="5445125"/>
          <p14:tracePt t="35045" x="3883025" y="5445125"/>
          <p14:tracePt t="35077" x="3875088" y="5445125"/>
          <p14:tracePt t="35094" x="3875088" y="5435600"/>
          <p14:tracePt t="35101" x="3875088" y="5426075"/>
          <p14:tracePt t="35453" x="3902075" y="5426075"/>
          <p14:tracePt t="35460" x="3911600" y="5426075"/>
          <p14:tracePt t="35469" x="3948113" y="5426075"/>
          <p14:tracePt t="35480" x="3965575" y="5426075"/>
          <p14:tracePt t="35485" x="3975100" y="5426075"/>
          <p14:tracePt t="35496" x="3984625" y="5426075"/>
          <p14:tracePt t="35499" x="4002088" y="5426075"/>
          <p14:tracePt t="35509" x="4011613" y="5426075"/>
          <p14:tracePt t="35515" x="4029075" y="5426075"/>
          <p14:tracePt t="35556" x="4038600" y="5435600"/>
          <p14:tracePt t="35564" x="4029075" y="5453063"/>
          <p14:tracePt t="35572" x="3992563" y="5472113"/>
          <p14:tracePt t="35580" x="3992563" y="5481638"/>
          <p14:tracePt t="35588" x="3965575" y="5489575"/>
          <p14:tracePt t="35596" x="3929063" y="5508625"/>
          <p14:tracePt t="35604" x="3919538" y="5518150"/>
          <p14:tracePt t="35612" x="3902075" y="5535613"/>
          <p14:tracePt t="35619" x="3902075" y="5545138"/>
          <p14:tracePt t="35627" x="3892550" y="5545138"/>
          <p14:tracePt t="35644" x="3883025" y="5554663"/>
          <p14:tracePt t="35683" x="3883025" y="5535613"/>
          <p14:tracePt t="35692" x="3883025" y="5526088"/>
          <p14:tracePt t="35708" x="3883025" y="5518150"/>
          <p14:tracePt t="35716" x="3883025" y="5499100"/>
          <p14:tracePt t="35731" x="3865563" y="5481638"/>
          <p14:tracePt t="35787" x="3856038" y="5481638"/>
          <p14:tracePt t="35795" x="3846513" y="5481638"/>
          <p14:tracePt t="35820" x="3829050" y="5489575"/>
          <p14:tracePt t="36042" x="3810000" y="5499100"/>
          <p14:tracePt t="36046" x="3802063" y="5499100"/>
          <p14:tracePt t="36051" x="3765550" y="5526088"/>
          <p14:tracePt t="36059" x="3756025" y="5526088"/>
          <p14:tracePt t="36068" x="3729038" y="5526088"/>
          <p14:tracePt t="36077" x="3709988" y="5526088"/>
          <p14:tracePt t="36084" x="3683000" y="5526088"/>
          <p14:tracePt t="36092" x="3646488" y="5526088"/>
          <p14:tracePt t="36100" x="3629025" y="5518150"/>
          <p14:tracePt t="36109" x="3619500" y="5518150"/>
          <p14:tracePt t="36116" x="3600450" y="5518150"/>
          <p14:tracePt t="36125" x="3582988" y="5508625"/>
          <p14:tracePt t="36133" x="3563938" y="5499100"/>
          <p14:tracePt t="36141" x="3546475" y="5499100"/>
          <p14:tracePt t="36149" x="3536950" y="5499100"/>
          <p14:tracePt t="36162" x="3527425" y="5499100"/>
          <p14:tracePt t="36164" x="3509963" y="5499100"/>
          <p14:tracePt t="36181" x="3490913" y="5499100"/>
          <p14:tracePt t="36188" x="3463925" y="5499100"/>
          <p14:tracePt t="36196" x="3419475" y="5499100"/>
          <p14:tracePt t="36205" x="3390900" y="5499100"/>
          <p14:tracePt t="36213" x="3336925" y="5499100"/>
          <p14:tracePt t="36221" x="3290888" y="5499100"/>
          <p14:tracePt t="36227" x="3263900" y="5499100"/>
          <p14:tracePt t="36235" x="3244850" y="5499100"/>
          <p14:tracePt t="36251" x="3217863" y="5499100"/>
          <p14:tracePt t="36300" x="3208338" y="5499100"/>
          <p14:tracePt t="36309" x="3208338" y="5489575"/>
          <p14:tracePt t="36332" x="3208338" y="5481638"/>
          <p14:tracePt t="36342" x="3217863" y="5462588"/>
          <p14:tracePt t="36356" x="3236913" y="5445125"/>
          <p14:tracePt t="36364" x="3244850" y="5445125"/>
          <p14:tracePt t="36372" x="3263900" y="5445125"/>
          <p14:tracePt t="36379" x="3281363" y="5435600"/>
          <p14:tracePt t="36395" x="3290888" y="5435600"/>
          <p14:tracePt t="36821" x="3309938" y="5435600"/>
          <p14:tracePt t="36829" x="3354388" y="5453063"/>
          <p14:tracePt t="36837" x="3373438" y="5472113"/>
          <p14:tracePt t="36846" x="3390900" y="5489575"/>
          <p14:tracePt t="36853" x="3409950" y="5518150"/>
          <p14:tracePt t="36862" x="3436938" y="5545138"/>
          <p14:tracePt t="36869" x="3446463" y="5554663"/>
          <p14:tracePt t="36882" x="3455988" y="5562600"/>
          <p14:tracePt t="36887" x="3482975" y="5581650"/>
          <p14:tracePt t="36893" x="3500438" y="5589588"/>
          <p14:tracePt t="36900" x="3519488" y="5599113"/>
          <p14:tracePt t="36909" x="3536950" y="5599113"/>
          <p14:tracePt t="36916" x="3546475" y="5599113"/>
          <p14:tracePt t="36932" x="3563938" y="5599113"/>
          <p14:tracePt t="36942" x="3573463" y="5599113"/>
          <p14:tracePt t="36956" x="3582988" y="5599113"/>
          <p14:tracePt t="36971" x="3600450" y="5599113"/>
          <p14:tracePt t="36979" x="3609975" y="5599113"/>
          <p14:tracePt t="36987" x="3619500" y="5599113"/>
          <p14:tracePt t="37004" x="3629025" y="5599113"/>
          <p14:tracePt t="37012" x="3646488" y="5599113"/>
          <p14:tracePt t="37037" x="3656013" y="5599113"/>
          <p14:tracePt t="37047" x="3665538" y="5599113"/>
          <p14:tracePt t="37053" x="3692525" y="5599113"/>
          <p14:tracePt t="37063" x="3738563" y="5599113"/>
          <p14:tracePt t="37069" x="3765550" y="5599113"/>
          <p14:tracePt t="37080" x="3802063" y="5599113"/>
          <p14:tracePt t="37085" x="3846513" y="5599113"/>
          <p14:tracePt t="37097" x="3865563" y="5599113"/>
          <p14:tracePt t="37101" x="3902075" y="5608638"/>
          <p14:tracePt t="37112" x="3965575" y="5635625"/>
          <p14:tracePt t="37121" x="3975100" y="5635625"/>
          <p14:tracePt t="37128" x="4021138" y="5645150"/>
          <p14:tracePt t="37133" x="4038600" y="5645150"/>
          <p14:tracePt t="37146" x="4057650" y="5654675"/>
          <p14:tracePt t="37293" x="4048125" y="5654675"/>
          <p14:tracePt t="37301" x="4011613" y="5654675"/>
          <p14:tracePt t="37310" x="3965575" y="5654675"/>
          <p14:tracePt t="37317" x="3938588" y="5654675"/>
          <p14:tracePt t="37328" x="3883025" y="5635625"/>
          <p14:tracePt t="37333" x="3819525" y="5608638"/>
          <p14:tracePt t="37346" x="3738563" y="5572125"/>
          <p14:tracePt t="37348" x="3709988" y="5562600"/>
          <p14:tracePt t="37359" x="3656013" y="5535613"/>
          <p14:tracePt t="37363" x="3619500" y="5535613"/>
          <p14:tracePt t="37371" x="3582988" y="5518150"/>
          <p14:tracePt t="37379" x="3563938" y="5508625"/>
          <p14:tracePt t="37387" x="3556000" y="5508625"/>
          <p14:tracePt t="37395" x="3536950" y="5499100"/>
          <p14:tracePt t="37403" x="3527425" y="5499100"/>
          <p14:tracePt t="37411" x="3519488" y="5499100"/>
          <p14:tracePt t="37427" x="3509963" y="5499100"/>
          <p14:tracePt t="37435" x="3500438" y="5499100"/>
          <p14:tracePt t="37443" x="3482975" y="5499100"/>
          <p14:tracePt t="37452" x="3473450" y="5489575"/>
          <p14:tracePt t="37461" x="3446463" y="5489575"/>
          <p14:tracePt t="37468" x="3436938" y="5489575"/>
          <p14:tracePt t="37477" x="3400425" y="5489575"/>
          <p14:tracePt t="37484" x="3373438" y="5489575"/>
          <p14:tracePt t="37493" x="3346450" y="5489575"/>
          <p14:tracePt t="37500" x="3300413" y="5489575"/>
          <p14:tracePt t="37510" x="3273425" y="5489575"/>
          <p14:tracePt t="37516" x="3244850" y="5489575"/>
          <p14:tracePt t="37523" x="3217863" y="5489575"/>
          <p14:tracePt t="37531" x="3200400" y="5489575"/>
          <p14:tracePt t="37539" x="3181350" y="5489575"/>
          <p14:tracePt t="37547" x="3163888" y="5489575"/>
          <p14:tracePt t="37557" x="3154363" y="5489575"/>
          <p14:tracePt t="37636" x="3144838" y="5481638"/>
          <p14:tracePt t="37957" x="3217863" y="5481638"/>
          <p14:tracePt t="37965" x="3346450" y="5489575"/>
          <p14:tracePt t="37978" x="3490913" y="5499100"/>
          <p14:tracePt t="37980" x="3636963" y="5499100"/>
          <p14:tracePt t="37991" x="3802063" y="5499100"/>
          <p14:tracePt t="37997" x="4011613" y="5535613"/>
          <p14:tracePt t="38005" x="4165600" y="5535613"/>
          <p14:tracePt t="38011" x="4311650" y="5535613"/>
          <p14:tracePt t="38019" x="4440238" y="5535613"/>
          <p14:tracePt t="38027" x="4503738" y="5535613"/>
          <p14:tracePt t="38035" x="4521200" y="5535613"/>
          <p14:tracePt t="38044" x="4530725" y="5535613"/>
          <p14:tracePt t="38060" x="4540250" y="5535613"/>
          <p14:tracePt t="38083" x="4549775" y="5535613"/>
          <p14:tracePt t="38092" x="4540250" y="5535613"/>
          <p14:tracePt t="38099" x="4503738" y="5526088"/>
          <p14:tracePt t="38109" x="4457700" y="5526088"/>
          <p14:tracePt t="38115" x="4440238" y="5526088"/>
          <p14:tracePt t="38125" x="4413250" y="5518150"/>
          <p14:tracePt t="38133" x="4394200" y="5518150"/>
          <p14:tracePt t="38141" x="4367213" y="5518150"/>
          <p14:tracePt t="38149" x="4348163" y="5518150"/>
          <p14:tracePt t="38161" x="4311650" y="5518150"/>
          <p14:tracePt t="38163" x="4303713" y="5518150"/>
          <p14:tracePt t="38195" x="4294188" y="5518150"/>
          <p14:tracePt t="38261" x="4311650" y="5518150"/>
          <p14:tracePt t="38269" x="4340225" y="5518150"/>
          <p14:tracePt t="38276" x="4367213" y="5518150"/>
          <p14:tracePt t="38285" x="4421188" y="5518150"/>
          <p14:tracePt t="38296" x="4467225" y="5518150"/>
          <p14:tracePt t="38301" x="4549775" y="5518150"/>
          <p14:tracePt t="38313" x="4659313" y="5535613"/>
          <p14:tracePt t="38317" x="4740275" y="5562600"/>
          <p14:tracePt t="38324" x="4886325" y="5618163"/>
          <p14:tracePt t="38332" x="5022850" y="5654675"/>
          <p14:tracePt t="38340" x="5151438" y="5691188"/>
          <p14:tracePt t="38348" x="5268913" y="5727700"/>
          <p14:tracePt t="38356" x="5378450" y="5754688"/>
          <p14:tracePt t="38364" x="5478463" y="5791200"/>
          <p14:tracePt t="38375" x="5561013" y="5837238"/>
          <p14:tracePt t="38379" x="5588000" y="5845175"/>
          <p14:tracePt t="38388" x="5624513" y="5845175"/>
          <p14:tracePt t="38397" x="5643563" y="5845175"/>
          <p14:tracePt t="38405" x="5653088" y="5845175"/>
          <p14:tracePt t="38414" x="5661025" y="5845175"/>
          <p14:tracePt t="38421" x="5661025" y="5837238"/>
          <p14:tracePt t="38428" x="5661025" y="5800725"/>
          <p14:tracePt t="38437" x="5653088" y="5791200"/>
          <p14:tracePt t="38447" x="5624513" y="5781675"/>
          <p14:tracePt t="38452" x="5580063" y="5735638"/>
          <p14:tracePt t="38460" x="5561013" y="5718175"/>
          <p14:tracePt t="38467" x="5551488" y="5699125"/>
          <p14:tracePt t="38475" x="5543550" y="5691188"/>
          <p14:tracePt t="38483" x="5534025" y="5691188"/>
          <p14:tracePt t="38492" x="5524500" y="5691188"/>
          <p14:tracePt t="38509" x="5514975" y="5691188"/>
          <p14:tracePt t="38515" x="5497513" y="5691188"/>
          <p14:tracePt t="38523" x="5487988" y="5691188"/>
          <p14:tracePt t="38532" x="5478463" y="5699125"/>
          <p14:tracePt t="38548" x="5470525" y="5708650"/>
          <p14:tracePt t="38556" x="5470525" y="5718175"/>
          <p14:tracePt t="38564" x="5461000" y="5718175"/>
          <p14:tracePt t="38572" x="5441950" y="5727700"/>
          <p14:tracePt t="38580" x="5397500" y="5727700"/>
          <p14:tracePt t="38590" x="5378450" y="5727700"/>
          <p14:tracePt t="38596" x="5341938" y="5727700"/>
          <p14:tracePt t="38605" x="5297488" y="5727700"/>
          <p14:tracePt t="38612" x="5278438" y="5727700"/>
          <p14:tracePt t="38622" x="5241925" y="5727700"/>
          <p14:tracePt t="38627" x="5214938" y="5718175"/>
          <p14:tracePt t="38635" x="5178425" y="5691188"/>
          <p14:tracePt t="38643" x="5159375" y="5672138"/>
          <p14:tracePt t="38651" x="5151438" y="5662613"/>
          <p14:tracePt t="38659" x="5141913" y="5654675"/>
          <p14:tracePt t="38669" x="5132388" y="5645150"/>
          <p14:tracePt t="38773" x="5132388" y="5654675"/>
          <p14:tracePt t="38781" x="5114925" y="5654675"/>
          <p14:tracePt t="38789" x="5095875" y="5662613"/>
          <p14:tracePt t="38797" x="5049838" y="5662613"/>
          <p14:tracePt t="38805" x="4995863" y="5662613"/>
          <p14:tracePt t="38813" x="4941888" y="5662613"/>
          <p14:tracePt t="38823" x="4886325" y="5662613"/>
          <p14:tracePt t="38829" x="4832350" y="5662613"/>
          <p14:tracePt t="38837" x="4786313" y="5662613"/>
          <p14:tracePt t="38846" x="4749800" y="5662613"/>
          <p14:tracePt t="38853" x="4730750" y="5662613"/>
          <p14:tracePt t="38863" x="4722813" y="5662613"/>
          <p14:tracePt t="38869" x="4703763" y="5645150"/>
          <p14:tracePt t="38881" x="4695825" y="5645150"/>
          <p14:tracePt t="38981" x="4676775" y="5645150"/>
          <p14:tracePt t="38989" x="4649788" y="5645150"/>
          <p14:tracePt t="38997" x="4630738" y="5645150"/>
          <p14:tracePt t="39007" x="4603750" y="5645150"/>
          <p14:tracePt t="39012" x="4586288" y="5645150"/>
          <p14:tracePt t="39020" x="4557713" y="5645150"/>
          <p14:tracePt t="39028" x="4513263" y="5645150"/>
          <p14:tracePt t="39036" x="4503738" y="5645150"/>
          <p14:tracePt t="39046" x="4494213" y="5645150"/>
          <p14:tracePt t="39063" x="4476750" y="5645150"/>
          <p14:tracePt t="39068" x="4467225" y="5645150"/>
          <p14:tracePt t="39079" x="4457700" y="5645150"/>
          <p14:tracePt t="39085" x="4448175" y="5635625"/>
          <p14:tracePt t="39291" x="4476750" y="5618163"/>
          <p14:tracePt t="39300" x="4530725" y="5618163"/>
          <p14:tracePt t="39308" x="4576763" y="5618163"/>
          <p14:tracePt t="39316" x="4649788" y="5618163"/>
          <p14:tracePt t="39324" x="4703763" y="5618163"/>
          <p14:tracePt t="39332" x="4795838" y="5618163"/>
          <p14:tracePt t="39340" x="4886325" y="5618163"/>
          <p14:tracePt t="39348" x="4978400" y="5618163"/>
          <p14:tracePt t="39356" x="5086350" y="5626100"/>
          <p14:tracePt t="39364" x="5187950" y="5662613"/>
          <p14:tracePt t="39372" x="5260975" y="5681663"/>
          <p14:tracePt t="39380" x="5305425" y="5691188"/>
          <p14:tracePt t="39388" x="5334000" y="5708650"/>
          <p14:tracePt t="39469" x="5334000" y="5718175"/>
          <p14:tracePt t="39597" x="5341938" y="5718175"/>
          <p14:tracePt t="39605" x="5368925" y="5718175"/>
          <p14:tracePt t="39613" x="5378450" y="5718175"/>
          <p14:tracePt t="39629" x="5387975" y="5718175"/>
          <p14:tracePt t="39648" x="5405438" y="5718175"/>
          <p14:tracePt t="39813" x="5387975" y="5735638"/>
          <p14:tracePt t="39821" x="5360988" y="5754688"/>
          <p14:tracePt t="39830" x="5334000" y="5754688"/>
          <p14:tracePt t="39837" x="5314950" y="5754688"/>
          <p14:tracePt t="39847" x="5305425" y="5764213"/>
          <p14:tracePt t="39852" x="5278438" y="5764213"/>
          <p14:tracePt t="39863" x="5268913" y="5764213"/>
          <p14:tracePt t="39880" x="5224463" y="5764213"/>
          <p14:tracePt t="39885" x="5224463" y="5754688"/>
          <p14:tracePt t="39896" x="5214938" y="5745163"/>
          <p14:tracePt t="39912" x="5214938" y="5727700"/>
          <p14:tracePt t="39917" x="5214938" y="5708650"/>
          <p14:tracePt t="39927" x="5214938" y="5672138"/>
          <p14:tracePt t="39933" x="5214938" y="5662613"/>
          <p14:tracePt t="39949" x="5214938" y="5645150"/>
          <p14:tracePt t="39957" x="5214938" y="5635625"/>
          <p14:tracePt t="39964" x="5214938" y="5626100"/>
          <p14:tracePt t="39973" x="5214938" y="5618163"/>
          <p14:tracePt t="39996" x="5214938" y="5599113"/>
          <p14:tracePt t="40013" x="5214938" y="5589588"/>
          <p14:tracePt t="40035" x="5214938" y="5581650"/>
          <p14:tracePt t="40043" x="5214938" y="5562600"/>
          <p14:tracePt t="40051" x="5214938" y="5554663"/>
          <p14:tracePt t="40062" x="5214938" y="5545138"/>
          <p14:tracePt t="40068" x="5214938" y="5535613"/>
          <p14:tracePt t="40079" x="5214938" y="5508625"/>
          <p14:tracePt t="40084" x="5214938" y="5499100"/>
          <p14:tracePt t="40095" x="5224463" y="5453063"/>
          <p14:tracePt t="40100" x="5241925" y="5435600"/>
          <p14:tracePt t="40112" x="5268913" y="5399088"/>
          <p14:tracePt t="40116" x="5297488" y="5372100"/>
          <p14:tracePt t="40128" x="5314950" y="5335588"/>
          <p14:tracePt t="40132" x="5360988" y="5316538"/>
          <p14:tracePt t="40140" x="5378450" y="5299075"/>
          <p14:tracePt t="40148" x="5414963" y="5262563"/>
          <p14:tracePt t="40163" x="5441950" y="5243513"/>
          <p14:tracePt t="40173" x="5441950" y="5233988"/>
          <p14:tracePt t="40181" x="5461000" y="5216525"/>
          <p14:tracePt t="40197" x="5470525" y="5207000"/>
          <p14:tracePt t="40205" x="5478463" y="5207000"/>
          <p14:tracePt t="40221" x="5487988" y="5207000"/>
          <p14:tracePt t="40237" x="5497513" y="5207000"/>
          <p14:tracePt t="40244" x="5524500" y="5207000"/>
          <p14:tracePt t="40260" x="5561013" y="5207000"/>
          <p14:tracePt t="40267" x="5580063" y="5207000"/>
          <p14:tracePt t="40276" x="5624513" y="5207000"/>
          <p14:tracePt t="40285" x="5670550" y="5233988"/>
          <p14:tracePt t="40295" x="5707063" y="5243513"/>
          <p14:tracePt t="40300" x="5743575" y="5262563"/>
          <p14:tracePt t="40312" x="5797550" y="5289550"/>
          <p14:tracePt t="40317" x="5843588" y="5299075"/>
          <p14:tracePt t="40329" x="5870575" y="5316538"/>
          <p14:tracePt t="40332" x="5889625" y="5335588"/>
          <p14:tracePt t="40341" x="5907088" y="5353050"/>
          <p14:tracePt t="40348" x="5907088" y="5362575"/>
          <p14:tracePt t="40355" x="5907088" y="5372100"/>
          <p14:tracePt t="40364" x="5907088" y="5380038"/>
          <p14:tracePt t="40373" x="5907088" y="5399088"/>
          <p14:tracePt t="40380" x="5907088" y="5408613"/>
          <p14:tracePt t="40396" x="5907088" y="5416550"/>
          <p14:tracePt t="40404" x="5907088" y="5435600"/>
          <p14:tracePt t="40412" x="5907088" y="5453063"/>
          <p14:tracePt t="40420" x="5907088" y="5472113"/>
          <p14:tracePt t="40429" x="5907088" y="5499100"/>
          <p14:tracePt t="40436" x="5907088" y="5526088"/>
          <p14:tracePt t="40444" x="5907088" y="5545138"/>
          <p14:tracePt t="40451" x="5907088" y="5581650"/>
          <p14:tracePt t="40460" x="5889625" y="5608638"/>
          <p14:tracePt t="40467" x="5880100" y="5618163"/>
          <p14:tracePt t="40478" x="5880100" y="5635625"/>
          <p14:tracePt t="40484" x="5862638" y="5654675"/>
          <p14:tracePt t="40500" x="5862638" y="5672138"/>
          <p14:tracePt t="40512" x="5853113" y="5672138"/>
          <p14:tracePt t="40516" x="5843588" y="5681663"/>
          <p14:tracePt t="40557" x="5843588" y="5691188"/>
          <p14:tracePt t="40573" x="5816600" y="5691188"/>
          <p14:tracePt t="40581" x="5797550" y="5699125"/>
          <p14:tracePt t="40589" x="5734050" y="5727700"/>
          <p14:tracePt t="40597" x="5724525" y="5727700"/>
          <p14:tracePt t="40604" x="5697538" y="5727700"/>
          <p14:tracePt t="40612" x="5661025" y="5727700"/>
          <p14:tracePt t="40620" x="5634038" y="5727700"/>
          <p14:tracePt t="40629" x="5597525" y="5727700"/>
          <p14:tracePt t="40636" x="5561013" y="5727700"/>
          <p14:tracePt t="40644" x="5534025" y="5727700"/>
          <p14:tracePt t="40652" x="5507038" y="5727700"/>
          <p14:tracePt t="40662" x="5487988" y="5727700"/>
          <p14:tracePt t="40669" x="5470525" y="5727700"/>
          <p14:tracePt t="40679" x="5451475" y="5727700"/>
          <p14:tracePt t="40684" x="5441950" y="5727700"/>
          <p14:tracePt t="40696" x="5434013" y="5727700"/>
          <p14:tracePt t="40699" x="5424488" y="5727700"/>
          <p14:tracePt t="40711" x="5414963" y="5727700"/>
          <p14:tracePt t="40756" x="5405438" y="5727700"/>
          <p14:tracePt t="40764" x="5397500" y="5718175"/>
          <p14:tracePt t="40772" x="5397500" y="5691188"/>
          <p14:tracePt t="40780" x="5378450" y="5662613"/>
          <p14:tracePt t="40788" x="5360988" y="5626100"/>
          <p14:tracePt t="40796" x="5324475" y="5599113"/>
          <p14:tracePt t="40804" x="5297488" y="5572125"/>
          <p14:tracePt t="40811" x="5278438" y="5554663"/>
          <p14:tracePt t="40821" x="5241925" y="5526088"/>
          <p14:tracePt t="40830" x="5224463" y="5518150"/>
          <p14:tracePt t="40973" x="5214938" y="5518150"/>
          <p14:tracePt t="41003" x="5214938" y="5526088"/>
          <p14:tracePt t="41036" x="5205413" y="5535613"/>
          <p14:tracePt t="41069" x="5195888" y="5535613"/>
          <p14:tracePt t="41101" x="5187950" y="5535613"/>
          <p14:tracePt t="41196" x="5178425" y="5535613"/>
          <p14:tracePt t="41221" x="5178425" y="5526088"/>
          <p14:tracePt t="41237" x="5178425" y="5518150"/>
          <p14:tracePt t="41245" x="5178425" y="5499100"/>
          <p14:tracePt t="41253" x="5178425" y="5489575"/>
          <p14:tracePt t="41260" x="5187950" y="5481638"/>
          <p14:tracePt t="41439" x="5151438" y="5481638"/>
          <p14:tracePt t="41443" x="5049838" y="5489575"/>
          <p14:tracePt t="41451" x="4978400" y="5489575"/>
          <p14:tracePt t="41460" x="4849813" y="5489575"/>
          <p14:tracePt t="41467" x="4722813" y="5489575"/>
          <p14:tracePt t="41476" x="4576763" y="5489575"/>
          <p14:tracePt t="41483" x="4448175" y="5489575"/>
          <p14:tracePt t="41492" x="4340225" y="5489575"/>
          <p14:tracePt t="41499" x="4230688" y="5489575"/>
          <p14:tracePt t="41508" x="4102100" y="5489575"/>
          <p14:tracePt t="41516" x="3992563" y="5489575"/>
          <p14:tracePt t="41525" x="3865563" y="5489575"/>
          <p14:tracePt t="41531" x="3810000" y="5489575"/>
          <p14:tracePt t="41540" x="3765550" y="5489575"/>
          <p14:tracePt t="41547" x="3746500" y="5489575"/>
          <p14:tracePt t="41555" x="3719513" y="5489575"/>
          <p14:tracePt t="41573" x="3709988" y="5489575"/>
          <p14:tracePt t="41901" x="3719513" y="5481638"/>
          <p14:tracePt t="41917" x="3729038" y="5481638"/>
          <p14:tracePt t="41926" x="3746500" y="5472113"/>
          <p14:tracePt t="41933" x="3765550" y="5472113"/>
          <p14:tracePt t="41942" x="3775075" y="5472113"/>
          <p14:tracePt t="41949" x="3775075" y="5462588"/>
          <p14:tracePt t="41955" x="3783013" y="5453063"/>
          <p14:tracePt t="42116" x="3775075" y="5453063"/>
          <p14:tracePt t="42125" x="3692525" y="5453063"/>
          <p14:tracePt t="42133" x="3619500" y="5453063"/>
          <p14:tracePt t="42142" x="3546475" y="5453063"/>
          <p14:tracePt t="42149" x="3455988" y="5453063"/>
          <p14:tracePt t="42156" x="3382963" y="5453063"/>
          <p14:tracePt t="42164" x="3327400" y="5453063"/>
          <p14:tracePt t="42172" x="3244850" y="5453063"/>
          <p14:tracePt t="42180" x="3190875" y="5453063"/>
          <p14:tracePt t="42188" x="3154363" y="5453063"/>
          <p14:tracePt t="42196" x="3144838" y="5453063"/>
          <p14:tracePt t="42293" x="3136900" y="5453063"/>
          <p14:tracePt t="42315" x="3117850" y="5453063"/>
          <p14:tracePt t="42324" x="3090863" y="5453063"/>
          <p14:tracePt t="42331" x="3044825" y="5435600"/>
          <p14:tracePt t="42339" x="3008313" y="5435600"/>
          <p14:tracePt t="42347" x="2990850" y="5426075"/>
          <p14:tracePt t="42355" x="2944813" y="5408613"/>
          <p14:tracePt t="42371" x="2935288" y="5408613"/>
          <p14:tracePt t="42485" x="2925763" y="5399088"/>
          <p14:tracePt t="42581" x="2925763" y="5389563"/>
          <p14:tracePt t="42590" x="2925763" y="5380038"/>
          <p14:tracePt t="42597" x="2925763" y="5372100"/>
          <p14:tracePt t="42605" x="2935288" y="5353050"/>
          <p14:tracePt t="42612" x="2944813" y="5343525"/>
          <p14:tracePt t="42620" x="2971800" y="5316538"/>
          <p14:tracePt t="42628" x="2990850" y="5307013"/>
          <p14:tracePt t="42636" x="3008313" y="5299075"/>
          <p14:tracePt t="42645" x="3027363" y="5280025"/>
          <p14:tracePt t="42654" x="3044825" y="5270500"/>
          <p14:tracePt t="42659" x="3063875" y="5262563"/>
          <p14:tracePt t="42669" x="3100388" y="5262563"/>
          <p14:tracePt t="42676" x="3117850" y="5253038"/>
          <p14:tracePt t="42683" x="3136900" y="5243513"/>
          <p14:tracePt t="42692" x="3144838" y="5233988"/>
          <p14:tracePt t="42708" x="3144838" y="5226050"/>
          <p14:tracePt t="42909" x="3144838" y="5233988"/>
          <p14:tracePt t="42941" x="3144838" y="5253038"/>
          <p14:tracePt t="42949" x="3144838" y="5270500"/>
          <p14:tracePt t="42958" x="3127375" y="5307013"/>
          <p14:tracePt t="42964" x="3117850" y="5316538"/>
          <p14:tracePt t="42972" x="3090863" y="5326063"/>
          <p14:tracePt t="42980" x="3071813" y="5353050"/>
          <p14:tracePt t="42988" x="3063875" y="5353050"/>
          <p14:tracePt t="43004" x="3044825" y="5372100"/>
          <p14:tracePt t="43012" x="3035300" y="5380038"/>
          <p14:tracePt t="43173" x="3017838" y="5399088"/>
          <p14:tracePt t="43380" x="3017838" y="5408613"/>
          <p14:tracePt t="43388" x="3017838" y="5416550"/>
          <p14:tracePt t="43396" x="3017838" y="5435600"/>
          <p14:tracePt t="43412" x="3017838" y="5445125"/>
          <p14:tracePt t="43437" x="3017838" y="5472113"/>
          <p14:tracePt t="43445" x="3017838" y="5481638"/>
          <p14:tracePt t="43456" x="3017838" y="5499100"/>
          <p14:tracePt t="43462" x="3035300" y="5508625"/>
          <p14:tracePt t="43471" x="3081338" y="5545138"/>
          <p14:tracePt t="43477" x="3117850" y="5554663"/>
          <p14:tracePt t="43484" x="3171825" y="5572125"/>
          <p14:tracePt t="43492" x="3217863" y="5599113"/>
          <p14:tracePt t="43500" x="3263900" y="5608638"/>
          <p14:tracePt t="43508" x="3300413" y="5618163"/>
          <p14:tracePt t="43516" x="3336925" y="5635625"/>
          <p14:tracePt t="43525" x="3336925" y="5645150"/>
          <p14:tracePt t="43531" x="3346450" y="5645150"/>
          <p14:tracePt t="44284" x="3363913" y="5645150"/>
          <p14:tracePt t="44292" x="3409950" y="5645150"/>
          <p14:tracePt t="44300" x="3446463" y="5645150"/>
          <p14:tracePt t="44308" x="3473450" y="5645150"/>
          <p14:tracePt t="44318" x="3546475" y="5645150"/>
          <p14:tracePt t="44325" x="3619500" y="5645150"/>
          <p14:tracePt t="44331" x="3692525" y="5662613"/>
          <p14:tracePt t="44339" x="3756025" y="5672138"/>
          <p14:tracePt t="44347" x="3783013" y="5691188"/>
          <p14:tracePt t="44356" x="3856038" y="5699125"/>
          <p14:tracePt t="44363" x="3965575" y="5718175"/>
          <p14:tracePt t="44371" x="4094163" y="5735638"/>
          <p14:tracePt t="44379" x="4175125" y="5735638"/>
          <p14:tracePt t="44387" x="4284663" y="5772150"/>
          <p14:tracePt t="44396" x="4357688" y="5772150"/>
          <p14:tracePt t="44404" x="4440238" y="5791200"/>
          <p14:tracePt t="44412" x="4476750" y="5800725"/>
          <p14:tracePt t="44420" x="4513263" y="5800725"/>
          <p14:tracePt t="44451" x="4521200" y="5808663"/>
          <p14:tracePt t="44459" x="4521200" y="5818188"/>
          <p14:tracePt t="44485" x="4494213" y="5818188"/>
          <p14:tracePt t="44492" x="4484688" y="5818188"/>
          <p14:tracePt t="44501" x="4457700" y="5818188"/>
          <p14:tracePt t="44513" x="4448175" y="5818188"/>
          <p14:tracePt t="44548" x="4440238" y="5818188"/>
          <p14:tracePt t="44571" x="4440238" y="5800725"/>
          <p14:tracePt t="44580" x="4440238" y="5791200"/>
          <p14:tracePt t="44587" x="4448175" y="5781675"/>
          <p14:tracePt t="44685" x="4467225" y="5781675"/>
          <p14:tracePt t="44724" x="4476750" y="5781675"/>
          <p14:tracePt t="44732" x="4484688" y="5772150"/>
          <p14:tracePt t="44765" x="4484688" y="5764213"/>
          <p14:tracePt t="44790" x="4494213" y="5754688"/>
          <p14:tracePt t="44804" x="4503738" y="5754688"/>
          <p14:tracePt t="44811" x="4513263" y="5754688"/>
          <p14:tracePt t="44819" x="4521200" y="5754688"/>
          <p14:tracePt t="44827" x="4530725" y="5745163"/>
          <p14:tracePt t="44843" x="4540250" y="5745163"/>
          <p14:tracePt t="44852" x="4549775" y="5745163"/>
          <p14:tracePt t="44868" x="4557713" y="5745163"/>
          <p14:tracePt t="44891" x="4567238" y="5745163"/>
          <p14:tracePt t="44899" x="4576763" y="5735638"/>
          <p14:tracePt t="44932" x="4586288" y="5735638"/>
          <p14:tracePt t="44947" x="4594225" y="5735638"/>
          <p14:tracePt t="44957" x="4594225" y="5727700"/>
          <p14:tracePt t="44975" x="4603750" y="5718175"/>
          <p14:tracePt t="44981" x="4622800" y="5718175"/>
          <p14:tracePt t="44990" x="4640263" y="5699125"/>
          <p14:tracePt t="45005" x="4649788" y="5699125"/>
          <p14:tracePt t="45012" x="4667250" y="5699125"/>
          <p14:tracePt t="45021" x="4676775" y="5699125"/>
          <p14:tracePt t="45028" x="4695825" y="5699125"/>
          <p14:tracePt t="45037" x="4703763" y="5699125"/>
          <p14:tracePt t="45045" x="4722813" y="5699125"/>
          <p14:tracePt t="45053" x="4759325" y="5699125"/>
          <p14:tracePt t="45062" x="4776788" y="5699125"/>
          <p14:tracePt t="45069" x="4803775" y="5699125"/>
          <p14:tracePt t="45078" x="4822825" y="5699125"/>
          <p14:tracePt t="45085" x="4859338" y="5699125"/>
          <p14:tracePt t="45094" x="4876800" y="5699125"/>
          <p14:tracePt t="45101" x="4905375" y="5708650"/>
          <p14:tracePt t="45111" x="4949825" y="5708650"/>
          <p14:tracePt t="45117" x="4968875" y="5718175"/>
          <p14:tracePt t="45127" x="4995863" y="5745163"/>
          <p14:tracePt t="45133" x="5014913" y="5745163"/>
          <p14:tracePt t="45140" x="5049838" y="5754688"/>
          <p14:tracePt t="45149" x="5059363" y="5754688"/>
          <p14:tracePt t="45161" x="5095875" y="5754688"/>
          <p14:tracePt t="45165" x="5114925" y="5754688"/>
          <p14:tracePt t="45178" x="5141913" y="5754688"/>
          <p14:tracePt t="45180" x="5159375" y="5754688"/>
          <p14:tracePt t="45190" x="5168900" y="5754688"/>
          <p14:tracePt t="45204" x="5178425" y="5754688"/>
          <p14:tracePt t="45235" x="5187950" y="5764213"/>
          <p14:tracePt t="45324" x="5195888" y="5772150"/>
          <p14:tracePt t="45339" x="5205413" y="5781675"/>
          <p14:tracePt t="45363" x="5224463" y="5781675"/>
          <p14:tracePt t="45373" x="5241925" y="5781675"/>
          <p14:tracePt t="45379" x="5268913" y="5781675"/>
          <p14:tracePt t="45388" x="5278438" y="5781675"/>
          <p14:tracePt t="45395" x="5314950" y="5781675"/>
          <p14:tracePt t="45403" x="5341938" y="5781675"/>
          <p14:tracePt t="45412" x="5378450" y="5781675"/>
          <p14:tracePt t="45420" x="5424488" y="5781675"/>
          <p14:tracePt t="45428" x="5478463" y="5791200"/>
          <p14:tracePt t="45436" x="5524500" y="5791200"/>
          <p14:tracePt t="45444" x="5551488" y="5791200"/>
          <p14:tracePt t="45452" x="5588000" y="5791200"/>
          <p14:tracePt t="45460" x="5624513" y="5791200"/>
          <p14:tracePt t="45468" x="5634038" y="5791200"/>
          <p14:tracePt t="45484" x="5670550" y="5791200"/>
          <p14:tracePt t="45517" x="5680075" y="5791200"/>
          <p14:tracePt t="45549" x="5688013" y="5791200"/>
          <p14:tracePt t="45579" x="5707063" y="5781675"/>
          <p14:tracePt t="45588" x="5734050" y="5764213"/>
          <p14:tracePt t="45595" x="5761038" y="5735638"/>
          <p14:tracePt t="45604" x="5770563" y="5735638"/>
          <p14:tracePt t="45611" x="5780088" y="5735638"/>
          <p14:tracePt t="45620" x="5797550" y="5727700"/>
          <p14:tracePt t="45840" x="5807075" y="5718175"/>
          <p14:tracePt t="45885" x="5807075" y="5708650"/>
          <p14:tracePt t="45981" x="5807075" y="5691188"/>
          <p14:tracePt t="45989" x="5807075" y="5672138"/>
          <p14:tracePt t="45997" x="5816600" y="5654675"/>
          <p14:tracePt t="46006" x="5816600" y="5645150"/>
          <p14:tracePt t="46014" x="5826125" y="5626100"/>
          <p14:tracePt t="46028" x="5826125" y="5618163"/>
          <p14:tracePt t="46038" x="5826125" y="5608638"/>
          <p14:tracePt t="46043" x="5834063" y="5599113"/>
          <p14:tracePt t="46052" x="5834063" y="5589588"/>
          <p14:tracePt t="46067" x="5843588" y="5572125"/>
          <p14:tracePt t="46076" x="5853113" y="5562600"/>
          <p14:tracePt t="46099" x="5862638" y="5562600"/>
          <p14:tracePt t="46116" x="5880100" y="5562600"/>
          <p14:tracePt t="46126" x="5899150" y="5535613"/>
          <p14:tracePt t="46144" x="5907088" y="5535613"/>
          <p14:tracePt t="46149" x="5926138" y="5535613"/>
          <p14:tracePt t="46157" x="5935663" y="5535613"/>
          <p14:tracePt t="46165" x="5962650" y="5535613"/>
          <p14:tracePt t="46173" x="5989638" y="5535613"/>
          <p14:tracePt t="46181" x="5999163" y="5535613"/>
          <p14:tracePt t="46189" x="6026150" y="5535613"/>
          <p14:tracePt t="46196" x="6043613" y="5535613"/>
          <p14:tracePt t="46205" x="6080125" y="5545138"/>
          <p14:tracePt t="46212" x="6108700" y="5545138"/>
          <p14:tracePt t="46221" x="6116638" y="5545138"/>
          <p14:tracePt t="46229" x="6135688" y="5545138"/>
          <p14:tracePt t="46245" x="6153150" y="5545138"/>
          <p14:tracePt t="46276" x="6162675" y="5545138"/>
          <p14:tracePt t="46357" x="6153150" y="5545138"/>
          <p14:tracePt t="46365" x="6135688" y="5545138"/>
          <p14:tracePt t="46373" x="6116638" y="5535613"/>
          <p14:tracePt t="46381" x="6089650" y="5535613"/>
          <p14:tracePt t="46389" x="6072188" y="5526088"/>
          <p14:tracePt t="46396" x="6062663" y="5518150"/>
          <p14:tracePt t="46405" x="6043613" y="5518150"/>
          <p14:tracePt t="46413" x="6026150" y="5499100"/>
          <p14:tracePt t="46421" x="5999163" y="5489575"/>
          <p14:tracePt t="46427" x="5989638" y="5489575"/>
          <p14:tracePt t="46445" x="5972175" y="5489575"/>
          <p14:tracePt t="46452" x="5953125" y="5481638"/>
          <p14:tracePt t="46461" x="5935663" y="5481638"/>
          <p14:tracePt t="46468" x="5907088" y="5481638"/>
          <p14:tracePt t="46477" x="5899150" y="5481638"/>
          <p14:tracePt t="46484" x="5862638" y="5481638"/>
          <p14:tracePt t="46493" x="5853113" y="5481638"/>
          <p14:tracePt t="46500" x="5843588" y="5481638"/>
          <p14:tracePt t="46509" x="5807075" y="5481638"/>
          <p14:tracePt t="46526" x="5780088" y="5481638"/>
          <p14:tracePt t="46532" x="5761038" y="5481638"/>
          <p14:tracePt t="46540" x="5724525" y="5489575"/>
          <p14:tracePt t="46548" x="5697538" y="5499100"/>
          <p14:tracePt t="46556" x="5670550" y="5499100"/>
          <p14:tracePt t="46563" x="5653088" y="5499100"/>
          <p14:tracePt t="46571" x="5624513" y="5499100"/>
          <p14:tracePt t="46579" x="5607050" y="5508625"/>
          <p14:tracePt t="46587" x="5588000" y="5508625"/>
          <p14:tracePt t="46596" x="5570538" y="5508625"/>
          <p14:tracePt t="46604" x="5561013" y="5508625"/>
          <p14:tracePt t="46685" x="5551488" y="5518150"/>
          <p14:tracePt t="46845" x="5551488" y="5526088"/>
          <p14:tracePt t="46853" x="5551488" y="5535613"/>
          <p14:tracePt t="46925" x="5551488" y="5545138"/>
          <p14:tracePt t="46940" x="5534025" y="5589588"/>
          <p14:tracePt t="46949" x="5524500" y="5589588"/>
          <p14:tracePt t="46956" x="5514975" y="5589588"/>
          <p14:tracePt t="46963" x="5497513" y="5599113"/>
          <p14:tracePt t="46971" x="5487988" y="5599113"/>
          <p14:tracePt t="46979" x="5478463" y="5599113"/>
          <p14:tracePt t="47012" x="5461000" y="5599113"/>
          <p14:tracePt t="47029" x="5451475" y="5599113"/>
          <p14:tracePt t="47037" x="5434013" y="5599113"/>
          <p14:tracePt t="47046" x="5424488" y="5599113"/>
          <p14:tracePt t="47053" x="5414963" y="5599113"/>
          <p14:tracePt t="47069" x="5405438" y="5599113"/>
          <p14:tracePt t="47157" x="5397500" y="5599113"/>
          <p14:tracePt t="47181" x="5378450" y="5599113"/>
          <p14:tracePt t="47189" x="5368925" y="5599113"/>
          <p14:tracePt t="47204" x="5360988" y="5589588"/>
          <p14:tracePt t="47219" x="5360988" y="5581650"/>
          <p14:tracePt t="47227" x="5360988" y="5554663"/>
          <p14:tracePt t="47235" x="5360988" y="5535613"/>
          <p14:tracePt t="47243" x="5360988" y="5508625"/>
          <p14:tracePt t="47252" x="5360988" y="5489575"/>
          <p14:tracePt t="47259" x="5360988" y="5453063"/>
          <p14:tracePt t="47267" x="5360988" y="5435600"/>
          <p14:tracePt t="47275" x="5368925" y="5399088"/>
          <p14:tracePt t="47284" x="5368925" y="5389563"/>
          <p14:tracePt t="47293" x="5378450" y="5372100"/>
          <p14:tracePt t="47299" x="5397500" y="5343525"/>
          <p14:tracePt t="47309" x="5424488" y="5326063"/>
          <p14:tracePt t="47315" x="5451475" y="5307013"/>
          <p14:tracePt t="47325" x="5478463" y="5289550"/>
          <p14:tracePt t="47332" x="5514975" y="5280025"/>
          <p14:tracePt t="47341" x="5534025" y="5280025"/>
          <p14:tracePt t="47348" x="5543550" y="5280025"/>
          <p14:tracePt t="47356" x="5570538" y="5262563"/>
          <p14:tracePt t="47455" x="5580063" y="5262563"/>
          <p14:tracePt t="47481" x="5580063" y="5280025"/>
          <p14:tracePt t="47483" x="5580063" y="5289550"/>
          <p14:tracePt t="47491" x="5580063" y="5307013"/>
          <p14:tracePt t="47499" x="5580063" y="5335588"/>
          <p14:tracePt t="47510" x="5580063" y="5353050"/>
          <p14:tracePt t="47515" x="5580063" y="5380038"/>
          <p14:tracePt t="47526" x="5580063" y="5399088"/>
          <p14:tracePt t="47531" x="5580063" y="5416550"/>
          <p14:tracePt t="47542" x="5580063" y="5426075"/>
          <p14:tracePt t="47549" x="5580063" y="5435600"/>
          <p14:tracePt t="47565" x="5580063" y="5453063"/>
          <p14:tracePt t="47573" x="5580063" y="5472113"/>
          <p14:tracePt t="47587" x="5561013" y="5508625"/>
          <p14:tracePt t="47595" x="5551488" y="5526088"/>
          <p14:tracePt t="47603" x="5534025" y="5562600"/>
          <p14:tracePt t="47611" x="5487988" y="5635625"/>
          <p14:tracePt t="47619" x="5478463" y="5654675"/>
          <p14:tracePt t="47627" x="5470525" y="5691188"/>
          <p14:tracePt t="47635" x="5451475" y="5727700"/>
          <p14:tracePt t="47643" x="5451475" y="5735638"/>
          <p14:tracePt t="47652" x="5441950" y="5772150"/>
          <p14:tracePt t="47660" x="5441950" y="5791200"/>
          <p14:tracePt t="47668" x="5441950" y="5800725"/>
          <p14:tracePt t="47676" x="5434013" y="5800725"/>
          <p14:tracePt t="47699" x="5424488" y="5808663"/>
          <p14:tracePt t="47773" x="5414963" y="5818188"/>
          <p14:tracePt t="47782" x="5414963" y="5827713"/>
          <p14:tracePt t="47789" x="5397500" y="5837238"/>
          <p14:tracePt t="47798" x="5378450" y="5837238"/>
          <p14:tracePt t="47803" x="5368925" y="5845175"/>
          <p14:tracePt t="47812" x="5360988" y="5854700"/>
          <p14:tracePt t="47819" x="5351463" y="5854700"/>
          <p14:tracePt t="47908" x="5368925" y="5845175"/>
          <p14:tracePt t="47916" x="5397500" y="5845175"/>
          <p14:tracePt t="47925" x="5414963" y="5845175"/>
          <p14:tracePt t="48037" x="5424488" y="5845175"/>
          <p14:tracePt t="48045" x="5424488" y="5864225"/>
          <p14:tracePt t="48053" x="5424488" y="5910263"/>
          <p14:tracePt t="48062" x="5424488" y="5927725"/>
          <p14:tracePt t="48069" x="5424488" y="5954713"/>
          <p14:tracePt t="48082" x="5414963" y="5983288"/>
          <p14:tracePt t="48083" x="5414963" y="5991225"/>
          <p14:tracePt t="48092" x="5405438" y="6018213"/>
          <p14:tracePt t="48099" x="5405438" y="6037263"/>
          <p14:tracePt t="48108" x="5405438" y="6054725"/>
          <p14:tracePt t="48125" x="5405438" y="6064250"/>
          <p14:tracePt t="48373" x="5378450" y="6064250"/>
          <p14:tracePt t="48380" x="5305425" y="6018213"/>
          <p14:tracePt t="48388" x="5260975" y="6010275"/>
          <p14:tracePt t="48395" x="5232400" y="5991225"/>
          <p14:tracePt t="48404" x="5224463" y="5991225"/>
          <p14:tracePt t="48411" x="5205413" y="5991225"/>
          <p14:tracePt t="48419" x="5195888" y="5983288"/>
          <p14:tracePt t="48427" x="5168900" y="5983288"/>
          <p14:tracePt t="48435" x="5151438" y="5983288"/>
          <p14:tracePt t="48452" x="5151438" y="5991225"/>
          <p14:tracePt t="48460" x="5141913" y="6000750"/>
          <p14:tracePt t="48476" x="5141913" y="6010275"/>
          <p14:tracePt t="48483" x="5141913" y="6018213"/>
          <p14:tracePt t="48492" x="5122863" y="6037263"/>
          <p14:tracePt t="48508" x="5105400" y="6046788"/>
          <p14:tracePt t="48515" x="5086350" y="6046788"/>
          <p14:tracePt t="48525" x="5078413" y="6046788"/>
          <p14:tracePt t="48531" x="5059363" y="6046788"/>
          <p14:tracePt t="48539" x="5041900" y="6046788"/>
          <p14:tracePt t="48547" x="5032375" y="6046788"/>
          <p14:tracePt t="48562" x="5022850" y="6046788"/>
          <p14:tracePt t="48564" x="5005388" y="6046788"/>
          <p14:tracePt t="48571" x="4978400" y="6037263"/>
          <p14:tracePt t="48581" x="4978400" y="6027738"/>
          <p14:tracePt t="48595" x="4968875" y="6018213"/>
          <p14:tracePt t="48643" x="4968875" y="5991225"/>
          <p14:tracePt t="48651" x="4968875" y="5983288"/>
          <p14:tracePt t="48667" x="4968875" y="5973763"/>
          <p14:tracePt t="48675" x="4978400" y="5964238"/>
          <p14:tracePt t="48683" x="4986338" y="5954713"/>
          <p14:tracePt t="48692" x="4995863" y="5946775"/>
          <p14:tracePt t="48699" x="5005388" y="5946775"/>
          <p14:tracePt t="48716" x="5014913" y="5946775"/>
          <p14:tracePt t="48893" x="5005388" y="5946775"/>
          <p14:tracePt t="48901" x="4986338" y="5946775"/>
          <p14:tracePt t="48909" x="4978400" y="5946775"/>
          <p14:tracePt t="48916" x="4949825" y="5946775"/>
          <p14:tracePt t="48932" x="4913313" y="5946775"/>
          <p14:tracePt t="48944" x="4895850" y="5946775"/>
          <p14:tracePt t="48948" x="4859338" y="5927725"/>
          <p14:tracePt t="48958" x="4832350" y="5918200"/>
          <p14:tracePt t="48968" x="4803775" y="5900738"/>
          <p14:tracePt t="48972" x="4759325" y="5891213"/>
          <p14:tracePt t="48981" x="4703763" y="5881688"/>
          <p14:tracePt t="48987" x="4667250" y="5873750"/>
          <p14:tracePt t="48996" x="4613275" y="5845175"/>
          <p14:tracePt t="49004" x="4586288" y="5837238"/>
          <p14:tracePt t="49013" x="4576763" y="5837238"/>
          <p14:tracePt t="49021" x="4567238" y="5827713"/>
          <p14:tracePt t="49140" x="4576763" y="5827713"/>
          <p14:tracePt t="49147" x="4586288" y="5818188"/>
          <p14:tracePt t="49171" x="4603750" y="5818188"/>
          <p14:tracePt t="49179" x="4613275" y="5818188"/>
          <p14:tracePt t="49187" x="4640263" y="5800725"/>
          <p14:tracePt t="49195" x="4659313" y="5800725"/>
          <p14:tracePt t="49203" x="4695825" y="5800725"/>
          <p14:tracePt t="49212" x="4713288" y="5800725"/>
          <p14:tracePt t="49220" x="4759325" y="5791200"/>
          <p14:tracePt t="49228" x="4776788" y="5791200"/>
          <p14:tracePt t="49236" x="4813300" y="5791200"/>
          <p14:tracePt t="49246" x="4868863" y="5791200"/>
          <p14:tracePt t="49253" x="4913313" y="5791200"/>
          <p14:tracePt t="49260" x="4949825" y="5791200"/>
          <p14:tracePt t="49268" x="4986338" y="5791200"/>
          <p14:tracePt t="49277" x="5014913" y="5791200"/>
          <p14:tracePt t="49285" x="5032375" y="5791200"/>
          <p14:tracePt t="49292" x="5049838" y="5791200"/>
          <p14:tracePt t="49308" x="5059363" y="5781675"/>
          <p14:tracePt t="49832" x="5068888" y="5781675"/>
          <p14:tracePt t="49835" x="5078413" y="5772150"/>
          <p14:tracePt t="49851" x="5095875" y="5754688"/>
          <p14:tracePt t="49870" x="5105400" y="5745163"/>
          <p14:tracePt t="49884" x="5105400" y="5727700"/>
          <p14:tracePt t="49891" x="5105400" y="5718175"/>
          <p14:tracePt t="49965" x="5105400" y="5708650"/>
          <p14:tracePt t="49973" x="5041900" y="5708650"/>
          <p14:tracePt t="49981" x="4968875" y="5708650"/>
          <p14:tracePt t="49989" x="4876800" y="5708650"/>
          <p14:tracePt t="49996" x="4803775" y="5708650"/>
          <p14:tracePt t="50004" x="4730750" y="5708650"/>
          <p14:tracePt t="50011" x="4659313" y="5708650"/>
          <p14:tracePt t="50019" x="4567238" y="5708650"/>
          <p14:tracePt t="50027" x="4503738" y="5708650"/>
          <p14:tracePt t="50035" x="4448175" y="5708650"/>
          <p14:tracePt t="50043" x="4430713" y="5708650"/>
          <p14:tracePt t="50051" x="4403725" y="5708650"/>
          <p14:tracePt t="50107" x="4394200" y="5699125"/>
          <p14:tracePt t="50116" x="4394200" y="5691188"/>
          <p14:tracePt t="50124" x="4394200" y="5681663"/>
          <p14:tracePt t="50132" x="4403725" y="5672138"/>
          <p14:tracePt t="50148" x="4430713" y="5672138"/>
          <p14:tracePt t="50157" x="4440238" y="5672138"/>
          <p14:tracePt t="50164" x="4448175" y="5672138"/>
          <p14:tracePt t="50172" x="4457700" y="5672138"/>
          <p14:tracePt t="50180" x="4467225" y="5672138"/>
          <p14:tracePt t="50309" x="4476750" y="5672138"/>
          <p14:tracePt t="50333" x="4476750" y="5681663"/>
          <p14:tracePt t="50413" x="4484688" y="5681663"/>
          <p14:tracePt t="50421" x="4513263" y="5681663"/>
          <p14:tracePt t="50429" x="4521200" y="5681663"/>
          <p14:tracePt t="50440" x="4557713" y="5681663"/>
          <p14:tracePt t="50444" x="4576763" y="5681663"/>
          <p14:tracePt t="50453" x="4603750" y="5681663"/>
          <p14:tracePt t="50459" x="4640263" y="5681663"/>
          <p14:tracePt t="50469" x="4676775" y="5672138"/>
          <p14:tracePt t="50475" x="4703763" y="5672138"/>
          <p14:tracePt t="50484" x="4759325" y="5662613"/>
          <p14:tracePt t="50493" x="4776788" y="5662613"/>
          <p14:tracePt t="50499" x="4813300" y="5662613"/>
          <p14:tracePt t="50507" x="4868863" y="5662613"/>
          <p14:tracePt t="50515" x="4913313" y="5662613"/>
          <p14:tracePt t="50524" x="4932363" y="5662613"/>
          <p14:tracePt t="50532" x="4949825" y="5662613"/>
          <p14:tracePt t="50621" x="4941888" y="5681663"/>
          <p14:tracePt t="50629" x="4922838" y="5681663"/>
          <p14:tracePt t="50637" x="4913313" y="5681663"/>
          <p14:tracePt t="50645" x="4905375" y="5681663"/>
          <p14:tracePt t="50757" x="4895850" y="5691188"/>
          <p14:tracePt t="50773" x="4913313" y="5708650"/>
          <p14:tracePt t="50781" x="4922838" y="5708650"/>
          <p14:tracePt t="50789" x="4978400" y="5754688"/>
          <p14:tracePt t="50797" x="4986338" y="5764213"/>
          <p14:tracePt t="50804" x="5014913" y="5781675"/>
          <p14:tracePt t="50812" x="5032375" y="5800725"/>
          <p14:tracePt t="50820" x="5049838" y="5808663"/>
          <p14:tracePt t="51103" x="5049838" y="5772150"/>
          <p14:tracePt t="51108" x="5049838" y="5745163"/>
          <p14:tracePt t="51117" x="5049838" y="5727700"/>
          <p14:tracePt t="51128" x="5049838" y="5718175"/>
          <p14:tracePt t="51135" x="5068888" y="5699125"/>
          <p14:tracePt t="51140" x="5068888" y="5681663"/>
          <p14:tracePt t="51149" x="5078413" y="5654675"/>
          <p14:tracePt t="51155" x="5086350" y="5635625"/>
          <p14:tracePt t="51163" x="5086350" y="5618163"/>
          <p14:tracePt t="51171" x="5095875" y="5608638"/>
          <p14:tracePt t="51179" x="5105400" y="5599113"/>
          <p14:tracePt t="51398" x="5105400" y="5608638"/>
          <p14:tracePt t="51403" x="5105400" y="5618163"/>
          <p14:tracePt t="51411" x="5105400" y="5626100"/>
          <p14:tracePt t="51419" x="5105400" y="5654675"/>
          <p14:tracePt t="51427" x="5105400" y="5662613"/>
          <p14:tracePt t="51435" x="5105400" y="5672138"/>
          <p14:tracePt t="51443" x="5105400" y="5708650"/>
          <p14:tracePt t="51452" x="5105400" y="5718175"/>
          <p14:tracePt t="51461" x="5105400" y="5735638"/>
          <p14:tracePt t="51469" x="5105400" y="5772150"/>
          <p14:tracePt t="51478" x="5105400" y="5808663"/>
          <p14:tracePt t="51485" x="5105400" y="5837238"/>
          <p14:tracePt t="51492" x="5105400" y="5845175"/>
          <p14:tracePt t="51500" x="5105400" y="5864225"/>
          <p14:tracePt t="51508" x="5105400" y="5881688"/>
          <p14:tracePt t="51515" x="5105400" y="5891213"/>
          <p14:tracePt t="51524" x="5105400" y="5900738"/>
          <p14:tracePt t="51629" x="5105400" y="5918200"/>
          <p14:tracePt t="51637" x="5105400" y="5927725"/>
          <p14:tracePt t="51645" x="5095875" y="5946775"/>
          <p14:tracePt t="51676" x="5086350" y="5954713"/>
          <p14:tracePt t="51845" x="5086350" y="5937250"/>
          <p14:tracePt t="51853" x="5086350" y="5918200"/>
          <p14:tracePt t="51861" x="5086350" y="5891213"/>
          <p14:tracePt t="51869" x="5105400" y="5873750"/>
          <p14:tracePt t="51882" x="5105400" y="5854700"/>
          <p14:tracePt t="51884" x="5114925" y="5837238"/>
          <p14:tracePt t="51892" x="5114925" y="5800725"/>
          <p14:tracePt t="51900" x="5122863" y="5781675"/>
          <p14:tracePt t="51916" x="5132388" y="5754688"/>
          <p14:tracePt t="51925" x="5151438" y="5735638"/>
          <p14:tracePt t="51932" x="5159375" y="5727700"/>
          <p14:tracePt t="51941" x="5168900" y="5699125"/>
          <p14:tracePt t="51948" x="5178425" y="5681663"/>
          <p14:tracePt t="51956" x="5214938" y="5654675"/>
          <p14:tracePt t="51964" x="5224463" y="5645150"/>
          <p14:tracePt t="51973" x="5241925" y="5608638"/>
          <p14:tracePt t="51980" x="5241925" y="5599113"/>
          <p14:tracePt t="51989" x="5260975" y="5589588"/>
          <p14:tracePt t="52004" x="5278438" y="5581650"/>
          <p14:tracePt t="52011" x="5287963" y="5581650"/>
          <p14:tracePt t="52133" x="5268913" y="5581650"/>
          <p14:tracePt t="52142" x="5241925" y="5599113"/>
          <p14:tracePt t="52149" x="5232400" y="5618163"/>
          <p14:tracePt t="52158" x="5214938" y="5672138"/>
          <p14:tracePt t="52166" x="5187950" y="5691188"/>
          <p14:tracePt t="52177" x="5178425" y="5718175"/>
          <p14:tracePt t="52181" x="5168900" y="5745163"/>
          <p14:tracePt t="52194" x="5168900" y="5754688"/>
          <p14:tracePt t="52198" x="5168900" y="5764213"/>
          <p14:tracePt t="52219" x="5168900" y="5781675"/>
          <p14:tracePt t="52251" x="5151438" y="5800725"/>
          <p14:tracePt t="52276" x="5151438" y="5808663"/>
          <p14:tracePt t="52285" x="5151438" y="5827713"/>
          <p14:tracePt t="52292" x="5151438" y="5837238"/>
          <p14:tracePt t="52300" x="5141913" y="5854700"/>
          <p14:tracePt t="52310" x="5141913" y="5873750"/>
          <p14:tracePt t="52328" x="5141913" y="5881688"/>
          <p14:tracePt t="52333" x="5132388" y="5900738"/>
          <p14:tracePt t="52343" x="5132388" y="5910263"/>
          <p14:tracePt t="52361" x="5132388" y="5918200"/>
          <p14:tracePt t="52376" x="5122863" y="5927725"/>
          <p14:tracePt t="52976" x="5114925" y="5937250"/>
          <p14:tracePt t="52982" x="5041900" y="5937250"/>
          <p14:tracePt t="52992" x="4968875" y="5937250"/>
          <p14:tracePt t="52998" x="4886325" y="5900738"/>
          <p14:tracePt t="53008" x="4840288" y="5891213"/>
          <p14:tracePt t="53011" x="4776788" y="5827713"/>
          <p14:tracePt t="53020" x="4730750" y="5818188"/>
          <p14:tracePt t="53027" x="4676775" y="5791200"/>
          <p14:tracePt t="53036" x="4630738" y="5781675"/>
          <p14:tracePt t="53043" x="4603750" y="5754688"/>
          <p14:tracePt t="53051" x="4567238" y="5735638"/>
          <p14:tracePt t="53285" x="4530725" y="5735638"/>
          <p14:tracePt t="53293" x="4484688" y="5735638"/>
          <p14:tracePt t="53301" x="4457700" y="5735638"/>
          <p14:tracePt t="53311" x="4421188" y="5735638"/>
          <p14:tracePt t="53317" x="4376738" y="5727700"/>
          <p14:tracePt t="53328" x="4311650" y="5699125"/>
          <p14:tracePt t="53333" x="4267200" y="5681663"/>
          <p14:tracePt t="53344" x="4248150" y="5681663"/>
          <p14:tracePt t="53349" x="4221163" y="5672138"/>
          <p14:tracePt t="53361" x="4211638" y="5672138"/>
          <p14:tracePt t="53365" x="4202113" y="5672138"/>
          <p14:tracePt t="53421" x="4194175" y="5672138"/>
          <p14:tracePt t="53440" x="4175125" y="5672138"/>
          <p14:tracePt t="53446" x="4165600" y="5672138"/>
          <p14:tracePt t="53461" x="4157663" y="5672138"/>
          <p14:tracePt t="53568" x="4138613" y="5672138"/>
          <p14:tracePt t="53576" x="4129088" y="5672138"/>
          <p14:tracePt t="53582" x="4111625" y="5681663"/>
          <p14:tracePt t="53596" x="4084638" y="5691188"/>
          <p14:tracePt t="53604" x="4075113" y="5691188"/>
          <p14:tracePt t="53612" x="4065588" y="5691188"/>
          <p14:tracePt t="53622" x="4048125" y="5699125"/>
          <p14:tracePt t="53644" x="4038600" y="5699125"/>
          <p14:tracePt t="53749" x="4038600" y="5708650"/>
          <p14:tracePt t="53757" x="4038600" y="5718175"/>
          <p14:tracePt t="53781" x="4029075" y="5727700"/>
          <p14:tracePt t="53880" x="4065588" y="5718175"/>
          <p14:tracePt t="53887" x="4148138" y="5718175"/>
          <p14:tracePt t="53894" x="4238625" y="5699125"/>
          <p14:tracePt t="53900" x="4384675" y="5699125"/>
          <p14:tracePt t="53908" x="4530725" y="5699125"/>
          <p14:tracePt t="53916" x="4676775" y="5699125"/>
          <p14:tracePt t="53924" x="4840288" y="5699125"/>
          <p14:tracePt t="53932" x="4978400" y="5699125"/>
          <p14:tracePt t="53941" x="5078413" y="5699125"/>
          <p14:tracePt t="53948" x="5132388" y="5699125"/>
          <p14:tracePt t="53956" x="5159375" y="5699125"/>
          <p14:tracePt t="53964" x="5214938" y="5727700"/>
          <p14:tracePt t="54029" x="5224463" y="5735638"/>
          <p14:tracePt t="54045" x="5195888" y="5745163"/>
          <p14:tracePt t="54117" x="5195888" y="5754688"/>
          <p14:tracePt t="54125" x="5195888" y="5764213"/>
          <p14:tracePt t="54133" x="5159375" y="5781675"/>
          <p14:tracePt t="54142" x="5141913" y="5781675"/>
          <p14:tracePt t="54149" x="5105400" y="5791200"/>
          <p14:tracePt t="54161" x="5068888" y="5800725"/>
          <p14:tracePt t="54164" x="5014913" y="5808663"/>
          <p14:tracePt t="54172" x="4968875" y="5818188"/>
          <p14:tracePt t="54180" x="4895850" y="5818188"/>
          <p14:tracePt t="54189" x="4840288" y="5837238"/>
          <p14:tracePt t="54195" x="4767263" y="5837238"/>
          <p14:tracePt t="54205" x="4703763" y="5837238"/>
          <p14:tracePt t="54212" x="4649788" y="5837238"/>
          <p14:tracePt t="54221" x="4594225" y="5837238"/>
          <p14:tracePt t="54228" x="4540250" y="5837238"/>
          <p14:tracePt t="54236" x="4484688" y="5837238"/>
          <p14:tracePt t="54244" x="4440238" y="5837238"/>
          <p14:tracePt t="54253" x="4413250" y="5837238"/>
          <p14:tracePt t="54261" x="4367213" y="5827713"/>
          <p14:tracePt t="54268" x="4348163" y="5827713"/>
          <p14:tracePt t="54280" x="4330700" y="5808663"/>
          <p14:tracePt t="54283" x="4321175" y="5800725"/>
          <p14:tracePt t="54397" x="4303713" y="5800725"/>
          <p14:tracePt t="54405" x="4284663" y="5800725"/>
          <p14:tracePt t="54412" x="4257675" y="5800725"/>
          <p14:tracePt t="54419" x="4238625" y="5800725"/>
          <p14:tracePt t="54427" x="4211638" y="5800725"/>
          <p14:tracePt t="54435" x="4194175" y="5800725"/>
          <p14:tracePt t="54444" x="4157663" y="5800725"/>
          <p14:tracePt t="54495" x="4148138" y="5791200"/>
          <p14:tracePt t="54501" x="4148138" y="5781675"/>
          <p14:tracePt t="54517" x="4148138" y="5772150"/>
          <p14:tracePt t="54532" x="4148138" y="5764213"/>
          <p14:tracePt t="54645" x="4148138" y="5772150"/>
          <p14:tracePt t="54653" x="4148138" y="5800725"/>
          <p14:tracePt t="54661" x="4148138" y="5808663"/>
          <p14:tracePt t="54669" x="4157663" y="5837238"/>
          <p14:tracePt t="54678" x="4194175" y="5864225"/>
          <p14:tracePt t="54685" x="4238625" y="5910263"/>
          <p14:tracePt t="54694" x="4275138" y="5946775"/>
          <p14:tracePt t="54701" x="4321175" y="5983288"/>
          <p14:tracePt t="54709" x="4403725" y="6037263"/>
          <p14:tracePt t="54718" x="4467225" y="6073775"/>
          <p14:tracePt t="54724" x="4530725" y="6110288"/>
          <p14:tracePt t="54731" x="4594225" y="6164263"/>
          <p14:tracePt t="54740" x="4640263" y="6200775"/>
          <p14:tracePt t="54747" x="4695825" y="6237288"/>
          <p14:tracePt t="54756" x="4713288" y="6246813"/>
          <p14:tracePt t="54763" x="4749800" y="6265863"/>
          <p14:tracePt t="54771" x="4759325" y="6273800"/>
          <p14:tracePt t="55131" x="4767263" y="6283325"/>
          <p14:tracePt t="55140" x="4776788" y="6283325"/>
          <p14:tracePt t="55147" x="4786313" y="6283325"/>
          <p14:tracePt t="55156" x="4795838" y="6283325"/>
          <p14:tracePt t="55164" x="4822825" y="6273800"/>
          <p14:tracePt t="55172" x="4840288" y="6273800"/>
          <p14:tracePt t="55181" x="4868863" y="6273800"/>
          <p14:tracePt t="55187" x="4876800" y="6273800"/>
          <p14:tracePt t="55197" x="4886325" y="6273800"/>
          <p14:tracePt t="55421" x="4876800" y="6273800"/>
          <p14:tracePt t="55429" x="4859338" y="6283325"/>
          <p14:tracePt t="55437" x="4840288" y="6283325"/>
          <p14:tracePt t="55444" x="4822825" y="6292850"/>
          <p14:tracePt t="55453" x="4803775" y="6292850"/>
          <p14:tracePt t="55463" x="4795838" y="6292850"/>
          <p14:tracePt t="55469" x="4786313" y="6292850"/>
          <p14:tracePt t="55493" x="4776788" y="6292850"/>
          <p14:tracePt t="55584" x="4776788" y="6283325"/>
          <p14:tracePt t="55627" x="4776788" y="6273800"/>
          <p14:tracePt t="55785" x="4776788" y="6256338"/>
          <p14:tracePt t="55829" x="4776788" y="6246813"/>
          <p14:tracePt t="55941" x="4776788" y="6256338"/>
          <p14:tracePt t="55949" x="4759325" y="6265863"/>
          <p14:tracePt t="55957" x="4740275" y="6265863"/>
          <p14:tracePt t="55965" x="4722813" y="6265863"/>
          <p14:tracePt t="55973" x="4703763" y="6265863"/>
          <p14:tracePt t="55983" x="4686300" y="6265863"/>
          <p14:tracePt t="55989" x="4659313" y="6265863"/>
          <p14:tracePt t="55997" x="4622800" y="6265863"/>
          <p14:tracePt t="56005" x="4603750" y="6237288"/>
          <p14:tracePt t="56013" x="4567238" y="6229350"/>
          <p14:tracePt t="56021" x="4549775" y="6229350"/>
          <p14:tracePt t="56030" x="4494213" y="6229350"/>
          <p14:tracePt t="56036" x="4448175" y="6229350"/>
          <p14:tracePt t="56044" x="4384675" y="6229350"/>
          <p14:tracePt t="56052" x="4321175" y="6219825"/>
          <p14:tracePt t="56061" x="4267200" y="6219825"/>
          <p14:tracePt t="56067" x="4194175" y="6210300"/>
          <p14:tracePt t="56075" x="4157663" y="6210300"/>
          <p14:tracePt t="56083" x="4102100" y="6183313"/>
          <p14:tracePt t="56091" x="4057650" y="6173788"/>
          <p14:tracePt t="56099" x="4057650" y="6164263"/>
          <p14:tracePt t="56108" x="4038600" y="6137275"/>
          <p14:tracePt t="56124" x="4011613" y="6119813"/>
          <p14:tracePt t="56156" x="4002088" y="6100763"/>
          <p14:tracePt t="56171" x="4002088" y="6091238"/>
          <p14:tracePt t="56197" x="4002088" y="6083300"/>
          <p14:tracePt t="56212" x="4002088" y="6073775"/>
          <p14:tracePt t="56246" x="4002088" y="6064250"/>
          <p14:tracePt t="56269" x="4002088" y="6054725"/>
          <p14:tracePt t="56333" x="4002088" y="6046788"/>
          <p14:tracePt t="56477" x="4002088" y="6037263"/>
          <p14:tracePt t="56487" x="3992563" y="6037263"/>
          <p14:tracePt t="56494" x="3965575" y="6037263"/>
          <p14:tracePt t="56499" x="3919538" y="6037263"/>
          <p14:tracePt t="56508" x="3902075" y="6037263"/>
          <p14:tracePt t="56515" x="3875088" y="6037263"/>
          <p14:tracePt t="56524" x="3856038" y="6037263"/>
          <p14:tracePt t="56531" x="3819525" y="6037263"/>
          <p14:tracePt t="56541" x="3810000" y="6037263"/>
          <p14:tracePt t="56547" x="3783013" y="6037263"/>
          <p14:tracePt t="56556" x="3765550" y="6037263"/>
          <p14:tracePt t="56563" x="3746500" y="6037263"/>
          <p14:tracePt t="56571" x="3729038" y="6037263"/>
          <p14:tracePt t="56677" x="3719513" y="6037263"/>
          <p14:tracePt t="56686" x="3702050" y="6027738"/>
          <p14:tracePt t="56692" x="3665538" y="6010275"/>
          <p14:tracePt t="56699" x="3646488" y="5991225"/>
          <p14:tracePt t="56708" x="3629025" y="5983288"/>
          <p14:tracePt t="56715" x="3609975" y="5954713"/>
          <p14:tracePt t="56723" x="3592513" y="5937250"/>
          <p14:tracePt t="56732" x="3582988" y="5927725"/>
          <p14:tracePt t="56741" x="3527425" y="5881688"/>
          <p14:tracePt t="56748" x="3490913" y="5827713"/>
          <p14:tracePt t="56758" x="3463925" y="5800725"/>
          <p14:tracePt t="56764" x="3455988" y="5781675"/>
          <p14:tracePt t="56772" x="3446463" y="5772150"/>
          <p14:tracePt t="56780" x="3436938" y="5754688"/>
          <p14:tracePt t="56788" x="3427413" y="5735638"/>
          <p14:tracePt t="56817" x="3427413" y="5718175"/>
          <p14:tracePt t="56819" x="3427413" y="5708650"/>
          <p14:tracePt t="56844" x="3427413" y="5699125"/>
          <p14:tracePt t="56851" x="3427413" y="5681663"/>
          <p14:tracePt t="56860" x="3427413" y="5672138"/>
          <p14:tracePt t="56878" x="3427413" y="5635625"/>
          <p14:tracePt t="56885" x="3427413" y="5626100"/>
          <p14:tracePt t="56907" x="3427413" y="5618163"/>
          <p14:tracePt t="56915" x="3427413" y="5599113"/>
          <p14:tracePt t="56924" x="3427413" y="5589588"/>
          <p14:tracePt t="56947" x="3427413" y="5581650"/>
          <p14:tracePt t="56972" x="3427413" y="5572125"/>
          <p14:tracePt t="56980" x="3436938" y="5562600"/>
          <p14:tracePt t="56989" x="3455988" y="5545138"/>
          <p14:tracePt t="56997" x="3463925" y="5535613"/>
          <p14:tracePt t="57003" x="3490913" y="5526088"/>
          <p14:tracePt t="57011" x="3527425" y="5518150"/>
          <p14:tracePt t="57019" x="3592513" y="5499100"/>
          <p14:tracePt t="57027" x="3656013" y="5481638"/>
          <p14:tracePt t="57035" x="3729038" y="5481638"/>
          <p14:tracePt t="57043" x="3802063" y="5481638"/>
          <p14:tracePt t="57051" x="3911600" y="5481638"/>
          <p14:tracePt t="57059" x="3984625" y="5481638"/>
          <p14:tracePt t="57067" x="4094163" y="5481638"/>
          <p14:tracePt t="57076" x="4148138" y="5481638"/>
          <p14:tracePt t="57084" x="4202113" y="5481638"/>
          <p14:tracePt t="57093" x="4221163" y="5481638"/>
          <p14:tracePt t="57101" x="4267200" y="5489575"/>
          <p14:tracePt t="57115" x="4275138" y="5499100"/>
          <p14:tracePt t="57147" x="4275138" y="5518150"/>
          <p14:tracePt t="57156" x="4275138" y="5526088"/>
          <p14:tracePt t="57164" x="4275138" y="5545138"/>
          <p14:tracePt t="57180" x="4275138" y="5562600"/>
          <p14:tracePt t="57189" x="4275138" y="5572125"/>
          <p14:tracePt t="57213" x="4275138" y="5581650"/>
          <p14:tracePt t="57222" x="4267200" y="5599113"/>
          <p14:tracePt t="57227" x="4267200" y="5608638"/>
          <p14:tracePt t="57235" x="4257675" y="5635625"/>
          <p14:tracePt t="57251" x="4248150" y="5654675"/>
          <p14:tracePt t="57259" x="4221163" y="5672138"/>
          <p14:tracePt t="57267" x="4211638" y="5681663"/>
          <p14:tracePt t="57275" x="4202113" y="5699125"/>
          <p14:tracePt t="57284" x="4184650" y="5718175"/>
          <p14:tracePt t="57300" x="4165600" y="5727700"/>
          <p14:tracePt t="57308" x="4129088" y="5745163"/>
          <p14:tracePt t="57317" x="4094163" y="5764213"/>
          <p14:tracePt t="57324" x="4029075" y="5772150"/>
          <p14:tracePt t="57331" x="4002088" y="5772150"/>
          <p14:tracePt t="57340" x="3948113" y="5772150"/>
          <p14:tracePt t="57347" x="3902075" y="5781675"/>
          <p14:tracePt t="57356" x="3865563" y="5781675"/>
          <p14:tracePt t="57364" x="3810000" y="5808663"/>
          <p14:tracePt t="57372" x="3783013" y="5818188"/>
          <p14:tracePt t="57380" x="3746500" y="5818188"/>
          <p14:tracePt t="57388" x="3719513" y="5818188"/>
          <p14:tracePt t="57396" x="3709988" y="5818188"/>
          <p14:tracePt t="57405" x="3702050" y="5818188"/>
          <p14:tracePt t="57531" x="3673475" y="5818188"/>
          <p14:tracePt t="57540" x="3656013" y="5818188"/>
          <p14:tracePt t="57548" x="3629025" y="5818188"/>
          <p14:tracePt t="57556" x="3600450" y="5808663"/>
          <p14:tracePt t="57564" x="3563938" y="5800725"/>
          <p14:tracePt t="57573" x="3509963" y="5781675"/>
          <p14:tracePt t="57580" x="3482975" y="5745163"/>
          <p14:tracePt t="57588" x="3446463" y="5727700"/>
          <p14:tracePt t="57596" x="3400425" y="5691188"/>
          <p14:tracePt t="57605" x="3382963" y="5672138"/>
          <p14:tracePt t="57612" x="3382963" y="5662613"/>
          <p14:tracePt t="57620" x="3354388" y="5635625"/>
          <p14:tracePt t="57637" x="3346450" y="5618163"/>
          <p14:tracePt t="57644" x="3336925" y="5599113"/>
          <p14:tracePt t="57653" x="3336925" y="5589588"/>
          <p14:tracePt t="57668" x="3336925" y="5572125"/>
          <p14:tracePt t="57687" x="3336925" y="5562600"/>
          <p14:tracePt t="57700" x="3336925" y="5554663"/>
          <p14:tracePt t="57711" x="3336925" y="5535613"/>
          <p14:tracePt t="57718" x="3336925" y="5526088"/>
          <p14:tracePt t="57727" x="3327400" y="5508625"/>
          <p14:tracePt t="57749" x="3327400" y="5481638"/>
          <p14:tracePt t="57765" x="3327400" y="5472113"/>
          <p14:tracePt t="57776" x="3327400" y="5462588"/>
          <p14:tracePt t="57781" x="3327400" y="5453063"/>
          <p14:tracePt t="57789" x="3327400" y="5445125"/>
          <p14:tracePt t="57796" x="3346450" y="5426075"/>
          <p14:tracePt t="57803" x="3363913" y="5416550"/>
          <p14:tracePt t="57811" x="3409950" y="5380038"/>
          <p14:tracePt t="57821" x="3419475" y="5372100"/>
          <p14:tracePt t="57833" x="3446463" y="5362575"/>
          <p14:tracePt t="57837" x="3500438" y="5326063"/>
          <p14:tracePt t="57845" x="3519488" y="5316538"/>
          <p14:tracePt t="57852" x="3556000" y="5307013"/>
          <p14:tracePt t="57860" x="3609975" y="5307013"/>
          <p14:tracePt t="57878" x="3719513" y="5280025"/>
          <p14:tracePt t="57885" x="3802063" y="5280025"/>
          <p14:tracePt t="57893" x="3838575" y="5280025"/>
          <p14:tracePt t="57901" x="3892550" y="5280025"/>
          <p14:tracePt t="57908" x="3938588" y="5280025"/>
          <p14:tracePt t="57915" x="3956050" y="5299075"/>
          <p14:tracePt t="57924" x="3965575" y="5299075"/>
          <p14:tracePt t="57932" x="3965575" y="5316538"/>
          <p14:tracePt t="57940" x="3965575" y="5326063"/>
          <p14:tracePt t="57947" x="3965575" y="5335588"/>
          <p14:tracePt t="57957" x="3965575" y="5353050"/>
          <p14:tracePt t="57964" x="3965575" y="5372100"/>
          <p14:tracePt t="57972" x="3992563" y="5399088"/>
          <p14:tracePt t="57980" x="3992563" y="5408613"/>
          <p14:tracePt t="57988" x="3992563" y="5416550"/>
          <p14:tracePt t="57996" x="3992563" y="5426075"/>
          <p14:tracePt t="58003" x="3992563" y="5445125"/>
          <p14:tracePt t="58027" x="3992563" y="5453063"/>
          <p14:tracePt t="58044" x="3992563" y="5462588"/>
          <p14:tracePt t="58069" x="3992563" y="5481638"/>
          <p14:tracePt t="58104" x="3992563" y="5489575"/>
          <p14:tracePt t="58110" x="3992563" y="5499100"/>
          <p14:tracePt t="58119" x="3975100" y="5526088"/>
          <p14:tracePt t="58123" x="3956050" y="5545138"/>
          <p14:tracePt t="58133" x="3938588" y="5554663"/>
          <p14:tracePt t="58144" x="3892550" y="5554663"/>
          <p14:tracePt t="58148" x="3838575" y="5554663"/>
          <p14:tracePt t="58157" x="3802063" y="5554663"/>
          <p14:tracePt t="58164" x="3746500" y="5554663"/>
          <p14:tracePt t="58172" x="3702050" y="5526088"/>
          <p14:tracePt t="58180" x="3673475" y="5481638"/>
          <p14:tracePt t="58187" x="3673475" y="5472113"/>
          <p14:tracePt t="58196" x="3646488" y="5435600"/>
          <p14:tracePt t="58204" x="3646488" y="5416550"/>
          <p14:tracePt t="58212" x="3619500" y="5353050"/>
          <p14:tracePt t="58220" x="3619500" y="5280025"/>
          <p14:tracePt t="58228" x="3619500" y="5207000"/>
          <p14:tracePt t="58235" x="3636963" y="5133975"/>
          <p14:tracePt t="58243" x="3665538" y="5089525"/>
          <p14:tracePt t="58251" x="3692525" y="4987925"/>
          <p14:tracePt t="58259" x="3719513" y="4906963"/>
          <p14:tracePt t="58267" x="3775075" y="4797425"/>
          <p14:tracePt t="58275" x="3802063" y="4732338"/>
          <p14:tracePt t="58285" x="3838575" y="4687888"/>
          <p14:tracePt t="58294" x="3865563" y="4632325"/>
          <p14:tracePt t="58304" x="3902075" y="4587875"/>
          <p14:tracePt t="58310" x="3911600" y="4568825"/>
          <p14:tracePt t="58320" x="3948113" y="4541838"/>
          <p14:tracePt t="58327" x="3956050" y="4522788"/>
          <p14:tracePt t="58332" x="3965575" y="4505325"/>
          <p14:tracePt t="58341" x="3984625" y="4468813"/>
          <p14:tracePt t="58348" x="3992563" y="4449763"/>
          <p14:tracePt t="58364" x="3992563" y="4441825"/>
          <p14:tracePt t="58372" x="4002088" y="4413250"/>
          <p14:tracePt t="58396" x="4002088" y="4405313"/>
          <p14:tracePt t="58406" x="4011613" y="4376738"/>
          <p14:tracePt t="58414" x="4011613" y="4359275"/>
          <p14:tracePt t="58422" x="4038600" y="4313238"/>
          <p14:tracePt t="58432" x="4038600" y="4276725"/>
          <p14:tracePt t="58436" x="4038600" y="4232275"/>
          <p14:tracePt t="58444" x="4038600" y="4176713"/>
          <p14:tracePt t="58452" x="4038600" y="4149725"/>
          <p14:tracePt t="58460" x="4038600" y="4094163"/>
          <p14:tracePt t="58469" x="4038600" y="4067175"/>
          <p14:tracePt t="58476" x="4038600" y="4013200"/>
          <p14:tracePt t="58485" x="4038600" y="3967163"/>
          <p14:tracePt t="58492" x="4038600" y="3940175"/>
          <p14:tracePt t="58501" x="4038600" y="3884613"/>
          <p14:tracePt t="58507" x="4038600" y="3848100"/>
          <p14:tracePt t="58515" x="4048125" y="3784600"/>
          <p14:tracePt t="58524" x="4048125" y="3748088"/>
          <p14:tracePt t="58532" x="4057650" y="3702050"/>
          <p14:tracePt t="58540" x="4094163" y="3638550"/>
          <p14:tracePt t="58547" x="4102100" y="3611563"/>
          <p14:tracePt t="58556" x="4111625" y="3556000"/>
          <p14:tracePt t="58563" x="4129088" y="3492500"/>
          <p14:tracePt t="58572" x="4138613" y="3419475"/>
          <p14:tracePt t="58580" x="4157663" y="3392488"/>
          <p14:tracePt t="58588" x="4157663" y="3319463"/>
          <p14:tracePt t="58596" x="4175125" y="3265488"/>
          <p14:tracePt t="58603" x="4184650" y="3228975"/>
          <p14:tracePt t="58611" x="4184650" y="3173413"/>
          <p14:tracePt t="58619" x="4184650" y="3146425"/>
          <p14:tracePt t="58627" x="4202113" y="3100388"/>
          <p14:tracePt t="58635" x="4202113" y="3073400"/>
          <p14:tracePt t="58643" x="4202113" y="3054350"/>
          <p14:tracePt t="58651" x="4202113" y="3036888"/>
          <p14:tracePt t="58660" x="4202113" y="3027363"/>
          <p14:tracePt t="58689" x="4202113" y="3017838"/>
          <p14:tracePt t="58694" x="4202113" y="2990850"/>
          <p14:tracePt t="58704" x="4202113" y="2982913"/>
          <p14:tracePt t="58707" x="4202113" y="2973388"/>
          <p14:tracePt t="58715" x="4202113" y="2946400"/>
          <p14:tracePt t="58724" x="4202113" y="2936875"/>
          <p14:tracePt t="58731" x="4202113" y="2909888"/>
          <p14:tracePt t="58747" x="4202113" y="2900363"/>
          <p14:tracePt t="58757" x="4202113" y="2890838"/>
          <p14:tracePt t="58764" x="4202113" y="2873375"/>
          <p14:tracePt t="58772" x="4194175" y="2854325"/>
          <p14:tracePt t="58781" x="4175125" y="2844800"/>
          <p14:tracePt t="58789" x="4165600" y="2836863"/>
          <p14:tracePt t="58797" x="4148138" y="2817813"/>
          <p14:tracePt t="58803" x="4129088" y="2817813"/>
          <p14:tracePt t="58811" x="4102100" y="2808288"/>
          <p14:tracePt t="58819" x="4075113" y="2808288"/>
          <p14:tracePt t="58827" x="4029075" y="2808288"/>
          <p14:tracePt t="58835" x="4002088" y="2808288"/>
          <p14:tracePt t="58843" x="3948113" y="2808288"/>
          <p14:tracePt t="58852" x="3892550" y="2808288"/>
          <p14:tracePt t="58860" x="3819525" y="2808288"/>
          <p14:tracePt t="58879" x="3665538" y="2827338"/>
          <p14:tracePt t="58885" x="3600450" y="2836863"/>
          <p14:tracePt t="58892" x="3527425" y="2881313"/>
          <p14:tracePt t="58901" x="3490913" y="2881313"/>
          <p14:tracePt t="58907" x="3473450" y="2881313"/>
          <p14:tracePt t="58915" x="3446463" y="2881313"/>
          <p14:tracePt t="58924" x="3427413" y="2890838"/>
          <p14:tracePt t="58989" x="3419475" y="2890838"/>
          <p14:tracePt t="59116" x="3419475" y="2881313"/>
          <p14:tracePt t="59124" x="3419475" y="2854325"/>
          <p14:tracePt t="59133" x="3419475" y="2836863"/>
          <p14:tracePt t="59141" x="3419475" y="2808288"/>
          <p14:tracePt t="59149" x="3419475" y="2790825"/>
          <p14:tracePt t="59159" x="3409950" y="2763838"/>
          <p14:tracePt t="59164" x="3409950" y="2744788"/>
          <p14:tracePt t="59172" x="3409950" y="2698750"/>
          <p14:tracePt t="59180" x="3409950" y="2690813"/>
          <p14:tracePt t="59187" x="3382963" y="2654300"/>
          <p14:tracePt t="59195" x="3382963" y="2644775"/>
          <p14:tracePt t="59204" x="3382963" y="2617788"/>
          <p14:tracePt t="59212" x="3382963" y="2598738"/>
          <p14:tracePt t="59219" x="3373438" y="2581275"/>
          <p14:tracePt t="59437" x="3363913" y="2571750"/>
          <p14:tracePt t="59445" x="3336925" y="2571750"/>
          <p14:tracePt t="59453" x="3281363" y="2554288"/>
          <p14:tracePt t="59462" x="3254375" y="2554288"/>
          <p14:tracePt t="59469" x="3236913" y="2554288"/>
          <p14:tracePt t="59476" x="3200400" y="2554288"/>
          <p14:tracePt t="59487" x="3163888" y="2554288"/>
          <p14:tracePt t="59494" x="3136900" y="2554288"/>
          <p14:tracePt t="59504" x="3127375" y="2554288"/>
          <p14:tracePt t="59509" x="3100388" y="2554288"/>
          <p14:tracePt t="59516" x="3081338" y="2571750"/>
          <p14:tracePt t="59532" x="3071813" y="2571750"/>
          <p14:tracePt t="59540" x="3071813" y="2581275"/>
          <p14:tracePt t="59557" x="3063875" y="2589213"/>
          <p14:tracePt t="59635" x="3063875" y="2598738"/>
          <p14:tracePt t="59789" x="3063875" y="2589213"/>
          <p14:tracePt t="59795" x="3063875" y="2571750"/>
          <p14:tracePt t="60013" x="3063875" y="2562225"/>
          <p14:tracePt t="60021" x="3081338" y="2544763"/>
          <p14:tracePt t="60027" x="3100388" y="2525713"/>
          <p14:tracePt t="60035" x="3108325" y="2517775"/>
          <p14:tracePt t="60043" x="3127375" y="2517775"/>
          <p14:tracePt t="60051" x="3136900" y="2517775"/>
          <p14:tracePt t="60059" x="3144838" y="2517775"/>
          <p14:tracePt t="60067" x="3154363" y="2517775"/>
          <p14:tracePt t="60148" x="3163888" y="2508250"/>
          <p14:tracePt t="60304" x="3163888" y="2498725"/>
          <p14:tracePt t="60307" x="3154363" y="2498725"/>
          <p14:tracePt t="60317" x="3144838" y="2498725"/>
          <p14:tracePt t="60324" x="3136900" y="2498725"/>
          <p14:tracePt t="60348" x="3127375" y="2498725"/>
          <p14:tracePt t="60509" x="3108325" y="2498725"/>
          <p14:tracePt t="60565" x="3090863" y="2489200"/>
          <p14:tracePt t="60589" x="3090863" y="2481263"/>
          <p14:tracePt t="60597" x="3090863" y="2462213"/>
          <p14:tracePt t="60613" x="3100388" y="2462213"/>
          <p14:tracePt t="60619" x="3100388" y="2452688"/>
          <p14:tracePt t="60732" x="3100388" y="2481263"/>
          <p14:tracePt t="60739" x="3100388" y="2498725"/>
          <p14:tracePt t="60748" x="3100388" y="2535238"/>
          <p14:tracePt t="60756" x="3100388" y="2589213"/>
          <p14:tracePt t="60763" x="3108325" y="2635250"/>
          <p14:tracePt t="60771" x="3117850" y="2654300"/>
          <p14:tracePt t="60780" x="3144838" y="2708275"/>
          <p14:tracePt t="60788" x="3171825" y="2771775"/>
          <p14:tracePt t="60796" x="3208338" y="2873375"/>
          <p14:tracePt t="60804" x="3236913" y="2927350"/>
          <p14:tracePt t="60813" x="3273425" y="2990850"/>
          <p14:tracePt t="60819" x="3317875" y="3073400"/>
          <p14:tracePt t="60827" x="3336925" y="3136900"/>
          <p14:tracePt t="60835" x="3382963" y="3219450"/>
          <p14:tracePt t="60844" x="3419475" y="3282950"/>
          <p14:tracePt t="60851" x="3419475" y="3338513"/>
          <p14:tracePt t="60859" x="3427413" y="3411538"/>
          <p14:tracePt t="60877" x="3427413" y="3584575"/>
          <p14:tracePt t="60883" x="3427413" y="3657600"/>
          <p14:tracePt t="60891" x="3427413" y="3730625"/>
          <p14:tracePt t="60901" x="3390900" y="3857625"/>
          <p14:tracePt t="60907" x="3363913" y="3994150"/>
          <p14:tracePt t="60916" x="3317875" y="4140200"/>
          <p14:tracePt t="60923" x="3309938" y="4232275"/>
          <p14:tracePt t="60934" x="3309938" y="4359275"/>
          <p14:tracePt t="60942" x="3290888" y="4441825"/>
          <p14:tracePt t="60950" x="3263900" y="4551363"/>
          <p14:tracePt t="60959" x="3263900" y="4605338"/>
          <p14:tracePt t="60965" x="3254375" y="4687888"/>
          <p14:tracePt t="60975" x="3254375" y="4741863"/>
          <p14:tracePt t="60981" x="3244850" y="4787900"/>
          <p14:tracePt t="60989" x="3244850" y="4824413"/>
          <p14:tracePt t="60997" x="3236913" y="4851400"/>
          <p14:tracePt t="61003" x="3236913" y="4924425"/>
          <p14:tracePt t="61011" x="3208338" y="5024438"/>
          <p14:tracePt t="61019" x="3190875" y="5097463"/>
          <p14:tracePt t="61028" x="3181350" y="5170488"/>
          <p14:tracePt t="61035" x="3171825" y="5233988"/>
          <p14:tracePt t="61043" x="3144838" y="5299075"/>
          <p14:tracePt t="61051" x="3144838" y="5335588"/>
          <p14:tracePt t="61059" x="3136900" y="5380038"/>
          <p14:tracePt t="61068" x="3136900" y="5399088"/>
          <p14:tracePt t="61076" x="3136900" y="5435600"/>
          <p14:tracePt t="61085" x="3127375" y="5472113"/>
          <p14:tracePt t="61094" x="3127375" y="5481638"/>
          <p14:tracePt t="61104" x="3127375" y="5526088"/>
          <p14:tracePt t="61111" x="3117850" y="5545138"/>
          <p14:tracePt t="61121" x="3108325" y="5572125"/>
          <p14:tracePt t="61123" x="3090863" y="5589588"/>
          <p14:tracePt t="61134" x="3090863" y="5608638"/>
          <p14:tracePt t="61144" x="3090863" y="5626100"/>
          <p14:tracePt t="61149" x="3090863" y="5635625"/>
          <p14:tracePt t="61160" x="3090863" y="5654675"/>
          <p14:tracePt t="61165" x="3090863" y="5662613"/>
          <p14:tracePt t="61181" x="3090863" y="5672138"/>
          <p14:tracePt t="61293" x="3090863" y="5691188"/>
          <p14:tracePt t="61303" x="3090863" y="5708650"/>
          <p14:tracePt t="61307" x="3090863" y="5754688"/>
          <p14:tracePt t="61317" x="3090863" y="5764213"/>
          <p14:tracePt t="61326" x="3090863" y="5791200"/>
          <p14:tracePt t="61334" x="3081338" y="5808663"/>
          <p14:tracePt t="61342" x="3081338" y="5845175"/>
          <p14:tracePt t="61349" x="3081338" y="5864225"/>
          <p14:tracePt t="61359" x="3081338" y="5891213"/>
          <p14:tracePt t="61364" x="3081338" y="5900738"/>
          <p14:tracePt t="61376" x="3090863" y="5927725"/>
          <p14:tracePt t="61381" x="3108325" y="5946775"/>
          <p14:tracePt t="61389" x="3117850" y="5954713"/>
          <p14:tracePt t="61397" x="3127375" y="5973763"/>
          <p14:tracePt t="61403" x="3154363" y="5991225"/>
          <p14:tracePt t="61411" x="3154363" y="6000750"/>
          <p14:tracePt t="61419" x="3163888" y="6027738"/>
          <p14:tracePt t="61549" x="3144838" y="6027738"/>
          <p14:tracePt t="61555" x="3117850" y="6027738"/>
          <p14:tracePt t="61564" x="3063875" y="6010275"/>
          <p14:tracePt t="61573" x="2981325" y="5954713"/>
          <p14:tracePt t="61579" x="2944813" y="5937250"/>
          <p14:tracePt t="61587" x="2889250" y="5900738"/>
          <p14:tracePt t="61595" x="2844800" y="5864225"/>
          <p14:tracePt t="61603" x="2835275" y="5837238"/>
          <p14:tracePt t="61611" x="2817813" y="5808663"/>
          <p14:tracePt t="61619" x="2817813" y="5764213"/>
          <p14:tracePt t="61627" x="2817813" y="5735638"/>
          <p14:tracePt t="61635" x="2817813" y="5708650"/>
          <p14:tracePt t="61644" x="2817813" y="5662613"/>
          <p14:tracePt t="61652" x="2817813" y="5654675"/>
          <p14:tracePt t="61660" x="2825750" y="5626100"/>
          <p14:tracePt t="61668" x="2835275" y="5626100"/>
          <p14:tracePt t="61676" x="2835275" y="5618163"/>
          <p14:tracePt t="61684" x="2844800" y="5608638"/>
          <p14:tracePt t="61692" x="2852738" y="5589588"/>
          <p14:tracePt t="61702" x="2871788" y="5562600"/>
          <p14:tracePt t="61708" x="2881313" y="5554663"/>
          <p14:tracePt t="61717" x="2889250" y="5535613"/>
          <p14:tracePt t="61723" x="2898775" y="5526088"/>
          <p14:tracePt t="61732" x="2925763" y="5508625"/>
          <p14:tracePt t="61740" x="2935288" y="5499100"/>
          <p14:tracePt t="61748" x="2944813" y="5481638"/>
          <p14:tracePt t="61757" x="2962275" y="5462588"/>
          <p14:tracePt t="61763" x="2981325" y="5453063"/>
          <p14:tracePt t="61771" x="3027363" y="5435600"/>
          <p14:tracePt t="61780" x="3035300" y="5426075"/>
          <p14:tracePt t="61788" x="3071813" y="5416550"/>
          <p14:tracePt t="61796" x="3108325" y="5408613"/>
          <p14:tracePt t="61804" x="3154363" y="5380038"/>
          <p14:tracePt t="61812" x="3181350" y="5380038"/>
          <p14:tracePt t="61819" x="3217863" y="5372100"/>
          <p14:tracePt t="61827" x="3236913" y="5372100"/>
          <p14:tracePt t="61835" x="3273425" y="5372100"/>
          <p14:tracePt t="61843" x="3300413" y="5372100"/>
          <p14:tracePt t="61851" x="3317875" y="5372100"/>
          <p14:tracePt t="61859" x="3363913" y="5372100"/>
          <p14:tracePt t="61876" x="3409950" y="5372100"/>
          <p14:tracePt t="61884" x="3427413" y="5372100"/>
          <p14:tracePt t="61892" x="3455988" y="5372100"/>
          <p14:tracePt t="61902" x="3490913" y="5372100"/>
          <p14:tracePt t="61908" x="3509963" y="5372100"/>
          <p14:tracePt t="61917" x="3546475" y="5372100"/>
          <p14:tracePt t="61924" x="3573463" y="5372100"/>
          <p14:tracePt t="61933" x="3619500" y="5399088"/>
          <p14:tracePt t="61942" x="3683000" y="5435600"/>
          <p14:tracePt t="61950" x="3738563" y="5445125"/>
          <p14:tracePt t="61956" x="3819525" y="5499100"/>
          <p14:tracePt t="61963" x="3883025" y="5535613"/>
          <p14:tracePt t="61972" x="3965575" y="5589588"/>
          <p14:tracePt t="61979" x="4029075" y="5635625"/>
          <p14:tracePt t="61988" x="4075113" y="5672138"/>
          <p14:tracePt t="61996" x="4138613" y="5708650"/>
          <p14:tracePt t="62003" x="4175125" y="5727700"/>
          <p14:tracePt t="62011" x="4194175" y="5745163"/>
          <p14:tracePt t="62019" x="4194175" y="5754688"/>
          <p14:tracePt t="62035" x="4194175" y="5764213"/>
          <p14:tracePt t="62069" x="4194175" y="5781675"/>
          <p14:tracePt t="62086" x="4194175" y="5791200"/>
          <p14:tracePt t="62104" x="4194175" y="5800725"/>
          <p14:tracePt t="62107" x="4194175" y="5827713"/>
          <p14:tracePt t="62120" x="4194175" y="5837238"/>
          <p14:tracePt t="62123" x="4194175" y="5845175"/>
          <p14:tracePt t="62133" x="4194175" y="5864225"/>
          <p14:tracePt t="62140" x="4194175" y="5873750"/>
          <p14:tracePt t="62156" x="4184650" y="5881688"/>
          <p14:tracePt t="62173" x="4175125" y="5891213"/>
          <p14:tracePt t="62180" x="4175125" y="5900738"/>
          <p14:tracePt t="62188" x="4175125" y="5910263"/>
          <p14:tracePt t="62196" x="4175125" y="5918200"/>
          <p14:tracePt t="62211" x="4165600" y="5937250"/>
          <p14:tracePt t="62219" x="4157663" y="5954713"/>
          <p14:tracePt t="62227" x="4129088" y="5973763"/>
          <p14:tracePt t="62235" x="4111625" y="6000750"/>
          <p14:tracePt t="62243" x="4094163" y="6018213"/>
          <p14:tracePt t="62251" x="4075113" y="6037263"/>
          <p14:tracePt t="62259" x="4048125" y="6064250"/>
          <p14:tracePt t="62267" x="4021138" y="6073775"/>
          <p14:tracePt t="62276" x="3992563" y="6083300"/>
          <p14:tracePt t="62284" x="3956050" y="6083300"/>
          <p14:tracePt t="62292" x="3938588" y="6083300"/>
          <p14:tracePt t="62301" x="3883025" y="6083300"/>
          <p14:tracePt t="62308" x="3810000" y="6083300"/>
          <p14:tracePt t="62318" x="3746500" y="6083300"/>
          <p14:tracePt t="62323" x="3692525" y="6083300"/>
          <p14:tracePt t="62333" x="3600450" y="6083300"/>
          <p14:tracePt t="62340" x="3546475" y="6083300"/>
          <p14:tracePt t="62348" x="3490913" y="6083300"/>
          <p14:tracePt t="62356" x="3409950" y="6073775"/>
          <p14:tracePt t="62363" x="3336925" y="6046788"/>
          <p14:tracePt t="62373" x="3236913" y="6037263"/>
          <p14:tracePt t="62379" x="3144838" y="6018213"/>
          <p14:tracePt t="62388" x="3054350" y="6010275"/>
          <p14:tracePt t="62396" x="2962275" y="6010275"/>
          <p14:tracePt t="62403" x="2898775" y="5983288"/>
          <p14:tracePt t="62413" x="2825750" y="5973763"/>
          <p14:tracePt t="62421" x="2762250" y="5973763"/>
          <p14:tracePt t="62428" x="2744788" y="5964238"/>
          <p14:tracePt t="62437" x="2725738" y="5964238"/>
          <p14:tracePt t="62444" x="2716213" y="5964238"/>
          <p14:tracePt t="62453" x="2716213" y="5954713"/>
          <p14:tracePt t="62470" x="2716213" y="5946775"/>
          <p14:tracePt t="62477" x="2716213" y="5937250"/>
          <p14:tracePt t="62486" x="2716213" y="5927725"/>
          <p14:tracePt t="62503" x="2716213" y="5910263"/>
          <p14:tracePt t="62507" x="2716213" y="5891213"/>
          <p14:tracePt t="62521" x="2725738" y="5881688"/>
          <p14:tracePt t="62526" x="2725738" y="5873750"/>
          <p14:tracePt t="62533" x="2735263" y="5864225"/>
          <p14:tracePt t="62549" x="2744788" y="5845175"/>
          <p14:tracePt t="62635" x="2752725" y="5845175"/>
          <p14:tracePt t="62644" x="2762250" y="5837238"/>
          <p14:tracePt t="62652" x="2771775" y="5827713"/>
          <p14:tracePt t="62660" x="2808288" y="5808663"/>
          <p14:tracePt t="62668" x="2862263" y="5800725"/>
          <p14:tracePt t="62676" x="2881313" y="5791200"/>
          <p14:tracePt t="62684" x="2908300" y="5781675"/>
          <p14:tracePt t="62692" x="2917825" y="5781675"/>
          <p14:tracePt t="62700" x="2962275" y="5764213"/>
          <p14:tracePt t="62707" x="2971800" y="5754688"/>
          <p14:tracePt t="62715" x="2981325" y="5745163"/>
          <p14:tracePt t="62725" x="3008313" y="5718175"/>
          <p14:tracePt t="62734" x="3017838" y="5708650"/>
          <p14:tracePt t="62742" x="3027363" y="5699125"/>
          <p14:tracePt t="62751" x="3027363" y="5681663"/>
          <p14:tracePt t="62765" x="3044825" y="5662613"/>
          <p14:tracePt t="62781" x="3054350" y="5654675"/>
          <p14:tracePt t="62789" x="3054350" y="5645150"/>
          <p14:tracePt t="62797" x="3063875" y="5645150"/>
          <p14:tracePt t="62805" x="3081338" y="5635625"/>
          <p14:tracePt t="62813" x="3100388" y="5635625"/>
          <p14:tracePt t="62821" x="3144838" y="5635625"/>
          <p14:tracePt t="62828" x="3181350" y="5635625"/>
          <p14:tracePt t="62837" x="3236913" y="5645150"/>
          <p14:tracePt t="62845" x="3300413" y="5662613"/>
          <p14:tracePt t="62853" x="3317875" y="5662613"/>
          <p14:tracePt t="62861" x="3363913" y="5681663"/>
          <p14:tracePt t="62880" x="3400425" y="5681663"/>
          <p14:tracePt t="62931" x="3390900" y="5681663"/>
          <p14:tracePt t="62939" x="3363913" y="5681663"/>
          <p14:tracePt t="62948" x="3317875" y="5681663"/>
          <p14:tracePt t="62956" x="3300413" y="5681663"/>
          <p14:tracePt t="62964" x="3263900" y="5681663"/>
          <p14:tracePt t="62973" x="3227388" y="5672138"/>
          <p14:tracePt t="62980" x="3200400" y="5662613"/>
          <p14:tracePt t="62988" x="3171825" y="5662613"/>
          <p14:tracePt t="62996" x="3154363" y="5662613"/>
          <p14:tracePt t="63003" x="3127375" y="5635625"/>
          <p14:tracePt t="63011" x="3108325" y="5635625"/>
          <p14:tracePt t="63019" x="3071813" y="5635625"/>
          <p14:tracePt t="63035" x="3063875" y="5635625"/>
          <p14:tracePt t="63043" x="3054350" y="5635625"/>
          <p14:tracePt t="63052" x="3035300" y="5626100"/>
          <p14:tracePt t="63060" x="3027363" y="5626100"/>
          <p14:tracePt t="63077" x="3017838" y="5626100"/>
          <p14:tracePt t="63092" x="3017838" y="5608638"/>
          <p14:tracePt t="63101" x="3017838" y="5589588"/>
          <p14:tracePt t="63108" x="3017838" y="5545138"/>
          <p14:tracePt t="63115" x="3017838" y="5526088"/>
          <p14:tracePt t="63124" x="3017838" y="5518150"/>
          <p14:tracePt t="63131" x="3035300" y="5472113"/>
          <p14:tracePt t="63140" x="3044825" y="5435600"/>
          <p14:tracePt t="63147" x="3063875" y="5399088"/>
          <p14:tracePt t="63157" x="3081338" y="5380038"/>
          <p14:tracePt t="63164" x="3090863" y="5362575"/>
          <p14:tracePt t="63173" x="3100388" y="5326063"/>
          <p14:tracePt t="63180" x="3127375" y="5299075"/>
          <p14:tracePt t="63188" x="3144838" y="5253038"/>
          <p14:tracePt t="63196" x="3154363" y="5207000"/>
          <p14:tracePt t="63206" x="3154363" y="5197475"/>
          <p14:tracePt t="63211" x="3163888" y="5170488"/>
          <p14:tracePt t="63219" x="3171825" y="5143500"/>
          <p14:tracePt t="63227" x="3181350" y="5133975"/>
          <p14:tracePt t="63235" x="3181350" y="5106988"/>
          <p14:tracePt t="63251" x="3181350" y="5089525"/>
          <p14:tracePt t="63260" x="3181350" y="5060950"/>
          <p14:tracePt t="63268" x="3190875" y="4997450"/>
          <p14:tracePt t="63275" x="3190875" y="4979988"/>
          <p14:tracePt t="63284" x="3208338" y="4943475"/>
          <p14:tracePt t="63291" x="3208338" y="4897438"/>
          <p14:tracePt t="63299" x="3208338" y="4860925"/>
          <p14:tracePt t="63307" x="3227388" y="4805363"/>
          <p14:tracePt t="63316" x="3227388" y="4741863"/>
          <p14:tracePt t="63324" x="3244850" y="4668838"/>
          <p14:tracePt t="63331" x="3254375" y="4578350"/>
          <p14:tracePt t="63339" x="3273425" y="4459288"/>
          <p14:tracePt t="63348" x="3300413" y="4368800"/>
          <p14:tracePt t="63357" x="3300413" y="4259263"/>
          <p14:tracePt t="63364" x="3300413" y="4094163"/>
          <p14:tracePt t="63373" x="3300413" y="3948113"/>
          <p14:tracePt t="63380" x="3300413" y="3803650"/>
          <p14:tracePt t="63389" x="3300413" y="3657600"/>
          <p14:tracePt t="63396" x="3300413" y="3529013"/>
          <p14:tracePt t="63407" x="3300413" y="3365500"/>
          <p14:tracePt t="63412" x="3300413" y="3219450"/>
          <p14:tracePt t="63420" x="3300413" y="3090863"/>
          <p14:tracePt t="63429" x="3300413" y="3000375"/>
          <p14:tracePt t="63436" x="3300413" y="2909888"/>
          <p14:tracePt t="63445" x="3300413" y="2881313"/>
          <p14:tracePt t="63453" x="3300413" y="2836863"/>
          <p14:tracePt t="63461" x="3281363" y="2817813"/>
          <p14:tracePt t="63469" x="3273425" y="2800350"/>
          <p14:tracePt t="63477" x="3263900" y="2781300"/>
          <p14:tracePt t="63485" x="3254375" y="2763838"/>
          <p14:tracePt t="63501" x="3254375" y="2744788"/>
          <p14:tracePt t="63509" x="3254375" y="2735263"/>
          <p14:tracePt t="63517" x="3254375" y="2717800"/>
          <p14:tracePt t="63526" x="3254375" y="2708275"/>
          <p14:tracePt t="63532" x="3254375" y="2698750"/>
          <p14:tracePt t="63540" x="3254375" y="2681288"/>
          <p14:tracePt t="63548" x="3254375" y="2671763"/>
          <p14:tracePt t="63564" x="3254375" y="2662238"/>
          <p14:tracePt t="63573" x="3254375" y="2654300"/>
          <p14:tracePt t="63580" x="3254375" y="2635250"/>
          <p14:tracePt t="63589" x="3244850" y="2617788"/>
          <p14:tracePt t="63605" x="3244850" y="2598738"/>
          <p14:tracePt t="63611" x="3236913" y="2589213"/>
          <p14:tracePt t="63635" x="3236913" y="2581275"/>
          <p14:tracePt t="63660" x="3227388" y="2581275"/>
          <p14:tracePt t="63668" x="3190875" y="2581275"/>
          <p14:tracePt t="63676" x="3181350" y="2589213"/>
          <p14:tracePt t="63684" x="3163888" y="2598738"/>
          <p14:tracePt t="63700" x="3154363" y="2608263"/>
          <p14:tracePt t="63733" x="3136900" y="2608263"/>
          <p14:tracePt t="63749" x="3127375" y="2617788"/>
          <p14:tracePt t="63775" x="3117850" y="2625725"/>
          <p14:tracePt t="63789" x="3100388" y="2625725"/>
          <p14:tracePt t="63796" x="3081338" y="2625725"/>
          <p14:tracePt t="63808" x="3044825" y="2625725"/>
          <p14:tracePt t="63811" x="3027363" y="2625725"/>
          <p14:tracePt t="63820" x="2990850" y="2625725"/>
          <p14:tracePt t="63827" x="2971800" y="2617788"/>
          <p14:tracePt t="63835" x="2954338" y="2617788"/>
          <p14:tracePt t="63843" x="2935288" y="2608263"/>
          <p14:tracePt t="63875" x="2917825" y="2598738"/>
          <p14:tracePt t="63965" x="2889250" y="2598738"/>
          <p14:tracePt t="63973" x="2844800" y="2589213"/>
          <p14:tracePt t="63981" x="2825750" y="2571750"/>
          <p14:tracePt t="63991" x="2808288" y="2562225"/>
          <p14:tracePt t="63997" x="2789238" y="2544763"/>
          <p14:tracePt t="64010" x="2781300" y="2535238"/>
          <p14:tracePt t="64028" x="2781300" y="2525713"/>
          <p14:tracePt t="64117" x="2781300" y="2517775"/>
          <p14:tracePt t="64133" x="2781300" y="2498725"/>
          <p14:tracePt t="64140" x="2781300" y="2489200"/>
          <p14:tracePt t="64149" x="2781300" y="2481263"/>
          <p14:tracePt t="64160" x="2781300" y="2444750"/>
          <p14:tracePt t="64165" x="2781300" y="2425700"/>
          <p14:tracePt t="64176" x="2781300" y="2408238"/>
          <p14:tracePt t="64193" x="2781300" y="2389188"/>
          <p14:tracePt t="64197" x="2781300" y="2371725"/>
          <p14:tracePt t="64211" x="2781300" y="2362200"/>
          <p14:tracePt t="64213" x="2781300" y="2352675"/>
          <p14:tracePt t="64228" x="2781300" y="2343150"/>
          <p14:tracePt t="64238" x="2781300" y="2335213"/>
          <p14:tracePt t="64251" x="2781300" y="2325688"/>
          <p14:tracePt t="64381" x="2781300" y="2316163"/>
          <p14:tracePt t="64408" x="2789238" y="2306638"/>
          <p14:tracePt t="64468" x="2789238" y="2316163"/>
          <p14:tracePt t="64476" x="2798763" y="2343150"/>
          <p14:tracePt t="64484" x="2817813" y="2362200"/>
          <p14:tracePt t="64491" x="2835275" y="2389188"/>
          <p14:tracePt t="64500" x="2862263" y="2416175"/>
          <p14:tracePt t="64508" x="2862263" y="2425700"/>
          <p14:tracePt t="64516" x="2881313" y="2444750"/>
          <p14:tracePt t="64523" x="2889250" y="2452688"/>
          <p14:tracePt t="64531" x="2908300" y="2471738"/>
          <p14:tracePt t="64557" x="2925763" y="2489200"/>
          <p14:tracePt t="64893" x="2925763" y="2471738"/>
          <p14:tracePt t="64909" x="2925763" y="2462213"/>
          <p14:tracePt t="64917" x="2925763" y="2425700"/>
          <p14:tracePt t="64924" x="2925763" y="2416175"/>
          <p14:tracePt t="64933" x="2925763" y="2408238"/>
          <p14:tracePt t="64943" x="2925763" y="2379663"/>
          <p14:tracePt t="64949" x="2925763" y="2371725"/>
          <p14:tracePt t="64960" x="2925763" y="2352675"/>
          <p14:tracePt t="64965" x="2925763" y="2343150"/>
          <p14:tracePt t="64976" x="2925763" y="2335213"/>
          <p14:tracePt t="64981" x="2935288" y="2316163"/>
          <p14:tracePt t="64991" x="2944813" y="2298700"/>
          <p14:tracePt t="64997" x="2954338" y="2289175"/>
          <p14:tracePt t="65013" x="2962275" y="2270125"/>
          <p14:tracePt t="65101" x="2971800" y="2262188"/>
          <p14:tracePt t="65133" x="2971800" y="2252663"/>
          <p14:tracePt t="65149" x="2971800" y="2243138"/>
          <p14:tracePt t="65165" x="2971800" y="2225675"/>
          <p14:tracePt t="65572" x="2981325" y="2206625"/>
          <p14:tracePt t="65580" x="3008313" y="2197100"/>
          <p14:tracePt t="65589" x="3063875" y="2189163"/>
          <p14:tracePt t="65596" x="3100388" y="2189163"/>
          <p14:tracePt t="65604" x="3154363" y="2189163"/>
          <p14:tracePt t="65612" x="3190875" y="2189163"/>
          <p14:tracePt t="65621" x="3244850" y="2189163"/>
          <p14:tracePt t="65628" x="3273425" y="2189163"/>
          <p14:tracePt t="65639" x="3317875" y="2189163"/>
          <p14:tracePt t="65645" x="3346450" y="2197100"/>
          <p14:tracePt t="65653" x="3354388" y="2206625"/>
          <p14:tracePt t="65660" x="3363913" y="2206625"/>
          <p14:tracePt t="65965" x="3354388" y="2216150"/>
          <p14:tracePt t="65973" x="3346450" y="2216150"/>
          <p14:tracePt t="65981" x="3336925" y="2216150"/>
          <p14:tracePt t="65997" x="3327400" y="2216150"/>
          <p14:tracePt t="66005" x="3317875" y="2216150"/>
          <p14:tracePt t="66013" x="3309938" y="2216150"/>
          <p14:tracePt t="66056" x="3300413" y="2225675"/>
          <p14:tracePt t="66062" x="3290888" y="2225675"/>
          <p14:tracePt t="66070" x="3281363" y="2233613"/>
          <p14:tracePt t="66079" x="3273425" y="2243138"/>
          <p14:tracePt t="66085" x="3254375" y="2252663"/>
          <p14:tracePt t="66117" x="3236913" y="2252663"/>
          <p14:tracePt t="66126" x="3217863" y="2262188"/>
          <p14:tracePt t="66157" x="3208338" y="2262188"/>
          <p14:tracePt t="66165" x="3200400" y="2270125"/>
          <p14:tracePt t="66645" x="3190875" y="2270125"/>
          <p14:tracePt t="66965" x="3171825" y="2289175"/>
          <p14:tracePt t="66974" x="3163888" y="2298700"/>
          <p14:tracePt t="66989" x="3154363" y="2335213"/>
          <p14:tracePt t="66998" x="3144838" y="2343150"/>
          <p14:tracePt t="67006" x="3144838" y="2371725"/>
          <p14:tracePt t="67012" x="3144838" y="2389188"/>
          <p14:tracePt t="67020" x="3144838" y="2416175"/>
          <p14:tracePt t="67027" x="3144838" y="2435225"/>
          <p14:tracePt t="67035" x="3163888" y="2471738"/>
          <p14:tracePt t="67044" x="3181350" y="2481263"/>
          <p14:tracePt t="67053" x="3190875" y="2489200"/>
          <p14:tracePt t="67060" x="3227388" y="2517775"/>
          <p14:tracePt t="67069" x="3263900" y="2525713"/>
          <p14:tracePt t="67077" x="3281363" y="2525713"/>
          <p14:tracePt t="67085" x="3290888" y="2525713"/>
          <p14:tracePt t="67092" x="3327400" y="2535238"/>
          <p14:tracePt t="67117" x="3346450" y="2544763"/>
          <p14:tracePt t="67133" x="3354388" y="2554288"/>
          <p14:tracePt t="67149" x="3373438" y="2562225"/>
          <p14:tracePt t="67159" x="3373438" y="2571750"/>
          <p14:tracePt t="67175" x="3373438" y="2581275"/>
          <p14:tracePt t="67181" x="3373438" y="2589213"/>
          <p14:tracePt t="67191" x="3373438" y="2598738"/>
          <p14:tracePt t="67196" x="3373438" y="2608263"/>
          <p14:tracePt t="67205" x="3373438" y="2625725"/>
          <p14:tracePt t="67212" x="3373438" y="2644775"/>
          <p14:tracePt t="67220" x="3363913" y="2671763"/>
          <p14:tracePt t="67230" x="3346450" y="2690813"/>
          <p14:tracePt t="67235" x="3309938" y="2763838"/>
          <p14:tracePt t="67243" x="3300413" y="2800350"/>
          <p14:tracePt t="67251" x="3290888" y="2836863"/>
          <p14:tracePt t="67259" x="3290888" y="2909888"/>
          <p14:tracePt t="67267" x="3263900" y="2973388"/>
          <p14:tracePt t="67275" x="3254375" y="3063875"/>
          <p14:tracePt t="67284" x="3254375" y="3146425"/>
          <p14:tracePt t="67291" x="3254375" y="3273425"/>
          <p14:tracePt t="67299" x="3254375" y="3382963"/>
          <p14:tracePt t="67307" x="3254375" y="3475038"/>
          <p14:tracePt t="67315" x="3254375" y="3584575"/>
          <p14:tracePt t="67325" x="3281363" y="3675063"/>
          <p14:tracePt t="67332" x="3336925" y="3748088"/>
          <p14:tracePt t="67342" x="3390900" y="3848100"/>
          <p14:tracePt t="67348" x="3427413" y="3911600"/>
          <p14:tracePt t="67358" x="3455988" y="3984625"/>
          <p14:tracePt t="67364" x="3473450" y="4067175"/>
          <p14:tracePt t="67373" x="3473450" y="4140200"/>
          <p14:tracePt t="67380" x="3473450" y="4213225"/>
          <p14:tracePt t="67388" x="3473450" y="4268788"/>
          <p14:tracePt t="67396" x="3473450" y="4376738"/>
          <p14:tracePt t="67404" x="3473450" y="4432300"/>
          <p14:tracePt t="67412" x="3473450" y="4478338"/>
          <p14:tracePt t="67420" x="3455988" y="4522788"/>
          <p14:tracePt t="67428" x="3446463" y="4551363"/>
          <p14:tracePt t="67436" x="3436938" y="4559300"/>
          <p14:tracePt t="67443" x="3419475" y="4605338"/>
          <p14:tracePt t="67451" x="3419475" y="4624388"/>
          <p14:tracePt t="67459" x="3409950" y="4651375"/>
          <p14:tracePt t="67467" x="3409950" y="4668838"/>
          <p14:tracePt t="67475" x="3390900" y="4705350"/>
          <p14:tracePt t="67483" x="3390900" y="4724400"/>
          <p14:tracePt t="67491" x="3363913" y="4751388"/>
          <p14:tracePt t="67500" x="3354388" y="4778375"/>
          <p14:tracePt t="67507" x="3346450" y="4797425"/>
          <p14:tracePt t="67516" x="3346450" y="4851400"/>
          <p14:tracePt t="67525" x="3346450" y="4897438"/>
          <p14:tracePt t="67533" x="3346450" y="4924425"/>
          <p14:tracePt t="67542" x="3346450" y="4943475"/>
          <p14:tracePt t="67549" x="3346450" y="4979988"/>
          <p14:tracePt t="67560" x="3354388" y="5006975"/>
          <p14:tracePt t="67565" x="3363913" y="5006975"/>
          <p14:tracePt t="67576" x="3382963" y="5024438"/>
          <p14:tracePt t="67581" x="3390900" y="5024438"/>
          <p14:tracePt t="67621" x="3400425" y="5033963"/>
          <p14:tracePt t="67628" x="3400425" y="5043488"/>
          <p14:tracePt t="67637" x="3400425" y="5080000"/>
          <p14:tracePt t="67645" x="3400425" y="5126038"/>
          <p14:tracePt t="67653" x="3400425" y="5133975"/>
          <p14:tracePt t="67661" x="3400425" y="5170488"/>
          <p14:tracePt t="67668" x="3400425" y="5207000"/>
          <p14:tracePt t="67676" x="3409950" y="5226050"/>
          <p14:tracePt t="67684" x="3419475" y="5270500"/>
          <p14:tracePt t="67694" x="3427413" y="5280025"/>
          <p14:tracePt t="67700" x="3446463" y="5307013"/>
          <p14:tracePt t="67716" x="3455988" y="5316538"/>
          <p14:tracePt t="67726" x="3473450" y="5353050"/>
          <p14:tracePt t="67733" x="3482975" y="5362575"/>
          <p14:tracePt t="67746" x="3490913" y="5372100"/>
          <p14:tracePt t="67748" x="3509963" y="5399088"/>
          <p14:tracePt t="67760" x="3509963" y="5408613"/>
          <p14:tracePt t="67765" x="3519488" y="5416550"/>
          <p14:tracePt t="67775" x="3536950" y="5435600"/>
          <p14:tracePt t="67781" x="3556000" y="5453063"/>
          <p14:tracePt t="67791" x="3573463" y="5472113"/>
          <p14:tracePt t="67796" x="3600450" y="5518150"/>
          <p14:tracePt t="67805" x="3609975" y="5526088"/>
          <p14:tracePt t="67811" x="3629025" y="5554663"/>
          <p14:tracePt t="67819" x="3636963" y="5554663"/>
          <p14:tracePt t="67827" x="3636963" y="5572125"/>
          <p14:tracePt t="67836" x="3656013" y="5589588"/>
          <p14:tracePt t="67843" x="3673475" y="5618163"/>
          <p14:tracePt t="67859" x="3673475" y="5626100"/>
          <p14:tracePt t="67867" x="3673475" y="5635625"/>
          <p14:tracePt t="67907" x="3673475" y="5645150"/>
          <p14:tracePt t="67949" x="3683000" y="5645150"/>
          <p14:tracePt t="67960" x="3709988" y="5654675"/>
          <p14:tracePt t="67966" x="3746500" y="5672138"/>
          <p14:tracePt t="67988" x="3756025" y="5672138"/>
          <p14:tracePt t="67996" x="3765550" y="5672138"/>
          <p14:tracePt t="68165" x="3775075" y="5672138"/>
          <p14:tracePt t="68221" x="3802063" y="5672138"/>
          <p14:tracePt t="68229" x="3838575" y="5672138"/>
          <p14:tracePt t="68237" x="3846513" y="5672138"/>
          <p14:tracePt t="68248" x="3875088" y="5672138"/>
          <p14:tracePt t="68252" x="3902075" y="5672138"/>
          <p14:tracePt t="68260" x="3938588" y="5672138"/>
          <p14:tracePt t="68268" x="3965575" y="5672138"/>
          <p14:tracePt t="68276" x="3992563" y="5672138"/>
          <p14:tracePt t="68284" x="4011613" y="5672138"/>
          <p14:tracePt t="68292" x="4029075" y="5672138"/>
          <p14:tracePt t="68429" x="4011613" y="5672138"/>
          <p14:tracePt t="68437" x="4002088" y="5672138"/>
          <p14:tracePt t="68446" x="3992563" y="5672138"/>
          <p14:tracePt t="68451" x="3956050" y="5672138"/>
          <p14:tracePt t="68467" x="3929063" y="5672138"/>
          <p14:tracePt t="68475" x="3911600" y="5672138"/>
          <p14:tracePt t="68492" x="3902075" y="5672138"/>
          <p14:tracePt t="68540" x="3892550" y="5662613"/>
          <p14:tracePt t="68597" x="3902075" y="5662613"/>
          <p14:tracePt t="68605" x="3919538" y="5645150"/>
          <p14:tracePt t="68629" x="3929063" y="5645150"/>
          <p14:tracePt t="68637" x="3938588" y="5645150"/>
          <p14:tracePt t="68647" x="3948113" y="5645150"/>
          <p14:tracePt t="68652" x="3956050" y="5645150"/>
          <p14:tracePt t="68660" x="3965575" y="5645150"/>
          <p14:tracePt t="68668" x="3984625" y="5645150"/>
          <p14:tracePt t="68676" x="3992563" y="5645150"/>
          <p14:tracePt t="68684" x="4002088" y="5645150"/>
          <p14:tracePt t="68716" x="4021138" y="5645150"/>
          <p14:tracePt t="68821" x="4011613" y="5645150"/>
          <p14:tracePt t="68831" x="3992563" y="5645150"/>
          <p14:tracePt t="68837" x="3975100" y="5645150"/>
          <p14:tracePt t="68845" x="3956050" y="5645150"/>
          <p14:tracePt t="68853" x="3948113" y="5645150"/>
          <p14:tracePt t="68865" x="3919538" y="5645150"/>
          <p14:tracePt t="68877" x="3902075" y="5654675"/>
          <p14:tracePt t="68892" x="3892550" y="5654675"/>
          <p14:tracePt t="68973" x="3902075" y="5654675"/>
          <p14:tracePt t="68981" x="3911600" y="5654675"/>
          <p14:tracePt t="68989" x="3938588" y="5654675"/>
          <p14:tracePt t="68998" x="3956050" y="5654675"/>
          <p14:tracePt t="69005" x="3965575" y="5654675"/>
          <p14:tracePt t="69013" x="4002088" y="5635625"/>
          <p14:tracePt t="69092" x="4011613" y="5635625"/>
          <p14:tracePt t="69133" x="4011613" y="5645150"/>
          <p14:tracePt t="69149" x="4021138" y="5654675"/>
          <p14:tracePt t="69157" x="4029075" y="5654675"/>
          <p14:tracePt t="69181" x="4038600" y="5654675"/>
          <p14:tracePt t="69189" x="4048125" y="5654675"/>
          <p14:tracePt t="69205" x="4065588" y="5672138"/>
          <p14:tracePt t="69516" x="4065588" y="5681663"/>
          <p14:tracePt t="69989" x="4048125" y="5681663"/>
          <p14:tracePt t="69997" x="4029075" y="5681663"/>
          <p14:tracePt t="70004" x="4002088" y="5681663"/>
          <p14:tracePt t="70011" x="3984625" y="5672138"/>
          <p14:tracePt t="70019" x="3956050" y="5654675"/>
          <p14:tracePt t="70027" x="3938588" y="5645150"/>
          <p14:tracePt t="70036" x="3911600" y="5645150"/>
          <p14:tracePt t="70043" x="3875088" y="5626100"/>
          <p14:tracePt t="70052" x="3856038" y="5626100"/>
          <p14:tracePt t="70060" x="3846513" y="5626100"/>
          <p14:tracePt t="70067" x="3810000" y="5618163"/>
          <p14:tracePt t="70075" x="3792538" y="5618163"/>
          <p14:tracePt t="70083" x="3765550" y="5608638"/>
          <p14:tracePt t="70091" x="3746500" y="5608638"/>
          <p14:tracePt t="70100" x="3719513" y="5608638"/>
          <p14:tracePt t="70108" x="3702050" y="5608638"/>
          <p14:tracePt t="70116" x="3665538" y="5608638"/>
          <p14:tracePt t="70124" x="3646488" y="5608638"/>
          <p14:tracePt t="70132" x="3600450" y="5608638"/>
          <p14:tracePt t="70142" x="3563938" y="5608638"/>
          <p14:tracePt t="70148" x="3546475" y="5599113"/>
          <p14:tracePt t="70158" x="3509963" y="5599113"/>
          <p14:tracePt t="70173" x="3500438" y="5599113"/>
          <p14:tracePt t="70179" x="3482975" y="5599113"/>
          <p14:tracePt t="70195" x="3473450" y="5599113"/>
          <p14:tracePt t="70301" x="3455988" y="5599113"/>
          <p14:tracePt t="70309" x="3436938" y="5599113"/>
          <p14:tracePt t="70318" x="3419475" y="5599113"/>
          <p14:tracePt t="70341" x="3400425" y="5599113"/>
          <p14:tracePt t="70532" x="3346450" y="5599113"/>
          <p14:tracePt t="70539" x="3290888" y="5599113"/>
          <p14:tracePt t="70547" x="3227388" y="5572125"/>
          <p14:tracePt t="70555" x="3171825" y="5572125"/>
          <p14:tracePt t="70563" x="3108325" y="5562600"/>
          <p14:tracePt t="70575" x="3035300" y="5554663"/>
          <p14:tracePt t="70581" x="2981325" y="5554663"/>
          <p14:tracePt t="70591" x="2935288" y="5535613"/>
          <p14:tracePt t="70597" x="2908300" y="5518150"/>
          <p14:tracePt t="70629" x="2898775" y="5508625"/>
          <p14:tracePt t="70661" x="2898775" y="5489575"/>
          <p14:tracePt t="71029" x="2908300" y="5481638"/>
          <p14:tracePt t="71037" x="2925763" y="5481638"/>
          <p14:tracePt t="71045" x="2944813" y="5481638"/>
          <p14:tracePt t="71053" x="2971800" y="5472113"/>
          <p14:tracePt t="71061" x="3008313" y="5453063"/>
          <p14:tracePt t="71067" x="3017838" y="5453063"/>
          <p14:tracePt t="71075" x="3027363" y="5453063"/>
          <p14:tracePt t="71083" x="3044825" y="5453063"/>
          <p14:tracePt t="71229" x="3035300" y="5472113"/>
          <p14:tracePt t="71245" x="3027363" y="5472113"/>
          <p14:tracePt t="71253" x="3008313" y="5472113"/>
          <p14:tracePt t="71308" x="2998788" y="5472113"/>
          <p14:tracePt t="71341" x="2998788" y="5462588"/>
          <p14:tracePt t="71357" x="2998788" y="5445125"/>
          <p14:tracePt t="71381" x="2998788" y="5435600"/>
          <p14:tracePt t="71405" x="2998788" y="5426075"/>
          <p14:tracePt t="71437" x="2998788" y="5408613"/>
          <p14:tracePt t="71445" x="2998788" y="5399088"/>
          <p14:tracePt t="71476" x="3008313" y="5389563"/>
          <p14:tracePt t="71605" x="3008313" y="5408613"/>
          <p14:tracePt t="71613" x="2990850" y="5426075"/>
          <p14:tracePt t="71621" x="2971800" y="5445125"/>
          <p14:tracePt t="71629" x="2962275" y="5453063"/>
          <p14:tracePt t="71637" x="2925763" y="5481638"/>
          <p14:tracePt t="71653" x="2917825" y="5489575"/>
          <p14:tracePt t="71662" x="2908300" y="5499100"/>
          <p14:tracePt t="71805" x="2898775" y="5526088"/>
          <p14:tracePt t="71813" x="2881313" y="5545138"/>
          <p14:tracePt t="71821" x="2871788" y="5554663"/>
          <p14:tracePt t="71829" x="2871788" y="5562600"/>
          <p14:tracePt t="72005" x="2881313" y="5562600"/>
          <p14:tracePt t="72011" x="2908300" y="5572125"/>
          <p14:tracePt t="72020" x="2917825" y="5572125"/>
          <p14:tracePt t="72028" x="2962275" y="5589588"/>
          <p14:tracePt t="72036" x="2990850" y="5599113"/>
          <p14:tracePt t="72044" x="3027363" y="5599113"/>
          <p14:tracePt t="72052" x="3054350" y="5618163"/>
          <p14:tracePt t="72060" x="3081338" y="5618163"/>
          <p14:tracePt t="72068" x="3127375" y="5635625"/>
          <p14:tracePt t="72076" x="3154363" y="5635625"/>
          <p14:tracePt t="72084" x="3171825" y="5645150"/>
          <p14:tracePt t="72252" x="3163888" y="5645150"/>
          <p14:tracePt t="72260" x="3154363" y="5645150"/>
          <p14:tracePt t="72268" x="3144838" y="5645150"/>
          <p14:tracePt t="72276" x="3127375" y="5645150"/>
          <p14:tracePt t="72292" x="3117850" y="5645150"/>
          <p14:tracePt t="72500" x="3136900" y="5645150"/>
          <p14:tracePt t="72507" x="3163888" y="5645150"/>
          <p14:tracePt t="72516" x="3190875" y="5626100"/>
          <p14:tracePt t="72524" x="3217863" y="5618163"/>
          <p14:tracePt t="72532" x="3281363" y="5599113"/>
          <p14:tracePt t="72540" x="3309938" y="5581650"/>
          <p14:tracePt t="72548" x="3354388" y="5572125"/>
          <p14:tracePt t="72556" x="3390900" y="5562600"/>
          <p14:tracePt t="72564" x="3427413" y="5554663"/>
          <p14:tracePt t="72572" x="3455988" y="5545138"/>
          <p14:tracePt t="72579" x="3463925" y="5535613"/>
          <p14:tracePt t="72590" x="3473450" y="5518150"/>
          <p14:tracePt t="72603" x="3482975" y="5508625"/>
          <p14:tracePt t="72813" x="3473450" y="5508625"/>
          <p14:tracePt t="72821" x="3455988" y="5508625"/>
          <p14:tracePt t="72829" x="3436938" y="5518150"/>
          <p14:tracePt t="72845" x="3427413" y="5526088"/>
          <p14:tracePt t="72877" x="3427413" y="5535613"/>
          <p14:tracePt t="72917" x="3427413" y="5545138"/>
          <p14:tracePt t="72924" x="3436938" y="5545138"/>
          <p14:tracePt t="72933" x="3455988" y="5545138"/>
          <p14:tracePt t="72942" x="3463925" y="5545138"/>
          <p14:tracePt t="72950" x="3482975" y="5545138"/>
          <p14:tracePt t="72958" x="3519488" y="5545138"/>
          <p14:tracePt t="72969" x="3527425" y="5545138"/>
          <p14:tracePt t="72972" x="3563938" y="5545138"/>
          <p14:tracePt t="72980" x="3582988" y="5545138"/>
          <p14:tracePt t="73277" x="3563938" y="5562600"/>
          <p14:tracePt t="73293" x="3546475" y="5572125"/>
          <p14:tracePt t="73309" x="3536950" y="5581650"/>
          <p14:tracePt t="73317" x="3527425" y="5581650"/>
          <p14:tracePt t="73454" x="3536950" y="5572125"/>
          <p14:tracePt t="73461" x="3546475" y="5562600"/>
          <p14:tracePt t="73477" x="3563938" y="5545138"/>
          <p14:tracePt t="73484" x="3573463" y="5526088"/>
          <p14:tracePt t="73492" x="3582988" y="5499100"/>
          <p14:tracePt t="73500" x="3582988" y="5489575"/>
          <p14:tracePt t="73507" x="3582988" y="5472113"/>
          <p14:tracePt t="73515" x="3592513" y="5445125"/>
          <p14:tracePt t="73523" x="3592513" y="5426075"/>
          <p14:tracePt t="73531" x="3600450" y="5416550"/>
          <p14:tracePt t="73540" x="3600450" y="5389563"/>
          <p14:tracePt t="73547" x="3600450" y="5372100"/>
          <p14:tracePt t="73555" x="3600450" y="5343525"/>
          <p14:tracePt t="73572" x="3609975" y="5326063"/>
          <p14:tracePt t="73645" x="3619500" y="5326063"/>
          <p14:tracePt t="73655" x="3629025" y="5353050"/>
          <p14:tracePt t="73662" x="3629025" y="5372100"/>
          <p14:tracePt t="73670" x="3629025" y="5380038"/>
          <p14:tracePt t="73675" x="3629025" y="5389563"/>
          <p14:tracePt t="73685" x="3629025" y="5408613"/>
          <p14:tracePt t="73694" x="3636963" y="5426075"/>
          <p14:tracePt t="73701" x="3646488" y="5435600"/>
          <p14:tracePt t="73715" x="3646488" y="5445125"/>
          <p14:tracePt t="73723" x="3656013" y="5445125"/>
          <p14:tracePt t="73740" x="3665538" y="5445125"/>
          <p14:tracePt t="73747" x="3673475" y="5445125"/>
          <p14:tracePt t="73755" x="3709988" y="5445125"/>
          <p14:tracePt t="73764" x="3719513" y="5445125"/>
          <p14:tracePt t="73773" x="3746500" y="5445125"/>
          <p14:tracePt t="73780" x="3765550" y="5445125"/>
          <p14:tracePt t="73790" x="3775075" y="5445125"/>
          <p14:tracePt t="73796" x="3792538" y="5445125"/>
          <p14:tracePt t="73885" x="3792538" y="5462588"/>
          <p14:tracePt t="73893" x="3783013" y="5462588"/>
          <p14:tracePt t="73909" x="3765550" y="5462588"/>
          <p14:tracePt t="73917" x="3756025" y="5472113"/>
          <p14:tracePt t="73926" x="3746500" y="5472113"/>
          <p14:tracePt t="73933" x="3738563" y="5472113"/>
          <p14:tracePt t="73942" x="3729038" y="5481638"/>
          <p14:tracePt t="74029" x="3719513" y="5489575"/>
          <p14:tracePt t="74039" x="3729038" y="5489575"/>
          <p14:tracePt t="74043" x="3756025" y="5518150"/>
          <p14:tracePt t="74052" x="3775075" y="5526088"/>
          <p14:tracePt t="74059" x="3802063" y="5535613"/>
          <p14:tracePt t="74068" x="3846513" y="5554663"/>
          <p14:tracePt t="74075" x="3892550" y="5581650"/>
          <p14:tracePt t="74083" x="3938588" y="5581650"/>
          <p14:tracePt t="74091" x="3992563" y="5589588"/>
          <p14:tracePt t="74099" x="4048125" y="5589588"/>
          <p14:tracePt t="74108" x="4129088" y="5618163"/>
          <p14:tracePt t="74116" x="4202113" y="5618163"/>
          <p14:tracePt t="74124" x="4275138" y="5618163"/>
          <p14:tracePt t="74132" x="4330700" y="5618163"/>
          <p14:tracePt t="74140" x="4357688" y="5618163"/>
          <p14:tracePt t="74148" x="4376738" y="5618163"/>
          <p14:tracePt t="74157" x="4384675" y="5618163"/>
          <p14:tracePt t="74174" x="4394200" y="5618163"/>
          <p14:tracePt t="74272" x="4403725" y="5626100"/>
          <p14:tracePt t="74286" x="4413250" y="5626100"/>
          <p14:tracePt t="74293" x="4421188" y="5626100"/>
          <p14:tracePt t="74301" x="4440238" y="5635625"/>
          <p14:tracePt t="74310" x="4457700" y="5635625"/>
          <p14:tracePt t="74316" x="4503738" y="5635625"/>
          <p14:tracePt t="74325" x="4521200" y="5645150"/>
          <p14:tracePt t="74332" x="4549775" y="5645150"/>
          <p14:tracePt t="74340" x="4567238" y="5645150"/>
          <p14:tracePt t="74348" x="4594225" y="5645150"/>
          <p14:tracePt t="74357" x="4613275" y="5645150"/>
          <p14:tracePt t="74364" x="4640263" y="5645150"/>
          <p14:tracePt t="74372" x="4659313" y="5645150"/>
          <p14:tracePt t="74564" x="4703763" y="5645150"/>
          <p14:tracePt t="74572" x="4730750" y="5645150"/>
          <p14:tracePt t="74579" x="4767263" y="5645150"/>
          <p14:tracePt t="74588" x="4822825" y="5645150"/>
          <p14:tracePt t="74595" x="4886325" y="5645150"/>
          <p14:tracePt t="74604" x="4978400" y="5645150"/>
          <p14:tracePt t="74611" x="5032375" y="5645150"/>
          <p14:tracePt t="74619" x="5105400" y="5645150"/>
          <p14:tracePt t="74627" x="5141913" y="5645150"/>
          <p14:tracePt t="74635" x="5178425" y="5645150"/>
          <p14:tracePt t="74643" x="5232400" y="5645150"/>
          <p14:tracePt t="74653" x="5287963" y="5635625"/>
          <p14:tracePt t="74659" x="5314950" y="5635625"/>
          <p14:tracePt t="74668" x="5368925" y="5635625"/>
          <p14:tracePt t="74675" x="5405438" y="5626100"/>
          <p14:tracePt t="74683" x="5424488" y="5618163"/>
          <p14:tracePt t="74692" x="5434013" y="5618163"/>
          <p14:tracePt t="74700" x="5451475" y="5608638"/>
          <p14:tracePt t="74709" x="5461000" y="5608638"/>
          <p14:tracePt t="74716" x="5470525" y="5608638"/>
          <p14:tracePt t="74724" x="5478463" y="5599113"/>
          <p14:tracePt t="74732" x="5507038" y="5589588"/>
          <p14:tracePt t="74740" x="5524500" y="5589588"/>
          <p14:tracePt t="74747" x="5543550" y="5572125"/>
          <p14:tracePt t="74756" x="5561013" y="5562600"/>
          <p14:tracePt t="74763" x="5607050" y="5562600"/>
          <p14:tracePt t="74772" x="5616575" y="5562600"/>
          <p14:tracePt t="74779" x="5680075" y="5554663"/>
          <p14:tracePt t="74788" x="5734050" y="5545138"/>
          <p14:tracePt t="74795" x="5761038" y="5545138"/>
          <p14:tracePt t="74804" x="5807075" y="5545138"/>
          <p14:tracePt t="74811" x="5843588" y="5535613"/>
          <p14:tracePt t="74819" x="5889625" y="5518150"/>
          <p14:tracePt t="74827" x="5916613" y="5518150"/>
          <p14:tracePt t="74836" x="5935663" y="5518150"/>
          <p14:tracePt t="74843" x="5962650" y="5518150"/>
          <p14:tracePt t="74859" x="5980113" y="5508625"/>
          <p14:tracePt t="75061" x="5962650" y="5508625"/>
          <p14:tracePt t="75073" x="5907088" y="5508625"/>
          <p14:tracePt t="75076" x="5862638" y="5508625"/>
          <p14:tracePt t="75083" x="5834063" y="5508625"/>
          <p14:tracePt t="75091" x="5807075" y="5508625"/>
          <p14:tracePt t="75099" x="5780088" y="5499100"/>
          <p14:tracePt t="75107" x="5734050" y="5489575"/>
          <p14:tracePt t="75115" x="5697538" y="5462588"/>
          <p14:tracePt t="75123" x="5688013" y="5462588"/>
          <p14:tracePt t="75132" x="5680075" y="5462588"/>
          <p14:tracePt t="75140" x="5670550" y="5462588"/>
          <p14:tracePt t="75272" x="5661025" y="5462588"/>
          <p14:tracePt t="75277" x="5634038" y="5462588"/>
          <p14:tracePt t="75286" x="5616575" y="5462588"/>
          <p14:tracePt t="75293" x="5580063" y="5462588"/>
          <p14:tracePt t="75301" x="5543550" y="5462588"/>
          <p14:tracePt t="75308" x="5487988" y="5462588"/>
          <p14:tracePt t="75317" x="5451475" y="5462588"/>
          <p14:tracePt t="75326" x="5368925" y="5462588"/>
          <p14:tracePt t="75333" x="5314950" y="5462588"/>
          <p14:tracePt t="75342" x="5251450" y="5462588"/>
          <p14:tracePt t="75349" x="5187950" y="5435600"/>
          <p14:tracePt t="75358" x="5168900" y="5435600"/>
          <p14:tracePt t="75365" x="5141913" y="5416550"/>
          <p14:tracePt t="75397" x="5132388" y="5408613"/>
          <p14:tracePt t="75440" x="5141913" y="5408613"/>
          <p14:tracePt t="75445" x="5151438" y="5408613"/>
          <p14:tracePt t="75533" x="5159375" y="5399088"/>
          <p14:tracePt t="75557" x="5178425" y="5389563"/>
          <p14:tracePt t="75565" x="5214938" y="5372100"/>
          <p14:tracePt t="75573" x="5241925" y="5362575"/>
          <p14:tracePt t="75590" x="5268913" y="5343525"/>
          <p14:tracePt t="75596" x="5287963" y="5335588"/>
          <p14:tracePt t="75608" x="5334000" y="5316538"/>
          <p14:tracePt t="75613" x="5341938" y="5307013"/>
          <p14:tracePt t="75622" x="5360988" y="5307013"/>
          <p14:tracePt t="75637" x="5368925" y="5307013"/>
          <p14:tracePt t="75743" x="5368925" y="5316538"/>
          <p14:tracePt t="75758" x="5360988" y="5326063"/>
          <p14:tracePt t="75765" x="5351463" y="5335588"/>
          <p14:tracePt t="75781" x="5341938" y="5335588"/>
          <p14:tracePt t="75845" x="5334000" y="5343525"/>
          <p14:tracePt t="75893" x="5334000" y="5353050"/>
          <p14:tracePt t="75901" x="5334000" y="5389563"/>
          <p14:tracePt t="75917" x="5334000" y="5408613"/>
          <p14:tracePt t="75925" x="5334000" y="5426075"/>
          <p14:tracePt t="75932" x="5334000" y="5445125"/>
          <p14:tracePt t="75941" x="5341938" y="5462588"/>
          <p14:tracePt t="75947" x="5360988" y="5481638"/>
          <p14:tracePt t="75957" x="5378450" y="5489575"/>
          <p14:tracePt t="75963" x="5387975" y="5489575"/>
          <p14:tracePt t="75974" x="5405438" y="5489575"/>
          <p14:tracePt t="75981" x="5414963" y="5489575"/>
          <p14:tracePt t="75994" x="5424488" y="5489575"/>
          <p14:tracePt t="76029" x="5441950" y="5489575"/>
          <p14:tracePt t="76221" x="5434013" y="5489575"/>
          <p14:tracePt t="76229" x="5414963" y="5489575"/>
          <p14:tracePt t="76237" x="5405438" y="5489575"/>
          <p14:tracePt t="76244" x="5378450" y="5489575"/>
          <p14:tracePt t="76252" x="5368925" y="5489575"/>
          <p14:tracePt t="76260" x="5360988" y="5489575"/>
          <p14:tracePt t="76268" x="5351463" y="5489575"/>
          <p14:tracePt t="76291" x="5341938" y="5489575"/>
          <p14:tracePt t="76357" x="5324475" y="5489575"/>
          <p14:tracePt t="76377" x="5305425" y="5489575"/>
          <p14:tracePt t="76388" x="5297488" y="5489575"/>
          <p14:tracePt t="76821" x="5260975" y="5489575"/>
          <p14:tracePt t="76829" x="5241925" y="5489575"/>
          <p14:tracePt t="76837" x="5187950" y="5453063"/>
          <p14:tracePt t="76846" x="5114925" y="5389563"/>
          <p14:tracePt t="76852" x="5032375" y="5316538"/>
          <p14:tracePt t="76877" x="4767263" y="5106988"/>
          <p14:tracePt t="76883" x="4630738" y="4987925"/>
          <p14:tracePt t="76891" x="4513263" y="4914900"/>
          <p14:tracePt t="76899" x="4394200" y="4824413"/>
          <p14:tracePt t="76908" x="4230688" y="4678363"/>
          <p14:tracePt t="76916" x="4129088" y="4578350"/>
          <p14:tracePt t="76923" x="4021138" y="4449763"/>
          <p14:tracePt t="76931" x="3975100" y="4340225"/>
          <p14:tracePt t="76939" x="3948113" y="4240213"/>
          <p14:tracePt t="76948" x="3948113" y="4130675"/>
          <p14:tracePt t="76956" x="3948113" y="4040188"/>
          <p14:tracePt t="76963" x="3948113" y="3911600"/>
          <p14:tracePt t="76972" x="3984625" y="3821113"/>
          <p14:tracePt t="76981" x="4029075" y="3684588"/>
          <p14:tracePt t="76992" x="4038600" y="3611563"/>
          <p14:tracePt t="76997" x="4084638" y="3492500"/>
          <p14:tracePt t="77007" x="4111625" y="3411538"/>
          <p14:tracePt t="77013" x="4121150" y="3302000"/>
          <p14:tracePt t="77021" x="4148138" y="3273425"/>
          <p14:tracePt t="77031" x="4148138" y="3192463"/>
          <p14:tracePt t="77036" x="4148138" y="3127375"/>
          <p14:tracePt t="77044" x="4148138" y="3100388"/>
          <p14:tracePt t="77052" x="4148138" y="3082925"/>
          <p14:tracePt t="77060" x="4148138" y="3073400"/>
          <p14:tracePt t="77141" x="4138613" y="3063875"/>
          <p14:tracePt t="77165" x="4111625" y="3063875"/>
          <p14:tracePt t="77173" x="4094163" y="3063875"/>
          <p14:tracePt t="77181" x="4065588" y="3063875"/>
          <p14:tracePt t="77190" x="4048125" y="3063875"/>
          <p14:tracePt t="77197" x="4021138" y="3063875"/>
          <p14:tracePt t="77206" x="4002088" y="3063875"/>
          <p14:tracePt t="77213" x="3956050" y="3063875"/>
          <p14:tracePt t="77220" x="3919538" y="3063875"/>
          <p14:tracePt t="77228" x="3911600" y="3063875"/>
          <p14:tracePt t="77236" x="3902075" y="3063875"/>
          <p14:tracePt t="77246" x="3875088" y="3063875"/>
          <p14:tracePt t="77252" x="3856038" y="3054350"/>
          <p14:tracePt t="77260" x="3829050" y="3017838"/>
          <p14:tracePt t="77268" x="3792538" y="3000375"/>
          <p14:tracePt t="77277" x="3765550" y="2982913"/>
          <p14:tracePt t="77284" x="3746500" y="2963863"/>
          <p14:tracePt t="77291" x="3702050" y="2946400"/>
          <p14:tracePt t="77299" x="3646488" y="2927350"/>
          <p14:tracePt t="77307" x="3609975" y="2917825"/>
          <p14:tracePt t="77315" x="3573463" y="2900363"/>
          <p14:tracePt t="77323" x="3527425" y="2890838"/>
          <p14:tracePt t="77331" x="3463925" y="2854325"/>
          <p14:tracePt t="77339" x="3373438" y="2844800"/>
          <p14:tracePt t="77347" x="3309938" y="2800350"/>
          <p14:tracePt t="77356" x="3244850" y="2790825"/>
          <p14:tracePt t="77364" x="3217863" y="2781300"/>
          <p14:tracePt t="77378" x="3200400" y="2771775"/>
          <p14:tracePt t="77380" x="3171825" y="2763838"/>
          <p14:tracePt t="77388" x="3144838" y="2744788"/>
          <p14:tracePt t="77395" x="3144838" y="2735263"/>
          <p14:tracePt t="77405" x="3144838" y="2708275"/>
          <p14:tracePt t="77420" x="3144838" y="2698750"/>
          <p14:tracePt t="77430" x="3144838" y="2662238"/>
          <p14:tracePt t="77436" x="3144838" y="2654300"/>
          <p14:tracePt t="77453" x="3144838" y="2644775"/>
          <p14:tracePt t="77462" x="3144838" y="2635250"/>
          <p14:tracePt t="77468" x="3144838" y="2625725"/>
          <p14:tracePt t="77485" x="3117850" y="2617788"/>
          <p14:tracePt t="77494" x="3100388" y="2608263"/>
          <p14:tracePt t="77501" x="3063875" y="2598738"/>
          <p14:tracePt t="77516" x="3044825" y="2589213"/>
          <p14:tracePt t="77524" x="3035300" y="2581275"/>
          <p14:tracePt t="77581" x="3044825" y="2581275"/>
          <p14:tracePt t="77589" x="3071813" y="2581275"/>
          <p14:tracePt t="77597" x="3108325" y="2581275"/>
          <p14:tracePt t="77605" x="3171825" y="2589213"/>
          <p14:tracePt t="77613" x="3217863" y="2644775"/>
          <p14:tracePt t="77620" x="3254375" y="2690813"/>
          <p14:tracePt t="77627" x="3317875" y="2754313"/>
          <p14:tracePt t="77635" x="3354388" y="2808288"/>
          <p14:tracePt t="77643" x="3382963" y="2854325"/>
          <p14:tracePt t="77651" x="3419475" y="2917825"/>
          <p14:tracePt t="77659" x="3446463" y="3009900"/>
          <p14:tracePt t="77667" x="3482975" y="3090863"/>
          <p14:tracePt t="77677" x="3482975" y="3146425"/>
          <p14:tracePt t="77683" x="3509963" y="3228975"/>
          <p14:tracePt t="77692" x="3536950" y="3302000"/>
          <p14:tracePt t="77699" x="3546475" y="3346450"/>
          <p14:tracePt t="77707" x="3563938" y="3411538"/>
          <p14:tracePt t="77716" x="3563938" y="3446463"/>
          <p14:tracePt t="77723" x="3573463" y="3492500"/>
          <p14:tracePt t="77731" x="3582988" y="3519488"/>
          <p14:tracePt t="77739" x="3592513" y="3548063"/>
          <p14:tracePt t="77747" x="3600450" y="3565525"/>
          <p14:tracePt t="77756" x="3609975" y="3602038"/>
          <p14:tracePt t="77772" x="3609975" y="3621088"/>
          <p14:tracePt t="77779" x="3619500" y="3629025"/>
          <p14:tracePt t="78020" x="3619500" y="3592513"/>
          <p14:tracePt t="78029" x="3619500" y="3511550"/>
          <p14:tracePt t="78037" x="3582988" y="3402013"/>
          <p14:tracePt t="78045" x="3582988" y="3346450"/>
          <p14:tracePt t="78053" x="3582988" y="3273425"/>
          <p14:tracePt t="78061" x="3582988" y="3219450"/>
          <p14:tracePt t="78068" x="3573463" y="3155950"/>
          <p14:tracePt t="78079" x="3573463" y="3100388"/>
          <p14:tracePt t="78084" x="3573463" y="3082925"/>
          <p14:tracePt t="78093" x="3573463" y="3063875"/>
          <p14:tracePt t="78101" x="3582988" y="3046413"/>
          <p14:tracePt t="78197" x="3563938" y="3082925"/>
          <p14:tracePt t="78205" x="3556000" y="3109913"/>
          <p14:tracePt t="78221" x="3536950" y="3155950"/>
          <p14:tracePt t="78236" x="3536950" y="3173413"/>
          <p14:tracePt t="78244" x="3536950" y="3182938"/>
          <p14:tracePt t="78252" x="3536950" y="3192463"/>
          <p14:tracePt t="78301" x="3527425" y="3192463"/>
          <p14:tracePt t="78383" x="3519488" y="3192463"/>
          <p14:tracePt t="78387" x="3490913" y="3192463"/>
          <p14:tracePt t="78477" x="3482975" y="3192463"/>
          <p14:tracePt t="78485" x="3482975" y="3136900"/>
          <p14:tracePt t="78493" x="3500438" y="3073400"/>
          <p14:tracePt t="78504" x="3509963" y="3063875"/>
          <p14:tracePt t="78507" x="3527425" y="3027363"/>
          <p14:tracePt t="78516" x="3556000" y="3000375"/>
          <p14:tracePt t="78523" x="3609975" y="2946400"/>
          <p14:tracePt t="78532" x="3636963" y="2917825"/>
          <p14:tracePt t="78539" x="3673475" y="2909888"/>
          <p14:tracePt t="78548" x="3756025" y="2890838"/>
          <p14:tracePt t="78555" x="3810000" y="2890838"/>
          <p14:tracePt t="78563" x="3865563" y="2890838"/>
          <p14:tracePt t="78572" x="3929063" y="2890838"/>
          <p14:tracePt t="78579" x="3956050" y="2890838"/>
          <p14:tracePt t="78589" x="3984625" y="2890838"/>
          <p14:tracePt t="78595" x="4029075" y="2917825"/>
          <p14:tracePt t="78604" x="4057650" y="2954338"/>
          <p14:tracePt t="78611" x="4094163" y="2982913"/>
          <p14:tracePt t="78620" x="4094163" y="3000375"/>
          <p14:tracePt t="78628" x="4102100" y="3027363"/>
          <p14:tracePt t="78636" x="4102100" y="3073400"/>
          <p14:tracePt t="78644" x="4102100" y="3090863"/>
          <p14:tracePt t="78652" x="4102100" y="3127375"/>
          <p14:tracePt t="78660" x="4102100" y="3155950"/>
          <p14:tracePt t="78668" x="4102100" y="3173413"/>
          <p14:tracePt t="78675" x="4102100" y="3182938"/>
          <p14:tracePt t="78683" x="4094163" y="3209925"/>
          <p14:tracePt t="78691" x="4084638" y="3219450"/>
          <p14:tracePt t="78699" x="4065588" y="3236913"/>
          <p14:tracePt t="78707" x="4048125" y="3255963"/>
          <p14:tracePt t="78717" x="4038600" y="3273425"/>
          <p14:tracePt t="78724" x="3992563" y="3292475"/>
          <p14:tracePt t="78735" x="3975100" y="3319463"/>
          <p14:tracePt t="78742" x="3919538" y="3328988"/>
          <p14:tracePt t="78751" x="3875088" y="3328988"/>
          <p14:tracePt t="78758" x="3838575" y="3328988"/>
          <p14:tracePt t="78765" x="3783013" y="3338513"/>
          <p14:tracePt t="78776" x="3729038" y="3338513"/>
          <p14:tracePt t="78781" x="3646488" y="3338513"/>
          <p14:tracePt t="78793" x="3592513" y="3338513"/>
          <p14:tracePt t="78799" x="3536950" y="3338513"/>
          <p14:tracePt t="78806" x="3500438" y="3338513"/>
          <p14:tracePt t="78812" x="3490913" y="3338513"/>
          <p14:tracePt t="78853" x="3482975" y="3328988"/>
          <p14:tracePt t="78861" x="3482975" y="3319463"/>
          <p14:tracePt t="78877" x="3482975" y="3265488"/>
          <p14:tracePt t="78883" x="3482975" y="3246438"/>
          <p14:tracePt t="78957" x="3490913" y="3236913"/>
          <p14:tracePt t="79060" x="3500438" y="3255963"/>
          <p14:tracePt t="79068" x="3500438" y="3292475"/>
          <p14:tracePt t="79076" x="3519488" y="3319463"/>
          <p14:tracePt t="79084" x="3546475" y="3346450"/>
          <p14:tracePt t="79092" x="3609975" y="3382963"/>
          <p14:tracePt t="79100" x="3636963" y="3402013"/>
          <p14:tracePt t="79109" x="3709988" y="3438525"/>
          <p14:tracePt t="79117" x="3756025" y="3455988"/>
          <p14:tracePt t="79124" x="3802063" y="3465513"/>
          <p14:tracePt t="79132" x="3829050" y="3502025"/>
          <p14:tracePt t="79140" x="3846513" y="3511550"/>
          <p14:tracePt t="79157" x="3865563" y="3511550"/>
          <p14:tracePt t="79188" x="3865563" y="3519488"/>
          <p14:tracePt t="79204" x="3838575" y="3538538"/>
          <p14:tracePt t="79211" x="3829050" y="3538538"/>
          <p14:tracePt t="79236" x="3810000" y="3538538"/>
          <p14:tracePt t="79244" x="3802063" y="3548063"/>
          <p14:tracePt t="79269" x="3783013" y="3556000"/>
          <p14:tracePt t="79301" x="3765550" y="3556000"/>
          <p14:tracePt t="79321" x="3756025" y="3556000"/>
          <p14:tracePt t="79373" x="3746500" y="3575050"/>
          <p14:tracePt t="79437" x="3746500" y="3584575"/>
          <p14:tracePt t="79445" x="3746500" y="3592513"/>
          <p14:tracePt t="79453" x="3746500" y="3621088"/>
          <p14:tracePt t="79469" x="3756025" y="3629025"/>
          <p14:tracePt t="79477" x="3765550" y="3648075"/>
          <p14:tracePt t="79485" x="3765550" y="3665538"/>
          <p14:tracePt t="79494" x="3765550" y="3702050"/>
          <p14:tracePt t="79501" x="3775075" y="3721100"/>
          <p14:tracePt t="79509" x="3792538" y="3738563"/>
          <p14:tracePt t="79516" x="3802063" y="3775075"/>
          <p14:tracePt t="79525" x="3810000" y="3811588"/>
          <p14:tracePt t="79532" x="3846513" y="3857625"/>
          <p14:tracePt t="79540" x="3875088" y="3921125"/>
          <p14:tracePt t="79549" x="3911600" y="3984625"/>
          <p14:tracePt t="79557" x="3919538" y="4013200"/>
          <p14:tracePt t="79566" x="3948113" y="4076700"/>
          <p14:tracePt t="79572" x="3984625" y="4140200"/>
          <p14:tracePt t="79582" x="3992563" y="4176713"/>
          <p14:tracePt t="79591" x="4048125" y="4249738"/>
          <p14:tracePt t="79597" x="4094163" y="4340225"/>
          <p14:tracePt t="79607" x="4129088" y="4395788"/>
          <p14:tracePt t="79613" x="4138613" y="4449763"/>
          <p14:tracePt t="79621" x="4175125" y="4514850"/>
          <p14:tracePt t="79629" x="4175125" y="4541838"/>
          <p14:tracePt t="79637" x="4184650" y="4587875"/>
          <p14:tracePt t="79645" x="4184650" y="4614863"/>
          <p14:tracePt t="79653" x="4184650" y="4660900"/>
          <p14:tracePt t="79661" x="4184650" y="4687888"/>
          <p14:tracePt t="79668" x="4184650" y="4705350"/>
          <p14:tracePt t="79676" x="4184650" y="4732338"/>
          <p14:tracePt t="79684" x="4184650" y="4751388"/>
          <p14:tracePt t="79691" x="4184650" y="4778375"/>
          <p14:tracePt t="79699" x="4184650" y="4787900"/>
          <p14:tracePt t="79707" x="4184650" y="4805363"/>
          <p14:tracePt t="79715" x="4221163" y="4851400"/>
          <p14:tracePt t="79723" x="4248150" y="4878388"/>
          <p14:tracePt t="79731" x="4303713" y="4933950"/>
          <p14:tracePt t="79739" x="4348163" y="4979988"/>
          <p14:tracePt t="79748" x="4403725" y="5024438"/>
          <p14:tracePt t="79756" x="4430713" y="5060950"/>
          <p14:tracePt t="79763" x="4448175" y="5080000"/>
          <p14:tracePt t="79772" x="4513263" y="5116513"/>
          <p14:tracePt t="79779" x="4557713" y="5160963"/>
          <p14:tracePt t="79792" x="4594225" y="5197475"/>
          <p14:tracePt t="79799" x="4640263" y="5243513"/>
          <p14:tracePt t="79808" x="4649788" y="5262563"/>
          <p14:tracePt t="79813" x="4686300" y="5299075"/>
          <p14:tracePt t="79825" x="4703763" y="5343525"/>
          <p14:tracePt t="79830" x="4703763" y="5362575"/>
          <p14:tracePt t="79836" x="4703763" y="5399088"/>
          <p14:tracePt t="79844" x="4713288" y="5416550"/>
          <p14:tracePt t="79852" x="4730750" y="5445125"/>
          <p14:tracePt t="79860" x="4730750" y="5462588"/>
          <p14:tracePt t="79876" x="4740275" y="5499100"/>
          <p14:tracePt t="79884" x="4749800" y="5518150"/>
          <p14:tracePt t="79949" x="4749800" y="5535613"/>
          <p14:tracePt t="79965" x="4759325" y="5554663"/>
          <p14:tracePt t="79973" x="4776788" y="5562600"/>
          <p14:tracePt t="79980" x="4813300" y="5589588"/>
          <p14:tracePt t="79990" x="4840288" y="5599113"/>
          <p14:tracePt t="79999" x="4876800" y="5626100"/>
          <p14:tracePt t="80004" x="4905375" y="5654675"/>
          <p14:tracePt t="80011" x="4932363" y="5672138"/>
          <p14:tracePt t="80019" x="4978400" y="5708650"/>
          <p14:tracePt t="80027" x="5032375" y="5754688"/>
          <p14:tracePt t="80035" x="5041900" y="5764213"/>
          <p14:tracePt t="80043" x="5059363" y="5781675"/>
          <p14:tracePt t="80052" x="5078413" y="5800725"/>
          <p14:tracePt t="80059" x="5095875" y="5808663"/>
          <p14:tracePt t="80067" x="5105400" y="5818188"/>
          <p14:tracePt t="80075" x="5105400" y="5827713"/>
          <p14:tracePt t="80094" x="5122863" y="5827713"/>
          <p14:tracePt t="80101" x="5141913" y="5837238"/>
          <p14:tracePt t="80117" x="5151438" y="5845175"/>
          <p14:tracePt t="80126" x="5168900" y="5845175"/>
          <p14:tracePt t="80133" x="5195888" y="5845175"/>
          <p14:tracePt t="80142" x="5224463" y="5845175"/>
          <p14:tracePt t="80149" x="5268913" y="5845175"/>
          <p14:tracePt t="80158" x="5297488" y="5845175"/>
          <p14:tracePt t="80165" x="5341938" y="5854700"/>
          <p14:tracePt t="80175" x="5397500" y="5864225"/>
          <p14:tracePt t="80181" x="5441950" y="5873750"/>
          <p14:tracePt t="80190" x="5470525" y="5900738"/>
          <p14:tracePt t="80196" x="5497513" y="5910263"/>
          <p14:tracePt t="80206" x="5514975" y="5910263"/>
          <p14:tracePt t="80212" x="5534025" y="5910263"/>
          <p14:tracePt t="80221" x="5551488" y="5918200"/>
          <p14:tracePt t="80238" x="5570538" y="5918200"/>
          <p14:tracePt t="80501" x="5588000" y="5918200"/>
          <p14:tracePt t="80507" x="5607050" y="5927725"/>
          <p14:tracePt t="80515" x="5643563" y="5946775"/>
          <p14:tracePt t="80539" x="5670550" y="5954713"/>
          <p14:tracePt t="80547" x="5680075" y="5954713"/>
          <p14:tracePt t="80556" x="5707063" y="5954713"/>
          <p14:tracePt t="80564" x="5724525" y="5954713"/>
          <p14:tracePt t="80573" x="5734050" y="5954713"/>
          <p14:tracePt t="80580" x="5743575" y="5964238"/>
          <p14:tracePt t="80591" x="5753100" y="5964238"/>
          <p14:tracePt t="80645" x="5753100" y="5973763"/>
          <p14:tracePt t="80661" x="5753100" y="5983288"/>
          <p14:tracePt t="80702" x="5743575" y="5991225"/>
          <p14:tracePt t="80724" x="5734050" y="5991225"/>
          <p14:tracePt t="80772" x="5724525" y="5991225"/>
          <p14:tracePt t="80829" x="5716588" y="5991225"/>
          <p14:tracePt t="80855" x="5707063" y="5991225"/>
          <p14:tracePt t="80861" x="5697538" y="5991225"/>
          <p14:tracePt t="80878" x="5680075" y="5991225"/>
          <p14:tracePt t="80884" x="5670550" y="5991225"/>
          <p14:tracePt t="80892" x="5653088" y="5991225"/>
          <p14:tracePt t="80899" x="5643563" y="5991225"/>
          <p14:tracePt t="80917" x="5624513" y="5983288"/>
          <p14:tracePt t="80925" x="5616575" y="5983288"/>
          <p14:tracePt t="80942" x="5607050" y="5973763"/>
          <p14:tracePt t="80949" x="5597525" y="5973763"/>
          <p14:tracePt t="80965" x="5580063" y="5954713"/>
          <p14:tracePt t="80981" x="5570538" y="5954713"/>
          <p14:tracePt t="81006" x="5561013" y="5954713"/>
          <p14:tracePt t="81023" x="5551488" y="5946775"/>
          <p14:tracePt t="81037" x="5534025" y="5946775"/>
          <p14:tracePt t="81045" x="5514975" y="5946775"/>
          <p14:tracePt t="81061" x="5507038" y="5946775"/>
          <p14:tracePt t="81069" x="5487988" y="5946775"/>
          <p14:tracePt t="81612" x="5487988" y="5937250"/>
          <p14:tracePt t="81620" x="5487988" y="5910263"/>
          <p14:tracePt t="81636" x="5514975" y="5910263"/>
          <p14:tracePt t="81643" x="5524500" y="5900738"/>
          <p14:tracePt t="81651" x="5534025" y="5900738"/>
          <p14:tracePt t="81659" x="5570538" y="5891213"/>
          <p14:tracePt t="81667" x="5580063" y="5891213"/>
          <p14:tracePt t="81949" x="5570538" y="5891213"/>
          <p14:tracePt t="82594" x="5561013" y="5891213"/>
          <p14:tracePt t="82595" x="5543550" y="5900738"/>
          <p14:tracePt t="82605" x="5534025" y="5910263"/>
          <p14:tracePt t="82613" x="5514975" y="5910263"/>
          <p14:tracePt t="82624" x="5487988" y="5910263"/>
          <p14:tracePt t="82628" x="5478463" y="5910263"/>
          <p14:tracePt t="82637" x="5461000" y="5918200"/>
          <p14:tracePt t="82741" x="5451475" y="5918200"/>
          <p14:tracePt t="82748" x="5441950" y="5927725"/>
          <p14:tracePt t="82764" x="5441950" y="5937250"/>
          <p14:tracePt t="82780" x="5434013" y="5946775"/>
          <p14:tracePt t="82820" x="5434013" y="5954713"/>
          <p14:tracePt t="83069" x="5434013" y="5983288"/>
          <p14:tracePt t="83077" x="5405438" y="6000750"/>
          <p14:tracePt t="83085" x="5387975" y="6000750"/>
          <p14:tracePt t="83093" x="5360988" y="6010275"/>
          <p14:tracePt t="83101" x="5314950" y="6037263"/>
          <p14:tracePt t="83109" x="5287963" y="6037263"/>
          <p14:tracePt t="83116" x="5241925" y="6037263"/>
          <p14:tracePt t="83125" x="5195888" y="6046788"/>
          <p14:tracePt t="83132" x="5168900" y="6054725"/>
          <p14:tracePt t="83141" x="5151438" y="6064250"/>
          <p14:tracePt t="83148" x="5141913" y="6064250"/>
          <p14:tracePt t="83285" x="5132388" y="6064250"/>
          <p14:tracePt t="83293" x="5141913" y="6064250"/>
          <p14:tracePt t="83302" x="5151438" y="6064250"/>
          <p14:tracePt t="83309" x="5168900" y="6046788"/>
          <p14:tracePt t="83324" x="5178425" y="6046788"/>
          <p14:tracePt t="83341" x="5187950" y="6037263"/>
          <p14:tracePt t="83453" x="5178425" y="6046788"/>
          <p14:tracePt t="83461" x="5151438" y="6046788"/>
          <p14:tracePt t="83469" x="5095875" y="6046788"/>
          <p14:tracePt t="83477" x="5078413" y="6046788"/>
          <p14:tracePt t="83485" x="5022850" y="6046788"/>
          <p14:tracePt t="83493" x="4978400" y="6046788"/>
          <p14:tracePt t="83502" x="4922838" y="6046788"/>
          <p14:tracePt t="83508" x="4886325" y="6046788"/>
          <p14:tracePt t="83516" x="4822825" y="6037263"/>
          <p14:tracePt t="83524" x="4767263" y="6010275"/>
          <p14:tracePt t="83532" x="4730750" y="5991225"/>
          <p14:tracePt t="83541" x="4713288" y="5983288"/>
          <p14:tracePt t="83548" x="4695825" y="5964238"/>
          <p14:tracePt t="83556" x="4649788" y="5937250"/>
          <p14:tracePt t="83564" x="4649788" y="5927725"/>
          <p14:tracePt t="83573" x="4640263" y="5927725"/>
          <p14:tracePt t="83580" x="4640263" y="5910263"/>
          <p14:tracePt t="83590" x="4640263" y="5891213"/>
          <p14:tracePt t="83596" x="4640263" y="5881688"/>
          <p14:tracePt t="83607" x="4640263" y="5854700"/>
          <p14:tracePt t="83612" x="4640263" y="5845175"/>
          <p14:tracePt t="83623" x="4640263" y="5808663"/>
          <p14:tracePt t="83627" x="4640263" y="5791200"/>
          <p14:tracePt t="83636" x="4640263" y="5764213"/>
          <p14:tracePt t="83643" x="4640263" y="5727700"/>
          <p14:tracePt t="83651" x="4640263" y="5699125"/>
          <p14:tracePt t="83659" x="4640263" y="5654675"/>
          <p14:tracePt t="83667" x="4640263" y="5618163"/>
          <p14:tracePt t="83675" x="4640263" y="5562600"/>
          <p14:tracePt t="83683" x="4640263" y="5499100"/>
          <p14:tracePt t="83691" x="4640263" y="5445125"/>
          <p14:tracePt t="83699" x="4630738" y="5389563"/>
          <p14:tracePt t="83707" x="4603750" y="5307013"/>
          <p14:tracePt t="83716" x="4603750" y="5253038"/>
          <p14:tracePt t="83723" x="4603750" y="5180013"/>
          <p14:tracePt t="83732" x="4576763" y="5080000"/>
          <p14:tracePt t="83740" x="4576763" y="5006975"/>
          <p14:tracePt t="83748" x="4567238" y="4933950"/>
          <p14:tracePt t="83756" x="4567238" y="4860925"/>
          <p14:tracePt t="83764" x="4521200" y="4760913"/>
          <p14:tracePt t="83773" x="4521200" y="4687888"/>
          <p14:tracePt t="83780" x="4521200" y="4614863"/>
          <p14:tracePt t="83788" x="4513263" y="4532313"/>
          <p14:tracePt t="83796" x="4513263" y="4441825"/>
          <p14:tracePt t="83805" x="4494213" y="4368800"/>
          <p14:tracePt t="83811" x="4476750" y="4286250"/>
          <p14:tracePt t="83822" x="4476750" y="4240213"/>
          <p14:tracePt t="83827" x="4457700" y="4203700"/>
          <p14:tracePt t="83835" x="4457700" y="4149725"/>
          <p14:tracePt t="83843" x="4448175" y="4086225"/>
          <p14:tracePt t="83857" x="4448175" y="4030663"/>
          <p14:tracePt t="83859" x="4440238" y="3957638"/>
          <p14:tracePt t="83867" x="4413250" y="3894138"/>
          <p14:tracePt t="83875" x="4403725" y="3811588"/>
          <p14:tracePt t="83883" x="4384675" y="3757613"/>
          <p14:tracePt t="83891" x="4348163" y="3675063"/>
          <p14:tracePt t="83899" x="4340225" y="3648075"/>
          <p14:tracePt t="83908" x="4330700" y="3592513"/>
          <p14:tracePt t="83915" x="4294188" y="3538538"/>
          <p14:tracePt t="83923" x="4267200" y="3482975"/>
          <p14:tracePt t="83931" x="4257675" y="3465513"/>
          <p14:tracePt t="83939" x="4221163" y="3402013"/>
          <p14:tracePt t="83947" x="4211638" y="3375025"/>
          <p14:tracePt t="83956" x="4175125" y="3309938"/>
          <p14:tracePt t="83965" x="4138613" y="3265488"/>
          <p14:tracePt t="83974" x="4121150" y="3219450"/>
          <p14:tracePt t="83981" x="4094163" y="3173413"/>
          <p14:tracePt t="83990" x="4038600" y="3090863"/>
          <p14:tracePt t="83997" x="3992563" y="3046413"/>
          <p14:tracePt t="84007" x="3938588" y="2990850"/>
          <p14:tracePt t="84013" x="3911600" y="2973388"/>
          <p14:tracePt t="84025" x="3846513" y="2936875"/>
          <p14:tracePt t="84028" x="3819525" y="2909888"/>
          <p14:tracePt t="84041" x="3802063" y="2890838"/>
          <p14:tracePt t="84044" x="3792538" y="2881313"/>
          <p14:tracePt t="84182" x="3783013" y="2873375"/>
          <p14:tracePt t="84190" x="3765550" y="2873375"/>
          <p14:tracePt t="84197" x="3738563" y="2863850"/>
          <p14:tracePt t="84208" x="3709988" y="2863850"/>
          <p14:tracePt t="84213" x="3646488" y="2836863"/>
          <p14:tracePt t="84226" x="3609975" y="2827338"/>
          <p14:tracePt t="84230" x="3546475" y="2817813"/>
          <p14:tracePt t="84237" x="3482975" y="2781300"/>
          <p14:tracePt t="84245" x="3446463" y="2763838"/>
          <p14:tracePt t="84254" x="3363913" y="2754313"/>
          <p14:tracePt t="84259" x="3317875" y="2735263"/>
          <p14:tracePt t="84268" x="3254375" y="2690813"/>
          <p14:tracePt t="84275" x="3244850" y="2690813"/>
          <p14:tracePt t="84283" x="3227388" y="2681288"/>
          <p14:tracePt t="84291" x="3200400" y="2662238"/>
          <p14:tracePt t="84299" x="3200400" y="2654300"/>
          <p14:tracePt t="84348" x="3190875" y="2654300"/>
          <p14:tracePt t="84356" x="3181350" y="2654300"/>
          <p14:tracePt t="84364" x="3171825" y="2654300"/>
          <p14:tracePt t="84372" x="3163888" y="2654300"/>
          <p14:tracePt t="84380" x="3144838" y="2644775"/>
          <p14:tracePt t="84389" x="3127375" y="2635250"/>
          <p14:tracePt t="84396" x="3117850" y="2625725"/>
          <p14:tracePt t="84406" x="3090863" y="2617788"/>
          <p14:tracePt t="84412" x="3071813" y="2608263"/>
          <p14:tracePt t="84423" x="3044825" y="2598738"/>
          <p14:tracePt t="84440" x="3027363" y="2571750"/>
          <p14:tracePt t="84509" x="3027363" y="2562225"/>
          <p14:tracePt t="84517" x="3027363" y="2554288"/>
          <p14:tracePt t="84531" x="3027363" y="2544763"/>
          <p14:tracePt t="84539" x="3035300" y="2535238"/>
          <p14:tracePt t="84701" x="3044825" y="2525713"/>
          <p14:tracePt t="84707" x="3054350" y="2525713"/>
          <p14:tracePt t="84715" x="3063875" y="2517775"/>
          <p14:tracePt t="84723" x="3071813" y="2517775"/>
          <p14:tracePt t="84731" x="3081338" y="2517775"/>
          <p14:tracePt t="84739" x="3100388" y="2517775"/>
          <p14:tracePt t="84747" x="3127375" y="2489200"/>
          <p14:tracePt t="84765" x="3154363" y="2489200"/>
          <p14:tracePt t="84773" x="3181350" y="2489200"/>
          <p14:tracePt t="84779" x="3217863" y="2481263"/>
          <p14:tracePt t="84788" x="3254375" y="2481263"/>
          <p14:tracePt t="84795" x="3273425" y="2481263"/>
          <p14:tracePt t="84807" x="3317875" y="2481263"/>
          <p14:tracePt t="84812" x="3327400" y="2481263"/>
          <p14:tracePt t="84825" x="3346450" y="2481263"/>
          <p14:tracePt t="84829" x="3354388" y="2481263"/>
          <p14:tracePt t="84854" x="3363913" y="2481263"/>
          <p14:tracePt t="84917" x="3382963" y="2481263"/>
          <p14:tracePt t="84933" x="3390900" y="2481263"/>
          <p14:tracePt t="85413" x="3346450" y="2481263"/>
          <p14:tracePt t="85422" x="3317875" y="2481263"/>
          <p14:tracePt t="85430" x="3281363" y="2481263"/>
          <p14:tracePt t="85440" x="3263900" y="2481263"/>
          <p14:tracePt t="85445" x="3254375" y="2481263"/>
          <p14:tracePt t="85452" x="3244850" y="2471738"/>
          <p14:tracePt t="85460" x="3208338" y="2471738"/>
          <p14:tracePt t="85468" x="3171825" y="2471738"/>
          <p14:tracePt t="85476" x="3154363" y="2471738"/>
          <p14:tracePt t="85484" x="3127375" y="2471738"/>
          <p14:tracePt t="85492" x="3108325" y="2471738"/>
          <p14:tracePt t="85500" x="3081338" y="2471738"/>
          <p14:tracePt t="85508" x="3063875" y="2471738"/>
          <p14:tracePt t="85516" x="3054350" y="2471738"/>
          <p14:tracePt t="85524" x="3035300" y="2471738"/>
          <p14:tracePt t="85612" x="3027363" y="2462213"/>
          <p14:tracePt t="85621" x="3027363" y="2452688"/>
          <p14:tracePt t="85638" x="3017838" y="2444750"/>
          <p14:tracePt t="85651" x="3008313" y="2435225"/>
          <p14:tracePt t="85870" x="2990850" y="2435225"/>
          <p14:tracePt t="85876" x="2971800" y="2435225"/>
          <p14:tracePt t="85884" x="2925763" y="2444750"/>
          <p14:tracePt t="85892" x="2881313" y="2452688"/>
          <p14:tracePt t="85900" x="2862263" y="2452688"/>
          <p14:tracePt t="85907" x="2808288" y="2452688"/>
          <p14:tracePt t="85915" x="2752725" y="2471738"/>
          <p14:tracePt t="85923" x="2708275" y="2481263"/>
          <p14:tracePt t="85931" x="2671763" y="2481263"/>
          <p14:tracePt t="85941" x="2662238" y="2481263"/>
          <p14:tracePt t="85949" x="2652713" y="2481263"/>
          <p14:tracePt t="85989" x="2662238" y="2481263"/>
          <p14:tracePt t="85998" x="2671763" y="2489200"/>
          <p14:tracePt t="86006" x="2689225" y="2508250"/>
          <p14:tracePt t="86014" x="2716213" y="2535238"/>
          <p14:tracePt t="86025" x="2725738" y="2544763"/>
          <p14:tracePt t="86028" x="2744788" y="2571750"/>
          <p14:tracePt t="86038" x="2762250" y="2589213"/>
          <p14:tracePt t="86043" x="2781300" y="2608263"/>
          <p14:tracePt t="86051" x="2789238" y="2635250"/>
          <p14:tracePt t="86059" x="2798763" y="2635250"/>
          <p14:tracePt t="86075" x="2808288" y="2644775"/>
          <p14:tracePt t="86165" x="2817813" y="2644775"/>
          <p14:tracePt t="86389" x="2844800" y="2671763"/>
          <p14:tracePt t="86397" x="2852738" y="2735263"/>
          <p14:tracePt t="86403" x="2881313" y="2800350"/>
          <p14:tracePt t="86411" x="2917825" y="2863850"/>
          <p14:tracePt t="86422" x="2944813" y="2917825"/>
          <p14:tracePt t="86427" x="2971800" y="3000375"/>
          <p14:tracePt t="86438" x="2990850" y="3046413"/>
          <p14:tracePt t="86445" x="3035300" y="3146425"/>
          <p14:tracePt t="86461" x="3100388" y="3282950"/>
          <p14:tracePt t="86469" x="3108325" y="3328988"/>
          <p14:tracePt t="86476" x="3136900" y="3392488"/>
          <p14:tracePt t="86484" x="3171825" y="3475038"/>
          <p14:tracePt t="86492" x="3171825" y="3502025"/>
          <p14:tracePt t="86500" x="3181350" y="3556000"/>
          <p14:tracePt t="86508" x="3190875" y="3575050"/>
          <p14:tracePt t="86516" x="3208338" y="3621088"/>
          <p14:tracePt t="86532" x="3217863" y="3629025"/>
          <p14:tracePt t="86709" x="3227388" y="3629025"/>
          <p14:tracePt t="86717" x="3208338" y="3556000"/>
          <p14:tracePt t="86726" x="3181350" y="3475038"/>
          <p14:tracePt t="86733" x="3136900" y="3346450"/>
          <p14:tracePt t="86741" x="3117850" y="3236913"/>
          <p14:tracePt t="86749" x="3108325" y="3109913"/>
          <p14:tracePt t="86758" x="3108325" y="3000375"/>
          <p14:tracePt t="86765" x="3071813" y="2844800"/>
          <p14:tracePt t="86774" x="3063875" y="2735263"/>
          <p14:tracePt t="86780" x="3035300" y="2608263"/>
          <p14:tracePt t="86789" x="3008313" y="2471738"/>
          <p14:tracePt t="86796" x="2990850" y="2343150"/>
          <p14:tracePt t="86809" x="2990850" y="2270125"/>
          <p14:tracePt t="86811" x="2990850" y="2160588"/>
          <p14:tracePt t="86822" x="2990850" y="2089150"/>
          <p14:tracePt t="86827" x="2990850" y="2070100"/>
          <p14:tracePt t="86836" x="2990850" y="2024063"/>
          <p14:tracePt t="87040" x="2981325" y="2024063"/>
          <p14:tracePt t="87044" x="2981325" y="2060575"/>
          <p14:tracePt t="87052" x="2981325" y="2116138"/>
          <p14:tracePt t="87059" x="2981325" y="2143125"/>
          <p14:tracePt t="87068" x="2981325" y="2197100"/>
          <p14:tracePt t="87075" x="2981325" y="2233613"/>
          <p14:tracePt t="87084" x="2981325" y="2270125"/>
          <p14:tracePt t="87091" x="2981325" y="2325688"/>
          <p14:tracePt t="87100" x="2981325" y="2343150"/>
          <p14:tracePt t="87107" x="2990850" y="2371725"/>
          <p14:tracePt t="87115" x="2998788" y="2389188"/>
          <p14:tracePt t="87123" x="3027363" y="2435225"/>
          <p14:tracePt t="87147" x="3035300" y="2452688"/>
          <p14:tracePt t="87256" x="3017838" y="2452688"/>
          <p14:tracePt t="87261" x="3008313" y="2452688"/>
          <p14:tracePt t="87268" x="2998788" y="2452688"/>
          <p14:tracePt t="87291" x="2981325" y="2452688"/>
          <p14:tracePt t="87300" x="2962275" y="2452688"/>
          <p14:tracePt t="87307" x="2954338" y="2444750"/>
          <p14:tracePt t="87323" x="2935288" y="2444750"/>
          <p14:tracePt t="87340" x="2925763" y="2444750"/>
          <p14:tracePt t="87397" x="2917825" y="2444750"/>
          <p14:tracePt t="87443" x="2917825" y="2435225"/>
          <p14:tracePt t="87772" x="2908300" y="2435225"/>
          <p14:tracePt t="87804" x="2898775" y="2435225"/>
          <p14:tracePt t="87892" x="2908300" y="2435225"/>
          <p14:tracePt t="87901" x="2917825" y="2435225"/>
          <p14:tracePt t="87907" x="2925763" y="2435225"/>
          <p14:tracePt t="87915" x="2954338" y="2444750"/>
          <p14:tracePt t="87923" x="2971800" y="2444750"/>
          <p14:tracePt t="87932" x="3017838" y="2462213"/>
          <p14:tracePt t="87940" x="3035300" y="2471738"/>
          <p14:tracePt t="87947" x="3081338" y="2489200"/>
          <p14:tracePt t="87955" x="3108325" y="2517775"/>
          <p14:tracePt t="87963" x="3127375" y="2517775"/>
          <p14:tracePt t="87973" x="3154363" y="2525713"/>
          <p14:tracePt t="87980" x="3171825" y="2525713"/>
          <p14:tracePt t="88029" x="3181350" y="2517775"/>
          <p14:tracePt t="88045" x="3181350" y="2498725"/>
          <p14:tracePt t="88054" x="3171825" y="2498725"/>
          <p14:tracePt t="88061" x="3154363" y="2498725"/>
          <p14:tracePt t="88069" x="3144838" y="2498725"/>
          <p14:tracePt t="88076" x="3136900" y="2498725"/>
          <p14:tracePt t="88108" x="3127375" y="2498725"/>
          <p14:tracePt t="88116" x="3100388" y="2498725"/>
          <p14:tracePt t="88124" x="3071813" y="2498725"/>
          <p14:tracePt t="88132" x="3027363" y="2498725"/>
          <p14:tracePt t="88140" x="2998788" y="2498725"/>
          <p14:tracePt t="88147" x="2971800" y="2498725"/>
          <p14:tracePt t="88156" x="2917825" y="2498725"/>
          <p14:tracePt t="88163" x="2871788" y="2498725"/>
          <p14:tracePt t="88171" x="2835275" y="2489200"/>
          <p14:tracePt t="88181" x="2817813" y="2489200"/>
          <p14:tracePt t="88190" x="2789238" y="2471738"/>
          <p14:tracePt t="88197" x="2781300" y="2471738"/>
          <p14:tracePt t="88213" x="2781300" y="2462213"/>
          <p14:tracePt t="88253" x="2781300" y="2452688"/>
          <p14:tracePt t="88261" x="2781300" y="2444750"/>
          <p14:tracePt t="88343" x="2781300" y="2425700"/>
          <p14:tracePt t="88478" x="2781300" y="2408238"/>
          <p14:tracePt t="88485" x="2781300" y="2379663"/>
          <p14:tracePt t="88493" x="2781300" y="2362200"/>
          <p14:tracePt t="88501" x="2781300" y="2325688"/>
          <p14:tracePt t="88508" x="2781300" y="2279650"/>
          <p14:tracePt t="88516" x="2781300" y="2252663"/>
          <p14:tracePt t="88527" x="2781300" y="2225675"/>
          <p14:tracePt t="88533" x="2781300" y="2179638"/>
          <p14:tracePt t="88544" x="2781300" y="2152650"/>
          <p14:tracePt t="88549" x="2789238" y="2106613"/>
          <p14:tracePt t="88558" x="2798763" y="2089150"/>
          <p14:tracePt t="88564" x="2808288" y="2070100"/>
          <p14:tracePt t="88574" x="2825750" y="2052638"/>
          <p14:tracePt t="88580" x="2835275" y="2043113"/>
          <p14:tracePt t="88589" x="2862263" y="2024063"/>
          <p14:tracePt t="88596" x="2917825" y="2024063"/>
          <p14:tracePt t="88606" x="2935288" y="2016125"/>
          <p14:tracePt t="88611" x="3008313" y="2016125"/>
          <p14:tracePt t="88621" x="3063875" y="2016125"/>
          <p14:tracePt t="88627" x="3117850" y="2016125"/>
          <p14:tracePt t="88635" x="3163888" y="2016125"/>
          <p14:tracePt t="88643" x="3217863" y="2016125"/>
          <p14:tracePt t="88651" x="3254375" y="2016125"/>
          <p14:tracePt t="88659" x="3317875" y="2060575"/>
          <p14:tracePt t="88667" x="3373438" y="2106613"/>
          <p14:tracePt t="88676" x="3419475" y="2143125"/>
          <p14:tracePt t="88684" x="3436938" y="2160588"/>
          <p14:tracePt t="88692" x="3463925" y="2197100"/>
          <p14:tracePt t="88740" x="3463925" y="2225675"/>
          <p14:tracePt t="88748" x="3463925" y="2243138"/>
          <p14:tracePt t="88756" x="3463925" y="2298700"/>
          <p14:tracePt t="88764" x="3446463" y="2316163"/>
          <p14:tracePt t="88773" x="3390900" y="2352675"/>
          <p14:tracePt t="88780" x="3327400" y="2379663"/>
          <p14:tracePt t="88789" x="3290888" y="2398713"/>
          <p14:tracePt t="88796" x="3263900" y="2408238"/>
          <p14:tracePt t="88806" x="3236913" y="2425700"/>
          <p14:tracePt t="88812" x="3217863" y="2435225"/>
          <p14:tracePt t="88822" x="3190875" y="2435225"/>
          <p14:tracePt t="88827" x="3171825" y="2452688"/>
          <p14:tracePt t="88841" x="3163888" y="2462213"/>
          <p14:tracePt t="88854" x="3144838" y="2462213"/>
          <p14:tracePt t="88997" x="3117850" y="2462213"/>
          <p14:tracePt t="89005" x="3081338" y="2462213"/>
          <p14:tracePt t="89022" x="3054350" y="2462213"/>
          <p14:tracePt t="89029" x="3035300" y="2462213"/>
          <p14:tracePt t="89038" x="3027363" y="2462213"/>
          <p14:tracePt t="89045" x="2998788" y="2462213"/>
          <p14:tracePt t="89052" x="2990850" y="2452688"/>
          <p14:tracePt t="89060" x="2981325" y="2444750"/>
          <p14:tracePt t="89229" x="2981325" y="2435225"/>
          <p14:tracePt t="89237" x="3008313" y="2435225"/>
          <p14:tracePt t="89245" x="3063875" y="2435225"/>
          <p14:tracePt t="89254" x="3154363" y="2435225"/>
          <p14:tracePt t="89261" x="3227388" y="2435225"/>
          <p14:tracePt t="89268" x="3300413" y="2435225"/>
          <p14:tracePt t="89276" x="3446463" y="2444750"/>
          <p14:tracePt t="89284" x="3619500" y="2489200"/>
          <p14:tracePt t="89292" x="3802063" y="2517775"/>
          <p14:tracePt t="89300" x="3984625" y="2544763"/>
          <p14:tracePt t="89308" x="4148138" y="2581275"/>
          <p14:tracePt t="89316" x="4348163" y="2589213"/>
          <p14:tracePt t="89326" x="4476750" y="2617788"/>
          <p14:tracePt t="89332" x="4586288" y="2617788"/>
          <p14:tracePt t="89344" x="4703763" y="2617788"/>
          <p14:tracePt t="89348" x="4795838" y="2617788"/>
          <p14:tracePt t="89358" x="4849813" y="2617788"/>
          <p14:tracePt t="89364" x="4905375" y="2617788"/>
          <p14:tracePt t="89374" x="4922838" y="2617788"/>
          <p14:tracePt t="89381" x="4932363" y="2617788"/>
          <p14:tracePt t="89390" x="4941888" y="2617788"/>
          <p14:tracePt t="89453" x="4949825" y="2617788"/>
          <p14:tracePt t="89461" x="4968875" y="2617788"/>
          <p14:tracePt t="89469" x="4986338" y="2617788"/>
          <p14:tracePt t="89478" x="5005388" y="2617788"/>
          <p14:tracePt t="89485" x="5022850" y="2617788"/>
          <p14:tracePt t="89493" x="5049838" y="2617788"/>
          <p14:tracePt t="89500" x="5068888" y="2617788"/>
          <p14:tracePt t="89508" x="5078413" y="2617788"/>
          <p14:tracePt t="89516" x="5105400" y="2617788"/>
          <p14:tracePt t="89526" x="5114925" y="2617788"/>
          <p14:tracePt t="89531" x="5122863" y="2617788"/>
          <p14:tracePt t="89540" x="5132388" y="2617788"/>
          <p14:tracePt t="89547" x="5159375" y="2617788"/>
          <p14:tracePt t="89580" x="5168900" y="2617788"/>
          <p14:tracePt t="89588" x="5178425" y="2617788"/>
          <p14:tracePt t="89613" x="5195888" y="2617788"/>
          <p14:tracePt t="89744" x="5205413" y="2617788"/>
          <p14:tracePt t="89749" x="5232400" y="2608263"/>
          <p14:tracePt t="89759" x="5241925" y="2608263"/>
          <p14:tracePt t="89767" x="5251450" y="2598738"/>
          <p14:tracePt t="89772" x="5260975" y="2589213"/>
          <p14:tracePt t="89861" x="5224463" y="2589213"/>
          <p14:tracePt t="89869" x="5114925" y="2617788"/>
          <p14:tracePt t="89879" x="5014913" y="2644775"/>
          <p14:tracePt t="89888" x="4932363" y="2671763"/>
          <p14:tracePt t="89892" x="4840288" y="2671763"/>
          <p14:tracePt t="89899" x="4786313" y="2671763"/>
          <p14:tracePt t="89907" x="4730750" y="2671763"/>
          <p14:tracePt t="89915" x="4703763" y="2671763"/>
          <p14:tracePt t="89924" x="4667250" y="2671763"/>
          <p14:tracePt t="89941" x="4630738" y="2671763"/>
          <p14:tracePt t="89947" x="4622800" y="2671763"/>
          <p14:tracePt t="89956" x="4613275" y="2671763"/>
          <p14:tracePt t="89965" x="4586288" y="2671763"/>
          <p14:tracePt t="89975" x="4549775" y="2671763"/>
          <p14:tracePt t="89981" x="4457700" y="2671763"/>
          <p14:tracePt t="89992" x="4384675" y="2671763"/>
          <p14:tracePt t="89997" x="4330700" y="2671763"/>
          <p14:tracePt t="90007" x="4221163" y="2671763"/>
          <p14:tracePt t="90013" x="4129088" y="2671763"/>
          <p14:tracePt t="90030" x="3856038" y="2654300"/>
          <p14:tracePt t="90038" x="3775075" y="2625725"/>
          <p14:tracePt t="90043" x="3665538" y="2608263"/>
          <p14:tracePt t="90054" x="3582988" y="2581275"/>
          <p14:tracePt t="90062" x="3527425" y="2571750"/>
          <p14:tracePt t="90068" x="3482975" y="2571750"/>
          <p14:tracePt t="90076" x="3463925" y="2571750"/>
          <p14:tracePt t="90084" x="3446463" y="2571750"/>
          <p14:tracePt t="90092" x="3436938" y="2571750"/>
          <p14:tracePt t="90116" x="3427413" y="2562225"/>
          <p14:tracePt t="90165" x="3400425" y="2562225"/>
          <p14:tracePt t="90174" x="3373438" y="2562225"/>
          <p14:tracePt t="90181" x="3336925" y="2562225"/>
          <p14:tracePt t="90192" x="3300413" y="2562225"/>
          <p14:tracePt t="90197" x="3254375" y="2562225"/>
          <p14:tracePt t="90210" x="3244850" y="2562225"/>
          <p14:tracePt t="90213" x="3200400" y="2554288"/>
          <p14:tracePt t="90224" x="3181350" y="2554288"/>
          <p14:tracePt t="90229" x="3154363" y="2554288"/>
          <p14:tracePt t="90242" x="3108325" y="2554288"/>
          <p14:tracePt t="90244" x="3081338" y="2554288"/>
          <p14:tracePt t="90254" x="3027363" y="2554288"/>
          <p14:tracePt t="90260" x="2998788" y="2554288"/>
          <p14:tracePt t="90268" x="2954338" y="2554288"/>
          <p14:tracePt t="90276" x="2944813" y="2554288"/>
          <p14:tracePt t="90284" x="2898775" y="2554288"/>
          <p14:tracePt t="90292" x="2881313" y="2554288"/>
          <p14:tracePt t="90300" x="2852738" y="2554288"/>
          <p14:tracePt t="90308" x="2835275" y="2554288"/>
          <p14:tracePt t="90316" x="2808288" y="2554288"/>
          <p14:tracePt t="90326" x="2798763" y="2554288"/>
          <p14:tracePt t="90333" x="2789238" y="2554288"/>
          <p14:tracePt t="90429" x="2781300" y="2544763"/>
          <p14:tracePt t="90445" x="2781300" y="2535238"/>
          <p14:tracePt t="90469" x="2781300" y="2525713"/>
          <p14:tracePt t="91341" x="2825750" y="2589213"/>
          <p14:tracePt t="91351" x="2898775" y="2690813"/>
          <p14:tracePt t="91356" x="2954338" y="2754313"/>
          <p14:tracePt t="91365" x="3017838" y="2854325"/>
          <p14:tracePt t="91374" x="3108325" y="2973388"/>
          <p14:tracePt t="91379" x="3181350" y="3054350"/>
          <p14:tracePt t="91388" x="3263900" y="3163888"/>
          <p14:tracePt t="91397" x="3336925" y="3246438"/>
          <p14:tracePt t="91408" x="3409950" y="3328988"/>
          <p14:tracePt t="91413" x="3463925" y="3429000"/>
          <p14:tracePt t="91424" x="3490913" y="3455988"/>
          <p14:tracePt t="91432" x="3519488" y="3502025"/>
          <p14:tracePt t="91438" x="3519488" y="3511550"/>
          <p14:tracePt t="91939" x="3527425" y="3519488"/>
          <p14:tracePt t="91947" x="3536950" y="3519488"/>
          <p14:tracePt t="91955" x="3546475" y="3502025"/>
          <p14:tracePt t="91963" x="3556000" y="3482975"/>
          <p14:tracePt t="91971" x="3563938" y="3429000"/>
          <p14:tracePt t="91979" x="3563938" y="3411538"/>
          <p14:tracePt t="91988" x="3573463" y="3392488"/>
          <p14:tracePt t="91995" x="3573463" y="3365500"/>
          <p14:tracePt t="92005" x="3573463" y="3355975"/>
          <p14:tracePt t="92012" x="3573463" y="3346450"/>
          <p14:tracePt t="92197" x="3573463" y="3355975"/>
          <p14:tracePt t="92205" x="3573463" y="3382963"/>
          <p14:tracePt t="92213" x="3573463" y="3411538"/>
          <p14:tracePt t="92222" x="3573463" y="3446463"/>
          <p14:tracePt t="92234" x="3573463" y="3455988"/>
          <p14:tracePt t="92238" x="3573463" y="3492500"/>
          <p14:tracePt t="92245" x="3573463" y="3511550"/>
          <p14:tracePt t="92252" x="3573463" y="3529013"/>
          <p14:tracePt t="92276" x="3573463" y="3538538"/>
          <p14:tracePt t="92309" x="3573463" y="3548063"/>
          <p14:tracePt t="92315" x="3546475" y="3575050"/>
          <p14:tracePt t="92323" x="3536950" y="3584575"/>
          <p14:tracePt t="92340" x="3509963" y="3592513"/>
          <p14:tracePt t="92357" x="3490913" y="3592513"/>
          <p14:tracePt t="92364" x="3473450" y="3592513"/>
          <p14:tracePt t="92372" x="3463925" y="3592513"/>
          <p14:tracePt t="92395" x="3455988" y="3592513"/>
          <p14:tracePt t="92411" x="3427413" y="3592513"/>
          <p14:tracePt t="92420" x="3409950" y="3584575"/>
          <p14:tracePt t="92428" x="3390900" y="3565525"/>
          <p14:tracePt t="92437" x="3354388" y="3538538"/>
          <p14:tracePt t="92443" x="3346450" y="3511550"/>
          <p14:tracePt t="92461" x="3346450" y="3492500"/>
          <p14:tracePt t="92469" x="3346450" y="3475038"/>
          <p14:tracePt t="92479" x="3327400" y="3429000"/>
          <p14:tracePt t="92485" x="3317875" y="3429000"/>
          <p14:tracePt t="92493" x="3309938" y="3419475"/>
          <p14:tracePt t="92501" x="3281363" y="3411538"/>
          <p14:tracePt t="92512" x="3227388" y="3411538"/>
          <p14:tracePt t="92515" x="3154363" y="3382963"/>
          <p14:tracePt t="92523" x="3090863" y="3355975"/>
          <p14:tracePt t="92531" x="3027363" y="3346450"/>
          <p14:tracePt t="92539" x="2971800" y="3346450"/>
          <p14:tracePt t="92547" x="2862263" y="3319463"/>
          <p14:tracePt t="92555" x="2844800" y="3319463"/>
          <p14:tracePt t="92763" x="2817813" y="3282950"/>
          <p14:tracePt t="92772" x="2771775" y="3200400"/>
          <p14:tracePt t="92780" x="2762250" y="3182938"/>
          <p14:tracePt t="92788" x="2762250" y="3155950"/>
          <p14:tracePt t="92796" x="2762250" y="3136900"/>
          <p14:tracePt t="92805" x="2762250" y="3090863"/>
          <p14:tracePt t="92812" x="2762250" y="3082925"/>
          <p14:tracePt t="92867" x="2781300" y="3073400"/>
          <p14:tracePt t="92876" x="2835275" y="3073400"/>
          <p14:tracePt t="92883" x="2871788" y="3073400"/>
          <p14:tracePt t="92892" x="2917825" y="3073400"/>
          <p14:tracePt t="92901" x="2935288" y="3073400"/>
          <p14:tracePt t="92908" x="2954338" y="3073400"/>
          <p14:tracePt t="92917" x="2971800" y="3100388"/>
          <p14:tracePt t="92924" x="2990850" y="3100388"/>
          <p14:tracePt t="92933" x="2998788" y="3100388"/>
          <p14:tracePt t="92941" x="3008313" y="3100388"/>
          <p14:tracePt t="92948" x="3017838" y="3100388"/>
          <p14:tracePt t="92955" x="3027363" y="3090863"/>
          <p14:tracePt t="92963" x="3027363" y="3054350"/>
          <p14:tracePt t="92971" x="3027363" y="3027363"/>
          <p14:tracePt t="92979" x="3035300" y="3009900"/>
          <p14:tracePt t="92988" x="3035300" y="3000375"/>
          <p14:tracePt t="93029" x="3044825" y="2990850"/>
          <p14:tracePt t="93173" x="3044825" y="2982913"/>
          <p14:tracePt t="93181" x="3044825" y="2973388"/>
          <p14:tracePt t="93188" x="3044825" y="2954338"/>
          <p14:tracePt t="93197" x="3044825" y="2927350"/>
          <p14:tracePt t="93208" x="3044825" y="2890838"/>
          <p14:tracePt t="93213" x="3044825" y="2873375"/>
          <p14:tracePt t="93225" x="3044825" y="2844800"/>
          <p14:tracePt t="93229" x="3044825" y="2836863"/>
          <p14:tracePt t="93239" x="3044825" y="2817813"/>
          <p14:tracePt t="93244" x="3044825" y="2790825"/>
          <p14:tracePt t="93253" x="3044825" y="2771775"/>
          <p14:tracePt t="93260" x="3071813" y="2708275"/>
          <p14:tracePt t="93268" x="3081338" y="2690813"/>
          <p14:tracePt t="93284" x="3081338" y="2671763"/>
          <p14:tracePt t="93293" x="3081338" y="2644775"/>
          <p14:tracePt t="93301" x="3090863" y="2581275"/>
          <p14:tracePt t="93310" x="3144838" y="2489200"/>
          <p14:tracePt t="93315" x="3171825" y="2389188"/>
          <p14:tracePt t="93323" x="3244850" y="2233613"/>
          <p14:tracePt t="93332" x="3309938" y="2125663"/>
          <p14:tracePt t="93339" x="3400425" y="1987550"/>
          <p14:tracePt t="93347" x="3473450" y="1887538"/>
          <p14:tracePt t="93355" x="3527425" y="1804988"/>
          <p14:tracePt t="93363" x="3592513" y="1714500"/>
          <p14:tracePt t="93373" x="3683000" y="1631950"/>
          <p14:tracePt t="93380" x="3729038" y="1587500"/>
          <p14:tracePt t="93389" x="3746500" y="1577975"/>
          <p14:tracePt t="93397" x="3765550" y="1568450"/>
          <p14:tracePt t="94053" x="3792538" y="1577975"/>
          <p14:tracePt t="94061" x="3856038" y="1668463"/>
          <p14:tracePt t="94069" x="3948113" y="1804988"/>
          <p14:tracePt t="94077" x="4029075" y="1933575"/>
          <p14:tracePt t="94085" x="4084638" y="2089150"/>
          <p14:tracePt t="94094" x="4184650" y="2262188"/>
          <p14:tracePt t="94101" x="4221163" y="2408238"/>
          <p14:tracePt t="94109" x="4330700" y="2544763"/>
          <p14:tracePt t="94117" x="4348163" y="2644775"/>
          <p14:tracePt t="94126" x="4376738" y="2754313"/>
          <p14:tracePt t="94135" x="4403725" y="2836863"/>
          <p14:tracePt t="94139" x="4413250" y="2890838"/>
          <p14:tracePt t="94147" x="4421188" y="2900363"/>
          <p14:tracePt t="94155" x="4421188" y="2927350"/>
          <p14:tracePt t="94164" x="4421188" y="2936875"/>
          <p14:tracePt t="94652" x="4421188" y="2946400"/>
          <p14:tracePt t="94668" x="4421188" y="2954338"/>
          <p14:tracePt t="94676" x="4421188" y="2963863"/>
          <p14:tracePt t="94684" x="4421188" y="2973388"/>
          <p14:tracePt t="94692" x="4421188" y="3000375"/>
          <p14:tracePt t="94700" x="4421188" y="3017838"/>
          <p14:tracePt t="94708" x="4421188" y="3046413"/>
          <p14:tracePt t="94716" x="4394200" y="3082925"/>
          <p14:tracePt t="94724" x="4384675" y="3109913"/>
          <p14:tracePt t="94733" x="4376738" y="3127375"/>
          <p14:tracePt t="94740" x="4330700" y="3200400"/>
          <p14:tracePt t="94749" x="4321175" y="3228975"/>
          <p14:tracePt t="94755" x="4284663" y="3265488"/>
          <p14:tracePt t="94765" x="4267200" y="3292475"/>
          <p14:tracePt t="94771" x="4230688" y="3338513"/>
          <p14:tracePt t="94780" x="4221163" y="3346450"/>
          <p14:tracePt t="95887" x="4211638" y="3365500"/>
          <p14:tracePt t="95894" x="4184650" y="3392488"/>
          <p14:tracePt t="95902" x="4157663" y="3402013"/>
          <p14:tracePt t="95908" x="4138613" y="3402013"/>
          <p14:tracePt t="95916" x="4094163" y="3402013"/>
          <p14:tracePt t="95924" x="4075113" y="3402013"/>
          <p14:tracePt t="95932" x="4038600" y="3402013"/>
          <p14:tracePt t="95939" x="4029075" y="3402013"/>
          <p14:tracePt t="95947" x="4002088" y="3402013"/>
          <p14:tracePt t="95955" x="3992563" y="3402013"/>
          <p14:tracePt t="95963" x="3965575" y="3402013"/>
          <p14:tracePt t="95980" x="3956050" y="3402013"/>
          <p14:tracePt t="95987" x="3948113" y="3402013"/>
          <p14:tracePt t="95996" x="3919538" y="3411538"/>
          <p14:tracePt t="96003" x="3911600" y="3419475"/>
          <p14:tracePt t="96036" x="3911600" y="3429000"/>
          <p14:tracePt t="96044" x="3911600" y="3438525"/>
          <p14:tracePt t="96060" x="3911600" y="3455988"/>
          <p14:tracePt t="96077" x="3911600" y="3465513"/>
          <p14:tracePt t="96151" x="3911600" y="3475038"/>
          <p14:tracePt t="96200" x="3919538" y="3482975"/>
          <p14:tracePt t="96382" x="3919538" y="3492500"/>
          <p14:tracePt t="96388" x="3919538" y="3502025"/>
          <p14:tracePt t="96400" x="3919538" y="3511550"/>
          <p14:tracePt t="96407" x="3919538" y="3519488"/>
          <p14:tracePt t="96413" x="3919538" y="3538538"/>
          <p14:tracePt t="97173" x="3919538" y="3548063"/>
          <p14:tracePt t="97229" x="3919538" y="3556000"/>
          <p14:tracePt t="97381" x="3929063" y="3556000"/>
          <p14:tracePt t="97389" x="3929063" y="3548063"/>
          <p14:tracePt t="97397" x="3938588" y="3548063"/>
          <p14:tracePt t="97413" x="3938588" y="3538538"/>
          <p14:tracePt t="97423" x="3938588" y="3529013"/>
          <p14:tracePt t="97535" x="3929063" y="3529013"/>
          <p14:tracePt t="97837" x="3919538" y="3529013"/>
          <p14:tracePt t="97846" x="3902075" y="3556000"/>
          <p14:tracePt t="97856" x="3892550" y="3565525"/>
          <p14:tracePt t="97865" x="3875088" y="3565525"/>
          <p14:tracePt t="97868" x="3865563" y="3565525"/>
          <p14:tracePt t="97876" x="3846513" y="3584575"/>
          <p14:tracePt t="97884" x="3829050" y="3592513"/>
          <p14:tracePt t="97891" x="3829050" y="3602038"/>
          <p14:tracePt t="97900" x="3810000" y="3611563"/>
          <p14:tracePt t="97974" x="3810000" y="3592513"/>
          <p14:tracePt t="97981" x="3819525" y="3592513"/>
          <p14:tracePt t="97989" x="3819525" y="3584575"/>
          <p14:tracePt t="98277" x="3819525" y="3575050"/>
          <p14:tracePt t="98285" x="3775075" y="3575050"/>
          <p14:tracePt t="98293" x="3746500" y="3575050"/>
          <p14:tracePt t="98304" x="3729038" y="3575050"/>
          <p14:tracePt t="98309" x="3692525" y="3575050"/>
          <p14:tracePt t="98316" x="3673475" y="3575050"/>
          <p14:tracePt t="98324" x="3629025" y="3575050"/>
          <p14:tracePt t="98332" x="3619500" y="3575050"/>
          <p14:tracePt t="98342" x="3592513" y="3575050"/>
          <p14:tracePt t="98429" x="3582988" y="3575050"/>
          <p14:tracePt t="98438" x="3546475" y="3556000"/>
          <p14:tracePt t="98445" x="3527425" y="3548063"/>
          <p14:tracePt t="98454" x="3490913" y="3538538"/>
          <p14:tracePt t="98461" x="3482975" y="3538538"/>
          <p14:tracePt t="98468" x="3427413" y="3502025"/>
          <p14:tracePt t="98476" x="3400425" y="3492500"/>
          <p14:tracePt t="98484" x="3382963" y="3482975"/>
          <p14:tracePt t="98492" x="3336925" y="3475038"/>
          <p14:tracePt t="98500" x="3290888" y="3446463"/>
          <p14:tracePt t="98508" x="3273425" y="3438525"/>
          <p14:tracePt t="98516" x="3236913" y="3438525"/>
          <p14:tracePt t="98524" x="3190875" y="3429000"/>
          <p14:tracePt t="98532" x="3144838" y="3419475"/>
          <p14:tracePt t="98539" x="3117850" y="3419475"/>
          <p14:tracePt t="98547" x="3090863" y="3402013"/>
          <p14:tracePt t="98555" x="3063875" y="3402013"/>
          <p14:tracePt t="98563" x="3027363" y="3402013"/>
          <p14:tracePt t="98571" x="2998788" y="3402013"/>
          <p14:tracePt t="98579" x="2971800" y="3402013"/>
          <p14:tracePt t="98587" x="2935288" y="3402013"/>
          <p14:tracePt t="98595" x="2889250" y="3402013"/>
          <p14:tracePt t="98604" x="2862263" y="3402013"/>
          <p14:tracePt t="98612" x="2817813" y="3411538"/>
          <p14:tracePt t="98623" x="2744788" y="3419475"/>
          <p14:tracePt t="98627" x="2662238" y="3446463"/>
          <p14:tracePt t="98636" x="2589213" y="3465513"/>
          <p14:tracePt t="98643" x="2525713" y="3482975"/>
          <p14:tracePt t="98651" x="2443163" y="3511550"/>
          <p14:tracePt t="98659" x="2389188" y="3529013"/>
          <p14:tracePt t="98668" x="2333625" y="3529013"/>
          <p14:tracePt t="98675" x="2270125" y="3538538"/>
          <p14:tracePt t="98684" x="2214563" y="3538538"/>
          <p14:tracePt t="98692" x="2170113" y="3538538"/>
          <p14:tracePt t="98700" x="2114550" y="3538538"/>
          <p14:tracePt t="98708" x="2097088" y="3538538"/>
          <p14:tracePt t="98716" x="2087563" y="3538538"/>
          <p14:tracePt t="98797" x="2060575" y="3538538"/>
          <p14:tracePt t="98804" x="2060575" y="3529013"/>
          <p14:tracePt t="98813" x="2041525" y="3511550"/>
          <p14:tracePt t="98823" x="2005013" y="3482975"/>
          <p14:tracePt t="98827" x="1978025" y="3455988"/>
          <p14:tracePt t="98837" x="1960563" y="3438525"/>
          <p14:tracePt t="98843" x="1951038" y="3429000"/>
          <p14:tracePt t="98853" x="1924050" y="3402013"/>
          <p14:tracePt t="98878" x="1887538" y="3346450"/>
          <p14:tracePt t="98886" x="1878013" y="3328988"/>
          <p14:tracePt t="98892" x="1878013" y="3319463"/>
          <p14:tracePt t="98908" x="1868488" y="3302000"/>
          <p14:tracePt t="99005" x="1851025" y="3302000"/>
          <p14:tracePt t="99013" x="1841500" y="3302000"/>
          <p14:tracePt t="99021" x="1831975" y="3302000"/>
          <p14:tracePt t="99045" x="1814513" y="3302000"/>
          <p14:tracePt t="99053" x="1804988" y="3309938"/>
          <p14:tracePt t="99070" x="1795463" y="3309938"/>
          <p14:tracePt t="99189" x="1787525" y="3309938"/>
          <p14:tracePt t="99197" x="1768475" y="3309938"/>
          <p14:tracePt t="99213" x="1751013" y="3309938"/>
          <p14:tracePt t="99221" x="1731963" y="3309938"/>
          <p14:tracePt t="99228" x="1714500" y="3309938"/>
          <p14:tracePt t="99239" x="1704975" y="3309938"/>
          <p14:tracePt t="99243" x="1685925" y="3309938"/>
          <p14:tracePt t="99253" x="1677988" y="3309938"/>
          <p14:tracePt t="99324" x="1668463" y="3309938"/>
          <p14:tracePt t="99344" x="1658938" y="3309938"/>
          <p14:tracePt t="99347" x="1641475" y="3319463"/>
          <p14:tracePt t="99357" x="1631950" y="3328988"/>
          <p14:tracePt t="99365" x="1622425" y="3338513"/>
          <p14:tracePt t="99373" x="1612900" y="3346450"/>
          <p14:tracePt t="99381" x="1604963" y="3355975"/>
          <p14:tracePt t="99390" x="1595438" y="3355975"/>
          <p14:tracePt t="99397" x="1585913" y="3355975"/>
          <p14:tracePt t="99558" x="1585913" y="3346450"/>
          <p14:tracePt t="99564" x="1585913" y="3338513"/>
          <p14:tracePt t="99575" x="1585913" y="3319463"/>
          <p14:tracePt t="99580" x="1595438" y="3302000"/>
          <p14:tracePt t="99590" x="1595438" y="3292475"/>
          <p14:tracePt t="99605" x="1595438" y="3282950"/>
          <p14:tracePt t="99612" x="1595438" y="3265488"/>
          <p14:tracePt t="99628" x="1604963" y="3255963"/>
          <p14:tracePt t="99725" x="1604963" y="3246438"/>
          <p14:tracePt t="99746" x="1595438" y="3246438"/>
          <p14:tracePt t="99751" x="1558925" y="3246438"/>
          <p14:tracePt t="99757" x="1549400" y="3255963"/>
          <p14:tracePt t="99764" x="1541463" y="3265488"/>
          <p14:tracePt t="99773" x="1512888" y="3273425"/>
          <p14:tracePt t="99779" x="1504950" y="3282950"/>
          <p14:tracePt t="99788" x="1504950" y="3292475"/>
          <p14:tracePt t="99795" x="1495425" y="3292475"/>
          <p14:tracePt t="99804" x="1485900" y="3292475"/>
          <p14:tracePt t="99959" x="1476375" y="3292475"/>
          <p14:tracePt t="99974" x="1468438" y="3246438"/>
          <p14:tracePt t="99980" x="1468438" y="3173413"/>
          <p14:tracePt t="99990" x="1468438" y="3136900"/>
          <p14:tracePt t="99997" x="1458913" y="3090863"/>
          <p14:tracePt t="100005" x="1458913" y="3063875"/>
          <p14:tracePt t="100013" x="1458913" y="3009900"/>
          <p14:tracePt t="100023" x="1458913" y="2963863"/>
          <p14:tracePt t="100029" x="1449388" y="2927350"/>
          <p14:tracePt t="100040" x="1431925" y="2890838"/>
          <p14:tracePt t="100045" x="1422400" y="2873375"/>
          <p14:tracePt t="100061" x="1422400" y="2863850"/>
          <p14:tracePt t="100132" x="1422400" y="2844800"/>
          <p14:tracePt t="100141" x="1422400" y="2827338"/>
          <p14:tracePt t="100148" x="1449388" y="2763838"/>
          <p14:tracePt t="100160" x="1476375" y="2735263"/>
          <p14:tracePt t="100165" x="1512888" y="2708275"/>
          <p14:tracePt t="100175" x="1558925" y="2671763"/>
          <p14:tracePt t="100180" x="1604963" y="2644775"/>
          <p14:tracePt t="100190" x="1668463" y="2589213"/>
          <p14:tracePt t="100196" x="1714500" y="2571750"/>
          <p14:tracePt t="100207" x="1778000" y="2535238"/>
          <p14:tracePt t="100213" x="1824038" y="2525713"/>
          <p14:tracePt t="100222" x="1868488" y="2508250"/>
          <p14:tracePt t="100229" x="1895475" y="2489200"/>
          <p14:tracePt t="100241" x="1914525" y="2489200"/>
          <p14:tracePt t="100244" x="1931988" y="2489200"/>
          <p14:tracePt t="100254" x="1941513" y="2489200"/>
          <p14:tracePt t="100301" x="1941513" y="2498725"/>
          <p14:tracePt t="100309" x="1941513" y="2517775"/>
          <p14:tracePt t="100325" x="1941513" y="2525713"/>
          <p14:tracePt t="100413" x="1941513" y="2554288"/>
          <p14:tracePt t="100421" x="1941513" y="2581275"/>
          <p14:tracePt t="100429" x="1941513" y="2625725"/>
          <p14:tracePt t="100437" x="1941513" y="2662238"/>
          <p14:tracePt t="100445" x="1941513" y="2727325"/>
          <p14:tracePt t="100456" x="1941513" y="2744788"/>
          <p14:tracePt t="100461" x="1914525" y="2781300"/>
          <p14:tracePt t="100469" x="1895475" y="2827338"/>
          <p14:tracePt t="100477" x="1887538" y="2844800"/>
          <p14:tracePt t="100485" x="1878013" y="2890838"/>
          <p14:tracePt t="100494" x="1860550" y="2900363"/>
          <p14:tracePt t="100500" x="1851025" y="2909888"/>
          <p14:tracePt t="100516" x="1841500" y="2917825"/>
          <p14:tracePt t="100524" x="1841500" y="2927350"/>
          <p14:tracePt t="100540" x="1841500" y="2936875"/>
          <p14:tracePt t="100684" x="1831975" y="2946400"/>
          <p14:tracePt t="100692" x="1831975" y="2954338"/>
          <p14:tracePt t="100700" x="1831975" y="2963863"/>
          <p14:tracePt t="100708" x="1831975" y="2973388"/>
          <p14:tracePt t="100716" x="1804988" y="3009900"/>
          <p14:tracePt t="100724" x="1795463" y="3027363"/>
          <p14:tracePt t="100732" x="1768475" y="3046413"/>
          <p14:tracePt t="100740" x="1751013" y="3063875"/>
          <p14:tracePt t="100748" x="1731963" y="3082925"/>
          <p14:tracePt t="100758" x="1722438" y="3090863"/>
          <p14:tracePt t="100764" x="1714500" y="3100388"/>
          <p14:tracePt t="100776" x="1704975" y="3119438"/>
          <p14:tracePt t="100780" x="1685925" y="3136900"/>
          <p14:tracePt t="100790" x="1668463" y="3155950"/>
          <p14:tracePt t="100797" x="1658938" y="3163888"/>
          <p14:tracePt t="100806" x="1641475" y="3173413"/>
          <p14:tracePt t="100813" x="1612900" y="3200400"/>
          <p14:tracePt t="100822" x="1595438" y="3228975"/>
          <p14:tracePt t="100829" x="1568450" y="3246438"/>
          <p14:tracePt t="100839" x="1549400" y="3265488"/>
          <p14:tracePt t="100844" x="1531938" y="3282950"/>
          <p14:tracePt t="100855" x="1512888" y="3309938"/>
          <p14:tracePt t="100878" x="1458913" y="3375025"/>
          <p14:tracePt t="100885" x="1439863" y="3392488"/>
          <p14:tracePt t="101062" x="1431925" y="3392488"/>
          <p14:tracePt t="101069" x="1403350" y="3392488"/>
          <p14:tracePt t="101079" x="1376363" y="3392488"/>
          <p14:tracePt t="101084" x="1330325" y="3392488"/>
          <p14:tracePt t="101092" x="1293813" y="3392488"/>
          <p14:tracePt t="101100" x="1222375" y="3375025"/>
          <p14:tracePt t="101107" x="1185863" y="3365500"/>
          <p14:tracePt t="101115" x="1149350" y="3346450"/>
          <p14:tracePt t="101124" x="1130300" y="3319463"/>
          <p14:tracePt t="101131" x="1112838" y="3309938"/>
          <p14:tracePt t="101139" x="1084263" y="3302000"/>
          <p14:tracePt t="101157" x="1084263" y="3292475"/>
          <p14:tracePt t="101165" x="1084263" y="3265488"/>
          <p14:tracePt t="101176" x="1084263" y="3246438"/>
          <p14:tracePt t="101179" x="1084263" y="3219450"/>
          <p14:tracePt t="101187" x="1084263" y="3200400"/>
          <p14:tracePt t="101195" x="1093788" y="3163888"/>
          <p14:tracePt t="101204" x="1103313" y="3146425"/>
          <p14:tracePt t="101211" x="1103313" y="3136900"/>
          <p14:tracePt t="101227" x="1103313" y="3127375"/>
          <p14:tracePt t="101284" x="1103313" y="3119438"/>
          <p14:tracePt t="101291" x="1103313" y="3082925"/>
          <p14:tracePt t="101300" x="1130300" y="3046413"/>
          <p14:tracePt t="101308" x="1149350" y="3027363"/>
          <p14:tracePt t="101316" x="1185863" y="3000375"/>
          <p14:tracePt t="101325" x="1212850" y="2963863"/>
          <p14:tracePt t="101333" x="1258888" y="2946400"/>
          <p14:tracePt t="101342" x="1322388" y="2909888"/>
          <p14:tracePt t="101349" x="1403350" y="2881313"/>
          <p14:tracePt t="101356" x="1431925" y="2863850"/>
          <p14:tracePt t="101364" x="1468438" y="2836863"/>
          <p14:tracePt t="101371" x="1495425" y="2836863"/>
          <p14:tracePt t="101379" x="1531938" y="2827338"/>
          <p14:tracePt t="101387" x="1576388" y="2827338"/>
          <p14:tracePt t="101395" x="1622425" y="2817813"/>
          <p14:tracePt t="101404" x="1631950" y="2817813"/>
          <p14:tracePt t="101411" x="1641475" y="2817813"/>
          <p14:tracePt t="101469" x="1658938" y="2817813"/>
          <p14:tracePt t="101493" x="1668463" y="2817813"/>
          <p14:tracePt t="101501" x="1677988" y="2844800"/>
          <p14:tracePt t="101509" x="1677988" y="2900363"/>
          <p14:tracePt t="101517" x="1685925" y="2946400"/>
          <p14:tracePt t="101525" x="1695450" y="2982913"/>
          <p14:tracePt t="101533" x="1695450" y="3017838"/>
          <p14:tracePt t="101539" x="1695450" y="3073400"/>
          <p14:tracePt t="101547" x="1722438" y="3119438"/>
          <p14:tracePt t="101555" x="1722438" y="3155950"/>
          <p14:tracePt t="101563" x="1722438" y="3200400"/>
          <p14:tracePt t="101571" x="1722438" y="3219450"/>
          <p14:tracePt t="101579" x="1722438" y="3255963"/>
          <p14:tracePt t="101587" x="1722438" y="3273425"/>
          <p14:tracePt t="101595" x="1704975" y="3319463"/>
          <p14:tracePt t="101604" x="1704975" y="3328988"/>
          <p14:tracePt t="101611" x="1677988" y="3355975"/>
          <p14:tracePt t="101620" x="1668463" y="3375025"/>
          <p14:tracePt t="101628" x="1658938" y="3375025"/>
          <p14:tracePt t="101637" x="1631950" y="3392488"/>
          <p14:tracePt t="101644" x="1622425" y="3402013"/>
          <p14:tracePt t="101653" x="1604963" y="3402013"/>
          <p14:tracePt t="101661" x="1595438" y="3411538"/>
          <p14:tracePt t="101676" x="1585913" y="3419475"/>
          <p14:tracePt t="101685" x="1576388" y="3419475"/>
          <p14:tracePt t="101694" x="1541463" y="3438525"/>
          <p14:tracePt t="101717" x="1531938" y="3438525"/>
          <p14:tracePt t="101735" x="1522413" y="3438525"/>
          <p14:tracePt t="101740" x="1512888" y="3446463"/>
          <p14:tracePt t="101781" x="1512888" y="3455988"/>
          <p14:tracePt t="101788" x="1512888" y="3482975"/>
          <p14:tracePt t="101796" x="1512888" y="3538538"/>
          <p14:tracePt t="101806" x="1558925" y="3584575"/>
          <p14:tracePt t="101813" x="1649413" y="3675063"/>
          <p14:tracePt t="101822" x="1731963" y="3757613"/>
          <p14:tracePt t="101829" x="1851025" y="3857625"/>
          <p14:tracePt t="101839" x="1987550" y="3984625"/>
          <p14:tracePt t="101847" x="2106613" y="4086225"/>
          <p14:tracePt t="101855" x="2260600" y="4195763"/>
          <p14:tracePt t="101863" x="2379663" y="4303713"/>
          <p14:tracePt t="101867" x="2506663" y="4441825"/>
          <p14:tracePt t="101875" x="2579688" y="4559300"/>
          <p14:tracePt t="101889" x="2652713" y="4660900"/>
          <p14:tracePt t="101892" x="2744788" y="4787900"/>
          <p14:tracePt t="101899" x="2798763" y="4887913"/>
          <p14:tracePt t="101908" x="2835275" y="4951413"/>
          <p14:tracePt t="101915" x="2844800" y="5016500"/>
          <p14:tracePt t="101923" x="2862263" y="5070475"/>
          <p14:tracePt t="101931" x="2881313" y="5133975"/>
          <p14:tracePt t="101939" x="2881313" y="5160963"/>
          <p14:tracePt t="101947" x="2881313" y="5207000"/>
          <p14:tracePt t="101955" x="2881313" y="5262563"/>
          <p14:tracePt t="101963" x="2881313" y="5316538"/>
          <p14:tracePt t="101971" x="2871788" y="5362575"/>
          <p14:tracePt t="101979" x="2871788" y="5399088"/>
          <p14:tracePt t="101987" x="2835275" y="5472113"/>
          <p14:tracePt t="101996" x="2825750" y="5518150"/>
          <p14:tracePt t="102005" x="2825750" y="5545138"/>
          <p14:tracePt t="102012" x="2817813" y="5581650"/>
          <p14:tracePt t="102021" x="2808288" y="5608638"/>
          <p14:tracePt t="102028" x="2781300" y="5654675"/>
          <p14:tracePt t="102037" x="2771775" y="5662613"/>
          <p14:tracePt t="102044" x="2762250" y="5699125"/>
          <p14:tracePt t="102054" x="2762250" y="5708650"/>
          <p14:tracePt t="102060" x="2762250" y="5754688"/>
          <p14:tracePt t="102068" x="2762250" y="5764213"/>
          <p14:tracePt t="102076" x="2752725" y="5791200"/>
          <p14:tracePt t="102084" x="2752725" y="5800725"/>
          <p14:tracePt t="102092" x="2752725" y="5818188"/>
          <p14:tracePt t="102100" x="2752725" y="5837238"/>
          <p14:tracePt t="102110" x="2752725" y="5845175"/>
          <p14:tracePt t="102124" x="2752725" y="5864225"/>
          <p14:tracePt t="102163" x="2752725" y="5873750"/>
          <p14:tracePt t="102171" x="2771775" y="5873750"/>
          <p14:tracePt t="102180" x="2789238" y="5873750"/>
          <p14:tracePt t="102188" x="2825750" y="5873750"/>
          <p14:tracePt t="102196" x="2871788" y="5873750"/>
          <p14:tracePt t="102204" x="2889250" y="5864225"/>
          <p14:tracePt t="102212" x="2917825" y="5845175"/>
          <p14:tracePt t="102221" x="2944813" y="5818188"/>
          <p14:tracePt t="102228" x="2971800" y="5800725"/>
          <p14:tracePt t="102238" x="2981325" y="5800725"/>
          <p14:tracePt t="102244" x="2990850" y="5791200"/>
          <p14:tracePt t="102341" x="2998788" y="5818188"/>
          <p14:tracePt t="102352" x="3017838" y="5845175"/>
          <p14:tracePt t="102357" x="3035300" y="5891213"/>
          <p14:tracePt t="102369" x="3071813" y="5937250"/>
          <p14:tracePt t="102371" x="3100388" y="5964238"/>
          <p14:tracePt t="102379" x="3144838" y="5991225"/>
          <p14:tracePt t="102390" x="3190875" y="6018213"/>
          <p14:tracePt t="102397" x="3254375" y="6046788"/>
          <p14:tracePt t="102406" x="3336925" y="6064250"/>
          <p14:tracePt t="102413" x="3373438" y="6064250"/>
          <p14:tracePt t="102423" x="3427413" y="6064250"/>
          <p14:tracePt t="102429" x="3455988" y="6064250"/>
          <p14:tracePt t="102442" x="3473450" y="6064250"/>
          <p14:tracePt t="102445" x="3482975" y="6064250"/>
          <p14:tracePt t="102683" x="3500438" y="6064250"/>
          <p14:tracePt t="102692" x="3546475" y="6064250"/>
          <p14:tracePt t="102700" x="3592513" y="6046788"/>
          <p14:tracePt t="102708" x="3619500" y="6037263"/>
          <p14:tracePt t="102716" x="3646488" y="6010275"/>
          <p14:tracePt t="102724" x="3683000" y="5991225"/>
          <p14:tracePt t="102732" x="3709988" y="5983288"/>
          <p14:tracePt t="102740" x="3756025" y="5946775"/>
          <p14:tracePt t="102749" x="3783013" y="5927725"/>
          <p14:tracePt t="102756" x="3829050" y="5873750"/>
          <p14:tracePt t="102765" x="3856038" y="5837238"/>
          <p14:tracePt t="102772" x="3865563" y="5827713"/>
          <p14:tracePt t="102782" x="3883025" y="5800725"/>
          <p14:tracePt t="102787" x="3892550" y="5772150"/>
          <p14:tracePt t="103261" x="3892550" y="5764213"/>
          <p14:tracePt t="103269" x="3911600" y="5764213"/>
          <p14:tracePt t="103277" x="3919538" y="5764213"/>
          <p14:tracePt t="103286" x="3938588" y="5735638"/>
          <p14:tracePt t="103293" x="3965575" y="5718175"/>
          <p14:tracePt t="103301" x="3992563" y="5708650"/>
          <p14:tracePt t="103308" x="4002088" y="5691188"/>
          <p14:tracePt t="103316" x="4021138" y="5662613"/>
          <p14:tracePt t="103324" x="4038600" y="5618163"/>
          <p14:tracePt t="103332" x="4048125" y="5599113"/>
          <p14:tracePt t="103340" x="4057650" y="5572125"/>
          <p14:tracePt t="103350" x="4075113" y="5545138"/>
          <p14:tracePt t="103366" x="4075113" y="5518150"/>
          <p14:tracePt t="103371" x="4084638" y="5499100"/>
          <p14:tracePt t="103387" x="4084638" y="5489575"/>
          <p14:tracePt t="103396" x="4084638" y="5472113"/>
          <p14:tracePt t="103459" x="4084638" y="5499100"/>
          <p14:tracePt t="103468" x="4075113" y="5518150"/>
          <p14:tracePt t="103475" x="4065588" y="5535613"/>
          <p14:tracePt t="103483" x="4057650" y="5545138"/>
          <p14:tracePt t="103499" x="4057650" y="5554663"/>
          <p14:tracePt t="103772" x="3965575" y="5572125"/>
          <p14:tracePt t="103780" x="3783013" y="5562600"/>
          <p14:tracePt t="103787" x="3619500" y="5562600"/>
          <p14:tracePt t="103796" x="3473450" y="5562600"/>
          <p14:tracePt t="103803" x="3363913" y="5535613"/>
          <p14:tracePt t="103812" x="3273425" y="5535613"/>
          <p14:tracePt t="103819" x="3227388" y="5526088"/>
          <p14:tracePt t="103828" x="3208338" y="5526088"/>
          <p14:tracePt t="103836" x="3190875" y="5518150"/>
          <p14:tracePt t="103924" x="3200400" y="5518150"/>
          <p14:tracePt t="103932" x="3208338" y="5508625"/>
          <p14:tracePt t="103940" x="3236913" y="5508625"/>
          <p14:tracePt t="103956" x="3244850" y="5508625"/>
          <p14:tracePt t="104061" x="3281363" y="5508625"/>
          <p14:tracePt t="104069" x="3336925" y="5508625"/>
          <p14:tracePt t="104077" x="3427413" y="5508625"/>
          <p14:tracePt t="104086" x="3556000" y="5508625"/>
          <p14:tracePt t="104092" x="3702050" y="5508625"/>
          <p14:tracePt t="104099" x="3856038" y="5508625"/>
          <p14:tracePt t="104107" x="4038600" y="5508625"/>
          <p14:tracePt t="104115" x="4267200" y="5508625"/>
          <p14:tracePt t="104123" x="4484688" y="5508625"/>
          <p14:tracePt t="104131" x="4713288" y="5508625"/>
          <p14:tracePt t="104140" x="4941888" y="5508625"/>
          <p14:tracePt t="104148" x="5105400" y="5508625"/>
          <p14:tracePt t="104156" x="5251450" y="5508625"/>
          <p14:tracePt t="104164" x="5324475" y="5508625"/>
          <p14:tracePt t="104171" x="5378450" y="5508625"/>
          <p14:tracePt t="104180" x="5405438" y="5508625"/>
          <p14:tracePt t="104187" x="5414963" y="5508625"/>
          <p14:tracePt t="104277" x="5451475" y="5508625"/>
          <p14:tracePt t="104287" x="5470525" y="5508625"/>
          <p14:tracePt t="104292" x="5478463" y="5508625"/>
          <p14:tracePt t="104300" x="5507038" y="5508625"/>
          <p14:tracePt t="104316" x="5534025" y="5508625"/>
          <p14:tracePt t="104324" x="5551488" y="5526088"/>
          <p14:tracePt t="104332" x="5580063" y="5535613"/>
          <p14:tracePt t="104340" x="5616575" y="5545138"/>
          <p14:tracePt t="104348" x="5653088" y="5554663"/>
          <p14:tracePt t="104356" x="5670550" y="5554663"/>
          <p14:tracePt t="104364" x="5716588" y="5581650"/>
          <p14:tracePt t="104372" x="5743575" y="5589588"/>
          <p14:tracePt t="104380" x="5761038" y="5589588"/>
          <p14:tracePt t="104387" x="5807075" y="5599113"/>
          <p14:tracePt t="104396" x="5826125" y="5608638"/>
          <p14:tracePt t="104404" x="5843588" y="5608638"/>
          <p14:tracePt t="104412" x="5853113" y="5608638"/>
          <p14:tracePt t="104616" x="5889625" y="5608638"/>
          <p14:tracePt t="104623" x="5916613" y="5608638"/>
          <p14:tracePt t="104630" x="5953125" y="5608638"/>
          <p14:tracePt t="104638" x="5999163" y="5608638"/>
          <p14:tracePt t="104644" x="6053138" y="5608638"/>
          <p14:tracePt t="104653" x="6108700" y="5608638"/>
          <p14:tracePt t="104659" x="6162675" y="5608638"/>
          <p14:tracePt t="104668" x="6208713" y="5608638"/>
          <p14:tracePt t="104676" x="6262688" y="5608638"/>
          <p14:tracePt t="104683" x="6291263" y="5608638"/>
          <p14:tracePt t="104691" x="6326188" y="5608638"/>
          <p14:tracePt t="104699" x="6345238" y="5599113"/>
          <p14:tracePt t="104707" x="6354763" y="5589588"/>
          <p14:tracePt t="104901" x="6318250" y="5589588"/>
          <p14:tracePt t="104909" x="6226175" y="5589588"/>
          <p14:tracePt t="104917" x="6135688" y="5589588"/>
          <p14:tracePt t="104925" x="6043613" y="5589588"/>
          <p14:tracePt t="104933" x="5935663" y="5589588"/>
          <p14:tracePt t="104942" x="5862638" y="5589588"/>
          <p14:tracePt t="104948" x="5797550" y="5589588"/>
          <p14:tracePt t="104956" x="5761038" y="5589588"/>
          <p14:tracePt t="104964" x="5724525" y="5589588"/>
          <p14:tracePt t="104972" x="5716588" y="5589588"/>
          <p14:tracePt t="106196" x="5707063" y="5589588"/>
          <p14:tracePt t="106203" x="5661025" y="5589588"/>
          <p14:tracePt t="106213" x="5616575" y="5589588"/>
          <p14:tracePt t="106219" x="5561013" y="5589588"/>
          <p14:tracePt t="106228" x="5543550" y="5589588"/>
          <p14:tracePt t="106236" x="5514975" y="5589588"/>
          <p14:tracePt t="106243" x="5497513" y="5589588"/>
          <p14:tracePt t="106253" x="5470525" y="5589588"/>
          <p14:tracePt t="106260" x="5451475" y="5589588"/>
          <p14:tracePt t="106269" x="5434013" y="5589588"/>
          <p14:tracePt t="106332" x="5424488" y="5581650"/>
          <p14:tracePt t="106341" x="5424488" y="5572125"/>
          <p14:tracePt t="106351" x="5424488" y="5545138"/>
          <p14:tracePt t="106357" x="5434013" y="5535613"/>
          <p14:tracePt t="106366" x="5451475" y="5526088"/>
          <p14:tracePt t="106373" x="5461000" y="5526088"/>
          <p14:tracePt t="106384" x="5478463" y="5508625"/>
          <p14:tracePt t="106661" x="5487988" y="5499100"/>
          <p14:tracePt t="106677" x="5487988" y="5489575"/>
          <p14:tracePt t="106688" x="5497513" y="5462588"/>
          <p14:tracePt t="106691" x="5524500" y="5445125"/>
          <p14:tracePt t="106699" x="5524500" y="5435600"/>
          <p14:tracePt t="106707" x="5551488" y="5416550"/>
          <p14:tracePt t="106715" x="5561013" y="5408613"/>
          <p14:tracePt t="106723" x="5570538" y="5399088"/>
          <p14:tracePt t="106731" x="5588000" y="5389563"/>
          <p14:tracePt t="106756" x="5597525" y="5380038"/>
          <p14:tracePt t="106845" x="5580063" y="5380038"/>
          <p14:tracePt t="106854" x="5570538" y="5389563"/>
          <p14:tracePt t="106861" x="5551488" y="5399088"/>
          <p14:tracePt t="106873" x="5534025" y="5426075"/>
          <p14:tracePt t="106876" x="5524500" y="5426075"/>
          <p14:tracePt t="106883" x="5497513" y="5435600"/>
          <p14:tracePt t="106907" x="5487988" y="5445125"/>
          <p14:tracePt t="106983" x="5478463" y="5453063"/>
          <p14:tracePt t="106990" x="5461000" y="5462588"/>
          <p14:tracePt t="107005" x="5451475" y="5472113"/>
          <p14:tracePt t="107020" x="5441950" y="5481638"/>
          <p14:tracePt t="107237" x="5434013" y="5481638"/>
          <p14:tracePt t="107254" x="5434013" y="5489575"/>
          <p14:tracePt t="107349" x="5434013" y="5499100"/>
          <p14:tracePt t="107355" x="5434013" y="5535613"/>
          <p14:tracePt t="107363" x="5434013" y="5599113"/>
          <p14:tracePt t="107371" x="5441950" y="5635625"/>
          <p14:tracePt t="107379" x="5461000" y="5635625"/>
          <p14:tracePt t="107388" x="5507038" y="5681663"/>
          <p14:tracePt t="107396" x="5534025" y="5691188"/>
          <p14:tracePt t="107405" x="5543550" y="5699125"/>
          <p14:tracePt t="107412" x="5570538" y="5727700"/>
          <p14:tracePt t="107644" x="5580063" y="5727700"/>
          <p14:tracePt t="107652" x="5580063" y="5708650"/>
          <p14:tracePt t="107659" x="5580063" y="5699125"/>
          <p14:tracePt t="107668" x="5580063" y="5672138"/>
          <p14:tracePt t="107675" x="5580063" y="5654675"/>
          <p14:tracePt t="107684" x="5570538" y="5626100"/>
          <p14:tracePt t="107691" x="5570538" y="5608638"/>
          <p14:tracePt t="107699" x="5561013" y="5589588"/>
          <p14:tracePt t="107707" x="5561013" y="5572125"/>
          <p14:tracePt t="107715" x="5561013" y="5562600"/>
          <p14:tracePt t="107724" x="5561013" y="5545138"/>
          <p14:tracePt t="107973" x="5551488" y="5545138"/>
          <p14:tracePt t="107981" x="5543550" y="5545138"/>
          <p14:tracePt t="107990" x="5534025" y="5545138"/>
          <p14:tracePt t="107997" x="5524500" y="5554663"/>
          <p14:tracePt t="108020" x="5514975" y="5562600"/>
          <p14:tracePt t="108181" x="5507038" y="5572125"/>
          <p14:tracePt t="108332" x="5497513" y="5581650"/>
          <p14:tracePt t="108339" x="5497513" y="5589588"/>
          <p14:tracePt t="108347" x="5497513" y="5626100"/>
          <p14:tracePt t="108363" x="5497513" y="5662613"/>
          <p14:tracePt t="108371" x="5478463" y="5681663"/>
          <p14:tracePt t="108380" x="5441950" y="5718175"/>
          <p14:tracePt t="108388" x="5424488" y="5735638"/>
          <p14:tracePt t="108396" x="5397500" y="5754688"/>
          <p14:tracePt t="108405" x="5341938" y="5772150"/>
          <p14:tracePt t="108412" x="5278438" y="5791200"/>
          <p14:tracePt t="108421" x="5241925" y="5791200"/>
          <p14:tracePt t="108428" x="5205413" y="5827713"/>
          <p14:tracePt t="108437" x="5151438" y="5827713"/>
          <p14:tracePt t="108444" x="5095875" y="5827713"/>
          <p14:tracePt t="108455" x="5049838" y="5837238"/>
          <p14:tracePt t="108460" x="5022850" y="5837238"/>
          <p14:tracePt t="108471" x="5005388" y="5837238"/>
          <p14:tracePt t="108476" x="4978400" y="5837238"/>
          <p14:tracePt t="108541" x="4959350" y="5837238"/>
          <p14:tracePt t="108549" x="4932363" y="5800725"/>
          <p14:tracePt t="108556" x="4913313" y="5781675"/>
          <p14:tracePt t="108564" x="4895850" y="5754688"/>
          <p14:tracePt t="108574" x="4886325" y="5735638"/>
          <p14:tracePt t="108581" x="4859338" y="5699125"/>
          <p14:tracePt t="108589" x="4849813" y="5681663"/>
          <p14:tracePt t="108597" x="4840288" y="5662613"/>
          <p14:tracePt t="108603" x="4840288" y="5635625"/>
          <p14:tracePt t="108612" x="4840288" y="5618163"/>
          <p14:tracePt t="108621" x="4840288" y="5589588"/>
          <p14:tracePt t="108630" x="4840288" y="5581650"/>
          <p14:tracePt t="108639" x="4840288" y="5554663"/>
          <p14:tracePt t="108644" x="4840288" y="5526088"/>
          <p14:tracePt t="108655" x="4876800" y="5508625"/>
          <p14:tracePt t="108660" x="4886325" y="5489575"/>
          <p14:tracePt t="108670" x="4922838" y="5426075"/>
          <p14:tracePt t="108676" x="4941888" y="5408613"/>
          <p14:tracePt t="108687" x="4949825" y="5399088"/>
          <p14:tracePt t="108693" x="4968875" y="5380038"/>
          <p14:tracePt t="108707" x="4986338" y="5362575"/>
          <p14:tracePt t="108717" x="4986338" y="5353050"/>
          <p14:tracePt t="108725" x="4986338" y="5343525"/>
          <p14:tracePt t="108789" x="5005388" y="5326063"/>
          <p14:tracePt t="108797" x="5022850" y="5316538"/>
          <p14:tracePt t="108805" x="5068888" y="5307013"/>
          <p14:tracePt t="108813" x="5122863" y="5307013"/>
          <p14:tracePt t="108821" x="5195888" y="5307013"/>
          <p14:tracePt t="108828" x="5287963" y="5307013"/>
          <p14:tracePt t="108836" x="5368925" y="5307013"/>
          <p14:tracePt t="108844" x="5441950" y="5307013"/>
          <p14:tracePt t="108854" x="5497513" y="5307013"/>
          <p14:tracePt t="108871" x="5580063" y="5335588"/>
          <p14:tracePt t="108876" x="5597525" y="5343525"/>
          <p14:tracePt t="108884" x="5607050" y="5353050"/>
          <p14:tracePt t="108892" x="5624513" y="5362575"/>
          <p14:tracePt t="108903" x="5634038" y="5372100"/>
          <p14:tracePt t="108924" x="5634038" y="5380038"/>
          <p14:tracePt t="108933" x="5634038" y="5389563"/>
          <p14:tracePt t="108955" x="5634038" y="5399088"/>
          <p14:tracePt t="108964" x="5634038" y="5416550"/>
          <p14:tracePt t="108987" x="5634038" y="5426075"/>
          <p14:tracePt t="109012" x="5634038" y="5453063"/>
          <p14:tracePt t="109020" x="5634038" y="5462588"/>
          <p14:tracePt t="109028" x="5634038" y="5489575"/>
          <p14:tracePt t="109037" x="5634038" y="5508625"/>
          <p14:tracePt t="109044" x="5624513" y="5535613"/>
          <p14:tracePt t="109055" x="5607050" y="5572125"/>
          <p14:tracePt t="109060" x="5570538" y="5599113"/>
          <p14:tracePt t="109070" x="5551488" y="5618163"/>
          <p14:tracePt t="109076" x="5524500" y="5654675"/>
          <p14:tracePt t="109087" x="5487988" y="5662613"/>
          <p14:tracePt t="109092" x="5470525" y="5681663"/>
          <p14:tracePt t="109104" x="5451475" y="5699125"/>
          <p14:tracePt t="109108" x="5424488" y="5718175"/>
          <p14:tracePt t="109120" x="5387975" y="5735638"/>
          <p14:tracePt t="109132" x="5368925" y="5735638"/>
          <p14:tracePt t="109245" x="5360988" y="5745163"/>
          <p14:tracePt t="109255" x="5351463" y="5745163"/>
          <p14:tracePt t="109261" x="5334000" y="5745163"/>
          <p14:tracePt t="109270" x="5297488" y="5745163"/>
          <p14:tracePt t="109277" x="5278438" y="5745163"/>
          <p14:tracePt t="109290" x="5260975" y="5745163"/>
          <p14:tracePt t="109291" x="5241925" y="5745163"/>
          <p14:tracePt t="109301" x="5214938" y="5745163"/>
          <p14:tracePt t="109307" x="5195888" y="5745163"/>
          <p14:tracePt t="109318" x="5178425" y="5735638"/>
          <p14:tracePt t="109323" x="5141913" y="5727700"/>
          <p14:tracePt t="109331" x="5122863" y="5727700"/>
          <p14:tracePt t="109340" x="5105400" y="5708650"/>
          <p14:tracePt t="109355" x="5095875" y="5699125"/>
          <p14:tracePt t="109445" x="5078413" y="5699125"/>
          <p14:tracePt t="109453" x="5059363" y="5699125"/>
          <p14:tracePt t="109461" x="5022850" y="5699125"/>
          <p14:tracePt t="109473" x="5014913" y="5699125"/>
          <p14:tracePt t="109477" x="4995863" y="5708650"/>
          <p14:tracePt t="109490" x="4978400" y="5708650"/>
          <p14:tracePt t="109493" x="4941888" y="5718175"/>
          <p14:tracePt t="109503" x="4922838" y="5718175"/>
          <p14:tracePt t="109509" x="4886325" y="5718175"/>
          <p14:tracePt t="109518" x="4868863" y="5718175"/>
          <p14:tracePt t="109524" x="4840288" y="5718175"/>
          <p14:tracePt t="109534" x="4795838" y="5718175"/>
          <p14:tracePt t="109539" x="4786313" y="5718175"/>
          <p14:tracePt t="109547" x="4749800" y="5718175"/>
          <p14:tracePt t="109555" x="4740275" y="5718175"/>
          <p14:tracePt t="109563" x="4730750" y="5718175"/>
          <p14:tracePt t="109571" x="4713288" y="5718175"/>
          <p14:tracePt t="109627" x="4759325" y="5718175"/>
          <p14:tracePt t="109635" x="4822825" y="5708650"/>
          <p14:tracePt t="109644" x="4895850" y="5681663"/>
          <p14:tracePt t="109652" x="4968875" y="5626100"/>
          <p14:tracePt t="109660" x="5005388" y="5562600"/>
          <p14:tracePt t="109670" x="5032375" y="5545138"/>
          <p14:tracePt t="109676" x="5059363" y="5453063"/>
          <p14:tracePt t="109684" x="5059363" y="5435600"/>
          <p14:tracePt t="109691" x="5059363" y="5399088"/>
          <p14:tracePt t="109699" x="5041900" y="5343525"/>
          <p14:tracePt t="109707" x="5022850" y="5280025"/>
          <p14:tracePt t="109715" x="4922838" y="5189538"/>
          <p14:tracePt t="109723" x="4895850" y="5180013"/>
          <p14:tracePt t="109731" x="4767263" y="5126038"/>
          <p14:tracePt t="109739" x="4594225" y="5033963"/>
          <p14:tracePt t="109748" x="4357688" y="4943475"/>
          <p14:tracePt t="109755" x="4111625" y="4805363"/>
          <p14:tracePt t="109764" x="3929063" y="4714875"/>
          <p14:tracePt t="109772" x="3629025" y="4614863"/>
          <p14:tracePt t="109780" x="3390900" y="4522788"/>
          <p14:tracePt t="109787" x="3127375" y="4441825"/>
          <p14:tracePt t="109796" x="2881313" y="4395788"/>
          <p14:tracePt t="109804" x="2652713" y="4322763"/>
          <p14:tracePt t="109812" x="2425700" y="4249738"/>
          <p14:tracePt t="109821" x="2243138" y="4222750"/>
          <p14:tracePt t="109828" x="2051050" y="4159250"/>
          <p14:tracePt t="109836" x="1914525" y="4113213"/>
          <p14:tracePt t="109844" x="1804988" y="4086225"/>
          <p14:tracePt t="109853" x="1704975" y="4040188"/>
          <p14:tracePt t="109873" x="1622425" y="3984625"/>
          <p14:tracePt t="109876" x="1612900" y="3967163"/>
          <p14:tracePt t="109884" x="1612900" y="3940175"/>
          <p14:tracePt t="109892" x="1612900" y="3921125"/>
          <p14:tracePt t="109900" x="1612900" y="3894138"/>
          <p14:tracePt t="109907" x="1612900" y="3875088"/>
          <p14:tracePt t="109915" x="1612900" y="3848100"/>
          <p14:tracePt t="109923" x="1612900" y="3840163"/>
          <p14:tracePt t="109931" x="1612900" y="3811588"/>
          <p14:tracePt t="109939" x="1622425" y="3794125"/>
          <p14:tracePt t="109948" x="1631950" y="3784600"/>
          <p14:tracePt t="109956" x="1641475" y="3767138"/>
          <p14:tracePt t="109963" x="1649413" y="3757613"/>
          <p14:tracePt t="109971" x="1658938" y="3738563"/>
          <p14:tracePt t="109980" x="1658938" y="3730625"/>
          <p14:tracePt t="109987" x="1677988" y="3711575"/>
          <p14:tracePt t="109996" x="1685925" y="3711575"/>
          <p14:tracePt t="110003" x="1695450" y="3702050"/>
          <p14:tracePt t="110012" x="1704975" y="3694113"/>
          <p14:tracePt t="110020" x="1714500" y="3684588"/>
          <p14:tracePt t="110028" x="1722438" y="3675063"/>
          <p14:tracePt t="110044" x="1722438" y="3665538"/>
          <p14:tracePt t="110181" x="1722438" y="3657600"/>
          <p14:tracePt t="110190" x="1668463" y="3657600"/>
          <p14:tracePt t="110195" x="1604963" y="3648075"/>
          <p14:tracePt t="110203" x="1568450" y="3629025"/>
          <p14:tracePt t="110211" x="1531938" y="3621088"/>
          <p14:tracePt t="110220" x="1476375" y="3621088"/>
          <p14:tracePt t="110227" x="1449388" y="3602038"/>
          <p14:tracePt t="110236" x="1431925" y="3602038"/>
          <p14:tracePt t="110243" x="1412875" y="3602038"/>
          <p14:tracePt t="110252" x="1403350" y="3602038"/>
          <p14:tracePt t="110301" x="1395413" y="3592513"/>
          <p14:tracePt t="110317" x="1395413" y="3584575"/>
          <p14:tracePt t="110333" x="1395413" y="3575050"/>
          <p14:tracePt t="110339" x="1395413" y="3565525"/>
          <p14:tracePt t="110347" x="1395413" y="3556000"/>
          <p14:tracePt t="110372" x="1403350" y="3548063"/>
          <p14:tracePt t="110437" x="1403350" y="3538538"/>
          <p14:tracePt t="110445" x="1403350" y="3511550"/>
          <p14:tracePt t="110453" x="1403350" y="3502025"/>
          <p14:tracePt t="110461" x="1403350" y="3492500"/>
          <p14:tracePt t="110472" x="1403350" y="3465513"/>
          <p14:tracePt t="110477" x="1403350" y="3455988"/>
          <p14:tracePt t="110490" x="1403350" y="3446463"/>
          <p14:tracePt t="110493" x="1403350" y="3429000"/>
          <p14:tracePt t="110501" x="1403350" y="3411538"/>
          <p14:tracePt t="110510" x="1403350" y="3402013"/>
          <p14:tracePt t="110516" x="1403350" y="3375025"/>
          <p14:tracePt t="110532" x="1403350" y="3365500"/>
          <p14:tracePt t="110629" x="1403350" y="3355975"/>
          <p14:tracePt t="110653" x="1403350" y="3346450"/>
          <p14:tracePt t="110662" x="1403350" y="3328988"/>
          <p14:tracePt t="110670" x="1403350" y="3309938"/>
          <p14:tracePt t="110677" x="1412875" y="3273425"/>
          <p14:tracePt t="110694" x="1412875" y="3246438"/>
          <p14:tracePt t="110699" x="1412875" y="3228975"/>
          <p14:tracePt t="110707" x="1412875" y="3200400"/>
          <p14:tracePt t="110715" x="1412875" y="3192463"/>
          <p14:tracePt t="110723" x="1412875" y="3182938"/>
          <p14:tracePt t="110731" x="1412875" y="3155950"/>
          <p14:tracePt t="110749" x="1412875" y="3146425"/>
          <p14:tracePt t="110755" x="1403350" y="3136900"/>
          <p14:tracePt t="110763" x="1395413" y="3127375"/>
          <p14:tracePt t="110773" x="1395413" y="3119438"/>
          <p14:tracePt t="110813" x="1395413" y="3109913"/>
          <p14:tracePt t="110973" x="1395413" y="3100388"/>
          <p14:tracePt t="110981" x="1376363" y="3100388"/>
          <p14:tracePt t="110989" x="1349375" y="3100388"/>
          <p14:tracePt t="110996" x="1312863" y="3100388"/>
          <p14:tracePt t="111005" x="1293813" y="3100388"/>
          <p14:tracePt t="111012" x="1266825" y="3100388"/>
          <p14:tracePt t="111022" x="1258888" y="3100388"/>
          <p14:tracePt t="111039" x="1230313" y="3090863"/>
          <p14:tracePt t="111133" x="1222375" y="3090863"/>
          <p14:tracePt t="111141" x="1212850" y="3090863"/>
          <p14:tracePt t="111149" x="1185863" y="3090863"/>
          <p14:tracePt t="111157" x="1176338" y="3090863"/>
          <p14:tracePt t="111165" x="1166813" y="3090863"/>
          <p14:tracePt t="111173" x="1139825" y="3082925"/>
          <p14:tracePt t="111181" x="1139825" y="3073400"/>
          <p14:tracePt t="111188" x="1112838" y="3073400"/>
          <p14:tracePt t="111197" x="1103313" y="3073400"/>
          <p14:tracePt t="111203" x="1093788" y="3073400"/>
          <p14:tracePt t="111211" x="1084263" y="3073400"/>
          <p14:tracePt t="111227" x="1066800" y="3073400"/>
          <p14:tracePt t="111260" x="1039813" y="3073400"/>
          <p14:tracePt t="111277" x="1020763" y="3073400"/>
          <p14:tracePt t="111284" x="1003300" y="3073400"/>
          <p14:tracePt t="111292" x="974725" y="3082925"/>
          <p14:tracePt t="111299" x="939800" y="3119438"/>
          <p14:tracePt t="111307" x="939800" y="3127375"/>
          <p14:tracePt t="111315" x="893763" y="3173413"/>
          <p14:tracePt t="111324" x="884238" y="3182938"/>
          <p14:tracePt t="111332" x="857250" y="3209925"/>
          <p14:tracePt t="111340" x="847725" y="3255963"/>
          <p14:tracePt t="111348" x="830263" y="3273425"/>
          <p14:tracePt t="111356" x="811213" y="3292475"/>
          <p14:tracePt t="111364" x="801688" y="3309938"/>
          <p14:tracePt t="111372" x="793750" y="3328988"/>
          <p14:tracePt t="111388" x="774700" y="3346450"/>
          <p14:tracePt t="111395" x="765175" y="3365500"/>
          <p14:tracePt t="111404" x="765175" y="3375025"/>
          <p14:tracePt t="111412" x="757238" y="3402013"/>
          <p14:tracePt t="111421" x="747713" y="3411538"/>
          <p14:tracePt t="111428" x="747713" y="3438525"/>
          <p14:tracePt t="111436" x="728663" y="3455988"/>
          <p14:tracePt t="111444" x="728663" y="3482975"/>
          <p14:tracePt t="111452" x="720725" y="3502025"/>
          <p14:tracePt t="111460" x="720725" y="3548063"/>
          <p14:tracePt t="111469" x="720725" y="3584575"/>
          <p14:tracePt t="111477" x="701675" y="3602038"/>
          <p14:tracePt t="111489" x="701675" y="3638550"/>
          <p14:tracePt t="111496" x="701675" y="3665538"/>
          <p14:tracePt t="111499" x="701675" y="3684588"/>
          <p14:tracePt t="111509" x="701675" y="3694113"/>
          <p14:tracePt t="111524" x="701675" y="3702050"/>
          <p14:tracePt t="111531" x="701675" y="3730625"/>
          <p14:tracePt t="111539" x="701675" y="3738563"/>
          <p14:tracePt t="111547" x="701675" y="3748088"/>
          <p14:tracePt t="111563" x="701675" y="3767138"/>
          <p14:tracePt t="111571" x="701675" y="3775075"/>
          <p14:tracePt t="111620" x="711200" y="3794125"/>
          <p14:tracePt t="111628" x="720725" y="3811588"/>
          <p14:tracePt t="111636" x="747713" y="3840163"/>
          <p14:tracePt t="111644" x="774700" y="3867150"/>
          <p14:tracePt t="111653" x="784225" y="3875088"/>
          <p14:tracePt t="111660" x="811213" y="3903663"/>
          <p14:tracePt t="111670" x="820738" y="3930650"/>
          <p14:tracePt t="111676" x="838200" y="3976688"/>
          <p14:tracePt t="111684" x="847725" y="3994150"/>
          <p14:tracePt t="111694" x="874713" y="4013200"/>
          <p14:tracePt t="111702" x="884238" y="4030663"/>
          <p14:tracePt t="111712" x="893763" y="4049713"/>
          <p14:tracePt t="111717" x="911225" y="4067175"/>
          <p14:tracePt t="111732" x="920750" y="4076700"/>
          <p14:tracePt t="111797" x="939800" y="4076700"/>
          <p14:tracePt t="111815" x="947738" y="4076700"/>
          <p14:tracePt t="111829" x="957263" y="4076700"/>
          <p14:tracePt t="111836" x="984250" y="4076700"/>
          <p14:tracePt t="111844" x="993775" y="4076700"/>
          <p14:tracePt t="111854" x="1011238" y="4076700"/>
          <p14:tracePt t="111860" x="1020763" y="4076700"/>
          <p14:tracePt t="111873" x="1047750" y="4067175"/>
          <p14:tracePt t="111876" x="1047750" y="4057650"/>
          <p14:tracePt t="111892" x="1076325" y="4049713"/>
          <p14:tracePt t="111900" x="1084263" y="4040188"/>
          <p14:tracePt t="111910" x="1093788" y="4040188"/>
          <p14:tracePt t="111916" x="1120775" y="4021138"/>
          <p14:tracePt t="111926" x="1130300" y="4013200"/>
          <p14:tracePt t="111931" x="1139825" y="3994150"/>
          <p14:tracePt t="111940" x="1139825" y="3984625"/>
          <p14:tracePt t="111949" x="1149350" y="3976688"/>
          <p14:tracePt t="111958" x="1149350" y="3967163"/>
          <p14:tracePt t="111965" x="1157288" y="3940175"/>
          <p14:tracePt t="111974" x="1157288" y="3930650"/>
          <p14:tracePt t="112005" x="1166813" y="3930650"/>
          <p14:tracePt t="112053" x="1176338" y="3921125"/>
          <p14:tracePt t="112070" x="1185863" y="3903663"/>
          <p14:tracePt t="112094" x="1203325" y="3884613"/>
          <p14:tracePt t="112117" x="1212850" y="3875088"/>
          <p14:tracePt t="112133" x="1222375" y="3867150"/>
          <p14:tracePt t="112151" x="1222375" y="3857625"/>
          <p14:tracePt t="112173" x="1222375" y="3848100"/>
          <p14:tracePt t="112181" x="1230313" y="3840163"/>
          <p14:tracePt t="112420" x="1230313" y="3848100"/>
          <p14:tracePt t="112428" x="1222375" y="3857625"/>
          <p14:tracePt t="112436" x="1212850" y="3867150"/>
          <p14:tracePt t="112444" x="1193800" y="3875088"/>
          <p14:tracePt t="112453" x="1139825" y="3894138"/>
          <p14:tracePt t="112460" x="1120775" y="3894138"/>
          <p14:tracePt t="112469" x="1103313" y="3903663"/>
          <p14:tracePt t="112476" x="1076325" y="3903663"/>
          <p14:tracePt t="112486" x="1066800" y="3903663"/>
          <p14:tracePt t="112492" x="1057275" y="3903663"/>
          <p14:tracePt t="112500" x="1047750" y="3903663"/>
          <p14:tracePt t="112589" x="1039813" y="3903663"/>
          <p14:tracePt t="112603" x="1066800" y="3903663"/>
          <p14:tracePt t="112611" x="1112838" y="3894138"/>
          <p14:tracePt t="112619" x="1149350" y="3875088"/>
          <p14:tracePt t="112627" x="1249363" y="3867150"/>
          <p14:tracePt t="112636" x="1285875" y="3857625"/>
          <p14:tracePt t="112643" x="1366838" y="3830638"/>
          <p14:tracePt t="112652" x="1476375" y="3811588"/>
          <p14:tracePt t="112659" x="1531938" y="3811588"/>
          <p14:tracePt t="112668" x="1595438" y="3794125"/>
          <p14:tracePt t="112675" x="1622425" y="3784600"/>
          <p14:tracePt t="112756" x="1631950" y="3784600"/>
          <p14:tracePt t="112764" x="1631950" y="3794125"/>
          <p14:tracePt t="112772" x="1631950" y="3830638"/>
          <p14:tracePt t="112782" x="1631950" y="3840163"/>
          <p14:tracePt t="112787" x="1612900" y="3884613"/>
          <p14:tracePt t="112796" x="1612900" y="3911600"/>
          <p14:tracePt t="112803" x="1612900" y="3930650"/>
          <p14:tracePt t="112813" x="1604963" y="3967163"/>
          <p14:tracePt t="112820" x="1604963" y="3984625"/>
          <p14:tracePt t="112827" x="1604963" y="4013200"/>
          <p14:tracePt t="112835" x="1604963" y="4030663"/>
          <p14:tracePt t="112843" x="1604963" y="4040188"/>
          <p14:tracePt t="112852" x="1604963" y="4076700"/>
          <p14:tracePt t="112876" x="1604963" y="4113213"/>
          <p14:tracePt t="112883" x="1604963" y="4122738"/>
          <p14:tracePt t="112891" x="1612900" y="4140200"/>
          <p14:tracePt t="112899" x="1658938" y="4176713"/>
          <p14:tracePt t="112907" x="1668463" y="4176713"/>
          <p14:tracePt t="112915" x="1704975" y="4186238"/>
          <p14:tracePt t="112923" x="1787525" y="4203700"/>
          <p14:tracePt t="112931" x="1841500" y="4222750"/>
          <p14:tracePt t="112939" x="1941513" y="4232275"/>
          <p14:tracePt t="112947" x="2033588" y="4249738"/>
          <p14:tracePt t="112955" x="2179638" y="4249738"/>
          <p14:tracePt t="112963" x="2324100" y="4295775"/>
          <p14:tracePt t="112971" x="2506663" y="4303713"/>
          <p14:tracePt t="112979" x="2625725" y="4368800"/>
          <p14:tracePt t="112988" x="2789238" y="4376738"/>
          <p14:tracePt t="112995" x="2898775" y="4376738"/>
          <p14:tracePt t="113003" x="3027363" y="4376738"/>
          <p14:tracePt t="113013" x="3136900" y="4376738"/>
          <p14:tracePt t="113019" x="3244850" y="4376738"/>
          <p14:tracePt t="113028" x="3317875" y="4376738"/>
          <p14:tracePt t="113036" x="3390900" y="4376738"/>
          <p14:tracePt t="113044" x="3527425" y="4340225"/>
          <p14:tracePt t="113052" x="3600450" y="4332288"/>
          <p14:tracePt t="113060" x="3738563" y="4303713"/>
          <p14:tracePt t="113070" x="3846513" y="4276725"/>
          <p14:tracePt t="113076" x="3938588" y="4259263"/>
          <p14:tracePt t="113087" x="4057650" y="4249738"/>
          <p14:tracePt t="113092" x="4148138" y="4203700"/>
          <p14:tracePt t="113099" x="4230688" y="4176713"/>
          <p14:tracePt t="113107" x="4330700" y="4149725"/>
          <p14:tracePt t="113115" x="4384675" y="4140200"/>
          <p14:tracePt t="113123" x="4430713" y="4130675"/>
          <p14:tracePt t="113131" x="4467225" y="4130675"/>
          <p14:tracePt t="113139" x="4513263" y="4130675"/>
          <p14:tracePt t="113147" x="4549775" y="4122738"/>
          <p14:tracePt t="113156" x="4567238" y="4122738"/>
          <p14:tracePt t="113164" x="4594225" y="4122738"/>
          <p14:tracePt t="113171" x="4640263" y="4122738"/>
          <p14:tracePt t="113179" x="4667250" y="4122738"/>
          <p14:tracePt t="113187" x="4730750" y="4149725"/>
          <p14:tracePt t="113195" x="4759325" y="4159250"/>
          <p14:tracePt t="113203" x="4832350" y="4167188"/>
          <p14:tracePt t="113213" x="4941888" y="4213225"/>
          <p14:tracePt t="113221" x="5059363" y="4240213"/>
          <p14:tracePt t="113228" x="5187950" y="4249738"/>
          <p14:tracePt t="113237" x="5241925" y="4249738"/>
          <p14:tracePt t="113246" x="5351463" y="4276725"/>
          <p14:tracePt t="113254" x="5461000" y="4276725"/>
          <p14:tracePt t="113261" x="5588000" y="4276725"/>
          <p14:tracePt t="113272" x="5734050" y="4276725"/>
          <p14:tracePt t="113276" x="5843588" y="4276725"/>
          <p14:tracePt t="113286" x="5943600" y="4276725"/>
          <p14:tracePt t="113291" x="5999163" y="4276725"/>
          <p14:tracePt t="113300" x="6053138" y="4276725"/>
          <p14:tracePt t="113307" x="6108700" y="4276725"/>
          <p14:tracePt t="113315" x="6135688" y="4276725"/>
          <p14:tracePt t="113323" x="6153150" y="4268788"/>
          <p14:tracePt t="113340" x="6162675" y="4259263"/>
          <p14:tracePt t="113414" x="6181725" y="4259263"/>
          <p14:tracePt t="113421" x="6199188" y="4259263"/>
          <p14:tracePt t="113430" x="6254750" y="4249738"/>
          <p14:tracePt t="113437" x="6308725" y="4203700"/>
          <p14:tracePt t="113444" x="6326188" y="4186238"/>
          <p14:tracePt t="113452" x="6372225" y="4140200"/>
          <p14:tracePt t="113460" x="6399213" y="4103688"/>
          <p14:tracePt t="113469" x="6427788" y="4057650"/>
          <p14:tracePt t="113476" x="6445250" y="4030663"/>
          <p14:tracePt t="113486" x="6472238" y="3994150"/>
          <p14:tracePt t="113492" x="6491288" y="3967163"/>
          <p14:tracePt t="113499" x="6491288" y="3957638"/>
          <p14:tracePt t="113507" x="6500813" y="3940175"/>
          <p14:tracePt t="113516" x="6518275" y="3921125"/>
          <p14:tracePt t="113533" x="6518275" y="3903663"/>
          <p14:tracePt t="113541" x="6527800" y="3894138"/>
          <p14:tracePt t="113581" x="6537325" y="3884613"/>
          <p14:tracePt t="113589" x="6545263" y="3884613"/>
          <p14:tracePt t="113597" x="6564313" y="3867150"/>
          <p14:tracePt t="113604" x="6581775" y="3857625"/>
          <p14:tracePt t="113611" x="6627813" y="3830638"/>
          <p14:tracePt t="113619" x="6645275" y="3811588"/>
          <p14:tracePt t="113627" x="6673850" y="3794125"/>
          <p14:tracePt t="113635" x="6710363" y="3767138"/>
          <p14:tracePt t="113643" x="6737350" y="3738563"/>
          <p14:tracePt t="113652" x="6773863" y="3711575"/>
          <p14:tracePt t="113659" x="6773863" y="3702050"/>
          <p14:tracePt t="113669" x="6791325" y="3684588"/>
          <p14:tracePt t="113675" x="6800850" y="3675063"/>
          <p14:tracePt t="113691" x="6810375" y="3665538"/>
          <p14:tracePt t="113855" x="6810375" y="3657600"/>
          <p14:tracePt t="113862" x="6827838" y="3611563"/>
          <p14:tracePt t="113870" x="6827838" y="3592513"/>
          <p14:tracePt t="113878" x="6856413" y="3565525"/>
          <p14:tracePt t="113886" x="6864350" y="3529013"/>
          <p14:tracePt t="113902" x="6873875" y="3492500"/>
          <p14:tracePt t="113907" x="6883400" y="3482975"/>
          <p14:tracePt t="113915" x="6883400" y="3475038"/>
          <p14:tracePt t="113923" x="6883400" y="3446463"/>
          <p14:tracePt t="113931" x="6883400" y="3438525"/>
          <p14:tracePt t="113939" x="6900863" y="3419475"/>
          <p14:tracePt t="113980" x="6900863" y="3411538"/>
          <p14:tracePt t="113988" x="6910388" y="3411538"/>
          <p14:tracePt t="114005" x="6910388" y="3392488"/>
          <p14:tracePt t="114012" x="6919913" y="3375025"/>
          <p14:tracePt t="114020" x="6946900" y="3346450"/>
          <p14:tracePt t="114037" x="6956425" y="3338513"/>
          <p14:tracePt t="114044" x="7000875" y="3319463"/>
          <p14:tracePt t="114069" x="7000875" y="3309938"/>
          <p14:tracePt t="114141" x="7010400" y="3302000"/>
          <p14:tracePt t="114150" x="7029450" y="3302000"/>
          <p14:tracePt t="114157" x="7046913" y="3302000"/>
          <p14:tracePt t="114165" x="7073900" y="3302000"/>
          <p14:tracePt t="114173" x="7083425" y="3302000"/>
          <p14:tracePt t="114180" x="7092950" y="3302000"/>
          <p14:tracePt t="114189" x="7110413" y="3309938"/>
          <p14:tracePt t="114197" x="7129463" y="3319463"/>
          <p14:tracePt t="114213" x="7156450" y="3338513"/>
          <p14:tracePt t="114221" x="7192963" y="3346450"/>
          <p14:tracePt t="114229" x="7202488" y="3365500"/>
          <p14:tracePt t="114238" x="7219950" y="3375025"/>
          <p14:tracePt t="114245" x="7239000" y="3392488"/>
          <p14:tracePt t="114254" x="7248525" y="3419475"/>
          <p14:tracePt t="114261" x="7265988" y="3438525"/>
          <p14:tracePt t="114272" x="7275513" y="3446463"/>
          <p14:tracePt t="114276" x="7292975" y="3465513"/>
          <p14:tracePt t="114287" x="7312025" y="3511550"/>
          <p14:tracePt t="114293" x="7312025" y="3538538"/>
          <p14:tracePt t="114305" x="7319963" y="3575050"/>
          <p14:tracePt t="114308" x="7319963" y="3602038"/>
          <p14:tracePt t="114321" x="7319963" y="3638550"/>
          <p14:tracePt t="114325" x="7319963" y="3675063"/>
          <p14:tracePt t="114333" x="7319963" y="3711575"/>
          <p14:tracePt t="114340" x="7319963" y="3757613"/>
          <p14:tracePt t="114350" x="7319963" y="3775075"/>
          <p14:tracePt t="114356" x="7319963" y="3811588"/>
          <p14:tracePt t="114363" x="7312025" y="3857625"/>
          <p14:tracePt t="114371" x="7302500" y="3875088"/>
          <p14:tracePt t="114379" x="7265988" y="3921125"/>
          <p14:tracePt t="114387" x="7248525" y="3940175"/>
          <p14:tracePt t="114395" x="7229475" y="3967163"/>
          <p14:tracePt t="114403" x="7192963" y="3994150"/>
          <p14:tracePt t="114411" x="7165975" y="4021138"/>
          <p14:tracePt t="114419" x="7156450" y="4030663"/>
          <p14:tracePt t="114427" x="7138988" y="4040188"/>
          <p14:tracePt t="114435" x="7110413" y="4049713"/>
          <p14:tracePt t="114452" x="7102475" y="4057650"/>
          <p14:tracePt t="114470" x="7092950" y="4067175"/>
          <p14:tracePt t="114476" x="7083425" y="4067175"/>
          <p14:tracePt t="114487" x="7073900" y="4067175"/>
          <p14:tracePt t="114605" x="7073900" y="4030663"/>
          <p14:tracePt t="114613" x="7073900" y="4003675"/>
          <p14:tracePt t="114621" x="7073900" y="3967163"/>
          <p14:tracePt t="114628" x="7073900" y="3948113"/>
          <p14:tracePt t="114636" x="7073900" y="3921125"/>
          <p14:tracePt t="114644" x="7073900" y="3903663"/>
          <p14:tracePt t="114652" x="7073900" y="3884613"/>
          <p14:tracePt t="114660" x="7073900" y="3875088"/>
          <p14:tracePt t="114789" x="7073900" y="3894138"/>
          <p14:tracePt t="114796" x="7083425" y="3911600"/>
          <p14:tracePt t="114805" x="7083425" y="3921125"/>
          <p14:tracePt t="114811" x="7083425" y="3930650"/>
          <p14:tracePt t="114925" x="7083425" y="3940175"/>
          <p14:tracePt t="114935" x="7065963" y="3940175"/>
          <p14:tracePt t="114941" x="7010400" y="3940175"/>
          <p14:tracePt t="114949" x="6919913" y="3940175"/>
          <p14:tracePt t="114957" x="6773863" y="3940175"/>
          <p14:tracePt t="114965" x="6681788" y="3940175"/>
          <p14:tracePt t="114973" x="6508750" y="3903663"/>
          <p14:tracePt t="114981" x="6362700" y="3867150"/>
          <p14:tracePt t="114989" x="6172200" y="3811588"/>
          <p14:tracePt t="114997" x="5989638" y="3757613"/>
          <p14:tracePt t="115006" x="5807075" y="3711575"/>
          <p14:tracePt t="115012" x="5588000" y="3648075"/>
          <p14:tracePt t="115020" x="5360988" y="3575050"/>
          <p14:tracePt t="115028" x="5232400" y="3548063"/>
          <p14:tracePt t="115036" x="5068888" y="3492500"/>
          <p14:tracePt t="115043" x="4932363" y="3455988"/>
          <p14:tracePt t="115052" x="4803775" y="3429000"/>
          <p14:tracePt t="115059" x="4695825" y="3429000"/>
          <p14:tracePt t="115068" x="4594225" y="3419475"/>
          <p14:tracePt t="115075" x="4567238" y="3411538"/>
          <p14:tracePt t="115085" x="4530725" y="3392488"/>
          <p14:tracePt t="115091" x="4467225" y="3392488"/>
          <p14:tracePt t="115099" x="4440238" y="3392488"/>
          <p14:tracePt t="115108" x="4413250" y="3392488"/>
          <p14:tracePt t="115119" x="4394200" y="3392488"/>
          <p14:tracePt t="115123" x="4376738" y="3392488"/>
          <p14:tracePt t="115131" x="4357688" y="3392488"/>
          <p14:tracePt t="115139" x="4330700" y="3392488"/>
          <p14:tracePt t="115148" x="4311650" y="3392488"/>
          <p14:tracePt t="115155" x="4294188" y="3392488"/>
          <p14:tracePt t="115163" x="4275138" y="3392488"/>
          <p14:tracePt t="115171" x="4267200" y="3392488"/>
          <p14:tracePt t="115179" x="4248150" y="3392488"/>
          <p14:tracePt t="115188" x="4230688" y="3392488"/>
          <p14:tracePt t="115196" x="4221163" y="3392488"/>
          <p14:tracePt t="115203" x="4202113" y="3392488"/>
          <p14:tracePt t="115212" x="4194175" y="3392488"/>
          <p14:tracePt t="115219" x="4184650" y="3392488"/>
          <p14:tracePt t="115261" x="4175125" y="3392488"/>
          <p14:tracePt t="115309" x="4157663" y="3392488"/>
          <p14:tracePt t="115322" x="4121150" y="3392488"/>
          <p14:tracePt t="115324" x="4084638" y="3392488"/>
          <p14:tracePt t="115332" x="3992563" y="3392488"/>
          <p14:tracePt t="115341" x="3919538" y="3392488"/>
          <p14:tracePt t="115353" x="3829050" y="3392488"/>
          <p14:tracePt t="115356" x="3702050" y="3392488"/>
          <p14:tracePt t="115365" x="3592513" y="3392488"/>
          <p14:tracePt t="115372" x="3519488" y="3392488"/>
          <p14:tracePt t="115381" x="3427413" y="3392488"/>
          <p14:tracePt t="115389" x="3400425" y="3392488"/>
          <p14:tracePt t="115397" x="3382963" y="3392488"/>
          <p14:tracePt t="115453" x="3400425" y="3411538"/>
          <p14:tracePt t="115471" x="3419475" y="3411538"/>
          <p14:tracePt t="115477" x="3427413" y="3411538"/>
          <p14:tracePt t="115503" x="3436938" y="3419475"/>
          <p14:tracePt t="115589" x="3446463" y="3429000"/>
          <p14:tracePt t="115606" x="3463925" y="3429000"/>
          <p14:tracePt t="115620" x="3473450" y="3429000"/>
          <p14:tracePt t="115629" x="3509963" y="3429000"/>
          <p14:tracePt t="115636" x="3556000" y="3429000"/>
          <p14:tracePt t="115644" x="3592513" y="3429000"/>
          <p14:tracePt t="115653" x="3665538" y="3429000"/>
          <p14:tracePt t="115660" x="3729038" y="3411538"/>
          <p14:tracePt t="115670" x="3802063" y="3382963"/>
          <p14:tracePt t="115676" x="3846513" y="3375025"/>
          <p14:tracePt t="115687" x="3875088" y="3346450"/>
          <p14:tracePt t="115692" x="3902075" y="3328988"/>
          <p14:tracePt t="115704" x="3919538" y="3309938"/>
          <p14:tracePt t="115708" x="3919538" y="3292475"/>
          <p14:tracePt t="115720" x="3919538" y="3255963"/>
          <p14:tracePt t="115765" x="3919538" y="3246438"/>
          <p14:tracePt t="115779" x="3911600" y="3246438"/>
          <p14:tracePt t="115787" x="3883025" y="3246438"/>
          <p14:tracePt t="115795" x="3865563" y="3246438"/>
          <p14:tracePt t="115803" x="3838575" y="3246438"/>
          <p14:tracePt t="115811" x="3810000" y="3255963"/>
          <p14:tracePt t="115819" x="3775075" y="3255963"/>
          <p14:tracePt t="115827" x="3756025" y="3265488"/>
          <p14:tracePt t="115835" x="3729038" y="3273425"/>
          <p14:tracePt t="115845" x="3719513" y="3282950"/>
          <p14:tracePt t="115854" x="3692525" y="3282950"/>
          <p14:tracePt t="115860" x="3673475" y="3302000"/>
          <p14:tracePt t="115872" x="3665538" y="3309938"/>
          <p14:tracePt t="115890" x="3656013" y="3319463"/>
          <p14:tracePt t="116029" x="3646488" y="3309938"/>
          <p14:tracePt t="116037" x="3646488" y="3292475"/>
          <p14:tracePt t="116045" x="3646488" y="3273425"/>
          <p14:tracePt t="116055" x="3646488" y="3265488"/>
          <p14:tracePt t="116061" x="3646488" y="3246438"/>
          <p14:tracePt t="116077" x="3665538" y="3219450"/>
          <p14:tracePt t="116093" x="3673475" y="3200400"/>
          <p14:tracePt t="116105" x="3692525" y="3182938"/>
          <p14:tracePt t="116109" x="3702050" y="3163888"/>
          <p14:tracePt t="116125" x="3709988" y="3155950"/>
          <p14:tracePt t="116141" x="3709988" y="3136900"/>
          <p14:tracePt t="116595" x="3709988" y="3155950"/>
          <p14:tracePt t="116603" x="3729038" y="3173413"/>
          <p14:tracePt t="116619" x="3738563" y="3182938"/>
          <p14:tracePt t="116627" x="3738563" y="3192463"/>
          <p14:tracePt t="116635" x="3746500" y="3209925"/>
          <p14:tracePt t="116643" x="3775075" y="3228975"/>
          <p14:tracePt t="116659" x="3783013" y="3246438"/>
          <p14:tracePt t="116668" x="3783013" y="3255963"/>
          <p14:tracePt t="116700" x="3783013" y="3265488"/>
          <p14:tracePt t="116708" x="3783013" y="3282950"/>
          <p14:tracePt t="116716" x="3783013" y="3292475"/>
          <p14:tracePt t="116724" x="3783013" y="3302000"/>
          <p14:tracePt t="116735" x="3783013" y="3309938"/>
          <p14:tracePt t="116740" x="3783013" y="3338513"/>
          <p14:tracePt t="116828" x="3783013" y="3346450"/>
          <p14:tracePt t="116853" x="3775075" y="3355975"/>
          <p14:tracePt t="116891" x="3765550" y="3375025"/>
          <p14:tracePt t="116907" x="3756025" y="3382963"/>
          <p14:tracePt t="116915" x="3746500" y="3392488"/>
          <p14:tracePt t="116923" x="3738563" y="3402013"/>
          <p14:tracePt t="116931" x="3729038" y="3402013"/>
          <p14:tracePt t="116939" x="3719513" y="3402013"/>
          <p14:tracePt t="116947" x="3692525" y="3429000"/>
          <p14:tracePt t="116963" x="3692525" y="3446463"/>
          <p14:tracePt t="116972" x="3665538" y="3465513"/>
          <p14:tracePt t="116979" x="3665538" y="3475038"/>
          <p14:tracePt t="116987" x="3656013" y="3492500"/>
          <p14:tracePt t="116995" x="3646488" y="3502025"/>
          <p14:tracePt t="117003" x="3646488" y="3511550"/>
          <p14:tracePt t="117011" x="3636963" y="3519488"/>
          <p14:tracePt t="117027" x="3636963" y="3538538"/>
          <p14:tracePt t="117388" x="3629025" y="3538538"/>
          <p14:tracePt t="117413" x="3619500" y="3538538"/>
          <p14:tracePt t="117453" x="3609975" y="3548063"/>
          <p14:tracePt t="117509" x="3609975" y="3538538"/>
          <p14:tracePt t="117517" x="3619500" y="3538538"/>
          <p14:tracePt t="117523" x="3619500" y="3519488"/>
          <p14:tracePt t="117531" x="3619500" y="3511550"/>
          <p14:tracePt t="117539" x="3629025" y="3502025"/>
          <p14:tracePt t="117692" x="3629025" y="3511550"/>
          <p14:tracePt t="117709" x="3629025" y="3538538"/>
          <p14:tracePt t="117717" x="3629025" y="3556000"/>
          <p14:tracePt t="117734" x="3629025" y="3575050"/>
          <p14:tracePt t="117741" x="3629025" y="3584575"/>
          <p14:tracePt t="119933" x="3656013" y="3556000"/>
          <p14:tracePt t="119941" x="3683000" y="3538538"/>
          <p14:tracePt t="119949" x="3746500" y="3502025"/>
          <p14:tracePt t="119958" x="3775075" y="3465513"/>
          <p14:tracePt t="119964" x="3810000" y="3455988"/>
          <p14:tracePt t="119972" x="3829050" y="3438525"/>
          <p14:tracePt t="119988" x="3838575" y="3429000"/>
          <p14:tracePt t="120533" x="3865563" y="3429000"/>
          <p14:tracePt t="120545" x="3911600" y="3392488"/>
          <p14:tracePt t="120550" x="3956050" y="3375025"/>
          <p14:tracePt t="120557" x="4002088" y="3365500"/>
          <p14:tracePt t="120564" x="4048125" y="3328988"/>
          <p14:tracePt t="120572" x="4084638" y="3319463"/>
          <p14:tracePt t="120579" x="4111625" y="3309938"/>
          <p14:tracePt t="120587" x="4129088" y="3302000"/>
          <p14:tracePt t="120595" x="4138613" y="3292475"/>
          <p14:tracePt t="120821" x="4175125" y="3292475"/>
          <p14:tracePt t="120830" x="4202113" y="3292475"/>
          <p14:tracePt t="120837" x="4230688" y="3292475"/>
          <p14:tracePt t="120845" x="4275138" y="3292475"/>
          <p14:tracePt t="120853" x="4311650" y="3292475"/>
          <p14:tracePt t="120873" x="4357688" y="3292475"/>
          <p14:tracePt t="120878" x="4376738" y="3292475"/>
          <p14:tracePt t="120887" x="4403725" y="3292475"/>
          <p14:tracePt t="120893" x="4413250" y="3292475"/>
          <p14:tracePt t="120903" x="4421188" y="3282950"/>
          <p14:tracePt t="120910" x="4440238" y="3282950"/>
          <p14:tracePt t="120967" x="4448175" y="3282950"/>
          <p14:tracePt t="120973" x="4457700" y="3273425"/>
          <p14:tracePt t="121079" x="4484688" y="3273425"/>
          <p14:tracePt t="121087" x="4503738" y="3273425"/>
          <p14:tracePt t="121093" x="4521200" y="3273425"/>
          <p14:tracePt t="121104" x="4540250" y="3273425"/>
          <p14:tracePt t="121111" x="4549775" y="3273425"/>
          <p14:tracePt t="121120" x="4594225" y="3282950"/>
          <p14:tracePt t="121133" x="4659313" y="3302000"/>
          <p14:tracePt t="121149" x="4695825" y="3302000"/>
          <p14:tracePt t="121159" x="4730750" y="3302000"/>
          <p14:tracePt t="121171" x="4740275" y="3302000"/>
          <p14:tracePt t="121501" x="4749800" y="3309938"/>
          <p14:tracePt t="121507" x="4749800" y="3319463"/>
          <p14:tracePt t="121515" x="4730750" y="3346450"/>
          <p14:tracePt t="121523" x="4686300" y="3355975"/>
          <p14:tracePt t="121531" x="4667250" y="3365500"/>
          <p14:tracePt t="121541" x="4622800" y="3382963"/>
          <p14:tracePt t="121547" x="4622800" y="3392488"/>
          <p14:tracePt t="121564" x="4603750" y="3402013"/>
          <p14:tracePt t="122075" x="4603750" y="3392488"/>
          <p14:tracePt t="122188" x="4603750" y="3382963"/>
          <p14:tracePt t="122204" x="4613275" y="3375025"/>
          <p14:tracePt t="122212" x="4630738" y="3365500"/>
          <p14:tracePt t="122220" x="4659313" y="3346450"/>
          <p14:tracePt t="122228" x="4676775" y="3338513"/>
          <p14:tracePt t="122237" x="4676775" y="3328988"/>
          <p14:tracePt t="122245" x="4686300" y="3328988"/>
          <p14:tracePt t="122253" x="4703763" y="3319463"/>
          <p14:tracePt t="122259" x="4722813" y="3302000"/>
          <p14:tracePt t="122268" x="4730750" y="3292475"/>
          <p14:tracePt t="122467" x="4730750" y="3302000"/>
          <p14:tracePt t="122475" x="4730750" y="3346450"/>
          <p14:tracePt t="122484" x="4730750" y="3365500"/>
          <p14:tracePt t="122492" x="4730750" y="3402013"/>
          <p14:tracePt t="122502" x="4740275" y="3446463"/>
          <p14:tracePt t="122509" x="4740275" y="3482975"/>
          <p14:tracePt t="122516" x="4740275" y="3502025"/>
          <p14:tracePt t="122524" x="4767263" y="3548063"/>
          <p14:tracePt t="122532" x="4767263" y="3584575"/>
          <p14:tracePt t="122543" x="4776788" y="3602038"/>
          <p14:tracePt t="122547" x="4776788" y="3648075"/>
          <p14:tracePt t="122557" x="4786313" y="3665538"/>
          <p14:tracePt t="122563" x="4786313" y="3694113"/>
          <p14:tracePt t="122571" x="4786313" y="3711575"/>
          <p14:tracePt t="122579" x="4786313" y="3730625"/>
          <p14:tracePt t="122612" x="4786313" y="3738563"/>
          <p14:tracePt t="122957" x="4786313" y="3748088"/>
          <p14:tracePt t="122979" x="4767263" y="3748088"/>
          <p14:tracePt t="123075" x="4759325" y="3738563"/>
          <p14:tracePt t="123092" x="4767263" y="3711575"/>
          <p14:tracePt t="123100" x="4776788" y="3694113"/>
          <p14:tracePt t="123116" x="4786313" y="3648075"/>
          <p14:tracePt t="123132" x="4795838" y="3629025"/>
          <p14:tracePt t="123141" x="4795838" y="3621088"/>
          <p14:tracePt t="123148" x="4813300" y="3592513"/>
          <p14:tracePt t="123164" x="4813300" y="3575050"/>
          <p14:tracePt t="123171" x="4813300" y="3565525"/>
          <p14:tracePt t="123196" x="4813300" y="3556000"/>
          <p14:tracePt t="123324" x="4813300" y="3565525"/>
          <p14:tracePt t="123388" x="4803775" y="3575050"/>
          <p14:tracePt t="123404" x="4795838" y="3575050"/>
          <p14:tracePt t="123412" x="4786313" y="3584575"/>
          <p14:tracePt t="123428" x="4767263" y="3602038"/>
          <p14:tracePt t="123444" x="4759325" y="3602038"/>
          <p14:tracePt t="123643" x="4740275" y="3611563"/>
          <p14:tracePt t="123651" x="4730750" y="3621088"/>
          <p14:tracePt t="123939" x="4713288" y="3621088"/>
          <p14:tracePt t="123947" x="4686300" y="3638550"/>
          <p14:tracePt t="123955" x="4649788" y="3638550"/>
          <p14:tracePt t="123963" x="4630738" y="3648075"/>
          <p14:tracePt t="123971" x="4613275" y="3648075"/>
          <p14:tracePt t="123980" x="4603750" y="3648075"/>
          <p14:tracePt t="123987" x="4586288" y="3648075"/>
          <p14:tracePt t="123995" x="4567238" y="3657600"/>
          <p14:tracePt t="124004" x="4557713" y="3657600"/>
          <p14:tracePt t="124012" x="4557713" y="3665538"/>
          <p14:tracePt t="124036" x="4549775" y="3665538"/>
          <p14:tracePt t="124052" x="4540250" y="3675063"/>
          <p14:tracePt t="124141" x="4530725" y="3684588"/>
          <p14:tracePt t="124150" x="4503738" y="3684588"/>
          <p14:tracePt t="124162" x="4476750" y="3684588"/>
          <p14:tracePt t="124163" x="4467225" y="3684588"/>
          <p14:tracePt t="124171" x="4430713" y="3694113"/>
          <p14:tracePt t="124180" x="4413250" y="3694113"/>
          <p14:tracePt t="124187" x="4376738" y="3702050"/>
          <p14:tracePt t="124196" x="4330700" y="3702050"/>
          <p14:tracePt t="124203" x="4275138" y="3702050"/>
          <p14:tracePt t="124211" x="4257675" y="3702050"/>
          <p14:tracePt t="124219" x="4221163" y="3711575"/>
          <p14:tracePt t="124227" x="4211638" y="3711575"/>
          <p14:tracePt t="124235" x="4184650" y="3711575"/>
          <p14:tracePt t="124243" x="4175125" y="3711575"/>
          <p14:tracePt t="124308" x="4165600" y="3711575"/>
          <p14:tracePt t="124317" x="4138613" y="3711575"/>
          <p14:tracePt t="124325" x="4121150" y="3711575"/>
          <p14:tracePt t="124333" x="4084638" y="3738563"/>
          <p14:tracePt t="124341" x="4075113" y="3738563"/>
          <p14:tracePt t="124349" x="4048125" y="3738563"/>
          <p14:tracePt t="124357" x="4002088" y="3738563"/>
          <p14:tracePt t="124363" x="3984625" y="3738563"/>
          <p14:tracePt t="124371" x="3948113" y="3738563"/>
          <p14:tracePt t="124379" x="3929063" y="3738563"/>
          <p14:tracePt t="124387" x="3902075" y="3738563"/>
          <p14:tracePt t="124395" x="3883025" y="3738563"/>
          <p14:tracePt t="124403" x="3856038" y="3738563"/>
          <p14:tracePt t="124412" x="3846513" y="3738563"/>
          <p14:tracePt t="124435" x="3838575" y="3738563"/>
          <p14:tracePt t="124493" x="3819525" y="3738563"/>
          <p14:tracePt t="124502" x="3810000" y="3738563"/>
          <p14:tracePt t="124509" x="3792538" y="3738563"/>
          <p14:tracePt t="124518" x="3792538" y="3730625"/>
          <p14:tracePt t="124525" x="3783013" y="3730625"/>
          <p14:tracePt t="124541" x="3775075" y="3730625"/>
          <p14:tracePt t="124637" x="3765550" y="3711575"/>
          <p14:tracePt t="124645" x="3765550" y="3702050"/>
          <p14:tracePt t="124653" x="3756025" y="3684588"/>
          <p14:tracePt t="124661" x="3729038" y="3675063"/>
          <p14:tracePt t="124668" x="3692525" y="3648075"/>
          <p14:tracePt t="124675" x="3683000" y="3648075"/>
          <p14:tracePt t="124684" x="3683000" y="3638550"/>
          <p14:tracePt t="124691" x="3673475" y="3638550"/>
          <p14:tracePt t="124716" x="3665538" y="3638550"/>
          <p14:tracePt t="125197" x="3646488" y="3638550"/>
          <p14:tracePt t="125219" x="3636963" y="3638550"/>
          <p14:tracePt t="126037" x="3665538" y="3602038"/>
          <p14:tracePt t="126047" x="3729038" y="3584575"/>
          <p14:tracePt t="126053" x="3775075" y="3548063"/>
          <p14:tracePt t="126062" x="3802063" y="3538538"/>
          <p14:tracePt t="126067" x="3838575" y="3529013"/>
          <p14:tracePt t="126075" x="3865563" y="3511550"/>
          <p14:tracePt t="126084" x="3892550" y="3492500"/>
          <p14:tracePt t="126091" x="3902075" y="3482975"/>
          <p14:tracePt t="126148" x="3911600" y="3482975"/>
          <p14:tracePt t="126157" x="3902075" y="3511550"/>
          <p14:tracePt t="126164" x="3892550" y="3511550"/>
          <p14:tracePt t="126171" x="3865563" y="3538538"/>
          <p14:tracePt t="126179" x="3846513" y="3548063"/>
          <p14:tracePt t="126187" x="3829050" y="3584575"/>
          <p14:tracePt t="126195" x="3810000" y="3592513"/>
          <p14:tracePt t="126203" x="3802063" y="3602038"/>
          <p14:tracePt t="126341" x="3802063" y="3621088"/>
          <p14:tracePt t="126493" x="3802063" y="3592513"/>
          <p14:tracePt t="126509" x="3802063" y="3575050"/>
          <p14:tracePt t="126517" x="3802063" y="3529013"/>
          <p14:tracePt t="126525" x="3802063" y="3502025"/>
          <p14:tracePt t="126533" x="3802063" y="3492500"/>
          <p14:tracePt t="126540" x="3802063" y="3482975"/>
          <p14:tracePt t="126548" x="3802063" y="3465513"/>
          <p14:tracePt t="126556" x="3802063" y="3455988"/>
          <p14:tracePt t="126563" x="3802063" y="3446463"/>
          <p14:tracePt t="126653" x="3802063" y="3438525"/>
          <p14:tracePt t="126662" x="3810000" y="3429000"/>
          <p14:tracePt t="126668" x="3856038" y="3411538"/>
          <p14:tracePt t="126675" x="3938588" y="3402013"/>
          <p14:tracePt t="126684" x="4011613" y="3402013"/>
          <p14:tracePt t="126691" x="4102100" y="3382963"/>
          <p14:tracePt t="126700" x="4175125" y="3382963"/>
          <p14:tracePt t="126707" x="4248150" y="3382963"/>
          <p14:tracePt t="126716" x="4340225" y="3382963"/>
          <p14:tracePt t="126723" x="4403725" y="3382963"/>
          <p14:tracePt t="126731" x="4421188" y="3382963"/>
          <p14:tracePt t="126740" x="4448175" y="3382963"/>
          <p14:tracePt t="126748" x="4457700" y="3382963"/>
          <p14:tracePt t="126756" x="4467225" y="3382963"/>
          <p14:tracePt t="126851" x="4467225" y="3392488"/>
          <p14:tracePt t="126949" x="4476750" y="3402013"/>
          <p14:tracePt t="126957" x="4513263" y="3438525"/>
          <p14:tracePt t="126969" x="4530725" y="3465513"/>
          <p14:tracePt t="126971" x="4557713" y="3492500"/>
          <p14:tracePt t="126979" x="4576763" y="3519488"/>
          <p14:tracePt t="126987" x="4613275" y="3565525"/>
          <p14:tracePt t="126995" x="4686300" y="3648075"/>
          <p14:tracePt t="127003" x="4749800" y="3730625"/>
          <p14:tracePt t="127011" x="4832350" y="3784600"/>
          <p14:tracePt t="127019" x="4968875" y="3875088"/>
          <p14:tracePt t="127027" x="5068888" y="3948113"/>
          <p14:tracePt t="127035" x="5168900" y="4021138"/>
          <p14:tracePt t="127043" x="5241925" y="4086225"/>
          <p14:tracePt t="127051" x="5287963" y="4140200"/>
          <p14:tracePt t="127060" x="5334000" y="4159250"/>
          <p14:tracePt t="127067" x="5387975" y="4213225"/>
          <p14:tracePt t="127075" x="5397500" y="4232275"/>
          <p14:tracePt t="127084" x="5414963" y="4259263"/>
          <p14:tracePt t="127091" x="5414963" y="4268788"/>
          <p14:tracePt t="127101" x="5414963" y="4276725"/>
          <p14:tracePt t="127108" x="5414963" y="4295775"/>
          <p14:tracePt t="127118" x="5397500" y="4313238"/>
          <p14:tracePt t="127124" x="5351463" y="4349750"/>
          <p14:tracePt t="127132" x="5287963" y="4386263"/>
          <p14:tracePt t="127140" x="5241925" y="4405313"/>
          <p14:tracePt t="127148" x="5205413" y="4422775"/>
          <p14:tracePt t="127156" x="5178425" y="4449763"/>
          <p14:tracePt t="127164" x="5122863" y="4486275"/>
          <p14:tracePt t="127172" x="5078413" y="4505325"/>
          <p14:tracePt t="127180" x="5032375" y="4514850"/>
          <p14:tracePt t="127188" x="5005388" y="4551363"/>
          <p14:tracePt t="127196" x="4968875" y="4559300"/>
          <p14:tracePt t="127204" x="4941888" y="4568825"/>
          <p14:tracePt t="127212" x="4913313" y="4595813"/>
          <p14:tracePt t="127220" x="4876800" y="4605338"/>
          <p14:tracePt t="127228" x="4803775" y="4641850"/>
          <p14:tracePt t="127237" x="4730750" y="4660900"/>
          <p14:tracePt t="127243" x="4640263" y="4660900"/>
          <p14:tracePt t="127251" x="4557713" y="4668838"/>
          <p14:tracePt t="127259" x="4503738" y="4668838"/>
          <p14:tracePt t="127268" x="4413250" y="4668838"/>
          <p14:tracePt t="127275" x="4357688" y="4668838"/>
          <p14:tracePt t="127284" x="4267200" y="4668838"/>
          <p14:tracePt t="127291" x="4194175" y="4668838"/>
          <p14:tracePt t="127300" x="4111625" y="4668838"/>
          <p14:tracePt t="127308" x="4038600" y="4651375"/>
          <p14:tracePt t="127317" x="3919538" y="4624388"/>
          <p14:tracePt t="127324" x="3829050" y="4587875"/>
          <p14:tracePt t="127332" x="3729038" y="4541838"/>
          <p14:tracePt t="127340" x="3646488" y="4486275"/>
          <p14:tracePt t="127347" x="3609975" y="4459288"/>
          <p14:tracePt t="127355" x="3546475" y="4405313"/>
          <p14:tracePt t="127363" x="3519488" y="4368800"/>
          <p14:tracePt t="127371" x="3500438" y="4349750"/>
          <p14:tracePt t="127379" x="3463925" y="4295775"/>
          <p14:tracePt t="127387" x="3427413" y="4249738"/>
          <p14:tracePt t="127395" x="3390900" y="4195763"/>
          <p14:tracePt t="127403" x="3382963" y="4159250"/>
          <p14:tracePt t="127411" x="3354388" y="4113213"/>
          <p14:tracePt t="127419" x="3346450" y="4049713"/>
          <p14:tracePt t="127428" x="3336925" y="3994150"/>
          <p14:tracePt t="127435" x="3336925" y="3921125"/>
          <p14:tracePt t="127444" x="3336925" y="3840163"/>
          <p14:tracePt t="127451" x="3336925" y="3748088"/>
          <p14:tracePt t="127460" x="3336925" y="3657600"/>
          <p14:tracePt t="127468" x="3336925" y="3584575"/>
          <p14:tracePt t="127475" x="3336925" y="3548063"/>
          <p14:tracePt t="127484" x="3336925" y="3475038"/>
          <p14:tracePt t="127491" x="3346450" y="3429000"/>
          <p14:tracePt t="127501" x="3354388" y="3375025"/>
          <p14:tracePt t="127508" x="3373438" y="3338513"/>
          <p14:tracePt t="127518" x="3373438" y="3282950"/>
          <p14:tracePt t="127524" x="3400425" y="3236913"/>
          <p14:tracePt t="127532" x="3419475" y="3209925"/>
          <p14:tracePt t="127540" x="3427413" y="3163888"/>
          <p14:tracePt t="127548" x="3446463" y="3109913"/>
          <p14:tracePt t="127556" x="3482975" y="3073400"/>
          <p14:tracePt t="127563" x="3519488" y="2990850"/>
          <p14:tracePt t="127571" x="3556000" y="2963863"/>
          <p14:tracePt t="127579" x="3609975" y="2900363"/>
          <p14:tracePt t="127587" x="3656013" y="2844800"/>
          <p14:tracePt t="127595" x="3719513" y="2790825"/>
          <p14:tracePt t="127603" x="3783013" y="2754313"/>
          <p14:tracePt t="127611" x="3883025" y="2698750"/>
          <p14:tracePt t="127619" x="3965575" y="2662238"/>
          <p14:tracePt t="127628" x="4048125" y="2617788"/>
          <p14:tracePt t="127635" x="4138613" y="2608263"/>
          <p14:tracePt t="127644" x="4238625" y="2581275"/>
          <p14:tracePt t="127652" x="4311650" y="2562225"/>
          <p14:tracePt t="127659" x="4384675" y="2554288"/>
          <p14:tracePt t="127668" x="4467225" y="2554288"/>
          <p14:tracePt t="127676" x="4521200" y="2554288"/>
          <p14:tracePt t="127686" x="4576763" y="2554288"/>
          <p14:tracePt t="127691" x="4613275" y="2554288"/>
          <p14:tracePt t="127700" x="4659313" y="2554288"/>
          <p14:tracePt t="127707" x="4686300" y="2571750"/>
          <p14:tracePt t="127716" x="4722813" y="2608263"/>
          <p14:tracePt t="127723" x="4767263" y="2654300"/>
          <p14:tracePt t="127731" x="4822825" y="2717800"/>
          <p14:tracePt t="127739" x="4859338" y="2771775"/>
          <p14:tracePt t="127748" x="4895850" y="2844800"/>
          <p14:tracePt t="127756" x="4968875" y="2936875"/>
          <p14:tracePt t="127764" x="5005388" y="3009900"/>
          <p14:tracePt t="127771" x="5059363" y="3090863"/>
          <p14:tracePt t="127779" x="5122863" y="3192463"/>
          <p14:tracePt t="127787" x="5178425" y="3309938"/>
          <p14:tracePt t="127795" x="5224463" y="3411538"/>
          <p14:tracePt t="127803" x="5278438" y="3529013"/>
          <p14:tracePt t="127811" x="5324475" y="3621088"/>
          <p14:tracePt t="127819" x="5341938" y="3684588"/>
          <p14:tracePt t="127827" x="5360988" y="3748088"/>
          <p14:tracePt t="127835" x="5387975" y="3840163"/>
          <p14:tracePt t="127844" x="5387975" y="3894138"/>
          <p14:tracePt t="127852" x="5387975" y="3948113"/>
          <p14:tracePt t="127860" x="5387975" y="4030663"/>
          <p14:tracePt t="127870" x="5387975" y="4086225"/>
          <p14:tracePt t="127876" x="5387975" y="4159250"/>
          <p14:tracePt t="127885" x="5387975" y="4213225"/>
          <p14:tracePt t="127891" x="5378450" y="4295775"/>
          <p14:tracePt t="127901" x="5360988" y="4349750"/>
          <p14:tracePt t="127908" x="5305425" y="4413250"/>
          <p14:tracePt t="127917" x="5278438" y="4478338"/>
          <p14:tracePt t="127924" x="5224463" y="4541838"/>
          <p14:tracePt t="127934" x="5178425" y="4595813"/>
          <p14:tracePt t="127940" x="5122863" y="4641850"/>
          <p14:tracePt t="127948" x="5078413" y="4678363"/>
          <p14:tracePt t="127956" x="5014913" y="4714875"/>
          <p14:tracePt t="127964" x="4959350" y="4732338"/>
          <p14:tracePt t="127971" x="4876800" y="4768850"/>
          <p14:tracePt t="127979" x="4795838" y="4797425"/>
          <p14:tracePt t="127987" x="4703763" y="4814888"/>
          <p14:tracePt t="127995" x="4613275" y="4814888"/>
          <p14:tracePt t="128003" x="4540250" y="4814888"/>
          <p14:tracePt t="128011" x="4430713" y="4814888"/>
          <p14:tracePt t="128019" x="4340225" y="4814888"/>
          <p14:tracePt t="128028" x="4230688" y="4814888"/>
          <p14:tracePt t="128036" x="4075113" y="4778375"/>
          <p14:tracePt t="128044" x="3948113" y="4741863"/>
          <p14:tracePt t="128053" x="3829050" y="4705350"/>
          <p14:tracePt t="128060" x="3719513" y="4678363"/>
          <p14:tracePt t="128068" x="3619500" y="4632325"/>
          <p14:tracePt t="128075" x="3500438" y="4587875"/>
          <p14:tracePt t="128083" x="3427413" y="4551363"/>
          <p14:tracePt t="128091" x="3382963" y="4522788"/>
          <p14:tracePt t="128101" x="3309938" y="4478338"/>
          <p14:tracePt t="128107" x="3290888" y="4449763"/>
          <p14:tracePt t="128117" x="3263900" y="4413250"/>
          <p14:tracePt t="128124" x="3236913" y="4376738"/>
          <p14:tracePt t="128132" x="3227388" y="4322763"/>
          <p14:tracePt t="128140" x="3190875" y="4259263"/>
          <p14:tracePt t="128151" x="3181350" y="4186238"/>
          <p14:tracePt t="128155" x="3154363" y="4103688"/>
          <p14:tracePt t="128164" x="3127375" y="4021138"/>
          <p14:tracePt t="128171" x="3108325" y="3930650"/>
          <p14:tracePt t="128179" x="3071813" y="3884613"/>
          <p14:tracePt t="128187" x="3035300" y="3821113"/>
          <p14:tracePt t="128195" x="3008313" y="3721100"/>
          <p14:tracePt t="128203" x="2998788" y="3665538"/>
          <p14:tracePt t="128212" x="2981325" y="3565525"/>
          <p14:tracePt t="128219" x="2981325" y="3492500"/>
          <p14:tracePt t="128228" x="2981325" y="3419475"/>
          <p14:tracePt t="128236" x="2981325" y="3346450"/>
          <p14:tracePt t="128244" x="2981325" y="3273425"/>
          <p14:tracePt t="128252" x="2981325" y="3200400"/>
          <p14:tracePt t="128260" x="2990850" y="3155950"/>
          <p14:tracePt t="128268" x="3027363" y="3054350"/>
          <p14:tracePt t="128276" x="3063875" y="2990850"/>
          <p14:tracePt t="128286" x="3117850" y="2909888"/>
          <p14:tracePt t="128292" x="3171825" y="2827338"/>
          <p14:tracePt t="128302" x="3244850" y="2763838"/>
          <p14:tracePt t="128308" x="3346450" y="2690813"/>
          <p14:tracePt t="128319" x="3409950" y="2625725"/>
          <p14:tracePt t="128324" x="3463925" y="2571750"/>
          <p14:tracePt t="128332" x="3573463" y="2498725"/>
          <p14:tracePt t="128340" x="3636963" y="2471738"/>
          <p14:tracePt t="128351" x="3738563" y="2416175"/>
          <p14:tracePt t="128355" x="3819525" y="2362200"/>
          <p14:tracePt t="128363" x="3883025" y="2352675"/>
          <p14:tracePt t="128372" x="3956050" y="2306638"/>
          <p14:tracePt t="128379" x="3992563" y="2306638"/>
          <p14:tracePt t="128388" x="4021138" y="2298700"/>
          <p14:tracePt t="128395" x="4048125" y="2298700"/>
          <p14:tracePt t="128403" x="4094163" y="2298700"/>
          <p14:tracePt t="128411" x="4121150" y="2298700"/>
          <p14:tracePt t="128419" x="4184650" y="2298700"/>
          <p14:tracePt t="128428" x="4230688" y="2298700"/>
          <p14:tracePt t="128435" x="4303713" y="2325688"/>
          <p14:tracePt t="128444" x="4384675" y="2379663"/>
          <p14:tracePt t="128453" x="4467225" y="2425700"/>
          <p14:tracePt t="128460" x="4530725" y="2481263"/>
          <p14:tracePt t="128467" x="4594225" y="2544763"/>
          <p14:tracePt t="128475" x="4667250" y="2608263"/>
          <p14:tracePt t="128484" x="4749800" y="2717800"/>
          <p14:tracePt t="128491" x="4840288" y="2817813"/>
          <p14:tracePt t="128502" x="4895850" y="2917825"/>
          <p14:tracePt t="128507" x="4968875" y="3000375"/>
          <p14:tracePt t="128517" x="5022850" y="3109913"/>
          <p14:tracePt t="128524" x="5049838" y="3228975"/>
          <p14:tracePt t="128535" x="5095875" y="3309938"/>
          <p14:tracePt t="128540" x="5122863" y="3402013"/>
          <p14:tracePt t="128549" x="5122863" y="3475038"/>
          <p14:tracePt t="128556" x="5122863" y="3556000"/>
          <p14:tracePt t="128569" x="5122863" y="3611563"/>
          <p14:tracePt t="128571" x="5122863" y="3665538"/>
          <p14:tracePt t="128580" x="5122863" y="3702050"/>
          <p14:tracePt t="128587" x="5122863" y="3757613"/>
          <p14:tracePt t="128595" x="5122863" y="3803650"/>
          <p14:tracePt t="128603" x="5122863" y="3830638"/>
          <p14:tracePt t="128611" x="5122863" y="3884613"/>
          <p14:tracePt t="128619" x="5122863" y="3930650"/>
          <p14:tracePt t="128628" x="5122863" y="3967163"/>
          <p14:tracePt t="128635" x="5078413" y="4030663"/>
          <p14:tracePt t="128643" x="5068888" y="4067175"/>
          <p14:tracePt t="128651" x="5022850" y="4122738"/>
          <p14:tracePt t="128660" x="4986338" y="4167188"/>
          <p14:tracePt t="128668" x="4941888" y="4203700"/>
          <p14:tracePt t="128676" x="4895850" y="4222750"/>
          <p14:tracePt t="128685" x="4849813" y="4232275"/>
          <p14:tracePt t="128692" x="4803775" y="4259263"/>
          <p14:tracePt t="128701" x="4749800" y="4268788"/>
          <p14:tracePt t="128708" x="4703763" y="4268788"/>
          <p14:tracePt t="128718" x="4667250" y="4268788"/>
          <p14:tracePt t="128724" x="4649788" y="4268788"/>
          <p14:tracePt t="128731" x="4640263" y="4268788"/>
          <p14:tracePt t="128739" x="4622800" y="4268788"/>
          <p14:tracePt t="128755" x="4613275" y="4268788"/>
          <p14:tracePt t="129245" x="4603750" y="4268788"/>
          <p14:tracePt t="129253" x="4603750" y="4232275"/>
          <p14:tracePt t="129261" x="4603750" y="4213225"/>
          <p14:tracePt t="129270" x="4613275" y="4213225"/>
          <p14:tracePt t="129292" x="4613275" y="4186238"/>
          <p14:tracePt t="129301" x="4622800" y="4167188"/>
          <p14:tracePt t="129323" x="4622800" y="4149725"/>
          <p14:tracePt t="129460" x="4622800" y="4140200"/>
          <p14:tracePt t="129475" x="4622800" y="4130675"/>
          <p14:tracePt t="129483" x="4622800" y="4103688"/>
          <p14:tracePt t="129491" x="4622800" y="4094163"/>
          <p14:tracePt t="129500" x="4640263" y="4067175"/>
          <p14:tracePt t="129508" x="4649788" y="4057650"/>
          <p14:tracePt t="129520" x="4659313" y="4049713"/>
          <p14:tracePt t="129524" x="4676775" y="4021138"/>
          <p14:tracePt t="129536" x="4703763" y="3994150"/>
          <p14:tracePt t="129541" x="4703763" y="3984625"/>
          <p14:tracePt t="129550" x="4713288" y="3967163"/>
          <p14:tracePt t="129556" x="4713288" y="3957638"/>
          <p14:tracePt t="129568" x="4722813" y="3948113"/>
          <p14:tracePt t="129756" x="4722813" y="3930650"/>
          <p14:tracePt t="129764" x="4722813" y="3911600"/>
          <p14:tracePt t="129771" x="4730750" y="3903663"/>
          <p14:tracePt t="129780" x="4740275" y="3894138"/>
          <p14:tracePt t="129789" x="4749800" y="3884613"/>
          <p14:tracePt t="129795" x="4749800" y="3867150"/>
          <p14:tracePt t="129803" x="4759325" y="3867150"/>
          <p14:tracePt t="129811" x="4767263" y="3840163"/>
          <p14:tracePt t="129819" x="4767263" y="3830638"/>
          <p14:tracePt t="129835" x="4767263" y="3803650"/>
          <p14:tracePt t="129843" x="4767263" y="3794125"/>
          <p14:tracePt t="129851" x="4776788" y="3784600"/>
          <p14:tracePt t="129892" x="4786313" y="3767138"/>
          <p14:tracePt t="130293" x="4786313" y="3748088"/>
          <p14:tracePt t="130301" x="4786313" y="3711575"/>
          <p14:tracePt t="130309" x="4822825" y="3694113"/>
          <p14:tracePt t="130318" x="4822825" y="3684588"/>
          <p14:tracePt t="131421" x="4849813" y="3657600"/>
          <p14:tracePt t="131427" x="4949825" y="3621088"/>
          <p14:tracePt t="131435" x="5014913" y="3575050"/>
          <p14:tracePt t="131443" x="5049838" y="3556000"/>
          <p14:tracePt t="131997" x="5178425" y="3556000"/>
          <p14:tracePt t="132003" x="5251450" y="3602038"/>
          <p14:tracePt t="132012" x="5334000" y="3611563"/>
          <p14:tracePt t="132019" x="5387975" y="3629025"/>
          <p14:tracePt t="132027" x="5470525" y="3665538"/>
          <p14:tracePt t="132035" x="5551488" y="3675063"/>
          <p14:tracePt t="132043" x="5607050" y="3675063"/>
          <p14:tracePt t="132052" x="5643563" y="3694113"/>
          <p14:tracePt t="132059" x="5688013" y="3711575"/>
          <p14:tracePt t="132067" x="5724525" y="3711575"/>
          <p14:tracePt t="132076" x="5761038" y="3711575"/>
          <p14:tracePt t="132086" x="5780088" y="3711575"/>
          <p14:tracePt t="132093" x="5807075" y="3711575"/>
          <p14:tracePt t="132103" x="5853113" y="3711575"/>
          <p14:tracePt t="132109" x="5899150" y="3684588"/>
          <p14:tracePt t="132119" x="5962650" y="3648075"/>
          <p14:tracePt t="132125" x="5989638" y="3629025"/>
          <p14:tracePt t="132137" x="6062663" y="3584575"/>
          <p14:tracePt t="132140" x="6108700" y="3548063"/>
          <p14:tracePt t="132149" x="6153150" y="3519488"/>
          <p14:tracePt t="132158" x="6208713" y="3475038"/>
          <p14:tracePt t="132165" x="6235700" y="3455988"/>
          <p14:tracePt t="132173" x="6281738" y="3419475"/>
          <p14:tracePt t="132180" x="6299200" y="3402013"/>
          <p14:tracePt t="132193" x="6318250" y="3382963"/>
          <p14:tracePt t="132195" x="6335713" y="3375025"/>
          <p14:tracePt t="132371" x="6408738" y="3346450"/>
          <p14:tracePt t="132379" x="6564313" y="3319463"/>
          <p14:tracePt t="132387" x="6700838" y="3319463"/>
          <p14:tracePt t="132395" x="6846888" y="3319463"/>
          <p14:tracePt t="132403" x="7046913" y="3319463"/>
          <p14:tracePt t="132413" x="7229475" y="3319463"/>
          <p14:tracePt t="132421" x="7458075" y="3319463"/>
          <p14:tracePt t="132429" x="7639050" y="3338513"/>
          <p14:tracePt t="132438" x="7821613" y="3382963"/>
          <p14:tracePt t="132445" x="7986713" y="3402013"/>
          <p14:tracePt t="132453" x="8132763" y="3411538"/>
          <p14:tracePt t="132460" x="8259763" y="3429000"/>
          <p14:tracePt t="132470" x="8359775" y="3455988"/>
          <p14:tracePt t="132477" x="8415338" y="3455988"/>
          <p14:tracePt t="132486" x="8459788" y="3455988"/>
          <p14:tracePt t="132495" x="8488363" y="3455988"/>
          <p14:tracePt t="132500" x="8496300" y="3455988"/>
          <p14:tracePt t="132507" x="8515350" y="3455988"/>
          <p14:tracePt t="132517" x="8542338" y="3455988"/>
          <p14:tracePt t="132523" x="8559800" y="3446463"/>
          <p14:tracePt t="132532" x="8615363" y="3411538"/>
          <p14:tracePt t="132540" x="8651875" y="3411538"/>
          <p14:tracePt t="132548" x="8688388" y="3392488"/>
          <p14:tracePt t="132556" x="8734425" y="3375025"/>
          <p14:tracePt t="132564" x="8815388" y="3355975"/>
          <p14:tracePt t="132572" x="8870950" y="3338513"/>
          <p14:tracePt t="132580" x="8915400" y="3328988"/>
          <p14:tracePt t="132588" x="8961438" y="3292475"/>
          <p14:tracePt t="132596" x="9007475" y="3282950"/>
          <p14:tracePt t="132604" x="9043988" y="3273425"/>
          <p14:tracePt t="132612" x="9053513" y="3273425"/>
          <p14:tracePt t="132628" x="9061450" y="3273425"/>
          <p14:tracePt t="132749" x="9107488" y="32734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ja-JP"/>
              <a:t>Routings for De Bruijn</a:t>
            </a:r>
          </a:p>
        </p:txBody>
      </p:sp>
      <p:sp>
        <p:nvSpPr>
          <p:cNvPr id="79875" name="Oval 3"/>
          <p:cNvSpPr>
            <a:spLocks noChangeArrowheads="1"/>
          </p:cNvSpPr>
          <p:nvPr/>
        </p:nvSpPr>
        <p:spPr bwMode="auto">
          <a:xfrm>
            <a:off x="12954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76" name="Oval 4"/>
          <p:cNvSpPr>
            <a:spLocks noChangeArrowheads="1"/>
          </p:cNvSpPr>
          <p:nvPr/>
        </p:nvSpPr>
        <p:spPr bwMode="auto">
          <a:xfrm>
            <a:off x="2667000" y="2286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77" name="Oval 5"/>
          <p:cNvSpPr>
            <a:spLocks noChangeArrowheads="1"/>
          </p:cNvSpPr>
          <p:nvPr/>
        </p:nvSpPr>
        <p:spPr bwMode="auto">
          <a:xfrm>
            <a:off x="34290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78" name="Oval 6"/>
          <p:cNvSpPr>
            <a:spLocks noChangeArrowheads="1"/>
          </p:cNvSpPr>
          <p:nvPr/>
        </p:nvSpPr>
        <p:spPr bwMode="auto">
          <a:xfrm>
            <a:off x="2667000" y="4572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79" name="Line 7"/>
          <p:cNvSpPr>
            <a:spLocks noChangeShapeType="1"/>
          </p:cNvSpPr>
          <p:nvPr/>
        </p:nvSpPr>
        <p:spPr bwMode="auto">
          <a:xfrm flipV="1">
            <a:off x="1524000" y="2514600"/>
            <a:ext cx="11430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0" name="Line 8"/>
          <p:cNvSpPr>
            <a:spLocks noChangeShapeType="1"/>
          </p:cNvSpPr>
          <p:nvPr/>
        </p:nvSpPr>
        <p:spPr bwMode="auto">
          <a:xfrm>
            <a:off x="2819400" y="2514600"/>
            <a:ext cx="685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1" name="Line 9"/>
          <p:cNvSpPr>
            <a:spLocks noChangeShapeType="1"/>
          </p:cNvSpPr>
          <p:nvPr/>
        </p:nvSpPr>
        <p:spPr bwMode="auto">
          <a:xfrm flipH="1" flipV="1">
            <a:off x="1524000" y="3581400"/>
            <a:ext cx="1143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2" name="Line 10"/>
          <p:cNvSpPr>
            <a:spLocks noChangeShapeType="1"/>
          </p:cNvSpPr>
          <p:nvPr/>
        </p:nvSpPr>
        <p:spPr bwMode="auto">
          <a:xfrm flipH="1">
            <a:off x="2895600" y="3657600"/>
            <a:ext cx="609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3" name="Line 11"/>
          <p:cNvSpPr>
            <a:spLocks noChangeShapeType="1"/>
          </p:cNvSpPr>
          <p:nvPr/>
        </p:nvSpPr>
        <p:spPr bwMode="auto">
          <a:xfrm>
            <a:off x="28194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4" name="Line 12"/>
          <p:cNvSpPr>
            <a:spLocks noChangeShapeType="1"/>
          </p:cNvSpPr>
          <p:nvPr/>
        </p:nvSpPr>
        <p:spPr bwMode="auto">
          <a:xfrm flipV="1">
            <a:off x="2819400" y="3581400"/>
            <a:ext cx="762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5" name="Line 13"/>
          <p:cNvSpPr>
            <a:spLocks noChangeShapeType="1"/>
          </p:cNvSpPr>
          <p:nvPr/>
        </p:nvSpPr>
        <p:spPr bwMode="auto">
          <a:xfrm flipH="1" flipV="1">
            <a:off x="2819400" y="2590800"/>
            <a:ext cx="76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6" name="Line 14"/>
          <p:cNvSpPr>
            <a:spLocks noChangeShapeType="1"/>
          </p:cNvSpPr>
          <p:nvPr/>
        </p:nvSpPr>
        <p:spPr bwMode="auto">
          <a:xfrm flipV="1">
            <a:off x="3657600" y="3276600"/>
            <a:ext cx="3810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7" name="Line 15"/>
          <p:cNvSpPr>
            <a:spLocks noChangeShapeType="1"/>
          </p:cNvSpPr>
          <p:nvPr/>
        </p:nvSpPr>
        <p:spPr bwMode="auto">
          <a:xfrm>
            <a:off x="4038600" y="3276600"/>
            <a:ext cx="533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8" name="Line 16"/>
          <p:cNvSpPr>
            <a:spLocks noChangeShapeType="1"/>
          </p:cNvSpPr>
          <p:nvPr/>
        </p:nvSpPr>
        <p:spPr bwMode="auto">
          <a:xfrm flipH="1">
            <a:off x="4038600" y="3581400"/>
            <a:ext cx="533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89" name="Line 17"/>
          <p:cNvSpPr>
            <a:spLocks noChangeShapeType="1"/>
          </p:cNvSpPr>
          <p:nvPr/>
        </p:nvSpPr>
        <p:spPr bwMode="auto">
          <a:xfrm flipH="1" flipV="1">
            <a:off x="3581400" y="36576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0" name="Oval 18"/>
          <p:cNvSpPr>
            <a:spLocks noChangeArrowheads="1"/>
          </p:cNvSpPr>
          <p:nvPr/>
        </p:nvSpPr>
        <p:spPr bwMode="auto">
          <a:xfrm flipH="1">
            <a:off x="67056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1" name="Oval 19"/>
          <p:cNvSpPr>
            <a:spLocks noChangeArrowheads="1"/>
          </p:cNvSpPr>
          <p:nvPr/>
        </p:nvSpPr>
        <p:spPr bwMode="auto">
          <a:xfrm flipH="1">
            <a:off x="5334000" y="2286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2" name="Oval 20"/>
          <p:cNvSpPr>
            <a:spLocks noChangeArrowheads="1"/>
          </p:cNvSpPr>
          <p:nvPr/>
        </p:nvSpPr>
        <p:spPr bwMode="auto">
          <a:xfrm flipH="1">
            <a:off x="4572000" y="3429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3" name="Oval 21"/>
          <p:cNvSpPr>
            <a:spLocks noChangeArrowheads="1"/>
          </p:cNvSpPr>
          <p:nvPr/>
        </p:nvSpPr>
        <p:spPr bwMode="auto">
          <a:xfrm flipH="1">
            <a:off x="5334000" y="4572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4" name="Line 22"/>
          <p:cNvSpPr>
            <a:spLocks noChangeShapeType="1"/>
          </p:cNvSpPr>
          <p:nvPr/>
        </p:nvSpPr>
        <p:spPr bwMode="auto">
          <a:xfrm>
            <a:off x="5486400" y="2514600"/>
            <a:ext cx="3048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5" name="Line 23"/>
          <p:cNvSpPr>
            <a:spLocks noChangeShapeType="1"/>
          </p:cNvSpPr>
          <p:nvPr/>
        </p:nvSpPr>
        <p:spPr bwMode="auto">
          <a:xfrm flipH="1">
            <a:off x="5486400" y="3581400"/>
            <a:ext cx="3048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6" name="Line 24"/>
          <p:cNvSpPr>
            <a:spLocks noChangeShapeType="1"/>
          </p:cNvSpPr>
          <p:nvPr/>
        </p:nvSpPr>
        <p:spPr bwMode="auto">
          <a:xfrm flipH="1">
            <a:off x="54102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9897" name="Group 25"/>
          <p:cNvGrpSpPr>
            <a:grpSpLocks/>
          </p:cNvGrpSpPr>
          <p:nvPr/>
        </p:nvGrpSpPr>
        <p:grpSpPr bwMode="auto">
          <a:xfrm>
            <a:off x="685800" y="3048000"/>
            <a:ext cx="685800" cy="914400"/>
            <a:chOff x="432" y="1920"/>
            <a:chExt cx="432" cy="576"/>
          </a:xfrm>
        </p:grpSpPr>
        <p:sp>
          <p:nvSpPr>
            <p:cNvPr id="79898" name="Line 26"/>
            <p:cNvSpPr>
              <a:spLocks noChangeShapeType="1"/>
            </p:cNvSpPr>
            <p:nvPr/>
          </p:nvSpPr>
          <p:spPr bwMode="auto">
            <a:xfrm flipH="1" flipV="1">
              <a:off x="672" y="1920"/>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899" name="Line 27"/>
            <p:cNvSpPr>
              <a:spLocks noChangeShapeType="1"/>
            </p:cNvSpPr>
            <p:nvPr/>
          </p:nvSpPr>
          <p:spPr bwMode="auto">
            <a:xfrm flipH="1">
              <a:off x="432" y="1920"/>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00" name="Line 28"/>
            <p:cNvSpPr>
              <a:spLocks noChangeShapeType="1"/>
            </p:cNvSpPr>
            <p:nvPr/>
          </p:nvSpPr>
          <p:spPr bwMode="auto">
            <a:xfrm>
              <a:off x="432" y="2208"/>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01" name="Line 29"/>
            <p:cNvSpPr>
              <a:spLocks noChangeShapeType="1"/>
            </p:cNvSpPr>
            <p:nvPr/>
          </p:nvSpPr>
          <p:spPr bwMode="auto">
            <a:xfrm flipV="1">
              <a:off x="672" y="2304"/>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9902" name="Group 30"/>
          <p:cNvGrpSpPr>
            <a:grpSpLocks/>
          </p:cNvGrpSpPr>
          <p:nvPr/>
        </p:nvGrpSpPr>
        <p:grpSpPr bwMode="auto">
          <a:xfrm flipH="1">
            <a:off x="6858000" y="3048000"/>
            <a:ext cx="685800" cy="914400"/>
            <a:chOff x="432" y="1920"/>
            <a:chExt cx="432" cy="576"/>
          </a:xfrm>
        </p:grpSpPr>
        <p:sp>
          <p:nvSpPr>
            <p:cNvPr id="79903" name="Line 31"/>
            <p:cNvSpPr>
              <a:spLocks noChangeShapeType="1"/>
            </p:cNvSpPr>
            <p:nvPr/>
          </p:nvSpPr>
          <p:spPr bwMode="auto">
            <a:xfrm flipH="1" flipV="1">
              <a:off x="672" y="1920"/>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04" name="Line 32"/>
            <p:cNvSpPr>
              <a:spLocks noChangeShapeType="1"/>
            </p:cNvSpPr>
            <p:nvPr/>
          </p:nvSpPr>
          <p:spPr bwMode="auto">
            <a:xfrm flipH="1">
              <a:off x="432" y="1920"/>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05" name="Line 33"/>
            <p:cNvSpPr>
              <a:spLocks noChangeShapeType="1"/>
            </p:cNvSpPr>
            <p:nvPr/>
          </p:nvSpPr>
          <p:spPr bwMode="auto">
            <a:xfrm>
              <a:off x="432" y="2208"/>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06" name="Line 34"/>
            <p:cNvSpPr>
              <a:spLocks noChangeShapeType="1"/>
            </p:cNvSpPr>
            <p:nvPr/>
          </p:nvSpPr>
          <p:spPr bwMode="auto">
            <a:xfrm flipV="1">
              <a:off x="672" y="2304"/>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9907" name="Text Box 35"/>
          <p:cNvSpPr txBox="1">
            <a:spLocks noChangeArrowheads="1"/>
          </p:cNvSpPr>
          <p:nvPr/>
        </p:nvSpPr>
        <p:spPr bwMode="auto">
          <a:xfrm>
            <a:off x="1219200" y="28194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000</a:t>
            </a:r>
          </a:p>
        </p:txBody>
      </p:sp>
      <p:sp>
        <p:nvSpPr>
          <p:cNvPr id="79908" name="Text Box 36"/>
          <p:cNvSpPr txBox="1">
            <a:spLocks noChangeArrowheads="1"/>
          </p:cNvSpPr>
          <p:nvPr/>
        </p:nvSpPr>
        <p:spPr bwMode="auto">
          <a:xfrm>
            <a:off x="2743200" y="19050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001</a:t>
            </a:r>
          </a:p>
        </p:txBody>
      </p:sp>
      <p:sp>
        <p:nvSpPr>
          <p:cNvPr id="79909" name="Text Box 37"/>
          <p:cNvSpPr txBox="1">
            <a:spLocks noChangeArrowheads="1"/>
          </p:cNvSpPr>
          <p:nvPr/>
        </p:nvSpPr>
        <p:spPr bwMode="auto">
          <a:xfrm>
            <a:off x="3413125" y="29098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010</a:t>
            </a:r>
          </a:p>
        </p:txBody>
      </p:sp>
      <p:sp>
        <p:nvSpPr>
          <p:cNvPr id="79910" name="Text Box 38"/>
          <p:cNvSpPr txBox="1">
            <a:spLocks noChangeArrowheads="1"/>
          </p:cNvSpPr>
          <p:nvPr/>
        </p:nvSpPr>
        <p:spPr bwMode="auto">
          <a:xfrm>
            <a:off x="2955925" y="46624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100</a:t>
            </a:r>
          </a:p>
        </p:txBody>
      </p:sp>
      <p:sp>
        <p:nvSpPr>
          <p:cNvPr id="79911" name="Text Box 39"/>
          <p:cNvSpPr txBox="1">
            <a:spLocks noChangeArrowheads="1"/>
          </p:cNvSpPr>
          <p:nvPr/>
        </p:nvSpPr>
        <p:spPr bwMode="auto">
          <a:xfrm>
            <a:off x="4251325" y="29098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101</a:t>
            </a:r>
          </a:p>
        </p:txBody>
      </p:sp>
      <p:sp>
        <p:nvSpPr>
          <p:cNvPr id="79912" name="Text Box 40"/>
          <p:cNvSpPr txBox="1">
            <a:spLocks noChangeArrowheads="1"/>
          </p:cNvSpPr>
          <p:nvPr/>
        </p:nvSpPr>
        <p:spPr bwMode="auto">
          <a:xfrm>
            <a:off x="5546725" y="19192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011</a:t>
            </a:r>
          </a:p>
        </p:txBody>
      </p:sp>
      <p:sp>
        <p:nvSpPr>
          <p:cNvPr id="79913" name="Text Box 41"/>
          <p:cNvSpPr txBox="1">
            <a:spLocks noChangeArrowheads="1"/>
          </p:cNvSpPr>
          <p:nvPr/>
        </p:nvSpPr>
        <p:spPr bwMode="auto">
          <a:xfrm>
            <a:off x="6477000" y="29718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111</a:t>
            </a:r>
          </a:p>
        </p:txBody>
      </p:sp>
      <p:sp>
        <p:nvSpPr>
          <p:cNvPr id="79914" name="Text Box 42"/>
          <p:cNvSpPr txBox="1">
            <a:spLocks noChangeArrowheads="1"/>
          </p:cNvSpPr>
          <p:nvPr/>
        </p:nvSpPr>
        <p:spPr bwMode="auto">
          <a:xfrm>
            <a:off x="5562600" y="4648200"/>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110</a:t>
            </a:r>
          </a:p>
        </p:txBody>
      </p:sp>
      <p:sp>
        <p:nvSpPr>
          <p:cNvPr id="79915" name="Oval 43"/>
          <p:cNvSpPr>
            <a:spLocks noChangeArrowheads="1"/>
          </p:cNvSpPr>
          <p:nvPr/>
        </p:nvSpPr>
        <p:spPr bwMode="auto">
          <a:xfrm>
            <a:off x="3581400" y="54864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16" name="Oval 44"/>
          <p:cNvSpPr>
            <a:spLocks noChangeArrowheads="1"/>
          </p:cNvSpPr>
          <p:nvPr/>
        </p:nvSpPr>
        <p:spPr bwMode="auto">
          <a:xfrm>
            <a:off x="3276600" y="54864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17" name="Oval 45"/>
          <p:cNvSpPr>
            <a:spLocks noChangeArrowheads="1"/>
          </p:cNvSpPr>
          <p:nvPr/>
        </p:nvSpPr>
        <p:spPr bwMode="auto">
          <a:xfrm>
            <a:off x="2971800" y="5486400"/>
            <a:ext cx="228600" cy="4572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18" name="Line 46"/>
          <p:cNvSpPr>
            <a:spLocks noChangeShapeType="1"/>
          </p:cNvSpPr>
          <p:nvPr/>
        </p:nvSpPr>
        <p:spPr bwMode="auto">
          <a:xfrm flipV="1">
            <a:off x="3962400" y="5562600"/>
            <a:ext cx="685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19" name="Line 47"/>
          <p:cNvSpPr>
            <a:spLocks noChangeShapeType="1"/>
          </p:cNvSpPr>
          <p:nvPr/>
        </p:nvSpPr>
        <p:spPr bwMode="auto">
          <a:xfrm>
            <a:off x="3962400" y="5715000"/>
            <a:ext cx="609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0" name="Oval 48"/>
          <p:cNvSpPr>
            <a:spLocks noChangeArrowheads="1"/>
          </p:cNvSpPr>
          <p:nvPr/>
        </p:nvSpPr>
        <p:spPr bwMode="auto">
          <a:xfrm>
            <a:off x="5029200" y="52578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1" name="Oval 49"/>
          <p:cNvSpPr>
            <a:spLocks noChangeArrowheads="1"/>
          </p:cNvSpPr>
          <p:nvPr/>
        </p:nvSpPr>
        <p:spPr bwMode="auto">
          <a:xfrm>
            <a:off x="4724400" y="52578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2" name="Oval 50"/>
          <p:cNvSpPr>
            <a:spLocks noChangeArrowheads="1"/>
          </p:cNvSpPr>
          <p:nvPr/>
        </p:nvSpPr>
        <p:spPr bwMode="auto">
          <a:xfrm>
            <a:off x="5029200" y="57912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3" name="Oval 51"/>
          <p:cNvSpPr>
            <a:spLocks noChangeArrowheads="1"/>
          </p:cNvSpPr>
          <p:nvPr/>
        </p:nvSpPr>
        <p:spPr bwMode="auto">
          <a:xfrm>
            <a:off x="4724400" y="57912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4" name="Text Box 52"/>
          <p:cNvSpPr txBox="1">
            <a:spLocks noChangeArrowheads="1"/>
          </p:cNvSpPr>
          <p:nvPr/>
        </p:nvSpPr>
        <p:spPr bwMode="auto">
          <a:xfrm>
            <a:off x="5241925" y="51720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0</a:t>
            </a:r>
          </a:p>
        </p:txBody>
      </p:sp>
      <p:sp>
        <p:nvSpPr>
          <p:cNvPr id="79925" name="Text Box 53"/>
          <p:cNvSpPr txBox="1">
            <a:spLocks noChangeArrowheads="1"/>
          </p:cNvSpPr>
          <p:nvPr/>
        </p:nvSpPr>
        <p:spPr bwMode="auto">
          <a:xfrm>
            <a:off x="5241925" y="57054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1</a:t>
            </a:r>
          </a:p>
        </p:txBody>
      </p:sp>
      <p:sp>
        <p:nvSpPr>
          <p:cNvPr id="79926" name="Line 54"/>
          <p:cNvSpPr>
            <a:spLocks noChangeShapeType="1"/>
          </p:cNvSpPr>
          <p:nvPr/>
        </p:nvSpPr>
        <p:spPr bwMode="auto">
          <a:xfrm>
            <a:off x="2895600" y="2362200"/>
            <a:ext cx="243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7" name="Line 55"/>
          <p:cNvSpPr>
            <a:spLocks noChangeShapeType="1"/>
          </p:cNvSpPr>
          <p:nvPr/>
        </p:nvSpPr>
        <p:spPr bwMode="auto">
          <a:xfrm flipH="1">
            <a:off x="2895600" y="4724400"/>
            <a:ext cx="243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8" name="Line 56"/>
          <p:cNvSpPr>
            <a:spLocks noChangeShapeType="1"/>
          </p:cNvSpPr>
          <p:nvPr/>
        </p:nvSpPr>
        <p:spPr bwMode="auto">
          <a:xfrm>
            <a:off x="5562600" y="2438400"/>
            <a:ext cx="1143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29" name="Line 57"/>
          <p:cNvSpPr>
            <a:spLocks noChangeShapeType="1"/>
          </p:cNvSpPr>
          <p:nvPr/>
        </p:nvSpPr>
        <p:spPr bwMode="auto">
          <a:xfrm flipH="1">
            <a:off x="5562600" y="3581400"/>
            <a:ext cx="1143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30" name="Line 58"/>
          <p:cNvSpPr>
            <a:spLocks noChangeShapeType="1"/>
          </p:cNvSpPr>
          <p:nvPr/>
        </p:nvSpPr>
        <p:spPr bwMode="auto">
          <a:xfrm flipH="1" flipV="1">
            <a:off x="4724400" y="3657600"/>
            <a:ext cx="685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31" name="Line 59"/>
          <p:cNvSpPr>
            <a:spLocks noChangeShapeType="1"/>
          </p:cNvSpPr>
          <p:nvPr/>
        </p:nvSpPr>
        <p:spPr bwMode="auto">
          <a:xfrm flipV="1">
            <a:off x="4724400" y="2514600"/>
            <a:ext cx="685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9932" name="Group 60"/>
          <p:cNvGrpSpPr>
            <a:grpSpLocks/>
          </p:cNvGrpSpPr>
          <p:nvPr/>
        </p:nvGrpSpPr>
        <p:grpSpPr bwMode="auto">
          <a:xfrm>
            <a:off x="2971800" y="2286000"/>
            <a:ext cx="2514600" cy="2057400"/>
            <a:chOff x="1872" y="1440"/>
            <a:chExt cx="1584" cy="1296"/>
          </a:xfrm>
        </p:grpSpPr>
        <p:sp>
          <p:nvSpPr>
            <p:cNvPr id="79933" name="Line 61"/>
            <p:cNvSpPr>
              <a:spLocks noChangeShapeType="1"/>
            </p:cNvSpPr>
            <p:nvPr/>
          </p:nvSpPr>
          <p:spPr bwMode="auto">
            <a:xfrm>
              <a:off x="1872" y="1440"/>
              <a:ext cx="14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34" name="Line 62"/>
            <p:cNvSpPr>
              <a:spLocks noChangeShapeType="1"/>
            </p:cNvSpPr>
            <p:nvPr/>
          </p:nvSpPr>
          <p:spPr bwMode="auto">
            <a:xfrm>
              <a:off x="3456" y="1680"/>
              <a:ext cx="0" cy="105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35" name="Line 63"/>
            <p:cNvSpPr>
              <a:spLocks noChangeShapeType="1"/>
            </p:cNvSpPr>
            <p:nvPr/>
          </p:nvSpPr>
          <p:spPr bwMode="auto">
            <a:xfrm flipH="1" flipV="1">
              <a:off x="3072" y="2304"/>
              <a:ext cx="336" cy="43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9936" name="Group 64"/>
          <p:cNvGrpSpPr>
            <a:grpSpLocks/>
          </p:cNvGrpSpPr>
          <p:nvPr/>
        </p:nvGrpSpPr>
        <p:grpSpPr bwMode="auto">
          <a:xfrm>
            <a:off x="2971800" y="2514600"/>
            <a:ext cx="1371600" cy="990600"/>
            <a:chOff x="1872" y="1584"/>
            <a:chExt cx="864" cy="624"/>
          </a:xfrm>
        </p:grpSpPr>
        <p:sp>
          <p:nvSpPr>
            <p:cNvPr id="79937" name="Line 65"/>
            <p:cNvSpPr>
              <a:spLocks noChangeShapeType="1"/>
            </p:cNvSpPr>
            <p:nvPr/>
          </p:nvSpPr>
          <p:spPr bwMode="auto">
            <a:xfrm>
              <a:off x="1872" y="1584"/>
              <a:ext cx="384" cy="48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938" name="Line 66"/>
            <p:cNvSpPr>
              <a:spLocks noChangeShapeType="1"/>
            </p:cNvSpPr>
            <p:nvPr/>
          </p:nvSpPr>
          <p:spPr bwMode="auto">
            <a:xfrm>
              <a:off x="2352" y="2208"/>
              <a:ext cx="384"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9939" name="Text Box 67"/>
          <p:cNvSpPr txBox="1">
            <a:spLocks noChangeArrowheads="1"/>
          </p:cNvSpPr>
          <p:nvPr/>
        </p:nvSpPr>
        <p:spPr bwMode="auto">
          <a:xfrm>
            <a:off x="5851525" y="5324475"/>
            <a:ext cx="32019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Destination</a:t>
            </a:r>
            <a:r>
              <a:rPr lang="ja-JP" altLang="en-US" sz="2800">
                <a:latin typeface="Times New Roman" panose="02020603050405020304" pitchFamily="18" charset="0"/>
              </a:rPr>
              <a:t>　</a:t>
            </a:r>
            <a:r>
              <a:rPr lang="en-US" altLang="ja-JP" sz="2800">
                <a:latin typeface="Times New Roman" panose="02020603050405020304" pitchFamily="18" charset="0"/>
              </a:rPr>
              <a:t>Routing</a:t>
            </a:r>
          </a:p>
          <a:p>
            <a:r>
              <a:rPr lang="en-US" altLang="ja-JP" sz="2800">
                <a:latin typeface="Times New Roman" panose="02020603050405020304" pitchFamily="18" charset="0"/>
              </a:rPr>
              <a:t>(001→101)</a:t>
            </a:r>
          </a:p>
        </p:txBody>
      </p:sp>
      <p:pic>
        <p:nvPicPr>
          <p:cNvPr id="2" name="オーディオ 1">
            <a:hlinkClick r:id="" action="ppaction://media"/>
            <a:extLst>
              <a:ext uri="{FF2B5EF4-FFF2-40B4-BE49-F238E27FC236}">
                <a16:creationId xmlns:a16="http://schemas.microsoft.com/office/drawing/2014/main" id="{65AC1F7B-2EC5-4D51-8779-438F24765D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1249"/>
    </mc:Choice>
    <mc:Fallback xmlns="">
      <p:transition spd="slow" advTm="1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99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9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0" x="8851900" y="3438525"/>
          <p14:tracePt t="448" x="8705850" y="3438525"/>
          <p14:tracePt t="456" x="8559800" y="3438525"/>
          <p14:tracePt t="464" x="8451850" y="3438525"/>
          <p14:tracePt t="472" x="8359775" y="3438525"/>
          <p14:tracePt t="480" x="8286750" y="3438525"/>
          <p14:tracePt t="488" x="8223250" y="3438525"/>
          <p14:tracePt t="496" x="8169275" y="3438525"/>
          <p14:tracePt t="504" x="8140700" y="3438525"/>
          <p14:tracePt t="512" x="8123238" y="3438525"/>
          <p14:tracePt t="520" x="8096250" y="3438525"/>
          <p14:tracePt t="528" x="8077200" y="3438525"/>
          <p14:tracePt t="536" x="8059738" y="3438525"/>
          <p14:tracePt t="544" x="8050213" y="3438525"/>
          <p14:tracePt t="552" x="8040688" y="3438525"/>
          <p14:tracePt t="560" x="8031163" y="3446463"/>
          <p14:tracePt t="785" x="8023225" y="3392488"/>
          <p14:tracePt t="793" x="7967663" y="3309938"/>
          <p14:tracePt t="801" x="7940675" y="3282950"/>
          <p14:tracePt t="809" x="7921625" y="3246438"/>
          <p14:tracePt t="821" x="7885113" y="3173413"/>
          <p14:tracePt t="824" x="7850188" y="3127375"/>
          <p14:tracePt t="834" x="7794625" y="3046413"/>
          <p14:tracePt t="843" x="7758113" y="3000375"/>
          <p14:tracePt t="851" x="7721600" y="2954338"/>
          <p14:tracePt t="860" x="7704138" y="2927350"/>
          <p14:tracePt t="865" x="7675563" y="2873375"/>
          <p14:tracePt t="873" x="7667625" y="2836863"/>
          <p14:tracePt t="880" x="7639050" y="2790825"/>
          <p14:tracePt t="888" x="7631113" y="2744788"/>
          <p14:tracePt t="896" x="7621588" y="2717800"/>
          <p14:tracePt t="912" x="7621588" y="2681288"/>
          <p14:tracePt t="929" x="7612063" y="2644775"/>
          <p14:tracePt t="936" x="7612063" y="2635250"/>
          <p14:tracePt t="945" x="7612063" y="2625725"/>
          <p14:tracePt t="962" x="7612063" y="2617788"/>
          <p14:tracePt t="969" x="7612063" y="2608263"/>
          <p14:tracePt t="1138" x="7612063" y="2598738"/>
          <p14:tracePt t="15770" x="7612063" y="2735263"/>
          <p14:tracePt t="15777" x="7667625" y="2954338"/>
          <p14:tracePt t="15790" x="7731125" y="3100388"/>
          <p14:tracePt t="15793" x="7777163" y="3309938"/>
          <p14:tracePt t="15800" x="7850188" y="3538538"/>
          <p14:tracePt t="15808" x="7904163" y="3794125"/>
          <p14:tracePt t="15816" x="7940675" y="4040188"/>
          <p14:tracePt t="15824" x="7950200" y="4186238"/>
          <p14:tracePt t="15832" x="7986713" y="4332288"/>
          <p14:tracePt t="15841" x="7994650" y="4459288"/>
          <p14:tracePt t="15848" x="7994650" y="4551363"/>
          <p14:tracePt t="15856" x="7994650" y="4595813"/>
          <p14:tracePt t="15864" x="7994650" y="4614863"/>
          <p14:tracePt t="16072" x="7967663" y="4668838"/>
          <p14:tracePt t="16081" x="7921625" y="4724400"/>
          <p14:tracePt t="16089" x="7858125" y="4760913"/>
          <p14:tracePt t="16096" x="7840663" y="4787900"/>
          <p14:tracePt t="16104" x="7785100" y="4851400"/>
          <p14:tracePt t="16112" x="7777163" y="4878388"/>
          <p14:tracePt t="16120" x="7748588" y="4914900"/>
          <p14:tracePt t="16128" x="7731125" y="4943475"/>
          <p14:tracePt t="16136" x="7694613" y="4987925"/>
          <p14:tracePt t="16144" x="7667625" y="5016500"/>
          <p14:tracePt t="16152" x="7639050" y="5060950"/>
          <p14:tracePt t="16160" x="7602538" y="5116513"/>
          <p14:tracePt t="16168" x="7567613" y="5160963"/>
          <p14:tracePt t="16176" x="7521575" y="5197475"/>
          <p14:tracePt t="16184" x="7475538" y="5233988"/>
          <p14:tracePt t="16192" x="7412038" y="5270500"/>
          <p14:tracePt t="16200" x="7366000" y="5307013"/>
          <p14:tracePt t="16208" x="7319963" y="5326063"/>
          <p14:tracePt t="16216" x="7265988" y="5362575"/>
          <p14:tracePt t="16225" x="7175500" y="5380038"/>
          <p14:tracePt t="16232" x="7110413" y="5416550"/>
          <p14:tracePt t="16241" x="7056438" y="5426075"/>
          <p14:tracePt t="16250" x="6992938" y="5426075"/>
          <p14:tracePt t="16260" x="6919913" y="5426075"/>
          <p14:tracePt t="16264" x="6864350" y="5426075"/>
          <p14:tracePt t="16273" x="6791325" y="5426075"/>
          <p14:tracePt t="16280" x="6718300" y="5426075"/>
          <p14:tracePt t="16289" x="6664325" y="5426075"/>
          <p14:tracePt t="16296" x="6600825" y="5426075"/>
          <p14:tracePt t="16304" x="6554788" y="5399088"/>
          <p14:tracePt t="16312" x="6491288" y="5380038"/>
          <p14:tracePt t="16320" x="6445250" y="5343525"/>
          <p14:tracePt t="16328" x="6399213" y="5316538"/>
          <p14:tracePt t="16336" x="6372225" y="5289550"/>
          <p14:tracePt t="16344" x="6354763" y="5270500"/>
          <p14:tracePt t="16352" x="6326188" y="5243513"/>
          <p14:tracePt t="16361" x="6326188" y="5233988"/>
          <p14:tracePt t="16369" x="6326188" y="5216525"/>
          <p14:tracePt t="16377" x="6326188" y="5197475"/>
          <p14:tracePt t="16385" x="6326188" y="5170488"/>
          <p14:tracePt t="16392" x="6326188" y="5153025"/>
          <p14:tracePt t="16400" x="6326188" y="5133975"/>
          <p14:tracePt t="16408" x="6326188" y="5116513"/>
          <p14:tracePt t="16416" x="6308725" y="5080000"/>
          <p14:tracePt t="16424" x="6308725" y="5060950"/>
          <p14:tracePt t="16440" x="6308725" y="5033963"/>
          <p14:tracePt t="16449" x="6326188" y="5016500"/>
          <p14:tracePt t="16459" x="6345238" y="4987925"/>
          <p14:tracePt t="16465" x="6372225" y="4960938"/>
          <p14:tracePt t="16476" x="6391275" y="4943475"/>
          <p14:tracePt t="16481" x="6408738" y="4924425"/>
          <p14:tracePt t="16492" x="6427788" y="4914900"/>
          <p14:tracePt t="16497" x="6445250" y="4906963"/>
          <p14:tracePt t="16508" x="6472238" y="4897438"/>
          <p14:tracePt t="16576" x="6481763" y="4897438"/>
          <p14:tracePt t="16584" x="6491288" y="4897438"/>
          <p14:tracePt t="16592" x="6508750" y="4897438"/>
          <p14:tracePt t="16600" x="6527800" y="4897438"/>
          <p14:tracePt t="16608" x="6554788" y="4897438"/>
          <p14:tracePt t="16616" x="6573838" y="4914900"/>
          <p14:tracePt t="16624" x="6637338" y="4933950"/>
          <p14:tracePt t="16632" x="6654800" y="4960938"/>
          <p14:tracePt t="16641" x="6681788" y="4979988"/>
          <p14:tracePt t="16650" x="6737350" y="4997450"/>
          <p14:tracePt t="16660" x="6746875" y="4997450"/>
          <p14:tracePt t="16666" x="6791325" y="5033963"/>
          <p14:tracePt t="16677" x="6810375" y="5053013"/>
          <p14:tracePt t="16681" x="6856413" y="5080000"/>
          <p14:tracePt t="16694" x="6856413" y="5089525"/>
          <p14:tracePt t="16699" x="6856413" y="5116513"/>
          <p14:tracePt t="16704" x="6856413" y="5126038"/>
          <p14:tracePt t="16714" x="6856413" y="5153025"/>
          <p14:tracePt t="16722" x="6856413" y="5160963"/>
          <p14:tracePt t="16738" x="6856413" y="5180013"/>
          <p14:tracePt t="16745" x="6846888" y="5180013"/>
          <p14:tracePt t="16753" x="6837363" y="5180013"/>
          <p14:tracePt t="16858" x="6827838" y="5180013"/>
          <p14:tracePt t="16879" x="6810375" y="5189538"/>
          <p14:tracePt t="17258" x="6791325" y="5207000"/>
          <p14:tracePt t="17290" x="6791325" y="5216525"/>
          <p14:tracePt t="17297" x="6791325" y="5233988"/>
          <p14:tracePt t="17306" x="6783388" y="5253038"/>
          <p14:tracePt t="17313" x="6773863" y="5280025"/>
          <p14:tracePt t="17321" x="6773863" y="5289550"/>
          <p14:tracePt t="17328" x="6754813" y="5326063"/>
          <p14:tracePt t="17336" x="6754813" y="5335588"/>
          <p14:tracePt t="17344" x="6754813" y="5343525"/>
          <p14:tracePt t="17353" x="6754813" y="5353050"/>
          <p14:tracePt t="17360" x="6746875" y="5372100"/>
          <p14:tracePt t="17368" x="6746875" y="5380038"/>
          <p14:tracePt t="17376" x="6746875" y="5389563"/>
          <p14:tracePt t="17384" x="6746875" y="5399088"/>
          <p14:tracePt t="17392" x="6746875" y="5416550"/>
          <p14:tracePt t="17400" x="6746875" y="5426075"/>
          <p14:tracePt t="22402" x="6746875" y="5416550"/>
          <p14:tracePt t="22409" x="6791325" y="5353050"/>
          <p14:tracePt t="22417" x="6873875" y="5280025"/>
          <p14:tracePt t="22427" x="6919913" y="5270500"/>
          <p14:tracePt t="22433" x="6929438" y="5262563"/>
          <p14:tracePt t="22444" x="6937375" y="5253038"/>
          <p14:tracePt t="22449" x="6956425" y="5243513"/>
          <p14:tracePt t="22459" x="6964363" y="5233988"/>
          <p14:tracePt t="22476" x="6973888" y="5233988"/>
          <p14:tracePt t="22976" x="6946900" y="5233988"/>
          <p14:tracePt t="22985" x="6910388" y="5233988"/>
          <p14:tracePt t="22992" x="6900863" y="5233988"/>
          <p14:tracePt t="23001" x="6883400" y="5233988"/>
          <p14:tracePt t="23008" x="6864350" y="5233988"/>
          <p14:tracePt t="23026" x="6846888" y="5233988"/>
          <p14:tracePt t="24634" x="6837363" y="5233988"/>
          <p14:tracePt t="25960" x="6827838" y="5262563"/>
          <p14:tracePt t="25968" x="6827838" y="5316538"/>
          <p14:tracePt t="25976" x="6827838" y="5362575"/>
          <p14:tracePt t="25984" x="6819900" y="5380038"/>
          <p14:tracePt t="25992" x="6819900" y="5408613"/>
          <p14:tracePt t="26000" x="6819900" y="5426075"/>
          <p14:tracePt t="26008" x="6819900" y="5453063"/>
          <p14:tracePt t="26016" x="6819900" y="5499100"/>
          <p14:tracePt t="26025" x="6819900" y="5518150"/>
          <p14:tracePt t="26032" x="6810375" y="5545138"/>
          <p14:tracePt t="26041" x="6810375" y="5554663"/>
          <p14:tracePt t="26048" x="6800850" y="5572125"/>
          <p14:tracePt t="26081" x="6783388" y="5589588"/>
          <p14:tracePt t="26168" x="6773863" y="5599113"/>
          <p14:tracePt t="26320" x="6773863" y="5608638"/>
          <p14:tracePt t="26328" x="6773863" y="5626100"/>
          <p14:tracePt t="26336" x="6773863" y="5635625"/>
          <p14:tracePt t="26344" x="6773863" y="5654675"/>
          <p14:tracePt t="26353" x="6773863" y="5681663"/>
          <p14:tracePt t="26360" x="6773863" y="5691188"/>
          <p14:tracePt t="26369" x="6773863" y="5718175"/>
          <p14:tracePt t="26377" x="6764338" y="5727700"/>
          <p14:tracePt t="26393" x="6746875" y="5745163"/>
          <p14:tracePt t="26401" x="6737350" y="5754688"/>
          <p14:tracePt t="26409" x="6718300" y="5772150"/>
          <p14:tracePt t="26417" x="6700838" y="5781675"/>
          <p14:tracePt t="26427" x="6691313" y="5781675"/>
          <p14:tracePt t="26433" x="6681788" y="5781675"/>
          <p14:tracePt t="26444" x="6664325" y="5781675"/>
          <p14:tracePt t="26472" x="6654800" y="5781675"/>
          <p14:tracePt t="26480" x="6645275" y="5781675"/>
          <p14:tracePt t="26488" x="6637338" y="5791200"/>
          <p14:tracePt t="26496" x="6627813" y="5791200"/>
          <p14:tracePt t="26506" x="6618288" y="5791200"/>
          <p14:tracePt t="26513" x="6610350" y="5791200"/>
          <p14:tracePt t="26523" x="6564313" y="5818188"/>
          <p14:tracePt t="26529" x="6527800" y="5837238"/>
          <p14:tracePt t="26537" x="6500813" y="5845175"/>
          <p14:tracePt t="26544" x="6445250" y="5873750"/>
          <p14:tracePt t="26553" x="6399213" y="5881688"/>
          <p14:tracePt t="26563" x="6345238" y="5881688"/>
          <p14:tracePt t="26569" x="6291263" y="5881688"/>
          <p14:tracePt t="26578" x="6245225" y="5881688"/>
          <p14:tracePt t="26585" x="6181725" y="5881688"/>
          <p14:tracePt t="26593" x="6116638" y="5881688"/>
          <p14:tracePt t="26601" x="6080125" y="5881688"/>
          <p14:tracePt t="26609" x="6043613" y="5881688"/>
          <p14:tracePt t="26617" x="6026150" y="5881688"/>
          <p14:tracePt t="26828" x="6026150" y="5891213"/>
          <p14:tracePt t="26945" x="6035675" y="5891213"/>
          <p14:tracePt t="26954" x="6062663" y="5891213"/>
          <p14:tracePt t="26961" x="6080125" y="5864225"/>
          <p14:tracePt t="26968" x="6116638" y="5845175"/>
          <p14:tracePt t="26976" x="6145213" y="5837238"/>
          <p14:tracePt t="26984" x="6162675" y="5818188"/>
          <p14:tracePt t="26992" x="6208713" y="5800725"/>
          <p14:tracePt t="27000" x="6235700" y="5772150"/>
          <p14:tracePt t="27008" x="6281738" y="5764213"/>
          <p14:tracePt t="27016" x="6345238" y="5735638"/>
          <p14:tracePt t="27025" x="6372225" y="5735638"/>
          <p14:tracePt t="27032" x="6418263" y="5708650"/>
          <p14:tracePt t="27042" x="6435725" y="5708650"/>
          <p14:tracePt t="27048" x="6454775" y="5708650"/>
          <p14:tracePt t="27058" x="6481763" y="5699125"/>
          <p14:tracePt t="27064" x="6500813" y="5691188"/>
          <p14:tracePt t="27080" x="6518275" y="5691188"/>
          <p14:tracePt t="27096" x="6527800" y="5691188"/>
          <p14:tracePt t="27121" x="6537325" y="5691188"/>
          <p14:tracePt t="27128" x="6554788" y="5691188"/>
          <p14:tracePt t="27137" x="6573838" y="5699125"/>
          <p14:tracePt t="27144" x="6591300" y="5718175"/>
          <p14:tracePt t="27154" x="6627813" y="5764213"/>
          <p14:tracePt t="27163" x="6637338" y="5772150"/>
          <p14:tracePt t="27170" x="6664325" y="5800725"/>
          <p14:tracePt t="27177" x="6691313" y="5827713"/>
          <p14:tracePt t="27185" x="6727825" y="5864225"/>
          <p14:tracePt t="27193" x="6754813" y="5873750"/>
          <p14:tracePt t="27201" x="6791325" y="5900738"/>
          <p14:tracePt t="27210" x="6810375" y="5910263"/>
          <p14:tracePt t="27217" x="6827838" y="5910263"/>
          <p14:tracePt t="27233" x="6837363" y="5910263"/>
          <p14:tracePt t="27243" x="6846888" y="5910263"/>
          <p14:tracePt t="27280" x="6856413" y="5910263"/>
          <p14:tracePt t="27296" x="6864350" y="5910263"/>
          <p14:tracePt t="27305" x="6873875" y="5910263"/>
          <p14:tracePt t="27321" x="6892925" y="5910263"/>
          <p14:tracePt t="27393" x="6910388" y="5910263"/>
          <p14:tracePt t="27472" x="6919913" y="5900738"/>
          <p14:tracePt t="27488" x="6919913" y="5881688"/>
          <p14:tracePt t="27496" x="6929438" y="5881688"/>
          <p14:tracePt t="27513" x="6937375" y="5873750"/>
          <p14:tracePt t="27649" x="6946900" y="5881688"/>
          <p14:tracePt t="27660" x="6946900" y="5891213"/>
          <p14:tracePt t="27665" x="6946900" y="5900738"/>
          <p14:tracePt t="27675" x="6946900" y="5918200"/>
          <p14:tracePt t="27681" x="6937375" y="5927725"/>
          <p14:tracePt t="27760" x="6937375" y="5918200"/>
          <p14:tracePt t="27776" x="6946900" y="5910263"/>
          <p14:tracePt t="27784" x="6946900" y="5891213"/>
          <p14:tracePt t="27792" x="6964363" y="5873750"/>
          <p14:tracePt t="27921" x="6946900" y="5873750"/>
          <p14:tracePt t="27928" x="6937375" y="5873750"/>
          <p14:tracePt t="27936" x="6929438" y="5873750"/>
          <p14:tracePt t="28628" x="6929438" y="5864225"/>
          <p14:tracePt t="28633" x="6929438" y="5837238"/>
          <p14:tracePt t="28644" x="6929438" y="5827713"/>
          <p14:tracePt t="28650" x="6929438" y="5818188"/>
          <p14:tracePt t="29696" x="6929438" y="5808663"/>
          <p14:tracePt t="29849" x="6929438" y="5800725"/>
          <p14:tracePt t="29888" x="6929438" y="5781675"/>
          <p14:tracePt t="29896" x="6946900" y="5735638"/>
          <p14:tracePt t="29905" x="6964363" y="5718175"/>
          <p14:tracePt t="29912" x="6973888" y="5708650"/>
          <p14:tracePt t="29921" x="6992938" y="5691188"/>
          <p14:tracePt t="29928" x="7010400" y="5672138"/>
          <p14:tracePt t="29937" x="7019925" y="5654675"/>
          <p14:tracePt t="29945" x="7056438" y="5608638"/>
          <p14:tracePt t="29952" x="7073900" y="5589588"/>
          <p14:tracePt t="29960" x="7083425" y="5581650"/>
          <p14:tracePt t="29968" x="7110413" y="5554663"/>
          <p14:tracePt t="29976" x="7129463" y="5526088"/>
          <p14:tracePt t="29984" x="7156450" y="5489575"/>
          <p14:tracePt t="29992" x="7165975" y="5481638"/>
          <p14:tracePt t="30000" x="7192963" y="5453063"/>
          <p14:tracePt t="30008" x="7202488" y="5435600"/>
          <p14:tracePt t="30016" x="7239000" y="5389563"/>
          <p14:tracePt t="30024" x="7248525" y="5380038"/>
          <p14:tracePt t="30032" x="7256463" y="5372100"/>
          <p14:tracePt t="30040" x="7265988" y="5353050"/>
          <p14:tracePt t="30049" x="7275513" y="5343525"/>
          <p14:tracePt t="30061" x="7275513" y="5335588"/>
          <p14:tracePt t="30168" x="7239000" y="5335588"/>
          <p14:tracePt t="30176" x="7202488" y="5362575"/>
          <p14:tracePt t="30184" x="7183438" y="5372100"/>
          <p14:tracePt t="30192" x="7138988" y="5399088"/>
          <p14:tracePt t="30200" x="7119938" y="5426075"/>
          <p14:tracePt t="30208" x="7092950" y="5435600"/>
          <p14:tracePt t="30216" x="7046913" y="5472113"/>
          <p14:tracePt t="30224" x="7019925" y="5489575"/>
          <p14:tracePt t="30232" x="6983413" y="5508625"/>
          <p14:tracePt t="30240" x="6964363" y="5526088"/>
          <p14:tracePt t="30249" x="6956425" y="5535613"/>
          <p14:tracePt t="30258" x="6956425" y="5545138"/>
          <p14:tracePt t="30265" x="6937375" y="5562600"/>
          <p14:tracePt t="30282" x="6929438" y="5572125"/>
          <p14:tracePt t="30568" x="6937375" y="5545138"/>
          <p14:tracePt t="30576" x="6964363" y="5518150"/>
          <p14:tracePt t="30584" x="6992938" y="5499100"/>
          <p14:tracePt t="30592" x="6992938" y="5481638"/>
          <p14:tracePt t="30600" x="7010400" y="5453063"/>
          <p14:tracePt t="30608" x="7029450" y="5435600"/>
          <p14:tracePt t="30616" x="7046913" y="5416550"/>
          <p14:tracePt t="30624" x="7056438" y="5399088"/>
          <p14:tracePt t="30632" x="7056438" y="5380038"/>
          <p14:tracePt t="30640" x="7065963" y="5362575"/>
          <p14:tracePt t="30648" x="7073900" y="5353050"/>
          <p14:tracePt t="30842" x="7065963" y="5353050"/>
          <p14:tracePt t="30850" x="7065963" y="5372100"/>
          <p14:tracePt t="30858" x="7065963" y="5380038"/>
          <p14:tracePt t="30867" x="7065963" y="5399088"/>
          <p14:tracePt t="30874" x="7065963" y="5416550"/>
          <p14:tracePt t="30880" x="7065963" y="5426075"/>
          <p14:tracePt t="30889" x="7065963" y="5435600"/>
          <p14:tracePt t="30910" x="7065963" y="5445125"/>
          <p14:tracePt t="30913" x="7065963" y="5462588"/>
          <p14:tracePt t="30946" x="7065963" y="5481638"/>
          <p14:tracePt t="30963" x="7065963" y="5489575"/>
          <p14:tracePt t="30985" x="7065963" y="5499100"/>
          <p14:tracePt t="31001" x="7065963" y="5508625"/>
          <p14:tracePt t="31017" x="7065963" y="5518150"/>
          <p14:tracePt t="31025" x="7065963" y="5526088"/>
          <p14:tracePt t="31033" x="7056438" y="5545138"/>
          <p14:tracePt t="31049" x="7046913" y="5554663"/>
          <p14:tracePt t="31081" x="7046913" y="5562600"/>
          <p14:tracePt t="31121" x="7046913" y="5572125"/>
          <p14:tracePt t="31130" x="7046913" y="5581650"/>
          <p14:tracePt t="31152" x="7046913" y="5599113"/>
          <p14:tracePt t="31160" x="7046913" y="5608638"/>
          <p14:tracePt t="31168" x="7046913" y="5618163"/>
          <p14:tracePt t="31177" x="7046913" y="5626100"/>
          <p14:tracePt t="31184" x="7046913" y="5645150"/>
          <p14:tracePt t="31200" x="7037388" y="5645150"/>
          <p14:tracePt t="31232" x="7037388" y="5654675"/>
          <p14:tracePt t="31241" x="7029450" y="5662613"/>
          <p14:tracePt t="31256" x="7029450" y="5681663"/>
          <p14:tracePt t="31272" x="7029450" y="5691188"/>
          <p14:tracePt t="31280" x="7019925" y="5699125"/>
          <p14:tracePt t="31321" x="7010400" y="5708650"/>
          <p14:tracePt t="31395" x="7010400" y="5718175"/>
          <p14:tracePt t="31400" x="7000875" y="5727700"/>
          <p14:tracePt t="31408" x="6992938" y="5735638"/>
          <p14:tracePt t="31434" x="6983413" y="5745163"/>
          <p14:tracePt t="31665" x="6956425" y="5781675"/>
          <p14:tracePt t="31672" x="6946900" y="5808663"/>
          <p14:tracePt t="31680" x="6919913" y="5845175"/>
          <p14:tracePt t="31688" x="6892925" y="5873750"/>
          <p14:tracePt t="31696" x="6873875" y="5891213"/>
          <p14:tracePt t="31704" x="6837363" y="5937250"/>
          <p14:tracePt t="31712" x="6810375" y="5964238"/>
          <p14:tracePt t="31721" x="6800850" y="5983288"/>
          <p14:tracePt t="31728" x="6764338" y="6000750"/>
          <p14:tracePt t="31736" x="6737350" y="6027738"/>
          <p14:tracePt t="31744" x="6727825" y="6037263"/>
          <p14:tracePt t="31752" x="6710363" y="6046788"/>
          <p14:tracePt t="31768" x="6700838" y="6054725"/>
          <p14:tracePt t="31842" x="6681788" y="6064250"/>
          <p14:tracePt t="31850" x="6681788" y="6073775"/>
          <p14:tracePt t="31858" x="6673850" y="6083300"/>
          <p14:tracePt t="31866" x="6664325" y="6083300"/>
          <p14:tracePt t="31898" x="6654800" y="6110288"/>
          <p14:tracePt t="32152" x="6654800" y="6127750"/>
          <p14:tracePt t="32168" x="6654800" y="6146800"/>
          <p14:tracePt t="32176" x="6654800" y="6156325"/>
          <p14:tracePt t="32184" x="6654800" y="6164263"/>
          <p14:tracePt t="32200" x="6664325" y="6210300"/>
          <p14:tracePt t="32209" x="6673850" y="6210300"/>
          <p14:tracePt t="32216" x="6681788" y="6229350"/>
          <p14:tracePt t="32224" x="6710363" y="6265863"/>
          <p14:tracePt t="32232" x="6737350" y="6292850"/>
          <p14:tracePt t="32241" x="6764338" y="6310313"/>
          <p14:tracePt t="32249" x="6773863" y="6319838"/>
          <p14:tracePt t="32256" x="6783388" y="6329363"/>
          <p14:tracePt t="32264" x="6783388" y="6338888"/>
          <p14:tracePt t="32280" x="6783388" y="6346825"/>
          <p14:tracePt t="32450" x="6783388" y="6338888"/>
          <p14:tracePt t="32457" x="6783388" y="6329363"/>
          <p14:tracePt t="32472" x="6783388" y="6319838"/>
          <p14:tracePt t="32481" x="6764338" y="6310313"/>
          <p14:tracePt t="32489" x="6754813" y="6310313"/>
          <p14:tracePt t="32566" x="6754813" y="6302375"/>
          <p14:tracePt t="32568" x="6754813" y="6292850"/>
          <p14:tracePt t="32576" x="6754813" y="6273800"/>
          <p14:tracePt t="32930" x="6746875" y="6265863"/>
          <p14:tracePt t="32937" x="6737350" y="6265863"/>
          <p14:tracePt t="32945" x="6718300" y="6265863"/>
          <p14:tracePt t="32953" x="6718300" y="6273800"/>
          <p14:tracePt t="32961" x="6710363" y="6283325"/>
          <p14:tracePt t="32969" x="6700838" y="6302375"/>
          <p14:tracePt t="32977" x="6681788" y="6310313"/>
          <p14:tracePt t="33242" x="6627813" y="6319838"/>
          <p14:tracePt t="33251" x="6581775" y="6319838"/>
          <p14:tracePt t="33258" x="6527800" y="6319838"/>
          <p14:tracePt t="33266" x="6472238" y="6319838"/>
          <p14:tracePt t="33272" x="6399213" y="6319838"/>
          <p14:tracePt t="33280" x="6326188" y="6319838"/>
          <p14:tracePt t="33288" x="6235700" y="6319838"/>
          <p14:tracePt t="33296" x="6135688" y="6319838"/>
          <p14:tracePt t="33305" x="6062663" y="6319838"/>
          <p14:tracePt t="33312" x="5989638" y="6319838"/>
          <p14:tracePt t="33321" x="5953125" y="6319838"/>
          <p14:tracePt t="33328" x="5907088" y="6319838"/>
          <p14:tracePt t="33337" x="5862638" y="6292850"/>
          <p14:tracePt t="33344" x="5843588" y="6283325"/>
          <p14:tracePt t="33352" x="5826125" y="6273800"/>
          <p14:tracePt t="33360" x="5816600" y="6273800"/>
          <p14:tracePt t="33385" x="5807075" y="6265863"/>
          <p14:tracePt t="33394" x="5807075" y="6256338"/>
          <p14:tracePt t="33401" x="5807075" y="6219825"/>
          <p14:tracePt t="33409" x="5807075" y="6200775"/>
          <p14:tracePt t="33425" x="5797550" y="6164263"/>
          <p14:tracePt t="33436" x="5789613" y="6127750"/>
          <p14:tracePt t="33440" x="5770563" y="6110288"/>
          <p14:tracePt t="33449" x="5753100" y="6064250"/>
          <p14:tracePt t="33457" x="5753100" y="6027738"/>
          <p14:tracePt t="33466" x="5743575" y="6000750"/>
          <p14:tracePt t="33474" x="5743575" y="5964238"/>
          <p14:tracePt t="33481" x="5743575" y="5946775"/>
          <p14:tracePt t="33490" x="5743575" y="5937250"/>
          <p14:tracePt t="33497" x="5743575" y="5918200"/>
          <p14:tracePt t="33508" x="5743575" y="5910263"/>
          <p14:tracePt t="33513" x="5743575" y="5900738"/>
          <p14:tracePt t="33524" x="5770563" y="5873750"/>
          <p14:tracePt t="33529" x="5797550" y="5864225"/>
          <p14:tracePt t="33540" x="5834063" y="5854700"/>
          <p14:tracePt t="33545" x="5899150" y="5837238"/>
          <p14:tracePt t="33553" x="5980113" y="5827713"/>
          <p14:tracePt t="33561" x="6035675" y="5818188"/>
          <p14:tracePt t="33568" x="6099175" y="5818188"/>
          <p14:tracePt t="33576" x="6172200" y="5818188"/>
          <p14:tracePt t="33584" x="6226175" y="5818188"/>
          <p14:tracePt t="33592" x="6281738" y="5818188"/>
          <p14:tracePt t="33600" x="6354763" y="5818188"/>
          <p14:tracePt t="33608" x="6408738" y="5818188"/>
          <p14:tracePt t="33616" x="6472238" y="5818188"/>
          <p14:tracePt t="33624" x="6545263" y="5818188"/>
          <p14:tracePt t="33633" x="6600825" y="5827713"/>
          <p14:tracePt t="33642" x="6664325" y="5854700"/>
          <p14:tracePt t="33651" x="6710363" y="5873750"/>
          <p14:tracePt t="33657" x="6754813" y="5900738"/>
          <p14:tracePt t="33668" x="6773863" y="5918200"/>
          <p14:tracePt t="33674" x="6783388" y="5937250"/>
          <p14:tracePt t="33681" x="6783388" y="5964238"/>
          <p14:tracePt t="33690" x="6800850" y="5983288"/>
          <p14:tracePt t="33697" x="6800850" y="6018213"/>
          <p14:tracePt t="33708" x="6800850" y="6037263"/>
          <p14:tracePt t="33713" x="6783388" y="6091238"/>
          <p14:tracePt t="33724" x="6773863" y="6110288"/>
          <p14:tracePt t="33729" x="6737350" y="6137275"/>
          <p14:tracePt t="33740" x="6727825" y="6173788"/>
          <p14:tracePt t="33745" x="6710363" y="6200775"/>
          <p14:tracePt t="33753" x="6691313" y="6237288"/>
          <p14:tracePt t="33761" x="6673850" y="6256338"/>
          <p14:tracePt t="33776" x="6637338" y="6292850"/>
          <p14:tracePt t="33783" x="6627813" y="6292850"/>
          <p14:tracePt t="33792" x="6610350" y="6302375"/>
          <p14:tracePt t="33800" x="6564313" y="6329363"/>
          <p14:tracePt t="33808" x="6545263" y="6338888"/>
          <p14:tracePt t="33816" x="6508750" y="6346825"/>
          <p14:tracePt t="33824" x="6464300" y="6346825"/>
          <p14:tracePt t="33833" x="6427788" y="6356350"/>
          <p14:tracePt t="33840" x="6362700" y="6356350"/>
          <p14:tracePt t="33850" x="6335713" y="6356350"/>
          <p14:tracePt t="33857" x="6272213" y="6356350"/>
          <p14:tracePt t="33868" x="6226175" y="6356350"/>
          <p14:tracePt t="33872" x="6172200" y="6356350"/>
          <p14:tracePt t="33900" x="6035675" y="6356350"/>
          <p14:tracePt t="33908" x="6016625" y="6356350"/>
          <p14:tracePt t="33914" x="5980113" y="6356350"/>
          <p14:tracePt t="33925" x="5972175" y="6356350"/>
          <p14:tracePt t="33986" x="5972175" y="6346825"/>
          <p14:tracePt t="34018" x="5972175" y="6338888"/>
          <p14:tracePt t="34472" x="5972175" y="6329363"/>
          <p14:tracePt t="34481" x="6026150" y="6329363"/>
          <p14:tracePt t="34488" x="6099175" y="6329363"/>
          <p14:tracePt t="34496" x="6172200" y="6329363"/>
          <p14:tracePt t="34505" x="6262688" y="6329363"/>
          <p14:tracePt t="34512" x="6362700" y="6329363"/>
          <p14:tracePt t="34523" x="6435725" y="6329363"/>
          <p14:tracePt t="34529" x="6491288" y="6329363"/>
          <p14:tracePt t="34540" x="6545263" y="6329363"/>
          <p14:tracePt t="34545" x="6573838" y="6329363"/>
          <p14:tracePt t="34553" x="6581775" y="6329363"/>
          <p14:tracePt t="34652" x="6591300" y="6329363"/>
          <p14:tracePt t="34657" x="6610350" y="6329363"/>
          <p14:tracePt t="34667" x="6618288" y="6329363"/>
          <p14:tracePt t="34674" x="6627813" y="6329363"/>
          <p14:tracePt t="34684" x="6664325" y="6329363"/>
          <p14:tracePt t="34691" x="6681788" y="6319838"/>
          <p14:tracePt t="34697" x="6700838" y="6319838"/>
          <p14:tracePt t="34713" x="6718300" y="6319838"/>
          <p14:tracePt t="34724" x="6737350" y="6310313"/>
          <p14:tracePt t="34729" x="6754813" y="6310313"/>
          <p14:tracePt t="34740" x="6764338" y="6310313"/>
          <p14:tracePt t="34745" x="6783388" y="6310313"/>
          <p14:tracePt t="34753" x="6791325" y="6310313"/>
          <p14:tracePt t="34761" x="6800850" y="6310313"/>
          <p14:tracePt t="34793" x="6819900" y="6310313"/>
          <p14:tracePt t="34801" x="6827838" y="6310313"/>
          <p14:tracePt t="34817" x="6837363" y="6310313"/>
          <p14:tracePt t="34825" x="6846888" y="6310313"/>
          <p14:tracePt t="34834" x="6864350" y="6310313"/>
          <p14:tracePt t="34841" x="6883400" y="6310313"/>
          <p14:tracePt t="34851" x="6910388" y="6310313"/>
          <p14:tracePt t="34856" x="6929438" y="6310313"/>
          <p14:tracePt t="34865" x="6964363" y="6310313"/>
          <p14:tracePt t="34874" x="7010400" y="6310313"/>
          <p14:tracePt t="34882" x="7037388" y="6310313"/>
          <p14:tracePt t="34893" x="7073900" y="6310313"/>
          <p14:tracePt t="34896" x="7129463" y="6310313"/>
          <p14:tracePt t="34905" x="7165975" y="6310313"/>
          <p14:tracePt t="34912" x="7175500" y="6310313"/>
          <p14:tracePt t="34921" x="7183438" y="6310313"/>
          <p14:tracePt t="34928" x="7202488" y="6310313"/>
          <p14:tracePt t="35050" x="7183438" y="6310313"/>
          <p14:tracePt t="35067" x="7175500" y="6310313"/>
          <p14:tracePt t="35074" x="7165975" y="6310313"/>
          <p14:tracePt t="35083" x="7146925" y="6310313"/>
          <p14:tracePt t="35088" x="7129463" y="6310313"/>
          <p14:tracePt t="35104" x="7119938" y="6310313"/>
          <p14:tracePt t="35112" x="7092950" y="6310313"/>
          <p14:tracePt t="35121" x="7073900" y="6310313"/>
          <p14:tracePt t="35128" x="7046913" y="6310313"/>
          <p14:tracePt t="35136" x="7029450" y="6310313"/>
          <p14:tracePt t="35144" x="6992938" y="6310313"/>
          <p14:tracePt t="35152" x="6956425" y="6283325"/>
          <p14:tracePt t="35160" x="6929438" y="6256338"/>
          <p14:tracePt t="35169" x="6883400" y="6229350"/>
          <p14:tracePt t="35178" x="6856413" y="6210300"/>
          <p14:tracePt t="35186" x="6827838" y="6183313"/>
          <p14:tracePt t="35201" x="6819900" y="6164263"/>
          <p14:tracePt t="35209" x="6819900" y="6127750"/>
          <p14:tracePt t="35225" x="6819900" y="6100763"/>
          <p14:tracePt t="35235" x="6819900" y="6083300"/>
          <p14:tracePt t="35241" x="6819900" y="6037263"/>
          <p14:tracePt t="35249" x="6819900" y="6000750"/>
          <p14:tracePt t="35256" x="6819900" y="5983288"/>
          <p14:tracePt t="35266" x="6819900" y="5937250"/>
          <p14:tracePt t="35272" x="6837363" y="5910263"/>
          <p14:tracePt t="35281" x="6864350" y="5873750"/>
          <p14:tracePt t="35288" x="6900863" y="5827713"/>
          <p14:tracePt t="35296" x="6910388" y="5818188"/>
          <p14:tracePt t="35304" x="6956425" y="5791200"/>
          <p14:tracePt t="35312" x="6973888" y="5772150"/>
          <p14:tracePt t="35321" x="7000875" y="5764213"/>
          <p14:tracePt t="35328" x="7029450" y="5745163"/>
          <p14:tracePt t="35336" x="7046913" y="5735638"/>
          <p14:tracePt t="35344" x="7092950" y="5727700"/>
          <p14:tracePt t="35352" x="7119938" y="5708650"/>
          <p14:tracePt t="35360" x="7156450" y="5691188"/>
          <p14:tracePt t="35369" x="7192963" y="5691188"/>
          <p14:tracePt t="35377" x="7212013" y="5681663"/>
          <p14:tracePt t="35385" x="7229475" y="5681663"/>
          <p14:tracePt t="35393" x="7248525" y="5681663"/>
          <p14:tracePt t="35401" x="7256463" y="5681663"/>
          <p14:tracePt t="35409" x="7283450" y="5681663"/>
          <p14:tracePt t="35417" x="7302500" y="5681663"/>
          <p14:tracePt t="35425" x="7329488" y="5681663"/>
          <p14:tracePt t="35434" x="7366000" y="5681663"/>
          <p14:tracePt t="35441" x="7412038" y="5699125"/>
          <p14:tracePt t="35451" x="7458075" y="5727700"/>
          <p14:tracePt t="35456" x="7531100" y="5800725"/>
          <p14:tracePt t="35464" x="7594600" y="5881688"/>
          <p14:tracePt t="35474" x="7648575" y="5946775"/>
          <p14:tracePt t="35481" x="7685088" y="6010275"/>
          <p14:tracePt t="35488" x="7740650" y="6064250"/>
          <p14:tracePt t="35496" x="7767638" y="6091238"/>
          <p14:tracePt t="35504" x="7777163" y="6137275"/>
          <p14:tracePt t="35512" x="7794625" y="6164263"/>
          <p14:tracePt t="35521" x="7813675" y="6192838"/>
          <p14:tracePt t="35528" x="7813675" y="6210300"/>
          <p14:tracePt t="35536" x="7813675" y="6219825"/>
          <p14:tracePt t="35544" x="7813675" y="6229350"/>
          <p14:tracePt t="35552" x="7813675" y="6237288"/>
          <p14:tracePt t="35568" x="7813675" y="6265863"/>
          <p14:tracePt t="35576" x="7813675" y="6273800"/>
          <p14:tracePt t="35584" x="7804150" y="6283325"/>
          <p14:tracePt t="35592" x="7794625" y="6292850"/>
          <p14:tracePt t="35600" x="7777163" y="6319838"/>
          <p14:tracePt t="35608" x="7748588" y="6338888"/>
          <p14:tracePt t="35616" x="7712075" y="6356350"/>
          <p14:tracePt t="35624" x="7685088" y="6375400"/>
          <p14:tracePt t="35633" x="7658100" y="6383338"/>
          <p14:tracePt t="35640" x="7612063" y="6419850"/>
          <p14:tracePt t="35649" x="7567613" y="6429375"/>
          <p14:tracePt t="35656" x="7521575" y="6438900"/>
          <p14:tracePt t="35664" x="7494588" y="6475413"/>
          <p14:tracePt t="35672" x="7448550" y="6483350"/>
          <p14:tracePt t="35680" x="7439025" y="6483350"/>
          <p14:tracePt t="35690" x="7429500" y="6492875"/>
          <p14:tracePt t="35697" x="7412038" y="6502400"/>
          <p14:tracePt t="35707" x="7402513" y="6511925"/>
          <p14:tracePt t="35723" x="7385050" y="6511925"/>
          <p14:tracePt t="35786" x="7375525" y="6511925"/>
          <p14:tracePt t="35820" x="7356475" y="6511925"/>
          <p14:tracePt t="35826" x="7329488" y="6511925"/>
          <p14:tracePt t="35836" x="7312025" y="6511925"/>
          <p14:tracePt t="35841" x="7275513" y="6511925"/>
          <p14:tracePt t="35849" x="7229475" y="6511925"/>
          <p14:tracePt t="35856" x="7212013" y="6511925"/>
          <p14:tracePt t="35865" x="7165975" y="6502400"/>
          <p14:tracePt t="35872" x="7129463" y="6483350"/>
          <p14:tracePt t="35890" x="7056438" y="6456363"/>
          <p14:tracePt t="35896" x="7037388" y="6456363"/>
          <p14:tracePt t="35904" x="7019925" y="6446838"/>
          <p14:tracePt t="35912" x="7010400" y="6438900"/>
          <p14:tracePt t="35936" x="7000875" y="6429375"/>
          <p14:tracePt t="35944" x="7000875" y="6419850"/>
          <p14:tracePt t="35952" x="7000875" y="6411913"/>
          <p14:tracePt t="35960" x="7000875" y="6375400"/>
          <p14:tracePt t="35968" x="7010400" y="6365875"/>
          <p14:tracePt t="35976" x="7019925" y="6365875"/>
          <p14:tracePt t="35984" x="7029450" y="6356350"/>
          <p14:tracePt t="35992" x="7029450" y="6346825"/>
          <p14:tracePt t="36146" x="7037388" y="6338888"/>
          <p14:tracePt t="36170" x="7056438" y="6338888"/>
          <p14:tracePt t="36178" x="7065963" y="6338888"/>
          <p14:tracePt t="36201" x="7092950" y="6338888"/>
          <p14:tracePt t="36209" x="7110413" y="6329363"/>
          <p14:tracePt t="36217" x="7138988" y="6319838"/>
          <p14:tracePt t="36226" x="7146925" y="6310313"/>
          <p14:tracePt t="36233" x="7165975" y="6310313"/>
          <p14:tracePt t="36240" x="7192963" y="6292850"/>
          <p14:tracePt t="36249" x="7202488" y="6283325"/>
          <p14:tracePt t="36257" x="7219950" y="6265863"/>
          <p14:tracePt t="36265" x="7248525" y="6256338"/>
          <p14:tracePt t="36274" x="7275513" y="6237288"/>
          <p14:tracePt t="36280" x="7319963" y="6192838"/>
          <p14:tracePt t="36288" x="7339013" y="6173788"/>
          <p14:tracePt t="36296" x="7356475" y="6146800"/>
          <p14:tracePt t="36304" x="7366000" y="6119813"/>
          <p14:tracePt t="36313" x="7402513" y="6073775"/>
          <p14:tracePt t="36321" x="7421563" y="6046788"/>
          <p14:tracePt t="36328" x="7458075" y="5983288"/>
          <p14:tracePt t="36336" x="7485063" y="5954713"/>
          <p14:tracePt t="36344" x="7521575" y="5891213"/>
          <p14:tracePt t="36352" x="7548563" y="5873750"/>
          <p14:tracePt t="36360" x="7602538" y="5827713"/>
          <p14:tracePt t="36368" x="7648575" y="5791200"/>
          <p14:tracePt t="36376" x="7721600" y="5718175"/>
          <p14:tracePt t="36384" x="7785100" y="5662613"/>
          <p14:tracePt t="36392" x="7831138" y="5618163"/>
          <p14:tracePt t="36400" x="7904163" y="5562600"/>
          <p14:tracePt t="36408" x="7967663" y="5526088"/>
          <p14:tracePt t="36416" x="8031163" y="5489575"/>
          <p14:tracePt t="36424" x="8077200" y="5453063"/>
          <p14:tracePt t="36432" x="8140700" y="5399088"/>
          <p14:tracePt t="36440" x="8204200" y="5362575"/>
          <p14:tracePt t="36448" x="8269288" y="5307013"/>
          <p14:tracePt t="36456" x="8313738" y="5270500"/>
          <p14:tracePt t="36464" x="8396288" y="5233988"/>
          <p14:tracePt t="36473" x="8451850" y="5197475"/>
          <p14:tracePt t="36480" x="8515350" y="5143500"/>
          <p14:tracePt t="36489" x="8559800" y="5097463"/>
          <p14:tracePt t="36497" x="8642350" y="5053013"/>
          <p14:tracePt t="36507" x="8688388" y="5006975"/>
          <p14:tracePt t="36515" x="8770938" y="4951413"/>
          <p14:tracePt t="36523" x="8878888" y="4878388"/>
          <p14:tracePt t="36529" x="8961438" y="4824413"/>
          <p14:tracePt t="36540" x="9043988" y="4751388"/>
          <p14:tracePt t="38328" x="9034463" y="4605338"/>
          <p14:tracePt t="38337" x="8961438" y="4632325"/>
          <p14:tracePt t="38344" x="8897938" y="4641850"/>
          <p14:tracePt t="38352" x="8870950" y="4668838"/>
          <p14:tracePt t="38360" x="8851900" y="4687888"/>
          <p14:tracePt t="38368" x="8770938" y="4724400"/>
          <p14:tracePt t="38376" x="8724900" y="4760913"/>
          <p14:tracePt t="38384" x="8697913" y="4768850"/>
          <p14:tracePt t="38392" x="8651875" y="4778375"/>
          <p14:tracePt t="38400" x="8624888" y="4797425"/>
          <p14:tracePt t="38408" x="8596313" y="4805363"/>
          <p14:tracePt t="38416" x="8578850" y="4814888"/>
          <p14:tracePt t="38424" x="8542338" y="4824413"/>
          <p14:tracePt t="38432" x="8523288" y="4833938"/>
          <p14:tracePt t="38440" x="8515350" y="4841875"/>
          <p14:tracePt t="38449" x="8515350" y="4851400"/>
          <p14:tracePt t="38458" x="8496300" y="4851400"/>
          <p14:tracePt t="38465" x="8488363" y="4851400"/>
          <p14:tracePt t="38474" x="8459788" y="4860925"/>
          <p14:tracePt t="38481" x="8442325" y="4860925"/>
          <p14:tracePt t="38491" x="8405813" y="4870450"/>
          <p14:tracePt t="38497" x="8305800" y="4914900"/>
          <p14:tracePt t="38507" x="8196263" y="4924425"/>
          <p14:tracePt t="38513" x="8040688" y="4987925"/>
          <p14:tracePt t="38524" x="7894638" y="5016500"/>
          <p14:tracePt t="38529" x="7748588" y="5043488"/>
          <p14:tracePt t="38540" x="7594600" y="5080000"/>
          <p14:tracePt t="38545" x="7466013" y="5106988"/>
          <p14:tracePt t="38557" x="7375525" y="5116513"/>
          <p14:tracePt t="38561" x="7256463" y="5133975"/>
          <p14:tracePt t="38573" x="7202488" y="5143500"/>
          <p14:tracePt t="38577" x="7119938" y="5160963"/>
          <p14:tracePt t="38589" x="7065963" y="5180013"/>
          <p14:tracePt t="38592" x="7046913" y="5189538"/>
          <p14:tracePt t="38600" x="7029450" y="5189538"/>
          <p14:tracePt t="38608" x="7010400" y="5197475"/>
          <p14:tracePt t="38616" x="6992938" y="5207000"/>
          <p14:tracePt t="38624" x="6964363" y="5243513"/>
          <p14:tracePt t="38632" x="6956425" y="5253038"/>
          <p14:tracePt t="38640" x="6937375" y="5270500"/>
          <p14:tracePt t="38648" x="6919913" y="5289550"/>
          <p14:tracePt t="38681" x="6910388" y="5299075"/>
          <p14:tracePt t="38689" x="6910388" y="5307013"/>
          <p14:tracePt t="38697" x="6892925" y="5326063"/>
          <p14:tracePt t="38713" x="6883400" y="5335588"/>
          <p14:tracePt t="38745" x="6873875" y="5343525"/>
          <p14:tracePt t="38816" x="6873875" y="5353050"/>
          <p14:tracePt t="38832" x="6864350" y="5362575"/>
          <p14:tracePt t="38928" x="6846888" y="5380038"/>
          <p14:tracePt t="38937" x="6837363" y="5408613"/>
          <p14:tracePt t="38944" x="6827838" y="5408613"/>
          <p14:tracePt t="38954" x="6819900" y="5426075"/>
          <p14:tracePt t="38960" x="6791325" y="5462588"/>
          <p14:tracePt t="38968" x="6764338" y="5481638"/>
          <p14:tracePt t="38976" x="6727825" y="5508625"/>
          <p14:tracePt t="38984" x="6691313" y="5535613"/>
          <p14:tracePt t="38992" x="6645275" y="5554663"/>
          <p14:tracePt t="39001" x="6600825" y="5581650"/>
          <p14:tracePt t="39008" x="6537325" y="5589588"/>
          <p14:tracePt t="39016" x="6508750" y="5626100"/>
          <p14:tracePt t="39024" x="6472238" y="5635625"/>
          <p14:tracePt t="39032" x="6445250" y="5645150"/>
          <p14:tracePt t="39040" x="6418263" y="5654675"/>
          <p14:tracePt t="39048" x="6408738" y="5662613"/>
          <p14:tracePt t="39064" x="6399213" y="5672138"/>
          <p14:tracePt t="39794" x="6381750" y="5672138"/>
          <p14:tracePt t="39806" x="6362700" y="5672138"/>
          <p14:tracePt t="39808" x="6326188" y="5691188"/>
          <p14:tracePt t="39816" x="6299200" y="5708650"/>
          <p14:tracePt t="39824" x="6281738" y="5718175"/>
          <p14:tracePt t="39832" x="6272213" y="5718175"/>
          <p14:tracePt t="39840" x="6272213" y="5727700"/>
          <p14:tracePt t="39848" x="6262688" y="5735638"/>
          <p14:tracePt t="39864" x="6262688" y="5745163"/>
          <p14:tracePt t="40128" x="6262688" y="5754688"/>
          <p14:tracePt t="40161" x="6262688" y="5764213"/>
          <p14:tracePt t="40172" x="6245225" y="5781675"/>
          <p14:tracePt t="40188" x="6235700" y="5791200"/>
          <p14:tracePt t="40194" x="6235700" y="5800725"/>
          <p14:tracePt t="40216" x="6235700" y="5808663"/>
          <p14:tracePt t="40224" x="6226175" y="5837238"/>
          <p14:tracePt t="40962" x="6245225" y="5837238"/>
          <p14:tracePt t="40970" x="6299200" y="5837238"/>
          <p14:tracePt t="40978" x="6345238" y="5837238"/>
          <p14:tracePt t="40989" x="6372225" y="5837238"/>
          <p14:tracePt t="40993" x="6408738" y="5837238"/>
          <p14:tracePt t="41002" x="6491288" y="5818188"/>
          <p14:tracePt t="41008" x="6554788" y="5791200"/>
          <p14:tracePt t="41016" x="6573838" y="5781675"/>
          <p14:tracePt t="41024" x="6591300" y="5781675"/>
          <p14:tracePt t="41032" x="6618288" y="5772150"/>
          <p14:tracePt t="41040" x="6627813" y="5772150"/>
          <p14:tracePt t="41160" x="6637338" y="5772150"/>
          <p14:tracePt t="41240" x="6673850" y="5772150"/>
          <p14:tracePt t="41248" x="6737350" y="5781675"/>
          <p14:tracePt t="41256" x="6856413" y="5800725"/>
          <p14:tracePt t="41264" x="6983413" y="5818188"/>
          <p14:tracePt t="41272" x="7073900" y="5854700"/>
          <p14:tracePt t="41280" x="7192963" y="5873750"/>
          <p14:tracePt t="41288" x="7283450" y="5873750"/>
          <p14:tracePt t="41296" x="7356475" y="5881688"/>
          <p14:tracePt t="41304" x="7421563" y="5910263"/>
          <p14:tracePt t="41312" x="7466013" y="5910263"/>
          <p14:tracePt t="41328" x="7485063" y="5910263"/>
          <p14:tracePt t="41338" x="7494588" y="5910263"/>
          <p14:tracePt t="41498" x="7466013" y="5910263"/>
          <p14:tracePt t="41505" x="7458075" y="5910263"/>
          <p14:tracePt t="41513" x="7421563" y="5910263"/>
          <p14:tracePt t="41521" x="7412038" y="5910263"/>
          <p14:tracePt t="41528" x="7375525" y="5910263"/>
          <p14:tracePt t="41538" x="7356475" y="5910263"/>
          <p14:tracePt t="41544" x="7319963" y="5900738"/>
          <p14:tracePt t="41552" x="7312025" y="5891213"/>
          <p14:tracePt t="41560" x="7283450" y="5891213"/>
          <p14:tracePt t="41569" x="7265988" y="5873750"/>
          <p14:tracePt t="41576" x="7239000" y="5854700"/>
          <p14:tracePt t="41584" x="7219950" y="5845175"/>
          <p14:tracePt t="41592" x="7212013" y="5845175"/>
          <p14:tracePt t="41617" x="7202488" y="5837238"/>
          <p14:tracePt t="41673" x="7202488" y="5827713"/>
          <p14:tracePt t="41706" x="7202488" y="5818188"/>
          <p14:tracePt t="41728" x="7202488" y="5800725"/>
          <p14:tracePt t="41736" x="7202488" y="5791200"/>
          <p14:tracePt t="41760" x="7192963" y="5772150"/>
          <p14:tracePt t="41770" x="7183438" y="5772150"/>
          <p14:tracePt t="41776" x="7175500" y="5772150"/>
          <p14:tracePt t="41785" x="7146925" y="5772150"/>
          <p14:tracePt t="41792" x="7129463" y="5764213"/>
          <p14:tracePt t="41832" x="7119938" y="5754688"/>
          <p14:tracePt t="42360" x="7119938" y="5745163"/>
          <p14:tracePt t="42370" x="7119938" y="5735638"/>
          <p14:tracePt t="42402" x="7110413" y="5727700"/>
          <p14:tracePt t="42408" x="7092950" y="5718175"/>
          <p14:tracePt t="42424" x="7083425" y="5708650"/>
          <p14:tracePt t="42440" x="7083425" y="5699125"/>
          <p14:tracePt t="42489" x="7083425" y="5691188"/>
          <p14:tracePt t="42513" x="7083425" y="5672138"/>
          <p14:tracePt t="42528" x="7083425" y="5662613"/>
          <p14:tracePt t="42536" x="7083425" y="5654675"/>
          <p14:tracePt t="42552" x="7083425" y="5645150"/>
          <p14:tracePt t="42587" x="7083425" y="5635625"/>
          <p14:tracePt t="42840" x="7083425" y="5645150"/>
          <p14:tracePt t="42849" x="7083425" y="5654675"/>
          <p14:tracePt t="42856" x="7083425" y="5662613"/>
          <p14:tracePt t="42873" x="7083425" y="5672138"/>
          <p14:tracePt t="42896" x="7083425" y="5691188"/>
          <p14:tracePt t="42904" x="7083425" y="5708650"/>
          <p14:tracePt t="42920" x="7083425" y="5727700"/>
          <p14:tracePt t="42936" x="7083425" y="5735638"/>
          <p14:tracePt t="42944" x="7083425" y="5745163"/>
          <p14:tracePt t="42953" x="7083425" y="5754688"/>
          <p14:tracePt t="43144" x="7083425" y="5772150"/>
          <p14:tracePt t="43153" x="7073900" y="5791200"/>
          <p14:tracePt t="43193" x="7065963" y="5800725"/>
          <p14:tracePt t="43320" x="7056438" y="5800725"/>
          <p14:tracePt t="43328" x="7046913" y="5800725"/>
          <p14:tracePt t="43337" x="7037388" y="5818188"/>
          <p14:tracePt t="43352" x="7037388" y="5827713"/>
          <p14:tracePt t="43376" x="7029450" y="5837238"/>
          <p14:tracePt t="43560" x="7019925" y="5837238"/>
          <p14:tracePt t="43713" x="7019925" y="5827713"/>
          <p14:tracePt t="43745" x="7019925" y="5818188"/>
          <p14:tracePt t="43848" x="7019925" y="5800725"/>
          <p14:tracePt t="43920" x="7019925" y="5791200"/>
          <p14:tracePt t="43952" x="7019925" y="5781675"/>
          <p14:tracePt t="43993" x="7019925" y="5772150"/>
          <p14:tracePt t="44240" x="7019925" y="5791200"/>
          <p14:tracePt t="44248" x="7029450" y="5808663"/>
          <p14:tracePt t="44256" x="7029450" y="5818188"/>
          <p14:tracePt t="44264" x="7029450" y="5827713"/>
          <p14:tracePt t="44272" x="7037388" y="5827713"/>
          <p14:tracePt t="44288" x="7037388" y="5837238"/>
          <p14:tracePt t="44296" x="7037388" y="5854700"/>
          <p14:tracePt t="44376" x="7037388" y="5864225"/>
          <p14:tracePt t="44506" x="7046913" y="5864225"/>
          <p14:tracePt t="44530" x="7065963" y="5845175"/>
          <p14:tracePt t="44538" x="7092950" y="5800725"/>
          <p14:tracePt t="44547" x="7119938" y="5772150"/>
          <p14:tracePt t="44556" x="7129463" y="5764213"/>
          <p14:tracePt t="44560" x="7146925" y="5745163"/>
          <p14:tracePt t="44568" x="7165975" y="5727700"/>
          <p14:tracePt t="44576" x="7183438" y="5708650"/>
          <p14:tracePt t="44584" x="7192963" y="5699125"/>
          <p14:tracePt t="44592" x="7212013" y="5681663"/>
          <p14:tracePt t="44601" x="7219950" y="5672138"/>
          <p14:tracePt t="44805" x="7219950" y="5681663"/>
          <p14:tracePt t="44810" x="7202488" y="5708650"/>
          <p14:tracePt t="44823" x="7175500" y="5735638"/>
          <p14:tracePt t="44833" x="7146925" y="5754688"/>
          <p14:tracePt t="44841" x="7138988" y="5764213"/>
          <p14:tracePt t="44849" x="7129463" y="5772150"/>
          <p14:tracePt t="44858" x="7119938" y="5781675"/>
          <p14:tracePt t="44865" x="7102475" y="5791200"/>
          <p14:tracePt t="44881" x="7083425" y="5800725"/>
          <p14:tracePt t="44907" x="7073900" y="5808663"/>
          <p14:tracePt t="44993" x="7056438" y="5800725"/>
          <p14:tracePt t="45010" x="7056438" y="5781675"/>
          <p14:tracePt t="45024" x="7056438" y="5772150"/>
          <p14:tracePt t="45040" x="7056438" y="5764213"/>
          <p14:tracePt t="45048" x="7056438" y="5735638"/>
          <p14:tracePt t="45064" x="7046913" y="5718175"/>
          <p14:tracePt t="45072" x="7046913" y="5681663"/>
          <p14:tracePt t="45088" x="7046913" y="5654675"/>
          <p14:tracePt t="45096" x="7046913" y="5645150"/>
          <p14:tracePt t="45104" x="7046913" y="5635625"/>
          <p14:tracePt t="45425" x="7037388" y="5626100"/>
          <p14:tracePt t="45449" x="7029450" y="5626100"/>
          <p14:tracePt t="45457" x="7029450" y="5635625"/>
          <p14:tracePt t="45465" x="7029450" y="5645150"/>
          <p14:tracePt t="45474" x="7029450" y="5654675"/>
          <p14:tracePt t="45481" x="7029450" y="5672138"/>
          <p14:tracePt t="45490" x="7029450" y="5681663"/>
          <p14:tracePt t="45497" x="7029450" y="5691188"/>
          <p14:tracePt t="45506" x="7029450" y="5718175"/>
          <p14:tracePt t="45513" x="7029450" y="5727700"/>
          <p14:tracePt t="45520" x="7029450" y="5754688"/>
          <p14:tracePt t="45529" x="7029450" y="5772150"/>
          <p14:tracePt t="45540" x="7029450" y="5781675"/>
          <p14:tracePt t="45545" x="7037388" y="5818188"/>
          <p14:tracePt t="45561" x="7037388" y="5837238"/>
          <p14:tracePt t="45577" x="7037388" y="5845175"/>
          <p14:tracePt t="45586" x="7037388" y="5854700"/>
          <p14:tracePt t="45609" x="7037388" y="5864225"/>
          <p14:tracePt t="45625" x="7037388" y="5881688"/>
          <p14:tracePt t="45728" x="7037388" y="5891213"/>
          <p14:tracePt t="45736" x="7029450" y="5891213"/>
          <p14:tracePt t="45744" x="7010400" y="5891213"/>
          <p14:tracePt t="45777" x="7000875" y="5881688"/>
          <p14:tracePt t="45793" x="6992938" y="5881688"/>
          <p14:tracePt t="45803" x="6973888" y="5873750"/>
          <p14:tracePt t="45849" x="6956425" y="5854700"/>
          <p14:tracePt t="45857" x="6946900" y="5845175"/>
          <p14:tracePt t="45866" x="6937375" y="5837238"/>
          <p14:tracePt t="45937" x="6937375" y="5818188"/>
          <p14:tracePt t="46186" x="6937375" y="5827713"/>
          <p14:tracePt t="46204" x="6937375" y="5837238"/>
          <p14:tracePt t="46209" x="6937375" y="5845175"/>
          <p14:tracePt t="46218" x="6937375" y="5854700"/>
          <p14:tracePt t="46225" x="6937375" y="5864225"/>
          <p14:tracePt t="46233" x="6937375" y="5873750"/>
          <p14:tracePt t="46245" x="6937375" y="5881688"/>
          <p14:tracePt t="46249" x="6937375" y="5891213"/>
          <p14:tracePt t="46258" x="6946900" y="5900738"/>
          <p14:tracePt t="46265" x="6946900" y="5918200"/>
          <p14:tracePt t="46272" x="6946900" y="5927725"/>
          <p14:tracePt t="46281" x="6946900" y="5937250"/>
          <p14:tracePt t="46289" x="6946900" y="5954713"/>
          <p14:tracePt t="46296" x="6956425" y="5973763"/>
          <p14:tracePt t="46377" x="6964363" y="5983288"/>
          <p14:tracePt t="46422" x="6973888" y="5991225"/>
          <p14:tracePt t="46433" x="6983413" y="5973763"/>
          <p14:tracePt t="46443" x="7010400" y="5946775"/>
          <p14:tracePt t="46449" x="7029450" y="5937250"/>
          <p14:tracePt t="46458" x="7037388" y="5918200"/>
          <p14:tracePt t="46473" x="7046913" y="5910263"/>
          <p14:tracePt t="46481" x="7056438" y="5891213"/>
          <p14:tracePt t="46488" x="7056438" y="5881688"/>
          <p14:tracePt t="46497" x="7065963" y="5881688"/>
          <p14:tracePt t="46513" x="7073900" y="5873750"/>
          <p14:tracePt t="46521" x="7083425" y="5864225"/>
          <p14:tracePt t="46528" x="7102475" y="5864225"/>
          <p14:tracePt t="46538" x="7110413" y="5854700"/>
          <p14:tracePt t="46544" x="7110413" y="5845175"/>
          <p14:tracePt t="46561" x="7119938" y="5837238"/>
          <p14:tracePt t="47073" x="7110413" y="5837238"/>
          <p14:tracePt t="47089" x="7102475" y="5845175"/>
          <p14:tracePt t="47097" x="7092950" y="5854700"/>
          <p14:tracePt t="47203" x="7092950" y="5845175"/>
          <p14:tracePt t="47210" x="7092950" y="5827713"/>
          <p14:tracePt t="47219" x="7092950" y="5800725"/>
          <p14:tracePt t="47225" x="7092950" y="5781675"/>
          <p14:tracePt t="47233" x="7110413" y="5735638"/>
          <p14:tracePt t="47245" x="7119938" y="5718175"/>
          <p14:tracePt t="47249" x="7119938" y="5699125"/>
          <p14:tracePt t="47258" x="7119938" y="5681663"/>
          <p14:tracePt t="47265" x="7129463" y="5662613"/>
          <p14:tracePt t="47274" x="7129463" y="5654675"/>
          <p14:tracePt t="47290" x="7129463" y="5645150"/>
          <p14:tracePt t="47424" x="7119938" y="5645150"/>
          <p14:tracePt t="47432" x="7102475" y="5654675"/>
          <p14:tracePt t="47440" x="7083425" y="5662613"/>
          <p14:tracePt t="47448" x="7073900" y="5672138"/>
          <p14:tracePt t="47457" x="7065963" y="5672138"/>
          <p14:tracePt t="47463" x="7056438" y="5691188"/>
          <p14:tracePt t="47472" x="7046913" y="5691188"/>
          <p14:tracePt t="47489" x="7029450" y="5699125"/>
          <p14:tracePt t="47633" x="7029450" y="5691188"/>
          <p14:tracePt t="47643" x="7029450" y="5672138"/>
          <p14:tracePt t="47649" x="7029450" y="5662613"/>
          <p14:tracePt t="47658" x="7029450" y="5654675"/>
          <p14:tracePt t="47666" x="7029450" y="5626100"/>
          <p14:tracePt t="47676" x="7037388" y="5599113"/>
          <p14:tracePt t="47682" x="7046913" y="5589588"/>
          <p14:tracePt t="47691" x="7046913" y="5581650"/>
          <p14:tracePt t="47708" x="7056438" y="5562600"/>
          <p14:tracePt t="47714" x="7073900" y="5545138"/>
          <p14:tracePt t="47740" x="7092950" y="5526088"/>
          <p14:tracePt t="47744" x="7102475" y="5518150"/>
          <p14:tracePt t="47770" x="7110413" y="5499100"/>
          <p14:tracePt t="47785" x="7129463" y="5481638"/>
          <p14:tracePt t="47890" x="7119938" y="5499100"/>
          <p14:tracePt t="47898" x="7110413" y="5508625"/>
          <p14:tracePt t="47904" x="7083425" y="5535613"/>
          <p14:tracePt t="47924" x="7073900" y="5545138"/>
          <p14:tracePt t="47928" x="7073900" y="5554663"/>
          <p14:tracePt t="48410" x="7073900" y="5562600"/>
          <p14:tracePt t="48418" x="7073900" y="5599113"/>
          <p14:tracePt t="48425" x="7073900" y="5618163"/>
          <p14:tracePt t="48442" x="7073900" y="5635625"/>
          <p14:tracePt t="48449" x="7073900" y="5654675"/>
          <p14:tracePt t="48464" x="7073900" y="5681663"/>
          <p14:tracePt t="48472" x="7073900" y="5691188"/>
          <p14:tracePt t="48490" x="7083425" y="5708650"/>
          <p14:tracePt t="48560" x="7083425" y="5727700"/>
          <p14:tracePt t="48569" x="7083425" y="5735638"/>
          <p14:tracePt t="48585" x="7083425" y="5745163"/>
          <p14:tracePt t="48593" x="7083425" y="5754688"/>
          <p14:tracePt t="48861" x="7083425" y="5764213"/>
          <p14:tracePt t="48867" x="7083425" y="5772150"/>
          <p14:tracePt t="48875" x="7083425" y="5781675"/>
          <p14:tracePt t="48885" x="7083425" y="5791200"/>
          <p14:tracePt t="48890" x="7073900" y="5818188"/>
          <p14:tracePt t="48993" x="7056438" y="5818188"/>
          <p14:tracePt t="49001" x="7037388" y="5818188"/>
          <p14:tracePt t="49009" x="7029450" y="5818188"/>
          <p14:tracePt t="49017" x="7000875" y="5818188"/>
          <p14:tracePt t="49089" x="7000875" y="5808663"/>
          <p14:tracePt t="49105" x="7000875" y="5791200"/>
          <p14:tracePt t="49114" x="7000875" y="5781675"/>
          <p14:tracePt t="49130" x="7000875" y="5772150"/>
          <p14:tracePt t="49150" x="7010400" y="5764213"/>
          <p14:tracePt t="49153" x="7019925" y="5754688"/>
          <p14:tracePt t="49224" x="7019925" y="5745163"/>
          <p14:tracePt t="49232" x="7019925" y="5727700"/>
          <p14:tracePt t="49240" x="7019925" y="5699125"/>
          <p14:tracePt t="49249" x="7019925" y="5691188"/>
          <p14:tracePt t="49257" x="7019925" y="5681663"/>
          <p14:tracePt t="49265" x="7019925" y="5672138"/>
          <p14:tracePt t="49273" x="7019925" y="5662613"/>
          <p14:tracePt t="49281" x="7019925" y="5645150"/>
          <p14:tracePt t="49289" x="7019925" y="5618163"/>
          <p14:tracePt t="49297" x="7019925" y="5608638"/>
          <p14:tracePt t="49307" x="7019925" y="5599113"/>
          <p14:tracePt t="49326" x="7019925" y="5572125"/>
          <p14:tracePt t="49328" x="7019925" y="5562600"/>
          <p14:tracePt t="49337" x="7019925" y="5535613"/>
          <p14:tracePt t="49344" x="7019925" y="5526088"/>
          <p14:tracePt t="49353" x="7019925" y="5481638"/>
          <p14:tracePt t="49360" x="7019925" y="5426075"/>
          <p14:tracePt t="49368" x="7019925" y="5389563"/>
          <p14:tracePt t="49376" x="7019925" y="5335588"/>
          <p14:tracePt t="49384" x="7019925" y="5299075"/>
          <p14:tracePt t="49392" x="7010400" y="5243513"/>
          <p14:tracePt t="49400" x="6983413" y="5170488"/>
          <p14:tracePt t="49408" x="6973888" y="5089525"/>
          <p14:tracePt t="49416" x="6973888" y="5016500"/>
          <p14:tracePt t="49424" x="6946900" y="4906963"/>
          <p14:tracePt t="49434" x="6883400" y="4768850"/>
          <p14:tracePt t="49440" x="6810375" y="4651375"/>
          <p14:tracePt t="49448" x="6718300" y="4478338"/>
          <p14:tracePt t="49456" x="6645275" y="4340225"/>
          <p14:tracePt t="49464" x="6573838" y="4213225"/>
          <p14:tracePt t="49472" x="6500813" y="4094163"/>
          <p14:tracePt t="49480" x="6435725" y="3976688"/>
          <p14:tracePt t="49488" x="6362700" y="3875088"/>
          <p14:tracePt t="49496" x="6291263" y="3738563"/>
          <p14:tracePt t="49505" x="6199188" y="3584575"/>
          <p14:tracePt t="49513" x="6089650" y="3438525"/>
          <p14:tracePt t="49525" x="5972175" y="3292475"/>
          <p14:tracePt t="49528" x="5843588" y="3155950"/>
          <p14:tracePt t="49537" x="5743575" y="3036888"/>
          <p14:tracePt t="49545" x="5643563" y="2936875"/>
          <p14:tracePt t="49553" x="5551488" y="2836863"/>
          <p14:tracePt t="49560" x="5478463" y="2754313"/>
          <p14:tracePt t="49568" x="5414963" y="2698750"/>
          <p14:tracePt t="49576" x="5334000" y="2625725"/>
          <p14:tracePt t="49584" x="5251450" y="2571750"/>
          <p14:tracePt t="49592" x="5159375" y="2544763"/>
          <p14:tracePt t="49600" x="5059363" y="2508250"/>
          <p14:tracePt t="49608" x="4959350" y="2481263"/>
          <p14:tracePt t="49616" x="4868863" y="2462213"/>
          <p14:tracePt t="49624" x="4822825" y="2444750"/>
          <p14:tracePt t="49632" x="4749800" y="2425700"/>
          <p14:tracePt t="49640" x="4686300" y="2416175"/>
          <p14:tracePt t="49648" x="4630738" y="2408238"/>
          <p14:tracePt t="49656" x="4549775" y="2379663"/>
          <p14:tracePt t="49664" x="4494213" y="2379663"/>
          <p14:tracePt t="49672" x="4430713" y="2362200"/>
          <p14:tracePt t="49680" x="4394200" y="2362200"/>
          <p14:tracePt t="49688" x="4348163" y="2352675"/>
          <p14:tracePt t="49696" x="4311650" y="2352675"/>
          <p14:tracePt t="49705" x="4294188" y="2352675"/>
          <p14:tracePt t="49712" x="4275138" y="2352675"/>
          <p14:tracePt t="49722" x="4257675" y="2352675"/>
          <p14:tracePt t="49740" x="4248150" y="2352675"/>
          <p14:tracePt t="49763" x="4230688" y="2352675"/>
          <p14:tracePt t="49771" x="4221163" y="2362200"/>
          <p14:tracePt t="49777" x="4211638" y="2371725"/>
          <p14:tracePt t="49793" x="4202113" y="2379663"/>
          <p14:tracePt t="49800" x="4157663" y="2408238"/>
          <p14:tracePt t="49816" x="4111625" y="2425700"/>
          <p14:tracePt t="49832" x="4094163" y="2444750"/>
          <p14:tracePt t="49840" x="4075113" y="2452688"/>
          <p14:tracePt t="49848" x="4057650" y="2471738"/>
          <p14:tracePt t="49856" x="4021138" y="2471738"/>
          <p14:tracePt t="49864" x="3984625" y="2481263"/>
          <p14:tracePt t="49872" x="3956050" y="2481263"/>
          <p14:tracePt t="49880" x="3902075" y="2481263"/>
          <p14:tracePt t="49888" x="3846513" y="2481263"/>
          <p14:tracePt t="49907" x="3702050" y="2481263"/>
          <p14:tracePt t="49912" x="3636963" y="2481263"/>
          <p14:tracePt t="49921" x="3582988" y="2481263"/>
          <p14:tracePt t="49928" x="3556000" y="2481263"/>
          <p14:tracePt t="49937" x="3500438" y="2481263"/>
          <p14:tracePt t="49946" x="3463925" y="2481263"/>
          <p14:tracePt t="49953" x="3390900" y="2481263"/>
          <p14:tracePt t="49960" x="3354388" y="2481263"/>
          <p14:tracePt t="49968" x="3309938" y="2481263"/>
          <p14:tracePt t="49976" x="3290888" y="2481263"/>
          <p14:tracePt t="49984" x="3263900" y="2481263"/>
          <p14:tracePt t="49992" x="3244850" y="2481263"/>
          <p14:tracePt t="50000" x="3227388" y="2481263"/>
          <p14:tracePt t="50008" x="3217863" y="2481263"/>
          <p14:tracePt t="50016" x="3208338" y="2481263"/>
          <p14:tracePt t="50040" x="3190875" y="2481263"/>
          <p14:tracePt t="50048" x="3181350" y="2481263"/>
          <p14:tracePt t="50056" x="3171825" y="2481263"/>
          <p14:tracePt t="50064" x="3144838" y="2481263"/>
          <p14:tracePt t="50072" x="3127375" y="2481263"/>
          <p14:tracePt t="50080" x="3100388" y="2508250"/>
          <p14:tracePt t="50088" x="3081338" y="2508250"/>
          <p14:tracePt t="50096" x="3054350" y="2508250"/>
          <p14:tracePt t="50105" x="3027363" y="2508250"/>
          <p14:tracePt t="50112" x="2990850" y="2508250"/>
          <p14:tracePt t="50121" x="2971800" y="2508250"/>
          <p14:tracePt t="50128" x="2944813" y="2508250"/>
          <p14:tracePt t="50138" x="2925763" y="2508250"/>
          <p14:tracePt t="50144" x="2908300" y="2508250"/>
          <p14:tracePt t="50153" x="2898775" y="2508250"/>
          <p14:tracePt t="50338" x="2898775" y="2498725"/>
          <p14:tracePt t="50347" x="2898775" y="2489200"/>
          <p14:tracePt t="50386" x="2898775" y="2481263"/>
          <p14:tracePt t="50514" x="2898775" y="2471738"/>
          <p14:tracePt t="50529" x="2908300" y="2471738"/>
          <p14:tracePt t="50580" x="2935288" y="2462213"/>
          <p14:tracePt t="50587" x="2954338" y="2452688"/>
          <p14:tracePt t="50602" x="2981325" y="2444750"/>
          <p14:tracePt t="50617" x="2990850" y="2435225"/>
          <p14:tracePt t="50625" x="2998788" y="2425700"/>
          <p14:tracePt t="50641" x="3008313" y="2416175"/>
          <p14:tracePt t="51722" x="2998788" y="2408238"/>
          <p14:tracePt t="51733" x="2925763" y="2444750"/>
          <p14:tracePt t="51738" x="2917825" y="2489200"/>
          <p14:tracePt t="51746" x="2908300" y="2554288"/>
          <p14:tracePt t="51756" x="2908300" y="2608263"/>
          <p14:tracePt t="51761" x="2908300" y="2662238"/>
          <p14:tracePt t="51771" x="2908300" y="2698750"/>
          <p14:tracePt t="51777" x="2908300" y="2754313"/>
          <p14:tracePt t="51785" x="2908300" y="2817813"/>
          <p14:tracePt t="51793" x="2935288" y="2881313"/>
          <p14:tracePt t="51801" x="2990850" y="2973388"/>
          <p14:tracePt t="51809" x="2998788" y="3009900"/>
          <p14:tracePt t="51817" x="3027363" y="3082925"/>
          <p14:tracePt t="51825" x="3081338" y="3182938"/>
          <p14:tracePt t="51835" x="3136900" y="3273425"/>
          <p14:tracePt t="51842" x="3181350" y="3392488"/>
          <p14:tracePt t="51852" x="3217863" y="3492500"/>
          <p14:tracePt t="51856" x="3263900" y="3584575"/>
          <p14:tracePt t="51864" x="3290888" y="3721100"/>
          <p14:tracePt t="51872" x="3309938" y="3848100"/>
          <p14:tracePt t="51889" x="3409950" y="4130675"/>
          <p14:tracePt t="51896" x="3436938" y="4240213"/>
          <p14:tracePt t="51905" x="3482975" y="4395788"/>
          <p14:tracePt t="51912" x="3509963" y="4522788"/>
          <p14:tracePt t="51921" x="3556000" y="4678363"/>
          <p14:tracePt t="51929" x="3573463" y="4787900"/>
          <p14:tracePt t="51936" x="3600450" y="4914900"/>
          <p14:tracePt t="51944" x="3656013" y="4997450"/>
          <p14:tracePt t="51953" x="3702050" y="5116513"/>
          <p14:tracePt t="51960" x="3775075" y="5216525"/>
          <p14:tracePt t="51969" x="3802063" y="5289550"/>
          <p14:tracePt t="51976" x="3856038" y="5380038"/>
          <p14:tracePt t="51984" x="3865563" y="5399088"/>
          <p14:tracePt t="51992" x="3902075" y="5453063"/>
          <p14:tracePt t="52000" x="3911600" y="5499100"/>
          <p14:tracePt t="52008" x="3911600" y="5554663"/>
          <p14:tracePt t="52016" x="3911600" y="5589588"/>
          <p14:tracePt t="52024" x="3911600" y="5608638"/>
          <p14:tracePt t="52032" x="3911600" y="5635625"/>
          <p14:tracePt t="52040" x="3911600" y="5645150"/>
          <p14:tracePt t="52049" x="3911600" y="5672138"/>
          <p14:tracePt t="52056" x="3902075" y="5691188"/>
          <p14:tracePt t="52065" x="3902075" y="5699125"/>
          <p14:tracePt t="52072" x="3902075" y="5727700"/>
          <p14:tracePt t="52088" x="3902075" y="5735638"/>
          <p14:tracePt t="52128" x="3892550" y="5745163"/>
          <p14:tracePt t="52137" x="3883025" y="5754688"/>
          <p14:tracePt t="52152" x="3865563" y="5772150"/>
          <p14:tracePt t="52265" x="3856038" y="5781675"/>
          <p14:tracePt t="52296" x="3902075" y="5772150"/>
          <p14:tracePt t="52304" x="3911600" y="5772150"/>
          <p14:tracePt t="52313" x="3948113" y="5764213"/>
          <p14:tracePt t="52321" x="3975100" y="5754688"/>
          <p14:tracePt t="52329" x="4021138" y="5745163"/>
          <p14:tracePt t="52338" x="4048125" y="5727700"/>
          <p14:tracePt t="52344" x="4102100" y="5708650"/>
          <p14:tracePt t="52353" x="4129088" y="5691188"/>
          <p14:tracePt t="52360" x="4175125" y="5672138"/>
          <p14:tracePt t="52369" x="4184650" y="5662613"/>
          <p14:tracePt t="52376" x="4211638" y="5654675"/>
          <p14:tracePt t="52384" x="4230688" y="5645150"/>
          <p14:tracePt t="52392" x="4257675" y="5645150"/>
          <p14:tracePt t="52400" x="4294188" y="5635625"/>
          <p14:tracePt t="52408" x="4311650" y="5626100"/>
          <p14:tracePt t="52416" x="4330700" y="5618163"/>
          <p14:tracePt t="52424" x="4357688" y="5618163"/>
          <p14:tracePt t="52432" x="4376738" y="5608638"/>
          <p14:tracePt t="52440" x="4394200" y="5608638"/>
          <p14:tracePt t="52450" x="4413250" y="5599113"/>
          <p14:tracePt t="52456" x="4440238" y="5599113"/>
          <p14:tracePt t="52464" x="4448175" y="5599113"/>
          <p14:tracePt t="52472" x="4467225" y="5581650"/>
          <p14:tracePt t="52635" x="4467225" y="5589588"/>
          <p14:tracePt t="52642" x="4421188" y="5618163"/>
          <p14:tracePt t="52655" x="4340225" y="5691188"/>
          <p14:tracePt t="52657" x="4275138" y="5727700"/>
          <p14:tracePt t="52665" x="4194175" y="5772150"/>
          <p14:tracePt t="52673" x="4129088" y="5791200"/>
          <p14:tracePt t="52682" x="4084638" y="5827713"/>
          <p14:tracePt t="52688" x="4038600" y="5854700"/>
          <p14:tracePt t="52696" x="4011613" y="5873750"/>
          <p14:tracePt t="53026" x="4038600" y="5873750"/>
          <p14:tracePt t="53034" x="4094163" y="5873750"/>
          <p14:tracePt t="53041" x="4138613" y="5873750"/>
          <p14:tracePt t="53055" x="4202113" y="5873750"/>
          <p14:tracePt t="53056" x="4238625" y="5881688"/>
          <p14:tracePt t="53064" x="4294188" y="5910263"/>
          <p14:tracePt t="53072" x="4321175" y="5927725"/>
          <p14:tracePt t="53081" x="4330700" y="5937250"/>
          <p14:tracePt t="53088" x="4340225" y="5937250"/>
          <p14:tracePt t="53096" x="4348163" y="5946775"/>
          <p14:tracePt t="53357" x="4348163" y="5964238"/>
          <p14:tracePt t="53362" x="4348163" y="5973763"/>
          <p14:tracePt t="53370" x="4348163" y="5983288"/>
          <p14:tracePt t="53386" x="4348163" y="6000750"/>
          <p14:tracePt t="53417" x="4348163" y="6010275"/>
          <p14:tracePt t="53425" x="4348163" y="6018213"/>
          <p14:tracePt t="53540" x="4348163" y="6027738"/>
          <p14:tracePt t="53545" x="4340225" y="6027738"/>
          <p14:tracePt t="53554" x="4311650" y="6027738"/>
          <p14:tracePt t="53561" x="4303713" y="5991225"/>
          <p14:tracePt t="53572" x="4294188" y="5964238"/>
          <p14:tracePt t="53577" x="4275138" y="5946775"/>
          <p14:tracePt t="53588" x="4257675" y="5927725"/>
          <p14:tracePt t="53593" x="4238625" y="5910263"/>
          <p14:tracePt t="53601" x="4221163" y="5881688"/>
          <p14:tracePt t="53609" x="4202113" y="5881688"/>
          <p14:tracePt t="53616" x="4175125" y="5864225"/>
          <p14:tracePt t="53624" x="4175125" y="5854700"/>
          <p14:tracePt t="53640" x="4157663" y="5854700"/>
          <p14:tracePt t="53664" x="4138613" y="5845175"/>
          <p14:tracePt t="53753" x="4129088" y="5845175"/>
          <p14:tracePt t="53762" x="4111625" y="5845175"/>
          <p14:tracePt t="53774" x="4102100" y="5845175"/>
          <p14:tracePt t="53779" x="4094163" y="5845175"/>
          <p14:tracePt t="53785" x="4084638" y="5845175"/>
          <p14:tracePt t="53800" x="4075113" y="5845175"/>
          <p14:tracePt t="53946" x="4111625" y="5873750"/>
          <p14:tracePt t="53954" x="4165600" y="5881688"/>
          <p14:tracePt t="53962" x="4211638" y="5891213"/>
          <p14:tracePt t="53974" x="4294188" y="5918200"/>
          <p14:tracePt t="53978" x="4321175" y="5927725"/>
          <p14:tracePt t="53989" x="4340225" y="5927725"/>
          <p14:tracePt t="53993" x="4367213" y="5937250"/>
          <p14:tracePt t="54000" x="4384675" y="5937250"/>
          <p14:tracePt t="54017" x="4394200" y="5937250"/>
          <p14:tracePt t="54042" x="4413250" y="5937250"/>
          <p14:tracePt t="54096" x="4421188" y="5937250"/>
          <p14:tracePt t="54113" x="4430713" y="5946775"/>
          <p14:tracePt t="54121" x="4440238" y="5954713"/>
          <p14:tracePt t="54129" x="4448175" y="5964238"/>
          <p14:tracePt t="54145" x="4457700" y="5973763"/>
          <p14:tracePt t="54442" x="4467225" y="5973763"/>
          <p14:tracePt t="54449" x="4476750" y="5973763"/>
          <p14:tracePt t="54456" x="4503738" y="5973763"/>
          <p14:tracePt t="54488" x="4513263" y="5983288"/>
          <p14:tracePt t="54504" x="4530725" y="6000750"/>
          <p14:tracePt t="54520" x="4540250" y="6000750"/>
          <p14:tracePt t="54528" x="4557713" y="6010275"/>
          <p14:tracePt t="54536" x="4576763" y="6010275"/>
          <p14:tracePt t="54544" x="4586288" y="6018213"/>
          <p14:tracePt t="54555" x="4594225" y="6018213"/>
          <p14:tracePt t="54559" x="4613275" y="6018213"/>
          <p14:tracePt t="54570" x="4622800" y="6027738"/>
          <p14:tracePt t="54576" x="4640263" y="6027738"/>
          <p14:tracePt t="54584" x="4659313" y="6027738"/>
          <p14:tracePt t="54592" x="4667250" y="6027738"/>
          <p14:tracePt t="54600" x="4676775" y="6027738"/>
          <p14:tracePt t="54608" x="4686300" y="6027738"/>
          <p14:tracePt t="54616" x="4695825" y="6027738"/>
          <p14:tracePt t="54744" x="4676775" y="6027738"/>
          <p14:tracePt t="54755" x="4630738" y="6027738"/>
          <p14:tracePt t="54760" x="4603750" y="6027738"/>
          <p14:tracePt t="54768" x="4567238" y="6027738"/>
          <p14:tracePt t="54776" x="4521200" y="6027738"/>
          <p14:tracePt t="54785" x="4503738" y="6027738"/>
          <p14:tracePt t="54792" x="4476750" y="6027738"/>
          <p14:tracePt t="54800" x="4467225" y="6027738"/>
          <p14:tracePt t="54808" x="4457700" y="6027738"/>
          <p14:tracePt t="54816" x="4430713" y="6027738"/>
          <p14:tracePt t="54832" x="4421188" y="6018213"/>
          <p14:tracePt t="54840" x="4421188" y="6010275"/>
          <p14:tracePt t="54856" x="4421188" y="6000750"/>
          <p14:tracePt t="54864" x="4413250" y="5973763"/>
          <p14:tracePt t="54888" x="4413250" y="5937250"/>
          <p14:tracePt t="54913" x="4413250" y="5927725"/>
          <p14:tracePt t="55065" x="4413250" y="5918200"/>
          <p14:tracePt t="55073" x="4421188" y="5918200"/>
          <p14:tracePt t="55081" x="4448175" y="5927725"/>
          <p14:tracePt t="55089" x="4484688" y="5973763"/>
          <p14:tracePt t="55096" x="4484688" y="5983288"/>
          <p14:tracePt t="55106" x="4494213" y="6010275"/>
          <p14:tracePt t="55113" x="4503738" y="6018213"/>
          <p14:tracePt t="55121" x="4503738" y="6027738"/>
          <p14:tracePt t="55128" x="4513263" y="6037263"/>
          <p14:tracePt t="55145" x="4513263" y="6046788"/>
          <p14:tracePt t="55328" x="4513263" y="6054725"/>
          <p14:tracePt t="55336" x="4530725" y="6083300"/>
          <p14:tracePt t="55344" x="4622800" y="6110288"/>
          <p14:tracePt t="55352" x="4703763" y="6137275"/>
          <p14:tracePt t="55360" x="4832350" y="6183313"/>
          <p14:tracePt t="55372" x="4941888" y="6192838"/>
          <p14:tracePt t="55376" x="5068888" y="6210300"/>
          <p14:tracePt t="55384" x="5205413" y="6219825"/>
          <p14:tracePt t="55392" x="5334000" y="6246813"/>
          <p14:tracePt t="55400" x="5424488" y="6246813"/>
          <p14:tracePt t="55408" x="5497513" y="6246813"/>
          <p14:tracePt t="55417" x="5543550" y="6246813"/>
          <p14:tracePt t="55424" x="5551488" y="6246813"/>
          <p14:tracePt t="55636" x="5534025" y="6246813"/>
          <p14:tracePt t="55642" x="5487988" y="6237288"/>
          <p14:tracePt t="55648" x="5441950" y="6229350"/>
          <p14:tracePt t="55656" x="5414963" y="6210300"/>
          <p14:tracePt t="55664" x="5368925" y="6200775"/>
          <p14:tracePt t="55673" x="5334000" y="6192838"/>
          <p14:tracePt t="55680" x="5287963" y="6173788"/>
          <p14:tracePt t="55688" x="5260975" y="6156325"/>
          <p14:tracePt t="55696" x="5241925" y="6146800"/>
          <p14:tracePt t="55704" x="5232400" y="6146800"/>
          <p14:tracePt t="55737" x="5224463" y="6137275"/>
          <p14:tracePt t="55777" x="5224463" y="6127750"/>
          <p14:tracePt t="55785" x="5224463" y="6100763"/>
          <p14:tracePt t="55803" x="5232400" y="6100763"/>
          <p14:tracePt t="55825" x="5251450" y="6100763"/>
          <p14:tracePt t="55834" x="5260975" y="6100763"/>
          <p14:tracePt t="55857" x="5278438" y="6091238"/>
          <p14:tracePt t="55865" x="5305425" y="6064250"/>
          <p14:tracePt t="55873" x="5324475" y="6054725"/>
          <p14:tracePt t="55880" x="5351463" y="6046788"/>
          <p14:tracePt t="55904" x="5368925" y="6037263"/>
          <p14:tracePt t="56003" x="5378450" y="6037263"/>
          <p14:tracePt t="56008" x="5378450" y="6054725"/>
          <p14:tracePt t="56017" x="5378450" y="6064250"/>
          <p14:tracePt t="56024" x="5360988" y="6083300"/>
          <p14:tracePt t="56033" x="5360988" y="6091238"/>
          <p14:tracePt t="56040" x="5351463" y="6110288"/>
          <p14:tracePt t="56104" x="5341938" y="6110288"/>
          <p14:tracePt t="56113" x="5314950" y="6110288"/>
          <p14:tracePt t="56120" x="5241925" y="6110288"/>
          <p14:tracePt t="56128" x="5168900" y="6110288"/>
          <p14:tracePt t="56137" x="5078413" y="6110288"/>
          <p14:tracePt t="56144" x="5005388" y="6110288"/>
          <p14:tracePt t="56155" x="4922838" y="6100763"/>
          <p14:tracePt t="56160" x="4868863" y="6073775"/>
          <p14:tracePt t="56171" x="4767263" y="6054725"/>
          <p14:tracePt t="56177" x="4703763" y="6018213"/>
          <p14:tracePt t="56190" x="4676775" y="6010275"/>
          <p14:tracePt t="56194" x="4630738" y="5973763"/>
          <p14:tracePt t="56205" x="4622800" y="5973763"/>
          <p14:tracePt t="56209" x="4603750" y="5973763"/>
          <p14:tracePt t="56242" x="4594225" y="5964238"/>
          <p14:tracePt t="56418" x="4603750" y="5964238"/>
          <p14:tracePt t="56425" x="4703763" y="5964238"/>
          <p14:tracePt t="56435" x="4759325" y="5964238"/>
          <p14:tracePt t="56441" x="4849813" y="5964238"/>
          <p14:tracePt t="56449" x="4959350" y="5964238"/>
          <p14:tracePt t="56456" x="5078413" y="5964238"/>
          <p14:tracePt t="56465" x="5151438" y="5983288"/>
          <p14:tracePt t="56473" x="5241925" y="5991225"/>
          <p14:tracePt t="56482" x="5324475" y="6010275"/>
          <p14:tracePt t="56490" x="5397500" y="6027738"/>
          <p14:tracePt t="56498" x="5434013" y="6046788"/>
          <p14:tracePt t="56506" x="5461000" y="6054725"/>
          <p14:tracePt t="56513" x="5478463" y="6064250"/>
          <p14:tracePt t="56738" x="5478463" y="6054725"/>
          <p14:tracePt t="56746" x="5543550" y="6018213"/>
          <p14:tracePt t="56758" x="5624513" y="5964238"/>
          <p14:tracePt t="56763" x="5753100" y="5900738"/>
          <p14:tracePt t="56772" x="5926138" y="5873750"/>
          <p14:tracePt t="56777" x="6089650" y="5827713"/>
          <p14:tracePt t="56786" x="6299200" y="5764213"/>
          <p14:tracePt t="56792" x="6581775" y="5727700"/>
          <p14:tracePt t="56803" x="6810375" y="5654675"/>
          <p14:tracePt t="56808" x="7110413" y="5572125"/>
          <p14:tracePt t="56817" x="7292975" y="5545138"/>
          <p14:tracePt t="56824" x="7485063" y="5481638"/>
          <p14:tracePt t="56832" x="7667625" y="5453063"/>
          <p14:tracePt t="56840" x="7813675" y="5389563"/>
          <p14:tracePt t="56848" x="7950200" y="5316538"/>
          <p14:tracePt t="56856" x="8086725" y="5243513"/>
          <p14:tracePt t="56864" x="8213725" y="5160963"/>
          <p14:tracePt t="56888" x="8688388" y="4851400"/>
          <p14:tracePt t="56896" x="8824913" y="4760913"/>
          <p14:tracePt t="56904" x="8980488" y="4651375"/>
          <p14:tracePt t="56912" x="9097963" y="4578350"/>
          <p14:tracePt t="59232" x="8396288" y="3209925"/>
          <p14:tracePt t="59240" x="8023225" y="3100388"/>
          <p14:tracePt t="59248" x="7685088" y="2990850"/>
          <p14:tracePt t="59256" x="7429500" y="2936875"/>
          <p14:tracePt t="59264" x="7165975" y="2863850"/>
          <p14:tracePt t="59272" x="7000875" y="2800350"/>
          <p14:tracePt t="59280" x="6837363" y="2771775"/>
          <p14:tracePt t="59288" x="6718300" y="2727325"/>
          <p14:tracePt t="59296" x="6573838" y="2708275"/>
          <p14:tracePt t="59305" x="6445250" y="2698750"/>
          <p14:tracePt t="59312" x="6318250" y="2671763"/>
          <p14:tracePt t="59321" x="6199188" y="2654300"/>
          <p14:tracePt t="59328" x="6089650" y="2644775"/>
          <p14:tracePt t="59338" x="5999163" y="2644775"/>
          <p14:tracePt t="59345" x="5907088" y="2625725"/>
          <p14:tracePt t="59355" x="5834063" y="2625725"/>
          <p14:tracePt t="59361" x="5770563" y="2598738"/>
          <p14:tracePt t="59372" x="5724525" y="2589213"/>
          <p14:tracePt t="59377" x="5707063" y="2589213"/>
          <p14:tracePt t="59385" x="5688013" y="2581275"/>
          <p14:tracePt t="59392" x="5680075" y="2571750"/>
          <p14:tracePt t="59491" x="5643563" y="2571750"/>
          <p14:tracePt t="59497" x="5588000" y="2571750"/>
          <p14:tracePt t="59505" x="5514975" y="2571750"/>
          <p14:tracePt t="59513" x="5441950" y="2571750"/>
          <p14:tracePt t="59524" x="5387975" y="2571750"/>
          <p14:tracePt t="59529" x="5334000" y="2571750"/>
          <p14:tracePt t="59538" x="5251450" y="2544763"/>
          <p14:tracePt t="59545" x="5224463" y="2544763"/>
          <p14:tracePt t="59555" x="5178425" y="2535238"/>
          <p14:tracePt t="59562" x="5159375" y="2535238"/>
          <p14:tracePt t="59571" x="5159375" y="2525713"/>
          <p14:tracePt t="59642" x="5141913" y="2525713"/>
          <p14:tracePt t="59658" x="5105400" y="2525713"/>
          <p14:tracePt t="59665" x="5078413" y="2525713"/>
          <p14:tracePt t="59673" x="5059363" y="2525713"/>
          <p14:tracePt t="59681" x="5032375" y="2517775"/>
          <p14:tracePt t="59688" x="5014913" y="2517775"/>
          <p14:tracePt t="59696" x="4995863" y="2498725"/>
          <p14:tracePt t="59712" x="4986338" y="2498725"/>
          <p14:tracePt t="59810" x="4978400" y="2489200"/>
          <p14:tracePt t="59882" x="4995863" y="2481263"/>
          <p14:tracePt t="59890" x="5041900" y="2471738"/>
          <p14:tracePt t="59904" x="5095875" y="2452688"/>
          <p14:tracePt t="59905" x="5141913" y="2435225"/>
          <p14:tracePt t="59912" x="5205413" y="2425700"/>
          <p14:tracePt t="59921" x="5214938" y="2425700"/>
          <p14:tracePt t="59928" x="5232400" y="2425700"/>
          <p14:tracePt t="59936" x="5251450" y="2416175"/>
          <p14:tracePt t="59944" x="5287963" y="2416175"/>
          <p14:tracePt t="59952" x="5314950" y="2416175"/>
          <p14:tracePt t="59960" x="5341938" y="2416175"/>
          <p14:tracePt t="59969" x="5351463" y="2416175"/>
          <p14:tracePt t="60121" x="5360988" y="2416175"/>
          <p14:tracePt t="60129" x="5360988" y="2444750"/>
          <p14:tracePt t="60137" x="5360988" y="2452688"/>
          <p14:tracePt t="60145" x="5360988" y="2481263"/>
          <p14:tracePt t="60155" x="5368925" y="2498725"/>
          <p14:tracePt t="60162" x="5368925" y="2517775"/>
          <p14:tracePt t="60178" x="5368925" y="2535238"/>
          <p14:tracePt t="60185" x="5368925" y="2554288"/>
          <p14:tracePt t="60192" x="5368925" y="2562225"/>
          <p14:tracePt t="60216" x="5368925" y="2571750"/>
          <p14:tracePt t="60363" x="5368925" y="2535238"/>
          <p14:tracePt t="60377" x="5368925" y="2517775"/>
          <p14:tracePt t="60385" x="5368925" y="2508250"/>
          <p14:tracePt t="60393" x="5368925" y="2489200"/>
          <p14:tracePt t="60400" x="5368925" y="2471738"/>
          <p14:tracePt t="60416" x="5368925" y="2444750"/>
          <p14:tracePt t="60424" x="5368925" y="2425700"/>
          <p14:tracePt t="60432" x="5368925" y="2379663"/>
          <p14:tracePt t="60440" x="5368925" y="2352675"/>
          <p14:tracePt t="60448" x="5368925" y="2335213"/>
          <p14:tracePt t="60456" x="5387975" y="2289175"/>
          <p14:tracePt t="60464" x="5397500" y="2270125"/>
          <p14:tracePt t="60472" x="5405438" y="2262188"/>
          <p14:tracePt t="60480" x="5405438" y="2252663"/>
          <p14:tracePt t="60489" x="5414963" y="2243138"/>
          <p14:tracePt t="60497" x="5424488" y="2233613"/>
          <p14:tracePt t="60600" x="5434013" y="2233613"/>
          <p14:tracePt t="60625" x="5441950" y="2243138"/>
          <p14:tracePt t="60697" x="5441950" y="2252663"/>
          <p14:tracePt t="60705" x="5441950" y="2270125"/>
          <p14:tracePt t="60714" x="5441950" y="2279650"/>
          <p14:tracePt t="60722" x="5441950" y="2289175"/>
          <p14:tracePt t="60739" x="5441950" y="2298700"/>
          <p14:tracePt t="60745" x="5441950" y="2306638"/>
          <p14:tracePt t="60755" x="5441950" y="2316163"/>
          <p14:tracePt t="60763" x="5441950" y="2335213"/>
          <p14:tracePt t="60772" x="5441950" y="2352675"/>
          <p14:tracePt t="60781" x="5441950" y="2371725"/>
          <p14:tracePt t="60792" x="5441950" y="2379663"/>
          <p14:tracePt t="60800" x="5441950" y="2398713"/>
          <p14:tracePt t="60825" x="5441950" y="2408238"/>
          <p14:tracePt t="60840" x="5441950" y="2416175"/>
          <p14:tracePt t="60856" x="5441950" y="2444750"/>
          <p14:tracePt t="60864" x="5441950" y="2452688"/>
          <p14:tracePt t="60873" x="5441950" y="2462213"/>
          <p14:tracePt t="60896" x="5441950" y="2498725"/>
          <p14:tracePt t="60904" x="5441950" y="2517775"/>
          <p14:tracePt t="60912" x="5441950" y="2525713"/>
          <p14:tracePt t="60920" x="5441950" y="2535238"/>
          <p14:tracePt t="60928" x="5441950" y="2544763"/>
          <p14:tracePt t="60936" x="5441950" y="2562225"/>
          <p14:tracePt t="60953" x="5441950" y="2571750"/>
          <p14:tracePt t="60960" x="5441950" y="2589213"/>
          <p14:tracePt t="60970" x="5424488" y="2617788"/>
          <p14:tracePt t="60989" x="5414963" y="2635250"/>
          <p14:tracePt t="61005" x="5414963" y="2644775"/>
          <p14:tracePt t="61012" x="5414963" y="2654300"/>
          <p14:tracePt t="61137" x="5397500" y="2644775"/>
          <p14:tracePt t="61170" x="5397500" y="2625725"/>
          <p14:tracePt t="61193" x="5397500" y="2617788"/>
          <p14:tracePt t="61209" x="5397500" y="2608263"/>
          <p14:tracePt t="61216" x="5397500" y="2571750"/>
          <p14:tracePt t="61224" x="5397500" y="2544763"/>
          <p14:tracePt t="61232" x="5397500" y="2525713"/>
          <p14:tracePt t="61240" x="5397500" y="2498725"/>
          <p14:tracePt t="61248" x="5397500" y="2489200"/>
          <p14:tracePt t="61256" x="5397500" y="2462213"/>
          <p14:tracePt t="61264" x="5414963" y="2444750"/>
          <p14:tracePt t="61272" x="5434013" y="2408238"/>
          <p14:tracePt t="61280" x="5461000" y="2379663"/>
          <p14:tracePt t="61289" x="5497513" y="2362200"/>
          <p14:tracePt t="61297" x="5514975" y="2335213"/>
          <p14:tracePt t="61305" x="5543550" y="2316163"/>
          <p14:tracePt t="61313" x="5580063" y="2289175"/>
          <p14:tracePt t="61320" x="5597525" y="2279650"/>
          <p14:tracePt t="61337" x="5607050" y="2279650"/>
          <p14:tracePt t="61344" x="5616575" y="2279650"/>
          <p14:tracePt t="61361" x="5624513" y="2270125"/>
          <p14:tracePt t="61458" x="5624513" y="2279650"/>
          <p14:tracePt t="61464" x="5624513" y="2289175"/>
          <p14:tracePt t="61472" x="5624513" y="2325688"/>
          <p14:tracePt t="61488" x="5624513" y="2335213"/>
          <p14:tracePt t="61496" x="5624513" y="2352675"/>
          <p14:tracePt t="61504" x="5624513" y="2362200"/>
          <p14:tracePt t="61512" x="5624513" y="2371725"/>
          <p14:tracePt t="61520" x="5624513" y="2379663"/>
          <p14:tracePt t="61528" x="5624513" y="2408238"/>
          <p14:tracePt t="61544" x="5624513" y="2425700"/>
          <p14:tracePt t="61553" x="5624513" y="2435225"/>
          <p14:tracePt t="61561" x="5624513" y="2452688"/>
          <p14:tracePt t="61572" x="5624513" y="2462213"/>
          <p14:tracePt t="61577" x="5624513" y="2489200"/>
          <p14:tracePt t="61592" x="5616575" y="2498725"/>
          <p14:tracePt t="61608" x="5616575" y="2517775"/>
          <p14:tracePt t="61890" x="5616575" y="2571750"/>
          <p14:tracePt t="61899" x="5616575" y="2644775"/>
          <p14:tracePt t="61906" x="5616575" y="2717800"/>
          <p14:tracePt t="61913" x="5643563" y="2836863"/>
          <p14:tracePt t="61922" x="5680075" y="2946400"/>
          <p14:tracePt t="61929" x="5716588" y="3100388"/>
          <p14:tracePt t="61937" x="5761038" y="3246438"/>
          <p14:tracePt t="61945" x="5807075" y="3402013"/>
          <p14:tracePt t="61954" x="5843588" y="3565525"/>
          <p14:tracePt t="61961" x="5899150" y="3730625"/>
          <p14:tracePt t="61970" x="5916613" y="3830638"/>
          <p14:tracePt t="61977" x="5943600" y="3903663"/>
          <p14:tracePt t="61985" x="5972175" y="4040188"/>
          <p14:tracePt t="61992" x="5980113" y="4130675"/>
          <p14:tracePt t="62000" x="5980113" y="4222750"/>
          <p14:tracePt t="62008" x="6007100" y="4286250"/>
          <p14:tracePt t="62016" x="6007100" y="4322763"/>
          <p14:tracePt t="62024" x="6007100" y="4349750"/>
          <p14:tracePt t="62032" x="6007100" y="4405313"/>
          <p14:tracePt t="62040" x="6007100" y="4449763"/>
          <p14:tracePt t="62048" x="6007100" y="4486275"/>
          <p14:tracePt t="62056" x="6007100" y="4532313"/>
          <p14:tracePt t="62065" x="6007100" y="4559300"/>
          <p14:tracePt t="62072" x="6007100" y="4605338"/>
          <p14:tracePt t="62082" x="6007100" y="4632325"/>
          <p14:tracePt t="62089" x="6007100" y="4651375"/>
          <p14:tracePt t="62098" x="6007100" y="4678363"/>
          <p14:tracePt t="62106" x="6007100" y="4697413"/>
          <p14:tracePt t="62113" x="6007100" y="4724400"/>
          <p14:tracePt t="62122" x="6007100" y="4751388"/>
          <p14:tracePt t="62129" x="6007100" y="4778375"/>
          <p14:tracePt t="62138" x="6016625" y="4841875"/>
          <p14:tracePt t="62145" x="6026150" y="4870450"/>
          <p14:tracePt t="62155" x="6026150" y="4897438"/>
          <p14:tracePt t="62161" x="6043613" y="4951413"/>
          <p14:tracePt t="62171" x="6043613" y="4997450"/>
          <p14:tracePt t="62177" x="6053138" y="5024438"/>
          <p14:tracePt t="62185" x="6072188" y="5070475"/>
          <p14:tracePt t="62192" x="6080125" y="5106988"/>
          <p14:tracePt t="62200" x="6099175" y="5170488"/>
          <p14:tracePt t="62208" x="6099175" y="5197475"/>
          <p14:tracePt t="62216" x="6116638" y="5233988"/>
          <p14:tracePt t="62224" x="6126163" y="5270500"/>
          <p14:tracePt t="62232" x="6135688" y="5299075"/>
          <p14:tracePt t="62240" x="6145213" y="5335588"/>
          <p14:tracePt t="62248" x="6145213" y="5353050"/>
          <p14:tracePt t="62256" x="6153150" y="5380038"/>
          <p14:tracePt t="62265" x="6162675" y="5399088"/>
          <p14:tracePt t="62274" x="6172200" y="5408613"/>
          <p14:tracePt t="62283" x="6181725" y="5426075"/>
          <p14:tracePt t="62288" x="6189663" y="5445125"/>
          <p14:tracePt t="62296" x="6226175" y="5472113"/>
          <p14:tracePt t="62304" x="6254750" y="5508625"/>
          <p14:tracePt t="62312" x="6281738" y="5535613"/>
          <p14:tracePt t="62320" x="6335713" y="5589588"/>
          <p14:tracePt t="62328" x="6399213" y="5626100"/>
          <p14:tracePt t="62336" x="6445250" y="5662613"/>
          <p14:tracePt t="62344" x="6500813" y="5708650"/>
          <p14:tracePt t="62352" x="6545263" y="5764213"/>
          <p14:tracePt t="62360" x="6573838" y="5781675"/>
          <p14:tracePt t="62369" x="6637338" y="5800725"/>
          <p14:tracePt t="62376" x="6664325" y="5827713"/>
          <p14:tracePt t="62385" x="6681788" y="5837238"/>
          <p14:tracePt t="62392" x="6710363" y="5854700"/>
          <p14:tracePt t="62400" x="6718300" y="5864225"/>
          <p14:tracePt t="62408" x="6727825" y="5864225"/>
          <p14:tracePt t="62416" x="6737350" y="5864225"/>
          <p14:tracePt t="62440" x="6754813" y="5864225"/>
          <p14:tracePt t="62448" x="6764338" y="5864225"/>
          <p14:tracePt t="62456" x="6773863" y="5864225"/>
          <p14:tracePt t="62466" x="6810375" y="5864225"/>
          <p14:tracePt t="62472" x="6837363" y="5864225"/>
          <p14:tracePt t="62481" x="6873875" y="5864225"/>
          <p14:tracePt t="62488" x="6919913" y="5864225"/>
          <p14:tracePt t="62496" x="6956425" y="5864225"/>
          <p14:tracePt t="62504" x="7000875" y="5864225"/>
          <p14:tracePt t="62512" x="7029450" y="5845175"/>
          <p14:tracePt t="62520" x="7056438" y="5845175"/>
          <p14:tracePt t="62528" x="7092950" y="5837238"/>
          <p14:tracePt t="62537" x="7102475" y="5837238"/>
          <p14:tracePt t="62553" x="7110413" y="5837238"/>
          <p14:tracePt t="62561" x="7119938" y="5837238"/>
          <p14:tracePt t="62571" x="7138988" y="5837238"/>
          <p14:tracePt t="62588" x="7146925" y="5837238"/>
          <p14:tracePt t="62625" x="7156450" y="5837238"/>
          <p14:tracePt t="62668" x="7165975" y="5837238"/>
          <p14:tracePt t="62672" x="7202488" y="5808663"/>
          <p14:tracePt t="62688" x="7229475" y="5800725"/>
          <p14:tracePt t="62697" x="7239000" y="5800725"/>
          <p14:tracePt t="62704" x="7248525" y="5800725"/>
          <p14:tracePt t="62712" x="7265988" y="5791200"/>
          <p14:tracePt t="62921" x="7275513" y="5800725"/>
          <p14:tracePt t="62932" x="7275513" y="5808663"/>
          <p14:tracePt t="62937" x="7275513" y="5818188"/>
          <p14:tracePt t="62945" x="7275513" y="5837238"/>
          <p14:tracePt t="62955" x="7275513" y="5854700"/>
          <p14:tracePt t="62972" x="7265988" y="5864225"/>
          <p14:tracePt t="62993" x="7265988" y="5881688"/>
          <p14:tracePt t="63164" x="7248525" y="5891213"/>
          <p14:tracePt t="63170" x="7239000" y="5900738"/>
          <p14:tracePt t="63186" x="7229475" y="5900738"/>
          <p14:tracePt t="63389" x="7219950" y="5900738"/>
          <p14:tracePt t="63391" x="7202488" y="5881688"/>
          <p14:tracePt t="63416" x="7202488" y="5864225"/>
          <p14:tracePt t="63528" x="7202488" y="5854700"/>
          <p14:tracePt t="63658" x="7202488" y="5864225"/>
          <p14:tracePt t="63665" x="7202488" y="5891213"/>
          <p14:tracePt t="63673" x="7202488" y="5910263"/>
          <p14:tracePt t="63681" x="7202488" y="5927725"/>
          <p14:tracePt t="63689" x="7192963" y="5946775"/>
          <p14:tracePt t="63697" x="7183438" y="5964238"/>
          <p14:tracePt t="63704" x="7183438" y="5983288"/>
          <p14:tracePt t="63720" x="7183438" y="5991225"/>
          <p14:tracePt t="63804" x="7192963" y="5964238"/>
          <p14:tracePt t="63813" x="7212013" y="5946775"/>
          <p14:tracePt t="63816" x="7219950" y="5937250"/>
          <p14:tracePt t="63824" x="7229475" y="5927725"/>
          <p14:tracePt t="63832" x="7256463" y="5900738"/>
          <p14:tracePt t="63840" x="7265988" y="5891213"/>
          <p14:tracePt t="63848" x="7283450" y="5881688"/>
          <p14:tracePt t="63856" x="7292975" y="5873750"/>
          <p14:tracePt t="63864" x="7292975" y="5864225"/>
          <p14:tracePt t="63888" x="7292975" y="5854700"/>
          <p14:tracePt t="63896" x="7292975" y="5845175"/>
          <p14:tracePt t="63992" x="7292975" y="5837238"/>
          <p14:tracePt t="64008" x="7283450" y="5837238"/>
          <p14:tracePt t="64016" x="7275513" y="5837238"/>
          <p14:tracePt t="64073" x="7256463" y="5837238"/>
          <p14:tracePt t="64081" x="7239000" y="5837238"/>
          <p14:tracePt t="64089" x="7212013" y="5808663"/>
          <p14:tracePt t="64096" x="7192963" y="5800725"/>
          <p14:tracePt t="64104" x="7146925" y="5754688"/>
          <p14:tracePt t="64112" x="7138988" y="5735638"/>
          <p14:tracePt t="64120" x="7110413" y="5681663"/>
          <p14:tracePt t="64128" x="7092950" y="5635625"/>
          <p14:tracePt t="64137" x="7065963" y="5572125"/>
          <p14:tracePt t="64144" x="7019925" y="5472113"/>
          <p14:tracePt t="64153" x="7010400" y="5435600"/>
          <p14:tracePt t="64161" x="7000875" y="5343525"/>
          <p14:tracePt t="64172" x="7000875" y="5262563"/>
          <p14:tracePt t="64177" x="6983413" y="5189538"/>
          <p14:tracePt t="64190" x="6956425" y="5080000"/>
          <p14:tracePt t="64192" x="6946900" y="4979988"/>
          <p14:tracePt t="64205" x="6929438" y="4851400"/>
          <p14:tracePt t="64209" x="6919913" y="4705350"/>
          <p14:tracePt t="64217" x="6883400" y="4578350"/>
          <p14:tracePt t="64225" x="6856413" y="4405313"/>
          <p14:tracePt t="64234" x="6800850" y="4259263"/>
          <p14:tracePt t="64241" x="6737350" y="4086225"/>
          <p14:tracePt t="64249" x="6637338" y="3911600"/>
          <p14:tracePt t="64257" x="6564313" y="3784600"/>
          <p14:tracePt t="64265" x="6472238" y="3629025"/>
          <p14:tracePt t="64274" x="6381750" y="3455988"/>
          <p14:tracePt t="64281" x="6308725" y="3338513"/>
          <p14:tracePt t="64288" x="6199188" y="3236913"/>
          <p14:tracePt t="64296" x="6135688" y="3163888"/>
          <p14:tracePt t="64304" x="6072188" y="3119438"/>
          <p14:tracePt t="64312" x="6053138" y="3082925"/>
          <p14:tracePt t="64320" x="6043613" y="3073400"/>
          <p14:tracePt t="64328" x="6043613" y="3036888"/>
          <p14:tracePt t="64336" x="6043613" y="3017838"/>
          <p14:tracePt t="64352" x="6043613" y="2990850"/>
          <p14:tracePt t="64360" x="6043613" y="2982913"/>
          <p14:tracePt t="64369" x="6043613" y="2973388"/>
          <p14:tracePt t="64376" x="6053138" y="2963863"/>
          <p14:tracePt t="64387" x="6062663" y="2946400"/>
          <p14:tracePt t="64480" x="6043613" y="2954338"/>
          <p14:tracePt t="64488" x="6016625" y="2973388"/>
          <p14:tracePt t="64496" x="5953125" y="2990850"/>
          <p14:tracePt t="64504" x="5926138" y="3000375"/>
          <p14:tracePt t="64512" x="5889625" y="3000375"/>
          <p14:tracePt t="64520" x="5853113" y="3009900"/>
          <p14:tracePt t="64528" x="5834063" y="3009900"/>
          <p14:tracePt t="64536" x="5807075" y="3009900"/>
          <p14:tracePt t="64544" x="5797550" y="3009900"/>
          <p14:tracePt t="64553" x="5797550" y="3017838"/>
          <p14:tracePt t="64602" x="5789613" y="3027363"/>
          <p14:tracePt t="64616" x="5780088" y="3036888"/>
          <p14:tracePt t="64624" x="5770563" y="3046413"/>
          <p14:tracePt t="64640" x="5761038" y="3046413"/>
          <p14:tracePt t="64648" x="5753100" y="3046413"/>
          <p14:tracePt t="64656" x="5724525" y="3046413"/>
          <p14:tracePt t="64665" x="5688013" y="3046413"/>
          <p14:tracePt t="64672" x="5643563" y="3017838"/>
          <p14:tracePt t="64680" x="5597525" y="2973388"/>
          <p14:tracePt t="64688" x="5551488" y="2946400"/>
          <p14:tracePt t="64698" x="5478463" y="2890838"/>
          <p14:tracePt t="64706" x="5451475" y="2863850"/>
          <p14:tracePt t="64714" x="5434013" y="2844800"/>
          <p14:tracePt t="64722" x="5424488" y="2827338"/>
          <p14:tracePt t="64730" x="5424488" y="2808288"/>
          <p14:tracePt t="64738" x="5424488" y="2800350"/>
          <p14:tracePt t="64745" x="5424488" y="2763838"/>
          <p14:tracePt t="64753" x="5424488" y="2754313"/>
          <p14:tracePt t="64761" x="5424488" y="2735263"/>
          <p14:tracePt t="64772" x="5424488" y="2717800"/>
          <p14:tracePt t="64791" x="5424488" y="2698750"/>
          <p14:tracePt t="64794" x="5424488" y="2681288"/>
          <p14:tracePt t="64806" x="5434013" y="2671763"/>
          <p14:tracePt t="64809" x="5434013" y="2662238"/>
          <p14:tracePt t="64825" x="5441950" y="2654300"/>
          <p14:tracePt t="65003" x="5451475" y="2644775"/>
          <p14:tracePt t="65020" x="5470525" y="2644775"/>
          <p14:tracePt t="65026" x="5478463" y="2644775"/>
          <p14:tracePt t="65035" x="5497513" y="2644775"/>
          <p14:tracePt t="65041" x="5507038" y="2644775"/>
          <p14:tracePt t="65137" x="5543550" y="2690813"/>
          <p14:tracePt t="65146" x="5597525" y="2836863"/>
          <p14:tracePt t="65154" x="5716588" y="3036888"/>
          <p14:tracePt t="65162" x="5843588" y="3255963"/>
          <p14:tracePt t="65171" x="5935663" y="3492500"/>
          <p14:tracePt t="65177" x="6026150" y="3730625"/>
          <p14:tracePt t="65187" x="6072188" y="4113213"/>
          <p14:tracePt t="65192" x="6226175" y="4505325"/>
          <p14:tracePt t="65202" x="6272213" y="4687888"/>
          <p14:tracePt t="65208" x="6345238" y="4951413"/>
          <p14:tracePt t="65216" x="6418263" y="5216525"/>
          <p14:tracePt t="65224" x="6491288" y="5445125"/>
          <p14:tracePt t="65232" x="6518275" y="5554663"/>
          <p14:tracePt t="65240" x="6518275" y="5681663"/>
          <p14:tracePt t="65248" x="6527800" y="5764213"/>
          <p14:tracePt t="65256" x="6527800" y="5818188"/>
          <p14:tracePt t="65264" x="6527800" y="5854700"/>
          <p14:tracePt t="65273" x="6527800" y="5900738"/>
          <p14:tracePt t="65280" x="6508750" y="5927725"/>
          <p14:tracePt t="65289" x="6491288" y="5946775"/>
          <p14:tracePt t="65296" x="6481763" y="5954713"/>
          <p14:tracePt t="65304" x="6464300" y="5973763"/>
          <p14:tracePt t="65410" x="6454775" y="5983288"/>
          <p14:tracePt t="65418" x="6464300" y="6000750"/>
          <p14:tracePt t="65426" x="6472238" y="6010275"/>
          <p14:tracePt t="65433" x="6500813" y="6037263"/>
          <p14:tracePt t="65440" x="6518275" y="6046788"/>
          <p14:tracePt t="65448" x="6537325" y="6054725"/>
          <p14:tracePt t="65456" x="6554788" y="6064250"/>
          <p14:tracePt t="65464" x="6591300" y="6083300"/>
          <p14:tracePt t="65473" x="6627813" y="6091238"/>
          <p14:tracePt t="65480" x="6645275" y="6091238"/>
          <p14:tracePt t="65489" x="6691313" y="6100763"/>
          <p14:tracePt t="65496" x="6710363" y="6100763"/>
          <p14:tracePt t="65504" x="6737350" y="6119813"/>
          <p14:tracePt t="65512" x="6764338" y="6119813"/>
          <p14:tracePt t="65520" x="6810375" y="6119813"/>
          <p14:tracePt t="65528" x="6846888" y="6119813"/>
          <p14:tracePt t="65536" x="6900863" y="6119813"/>
          <p14:tracePt t="65544" x="6992938" y="6119813"/>
          <p14:tracePt t="65552" x="7065963" y="6119813"/>
          <p14:tracePt t="65560" x="7156450" y="6119813"/>
          <p14:tracePt t="65569" x="7229475" y="6119813"/>
          <p14:tracePt t="65576" x="7312025" y="6119813"/>
          <p14:tracePt t="65586" x="7348538" y="6110288"/>
          <p14:tracePt t="65592" x="7412038" y="6091238"/>
          <p14:tracePt t="65602" x="7421563" y="6083300"/>
          <p14:tracePt t="65608" x="7439025" y="6073775"/>
          <p14:tracePt t="65714" x="7421563" y="6073775"/>
          <p14:tracePt t="65723" x="7402513" y="6073775"/>
          <p14:tracePt t="65730" x="7385050" y="6083300"/>
          <p14:tracePt t="65738" x="7366000" y="6083300"/>
          <p14:tracePt t="65746" x="7348538" y="6091238"/>
          <p14:tracePt t="65755" x="7319963" y="6100763"/>
          <p14:tracePt t="65762" x="7302500" y="6110288"/>
          <p14:tracePt t="65772" x="7275513" y="6110288"/>
          <p14:tracePt t="65777" x="7248525" y="6127750"/>
          <p14:tracePt t="65793" x="7192963" y="6146800"/>
          <p14:tracePt t="65801" x="7165975" y="6146800"/>
          <p14:tracePt t="65808" x="7129463" y="6146800"/>
          <p14:tracePt t="65816" x="7129463" y="6156325"/>
          <p14:tracePt t="65824" x="7119938" y="6156325"/>
          <p14:tracePt t="65892" x="7102475" y="6127750"/>
          <p14:tracePt t="65896" x="7102475" y="6054725"/>
          <p14:tracePt t="65904" x="7102475" y="5964238"/>
          <p14:tracePt t="65914" x="7102475" y="5873750"/>
          <p14:tracePt t="65923" x="7102475" y="5781675"/>
          <p14:tracePt t="65929" x="7056438" y="5662613"/>
          <p14:tracePt t="65939" x="6992938" y="5518150"/>
          <p14:tracePt t="65945" x="6956425" y="5416550"/>
          <p14:tracePt t="65955" x="6892925" y="5299075"/>
          <p14:tracePt t="65961" x="6819900" y="5180013"/>
          <p14:tracePt t="65972" x="6746875" y="5060950"/>
          <p14:tracePt t="65977" x="6673850" y="4933950"/>
          <p14:tracePt t="65993" x="6508750" y="4678363"/>
          <p14:tracePt t="66000" x="6454775" y="4559300"/>
          <p14:tracePt t="66008" x="6372225" y="4405313"/>
          <p14:tracePt t="66016" x="6299200" y="4259263"/>
          <p14:tracePt t="66024" x="6235700" y="4086225"/>
          <p14:tracePt t="66032" x="6181725" y="3921125"/>
          <p14:tracePt t="66040" x="6135688" y="3803650"/>
          <p14:tracePt t="66048" x="6062663" y="3675063"/>
          <p14:tracePt t="66056" x="6007100" y="3592513"/>
          <p14:tracePt t="66064" x="5916613" y="3482975"/>
          <p14:tracePt t="66073" x="5843588" y="3402013"/>
          <p14:tracePt t="66080" x="5797550" y="3355975"/>
          <p14:tracePt t="66088" x="5770563" y="3319463"/>
          <p14:tracePt t="66096" x="5707063" y="3282950"/>
          <p14:tracePt t="66104" x="5680075" y="3265488"/>
          <p14:tracePt t="66112" x="5661025" y="3246438"/>
          <p14:tracePt t="66120" x="5643563" y="3236913"/>
          <p14:tracePt t="66128" x="5634038" y="3219450"/>
          <p14:tracePt t="66136" x="5634038" y="3209925"/>
          <p14:tracePt t="66144" x="5634038" y="3192463"/>
          <p14:tracePt t="66153" x="5634038" y="3182938"/>
          <p14:tracePt t="66161" x="5634038" y="3163888"/>
          <p14:tracePt t="66170" x="5634038" y="3136900"/>
          <p14:tracePt t="66177" x="5634038" y="3127375"/>
          <p14:tracePt t="66192" x="5634038" y="3100388"/>
          <p14:tracePt t="66205" x="5634038" y="3090863"/>
          <p14:tracePt t="66208" x="5634038" y="3063875"/>
          <p14:tracePt t="66217" x="5634038" y="3036888"/>
          <p14:tracePt t="66225" x="5634038" y="3000375"/>
          <p14:tracePt t="66233" x="5634038" y="2990850"/>
          <p14:tracePt t="66241" x="5634038" y="2954338"/>
          <p14:tracePt t="66249" x="5634038" y="2936875"/>
          <p14:tracePt t="66258" x="5634038" y="2927350"/>
          <p14:tracePt t="66265" x="5634038" y="2917825"/>
          <p14:tracePt t="66274" x="5634038" y="2909888"/>
          <p14:tracePt t="66377" x="5634038" y="2900363"/>
          <p14:tracePt t="66385" x="5661025" y="2873375"/>
          <p14:tracePt t="66394" x="5688013" y="2854325"/>
          <p14:tracePt t="66400" x="5753100" y="2800350"/>
          <p14:tracePt t="66416" x="5761038" y="2771775"/>
          <p14:tracePt t="66424" x="5770563" y="2754313"/>
          <p14:tracePt t="66432" x="5770563" y="2727325"/>
          <p14:tracePt t="66440" x="5770563" y="2708275"/>
          <p14:tracePt t="66448" x="5770563" y="2698750"/>
          <p14:tracePt t="66456" x="5770563" y="2671763"/>
          <p14:tracePt t="66472" x="5770563" y="2662238"/>
          <p14:tracePt t="66504" x="5770563" y="2635250"/>
          <p14:tracePt t="66521" x="5770563" y="2617788"/>
          <p14:tracePt t="66530" x="5770563" y="2589213"/>
          <p14:tracePt t="66539" x="5770563" y="2571750"/>
          <p14:tracePt t="66546" x="5797550" y="2508250"/>
          <p14:tracePt t="66555" x="5816600" y="2481263"/>
          <p14:tracePt t="66561" x="5853113" y="2425700"/>
          <p14:tracePt t="66572" x="5870575" y="2398713"/>
          <p14:tracePt t="66577" x="5889625" y="2362200"/>
          <p14:tracePt t="66595" x="5935663" y="2316163"/>
          <p14:tracePt t="66608" x="5943600" y="2306638"/>
          <p14:tracePt t="66940" x="5962650" y="2306638"/>
          <p14:tracePt t="66947" x="5972175" y="2306638"/>
          <p14:tracePt t="66961" x="5999163" y="2298700"/>
          <p14:tracePt t="67042" x="5999163" y="2289175"/>
          <p14:tracePt t="67049" x="6007100" y="2279650"/>
          <p14:tracePt t="67058" x="6016625" y="2270125"/>
          <p14:tracePt t="67065" x="6035675" y="2262188"/>
          <p14:tracePt t="67072" x="6035675" y="2252663"/>
          <p14:tracePt t="67080" x="6053138" y="2243138"/>
          <p14:tracePt t="67088" x="6062663" y="2233613"/>
          <p14:tracePt t="67104" x="6072188" y="2233613"/>
          <p14:tracePt t="67112" x="6080125" y="2233613"/>
          <p14:tracePt t="67400" x="6072188" y="2233613"/>
          <p14:tracePt t="67408" x="6043613" y="2233613"/>
          <p14:tracePt t="67418" x="6035675" y="2233613"/>
          <p14:tracePt t="67425" x="6026150" y="2233613"/>
          <p14:tracePt t="67433" x="6016625" y="2233613"/>
          <p14:tracePt t="67545" x="6007100" y="2233613"/>
          <p14:tracePt t="67554" x="5999163" y="2243138"/>
          <p14:tracePt t="67561" x="5953125" y="2262188"/>
          <p14:tracePt t="67568" x="5926138" y="2279650"/>
          <p14:tracePt t="67578" x="5907088" y="2298700"/>
          <p14:tracePt t="67587" x="5899150" y="2298700"/>
          <p14:tracePt t="67604" x="5889625" y="2298700"/>
          <p14:tracePt t="67610" x="5870575" y="2316163"/>
          <p14:tracePt t="67620" x="5862638" y="2316163"/>
          <p14:tracePt t="67625" x="5853113" y="2316163"/>
          <p14:tracePt t="67705" x="5834063" y="2325688"/>
          <p14:tracePt t="67713" x="5816600" y="2335213"/>
          <p14:tracePt t="67722" x="5807075" y="2343150"/>
          <p14:tracePt t="67729" x="5770563" y="2371725"/>
          <p14:tracePt t="67741" x="5734050" y="2425700"/>
          <p14:tracePt t="67745" x="5716588" y="2452688"/>
          <p14:tracePt t="67758" x="5697538" y="2481263"/>
          <p14:tracePt t="67761" x="5661025" y="2525713"/>
          <p14:tracePt t="67771" x="5643563" y="2544763"/>
          <p14:tracePt t="67779" x="5616575" y="2589213"/>
          <p14:tracePt t="67787" x="5607050" y="2617788"/>
          <p14:tracePt t="67795" x="5597525" y="2635250"/>
          <p14:tracePt t="67801" x="5597525" y="2644775"/>
          <p14:tracePt t="67808" x="5597525" y="2662238"/>
          <p14:tracePt t="67816" x="5597525" y="2671763"/>
          <p14:tracePt t="67840" x="5588000" y="2681288"/>
          <p14:tracePt t="67905" x="5588000" y="2690813"/>
          <p14:tracePt t="67914" x="5588000" y="2717800"/>
          <p14:tracePt t="67928" x="5580063" y="2735263"/>
          <p14:tracePt t="67936" x="5570538" y="2735263"/>
          <p14:tracePt t="67944" x="5561013" y="2744788"/>
          <p14:tracePt t="67952" x="5551488" y="2754313"/>
          <p14:tracePt t="68064" x="5580063" y="2754313"/>
          <p14:tracePt t="68072" x="5597525" y="2708275"/>
          <p14:tracePt t="68080" x="5624513" y="2698750"/>
          <p14:tracePt t="68088" x="5624513" y="2671763"/>
          <p14:tracePt t="68096" x="5624513" y="2662238"/>
          <p14:tracePt t="68306" x="5634038" y="2690813"/>
          <p14:tracePt t="68314" x="5634038" y="2717800"/>
          <p14:tracePt t="68320" x="5634038" y="2763838"/>
          <p14:tracePt t="68328" x="5634038" y="2781300"/>
          <p14:tracePt t="68338" x="5634038" y="2808288"/>
          <p14:tracePt t="68345" x="5643563" y="2836863"/>
          <p14:tracePt t="68354" x="5643563" y="2863850"/>
          <p14:tracePt t="68361" x="5643563" y="2909888"/>
          <p14:tracePt t="68371" x="5643563" y="2936875"/>
          <p14:tracePt t="68378" x="5643563" y="2954338"/>
          <p14:tracePt t="68388" x="5643563" y="2982913"/>
          <p14:tracePt t="68393" x="5643563" y="3009900"/>
          <p14:tracePt t="68404" x="5643563" y="3046413"/>
          <p14:tracePt t="68411" x="5643563" y="3063875"/>
          <p14:tracePt t="68416" x="5643563" y="3100388"/>
          <p14:tracePt t="68424" x="5643563" y="3109913"/>
          <p14:tracePt t="68432" x="5643563" y="3136900"/>
          <p14:tracePt t="68440" x="5643563" y="3146425"/>
          <p14:tracePt t="68448" x="5643563" y="3155950"/>
          <p14:tracePt t="68456" x="5643563" y="3173413"/>
          <p14:tracePt t="68472" x="5643563" y="3182938"/>
          <p14:tracePt t="68489" x="5643563" y="3192463"/>
          <p14:tracePt t="68505" x="5643563" y="3209925"/>
          <p14:tracePt t="68513" x="5643563" y="3219450"/>
          <p14:tracePt t="68522" x="5643563" y="3236913"/>
          <p14:tracePt t="68529" x="5643563" y="3265488"/>
          <p14:tracePt t="68537" x="5643563" y="3273425"/>
          <p14:tracePt t="68554" x="5643563" y="3309938"/>
          <p14:tracePt t="68561" x="5643563" y="3346450"/>
          <p14:tracePt t="68570" x="5643563" y="3375025"/>
          <p14:tracePt t="68578" x="5643563" y="3402013"/>
          <p14:tracePt t="68587" x="5643563" y="3419475"/>
          <p14:tracePt t="68595" x="5643563" y="3455988"/>
          <p14:tracePt t="68601" x="5643563" y="3492500"/>
          <p14:tracePt t="68609" x="5670550" y="3519488"/>
          <p14:tracePt t="68625" x="5670550" y="3548063"/>
          <p14:tracePt t="68632" x="5670550" y="3565525"/>
          <p14:tracePt t="68641" x="5670550" y="3584575"/>
          <p14:tracePt t="68648" x="5670550" y="3592513"/>
          <p14:tracePt t="68657" x="5670550" y="3602038"/>
          <p14:tracePt t="68673" x="5670550" y="3611563"/>
          <p14:tracePt t="68681" x="5680075" y="3611563"/>
          <p14:tracePt t="68769" x="5680075" y="3629025"/>
          <p14:tracePt t="68797" x="5680075" y="3638550"/>
          <p14:tracePt t="68800" x="5680075" y="3648075"/>
          <p14:tracePt t="68808" x="5680075" y="3665538"/>
          <p14:tracePt t="68832" x="5680075" y="3675063"/>
          <p14:tracePt t="68848" x="5680075" y="3684588"/>
          <p14:tracePt t="68874" x="5680075" y="3702050"/>
          <p14:tracePt t="68889" x="5680075" y="3711575"/>
          <p14:tracePt t="68896" x="5680075" y="3721100"/>
          <p14:tracePt t="68912" x="5680075" y="3730625"/>
          <p14:tracePt t="68928" x="5688013" y="3757613"/>
          <p14:tracePt t="69137" x="5688013" y="3775075"/>
          <p14:tracePt t="69145" x="5688013" y="3811588"/>
          <p14:tracePt t="69153" x="5670550" y="3857625"/>
          <p14:tracePt t="69161" x="5634038" y="3921125"/>
          <p14:tracePt t="69170" x="5588000" y="3984625"/>
          <p14:tracePt t="69179" x="5534025" y="4067175"/>
          <p14:tracePt t="69187" x="5514975" y="4130675"/>
          <p14:tracePt t="69193" x="5507038" y="4159250"/>
          <p14:tracePt t="69202" x="5470525" y="4195763"/>
          <p14:tracePt t="69211" x="5461000" y="4232275"/>
          <p14:tracePt t="69216" x="5461000" y="4240213"/>
          <p14:tracePt t="69224" x="5451475" y="4268788"/>
          <p14:tracePt t="69241" x="5451475" y="4276725"/>
          <p14:tracePt t="69378" x="5451475" y="4286250"/>
          <p14:tracePt t="69385" x="5424488" y="4303713"/>
          <p14:tracePt t="69393" x="5368925" y="4313238"/>
          <p14:tracePt t="69400" x="5232400" y="4340225"/>
          <p14:tracePt t="69408" x="5122863" y="4405313"/>
          <p14:tracePt t="69416" x="4968875" y="4478338"/>
          <p14:tracePt t="69424" x="4832350" y="4551363"/>
          <p14:tracePt t="69432" x="4695825" y="4641850"/>
          <p14:tracePt t="69440" x="4549775" y="4714875"/>
          <p14:tracePt t="69448" x="4367213" y="4833938"/>
          <p14:tracePt t="69456" x="4230688" y="4933950"/>
          <p14:tracePt t="69464" x="4129088" y="5043488"/>
          <p14:tracePt t="69472" x="4084638" y="5089525"/>
          <p14:tracePt t="69480" x="4065588" y="5116513"/>
          <p14:tracePt t="69488" x="4065588" y="5126038"/>
          <p14:tracePt t="69496" x="4038600" y="5170488"/>
          <p14:tracePt t="69512" x="4029075" y="5207000"/>
          <p14:tracePt t="69553" x="4029075" y="5216525"/>
          <p14:tracePt t="69578" x="4021138" y="5233988"/>
          <p14:tracePt t="69585" x="4011613" y="5253038"/>
          <p14:tracePt t="69602" x="3992563" y="5262563"/>
          <p14:tracePt t="69609" x="3984625" y="5270500"/>
          <p14:tracePt t="69617" x="3956050" y="5289550"/>
          <p14:tracePt t="69625" x="3948113" y="5307013"/>
          <p14:tracePt t="69632" x="3948113" y="5316538"/>
          <p14:tracePt t="69640" x="3938588" y="5343525"/>
          <p14:tracePt t="69648" x="3929063" y="5362575"/>
          <p14:tracePt t="69656" x="3919538" y="5380038"/>
          <p14:tracePt t="69664" x="3902075" y="5399088"/>
          <p14:tracePt t="69672" x="3902075" y="5426075"/>
          <p14:tracePt t="69681" x="3902075" y="5445125"/>
          <p14:tracePt t="69688" x="3902075" y="5453063"/>
          <p14:tracePt t="69696" x="3902075" y="5489575"/>
          <p14:tracePt t="69704" x="3902075" y="5499100"/>
          <p14:tracePt t="69712" x="3902075" y="5518150"/>
          <p14:tracePt t="69728" x="3902075" y="5526088"/>
          <p14:tracePt t="69736" x="3919538" y="5535613"/>
          <p14:tracePt t="69753" x="3938588" y="5535613"/>
          <p14:tracePt t="69761" x="3948113" y="5535613"/>
          <p14:tracePt t="69818" x="3956050" y="5535613"/>
          <p14:tracePt t="69842" x="3965575" y="5554663"/>
          <p14:tracePt t="69850" x="3965575" y="5572125"/>
          <p14:tracePt t="69857" x="3965575" y="5581650"/>
          <p14:tracePt t="69873" x="3965575" y="5599113"/>
          <p14:tracePt t="70042" x="3965575" y="5608638"/>
          <p14:tracePt t="70049" x="3965575" y="5618163"/>
          <p14:tracePt t="70057" x="3965575" y="5635625"/>
          <p14:tracePt t="70066" x="3965575" y="5645150"/>
          <p14:tracePt t="70089" x="3965575" y="5654675"/>
          <p14:tracePt t="70099" x="3975100" y="5672138"/>
          <p14:tracePt t="70289" x="3992563" y="5672138"/>
          <p14:tracePt t="70298" x="4029075" y="5672138"/>
          <p14:tracePt t="70305" x="4057650" y="5672138"/>
          <p14:tracePt t="70317" x="4129088" y="5672138"/>
          <p14:tracePt t="70320" x="4211638" y="5626100"/>
          <p14:tracePt t="70329" x="4284663" y="5618163"/>
          <p14:tracePt t="70337" x="4384675" y="5572125"/>
          <p14:tracePt t="70348" x="4448175" y="5562600"/>
          <p14:tracePt t="70354" x="4521200" y="5535613"/>
          <p14:tracePt t="70361" x="4567238" y="5518150"/>
          <p14:tracePt t="70370" x="4613275" y="5499100"/>
          <p14:tracePt t="70377" x="4640263" y="5489575"/>
          <p14:tracePt t="70387" x="4659313" y="5489575"/>
          <p14:tracePt t="70393" x="4667250" y="5481638"/>
          <p14:tracePt t="70458" x="4676775" y="5481638"/>
          <p14:tracePt t="70482" x="4695825" y="5462588"/>
          <p14:tracePt t="70498" x="4703763" y="5462588"/>
          <p14:tracePt t="70506" x="4722813" y="5462588"/>
          <p14:tracePt t="70522" x="4730750" y="5462588"/>
          <p14:tracePt t="70712" x="4740275" y="5453063"/>
          <p14:tracePt t="70720" x="4776788" y="5408613"/>
          <p14:tracePt t="70728" x="4859338" y="5389563"/>
          <p14:tracePt t="70736" x="4978400" y="5280025"/>
          <p14:tracePt t="70744" x="5086350" y="5160963"/>
          <p14:tracePt t="70752" x="5187950" y="5043488"/>
          <p14:tracePt t="70760" x="5297488" y="4906963"/>
          <p14:tracePt t="70768" x="5397500" y="4814888"/>
          <p14:tracePt t="70776" x="5561013" y="4768850"/>
          <p14:tracePt t="70785" x="5724525" y="4724400"/>
          <p14:tracePt t="70792" x="5880100" y="4697413"/>
          <p14:tracePt t="70801" x="5953125" y="4668838"/>
          <p14:tracePt t="70808" x="6016625" y="4641850"/>
          <p14:tracePt t="70818" x="6062663" y="4624388"/>
          <p14:tracePt t="70824" x="6126163" y="4614863"/>
          <p14:tracePt t="70832" x="6153150" y="4605338"/>
          <p14:tracePt t="70840" x="6208713" y="4587875"/>
          <p14:tracePt t="70848" x="6226175" y="4568825"/>
          <p14:tracePt t="70856" x="6262688" y="4559300"/>
          <p14:tracePt t="70872" x="6262688" y="4551363"/>
          <p14:tracePt t="70880" x="6262688" y="4532313"/>
          <p14:tracePt t="70904" x="6262688" y="4478338"/>
          <p14:tracePt t="70912" x="6262688" y="4468813"/>
          <p14:tracePt t="70920" x="6262688" y="4449763"/>
          <p14:tracePt t="70928" x="6262688" y="4432300"/>
          <p14:tracePt t="70936" x="6262688" y="4422775"/>
          <p14:tracePt t="70946" x="6262688" y="4405313"/>
          <p14:tracePt t="71004" x="6254750" y="4395788"/>
          <p14:tracePt t="71008" x="6235700" y="4395788"/>
          <p14:tracePt t="71017" x="6208713" y="4395788"/>
          <p14:tracePt t="71024" x="6189663" y="4395788"/>
          <p14:tracePt t="71032" x="6162675" y="4395788"/>
          <p14:tracePt t="71040" x="6135688" y="4395788"/>
          <p14:tracePt t="71048" x="6089650" y="4395788"/>
          <p14:tracePt t="71056" x="6062663" y="4395788"/>
          <p14:tracePt t="71065" x="6035675" y="4395788"/>
          <p14:tracePt t="71072" x="6007100" y="4395788"/>
          <p14:tracePt t="71081" x="5962650" y="4395788"/>
          <p14:tracePt t="71088" x="5935663" y="4395788"/>
          <p14:tracePt t="71096" x="5907088" y="4395788"/>
          <p14:tracePt t="71104" x="5889625" y="4395788"/>
          <p14:tracePt t="71178" x="5870575" y="4395788"/>
          <p14:tracePt t="71185" x="5862638" y="4395788"/>
          <p14:tracePt t="71192" x="5843588" y="4395788"/>
          <p14:tracePt t="71201" x="5816600" y="4395788"/>
          <p14:tracePt t="71208" x="5780088" y="4386263"/>
          <p14:tracePt t="71216" x="5761038" y="4376738"/>
          <p14:tracePt t="71224" x="5753100" y="4376738"/>
          <p14:tracePt t="71232" x="5734050" y="4376738"/>
          <p14:tracePt t="71240" x="5716588" y="4368800"/>
          <p14:tracePt t="71248" x="5716588" y="4359275"/>
          <p14:tracePt t="71273" x="5716588" y="4349750"/>
          <p14:tracePt t="71363" x="5707063" y="4340225"/>
          <p14:tracePt t="71393" x="5688013" y="4340225"/>
          <p14:tracePt t="71406" x="5680075" y="4340225"/>
          <p14:tracePt t="71433" x="5670550" y="4340225"/>
          <p14:tracePt t="71457" x="5661025" y="4332288"/>
          <p14:tracePt t="72066" x="5661025" y="4340225"/>
          <p14:tracePt t="72073" x="5661025" y="4386263"/>
          <p14:tracePt t="72082" x="5680075" y="4413250"/>
          <p14:tracePt t="72090" x="5716588" y="4459288"/>
          <p14:tracePt t="72096" x="5789613" y="4486275"/>
          <p14:tracePt t="72104" x="5870575" y="4559300"/>
          <p14:tracePt t="72112" x="5953125" y="4614863"/>
          <p14:tracePt t="72120" x="6089650" y="4687888"/>
          <p14:tracePt t="72128" x="6226175" y="4760913"/>
          <p14:tracePt t="72136" x="6362700" y="4833938"/>
          <p14:tracePt t="72144" x="6481763" y="4906963"/>
          <p14:tracePt t="72153" x="6600825" y="4979988"/>
          <p14:tracePt t="72161" x="6681788" y="5070475"/>
          <p14:tracePt t="72171" x="6764338" y="5126038"/>
          <p14:tracePt t="72177" x="6810375" y="5170488"/>
          <p14:tracePt t="72187" x="6856413" y="5197475"/>
          <p14:tracePt t="72193" x="6873875" y="5226050"/>
          <p14:tracePt t="72205" x="6873875" y="5270500"/>
          <p14:tracePt t="72209" x="6873875" y="5280025"/>
          <p14:tracePt t="72220" x="6873875" y="5299075"/>
          <p14:tracePt t="72225" x="6873875" y="5307013"/>
          <p14:tracePt t="72236" x="6873875" y="5326063"/>
          <p14:tracePt t="72240" x="6873875" y="5343525"/>
          <p14:tracePt t="72248" x="6873875" y="5353050"/>
          <p14:tracePt t="72256" x="6873875" y="5372100"/>
          <p14:tracePt t="72264" x="6873875" y="5389563"/>
          <p14:tracePt t="72272" x="6873875" y="5399088"/>
          <p14:tracePt t="72280" x="6873875" y="5408613"/>
          <p14:tracePt t="72288" x="6873875" y="5426075"/>
          <p14:tracePt t="72296" x="6873875" y="5435600"/>
          <p14:tracePt t="72304" x="6873875" y="5445125"/>
          <p14:tracePt t="72313" x="6883400" y="5472113"/>
          <p14:tracePt t="72322" x="6883400" y="5481638"/>
          <p14:tracePt t="72329" x="6883400" y="5489575"/>
          <p14:tracePt t="72338" x="6883400" y="5508625"/>
          <p14:tracePt t="72345" x="6892925" y="5526088"/>
          <p14:tracePt t="72354" x="6919913" y="5562600"/>
          <p14:tracePt t="72361" x="6929438" y="5589588"/>
          <p14:tracePt t="72370" x="6946900" y="5645150"/>
          <p14:tracePt t="72377" x="6983413" y="5699125"/>
          <p14:tracePt t="72389" x="7019925" y="5764213"/>
          <p14:tracePt t="72393" x="7056438" y="5808663"/>
          <p14:tracePt t="72406" x="7092950" y="5837238"/>
          <p14:tracePt t="72409" x="7110413" y="5873750"/>
          <p14:tracePt t="72420" x="7138988" y="5891213"/>
          <p14:tracePt t="72424" x="7175500" y="5918200"/>
          <p14:tracePt t="72433" x="7202488" y="5927725"/>
          <p14:tracePt t="72440" x="7212013" y="5927725"/>
          <p14:tracePt t="72449" x="7239000" y="5927725"/>
          <p14:tracePt t="72456" x="7283450" y="5946775"/>
          <p14:tracePt t="72464" x="7292975" y="5946775"/>
          <p14:tracePt t="72472" x="7329488" y="5946775"/>
          <p14:tracePt t="72480" x="7356475" y="5946775"/>
          <p14:tracePt t="72488" x="7385050" y="5946775"/>
          <p14:tracePt t="72496" x="7402513" y="5946775"/>
          <p14:tracePt t="72504" x="7421563" y="5946775"/>
          <p14:tracePt t="72512" x="7439025" y="5946775"/>
          <p14:tracePt t="72520" x="7448550" y="5946775"/>
          <p14:tracePt t="72528" x="7458075" y="5946775"/>
          <p14:tracePt t="72536" x="7466013" y="5946775"/>
          <p14:tracePt t="72544" x="7475538" y="5946775"/>
          <p14:tracePt t="72552" x="7485063" y="5946775"/>
          <p14:tracePt t="72768" x="7494588" y="5937250"/>
          <p14:tracePt t="72776" x="7521575" y="5918200"/>
          <p14:tracePt t="72785" x="7558088" y="5900738"/>
          <p14:tracePt t="72794" x="7585075" y="5873750"/>
          <p14:tracePt t="72804" x="7602538" y="5854700"/>
          <p14:tracePt t="72809" x="7648575" y="5818188"/>
          <p14:tracePt t="72821" x="7658100" y="5808663"/>
          <p14:tracePt t="72824" x="7675563" y="5791200"/>
          <p14:tracePt t="72832" x="7685088" y="5772150"/>
          <p14:tracePt t="72961" x="7667625" y="5772150"/>
          <p14:tracePt t="72977" x="7658100" y="5781675"/>
          <p14:tracePt t="72985" x="7639050" y="5781675"/>
          <p14:tracePt t="72993" x="7621588" y="5791200"/>
          <p14:tracePt t="73002" x="7602538" y="5808663"/>
          <p14:tracePt t="73009" x="7594600" y="5808663"/>
          <p14:tracePt t="73023" x="7585075" y="5818188"/>
          <p14:tracePt t="73037" x="7575550" y="5818188"/>
          <p14:tracePt t="73105" x="7567613" y="5818188"/>
          <p14:tracePt t="73113" x="7558088" y="5818188"/>
          <p14:tracePt t="73121" x="7548563" y="5818188"/>
          <p14:tracePt t="73129" x="7539038" y="5818188"/>
          <p14:tracePt t="73138" x="7531100" y="5827713"/>
          <p14:tracePt t="73152" x="7512050" y="5827713"/>
          <p14:tracePt t="73169" x="7502525" y="5827713"/>
          <p14:tracePt t="73314" x="7494588" y="5827713"/>
          <p14:tracePt t="73328" x="7458075" y="5808663"/>
          <p14:tracePt t="73336" x="7448550" y="5800725"/>
          <p14:tracePt t="73344" x="7439025" y="5800725"/>
          <p14:tracePt t="73352" x="7421563" y="5772150"/>
          <p14:tracePt t="73360" x="7412038" y="5772150"/>
          <p14:tracePt t="73368" x="7385050" y="5764213"/>
          <p14:tracePt t="73376" x="7366000" y="5754688"/>
          <p14:tracePt t="73385" x="7348538" y="5745163"/>
          <p14:tracePt t="73392" x="7329488" y="5727700"/>
          <p14:tracePt t="73405" x="7319963" y="5718175"/>
          <p14:tracePt t="73407" x="7319963" y="5708650"/>
          <p14:tracePt t="73425" x="7319963" y="5691188"/>
          <p14:tracePt t="73441" x="7319963" y="5681663"/>
          <p14:tracePt t="73455" x="7319963" y="5662613"/>
          <p14:tracePt t="73457" x="7329488" y="5645150"/>
          <p14:tracePt t="73465" x="7339013" y="5635625"/>
          <p14:tracePt t="73473" x="7356475" y="5618163"/>
          <p14:tracePt t="73489" x="7366000" y="5589588"/>
          <p14:tracePt t="73506" x="7375525" y="5554663"/>
          <p14:tracePt t="73524" x="7385050" y="5545138"/>
          <p14:tracePt t="73544" x="7385050" y="5535613"/>
          <p14:tracePt t="73618" x="7402513" y="5554663"/>
          <p14:tracePt t="73667" x="7402513" y="5562600"/>
          <p14:tracePt t="73728" x="7402513" y="5572125"/>
          <p14:tracePt t="73736" x="7402513" y="5589588"/>
          <p14:tracePt t="73744" x="7402513" y="5626100"/>
          <p14:tracePt t="73752" x="7402513" y="5635625"/>
          <p14:tracePt t="73760" x="7402513" y="5672138"/>
          <p14:tracePt t="73768" x="7402513" y="5691188"/>
          <p14:tracePt t="73776" x="7402513" y="5718175"/>
          <p14:tracePt t="73785" x="7402513" y="5727700"/>
          <p14:tracePt t="73805" x="7402513" y="5735638"/>
          <p14:tracePt t="73808" x="7402513" y="5764213"/>
          <p14:tracePt t="73818" x="7402513" y="5772150"/>
          <p14:tracePt t="73824" x="7402513" y="5781675"/>
          <p14:tracePt t="73832" x="7402513" y="5800725"/>
          <p14:tracePt t="73840" x="7402513" y="5808663"/>
          <p14:tracePt t="73856" x="7402513" y="5818188"/>
          <p14:tracePt t="73928" x="7402513" y="5837238"/>
          <p14:tracePt t="73953" x="7402513" y="5845175"/>
          <p14:tracePt t="73961" x="7402513" y="5854700"/>
          <p14:tracePt t="74113" x="7402513" y="5864225"/>
          <p14:tracePt t="74121" x="7385050" y="5891213"/>
          <p14:tracePt t="74129" x="7366000" y="5891213"/>
          <p14:tracePt t="74138" x="7356475" y="5891213"/>
          <p14:tracePt t="74145" x="7339013" y="5891213"/>
          <p14:tracePt t="74156" x="7319963" y="5891213"/>
          <p14:tracePt t="74177" x="7312025" y="5891213"/>
          <p14:tracePt t="74193" x="7302500" y="5881688"/>
          <p14:tracePt t="74205" x="7302500" y="5864225"/>
          <p14:tracePt t="74209" x="7302500" y="5845175"/>
          <p14:tracePt t="74224" x="7302500" y="5808663"/>
          <p14:tracePt t="74241" x="7302500" y="5772150"/>
          <p14:tracePt t="74249" x="7302500" y="5764213"/>
          <p14:tracePt t="74257" x="7302500" y="5754688"/>
          <p14:tracePt t="74265" x="7302500" y="5745163"/>
          <p14:tracePt t="74273" x="7312025" y="5745163"/>
          <p14:tracePt t="74281" x="7319963" y="5735638"/>
          <p14:tracePt t="74329" x="7319963" y="5727700"/>
          <p14:tracePt t="74474" x="7319963" y="5735638"/>
          <p14:tracePt t="74482" x="7319963" y="5745163"/>
          <p14:tracePt t="74492" x="7319963" y="5754688"/>
          <p14:tracePt t="74498" x="7319963" y="5764213"/>
          <p14:tracePt t="74514" x="7319963" y="5772150"/>
          <p14:tracePt t="74537" x="7319963" y="5791200"/>
          <p14:tracePt t="74553" x="7319963" y="5800725"/>
          <p14:tracePt t="74577" x="7319963" y="5808663"/>
          <p14:tracePt t="74585" x="7319963" y="5827713"/>
          <p14:tracePt t="74602" x="7319963" y="5837238"/>
          <p14:tracePt t="74641" x="7319963" y="5845175"/>
          <p14:tracePt t="74698" x="7329488" y="5854700"/>
          <p14:tracePt t="74745" x="7366000" y="5854700"/>
          <p14:tracePt t="74755" x="7402513" y="5854700"/>
          <p14:tracePt t="74760" x="7475538" y="5854700"/>
          <p14:tracePt t="74769" x="7548563" y="5837238"/>
          <p14:tracePt t="74776" x="7594600" y="5827713"/>
          <p14:tracePt t="74784" x="7675563" y="5800725"/>
          <p14:tracePt t="74792" x="7721600" y="5772150"/>
          <p14:tracePt t="74800" x="7758113" y="5764213"/>
          <p14:tracePt t="74808" x="7794625" y="5735638"/>
          <p14:tracePt t="74817" x="7840663" y="5699125"/>
          <p14:tracePt t="74824" x="7850188" y="5691188"/>
          <p14:tracePt t="74833" x="7877175" y="5662613"/>
          <p14:tracePt t="74986" x="7867650" y="5672138"/>
          <p14:tracePt t="74994" x="7858125" y="5681663"/>
          <p14:tracePt t="75002" x="7840663" y="5718175"/>
          <p14:tracePt t="75009" x="7821613" y="5735638"/>
          <p14:tracePt t="75021" x="7813675" y="5745163"/>
          <p14:tracePt t="75029" x="7785100" y="5764213"/>
          <p14:tracePt t="75031" x="7777163" y="5772150"/>
          <p14:tracePt t="75040" x="7748588" y="5791200"/>
          <p14:tracePt t="75048" x="7721600" y="5818188"/>
          <p14:tracePt t="75056" x="7704138" y="5827713"/>
          <p14:tracePt t="75064" x="7667625" y="5864225"/>
          <p14:tracePt t="75072" x="7648575" y="5873750"/>
          <p14:tracePt t="75080" x="7631113" y="5881688"/>
          <p14:tracePt t="75088" x="7602538" y="5910263"/>
          <p14:tracePt t="75096" x="7585075" y="5918200"/>
          <p14:tracePt t="75104" x="7575550" y="5927725"/>
          <p14:tracePt t="75112" x="7548563" y="5946775"/>
          <p14:tracePt t="75120" x="7539038" y="5954713"/>
          <p14:tracePt t="75128" x="7531100" y="5964238"/>
          <p14:tracePt t="75144" x="7521575" y="5964238"/>
          <p14:tracePt t="75160" x="7502525" y="5983288"/>
          <p14:tracePt t="75264" x="7502525" y="5991225"/>
          <p14:tracePt t="75272" x="7512050" y="5991225"/>
          <p14:tracePt t="75280" x="7521575" y="5991225"/>
          <p14:tracePt t="75288" x="7548563" y="5991225"/>
          <p14:tracePt t="75305" x="7567613" y="5991225"/>
          <p14:tracePt t="75320" x="7585075" y="5991225"/>
          <p14:tracePt t="75402" x="7594600" y="6000750"/>
          <p14:tracePt t="75418" x="7594600" y="6027738"/>
          <p14:tracePt t="75434" x="7594600" y="6037263"/>
          <p14:tracePt t="75445" x="7594600" y="6046788"/>
          <p14:tracePt t="75447" x="7594600" y="6054725"/>
          <p14:tracePt t="75464" x="7585075" y="6064250"/>
          <p14:tracePt t="75488" x="7575550" y="6073775"/>
          <p14:tracePt t="75496" x="7558088" y="6091238"/>
          <p14:tracePt t="75513" x="7539038" y="6110288"/>
          <p14:tracePt t="75522" x="7531100" y="6119813"/>
          <p14:tracePt t="75528" x="7521575" y="6119813"/>
          <p14:tracePt t="75536" x="7502525" y="6127750"/>
          <p14:tracePt t="75544" x="7475538" y="6137275"/>
          <p14:tracePt t="75552" x="7458075" y="6156325"/>
          <p14:tracePt t="75569" x="7448550" y="6156325"/>
          <p14:tracePt t="75576" x="7429500" y="6156325"/>
          <p14:tracePt t="75666" x="7421563" y="6156325"/>
          <p14:tracePt t="75682" x="7412038" y="6156325"/>
          <p14:tracePt t="75690" x="7375525" y="6146800"/>
          <p14:tracePt t="75697" x="7348538" y="6127750"/>
          <p14:tracePt t="75706" x="7329488" y="6110288"/>
          <p14:tracePt t="75714" x="7312025" y="6100763"/>
          <p14:tracePt t="75721" x="7265988" y="6073775"/>
          <p14:tracePt t="75728" x="7248525" y="6054725"/>
          <p14:tracePt t="75737" x="7239000" y="6046788"/>
          <p14:tracePt t="75753" x="7239000" y="6037263"/>
          <p14:tracePt t="75760" x="7239000" y="6027738"/>
          <p14:tracePt t="75768" x="7239000" y="6018213"/>
          <p14:tracePt t="75776" x="7239000" y="6010275"/>
          <p14:tracePt t="75784" x="7239000" y="5991225"/>
          <p14:tracePt t="75792" x="7239000" y="5983288"/>
          <p14:tracePt t="75800" x="7239000" y="5973763"/>
          <p14:tracePt t="75811" x="7239000" y="5954713"/>
          <p14:tracePt t="75820" x="7239000" y="5937250"/>
          <p14:tracePt t="75826" x="7239000" y="5927725"/>
          <p14:tracePt t="75833" x="7248525" y="5910263"/>
          <p14:tracePt t="75844" x="7275513" y="5891213"/>
          <p14:tracePt t="75849" x="7275513" y="5881688"/>
          <p14:tracePt t="75865" x="7283450" y="5873750"/>
          <p14:tracePt t="75874" x="7292975" y="5864225"/>
          <p14:tracePt t="75890" x="7312025" y="5854700"/>
          <p14:tracePt t="76018" x="7319963" y="5854700"/>
          <p14:tracePt t="76042" x="7319963" y="5864225"/>
          <p14:tracePt t="76049" x="7329488" y="5891213"/>
          <p14:tracePt t="76081" x="7329488" y="5900738"/>
          <p14:tracePt t="76089" x="7329488" y="5910263"/>
          <p14:tracePt t="76097" x="7329488" y="5927725"/>
          <p14:tracePt t="76114" x="7329488" y="5946775"/>
          <p14:tracePt t="76120" x="7329488" y="5973763"/>
          <p14:tracePt t="76129" x="7329488" y="5991225"/>
          <p14:tracePt t="76137" x="7329488" y="6027738"/>
          <p14:tracePt t="76146" x="7329488" y="6037263"/>
          <p14:tracePt t="76155" x="7329488" y="6073775"/>
          <p14:tracePt t="76161" x="7329488" y="6083300"/>
          <p14:tracePt t="76298" x="7329488" y="6037263"/>
          <p14:tracePt t="76306" x="7329488" y="6018213"/>
          <p14:tracePt t="76314" x="7329488" y="6010275"/>
          <p14:tracePt t="76321" x="7329488" y="5983288"/>
          <p14:tracePt t="76329" x="7329488" y="5973763"/>
          <p14:tracePt t="76338" x="7329488" y="5937250"/>
          <p14:tracePt t="76345" x="7292975" y="5910263"/>
          <p14:tracePt t="76353" x="7248525" y="5873750"/>
          <p14:tracePt t="76360" x="7202488" y="5845175"/>
          <p14:tracePt t="76368" x="7156450" y="5808663"/>
          <p14:tracePt t="76376" x="7102475" y="5781675"/>
          <p14:tracePt t="76385" x="7056438" y="5727700"/>
          <p14:tracePt t="76392" x="6992938" y="5662613"/>
          <p14:tracePt t="76401" x="6937375" y="5608638"/>
          <p14:tracePt t="76408" x="6873875" y="5562600"/>
          <p14:tracePt t="76418" x="6819900" y="5489575"/>
          <p14:tracePt t="76424" x="6810375" y="5489575"/>
          <p14:tracePt t="76431" x="6783388" y="5399088"/>
          <p14:tracePt t="76440" x="6754813" y="5335588"/>
          <p14:tracePt t="76448" x="6727825" y="5270500"/>
          <p14:tracePt t="76457" x="6673850" y="5189538"/>
          <p14:tracePt t="76464" x="6600825" y="5089525"/>
          <p14:tracePt t="76472" x="6537325" y="4987925"/>
          <p14:tracePt t="76480" x="6427788" y="4906963"/>
          <p14:tracePt t="76488" x="6326188" y="4814888"/>
          <p14:tracePt t="76496" x="6245225" y="4741863"/>
          <p14:tracePt t="76504" x="6126163" y="4668838"/>
          <p14:tracePt t="76512" x="6026150" y="4614863"/>
          <p14:tracePt t="76520" x="5972175" y="4587875"/>
          <p14:tracePt t="76528" x="5870575" y="4551363"/>
          <p14:tracePt t="76536" x="5789613" y="4522788"/>
          <p14:tracePt t="76544" x="5743575" y="4495800"/>
          <p14:tracePt t="76552" x="5724525" y="4486275"/>
          <p14:tracePt t="76560" x="5707063" y="4486275"/>
          <p14:tracePt t="76568" x="5697538" y="4486275"/>
          <p14:tracePt t="76666" x="5688013" y="4478338"/>
          <p14:tracePt t="76673" x="5643563" y="4468813"/>
          <p14:tracePt t="76682" x="5597525" y="4449763"/>
          <p14:tracePt t="76689" x="5580063" y="4441825"/>
          <p14:tracePt t="76698" x="5534025" y="4432300"/>
          <p14:tracePt t="76706" x="5514975" y="4422775"/>
          <p14:tracePt t="76713" x="5487988" y="4395788"/>
          <p14:tracePt t="76721" x="5414963" y="4376738"/>
          <p14:tracePt t="76729" x="5405438" y="4368800"/>
          <p14:tracePt t="76735" x="5378450" y="4349750"/>
          <p14:tracePt t="76744" x="5334000" y="4332288"/>
          <p14:tracePt t="76760" x="5314950" y="4322763"/>
          <p14:tracePt t="76881" x="5324475" y="4322763"/>
          <p14:tracePt t="76890" x="5341938" y="4313238"/>
          <p14:tracePt t="76898" x="5360988" y="4286250"/>
          <p14:tracePt t="76906" x="5368925" y="4286250"/>
          <p14:tracePt t="76913" x="5397500" y="4276725"/>
          <p14:tracePt t="76922" x="5414963" y="4268788"/>
          <p14:tracePt t="76937" x="5424488" y="4268788"/>
          <p14:tracePt t="76952" x="5434013" y="4268788"/>
          <p14:tracePt t="77090" x="5424488" y="4268788"/>
          <p14:tracePt t="77099" x="5414963" y="4268788"/>
          <p14:tracePt t="77105" x="5397500" y="4295775"/>
          <p14:tracePt t="77121" x="5387975" y="4303713"/>
          <p14:tracePt t="77129" x="5378450" y="4313238"/>
          <p14:tracePt t="77145" x="5368925" y="4322763"/>
          <p14:tracePt t="77152" x="5360988" y="4332288"/>
          <p14:tracePt t="77906" x="5360988" y="4340225"/>
          <p14:tracePt t="78401" x="5360988" y="4349750"/>
          <p14:tracePt t="78417" x="5368925" y="4349750"/>
          <p14:tracePt t="78456" x="5414963" y="4386263"/>
          <p14:tracePt t="78480" x="5434013" y="4395788"/>
          <p14:tracePt t="79139" x="5441950" y="4395788"/>
          <p14:tracePt t="79201" x="5441950" y="4405313"/>
          <p14:tracePt t="79224" x="5441950" y="4413250"/>
          <p14:tracePt t="79280" x="5441950" y="4422775"/>
          <p14:tracePt t="79297" x="5441950" y="4432300"/>
          <p14:tracePt t="79304" x="5441950" y="4449763"/>
          <p14:tracePt t="79314" x="5441950" y="4468813"/>
          <p14:tracePt t="79320" x="5441950" y="4495800"/>
          <p14:tracePt t="79329" x="5441950" y="4505325"/>
          <p14:tracePt t="79336" x="5441950" y="4514850"/>
          <p14:tracePt t="79344" x="5441950" y="4532313"/>
          <p14:tracePt t="79352" x="5441950" y="4541838"/>
          <p14:tracePt t="79360" x="5441950" y="4559300"/>
          <p14:tracePt t="79376" x="5441950" y="4578350"/>
          <p14:tracePt t="80732" x="5441950" y="4541838"/>
          <p14:tracePt t="80738" x="5441950" y="4514850"/>
          <p14:tracePt t="80746" x="5441950" y="4505325"/>
          <p14:tracePt t="80754" x="5461000" y="4486275"/>
          <p14:tracePt t="80765" x="5461000" y="4468813"/>
          <p14:tracePt t="80771" x="5461000" y="4459288"/>
          <p14:tracePt t="80794" x="5461000" y="4449763"/>
          <p14:tracePt t="80810" x="5461000" y="4432300"/>
          <p14:tracePt t="80821" x="5461000" y="4422775"/>
          <p14:tracePt t="80826" x="5461000" y="4405313"/>
          <p14:tracePt t="80837" x="5461000" y="4376738"/>
          <p14:tracePt t="80842" x="5461000" y="4332288"/>
          <p14:tracePt t="80853" x="5434013" y="4303713"/>
          <p14:tracePt t="80857" x="5414963" y="4249738"/>
          <p14:tracePt t="80864" x="5387975" y="4203700"/>
          <p14:tracePt t="80872" x="5351463" y="4140200"/>
          <p14:tracePt t="80886" x="5334000" y="4094163"/>
          <p14:tracePt t="80888" x="5324475" y="4076700"/>
          <p14:tracePt t="80896" x="5297488" y="4013200"/>
          <p14:tracePt t="80904" x="5287963" y="3984625"/>
          <p14:tracePt t="80912" x="5278438" y="3967163"/>
          <p14:tracePt t="80920" x="5268913" y="3930650"/>
          <p14:tracePt t="80928" x="5260975" y="3903663"/>
          <p14:tracePt t="80936" x="5241925" y="3884613"/>
          <p14:tracePt t="80944" x="5241925" y="3875088"/>
          <p14:tracePt t="80952" x="5232400" y="3875088"/>
          <p14:tracePt t="80961" x="5232400" y="3848100"/>
          <p14:tracePt t="80970" x="5224463" y="3840163"/>
          <p14:tracePt t="80980" x="5195888" y="3803650"/>
          <p14:tracePt t="80984" x="5187950" y="3784600"/>
          <p14:tracePt t="80993" x="5178425" y="3748088"/>
          <p14:tracePt t="81003" x="5141913" y="3702050"/>
          <p14:tracePt t="81009" x="5132388" y="3684588"/>
          <p14:tracePt t="81020" x="5122863" y="3675063"/>
          <p14:tracePt t="81025" x="5095875" y="3648075"/>
          <p14:tracePt t="81036" x="5086350" y="3621088"/>
          <p14:tracePt t="81041" x="5078413" y="3592513"/>
          <p14:tracePt t="81057" x="5068888" y="3584575"/>
          <p14:tracePt t="81472" x="5059363" y="3584575"/>
          <p14:tracePt t="81496" x="5041900" y="3592513"/>
          <p14:tracePt t="81504" x="5022850" y="3602038"/>
          <p14:tracePt t="81512" x="5005388" y="3611563"/>
          <p14:tracePt t="81520" x="4978400" y="3621088"/>
          <p14:tracePt t="81528" x="4959350" y="3638550"/>
          <p14:tracePt t="81536" x="4949825" y="3648075"/>
          <p14:tracePt t="81544" x="4941888" y="3657600"/>
          <p14:tracePt t="81552" x="4922838" y="3665538"/>
          <p14:tracePt t="81560" x="4913313" y="3665538"/>
          <p14:tracePt t="81570" x="4895850" y="3684588"/>
          <p14:tracePt t="81580" x="4876800" y="3702050"/>
          <p14:tracePt t="81586" x="4859338" y="3711575"/>
          <p14:tracePt t="81593" x="4832350" y="3738563"/>
          <p14:tracePt t="81603" x="4813300" y="3748088"/>
          <p14:tracePt t="81619" x="4786313" y="3757613"/>
          <p14:tracePt t="81641" x="4776788" y="3757613"/>
          <p14:tracePt t="81649" x="4767263" y="3767138"/>
          <p14:tracePt t="81744" x="4767263" y="3757613"/>
          <p14:tracePt t="81752" x="4767263" y="3738563"/>
          <p14:tracePt t="81760" x="4767263" y="3730625"/>
          <p14:tracePt t="81780" x="4767263" y="3711575"/>
          <p14:tracePt t="81792" x="4759325" y="3702050"/>
          <p14:tracePt t="81873" x="4759325" y="3694113"/>
          <p14:tracePt t="81883" x="4730750" y="3657600"/>
          <p14:tracePt t="81896" x="4722813" y="3648075"/>
          <p14:tracePt t="81904" x="4713288" y="3621088"/>
          <p14:tracePt t="81912" x="4686300" y="3592513"/>
          <p14:tracePt t="81920" x="4676775" y="3584575"/>
          <p14:tracePt t="81928" x="4649788" y="3556000"/>
          <p14:tracePt t="81936" x="4613275" y="3548063"/>
          <p14:tracePt t="81944" x="4594225" y="3538538"/>
          <p14:tracePt t="81952" x="4576763" y="3519488"/>
          <p14:tracePt t="81960" x="4557713" y="3511550"/>
          <p14:tracePt t="81968" x="4530725" y="3482975"/>
          <p14:tracePt t="81976" x="4521200" y="3475038"/>
          <p14:tracePt t="81986" x="4503738" y="3465513"/>
          <p14:tracePt t="81993" x="4484688" y="3438525"/>
          <p14:tracePt t="82004" x="4484688" y="3411538"/>
          <p14:tracePt t="82008" x="4448175" y="3365500"/>
          <p14:tracePt t="82018" x="4440238" y="3355975"/>
          <p14:tracePt t="82024" x="4430713" y="3346450"/>
          <p14:tracePt t="82033" x="4430713" y="3328988"/>
          <p14:tracePt t="82040" x="4421188" y="3309938"/>
          <p14:tracePt t="82048" x="4421188" y="3292475"/>
          <p14:tracePt t="82056" x="4421188" y="3273425"/>
          <p14:tracePt t="82064" x="4421188" y="3265488"/>
          <p14:tracePt t="82080" x="4421188" y="3246438"/>
          <p14:tracePt t="82361" x="4421188" y="3236913"/>
          <p14:tracePt t="82369" x="4421188" y="3228975"/>
          <p14:tracePt t="82377" x="4421188" y="3219450"/>
          <p14:tracePt t="82386" x="4421188" y="3200400"/>
          <p14:tracePt t="82393" x="4394200" y="3163888"/>
          <p14:tracePt t="82403" x="4394200" y="3136900"/>
          <p14:tracePt t="82409" x="4384675" y="3082925"/>
          <p14:tracePt t="82420" x="4384675" y="3063875"/>
          <p14:tracePt t="82425" x="4376738" y="3036888"/>
          <p14:tracePt t="82437" x="4376738" y="2990850"/>
          <p14:tracePt t="82441" x="4376738" y="2973388"/>
          <p14:tracePt t="82452" x="4376738" y="2946400"/>
          <p14:tracePt t="82457" x="4376738" y="2936875"/>
          <p14:tracePt t="82470" x="4376738" y="2909888"/>
          <p14:tracePt t="82472" x="4376738" y="2890838"/>
          <p14:tracePt t="82482" x="4376738" y="2873375"/>
          <p14:tracePt t="82488" x="4394200" y="2844800"/>
          <p14:tracePt t="82496" x="4413250" y="2836863"/>
          <p14:tracePt t="82504" x="4457700" y="2800350"/>
          <p14:tracePt t="82512" x="4503738" y="2781300"/>
          <p14:tracePt t="82520" x="4521200" y="2781300"/>
          <p14:tracePt t="82528" x="4557713" y="2781300"/>
          <p14:tracePt t="82536" x="4603750" y="2781300"/>
          <p14:tracePt t="82544" x="4659313" y="2781300"/>
          <p14:tracePt t="82552" x="4676775" y="2781300"/>
          <p14:tracePt t="82560" x="4713288" y="2781300"/>
          <p14:tracePt t="82568" x="4759325" y="2781300"/>
          <p14:tracePt t="82576" x="4803775" y="2817813"/>
          <p14:tracePt t="82584" x="4849813" y="2836863"/>
          <p14:tracePt t="82594" x="4876800" y="2873375"/>
          <p14:tracePt t="82604" x="4895850" y="2890838"/>
          <p14:tracePt t="82610" x="4932363" y="2936875"/>
          <p14:tracePt t="82622" x="4941888" y="2963863"/>
          <p14:tracePt t="82625" x="4949825" y="2990850"/>
          <p14:tracePt t="82638" x="4949825" y="3009900"/>
          <p14:tracePt t="82642" x="4949825" y="3017838"/>
          <p14:tracePt t="82652" x="4949825" y="3036888"/>
          <p14:tracePt t="82656" x="4949825" y="3046413"/>
          <p14:tracePt t="82664" x="4949825" y="3054350"/>
          <p14:tracePt t="82672" x="4949825" y="3090863"/>
          <p14:tracePt t="82688" x="4949825" y="3119438"/>
          <p14:tracePt t="82696" x="4932363" y="3155950"/>
          <p14:tracePt t="82705" x="4905375" y="3173413"/>
          <p14:tracePt t="82714" x="4868863" y="3209925"/>
          <p14:tracePt t="82721" x="4859338" y="3209925"/>
          <p14:tracePt t="82730" x="4849813" y="3219450"/>
          <p14:tracePt t="82739" x="4832350" y="3236913"/>
          <p14:tracePt t="82762" x="4822825" y="3236913"/>
          <p14:tracePt t="82771" x="4813300" y="3246438"/>
          <p14:tracePt t="82802" x="4795838" y="3246438"/>
          <p14:tracePt t="82809" x="4795838" y="3255963"/>
          <p14:tracePt t="82826" x="4776788" y="3265488"/>
          <p14:tracePt t="82842" x="4767263" y="3273425"/>
          <p14:tracePt t="83018" x="4767263" y="3282950"/>
          <p14:tracePt t="83026" x="4767263" y="3319463"/>
          <p14:tracePt t="83035" x="4795838" y="3346450"/>
          <p14:tracePt t="83042" x="4822825" y="3429000"/>
          <p14:tracePt t="83053" x="4876800" y="3492500"/>
          <p14:tracePt t="83057" x="4913313" y="3556000"/>
          <p14:tracePt t="83070" x="4949825" y="3621088"/>
          <p14:tracePt t="83074" x="4978400" y="3648075"/>
          <p14:tracePt t="83080" x="4995863" y="3684588"/>
          <p14:tracePt t="83088" x="5014913" y="3711575"/>
          <p14:tracePt t="83096" x="5032375" y="3738563"/>
          <p14:tracePt t="83104" x="5041900" y="3775075"/>
          <p14:tracePt t="83112" x="5041900" y="3784600"/>
          <p14:tracePt t="83434" x="5032375" y="3784600"/>
          <p14:tracePt t="83441" x="5014913" y="3784600"/>
          <p14:tracePt t="83452" x="4968875" y="3757613"/>
          <p14:tracePt t="83458" x="4932363" y="3721100"/>
          <p14:tracePt t="83468" x="4832350" y="3638550"/>
          <p14:tracePt t="83473" x="4695825" y="3529013"/>
          <p14:tracePt t="83480" x="4613275" y="3446463"/>
          <p14:tracePt t="83488" x="4494213" y="3338513"/>
          <p14:tracePt t="83496" x="4376738" y="3236913"/>
          <p14:tracePt t="83505" x="4321175" y="3182938"/>
          <p14:tracePt t="83512" x="4257675" y="3119438"/>
          <p14:tracePt t="83520" x="4202113" y="3054350"/>
          <p14:tracePt t="83528" x="4129088" y="2973388"/>
          <p14:tracePt t="83536" x="4084638" y="2900363"/>
          <p14:tracePt t="83544" x="4057650" y="2808288"/>
          <p14:tracePt t="83552" x="4057650" y="2754313"/>
          <p14:tracePt t="83560" x="4057650" y="2708275"/>
          <p14:tracePt t="83568" x="4038600" y="2654300"/>
          <p14:tracePt t="83576" x="4038600" y="2608263"/>
          <p14:tracePt t="83584" x="4038600" y="2544763"/>
          <p14:tracePt t="83592" x="4038600" y="2498725"/>
          <p14:tracePt t="83600" x="4038600" y="2471738"/>
          <p14:tracePt t="83608" x="4021138" y="2416175"/>
          <p14:tracePt t="83621" x="4011613" y="2408238"/>
          <p14:tracePt t="83625" x="4002088" y="2389188"/>
          <p14:tracePt t="83636" x="3992563" y="2371725"/>
          <p14:tracePt t="83641" x="3975100" y="2362200"/>
          <p14:tracePt t="83652" x="3956050" y="2352675"/>
          <p14:tracePt t="83657" x="3929063" y="2335213"/>
          <p14:tracePt t="83681" x="3919538" y="2325688"/>
          <p14:tracePt t="83834" x="3911600" y="2325688"/>
          <p14:tracePt t="83840" x="3883025" y="2325688"/>
          <p14:tracePt t="83850" x="3865563" y="2325688"/>
          <p14:tracePt t="83857" x="3829050" y="2325688"/>
          <p14:tracePt t="83866" x="3765550" y="2325688"/>
          <p14:tracePt t="83873" x="3719513" y="2352675"/>
          <p14:tracePt t="83881" x="3646488" y="2352675"/>
          <p14:tracePt t="83902" x="3509963" y="2371725"/>
          <p14:tracePt t="83906" x="3419475" y="2398713"/>
          <p14:tracePt t="83912" x="3354388" y="2416175"/>
          <p14:tracePt t="83920" x="3327400" y="2416175"/>
          <p14:tracePt t="83928" x="3290888" y="2425700"/>
          <p14:tracePt t="83937" x="3254375" y="2435225"/>
          <p14:tracePt t="83946" x="3236913" y="2435225"/>
          <p14:tracePt t="83953" x="3208338" y="2435225"/>
          <p14:tracePt t="83962" x="3190875" y="2452688"/>
          <p14:tracePt t="84296" x="3181350" y="2452688"/>
          <p14:tracePt t="84304" x="3171825" y="2444750"/>
          <p14:tracePt t="84312" x="3154363" y="2425700"/>
          <p14:tracePt t="84329" x="3144838" y="2408238"/>
          <p14:tracePt t="84339" x="3136900" y="2389188"/>
          <p14:tracePt t="84345" x="3127375" y="2371725"/>
          <p14:tracePt t="84353" x="3117850" y="2362200"/>
          <p14:tracePt t="84361" x="3108325" y="2352675"/>
          <p14:tracePt t="84370" x="3100388" y="2343150"/>
          <p14:tracePt t="84377" x="3100388" y="2335213"/>
          <p14:tracePt t="84388" x="3100388" y="2325688"/>
          <p14:tracePt t="84392" x="3100388" y="2316163"/>
          <p14:tracePt t="84417" x="3100388" y="2306638"/>
          <p14:tracePt t="84488" x="3090863" y="2298700"/>
          <p14:tracePt t="84513" x="3081338" y="2298700"/>
          <p14:tracePt t="84529" x="3071813" y="2298700"/>
          <p14:tracePt t="84555" x="3063875" y="2298700"/>
          <p14:tracePt t="84571" x="3044825" y="2298700"/>
          <p14:tracePt t="84608" x="3035300" y="2298700"/>
          <p14:tracePt t="84616" x="3027363" y="2298700"/>
          <p14:tracePt t="84640" x="3017838" y="2306638"/>
          <p14:tracePt t="84666" x="3008313" y="2306638"/>
          <p14:tracePt t="84673" x="3008313" y="2316163"/>
          <p14:tracePt t="84681" x="3008313" y="2325688"/>
          <p14:tracePt t="84688" x="2998788" y="2335213"/>
          <p14:tracePt t="84778" x="2981325" y="2343150"/>
          <p14:tracePt t="84792" x="2962275" y="2343150"/>
          <p14:tracePt t="84808" x="2944813" y="2343150"/>
          <p14:tracePt t="84816" x="2935288" y="2343150"/>
          <p14:tracePt t="84832" x="2917825" y="2343150"/>
          <p14:tracePt t="84952" x="2908300" y="2343150"/>
          <p14:tracePt t="85537" x="3017838" y="2343150"/>
          <p14:tracePt t="85545" x="3163888" y="2343150"/>
          <p14:tracePt t="85554" x="3346450" y="2343150"/>
          <p14:tracePt t="85561" x="3527425" y="2389188"/>
          <p14:tracePt t="85569" x="3709988" y="2408238"/>
          <p14:tracePt t="85575" x="3965575" y="2435225"/>
          <p14:tracePt t="85586" x="4175125" y="2471738"/>
          <p14:tracePt t="85592" x="4384675" y="2498725"/>
          <p14:tracePt t="85600" x="4586288" y="2517775"/>
          <p14:tracePt t="85608" x="4713288" y="2544763"/>
          <p14:tracePt t="85616" x="4832350" y="2562225"/>
          <p14:tracePt t="85624" x="4886325" y="2571750"/>
          <p14:tracePt t="85632" x="4932363" y="2571750"/>
          <p14:tracePt t="85721" x="4949825" y="2571750"/>
          <p14:tracePt t="85842" x="4968875" y="2571750"/>
          <p14:tracePt t="85850" x="5022850" y="2571750"/>
          <p14:tracePt t="85856" x="5095875" y="2571750"/>
          <p14:tracePt t="85864" x="5151438" y="2571750"/>
          <p14:tracePt t="85886" x="5305425" y="2571750"/>
          <p14:tracePt t="85888" x="5360988" y="2571750"/>
          <p14:tracePt t="85896" x="5387975" y="2571750"/>
          <p14:tracePt t="85904" x="5434013" y="2571750"/>
          <p14:tracePt t="86624" x="5414963" y="2571750"/>
          <p14:tracePt t="86633" x="5368925" y="2571750"/>
          <p14:tracePt t="86641" x="5334000" y="2571750"/>
          <p14:tracePt t="86649" x="5287963" y="2571750"/>
          <p14:tracePt t="86657" x="5260975" y="2571750"/>
          <p14:tracePt t="86665" x="5224463" y="2571750"/>
          <p14:tracePt t="86673" x="5178425" y="2571750"/>
          <p14:tracePt t="86681" x="5168900" y="2562225"/>
          <p14:tracePt t="86689" x="5159375" y="2554288"/>
          <p14:tracePt t="86833" x="5168900" y="2535238"/>
          <p14:tracePt t="86842" x="5187950" y="2535238"/>
          <p14:tracePt t="86850" x="5214938" y="2517775"/>
          <p14:tracePt t="86858" x="5260975" y="2508250"/>
          <p14:tracePt t="86870" x="5278438" y="2508250"/>
          <p14:tracePt t="86873" x="5324475" y="2498725"/>
          <p14:tracePt t="86888" x="5378450" y="2489200"/>
          <p14:tracePt t="86896" x="5405438" y="2489200"/>
          <p14:tracePt t="86904" x="5441950" y="2462213"/>
          <p14:tracePt t="87378" x="5397500" y="2462213"/>
          <p14:tracePt t="87386" x="5268913" y="2462213"/>
          <p14:tracePt t="87394" x="5141913" y="2471738"/>
          <p14:tracePt t="87404" x="4978400" y="2471738"/>
          <p14:tracePt t="87412" x="4832350" y="2471738"/>
          <p14:tracePt t="87420" x="4649788" y="2471738"/>
          <p14:tracePt t="87425" x="4503738" y="2471738"/>
          <p14:tracePt t="87435" x="4340225" y="2471738"/>
          <p14:tracePt t="87441" x="4248150" y="2471738"/>
          <p14:tracePt t="87451" x="4138613" y="2452688"/>
          <p14:tracePt t="87457" x="4038600" y="2452688"/>
          <p14:tracePt t="87465" x="3984625" y="2444750"/>
          <p14:tracePt t="87473" x="3938588" y="2425700"/>
          <p14:tracePt t="87481" x="3911600" y="2408238"/>
          <p14:tracePt t="87488" x="3892550" y="2408238"/>
          <p14:tracePt t="87504" x="3883025" y="2398713"/>
          <p14:tracePt t="87544" x="3856038" y="2398713"/>
          <p14:tracePt t="87552" x="3838575" y="2398713"/>
          <p14:tracePt t="87560" x="3802063" y="2398713"/>
          <p14:tracePt t="87568" x="3775075" y="2398713"/>
          <p14:tracePt t="87576" x="3729038" y="2398713"/>
          <p14:tracePt t="87585" x="3692525" y="2398713"/>
          <p14:tracePt t="87591" x="3646488" y="2398713"/>
          <p14:tracePt t="87600" x="3609975" y="2398713"/>
          <p14:tracePt t="87609" x="3573463" y="2398713"/>
          <p14:tracePt t="87616" x="3546475" y="2398713"/>
          <p14:tracePt t="87624" x="3509963" y="2398713"/>
          <p14:tracePt t="87633" x="3490913" y="2398713"/>
          <p14:tracePt t="87640" x="3463925" y="2398713"/>
          <p14:tracePt t="87650" x="3446463" y="2398713"/>
          <p14:tracePt t="87738" x="3427413" y="2398713"/>
          <p14:tracePt t="87745" x="3419475" y="2398713"/>
          <p14:tracePt t="87753" x="3409950" y="2398713"/>
          <p14:tracePt t="87761" x="3382963" y="2398713"/>
          <p14:tracePt t="87772" x="3373438" y="2398713"/>
          <p14:tracePt t="87777" x="3354388" y="2398713"/>
          <p14:tracePt t="87785" x="3327400" y="2416175"/>
          <p14:tracePt t="87792" x="3317875" y="2416175"/>
          <p14:tracePt t="87802" x="3300413" y="2416175"/>
          <p14:tracePt t="87811" x="3273425" y="2416175"/>
          <p14:tracePt t="87818" x="3244850" y="2416175"/>
          <p14:tracePt t="87825" x="3200400" y="2435225"/>
          <p14:tracePt t="87836" x="3144838" y="2435225"/>
          <p14:tracePt t="87842" x="3071813" y="2435225"/>
          <p14:tracePt t="87852" x="3017838" y="2435225"/>
          <p14:tracePt t="87857" x="2944813" y="2435225"/>
          <p14:tracePt t="87865" x="2898775" y="2435225"/>
          <p14:tracePt t="87873" x="2844800" y="2435225"/>
          <p14:tracePt t="87886" x="2789238" y="2425700"/>
          <p14:tracePt t="87887" x="2689225" y="2398713"/>
          <p14:tracePt t="87896" x="2671763" y="2389188"/>
          <p14:tracePt t="87904" x="2643188" y="2379663"/>
          <p14:tracePt t="87912" x="2635250" y="2371725"/>
          <p14:tracePt t="87920" x="2625725" y="2362200"/>
          <p14:tracePt t="87944" x="2625725" y="2352675"/>
          <p14:tracePt t="87952" x="2625725" y="2343150"/>
          <p14:tracePt t="87968" x="2625725" y="2325688"/>
          <p14:tracePt t="87976" x="2625725" y="2306638"/>
          <p14:tracePt t="87984" x="2625725" y="2279650"/>
          <p14:tracePt t="87992" x="2625725" y="2252663"/>
          <p14:tracePt t="88000" x="2625725" y="2216150"/>
          <p14:tracePt t="88008" x="2625725" y="2179638"/>
          <p14:tracePt t="88016" x="2625725" y="2160588"/>
          <p14:tracePt t="88024" x="2625725" y="2133600"/>
          <p14:tracePt t="88033" x="2652713" y="2089150"/>
          <p14:tracePt t="88040" x="2662238" y="2070100"/>
          <p14:tracePt t="88049" x="2679700" y="2024063"/>
          <p14:tracePt t="88057" x="2708275" y="1997075"/>
          <p14:tracePt t="88064" x="2725738" y="1960563"/>
          <p14:tracePt t="88072" x="2752725" y="1933575"/>
          <p14:tracePt t="88080" x="2771775" y="1914525"/>
          <p14:tracePt t="88089" x="2781300" y="1897063"/>
          <p14:tracePt t="88104" x="2789238" y="1887538"/>
          <p14:tracePt t="88112" x="2808288" y="1870075"/>
          <p14:tracePt t="88120" x="2817813" y="1860550"/>
          <p14:tracePt t="88128" x="2844800" y="1851025"/>
          <p14:tracePt t="88136" x="2852738" y="1851025"/>
          <p14:tracePt t="88144" x="2889250" y="1841500"/>
          <p14:tracePt t="88152" x="2954338" y="1814513"/>
          <p14:tracePt t="88160" x="2990850" y="1804988"/>
          <p14:tracePt t="88168" x="3027363" y="1797050"/>
          <p14:tracePt t="88177" x="3081338" y="1797050"/>
          <p14:tracePt t="88186" x="3136900" y="1797050"/>
          <p14:tracePt t="88193" x="3190875" y="1797050"/>
          <p14:tracePt t="88202" x="3217863" y="1797050"/>
          <p14:tracePt t="88209" x="3236913" y="1797050"/>
          <p14:tracePt t="88219" x="3254375" y="1797050"/>
          <p14:tracePt t="88225" x="3273425" y="1804988"/>
          <p14:tracePt t="88243" x="3281363" y="1824038"/>
          <p14:tracePt t="88256" x="3281363" y="1841500"/>
          <p14:tracePt t="88264" x="3281363" y="1851025"/>
          <p14:tracePt t="88273" x="3281363" y="1860550"/>
          <p14:tracePt t="88280" x="3281363" y="1887538"/>
          <p14:tracePt t="88289" x="3281363" y="1906588"/>
          <p14:tracePt t="88297" x="3281363" y="1914525"/>
          <p14:tracePt t="88305" x="3290888" y="1943100"/>
          <p14:tracePt t="88321" x="3309938" y="1970088"/>
          <p14:tracePt t="88329" x="3309938" y="1987550"/>
          <p14:tracePt t="88338" x="3309938" y="2016125"/>
          <p14:tracePt t="88345" x="3309938" y="2033588"/>
          <p14:tracePt t="88353" x="3309938" y="2070100"/>
          <p14:tracePt t="88361" x="3309938" y="2089150"/>
          <p14:tracePt t="88369" x="3309938" y="2125663"/>
          <p14:tracePt t="88377" x="3309938" y="2133600"/>
          <p14:tracePt t="88386" x="3317875" y="2143125"/>
          <p14:tracePt t="88392" x="3317875" y="2160588"/>
          <p14:tracePt t="88432" x="3317875" y="2170113"/>
          <p14:tracePt t="88449" x="3317875" y="2197100"/>
          <p14:tracePt t="88459" x="3317875" y="2206625"/>
          <p14:tracePt t="88465" x="3317875" y="2225675"/>
          <p14:tracePt t="88473" x="3290888" y="2270125"/>
          <p14:tracePt t="88481" x="3273425" y="2289175"/>
          <p14:tracePt t="88490" x="3227388" y="2325688"/>
          <p14:tracePt t="88497" x="3181350" y="2343150"/>
          <p14:tracePt t="88505" x="3136900" y="2379663"/>
          <p14:tracePt t="88513" x="3071813" y="2408238"/>
          <p14:tracePt t="88522" x="2981325" y="2435225"/>
          <p14:tracePt t="88529" x="2935288" y="2444750"/>
          <p14:tracePt t="88537" x="2889250" y="2452688"/>
          <p14:tracePt t="88545" x="2852738" y="2462213"/>
          <p14:tracePt t="88553" x="2844800" y="2462213"/>
          <p14:tracePt t="88641" x="2871788" y="2435225"/>
          <p14:tracePt t="88649" x="2917825" y="2416175"/>
          <p14:tracePt t="88659" x="2981325" y="2389188"/>
          <p14:tracePt t="88666" x="3071813" y="2371725"/>
          <p14:tracePt t="88673" x="3144838" y="2371725"/>
          <p14:tracePt t="88681" x="3244850" y="2362200"/>
          <p14:tracePt t="88690" x="3373438" y="2362200"/>
          <p14:tracePt t="88697" x="3536950" y="2362200"/>
          <p14:tracePt t="88705" x="3729038" y="2362200"/>
          <p14:tracePt t="88719" x="3911600" y="2362200"/>
          <p14:tracePt t="88721" x="4138613" y="2362200"/>
          <p14:tracePt t="88729" x="4376738" y="2389188"/>
          <p14:tracePt t="88736" x="4567238" y="2416175"/>
          <p14:tracePt t="88745" x="4776788" y="2481263"/>
          <p14:tracePt t="88752" x="4922838" y="2498725"/>
          <p14:tracePt t="88760" x="5049838" y="2517775"/>
          <p14:tracePt t="88770" x="5132388" y="2517775"/>
          <p14:tracePt t="88776" x="5187950" y="2535238"/>
          <p14:tracePt t="88784" x="5205413" y="2535238"/>
          <p14:tracePt t="88791" x="5224463" y="2535238"/>
          <p14:tracePt t="88946" x="5232400" y="2535238"/>
          <p14:tracePt t="88953" x="5268913" y="2535238"/>
          <p14:tracePt t="88961" x="5324475" y="2535238"/>
          <p14:tracePt t="88970" x="5378450" y="2535238"/>
          <p14:tracePt t="88978" x="5434013" y="2535238"/>
          <p14:tracePt t="88987" x="5470525" y="2535238"/>
          <p14:tracePt t="88992" x="5507038" y="2535238"/>
          <p14:tracePt t="89003" x="5534025" y="2535238"/>
          <p14:tracePt t="89009" x="5551488" y="2535238"/>
          <p14:tracePt t="89104" x="5561013" y="2544763"/>
          <p14:tracePt t="89113" x="5561013" y="2571750"/>
          <p14:tracePt t="89120" x="5561013" y="2589213"/>
          <p14:tracePt t="89128" x="5561013" y="2598738"/>
          <p14:tracePt t="89136" x="5561013" y="2635250"/>
          <p14:tracePt t="89144" x="5561013" y="2671763"/>
          <p14:tracePt t="89152" x="5561013" y="2727325"/>
          <p14:tracePt t="89160" x="5561013" y="2781300"/>
          <p14:tracePt t="89168" x="5561013" y="2863850"/>
          <p14:tracePt t="89177" x="5543550" y="2936875"/>
          <p14:tracePt t="89186" x="5534025" y="3063875"/>
          <p14:tracePt t="89197" x="5534025" y="3173413"/>
          <p14:tracePt t="89200" x="5514975" y="3309938"/>
          <p14:tracePt t="89209" x="5514975" y="3438525"/>
          <p14:tracePt t="89219" x="5514975" y="3565525"/>
          <p14:tracePt t="89225" x="5514975" y="3694113"/>
          <p14:tracePt t="89236" x="5514975" y="3784600"/>
          <p14:tracePt t="89241" x="5514975" y="3911600"/>
          <p14:tracePt t="89252" x="5514975" y="4040188"/>
          <p14:tracePt t="89257" x="5514975" y="4130675"/>
          <p14:tracePt t="89266" x="5514975" y="4240213"/>
          <p14:tracePt t="89273" x="5514975" y="4313238"/>
          <p14:tracePt t="89280" x="5514975" y="4386263"/>
          <p14:tracePt t="89288" x="5514975" y="4478338"/>
          <p14:tracePt t="89296" x="5514975" y="4532313"/>
          <p14:tracePt t="89304" x="5514975" y="4559300"/>
          <p14:tracePt t="89313" x="5514975" y="4605338"/>
          <p14:tracePt t="89320" x="5514975" y="4632325"/>
          <p14:tracePt t="89328" x="5514975" y="4651375"/>
          <p14:tracePt t="89336" x="5514975" y="4660900"/>
          <p14:tracePt t="89344" x="5514975" y="4678363"/>
          <p14:tracePt t="89393" x="5514975" y="4687888"/>
          <p14:tracePt t="89425" x="5507038" y="4714875"/>
          <p14:tracePt t="89433" x="5487988" y="4732338"/>
          <p14:tracePt t="89441" x="5470525" y="4751388"/>
          <p14:tracePt t="89450" x="5461000" y="4778375"/>
          <p14:tracePt t="89457" x="5434013" y="4797425"/>
          <p14:tracePt t="89465" x="5434013" y="4814888"/>
          <p14:tracePt t="89472" x="5434013" y="4824413"/>
          <p14:tracePt t="89481" x="5434013" y="4833938"/>
          <p14:tracePt t="89489" x="5434013" y="4841875"/>
          <p14:tracePt t="89602" x="5434013" y="4833938"/>
          <p14:tracePt t="89610" x="5434013" y="4760913"/>
          <p14:tracePt t="89620" x="5434013" y="4687888"/>
          <p14:tracePt t="89626" x="5434013" y="4614863"/>
          <p14:tracePt t="89635" x="5434013" y="4578350"/>
          <p14:tracePt t="89640" x="5414963" y="4505325"/>
          <p14:tracePt t="89650" x="5405438" y="4395788"/>
          <p14:tracePt t="89656" x="5378450" y="4276725"/>
          <p14:tracePt t="89664" x="5351463" y="4167188"/>
          <p14:tracePt t="89672" x="5334000" y="4030663"/>
          <p14:tracePt t="89680" x="5287963" y="3921125"/>
          <p14:tracePt t="89688" x="5251450" y="3821113"/>
          <p14:tracePt t="89696" x="5224463" y="3775075"/>
          <p14:tracePt t="89704" x="5205413" y="3711575"/>
          <p14:tracePt t="89715" x="5168900" y="3665538"/>
          <p14:tracePt t="89720" x="5141913" y="3638550"/>
          <p14:tracePt t="89729" x="5122863" y="3602038"/>
          <p14:tracePt t="89736" x="5105400" y="3584575"/>
          <p14:tracePt t="89744" x="5095875" y="3556000"/>
          <p14:tracePt t="89760" x="5086350" y="3548063"/>
          <p14:tracePt t="89947" x="5078413" y="3548063"/>
          <p14:tracePt t="89954" x="5022850" y="3548063"/>
          <p14:tracePt t="89960" x="4941888" y="3548063"/>
          <p14:tracePt t="89968" x="4832350" y="3548063"/>
          <p14:tracePt t="89976" x="4740275" y="3548063"/>
          <p14:tracePt t="89984" x="4630738" y="3548063"/>
          <p14:tracePt t="89992" x="4557713" y="3556000"/>
          <p14:tracePt t="90002" x="4467225" y="3556000"/>
          <p14:tracePt t="90010" x="4394200" y="3556000"/>
          <p14:tracePt t="90019" x="4311650" y="3556000"/>
          <p14:tracePt t="90026" x="4294188" y="3565525"/>
          <p14:tracePt t="90037" x="4267200" y="3565525"/>
          <p14:tracePt t="90042" x="4257675" y="3565525"/>
          <p14:tracePt t="90096" x="4248150" y="3565525"/>
          <p14:tracePt t="90104" x="4248150" y="3548063"/>
          <p14:tracePt t="90113" x="4248150" y="3519488"/>
          <p14:tracePt t="90120" x="4248150" y="3502025"/>
          <p14:tracePt t="90129" x="4248150" y="3475038"/>
          <p14:tracePt t="90136" x="4248150" y="3455988"/>
          <p14:tracePt t="90144" x="4248150" y="3411538"/>
          <p14:tracePt t="90152" x="4248150" y="3382963"/>
          <p14:tracePt t="90160" x="4248150" y="3365500"/>
          <p14:tracePt t="90168" x="4248150" y="3328988"/>
          <p14:tracePt t="90176" x="4248150" y="3309938"/>
          <p14:tracePt t="90185" x="4275138" y="3246438"/>
          <p14:tracePt t="90194" x="4284663" y="3209925"/>
          <p14:tracePt t="90201" x="4284663" y="3163888"/>
          <p14:tracePt t="90209" x="4303713" y="3136900"/>
          <p14:tracePt t="90219" x="4303713" y="3119438"/>
          <p14:tracePt t="90225" x="4330700" y="3082925"/>
          <p14:tracePt t="90235" x="4340225" y="3082925"/>
          <p14:tracePt t="90241" x="4340225" y="3009900"/>
          <p14:tracePt t="90252" x="4348163" y="3000375"/>
          <p14:tracePt t="90257" x="4394200" y="2982913"/>
          <p14:tracePt t="90268" x="4440238" y="2954338"/>
          <p14:tracePt t="90273" x="4494213" y="2946400"/>
          <p14:tracePt t="90281" x="4557713" y="2936875"/>
          <p14:tracePt t="90289" x="4630738" y="2917825"/>
          <p14:tracePt t="90296" x="4695825" y="2900363"/>
          <p14:tracePt t="90304" x="4749800" y="2900363"/>
          <p14:tracePt t="90312" x="4840288" y="2900363"/>
          <p14:tracePt t="90320" x="4859338" y="2900363"/>
          <p14:tracePt t="90329" x="4905375" y="2900363"/>
          <p14:tracePt t="90336" x="4922838" y="2900363"/>
          <p14:tracePt t="90344" x="4949825" y="2909888"/>
          <p14:tracePt t="90352" x="4949825" y="2946400"/>
          <p14:tracePt t="90361" x="4978400" y="3009900"/>
          <p14:tracePt t="90368" x="4978400" y="3046413"/>
          <p14:tracePt t="90376" x="4978400" y="3090863"/>
          <p14:tracePt t="90384" x="4978400" y="3119438"/>
          <p14:tracePt t="90393" x="4978400" y="3182938"/>
          <p14:tracePt t="90400" x="4941888" y="3246438"/>
          <p14:tracePt t="90408" x="4922838" y="3309938"/>
          <p14:tracePt t="90416" x="4895850" y="3355975"/>
          <p14:tracePt t="90424" x="4859338" y="3402013"/>
          <p14:tracePt t="90432" x="4840288" y="3411538"/>
          <p14:tracePt t="90440" x="4822825" y="3455988"/>
          <p14:tracePt t="90449" x="4803775" y="3475038"/>
          <p14:tracePt t="90456" x="4767263" y="3511550"/>
          <p14:tracePt t="90467" x="4759325" y="3519488"/>
          <p14:tracePt t="90473" x="4759325" y="3529013"/>
          <p14:tracePt t="90481" x="4749800" y="3529013"/>
          <p14:tracePt t="90489" x="4740275" y="3529013"/>
          <p14:tracePt t="90496" x="4740275" y="3538538"/>
          <p14:tracePt t="90513" x="4730750" y="3548063"/>
          <p14:tracePt t="90528" x="4730750" y="3556000"/>
          <p14:tracePt t="90536" x="4730750" y="3575050"/>
          <p14:tracePt t="90545" x="4730750" y="3592513"/>
          <p14:tracePt t="90552" x="4795838" y="3638550"/>
          <p14:tracePt t="90560" x="4822825" y="3675063"/>
          <p14:tracePt t="90568" x="4922838" y="3775075"/>
          <p14:tracePt t="90576" x="5041900" y="3875088"/>
          <p14:tracePt t="90585" x="5232400" y="4030663"/>
          <p14:tracePt t="90592" x="5397500" y="4186238"/>
          <p14:tracePt t="90601" x="5534025" y="4303713"/>
          <p14:tracePt t="90609" x="5724525" y="4459288"/>
          <p14:tracePt t="90618" x="5862638" y="4595813"/>
          <p14:tracePt t="90625" x="5980113" y="4714875"/>
          <p14:tracePt t="90635" x="6089650" y="4833938"/>
          <p14:tracePt t="90641" x="6162675" y="4970463"/>
          <p14:tracePt t="90651" x="6235700" y="5106988"/>
          <p14:tracePt t="90657" x="6308725" y="5207000"/>
          <p14:tracePt t="90667" x="6354763" y="5316538"/>
          <p14:tracePt t="90672" x="6372225" y="5380038"/>
          <p14:tracePt t="90680" x="6391275" y="5445125"/>
          <p14:tracePt t="90688" x="6408738" y="5489575"/>
          <p14:tracePt t="90696" x="6418263" y="5508625"/>
          <p14:tracePt t="90704" x="6418263" y="5535613"/>
          <p14:tracePt t="90712" x="6427788" y="5554663"/>
          <p14:tracePt t="90720" x="6435725" y="5572125"/>
          <p14:tracePt t="90728" x="6454775" y="5599113"/>
          <p14:tracePt t="90744" x="6472238" y="5635625"/>
          <p14:tracePt t="90752" x="6472238" y="5654675"/>
          <p14:tracePt t="90761" x="6472238" y="5681663"/>
          <p14:tracePt t="90768" x="6472238" y="5699125"/>
          <p14:tracePt t="90776" x="6472238" y="5754688"/>
          <p14:tracePt t="90784" x="6472238" y="5808663"/>
          <p14:tracePt t="90793" x="6472238" y="5845175"/>
          <p14:tracePt t="90800" x="6472238" y="5900738"/>
          <p14:tracePt t="90808" x="6472238" y="5918200"/>
          <p14:tracePt t="90816" x="6472238" y="5946775"/>
          <p14:tracePt t="90824" x="6472238" y="5954713"/>
          <p14:tracePt t="90834" x="6464300" y="5964238"/>
          <p14:tracePt t="90852" x="6454775" y="5983288"/>
          <p14:tracePt t="90857" x="6445250" y="5991225"/>
          <p14:tracePt t="90868" x="6435725" y="5991225"/>
          <p14:tracePt t="90873" x="6427788" y="6000750"/>
          <p14:tracePt t="90881" x="6418263" y="6000750"/>
          <p14:tracePt t="90889" x="6381750" y="6000750"/>
          <p14:tracePt t="90898" x="6362700" y="6010275"/>
          <p14:tracePt t="90905" x="6326188" y="6010275"/>
          <p14:tracePt t="90913" x="6281738" y="6010275"/>
          <p14:tracePt t="90921" x="6226175" y="6010275"/>
          <p14:tracePt t="90928" x="6172200" y="6010275"/>
          <p14:tracePt t="90936" x="6116638" y="6010275"/>
          <p14:tracePt t="90944" x="6053138" y="5991225"/>
          <p14:tracePt t="90952" x="5999163" y="5983288"/>
          <p14:tracePt t="90960" x="5953125" y="5954713"/>
          <p14:tracePt t="90969" x="5907088" y="5918200"/>
          <p14:tracePt t="90977" x="5870575" y="5900738"/>
          <p14:tracePt t="90985" x="5826125" y="5864225"/>
          <p14:tracePt t="90992" x="5797550" y="5837238"/>
          <p14:tracePt t="91000" x="5780088" y="5808663"/>
          <p14:tracePt t="91008" x="5780088" y="5764213"/>
          <p14:tracePt t="91016" x="5761038" y="5708650"/>
          <p14:tracePt t="91024" x="5761038" y="5635625"/>
          <p14:tracePt t="91032" x="5761038" y="5581650"/>
          <p14:tracePt t="91040" x="5761038" y="5481638"/>
          <p14:tracePt t="91050" x="5761038" y="5372100"/>
          <p14:tracePt t="91056" x="5770563" y="5280025"/>
          <p14:tracePt t="91065" x="5797550" y="5197475"/>
          <p14:tracePt t="91072" x="5834063" y="5126038"/>
          <p14:tracePt t="91080" x="5853113" y="5089525"/>
          <p14:tracePt t="91088" x="5889625" y="5060950"/>
          <p14:tracePt t="91096" x="5943600" y="5043488"/>
          <p14:tracePt t="91104" x="6043613" y="5016500"/>
          <p14:tracePt t="91112" x="6153150" y="5006975"/>
          <p14:tracePt t="91120" x="6262688" y="5006975"/>
          <p14:tracePt t="91128" x="6372225" y="5006975"/>
          <p14:tracePt t="91136" x="6464300" y="5006975"/>
          <p14:tracePt t="91144" x="6537325" y="5080000"/>
          <p14:tracePt t="91152" x="6591300" y="5160963"/>
          <p14:tracePt t="91160" x="6627813" y="5262563"/>
          <p14:tracePt t="91168" x="6645275" y="5353050"/>
          <p14:tracePt t="91176" x="6654800" y="5408613"/>
          <p14:tracePt t="91185" x="6673850" y="5508625"/>
          <p14:tracePt t="91192" x="6673850" y="5545138"/>
          <p14:tracePt t="91200" x="6673850" y="5589588"/>
          <p14:tracePt t="91209" x="6691313" y="5608638"/>
          <p14:tracePt t="91305" x="6691313" y="5626100"/>
          <p14:tracePt t="91313" x="6673850" y="5645150"/>
          <p14:tracePt t="91321" x="6610350" y="5672138"/>
          <p14:tracePt t="91329" x="6564313" y="5691188"/>
          <p14:tracePt t="91338" x="6508750" y="5699125"/>
          <p14:tracePt t="91346" x="6445250" y="5718175"/>
          <p14:tracePt t="91354" x="6354763" y="5727700"/>
          <p14:tracePt t="91360" x="6262688" y="5727700"/>
          <p14:tracePt t="91368" x="6189663" y="5727700"/>
          <p14:tracePt t="91376" x="6135688" y="5727700"/>
          <p14:tracePt t="91384" x="6043613" y="5727700"/>
          <p14:tracePt t="91392" x="6026150" y="5727700"/>
          <p14:tracePt t="91400" x="5989638" y="5727700"/>
          <p14:tracePt t="91408" x="5972175" y="5718175"/>
          <p14:tracePt t="91417" x="5962650" y="5708650"/>
          <p14:tracePt t="91424" x="5953125" y="5691188"/>
          <p14:tracePt t="91432" x="5953125" y="5654675"/>
          <p14:tracePt t="91440" x="5935663" y="5608638"/>
          <p14:tracePt t="91449" x="5926138" y="5545138"/>
          <p14:tracePt t="91456" x="5907088" y="5489575"/>
          <p14:tracePt t="91467" x="5907088" y="5445125"/>
          <p14:tracePt t="91473" x="5899150" y="5416550"/>
          <p14:tracePt t="91481" x="5889625" y="5389563"/>
          <p14:tracePt t="91489" x="5862638" y="5353050"/>
          <p14:tracePt t="91496" x="5853113" y="5353050"/>
          <p14:tracePt t="91504" x="5843588" y="5343525"/>
          <p14:tracePt t="91512" x="5826125" y="5326063"/>
          <p14:tracePt t="91528" x="5816600" y="5289550"/>
          <p14:tracePt t="91552" x="5834063" y="5243513"/>
          <p14:tracePt t="91561" x="5870575" y="5243513"/>
          <p14:tracePt t="91568" x="5899150" y="5243513"/>
          <p14:tracePt t="91577" x="5935663" y="5243513"/>
          <p14:tracePt t="91585" x="5980113" y="5243513"/>
          <p14:tracePt t="91593" x="6016625" y="5243513"/>
          <p14:tracePt t="91601" x="6043613" y="5243513"/>
          <p14:tracePt t="91608" x="6089650" y="5243513"/>
          <p14:tracePt t="91619" x="6135688" y="5233988"/>
          <p14:tracePt t="91624" x="6162675" y="5226050"/>
          <p14:tracePt t="91634" x="6181725" y="5226050"/>
          <p14:tracePt t="91640" x="6189663" y="5216525"/>
          <p14:tracePt t="91650" x="6199188" y="5207000"/>
          <p14:tracePt t="91656" x="6199188" y="5180013"/>
          <p14:tracePt t="91672" x="6226175" y="5133975"/>
          <p14:tracePt t="91720" x="6226175" y="5126038"/>
          <p14:tracePt t="91728" x="6218238" y="5126038"/>
          <p14:tracePt t="91921" x="6199188" y="5126038"/>
          <p14:tracePt t="92250" x="6199188" y="5116513"/>
          <p14:tracePt t="92256" x="6199188" y="5106988"/>
          <p14:tracePt t="92264" x="6208713" y="5070475"/>
          <p14:tracePt t="92272" x="6226175" y="5053013"/>
          <p14:tracePt t="92889" x="6226175" y="5043488"/>
          <p14:tracePt t="92904" x="6226175" y="5024438"/>
          <p14:tracePt t="92912" x="6235700" y="5016500"/>
          <p14:tracePt t="92928" x="6245225" y="5006975"/>
          <p14:tracePt t="92937" x="6272213" y="4987925"/>
          <p14:tracePt t="92945" x="6308725" y="4987925"/>
          <p14:tracePt t="92953" x="6345238" y="4970463"/>
          <p14:tracePt t="92961" x="6372225" y="4960938"/>
          <p14:tracePt t="92970" x="6418263" y="4960938"/>
          <p14:tracePt t="92977" x="6435725" y="4943475"/>
          <p14:tracePt t="92985" x="6445250" y="4943475"/>
          <p14:tracePt t="92993" x="6481763" y="4943475"/>
          <p14:tracePt t="93001" x="6508750" y="4924425"/>
          <p14:tracePt t="93009" x="6527800" y="4914900"/>
          <p14:tracePt t="93022" x="6554788" y="4914900"/>
          <p14:tracePt t="93025" x="6573838" y="4906963"/>
          <p14:tracePt t="93041" x="6581775" y="4906963"/>
          <p14:tracePt t="93051" x="6600825" y="4906963"/>
          <p14:tracePt t="93069" x="6610350" y="4906963"/>
          <p14:tracePt t="93073" x="6618288" y="4906963"/>
          <p14:tracePt t="93097" x="6637338" y="4906963"/>
          <p14:tracePt t="93107" x="6645275" y="4906963"/>
          <p14:tracePt t="93112" x="6654800" y="4906963"/>
          <p14:tracePt t="93120" x="6664325" y="4906963"/>
          <p14:tracePt t="93128" x="6673850" y="4906963"/>
          <p14:tracePt t="93144" x="6691313" y="4924425"/>
          <p14:tracePt t="93152" x="6691313" y="4933950"/>
          <p14:tracePt t="93168" x="6691313" y="4943475"/>
          <p14:tracePt t="93176" x="6691313" y="4951413"/>
          <p14:tracePt t="93208" x="6691313" y="4960938"/>
          <p14:tracePt t="93289" x="6691313" y="4979988"/>
          <p14:tracePt t="93386" x="6691313" y="4987925"/>
          <p14:tracePt t="93623" x="6673850" y="4960938"/>
          <p14:tracePt t="93628" x="6600825" y="4924425"/>
          <p14:tracePt t="93634" x="6481763" y="4870450"/>
          <p14:tracePt t="93640" x="6326188" y="4805363"/>
          <p14:tracePt t="93649" x="6181725" y="4751388"/>
          <p14:tracePt t="93656" x="6043613" y="4678363"/>
          <p14:tracePt t="93666" x="5943600" y="4605338"/>
          <p14:tracePt t="93672" x="5862638" y="4551363"/>
          <p14:tracePt t="93680" x="5797550" y="4478338"/>
          <p14:tracePt t="93688" x="5743575" y="4432300"/>
          <p14:tracePt t="93696" x="5724525" y="4386263"/>
          <p14:tracePt t="93704" x="5716588" y="4340225"/>
          <p14:tracePt t="93712" x="5716588" y="4322763"/>
          <p14:tracePt t="93720" x="5716588" y="4286250"/>
          <p14:tracePt t="93728" x="5716588" y="4259263"/>
          <p14:tracePt t="93735" x="5716588" y="4240213"/>
          <p14:tracePt t="93930" x="5707063" y="4240213"/>
          <p14:tracePt t="93938" x="5697538" y="4240213"/>
          <p14:tracePt t="93946" x="5670550" y="4268788"/>
          <p14:tracePt t="93953" x="5653088" y="4295775"/>
          <p14:tracePt t="93962" x="5616575" y="4340225"/>
          <p14:tracePt t="93968" x="5588000" y="4368800"/>
          <p14:tracePt t="93976" x="5534025" y="4441825"/>
          <p14:tracePt t="93984" x="5451475" y="4495800"/>
          <p14:tracePt t="93992" x="5397500" y="4559300"/>
          <p14:tracePt t="94000" x="5351463" y="4605338"/>
          <p14:tracePt t="94008" x="5278438" y="4660900"/>
          <p14:tracePt t="94020" x="5251450" y="4678363"/>
          <p14:tracePt t="94025" x="5224463" y="4714875"/>
          <p14:tracePt t="94035" x="5195888" y="4732338"/>
          <p14:tracePt t="94041" x="5187950" y="4751388"/>
          <p14:tracePt t="94052" x="5187950" y="4760913"/>
          <p14:tracePt t="94264" x="5178425" y="4768850"/>
          <p14:tracePt t="94272" x="5178425" y="4787900"/>
          <p14:tracePt t="94280" x="5178425" y="4805363"/>
          <p14:tracePt t="94288" x="5178425" y="4841875"/>
          <p14:tracePt t="94296" x="5178425" y="4860925"/>
          <p14:tracePt t="94304" x="5187950" y="4860925"/>
          <p14:tracePt t="94320" x="5195888" y="4870450"/>
          <p14:tracePt t="94568" x="5205413" y="4870450"/>
          <p14:tracePt t="94576" x="5241925" y="4870450"/>
          <p14:tracePt t="94584" x="5314950" y="4870450"/>
          <p14:tracePt t="94592" x="5405438" y="4851400"/>
          <p14:tracePt t="94601" x="5487988" y="4851400"/>
          <p14:tracePt t="94608" x="5543550" y="4851400"/>
          <p14:tracePt t="94619" x="5616575" y="4851400"/>
          <p14:tracePt t="94625" x="5670550" y="4851400"/>
          <p14:tracePt t="94636" x="5743575" y="4851400"/>
          <p14:tracePt t="94641" x="5834063" y="4851400"/>
          <p14:tracePt t="94653" x="5889625" y="4851400"/>
          <p14:tracePt t="94657" x="5926138" y="4851400"/>
          <p14:tracePt t="94668" x="5962650" y="4851400"/>
          <p14:tracePt t="94673" x="5972175" y="4851400"/>
          <p14:tracePt t="94685" x="5999163" y="4841875"/>
          <p14:tracePt t="94689" x="6016625" y="4833938"/>
          <p14:tracePt t="94697" x="6035675" y="4833938"/>
          <p14:tracePt t="94704" x="6043613" y="4833938"/>
          <p14:tracePt t="94713" x="6062663" y="4824413"/>
          <p14:tracePt t="94720" x="6089650" y="4824413"/>
          <p14:tracePt t="94729" x="6116638" y="4797425"/>
          <p14:tracePt t="94736" x="6135688" y="4797425"/>
          <p14:tracePt t="94744" x="6189663" y="4797425"/>
          <p14:tracePt t="94752" x="6235700" y="4787900"/>
          <p14:tracePt t="94760" x="6291263" y="4787900"/>
          <p14:tracePt t="94768" x="6345238" y="4787900"/>
          <p14:tracePt t="94776" x="6399213" y="4787900"/>
          <p14:tracePt t="94784" x="6472238" y="4787900"/>
          <p14:tracePt t="94792" x="6537325" y="4787900"/>
          <p14:tracePt t="94800" x="6610350" y="4787900"/>
          <p14:tracePt t="94808" x="6681788" y="4778375"/>
          <p14:tracePt t="94818" x="6737350" y="4778375"/>
          <p14:tracePt t="94823" x="6783388" y="4768850"/>
          <p14:tracePt t="94833" x="6827838" y="4741863"/>
          <p14:tracePt t="94840" x="6864350" y="4741863"/>
          <p14:tracePt t="94850" x="6883400" y="4741863"/>
          <p14:tracePt t="94856" x="6892925" y="4732338"/>
          <p14:tracePt t="99880" x="6900863" y="4724400"/>
          <p14:tracePt t="99920" x="6919913" y="4724400"/>
          <p14:tracePt t="99929" x="7037388" y="4595813"/>
          <p14:tracePt t="99937" x="7156450" y="4514850"/>
          <p14:tracePt t="99944" x="7239000" y="4459288"/>
          <p14:tracePt t="99952" x="7283450" y="4422775"/>
          <p14:tracePt t="99960" x="7302500" y="4422775"/>
          <p14:tracePt t="99968" x="7312025" y="4413250"/>
          <p14:tracePt t="99976" x="7319963" y="4405313"/>
          <p14:tracePt t="99984" x="7329488" y="4405313"/>
          <p14:tracePt t="100361" x="7339013" y="4395788"/>
          <p14:tracePt t="100420" x="7366000" y="4359275"/>
          <p14:tracePt t="100429" x="7412038" y="4332288"/>
          <p14:tracePt t="100434" x="7429500" y="4313238"/>
          <p14:tracePt t="100445" x="7439025" y="4303713"/>
          <p14:tracePt t="100480" x="7448550" y="4295775"/>
          <p14:tracePt t="100488" x="7475538" y="4286250"/>
          <p14:tracePt t="100496" x="7512050" y="4259263"/>
          <p14:tracePt t="100504" x="7548563" y="4249738"/>
          <p14:tracePt t="100512" x="7575550" y="4232275"/>
          <p14:tracePt t="100520" x="7621588" y="4222750"/>
          <p14:tracePt t="100528" x="7658100" y="4203700"/>
          <p14:tracePt t="100537" x="7675563" y="4203700"/>
          <p14:tracePt t="100544" x="7721600" y="4195763"/>
          <p14:tracePt t="100552" x="7731125" y="4195763"/>
          <p14:tracePt t="100560" x="7758113" y="4195763"/>
          <p14:tracePt t="100568" x="7767638" y="4195763"/>
          <p14:tracePt t="100576" x="7785100" y="4195763"/>
          <p14:tracePt t="100584" x="7794625" y="4195763"/>
          <p14:tracePt t="100892" x="7804150" y="4195763"/>
          <p14:tracePt t="100898" x="7813675" y="4186238"/>
          <p14:tracePt t="100914" x="7850188" y="4149725"/>
          <p14:tracePt t="100922" x="7894638" y="4130675"/>
          <p14:tracePt t="100930" x="7940675" y="4122738"/>
          <p14:tracePt t="100937" x="7950200" y="4122738"/>
          <p14:tracePt t="100944" x="7958138" y="4122738"/>
          <p14:tracePt t="100952" x="7967663" y="4113213"/>
          <p14:tracePt t="101370" x="7977188" y="4113213"/>
          <p14:tracePt t="101376" x="8040688" y="4113213"/>
          <p14:tracePt t="101384" x="8204200" y="4113213"/>
          <p14:tracePt t="101392" x="8350250" y="4113213"/>
          <p14:tracePt t="101400" x="8515350" y="4113213"/>
          <p14:tracePt t="101408" x="8661400" y="4113213"/>
          <p14:tracePt t="101416" x="8815388" y="4113213"/>
          <p14:tracePt t="101424" x="8980488" y="4113213"/>
          <p14:tracePt t="101435" x="9126538" y="4113213"/>
          <p14:tracePt t="104168" x="8888413" y="3446463"/>
          <p14:tracePt t="104176" x="8615363" y="3446463"/>
          <p14:tracePt t="104184" x="8313738" y="3446463"/>
          <p14:tracePt t="104192" x="7940675" y="3446463"/>
          <p14:tracePt t="104200" x="7502525" y="3446463"/>
          <p14:tracePt t="104208" x="7256463" y="3419475"/>
          <p14:tracePt t="104216" x="6864350" y="3375025"/>
          <p14:tracePt t="104224" x="6573838" y="3319463"/>
          <p14:tracePt t="104232" x="6345238" y="3302000"/>
          <p14:tracePt t="104240" x="6126163" y="3255963"/>
          <p14:tracePt t="104249" x="5916613" y="3219450"/>
          <p14:tracePt t="104255" x="5761038" y="3163888"/>
          <p14:tracePt t="104265" x="5597525" y="3127375"/>
          <p14:tracePt t="104272" x="5534025" y="3109913"/>
          <p14:tracePt t="104281" x="5405438" y="3073400"/>
          <p14:tracePt t="104288" x="5314950" y="3073400"/>
          <p14:tracePt t="104296" x="5187950" y="3063875"/>
          <p14:tracePt t="104305" x="5068888" y="3063875"/>
          <p14:tracePt t="104315" x="4959350" y="3063875"/>
          <p14:tracePt t="104322" x="4868863" y="3063875"/>
          <p14:tracePt t="104329" x="4759325" y="3063875"/>
          <p14:tracePt t="104339" x="4630738" y="3036888"/>
          <p14:tracePt t="104345" x="4521200" y="3036888"/>
          <p14:tracePt t="104357" x="4376738" y="3000375"/>
          <p14:tracePt t="104359" x="4284663" y="3000375"/>
          <p14:tracePt t="104368" x="4202113" y="2990850"/>
          <p14:tracePt t="104376" x="4111625" y="2963863"/>
          <p14:tracePt t="104384" x="4075113" y="2954338"/>
          <p14:tracePt t="104392" x="4048125" y="2917825"/>
          <p14:tracePt t="104400" x="4029075" y="2900363"/>
          <p14:tracePt t="104408" x="4011613" y="2890838"/>
          <p14:tracePt t="104416" x="3992563" y="2881313"/>
          <p14:tracePt t="104433" x="3975100" y="2863850"/>
          <p14:tracePt t="104448" x="3965575" y="2854325"/>
          <p14:tracePt t="104457" x="3956050" y="2854325"/>
          <p14:tracePt t="104470" x="3948113" y="2844800"/>
          <p14:tracePt t="104473" x="3938588" y="2844800"/>
          <p14:tracePt t="104485" x="3911600" y="2836863"/>
          <p14:tracePt t="104489" x="3865563" y="2817813"/>
          <p14:tracePt t="104499" x="3838575" y="2808288"/>
          <p14:tracePt t="104505" x="3802063" y="2808288"/>
          <p14:tracePt t="104513" x="3738563" y="2781300"/>
          <p14:tracePt t="104521" x="3683000" y="2781300"/>
          <p14:tracePt t="104529" x="3636963" y="2763838"/>
          <p14:tracePt t="104537" x="3546475" y="2744788"/>
          <p14:tracePt t="104545" x="3490913" y="2744788"/>
          <p14:tracePt t="104555" x="3427413" y="2735263"/>
          <p14:tracePt t="104561" x="3373438" y="2735263"/>
          <p14:tracePt t="104570" x="3309938" y="2727325"/>
          <p14:tracePt t="104577" x="3273425" y="2727325"/>
          <p14:tracePt t="104585" x="3244850" y="2708275"/>
          <p14:tracePt t="104593" x="3236913" y="2708275"/>
          <p14:tracePt t="104601" x="3227388" y="2708275"/>
          <p14:tracePt t="104656" x="3217863" y="2698750"/>
          <p14:tracePt t="104874" x="3217863" y="2690813"/>
          <p14:tracePt t="104882" x="3236913" y="2681288"/>
          <p14:tracePt t="104898" x="3244850" y="2671763"/>
          <p14:tracePt t="104903" x="3244850" y="2662238"/>
          <p14:tracePt t="104944" x="3244850" y="2654300"/>
          <p14:tracePt t="104960" x="3244850" y="2625725"/>
          <p14:tracePt t="104968" x="3244850" y="2617788"/>
          <p14:tracePt t="104976" x="3244850" y="2598738"/>
          <p14:tracePt t="104984" x="3217863" y="2589213"/>
          <p14:tracePt t="104992" x="3217863" y="2581275"/>
          <p14:tracePt t="105008" x="3208338" y="2571750"/>
          <p14:tracePt t="105112" x="3208338" y="2544763"/>
          <p14:tracePt t="105120" x="3208338" y="2535238"/>
          <p14:tracePt t="105138" x="3208338" y="2525713"/>
          <p14:tracePt t="105145" x="3208338" y="2508250"/>
          <p14:tracePt t="105155" x="3208338" y="2498725"/>
          <p14:tracePt t="105159" x="3208338" y="2489200"/>
          <p14:tracePt t="105169" x="3217863" y="2471738"/>
          <p14:tracePt t="105176" x="3217863" y="2462213"/>
          <p14:tracePt t="105361" x="3217863" y="2489200"/>
          <p14:tracePt t="105371" x="3217863" y="2535238"/>
          <p14:tracePt t="105376" x="3217863" y="2562225"/>
          <p14:tracePt t="105386" x="3217863" y="2617788"/>
          <p14:tracePt t="105392" x="3217863" y="2662238"/>
          <p14:tracePt t="105401" x="3217863" y="2717800"/>
          <p14:tracePt t="105408" x="3217863" y="2754313"/>
          <p14:tracePt t="105416" x="3217863" y="2827338"/>
          <p14:tracePt t="105424" x="3236913" y="2863850"/>
          <p14:tracePt t="105433" x="3244850" y="2946400"/>
          <p14:tracePt t="105440" x="3254375" y="3000375"/>
          <p14:tracePt t="105448" x="3281363" y="3063875"/>
          <p14:tracePt t="105456" x="3290888" y="3136900"/>
          <p14:tracePt t="105465" x="3317875" y="3200400"/>
          <p14:tracePt t="105472" x="3354388" y="3265488"/>
          <p14:tracePt t="105482" x="3382963" y="3309938"/>
          <p14:tracePt t="105488" x="3419475" y="3392488"/>
          <p14:tracePt t="105496" x="3427413" y="3411538"/>
          <p14:tracePt t="105503" x="3436938" y="3429000"/>
          <p14:tracePt t="105512" x="3463925" y="3455988"/>
          <p14:tracePt t="105520" x="3473450" y="3475038"/>
          <p14:tracePt t="105528" x="3473450" y="3482975"/>
          <p14:tracePt t="105536" x="3482975" y="3511550"/>
          <p14:tracePt t="105552" x="3482975" y="3519488"/>
          <p14:tracePt t="105568" x="3482975" y="3529013"/>
          <p14:tracePt t="105865" x="3500438" y="3538538"/>
          <p14:tracePt t="105872" x="3519488" y="3556000"/>
          <p14:tracePt t="105880" x="3546475" y="3575050"/>
          <p14:tracePt t="105899" x="3563938" y="3584575"/>
          <p14:tracePt t="105904" x="3636963" y="3584575"/>
          <p14:tracePt t="105912" x="3729038" y="3611563"/>
          <p14:tracePt t="105920" x="3810000" y="3611563"/>
          <p14:tracePt t="105928" x="3929063" y="3611563"/>
          <p14:tracePt t="105936" x="4029075" y="3611563"/>
          <p14:tracePt t="105944" x="4138613" y="3611563"/>
          <p14:tracePt t="105952" x="4211638" y="3611563"/>
          <p14:tracePt t="105960" x="4284663" y="3611563"/>
          <p14:tracePt t="105968" x="4376738" y="3629025"/>
          <p14:tracePt t="105976" x="4430713" y="3629025"/>
          <p14:tracePt t="105984" x="4467225" y="3638550"/>
          <p14:tracePt t="105992" x="4494213" y="3638550"/>
          <p14:tracePt t="106000" x="4503738" y="3638550"/>
          <p14:tracePt t="106400" x="4513263" y="3638550"/>
          <p14:tracePt t="106408" x="4530725" y="3638550"/>
          <p14:tracePt t="106969" x="4549775" y="3638550"/>
          <p14:tracePt t="106977" x="4603750" y="3638550"/>
          <p14:tracePt t="106985" x="4649788" y="3638550"/>
          <p14:tracePt t="106993" x="4703763" y="3638550"/>
          <p14:tracePt t="107001" x="4759325" y="3629025"/>
          <p14:tracePt t="107009" x="4803775" y="3621088"/>
          <p14:tracePt t="107018" x="4849813" y="3611563"/>
          <p14:tracePt t="107025" x="4876800" y="3611563"/>
          <p14:tracePt t="107034" x="4913313" y="3611563"/>
          <p14:tracePt t="107041" x="4949825" y="3602038"/>
          <p14:tracePt t="107057" x="4968875" y="3602038"/>
          <p14:tracePt t="107076" x="5005388" y="3592513"/>
          <p14:tracePt t="107340" x="4986338" y="3602038"/>
          <p14:tracePt t="107345" x="4959350" y="3621088"/>
          <p14:tracePt t="107352" x="4941888" y="3638550"/>
          <p14:tracePt t="107360" x="4913313" y="3657600"/>
          <p14:tracePt t="107368" x="4905375" y="3657600"/>
          <p14:tracePt t="107376" x="4895850" y="3665538"/>
          <p14:tracePt t="107538" x="4913313" y="3665538"/>
          <p14:tracePt t="107547" x="4968875" y="3657600"/>
          <p14:tracePt t="107554" x="4986338" y="3638550"/>
          <p14:tracePt t="107564" x="5022850" y="3602038"/>
          <p14:tracePt t="107568" x="5041900" y="3556000"/>
          <p14:tracePt t="107576" x="5059363" y="3511550"/>
          <p14:tracePt t="107584" x="5086350" y="3465513"/>
          <p14:tracePt t="107592" x="5095875" y="3392488"/>
          <p14:tracePt t="107600" x="5095875" y="3346450"/>
          <p14:tracePt t="107608" x="5095875" y="3265488"/>
          <p14:tracePt t="107616" x="5095875" y="3192463"/>
          <p14:tracePt t="107623" x="5095875" y="3136900"/>
          <p14:tracePt t="107633" x="5049838" y="3017838"/>
          <p14:tracePt t="107640" x="4978400" y="2900363"/>
          <p14:tracePt t="107648" x="4886325" y="2800350"/>
          <p14:tracePt t="107656" x="4749800" y="2662238"/>
          <p14:tracePt t="107665" x="4567238" y="2525713"/>
          <p14:tracePt t="107672" x="4284663" y="2389188"/>
          <p14:tracePt t="107687" x="3965575" y="2243138"/>
          <p14:tracePt t="107688" x="3692525" y="2125663"/>
          <p14:tracePt t="107695" x="3490913" y="2033588"/>
          <p14:tracePt t="107704" x="3254375" y="1943100"/>
          <p14:tracePt t="107712" x="3117850" y="1887538"/>
          <p14:tracePt t="107720" x="3044825" y="1860550"/>
          <p14:tracePt t="107728" x="2998788" y="1824038"/>
          <p14:tracePt t="107736" x="2981325" y="1824038"/>
          <p14:tracePt t="107744" x="2971800" y="1814513"/>
          <p14:tracePt t="107752" x="2954338" y="1814513"/>
          <p14:tracePt t="107896" x="2944813" y="1814513"/>
          <p14:tracePt t="107912" x="2944813" y="1824038"/>
          <p14:tracePt t="107921" x="2944813" y="1851025"/>
          <p14:tracePt t="107929" x="2944813" y="1860550"/>
          <p14:tracePt t="107937" x="2944813" y="1870075"/>
          <p14:tracePt t="107946" x="2944813" y="1887538"/>
          <p14:tracePt t="107952" x="2944813" y="1924050"/>
          <p14:tracePt t="107961" x="2954338" y="1951038"/>
          <p14:tracePt t="107978" x="2954338" y="1979613"/>
          <p14:tracePt t="107985" x="2954338" y="1997075"/>
          <p14:tracePt t="107993" x="2954338" y="2006600"/>
          <p14:tracePt t="108000" x="2954338" y="2016125"/>
          <p14:tracePt t="108017" x="2954338" y="2033588"/>
          <p14:tracePt t="108065" x="2944813" y="2052638"/>
          <p14:tracePt t="108073" x="2935288" y="2060575"/>
          <p14:tracePt t="108081" x="2925763" y="2060575"/>
          <p14:tracePt t="108089" x="2908300" y="2070100"/>
          <p14:tracePt t="108099" x="2881313" y="2097088"/>
          <p14:tracePt t="108112" x="2871788" y="2097088"/>
          <p14:tracePt t="108492" x="2844800" y="2097088"/>
          <p14:tracePt t="108496" x="2817813" y="2097088"/>
          <p14:tracePt t="108504" x="2781300" y="2133600"/>
          <p14:tracePt t="108512" x="2762250" y="2143125"/>
          <p14:tracePt t="108520" x="2752725" y="2143125"/>
          <p14:tracePt t="108528" x="2735263" y="2152650"/>
          <p14:tracePt t="108780" x="2762250" y="2152650"/>
          <p14:tracePt t="108793" x="2798763" y="2152650"/>
          <p14:tracePt t="108801" x="2835275" y="2152650"/>
          <p14:tracePt t="108808" x="2871788" y="2152650"/>
          <p14:tracePt t="108816" x="2925763" y="2152650"/>
          <p14:tracePt t="108825" x="2998788" y="2152650"/>
          <p14:tracePt t="108833" x="3071813" y="2152650"/>
          <p14:tracePt t="108841" x="3136900" y="2152650"/>
          <p14:tracePt t="108850" x="3208338" y="2152650"/>
          <p14:tracePt t="108857" x="3263900" y="2152650"/>
          <p14:tracePt t="108866" x="3336925" y="2152650"/>
          <p14:tracePt t="108873" x="3409950" y="2152650"/>
          <p14:tracePt t="108884" x="3500438" y="2152650"/>
          <p14:tracePt t="108888" x="3592513" y="2152650"/>
          <p14:tracePt t="108896" x="3719513" y="2152650"/>
          <p14:tracePt t="108904" x="3829050" y="2152650"/>
          <p14:tracePt t="108912" x="3938588" y="2152650"/>
          <p14:tracePt t="108920" x="4065588" y="2152650"/>
          <p14:tracePt t="108928" x="4194175" y="2152650"/>
          <p14:tracePt t="108936" x="4303713" y="2152650"/>
          <p14:tracePt t="108944" x="4440238" y="2143125"/>
          <p14:tracePt t="108952" x="4549775" y="2133600"/>
          <p14:tracePt t="108961" x="4622800" y="2133600"/>
          <p14:tracePt t="108968" x="4695825" y="2133600"/>
          <p14:tracePt t="108977" x="4749800" y="2133600"/>
          <p14:tracePt t="108984" x="4795838" y="2125663"/>
          <p14:tracePt t="108994" x="4813300" y="2125663"/>
          <p14:tracePt t="109002" x="4832350" y="2125663"/>
          <p14:tracePt t="109025" x="4849813" y="2116138"/>
          <p14:tracePt t="109201" x="4859338" y="2116138"/>
          <p14:tracePt t="109211" x="4913313" y="2116138"/>
          <p14:tracePt t="109218" x="5005388" y="2116138"/>
          <p14:tracePt t="109225" x="5105400" y="2143125"/>
          <p14:tracePt t="109234" x="5260975" y="2206625"/>
          <p14:tracePt t="109241" x="5368925" y="2216150"/>
          <p14:tracePt t="109251" x="5514975" y="2252663"/>
          <p14:tracePt t="109257" x="5653088" y="2289175"/>
          <p14:tracePt t="109267" x="5743575" y="2316163"/>
          <p14:tracePt t="109273" x="5862638" y="2362200"/>
          <p14:tracePt t="109283" x="5889625" y="2371725"/>
          <p14:tracePt t="109288" x="5916613" y="2379663"/>
          <p14:tracePt t="109520" x="5926138" y="2398713"/>
          <p14:tracePt t="109528" x="5889625" y="2471738"/>
          <p14:tracePt t="109537" x="5807075" y="2535238"/>
          <p14:tracePt t="109545" x="5743575" y="2598738"/>
          <p14:tracePt t="109553" x="5661025" y="2635250"/>
          <p14:tracePt t="109561" x="5624513" y="2671763"/>
          <p14:tracePt t="109568" x="5561013" y="2727325"/>
          <p14:tracePt t="109576" x="5534025" y="2754313"/>
          <p14:tracePt t="109584" x="5507038" y="2771775"/>
          <p14:tracePt t="109592" x="5487988" y="2781300"/>
          <p14:tracePt t="109600" x="5470525" y="2790825"/>
          <p14:tracePt t="109609" x="5451475" y="2800350"/>
          <p14:tracePt t="109616" x="5441950" y="2808288"/>
          <p14:tracePt t="109648" x="5441950" y="2817813"/>
          <p14:tracePt t="109656" x="5441950" y="2827338"/>
          <p14:tracePt t="109673" x="5441950" y="2854325"/>
          <p14:tracePt t="109684" x="5441950" y="2881313"/>
          <p14:tracePt t="109689" x="5441950" y="2917825"/>
          <p14:tracePt t="109700" x="5441950" y="2990850"/>
          <p14:tracePt t="109705" x="5451475" y="3082925"/>
          <p14:tracePt t="109716" x="5461000" y="3163888"/>
          <p14:tracePt t="109721" x="5478463" y="3255963"/>
          <p14:tracePt t="109729" x="5507038" y="3382963"/>
          <p14:tracePt t="109737" x="5514975" y="3519488"/>
          <p14:tracePt t="109745" x="5514975" y="3648075"/>
          <p14:tracePt t="109752" x="5514975" y="3784600"/>
          <p14:tracePt t="109760" x="5514975" y="3884613"/>
          <p14:tracePt t="109768" x="5514975" y="4013200"/>
          <p14:tracePt t="109776" x="5514975" y="4086225"/>
          <p14:tracePt t="109784" x="5514975" y="4159250"/>
          <p14:tracePt t="109792" x="5507038" y="4222750"/>
          <p14:tracePt t="109800" x="5487988" y="4276725"/>
          <p14:tracePt t="109809" x="5487988" y="4295775"/>
          <p14:tracePt t="109816" x="5487988" y="4303713"/>
          <p14:tracePt t="109824" x="5487988" y="4313238"/>
          <p14:tracePt t="109897" x="5514975" y="4322763"/>
          <p14:tracePt t="109905" x="5653088" y="4303713"/>
          <p14:tracePt t="109913" x="5797550" y="4268788"/>
          <p14:tracePt t="109921" x="5935663" y="4213225"/>
          <p14:tracePt t="109929" x="6080125" y="4186238"/>
          <p14:tracePt t="109937" x="6218238" y="4122738"/>
          <p14:tracePt t="109945" x="6362700" y="4057650"/>
          <p14:tracePt t="109952" x="6518275" y="3984625"/>
          <p14:tracePt t="109960" x="6637338" y="3930650"/>
          <p14:tracePt t="109968" x="6783388" y="3840163"/>
          <p14:tracePt t="109976" x="6919913" y="3757613"/>
          <p14:tracePt t="109984" x="7056438" y="3684588"/>
          <p14:tracePt t="109992" x="7175500" y="3602038"/>
          <p14:tracePt t="110000" x="7292975" y="3519488"/>
          <p14:tracePt t="110009" x="7375525" y="3455988"/>
          <p14:tracePt t="110016" x="7475538" y="3382963"/>
          <p14:tracePt t="110025" x="7575550" y="3338513"/>
          <p14:tracePt t="110033" x="7658100" y="3282950"/>
          <p14:tracePt t="110041" x="7721600" y="3236913"/>
          <p14:tracePt t="110050" x="7821613" y="3192463"/>
          <p14:tracePt t="110057" x="7894638" y="3163888"/>
          <p14:tracePt t="110068" x="7958138" y="3127375"/>
          <p14:tracePt t="110073" x="8040688" y="3109913"/>
          <p14:tracePt t="110084" x="8096250" y="3100388"/>
          <p14:tracePt t="110089" x="8159750" y="3073400"/>
          <p14:tracePt t="110098" x="8232775" y="3073400"/>
          <p14:tracePt t="110104" x="8342313" y="3073400"/>
          <p14:tracePt t="110113" x="8415338" y="3073400"/>
          <p14:tracePt t="110120" x="8523288" y="3073400"/>
          <p14:tracePt t="110129" x="8669338" y="3073400"/>
          <p14:tracePt t="110136" x="8834438" y="3100388"/>
          <p14:tracePt t="110145" x="8988425" y="31559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ja-JP"/>
              <a:t>B(k</a:t>
            </a:r>
            <a:r>
              <a:rPr lang="ja-JP" altLang="en-US"/>
              <a:t>，</a:t>
            </a:r>
            <a:r>
              <a:rPr lang="en-US" altLang="ja-JP"/>
              <a:t>n)</a:t>
            </a:r>
          </a:p>
        </p:txBody>
      </p:sp>
      <p:grpSp>
        <p:nvGrpSpPr>
          <p:cNvPr id="80899" name="Group 3"/>
          <p:cNvGrpSpPr>
            <a:grpSpLocks/>
          </p:cNvGrpSpPr>
          <p:nvPr/>
        </p:nvGrpSpPr>
        <p:grpSpPr bwMode="auto">
          <a:xfrm flipH="1">
            <a:off x="1752600" y="2438400"/>
            <a:ext cx="1143000" cy="585788"/>
            <a:chOff x="816" y="1536"/>
            <a:chExt cx="720" cy="369"/>
          </a:xfrm>
        </p:grpSpPr>
        <p:sp>
          <p:nvSpPr>
            <p:cNvPr id="80900" name="Oval 4"/>
            <p:cNvSpPr>
              <a:spLocks noChangeArrowheads="1"/>
            </p:cNvSpPr>
            <p:nvPr/>
          </p:nvSpPr>
          <p:spPr bwMode="auto">
            <a:xfrm>
              <a:off x="1392" y="1536"/>
              <a:ext cx="144"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01" name="Oval 5"/>
            <p:cNvSpPr>
              <a:spLocks noChangeArrowheads="1"/>
            </p:cNvSpPr>
            <p:nvPr/>
          </p:nvSpPr>
          <p:spPr bwMode="auto">
            <a:xfrm>
              <a:off x="1200" y="1536"/>
              <a:ext cx="144" cy="288"/>
            </a:xfrm>
            <a:prstGeom prst="ellipse">
              <a:avLst/>
            </a:prstGeom>
            <a:solidFill>
              <a:srgbClr val="FF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02" name="Oval 6"/>
            <p:cNvSpPr>
              <a:spLocks noChangeArrowheads="1"/>
            </p:cNvSpPr>
            <p:nvPr/>
          </p:nvSpPr>
          <p:spPr bwMode="auto">
            <a:xfrm>
              <a:off x="816" y="1536"/>
              <a:ext cx="144" cy="2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03" name="Text Box 7"/>
            <p:cNvSpPr txBox="1">
              <a:spLocks noChangeArrowheads="1"/>
            </p:cNvSpPr>
            <p:nvPr/>
          </p:nvSpPr>
          <p:spPr bwMode="auto">
            <a:xfrm>
              <a:off x="950" y="1578"/>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a:t>
              </a:r>
            </a:p>
          </p:txBody>
        </p:sp>
      </p:grpSp>
      <p:sp>
        <p:nvSpPr>
          <p:cNvPr id="80904" name="Text Box 8"/>
          <p:cNvSpPr txBox="1">
            <a:spLocks noChangeArrowheads="1"/>
          </p:cNvSpPr>
          <p:nvPr/>
        </p:nvSpPr>
        <p:spPr bwMode="auto">
          <a:xfrm>
            <a:off x="1431925" y="3038475"/>
            <a:ext cx="2189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K-ary n-digits</a:t>
            </a:r>
          </a:p>
        </p:txBody>
      </p:sp>
      <p:grpSp>
        <p:nvGrpSpPr>
          <p:cNvPr id="80905" name="Group 9"/>
          <p:cNvGrpSpPr>
            <a:grpSpLocks/>
          </p:cNvGrpSpPr>
          <p:nvPr/>
        </p:nvGrpSpPr>
        <p:grpSpPr bwMode="auto">
          <a:xfrm>
            <a:off x="4267200" y="1828800"/>
            <a:ext cx="1276350" cy="585788"/>
            <a:chOff x="2688" y="1152"/>
            <a:chExt cx="804" cy="369"/>
          </a:xfrm>
        </p:grpSpPr>
        <p:sp>
          <p:nvSpPr>
            <p:cNvPr id="80906" name="Oval 10"/>
            <p:cNvSpPr>
              <a:spLocks noChangeArrowheads="1"/>
            </p:cNvSpPr>
            <p:nvPr/>
          </p:nvSpPr>
          <p:spPr bwMode="auto">
            <a:xfrm flipH="1">
              <a:off x="2688" y="1152"/>
              <a:ext cx="144" cy="288"/>
            </a:xfrm>
            <a:prstGeom prst="ellipse">
              <a:avLst/>
            </a:prstGeom>
            <a:solidFill>
              <a:srgbClr val="FF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07" name="Oval 11"/>
            <p:cNvSpPr>
              <a:spLocks noChangeArrowheads="1"/>
            </p:cNvSpPr>
            <p:nvPr/>
          </p:nvSpPr>
          <p:spPr bwMode="auto">
            <a:xfrm flipH="1">
              <a:off x="3072" y="1152"/>
              <a:ext cx="144" cy="2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08" name="Text Box 12"/>
            <p:cNvSpPr txBox="1">
              <a:spLocks noChangeArrowheads="1"/>
            </p:cNvSpPr>
            <p:nvPr/>
          </p:nvSpPr>
          <p:spPr bwMode="auto">
            <a:xfrm flipH="1">
              <a:off x="2854" y="1194"/>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a:t>
              </a:r>
            </a:p>
          </p:txBody>
        </p:sp>
        <p:sp>
          <p:nvSpPr>
            <p:cNvPr id="80909" name="Text Box 13"/>
            <p:cNvSpPr txBox="1">
              <a:spLocks noChangeArrowheads="1"/>
            </p:cNvSpPr>
            <p:nvPr/>
          </p:nvSpPr>
          <p:spPr bwMode="auto">
            <a:xfrm>
              <a:off x="3264" y="1152"/>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0</a:t>
              </a:r>
            </a:p>
          </p:txBody>
        </p:sp>
      </p:grpSp>
      <p:grpSp>
        <p:nvGrpSpPr>
          <p:cNvPr id="80910" name="Group 14"/>
          <p:cNvGrpSpPr>
            <a:grpSpLocks/>
          </p:cNvGrpSpPr>
          <p:nvPr/>
        </p:nvGrpSpPr>
        <p:grpSpPr bwMode="auto">
          <a:xfrm>
            <a:off x="4267200" y="2438400"/>
            <a:ext cx="1276350" cy="585788"/>
            <a:chOff x="2688" y="1152"/>
            <a:chExt cx="804" cy="369"/>
          </a:xfrm>
        </p:grpSpPr>
        <p:sp>
          <p:nvSpPr>
            <p:cNvPr id="80911" name="Oval 15"/>
            <p:cNvSpPr>
              <a:spLocks noChangeArrowheads="1"/>
            </p:cNvSpPr>
            <p:nvPr/>
          </p:nvSpPr>
          <p:spPr bwMode="auto">
            <a:xfrm flipH="1">
              <a:off x="2688" y="1152"/>
              <a:ext cx="144" cy="288"/>
            </a:xfrm>
            <a:prstGeom prst="ellipse">
              <a:avLst/>
            </a:prstGeom>
            <a:solidFill>
              <a:srgbClr val="FF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12" name="Oval 16"/>
            <p:cNvSpPr>
              <a:spLocks noChangeArrowheads="1"/>
            </p:cNvSpPr>
            <p:nvPr/>
          </p:nvSpPr>
          <p:spPr bwMode="auto">
            <a:xfrm flipH="1">
              <a:off x="3072" y="1152"/>
              <a:ext cx="144" cy="2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13" name="Text Box 17"/>
            <p:cNvSpPr txBox="1">
              <a:spLocks noChangeArrowheads="1"/>
            </p:cNvSpPr>
            <p:nvPr/>
          </p:nvSpPr>
          <p:spPr bwMode="auto">
            <a:xfrm flipH="1">
              <a:off x="2854" y="1194"/>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a:t>
              </a:r>
            </a:p>
          </p:txBody>
        </p:sp>
        <p:sp>
          <p:nvSpPr>
            <p:cNvPr id="80914" name="Text Box 18"/>
            <p:cNvSpPr txBox="1">
              <a:spLocks noChangeArrowheads="1"/>
            </p:cNvSpPr>
            <p:nvPr/>
          </p:nvSpPr>
          <p:spPr bwMode="auto">
            <a:xfrm>
              <a:off x="3264" y="1152"/>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1</a:t>
              </a:r>
            </a:p>
          </p:txBody>
        </p:sp>
      </p:grpSp>
      <p:grpSp>
        <p:nvGrpSpPr>
          <p:cNvPr id="80915" name="Group 19"/>
          <p:cNvGrpSpPr>
            <a:grpSpLocks/>
          </p:cNvGrpSpPr>
          <p:nvPr/>
        </p:nvGrpSpPr>
        <p:grpSpPr bwMode="auto">
          <a:xfrm>
            <a:off x="4267200" y="3505200"/>
            <a:ext cx="1573213" cy="585788"/>
            <a:chOff x="2688" y="1152"/>
            <a:chExt cx="991" cy="369"/>
          </a:xfrm>
        </p:grpSpPr>
        <p:sp>
          <p:nvSpPr>
            <p:cNvPr id="80916" name="Oval 20"/>
            <p:cNvSpPr>
              <a:spLocks noChangeArrowheads="1"/>
            </p:cNvSpPr>
            <p:nvPr/>
          </p:nvSpPr>
          <p:spPr bwMode="auto">
            <a:xfrm flipH="1">
              <a:off x="2688" y="1152"/>
              <a:ext cx="144" cy="288"/>
            </a:xfrm>
            <a:prstGeom prst="ellipse">
              <a:avLst/>
            </a:prstGeom>
            <a:solidFill>
              <a:srgbClr val="FF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17" name="Oval 21"/>
            <p:cNvSpPr>
              <a:spLocks noChangeArrowheads="1"/>
            </p:cNvSpPr>
            <p:nvPr/>
          </p:nvSpPr>
          <p:spPr bwMode="auto">
            <a:xfrm flipH="1">
              <a:off x="3072" y="1152"/>
              <a:ext cx="144" cy="2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18" name="Text Box 22"/>
            <p:cNvSpPr txBox="1">
              <a:spLocks noChangeArrowheads="1"/>
            </p:cNvSpPr>
            <p:nvPr/>
          </p:nvSpPr>
          <p:spPr bwMode="auto">
            <a:xfrm flipH="1">
              <a:off x="2854" y="1194"/>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a:t>
              </a:r>
            </a:p>
          </p:txBody>
        </p:sp>
        <p:sp>
          <p:nvSpPr>
            <p:cNvPr id="80919" name="Text Box 23"/>
            <p:cNvSpPr txBox="1">
              <a:spLocks noChangeArrowheads="1"/>
            </p:cNvSpPr>
            <p:nvPr/>
          </p:nvSpPr>
          <p:spPr bwMode="auto">
            <a:xfrm>
              <a:off x="3264" y="1152"/>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k-1</a:t>
              </a:r>
            </a:p>
          </p:txBody>
        </p:sp>
      </p:grpSp>
      <p:sp>
        <p:nvSpPr>
          <p:cNvPr id="80920" name="Line 24"/>
          <p:cNvSpPr>
            <a:spLocks noChangeShapeType="1"/>
          </p:cNvSpPr>
          <p:nvPr/>
        </p:nvSpPr>
        <p:spPr bwMode="auto">
          <a:xfrm flipV="1">
            <a:off x="3048000" y="2057400"/>
            <a:ext cx="1066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21" name="Line 25"/>
          <p:cNvSpPr>
            <a:spLocks noChangeShapeType="1"/>
          </p:cNvSpPr>
          <p:nvPr/>
        </p:nvSpPr>
        <p:spPr bwMode="auto">
          <a:xfrm>
            <a:off x="3048000" y="26670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22" name="Line 26"/>
          <p:cNvSpPr>
            <a:spLocks noChangeShapeType="1"/>
          </p:cNvSpPr>
          <p:nvPr/>
        </p:nvSpPr>
        <p:spPr bwMode="auto">
          <a:xfrm>
            <a:off x="3048000" y="2819400"/>
            <a:ext cx="10668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0923" name="Text Box 27"/>
          <p:cNvSpPr txBox="1">
            <a:spLocks noChangeArrowheads="1"/>
          </p:cNvSpPr>
          <p:nvPr/>
        </p:nvSpPr>
        <p:spPr bwMode="auto">
          <a:xfrm>
            <a:off x="1050925" y="44640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28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779C5274-C5BF-4640-9C83-C88F5A6342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72"/>
    </mc:Choice>
    <mc:Fallback xmlns="">
      <p:transition spd="slow" advTm="3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56" x="8988425" y="3694113"/>
          <p14:tracePt t="6364" x="8951913" y="3694113"/>
          <p14:tracePt t="6372" x="8907463" y="3694113"/>
          <p14:tracePt t="6380" x="8870950" y="3694113"/>
          <p14:tracePt t="6388" x="8842375" y="3694113"/>
          <p14:tracePt t="6397" x="8797925" y="3721100"/>
          <p14:tracePt t="6403" x="8778875" y="3730625"/>
          <p14:tracePt t="6413" x="8751888" y="3730625"/>
          <p14:tracePt t="6419" x="8742363" y="3738563"/>
          <p14:tracePt t="6428" x="8724900" y="3738563"/>
          <p14:tracePt t="6435" x="8715375" y="3738563"/>
          <p14:tracePt t="6443" x="8705850" y="3738563"/>
          <p14:tracePt t="6452" x="8669338" y="3748088"/>
          <p14:tracePt t="6460" x="8651875" y="3748088"/>
          <p14:tracePt t="6468" x="8624888" y="3748088"/>
          <p14:tracePt t="6475" x="8605838" y="3748088"/>
          <p14:tracePt t="6484" x="8588375" y="3748088"/>
          <p14:tracePt t="6492" x="8559800" y="3748088"/>
          <p14:tracePt t="6502" x="8542338" y="3748088"/>
          <p14:tracePt t="6507" x="8488363" y="3748088"/>
          <p14:tracePt t="6516" x="8469313" y="3748088"/>
          <p14:tracePt t="6523" x="8415338" y="3748088"/>
          <p14:tracePt t="6532" x="8359775" y="3738563"/>
          <p14:tracePt t="6539" x="8296275" y="3721100"/>
          <p14:tracePt t="6547" x="8240713" y="3721100"/>
          <p14:tracePt t="6555" x="8177213" y="3694113"/>
          <p14:tracePt t="6563" x="8096250" y="3675063"/>
          <p14:tracePt t="6572" x="8004175" y="3675063"/>
          <p14:tracePt t="6579" x="7913688" y="3675063"/>
          <p14:tracePt t="6587" x="7804150" y="3675063"/>
          <p14:tracePt t="6596" x="7694613" y="3675063"/>
          <p14:tracePt t="6603" x="7567613" y="3675063"/>
          <p14:tracePt t="6612" x="7439025" y="3675063"/>
          <p14:tracePt t="6619" x="7312025" y="3675063"/>
          <p14:tracePt t="6629" x="7202488" y="3648075"/>
          <p14:tracePt t="6636" x="7073900" y="3648075"/>
          <p14:tracePt t="6645" x="6929438" y="3648075"/>
          <p14:tracePt t="6652" x="6783388" y="3648075"/>
          <p14:tracePt t="6661" x="6654800" y="3648075"/>
          <p14:tracePt t="6669" x="6508750" y="3648075"/>
          <p14:tracePt t="6675" x="6362700" y="3648075"/>
          <p14:tracePt t="6683" x="6218238" y="3648075"/>
          <p14:tracePt t="6691" x="6053138" y="3648075"/>
          <p14:tracePt t="6699" x="5889625" y="3648075"/>
          <p14:tracePt t="6707" x="5716588" y="3648075"/>
          <p14:tracePt t="6715" x="5551488" y="3648075"/>
          <p14:tracePt t="6724" x="5387975" y="3648075"/>
          <p14:tracePt t="6735" x="5241925" y="3648075"/>
          <p14:tracePt t="6740" x="5114925" y="3648075"/>
          <p14:tracePt t="6749" x="4968875" y="3648075"/>
          <p14:tracePt t="6758" x="4876800" y="3648075"/>
          <p14:tracePt t="6764" x="4767263" y="3648075"/>
          <p14:tracePt t="6773" x="4695825" y="3648075"/>
          <p14:tracePt t="6781" x="4640263" y="3648075"/>
          <p14:tracePt t="6789" x="4576763" y="3648075"/>
          <p14:tracePt t="6798" x="4549775" y="3648075"/>
          <p14:tracePt t="6805" x="4530725" y="3648075"/>
          <p14:tracePt t="6815" x="4521200" y="3648075"/>
          <p14:tracePt t="6822" x="4494213" y="3648075"/>
          <p14:tracePt t="6837" x="4476750" y="3657600"/>
          <p14:tracePt t="6847" x="4457700" y="3657600"/>
          <p14:tracePt t="6852" x="4430713" y="3665538"/>
          <p14:tracePt t="6860" x="4376738" y="3694113"/>
          <p14:tracePt t="6869" x="4348163" y="3694113"/>
          <p14:tracePt t="6887" x="4294188" y="3711575"/>
          <p14:tracePt t="6893" x="4238625" y="3721100"/>
          <p14:tracePt t="6901" x="4221163" y="3721100"/>
          <p14:tracePt t="6909" x="4194175" y="3748088"/>
          <p14:tracePt t="6920" x="4121150" y="3757613"/>
          <p14:tracePt t="6924" x="4102100" y="3767138"/>
          <p14:tracePt t="6932" x="4075113" y="3767138"/>
          <p14:tracePt t="6940" x="4029075" y="3775075"/>
          <p14:tracePt t="6950" x="3984625" y="3803650"/>
          <p14:tracePt t="6955" x="3956050" y="3811588"/>
          <p14:tracePt t="6963" x="3929063" y="3821113"/>
          <p14:tracePt t="6972" x="3911600" y="3821113"/>
          <p14:tracePt t="6980" x="3875088" y="3830638"/>
          <p14:tracePt t="6987" x="3838575" y="3848100"/>
          <p14:tracePt t="6995" x="3819525" y="3857625"/>
          <p14:tracePt t="7003" x="3783013" y="3857625"/>
          <p14:tracePt t="7012" x="3756025" y="3867150"/>
          <p14:tracePt t="7019" x="3729038" y="3875088"/>
          <p14:tracePt t="7028" x="3692525" y="3903663"/>
          <p14:tracePt t="7035" x="3665538" y="3911600"/>
          <p14:tracePt t="7043" x="3636963" y="3921125"/>
          <p14:tracePt t="7051" x="3619500" y="3930650"/>
          <p14:tracePt t="7060" x="3582988" y="3948113"/>
          <p14:tracePt t="7068" x="3556000" y="3957638"/>
          <p14:tracePt t="7076" x="3527425" y="3967163"/>
          <p14:tracePt t="7084" x="3519488" y="3976688"/>
          <p14:tracePt t="7092" x="3509963" y="3976688"/>
          <p14:tracePt t="7100" x="3482975" y="3984625"/>
          <p14:tracePt t="7109" x="3473450" y="3994150"/>
          <p14:tracePt t="7121" x="3473450" y="4003675"/>
          <p14:tracePt t="7565" x="3455988" y="4003675"/>
          <p14:tracePt t="7575" x="3419475" y="4013200"/>
          <p14:tracePt t="7580" x="3382963" y="4021138"/>
          <p14:tracePt t="7589" x="3363913" y="4040188"/>
          <p14:tracePt t="7598" x="3346450" y="4049713"/>
          <p14:tracePt t="7607" x="3336925" y="4049713"/>
          <p14:tracePt t="7612" x="3309938" y="4057650"/>
          <p14:tracePt t="7620" x="3300413" y="4057650"/>
          <p14:tracePt t="7628" x="3281363" y="4057650"/>
          <p14:tracePt t="7636" x="3263900" y="4067175"/>
          <p14:tracePt t="7644" x="3254375" y="4067175"/>
          <p14:tracePt t="7885" x="3244850" y="4067175"/>
          <p14:tracePt t="7965" x="3227388" y="4057650"/>
          <p14:tracePt t="8020" x="3227388" y="4049713"/>
          <p14:tracePt t="8036" x="3227388" y="4040188"/>
          <p14:tracePt t="8052" x="3227388" y="4021138"/>
          <p14:tracePt t="8133" x="3208338" y="4003675"/>
          <p14:tracePt t="8181" x="3190875" y="3984625"/>
          <p14:tracePt t="8196" x="3190875" y="3976688"/>
          <p14:tracePt t="8207" x="3190875" y="3967163"/>
          <p14:tracePt t="8213" x="3190875" y="3957638"/>
          <p14:tracePt t="8222" x="3190875" y="3948113"/>
          <p14:tracePt t="8237" x="3190875" y="3930650"/>
          <p14:tracePt t="8248" x="3181350" y="3911600"/>
          <p14:tracePt t="8269" x="3181350" y="3894138"/>
          <p14:tracePt t="8277" x="3181350" y="3884613"/>
          <p14:tracePt t="8309" x="3181350" y="3875088"/>
          <p14:tracePt t="8349" x="3181350" y="3867150"/>
          <p14:tracePt t="8380" x="3181350" y="3848100"/>
          <p14:tracePt t="8485" x="3163888" y="3830638"/>
          <p14:tracePt t="8869" x="3154363" y="3794125"/>
          <p14:tracePt t="8878" x="3144838" y="3784600"/>
          <p14:tracePt t="8901" x="3144838" y="3775075"/>
          <p14:tracePt t="8909" x="3117850" y="3748088"/>
          <p14:tracePt t="8916" x="3100388" y="3730625"/>
          <p14:tracePt t="8925" x="3071813" y="3721100"/>
          <p14:tracePt t="8941" x="3044825" y="3702050"/>
          <p14:tracePt t="8950" x="3044825" y="3694113"/>
          <p14:tracePt t="8957" x="3035300" y="3684588"/>
          <p14:tracePt t="8973" x="3027363" y="3675063"/>
          <p14:tracePt t="8991" x="3017838" y="3665538"/>
          <p14:tracePt t="9006" x="3017838" y="3648075"/>
          <p14:tracePt t="9028" x="3017838" y="3638550"/>
          <p14:tracePt t="9036" x="3017838" y="3629025"/>
          <p14:tracePt t="9046" x="3017838" y="3621088"/>
          <p14:tracePt t="9053" x="3035300" y="3602038"/>
          <p14:tracePt t="9059" x="3044825" y="3592513"/>
          <p14:tracePt t="9067" x="3054350" y="3592513"/>
          <p14:tracePt t="9075" x="3063875" y="3584575"/>
          <p14:tracePt t="9083" x="3090863" y="3565525"/>
          <p14:tracePt t="9091" x="3108325" y="3556000"/>
          <p14:tracePt t="9099" x="3108325" y="3548063"/>
          <p14:tracePt t="9115" x="3117850" y="3538538"/>
          <p14:tracePt t="9131" x="3117850" y="3529013"/>
          <p14:tracePt t="9139" x="3127375" y="3529013"/>
          <p14:tracePt t="9173" x="3127375" y="3519488"/>
          <p14:tracePt t="9187" x="3127375" y="3502025"/>
          <p14:tracePt t="9203" x="3136900" y="3492500"/>
          <p14:tracePt t="9244" x="3144838" y="3482975"/>
          <p14:tracePt t="9260" x="3154363" y="3475038"/>
          <p14:tracePt t="9268" x="3163888" y="3465513"/>
          <p14:tracePt t="9276" x="3171825" y="3465513"/>
          <p14:tracePt t="9284" x="3208338" y="3446463"/>
          <p14:tracePt t="9292" x="3236913" y="3438525"/>
          <p14:tracePt t="9300" x="3254375" y="3419475"/>
          <p14:tracePt t="9308" x="3300413" y="3419475"/>
          <p14:tracePt t="9316" x="3327400" y="3402013"/>
          <p14:tracePt t="9324" x="3346450" y="3392488"/>
          <p14:tracePt t="9332" x="3373438" y="3382963"/>
          <p14:tracePt t="9341" x="3390900" y="3375025"/>
          <p14:tracePt t="9349" x="3409950" y="3365500"/>
          <p14:tracePt t="9357" x="3436938" y="3355975"/>
          <p14:tracePt t="9365" x="3455988" y="3346450"/>
          <p14:tracePt t="9374" x="3473450" y="3328988"/>
          <p14:tracePt t="9388" x="3490913" y="3328988"/>
          <p14:tracePt t="9671" x="3500438" y="3328988"/>
          <p14:tracePt t="9709" x="3500438" y="3346450"/>
          <p14:tracePt t="9728" x="3500438" y="3355975"/>
          <p14:tracePt t="9741" x="3500438" y="3375025"/>
          <p14:tracePt t="9749" x="3500438" y="3382963"/>
          <p14:tracePt t="9773" x="3500438" y="3392488"/>
          <p14:tracePt t="9881" x="3500438" y="3402013"/>
          <p14:tracePt t="9965" x="3509963" y="3402013"/>
          <p14:tracePt t="9973" x="3519488" y="3402013"/>
          <p14:tracePt t="9980" x="3536950" y="3402013"/>
          <p14:tracePt t="10027" x="3556000" y="3402013"/>
          <p14:tracePt t="10237" x="3556000" y="3411538"/>
          <p14:tracePt t="10245" x="3556000" y="3419475"/>
          <p14:tracePt t="10253" x="3556000" y="3429000"/>
          <p14:tracePt t="10261" x="3546475" y="3438525"/>
          <p14:tracePt t="10269" x="3536950" y="3438525"/>
          <p14:tracePt t="10281" x="3527425" y="3438525"/>
          <p14:tracePt t="10309" x="3509963" y="3455988"/>
          <p14:tracePt t="10333" x="3500438" y="3465513"/>
          <p14:tracePt t="10357" x="3500438" y="3475038"/>
          <p14:tracePt t="10373" x="3500438" y="3492500"/>
          <p14:tracePt t="10389" x="3500438" y="3502025"/>
          <p14:tracePt t="10396" x="3500438" y="3511550"/>
          <p14:tracePt t="10411" x="3463925" y="3538538"/>
          <p14:tracePt t="10419" x="3436938" y="3556000"/>
          <p14:tracePt t="10428" x="3390900" y="3575050"/>
          <p14:tracePt t="10435" x="3346450" y="3611563"/>
          <p14:tracePt t="10444" x="3300413" y="3621088"/>
          <p14:tracePt t="10451" x="3208338" y="3638550"/>
          <p14:tracePt t="10459" x="3127375" y="3665538"/>
          <p14:tracePt t="10467" x="3035300" y="3675063"/>
          <p14:tracePt t="10477" x="2908300" y="3675063"/>
          <p14:tracePt t="10483" x="2798763" y="3694113"/>
          <p14:tracePt t="10492" x="2708275" y="3694113"/>
          <p14:tracePt t="10500" x="2579688" y="3694113"/>
          <p14:tracePt t="10509" x="2489200" y="3694113"/>
          <p14:tracePt t="10516" x="2360613" y="3694113"/>
          <p14:tracePt t="10531" x="2279650" y="3694113"/>
          <p14:tracePt t="10532" x="2206625" y="3694113"/>
          <p14:tracePt t="10541" x="2179638" y="3694113"/>
          <p14:tracePt t="10548" x="2151063" y="3694113"/>
          <p14:tracePt t="10787" x="2133600" y="3694113"/>
          <p14:tracePt t="10796" x="2087563" y="3694113"/>
          <p14:tracePt t="10803" x="2033588" y="3694113"/>
          <p14:tracePt t="10811" x="1978025" y="3694113"/>
          <p14:tracePt t="10819" x="1924050" y="3694113"/>
          <p14:tracePt t="10829" x="1868488" y="3694113"/>
          <p14:tracePt t="10836" x="1795463" y="3694113"/>
          <p14:tracePt t="10846" x="1741488" y="3694113"/>
          <p14:tracePt t="10852" x="1677988" y="3694113"/>
          <p14:tracePt t="10860" x="1641475" y="3694113"/>
          <p14:tracePt t="10868" x="1622425" y="3694113"/>
          <p14:tracePt t="10876" x="1604963" y="3694113"/>
          <p14:tracePt t="10899" x="1595438" y="3694113"/>
          <p14:tracePt t="10929" x="1585913" y="3694113"/>
          <p14:tracePt t="10943" x="1585913" y="3684588"/>
          <p14:tracePt t="10949" x="1585913" y="3675063"/>
          <p14:tracePt t="10957" x="1585913" y="3665538"/>
          <p14:tracePt t="10965" x="1568450" y="3657600"/>
          <p14:tracePt t="10973" x="1531938" y="3638550"/>
          <p14:tracePt t="10982" x="1504950" y="3621088"/>
          <p14:tracePt t="10989" x="1485900" y="3611563"/>
          <p14:tracePt t="10998" x="1439863" y="3602038"/>
          <p14:tracePt t="11004" x="1431925" y="3592513"/>
          <p14:tracePt t="11013" x="1422400" y="3584575"/>
          <p14:tracePt t="11020" x="1412875" y="3575050"/>
          <p14:tracePt t="11036" x="1403350" y="3575050"/>
          <p14:tracePt t="11047" x="1395413" y="3565525"/>
          <p14:tracePt t="11111" x="1385888" y="3556000"/>
          <p14:tracePt t="11133" x="1385888" y="3548063"/>
          <p14:tracePt t="11165" x="1385888" y="3538538"/>
          <p14:tracePt t="11173" x="1385888" y="3511550"/>
          <p14:tracePt t="11181" x="1385888" y="3502025"/>
          <p14:tracePt t="11188" x="1385888" y="3492500"/>
          <p14:tracePt t="11197" x="1385888" y="3475038"/>
          <p14:tracePt t="11204" x="1385888" y="3455988"/>
          <p14:tracePt t="11220" x="1385888" y="3438525"/>
          <p14:tracePt t="11231" x="1385888" y="3429000"/>
          <p14:tracePt t="11252" x="1385888" y="3419475"/>
          <p14:tracePt t="11266" x="1385888" y="3411538"/>
          <p14:tracePt t="11277" x="1385888" y="3402013"/>
          <p14:tracePt t="11284" x="1385888" y="3392488"/>
          <p14:tracePt t="11316" x="1395413" y="3382963"/>
          <p14:tracePt t="11331" x="1412875" y="3355975"/>
          <p14:tracePt t="11339" x="1422400" y="3355975"/>
          <p14:tracePt t="11347" x="1431925" y="3346450"/>
          <p14:tracePt t="11355" x="1431925" y="3338513"/>
          <p14:tracePt t="11363" x="1449388" y="3319463"/>
          <p14:tracePt t="11371" x="1458913" y="3309938"/>
          <p14:tracePt t="11379" x="1458913" y="3302000"/>
          <p14:tracePt t="11396" x="1468438" y="3292475"/>
          <p14:tracePt t="11404" x="1485900" y="3273425"/>
          <p14:tracePt t="11428" x="1495425" y="3273425"/>
          <p14:tracePt t="11436" x="1504950" y="3265488"/>
          <p14:tracePt t="11461" x="1522413" y="3255963"/>
          <p14:tracePt t="11477" x="1531938" y="3255963"/>
          <p14:tracePt t="11485" x="1541463" y="3246438"/>
          <p14:tracePt t="11501" x="1549400" y="3236913"/>
          <p14:tracePt t="11509" x="1558925" y="3236913"/>
          <p14:tracePt t="11517" x="1585913" y="3219450"/>
          <p14:tracePt t="11532" x="1612900" y="3219450"/>
          <p14:tracePt t="11541" x="1658938" y="3219450"/>
          <p14:tracePt t="11549" x="1677988" y="3219450"/>
          <p14:tracePt t="11559" x="1695450" y="3219450"/>
          <p14:tracePt t="11564" x="1714500" y="3219450"/>
          <p14:tracePt t="11573" x="1731963" y="3209925"/>
          <p14:tracePt t="11583" x="1751013" y="3209925"/>
          <p14:tracePt t="11599" x="1758950" y="3209925"/>
          <p14:tracePt t="11605" x="1787525" y="3209925"/>
          <p14:tracePt t="11614" x="1795463" y="3200400"/>
          <p14:tracePt t="11621" x="1814513" y="3200400"/>
          <p14:tracePt t="11632" x="1831975" y="3200400"/>
          <p14:tracePt t="11636" x="1851025" y="3200400"/>
          <p14:tracePt t="11644" x="1851025" y="3192463"/>
          <p14:tracePt t="11651" x="1868488" y="3192463"/>
          <p14:tracePt t="11659" x="1905000" y="3173413"/>
          <p14:tracePt t="11676" x="1941513" y="3173413"/>
          <p14:tracePt t="11683" x="1968500" y="3163888"/>
          <p14:tracePt t="11691" x="1987550" y="3163888"/>
          <p14:tracePt t="11699" x="2051050" y="3155950"/>
          <p14:tracePt t="11708" x="2106613" y="3155950"/>
          <p14:tracePt t="11715" x="2179638" y="3155950"/>
          <p14:tracePt t="11724" x="2270125" y="3155950"/>
          <p14:tracePt t="11731" x="2360613" y="3155950"/>
          <p14:tracePt t="11739" x="2506663" y="3155950"/>
          <p14:tracePt t="11747" x="2652713" y="3155950"/>
          <p14:tracePt t="11755" x="2798763" y="3155950"/>
          <p14:tracePt t="11763" x="2962275" y="3155950"/>
          <p14:tracePt t="11772" x="3108325" y="3155950"/>
          <p14:tracePt t="11780" x="3236913" y="3155950"/>
          <p14:tracePt t="11788" x="3290888" y="3155950"/>
          <p14:tracePt t="11798" x="3346450" y="3155950"/>
          <p14:tracePt t="11805" x="3373438" y="3163888"/>
          <p14:tracePt t="11821" x="3382963" y="3173413"/>
          <p14:tracePt t="11830" x="3390900" y="3182938"/>
          <p14:tracePt t="11853" x="3390900" y="3200400"/>
          <p14:tracePt t="11868" x="3390900" y="3209925"/>
          <p14:tracePt t="11877" x="3390900" y="3219450"/>
          <p14:tracePt t="11901" x="3390900" y="3246438"/>
          <p14:tracePt t="11917" x="3390900" y="3255963"/>
          <p14:tracePt t="11941" x="3390900" y="3282950"/>
          <p14:tracePt t="11949" x="3400425" y="3292475"/>
          <p14:tracePt t="11957" x="3400425" y="3319463"/>
          <p14:tracePt t="11964" x="3409950" y="3338513"/>
          <p14:tracePt t="11973" x="3409950" y="3346450"/>
          <p14:tracePt t="11982" x="3427413" y="3382963"/>
          <p14:tracePt t="11989" x="3436938" y="3411538"/>
          <p14:tracePt t="11997" x="3446463" y="3419475"/>
          <p14:tracePt t="12005" x="3455988" y="3438525"/>
          <p14:tracePt t="12014" x="3455988" y="3455988"/>
          <p14:tracePt t="12021" x="3455988" y="3465513"/>
          <p14:tracePt t="12037" x="3455988" y="3475038"/>
          <p14:tracePt t="12077" x="3455988" y="3482975"/>
          <p14:tracePt t="12085" x="3455988" y="3511550"/>
          <p14:tracePt t="12101" x="3455988" y="3529013"/>
          <p14:tracePt t="12109" x="3455988" y="3556000"/>
          <p14:tracePt t="12117" x="3455988" y="3565525"/>
          <p14:tracePt t="12124" x="3455988" y="3592513"/>
          <p14:tracePt t="12132" x="3455988" y="3611563"/>
          <p14:tracePt t="12140" x="3427413" y="3657600"/>
          <p14:tracePt t="12147" x="3409950" y="3675063"/>
          <p14:tracePt t="12155" x="3382963" y="3711575"/>
          <p14:tracePt t="12163" x="3317875" y="3730625"/>
          <p14:tracePt t="12171" x="3236913" y="3775075"/>
          <p14:tracePt t="12181" x="3171825" y="3794125"/>
          <p14:tracePt t="12189" x="3100388" y="3821113"/>
          <p14:tracePt t="12198" x="3035300" y="3840163"/>
          <p14:tracePt t="12205" x="2981325" y="3840163"/>
          <p14:tracePt t="12213" x="2925763" y="3840163"/>
          <p14:tracePt t="12221" x="2871788" y="3840163"/>
          <p14:tracePt t="12231" x="2808288" y="3840163"/>
          <p14:tracePt t="12237" x="2781300" y="3840163"/>
          <p14:tracePt t="12247" x="2735263" y="3821113"/>
          <p14:tracePt t="12253" x="2708275" y="3803650"/>
          <p14:tracePt t="12261" x="2643188" y="3757613"/>
          <p14:tracePt t="12269" x="2616200" y="3721100"/>
          <p14:tracePt t="12277" x="2598738" y="3702050"/>
          <p14:tracePt t="12284" x="2562225" y="3657600"/>
          <p14:tracePt t="12293" x="2543175" y="3629025"/>
          <p14:tracePt t="12301" x="2516188" y="3611563"/>
          <p14:tracePt t="12309" x="2489200" y="3584575"/>
          <p14:tracePt t="12317" x="2433638" y="3565525"/>
          <p14:tracePt t="12325" x="2406650" y="3556000"/>
          <p14:tracePt t="12334" x="2360613" y="3548063"/>
          <p14:tracePt t="12341" x="2352675" y="3538538"/>
          <p14:tracePt t="12349" x="2333625" y="3538538"/>
          <p14:tracePt t="12356" x="2333625" y="3529013"/>
          <p14:tracePt t="12452" x="2333625" y="3511550"/>
          <p14:tracePt t="12460" x="2370138" y="3502025"/>
          <p14:tracePt t="12468" x="2470150" y="3455988"/>
          <p14:tracePt t="12476" x="2543175" y="3446463"/>
          <p14:tracePt t="12484" x="2643188" y="3429000"/>
          <p14:tracePt t="12492" x="2698750" y="3419475"/>
          <p14:tracePt t="12500" x="2762250" y="3382963"/>
          <p14:tracePt t="12508" x="2808288" y="3382963"/>
          <p14:tracePt t="12516" x="2862263" y="3375025"/>
          <p14:tracePt t="12524" x="2881313" y="3365500"/>
          <p14:tracePt t="12532" x="2889250" y="3365500"/>
          <p14:tracePt t="12548" x="2898775" y="3355975"/>
          <p14:tracePt t="12572" x="2898775" y="3346450"/>
          <p14:tracePt t="12580" x="2898775" y="3338513"/>
          <p14:tracePt t="12612" x="2898775" y="3328988"/>
          <p14:tracePt t="12628" x="2898775" y="3309938"/>
          <p14:tracePt t="12644" x="2898775" y="3302000"/>
          <p14:tracePt t="12653" x="2898775" y="3292475"/>
          <p14:tracePt t="12663" x="2898775" y="3273425"/>
          <p14:tracePt t="12667" x="2898775" y="3255963"/>
          <p14:tracePt t="12675" x="2898775" y="3228975"/>
          <p14:tracePt t="12683" x="2898775" y="3209925"/>
          <p14:tracePt t="12691" x="2898775" y="3182938"/>
          <p14:tracePt t="12699" x="2898775" y="3146425"/>
          <p14:tracePt t="12707" x="2898775" y="3119438"/>
          <p14:tracePt t="12715" x="2898775" y="3090863"/>
          <p14:tracePt t="12723" x="2898775" y="3063875"/>
          <p14:tracePt t="12731" x="2898775" y="3036888"/>
          <p14:tracePt t="12739" x="2898775" y="3017838"/>
          <p14:tracePt t="12747" x="2898775" y="2973388"/>
          <p14:tracePt t="12755" x="2898775" y="2954338"/>
          <p14:tracePt t="12763" x="2881313" y="2917825"/>
          <p14:tracePt t="12771" x="2881313" y="2881313"/>
          <p14:tracePt t="12779" x="2881313" y="2863850"/>
          <p14:tracePt t="12787" x="2881313" y="2836863"/>
          <p14:tracePt t="12795" x="2881313" y="2817813"/>
          <p14:tracePt t="12804" x="2881313" y="2808288"/>
          <p14:tracePt t="12812" x="2871788" y="2790825"/>
          <p14:tracePt t="13117" x="2871788" y="2781300"/>
          <p14:tracePt t="13125" x="2871788" y="2771775"/>
          <p14:tracePt t="13133" x="2871788" y="2744788"/>
          <p14:tracePt t="13146" x="2881313" y="2735263"/>
          <p14:tracePt t="13150" x="2889250" y="2727325"/>
          <p14:tracePt t="13158" x="2898775" y="2717800"/>
          <p14:tracePt t="13164" x="2917825" y="2698750"/>
          <p14:tracePt t="13181" x="2925763" y="2681288"/>
          <p14:tracePt t="13196" x="2935288" y="2662238"/>
          <p14:tracePt t="13204" x="2944813" y="2654300"/>
          <p14:tracePt t="13821" x="2954338" y="2644775"/>
          <p14:tracePt t="13829" x="2981325" y="2644775"/>
          <p14:tracePt t="13835" x="3035300" y="2644775"/>
          <p14:tracePt t="13844" x="3081338" y="2644775"/>
          <p14:tracePt t="13851" x="3117850" y="2644775"/>
          <p14:tracePt t="13859" x="3171825" y="2644775"/>
          <p14:tracePt t="13867" x="3208338" y="2644775"/>
          <p14:tracePt t="13875" x="3236913" y="2644775"/>
          <p14:tracePt t="13897" x="3263900" y="2625725"/>
          <p14:tracePt t="13917" x="3263900" y="2617788"/>
          <p14:tracePt t="13973" x="3263900" y="2608263"/>
          <p14:tracePt t="13981" x="3244850" y="2608263"/>
          <p14:tracePt t="13989" x="3236913" y="2608263"/>
          <p14:tracePt t="13997" x="3200400" y="2608263"/>
          <p14:tracePt t="14013" x="3181350" y="2617788"/>
          <p14:tracePt t="14021" x="3163888" y="2625725"/>
          <p14:tracePt t="14032" x="3144838" y="2625725"/>
          <p14:tracePt t="14036" x="3136900" y="2635250"/>
          <p14:tracePt t="14509" x="3127375" y="2635250"/>
          <p14:tracePt t="14517" x="3144838" y="2608263"/>
          <p14:tracePt t="14525" x="3154363" y="2608263"/>
          <p14:tracePt t="14539" x="3163888" y="2598738"/>
          <p14:tracePt t="14683" x="3144838" y="2598738"/>
          <p14:tracePt t="14691" x="3117850" y="2598738"/>
          <p14:tracePt t="14699" x="3063875" y="2598738"/>
          <p14:tracePt t="14707" x="3008313" y="2598738"/>
          <p14:tracePt t="14715" x="2962275" y="2617788"/>
          <p14:tracePt t="14723" x="2889250" y="2617788"/>
          <p14:tracePt t="14731" x="2808288" y="2617788"/>
          <p14:tracePt t="14740" x="2735263" y="2617788"/>
          <p14:tracePt t="14747" x="2679700" y="2617788"/>
          <p14:tracePt t="14755" x="2625725" y="2617788"/>
          <p14:tracePt t="14763" x="2570163" y="2617788"/>
          <p14:tracePt t="14771" x="2506663" y="2635250"/>
          <p14:tracePt t="14781" x="2479675" y="2635250"/>
          <p14:tracePt t="14787" x="2462213" y="2635250"/>
          <p14:tracePt t="14795" x="2433638" y="2635250"/>
          <p14:tracePt t="14803" x="2425700" y="2635250"/>
          <p14:tracePt t="14836" x="2416175" y="2635250"/>
          <p14:tracePt t="14877" x="2406650" y="2644775"/>
          <p14:tracePt t="14885" x="2379663" y="2644775"/>
          <p14:tracePt t="14893" x="2343150" y="2654300"/>
          <p14:tracePt t="14901" x="2287588" y="2654300"/>
          <p14:tracePt t="14909" x="2206625" y="2654300"/>
          <p14:tracePt t="14917" x="2151063" y="2654300"/>
          <p14:tracePt t="14925" x="2078038" y="2654300"/>
          <p14:tracePt t="14932" x="2005013" y="2654300"/>
          <p14:tracePt t="14941" x="1951038" y="2654300"/>
          <p14:tracePt t="14948" x="1895475" y="2654300"/>
          <p14:tracePt t="14957" x="1851025" y="2654300"/>
          <p14:tracePt t="14964" x="1824038" y="2654300"/>
          <p14:tracePt t="14973" x="1814513" y="2654300"/>
          <p14:tracePt t="14981" x="1804988" y="2654300"/>
          <p14:tracePt t="15196" x="1824038" y="2635250"/>
          <p14:tracePt t="15204" x="1860550" y="2625725"/>
          <p14:tracePt t="15212" x="1914525" y="2598738"/>
          <p14:tracePt t="15219" x="1987550" y="2589213"/>
          <p14:tracePt t="15228" x="2033588" y="2562225"/>
          <p14:tracePt t="15244" x="2051050" y="2554288"/>
          <p14:tracePt t="15252" x="2097088" y="2544763"/>
          <p14:tracePt t="15293" x="2106613" y="2535238"/>
          <p14:tracePt t="15501" x="2106613" y="2525713"/>
          <p14:tracePt t="15509" x="2097088" y="2525713"/>
          <p14:tracePt t="15760" x="2078038" y="2544763"/>
          <p14:tracePt t="15766" x="2051050" y="2581275"/>
          <p14:tracePt t="15773" x="1987550" y="2598738"/>
          <p14:tracePt t="15784" x="1941513" y="2625725"/>
          <p14:tracePt t="15787" x="1914525" y="2635250"/>
          <p14:tracePt t="15797" x="1868488" y="2644775"/>
          <p14:tracePt t="15805" x="1841500" y="2644775"/>
          <p14:tracePt t="15816" x="1824038" y="2644775"/>
          <p14:tracePt t="16400" x="1814513" y="2654300"/>
          <p14:tracePt t="16485" x="1831975" y="2671763"/>
          <p14:tracePt t="16509" x="1841500" y="2671763"/>
          <p14:tracePt t="17062" x="1860550" y="2671763"/>
          <p14:tracePt t="17069" x="1878013" y="2681288"/>
          <p14:tracePt t="17077" x="1905000" y="2681288"/>
          <p14:tracePt t="17085" x="1914525" y="2690813"/>
          <p14:tracePt t="17093" x="1931988" y="2698750"/>
          <p14:tracePt t="17100" x="1978025" y="2744788"/>
          <p14:tracePt t="17108" x="2024063" y="2790825"/>
          <p14:tracePt t="17116" x="2087563" y="2817813"/>
          <p14:tracePt t="17124" x="2133600" y="2854325"/>
          <p14:tracePt t="17132" x="2151063" y="2873375"/>
          <p14:tracePt t="17140" x="2170113" y="2890838"/>
          <p14:tracePt t="17148" x="2187575" y="2909888"/>
          <p14:tracePt t="17659" x="2197100" y="2917825"/>
          <p14:tracePt t="17667" x="2206625" y="2917825"/>
          <p14:tracePt t="17675" x="2224088" y="2900363"/>
          <p14:tracePt t="17684" x="2251075" y="2881313"/>
          <p14:tracePt t="17692" x="2297113" y="2873375"/>
          <p14:tracePt t="17700" x="2316163" y="2854325"/>
          <p14:tracePt t="17708" x="2360613" y="2844800"/>
          <p14:tracePt t="17716" x="2416175" y="2817813"/>
          <p14:tracePt t="17724" x="2462213" y="2790825"/>
          <p14:tracePt t="17732" x="2498725" y="2781300"/>
          <p14:tracePt t="17740" x="2525713" y="2771775"/>
          <p14:tracePt t="17748" x="2579688" y="2763838"/>
          <p14:tracePt t="17756" x="2598738" y="2763838"/>
          <p14:tracePt t="17764" x="2616200" y="2744788"/>
          <p14:tracePt t="17796" x="2625725" y="2735263"/>
          <p14:tracePt t="17901" x="2625725" y="2727325"/>
          <p14:tracePt t="17917" x="2635250" y="2708275"/>
          <p14:tracePt t="17925" x="2643188" y="2698750"/>
          <p14:tracePt t="17933" x="2652713" y="2698750"/>
          <p14:tracePt t="17940" x="2662238" y="2690813"/>
          <p14:tracePt t="18037" x="2679700" y="2690813"/>
          <p14:tracePt t="18051" x="2689225" y="2690813"/>
          <p14:tracePt t="18059" x="2698750" y="2690813"/>
          <p14:tracePt t="18067" x="2725738" y="2681288"/>
          <p14:tracePt t="18075" x="2735263" y="2681288"/>
          <p14:tracePt t="18083" x="2744788" y="2681288"/>
          <p14:tracePt t="18108" x="2762250" y="2681288"/>
          <p14:tracePt t="18317" x="2771775" y="2671763"/>
          <p14:tracePt t="18405" x="2771775" y="2662238"/>
          <p14:tracePt t="18414" x="2725738" y="2662238"/>
          <p14:tracePt t="18421" x="2671763" y="2662238"/>
          <p14:tracePt t="18431" x="2598738" y="2662238"/>
          <p14:tracePt t="18437" x="2498725" y="2644775"/>
          <p14:tracePt t="18447" x="2406650" y="2644775"/>
          <p14:tracePt t="18452" x="2297113" y="2617788"/>
          <p14:tracePt t="18460" x="2206625" y="2617788"/>
          <p14:tracePt t="18469" x="2070100" y="2589213"/>
          <p14:tracePt t="18477" x="1997075" y="2581275"/>
          <p14:tracePt t="18485" x="1924050" y="2562225"/>
          <p14:tracePt t="18493" x="1824038" y="2554288"/>
          <p14:tracePt t="18500" x="1795463" y="2554288"/>
          <p14:tracePt t="18508" x="1741488" y="2525713"/>
          <p14:tracePt t="18524" x="1722438" y="2525713"/>
          <p14:tracePt t="18798" x="1741488" y="2525713"/>
          <p14:tracePt t="18805" x="1758950" y="2525713"/>
          <p14:tracePt t="18814" x="1814513" y="2525713"/>
          <p14:tracePt t="18821" x="1860550" y="2544763"/>
          <p14:tracePt t="18833" x="1895475" y="2544763"/>
          <p14:tracePt t="18837" x="1931988" y="2554288"/>
          <p14:tracePt t="18847" x="1960563" y="2554288"/>
          <p14:tracePt t="18852" x="1968500" y="2554288"/>
          <p14:tracePt t="18917" x="1978025" y="2554288"/>
          <p14:tracePt t="19765" x="1978025" y="2581275"/>
          <p14:tracePt t="19773" x="1951038" y="2598738"/>
          <p14:tracePt t="19788" x="1887538" y="2654300"/>
          <p14:tracePt t="19795" x="1868488" y="2671763"/>
          <p14:tracePt t="19803" x="1860550" y="2671763"/>
          <p14:tracePt t="19812" x="1851025" y="2681288"/>
          <p14:tracePt t="19819" x="1814513" y="2690813"/>
          <p14:tracePt t="19984" x="1895475" y="2690813"/>
          <p14:tracePt t="19988" x="1997075" y="2671763"/>
          <p14:tracePt t="19996" x="2124075" y="2654300"/>
          <p14:tracePt t="20003" x="2233613" y="2654300"/>
          <p14:tracePt t="20013" x="2360613" y="2654300"/>
          <p14:tracePt t="20019" x="2525713" y="2654300"/>
          <p14:tracePt t="20028" x="2708275" y="2654300"/>
          <p14:tracePt t="20035" x="2871788" y="2654300"/>
          <p14:tracePt t="20044" x="2998788" y="2654300"/>
          <p14:tracePt t="20051" x="3144838" y="2654300"/>
          <p14:tracePt t="20061" x="3236913" y="2654300"/>
          <p14:tracePt t="20068" x="3346450" y="2625725"/>
          <p14:tracePt t="20076" x="3455988" y="2617788"/>
          <p14:tracePt t="20083" x="3573463" y="2589213"/>
          <p14:tracePt t="20091" x="3702050" y="2554288"/>
          <p14:tracePt t="20099" x="3819525" y="2517775"/>
          <p14:tracePt t="20107" x="3911600" y="2498725"/>
          <p14:tracePt t="20115" x="4011613" y="2462213"/>
          <p14:tracePt t="20123" x="4121150" y="2425700"/>
          <p14:tracePt t="20131" x="4238625" y="2398713"/>
          <p14:tracePt t="20140" x="4348163" y="2343150"/>
          <p14:tracePt t="20147" x="4467225" y="2316163"/>
          <p14:tracePt t="20157" x="4557713" y="2289175"/>
          <p14:tracePt t="20167" x="4649788" y="2289175"/>
          <p14:tracePt t="20171" x="4730750" y="2270125"/>
          <p14:tracePt t="20179" x="4813300" y="2233613"/>
          <p14:tracePt t="20187" x="4868863" y="2225675"/>
          <p14:tracePt t="20196" x="4913313" y="2216150"/>
          <p14:tracePt t="20203" x="4986338" y="2189163"/>
          <p14:tracePt t="20212" x="5014913" y="2170113"/>
          <p14:tracePt t="20219" x="5049838" y="2152650"/>
          <p14:tracePt t="20228" x="5095875" y="2133600"/>
          <p14:tracePt t="20235" x="5114925" y="2116138"/>
          <p14:tracePt t="20244" x="5151438" y="2106613"/>
          <p14:tracePt t="20261" x="5168900" y="2089150"/>
          <p14:tracePt t="20268" x="5178425" y="2079625"/>
          <p14:tracePt t="20277" x="5187950" y="2079625"/>
          <p14:tracePt t="20283" x="5195888" y="2070100"/>
          <p14:tracePt t="20307" x="5205413" y="2060575"/>
          <p14:tracePt t="20404" x="5224463" y="2060575"/>
          <p14:tracePt t="20411" x="5251450" y="2060575"/>
          <p14:tracePt t="20419" x="5334000" y="2060575"/>
          <p14:tracePt t="20427" x="5405438" y="2070100"/>
          <p14:tracePt t="20435" x="5507038" y="2097088"/>
          <p14:tracePt t="20444" x="5616575" y="2106613"/>
          <p14:tracePt t="20452" x="5707063" y="2125663"/>
          <p14:tracePt t="20460" x="5853113" y="2125663"/>
          <p14:tracePt t="20467" x="5962650" y="2125663"/>
          <p14:tracePt t="20476" x="6072188" y="2125663"/>
          <p14:tracePt t="20483" x="6172200" y="2125663"/>
          <p14:tracePt t="20492" x="6245225" y="2125663"/>
          <p14:tracePt t="20499" x="6281738" y="2125663"/>
          <p14:tracePt t="20508" x="6291263" y="2125663"/>
          <p14:tracePt t="21333" x="6299200" y="2125663"/>
          <p14:tracePt t="21341" x="6318250" y="2125663"/>
          <p14:tracePt t="21349" x="6345238" y="2125663"/>
          <p14:tracePt t="21357" x="6372225" y="2106613"/>
          <p14:tracePt t="21366" x="6391275" y="2106613"/>
          <p14:tracePt t="21373" x="6399213" y="2106613"/>
          <p14:tracePt t="21382" x="6408738" y="2106613"/>
          <p14:tracePt t="21388" x="6418263" y="2097088"/>
          <p14:tracePt t="22036" x="6362700" y="2097088"/>
          <p14:tracePt t="22043" x="6235700" y="2097088"/>
          <p14:tracePt t="22052" x="6108700" y="2097088"/>
          <p14:tracePt t="22060" x="5999163" y="2097088"/>
          <p14:tracePt t="22068" x="5870575" y="2097088"/>
          <p14:tracePt t="22076" x="5761038" y="2097088"/>
          <p14:tracePt t="22085" x="5688013" y="2097088"/>
          <p14:tracePt t="22093" x="5624513" y="2079625"/>
          <p14:tracePt t="22101" x="5588000" y="2079625"/>
          <p14:tracePt t="22125" x="5580063" y="2079625"/>
          <p14:tracePt t="22151" x="5580063" y="2070100"/>
          <p14:tracePt t="22165" x="5580063" y="2052638"/>
          <p14:tracePt t="22173" x="5580063" y="2043113"/>
          <p14:tracePt t="22189" x="5588000" y="2033588"/>
          <p14:tracePt t="22493" x="5580063" y="2079625"/>
          <p14:tracePt t="22502" x="5561013" y="2116138"/>
          <p14:tracePt t="22509" x="5543550" y="2160588"/>
          <p14:tracePt t="22516" x="5514975" y="2206625"/>
          <p14:tracePt t="22524" x="5507038" y="2252663"/>
          <p14:tracePt t="22532" x="5507038" y="2279650"/>
          <p14:tracePt t="22540" x="5487988" y="2335213"/>
          <p14:tracePt t="22548" x="5487988" y="2379663"/>
          <p14:tracePt t="22556" x="5487988" y="2408238"/>
          <p14:tracePt t="22564" x="5461000" y="2462213"/>
          <p14:tracePt t="22572" x="5451475" y="2508250"/>
          <p14:tracePt t="22580" x="5441950" y="2554288"/>
          <p14:tracePt t="22587" x="5434013" y="2571750"/>
          <p14:tracePt t="22595" x="5434013" y="2608263"/>
          <p14:tracePt t="22604" x="5414963" y="2644775"/>
          <p14:tracePt t="22612" x="5405438" y="2662238"/>
          <p14:tracePt t="22635" x="5405438" y="2671763"/>
          <p14:tracePt t="22645" x="5405438" y="2681288"/>
          <p14:tracePt t="22917" x="5405438" y="2717800"/>
          <p14:tracePt t="22925" x="5405438" y="2763838"/>
          <p14:tracePt t="22933" x="5405438" y="2817813"/>
          <p14:tracePt t="22941" x="5414963" y="2873375"/>
          <p14:tracePt t="22949" x="5414963" y="2936875"/>
          <p14:tracePt t="22957" x="5434013" y="3027363"/>
          <p14:tracePt t="22965" x="5434013" y="3082925"/>
          <p14:tracePt t="22973" x="5441950" y="3155950"/>
          <p14:tracePt t="22984" x="5441950" y="3219450"/>
          <p14:tracePt t="22989" x="5470525" y="3292475"/>
          <p14:tracePt t="22998" x="5470525" y="3355975"/>
          <p14:tracePt t="23003" x="5470525" y="3411538"/>
          <p14:tracePt t="23016" x="5478463" y="3465513"/>
          <p14:tracePt t="23020" x="5478463" y="3511550"/>
          <p14:tracePt t="23030" x="5478463" y="3529013"/>
          <p14:tracePt t="23036" x="5478463" y="3565525"/>
          <p14:tracePt t="23046" x="5478463" y="3611563"/>
          <p14:tracePt t="23052" x="5478463" y="3629025"/>
          <p14:tracePt t="23062" x="5478463" y="3638550"/>
          <p14:tracePt t="23068" x="5478463" y="3657600"/>
          <p14:tracePt t="23078" x="5478463" y="3665538"/>
          <p14:tracePt t="23084" x="5478463" y="3684588"/>
          <p14:tracePt t="23092" x="5478463" y="3694113"/>
          <p14:tracePt t="23133" x="5478463" y="3702050"/>
          <p14:tracePt t="23165" x="5461000" y="3748088"/>
          <p14:tracePt t="23173" x="5461000" y="3775075"/>
          <p14:tracePt t="23181" x="5451475" y="3794125"/>
          <p14:tracePt t="23189" x="5434013" y="3830638"/>
          <p14:tracePt t="23201" x="5424488" y="3848100"/>
          <p14:tracePt t="23203" x="5414963" y="3875088"/>
          <p14:tracePt t="23211" x="5414963" y="3884613"/>
          <p14:tracePt t="23219" x="5405438" y="3903663"/>
          <p14:tracePt t="23341" x="5405438" y="3884613"/>
          <p14:tracePt t="23348" x="5405438" y="3830638"/>
          <p14:tracePt t="23357" x="5405438" y="3803650"/>
          <p14:tracePt t="23365" x="5405438" y="3794125"/>
          <p14:tracePt t="23373" x="5405438" y="3784600"/>
          <p14:tracePt t="23381" x="5405438" y="3775075"/>
          <p14:tracePt t="23397" x="5405438" y="3748088"/>
          <p14:tracePt t="23605" x="5405438" y="3757613"/>
          <p14:tracePt t="23612" x="5405438" y="3775075"/>
          <p14:tracePt t="23637" x="5405438" y="3784600"/>
          <p14:tracePt t="23648" x="5405438" y="3794125"/>
          <p14:tracePt t="23653" x="5405438" y="3811588"/>
          <p14:tracePt t="23664" x="5405438" y="3821113"/>
          <p14:tracePt t="23668" x="5424488" y="3848100"/>
          <p14:tracePt t="23679" x="5478463" y="3848100"/>
          <p14:tracePt t="23686" x="5561013" y="3875088"/>
          <p14:tracePt t="23693" x="5634038" y="3884613"/>
          <p14:tracePt t="23702" x="5697538" y="3884613"/>
          <p14:tracePt t="23707" x="5753100" y="3894138"/>
          <p14:tracePt t="23715" x="5807075" y="3894138"/>
          <p14:tracePt t="23723" x="5834063" y="3894138"/>
          <p14:tracePt t="23731" x="5843588" y="3894138"/>
          <p14:tracePt t="23925" x="5834063" y="3894138"/>
          <p14:tracePt t="23933" x="5816600" y="3894138"/>
          <p14:tracePt t="23973" x="5807075" y="3894138"/>
          <p14:tracePt t="24029" x="5797550" y="3894138"/>
          <p14:tracePt t="24036" x="5789613" y="3894138"/>
          <p14:tracePt t="24044" x="5780088" y="3894138"/>
          <p14:tracePt t="24052" x="5770563" y="3894138"/>
          <p14:tracePt t="24062" x="5753100" y="3894138"/>
          <p14:tracePt t="24071" x="5734050" y="3884613"/>
          <p14:tracePt t="24078" x="5716588" y="3875088"/>
          <p14:tracePt t="24093" x="5707063" y="3867150"/>
          <p14:tracePt t="24103" x="5688013" y="3867150"/>
          <p14:tracePt t="24116" x="5680075" y="3867150"/>
          <p14:tracePt t="24203" x="5670550" y="3857625"/>
          <p14:tracePt t="24212" x="5670550" y="3840163"/>
          <p14:tracePt t="24221" x="5670550" y="3811588"/>
          <p14:tracePt t="24228" x="5680075" y="3794125"/>
          <p14:tracePt t="24236" x="5716588" y="3784600"/>
          <p14:tracePt t="24246" x="5734050" y="3757613"/>
          <p14:tracePt t="24253" x="5753100" y="3738563"/>
          <p14:tracePt t="24266" x="5761038" y="3730625"/>
          <p14:tracePt t="24267" x="5770563" y="3730625"/>
          <p14:tracePt t="24283" x="5789613" y="3711575"/>
          <p14:tracePt t="24309" x="5789613" y="3702050"/>
          <p14:tracePt t="24517" x="5789613" y="3748088"/>
          <p14:tracePt t="24523" x="5789613" y="3803650"/>
          <p14:tracePt t="24532" x="5789613" y="3857625"/>
          <p14:tracePt t="24540" x="5789613" y="3903663"/>
          <p14:tracePt t="24549" x="5789613" y="3930650"/>
          <p14:tracePt t="24555" x="5789613" y="3967163"/>
          <p14:tracePt t="24563" x="5789613" y="3976688"/>
          <p14:tracePt t="24571" x="5789613" y="4003675"/>
          <p14:tracePt t="24580" x="5789613" y="4021138"/>
          <p14:tracePt t="24588" x="5789613" y="4040188"/>
          <p14:tracePt t="24611" x="5789613" y="4049713"/>
          <p14:tracePt t="24836" x="5789613" y="4040188"/>
          <p14:tracePt t="24845" x="5780088" y="4030663"/>
          <p14:tracePt t="24853" x="5761038" y="4013200"/>
          <p14:tracePt t="24862" x="5753100" y="4003675"/>
          <p14:tracePt t="24869" x="5743575" y="3994150"/>
          <p14:tracePt t="24880" x="5724525" y="3984625"/>
          <p14:tracePt t="24885" x="5716588" y="3984625"/>
          <p14:tracePt t="24898" x="5680075" y="3984625"/>
          <p14:tracePt t="24900" x="5670550" y="3984625"/>
          <p14:tracePt t="24907" x="5643563" y="3984625"/>
          <p14:tracePt t="24915" x="5634038" y="3984625"/>
          <p14:tracePt t="24923" x="5624513" y="3984625"/>
          <p14:tracePt t="24947" x="5616575" y="3984625"/>
          <p14:tracePt t="24955" x="5616575" y="3994150"/>
          <p14:tracePt t="24964" x="5653088" y="4013200"/>
          <p14:tracePt t="24972" x="5707063" y="4013200"/>
          <p14:tracePt t="24980" x="5797550" y="4013200"/>
          <p14:tracePt t="24990" x="5889625" y="4013200"/>
          <p14:tracePt t="24995" x="5962650" y="4013200"/>
          <p14:tracePt t="25004" x="6007100" y="4013200"/>
          <p14:tracePt t="25011" x="6072188" y="4013200"/>
          <p14:tracePt t="25019" x="6126163" y="4013200"/>
          <p14:tracePt t="25027" x="6172200" y="4013200"/>
          <p14:tracePt t="25036" x="6226175" y="3994150"/>
          <p14:tracePt t="25044" x="6254750" y="3984625"/>
          <p14:tracePt t="25052" x="6281738" y="3976688"/>
          <p14:tracePt t="25062" x="6299200" y="3967163"/>
          <p14:tracePt t="25069" x="6299200" y="3957638"/>
          <p14:tracePt t="25078" x="6299200" y="3948113"/>
          <p14:tracePt t="25093" x="6299200" y="3930650"/>
          <p14:tracePt t="25125" x="6299200" y="3921125"/>
          <p14:tracePt t="25133" x="6291263" y="3921125"/>
          <p14:tracePt t="25205" x="6272213" y="3921125"/>
          <p14:tracePt t="25212" x="6254750" y="3930650"/>
          <p14:tracePt t="25222" x="6208713" y="3957638"/>
          <p14:tracePt t="25227" x="6181725" y="3967163"/>
          <p14:tracePt t="25236" x="6135688" y="3967163"/>
          <p14:tracePt t="25244" x="6080125" y="3967163"/>
          <p14:tracePt t="25251" x="6043613" y="3984625"/>
          <p14:tracePt t="25261" x="5962650" y="4013200"/>
          <p14:tracePt t="25267" x="5916613" y="4021138"/>
          <p14:tracePt t="25276" x="5843588" y="4030663"/>
          <p14:tracePt t="25284" x="5834063" y="4030663"/>
          <p14:tracePt t="25291" x="5797550" y="4030663"/>
          <p14:tracePt t="25299" x="5761038" y="4030663"/>
          <p14:tracePt t="25307" x="5743575" y="4040188"/>
          <p14:tracePt t="25315" x="5734050" y="4049713"/>
          <p14:tracePt t="25324" x="5697538" y="4049713"/>
          <p14:tracePt t="25332" x="5653088" y="4086225"/>
          <p14:tracePt t="25340" x="5624513" y="4094163"/>
          <p14:tracePt t="25348" x="5580063" y="4103688"/>
          <p14:tracePt t="25356" x="5478463" y="4140200"/>
          <p14:tracePt t="25364" x="5405438" y="4167188"/>
          <p14:tracePt t="25372" x="5305425" y="4213225"/>
          <p14:tracePt t="25380" x="5195888" y="4222750"/>
          <p14:tracePt t="25390" x="5095875" y="4268788"/>
          <p14:tracePt t="25395" x="4986338" y="4286250"/>
          <p14:tracePt t="25405" x="4905375" y="4303713"/>
          <p14:tracePt t="25411" x="4832350" y="4303713"/>
          <p14:tracePt t="25420" x="4767263" y="4332288"/>
          <p14:tracePt t="25429" x="4713288" y="4332288"/>
          <p14:tracePt t="25437" x="4659313" y="4332288"/>
          <p14:tracePt t="25443" x="4613275" y="4332288"/>
          <p14:tracePt t="25453" x="4549775" y="4332288"/>
          <p14:tracePt t="25462" x="4484688" y="4303713"/>
          <p14:tracePt t="25467" x="4403725" y="4249738"/>
          <p14:tracePt t="25477" x="4348163" y="4213225"/>
          <p14:tracePt t="25483" x="4257675" y="4186238"/>
          <p14:tracePt t="25491" x="4175125" y="4113213"/>
          <p14:tracePt t="25499" x="4094163" y="4057650"/>
          <p14:tracePt t="25507" x="4011613" y="4003675"/>
          <p14:tracePt t="25516" x="3929063" y="3967163"/>
          <p14:tracePt t="25524" x="3846513" y="3930650"/>
          <p14:tracePt t="25532" x="3746500" y="3857625"/>
          <p14:tracePt t="25540" x="3683000" y="3830638"/>
          <p14:tracePt t="25548" x="3619500" y="3794125"/>
          <p14:tracePt t="25556" x="3573463" y="3767138"/>
          <p14:tracePt t="25564" x="3527425" y="3748088"/>
          <p14:tracePt t="25572" x="3509963" y="3738563"/>
          <p14:tracePt t="25580" x="3482975" y="3730625"/>
          <p14:tracePt t="25588" x="3455988" y="3702050"/>
          <p14:tracePt t="25595" x="3427413" y="3684588"/>
          <p14:tracePt t="25604" x="3409950" y="3665538"/>
          <p14:tracePt t="25611" x="3363913" y="3629025"/>
          <p14:tracePt t="25619" x="3346450" y="3611563"/>
          <p14:tracePt t="25628" x="3300413" y="3565525"/>
          <p14:tracePt t="25636" x="3254375" y="3519488"/>
          <p14:tracePt t="25645" x="3227388" y="3455988"/>
          <p14:tracePt t="25653" x="3217863" y="3402013"/>
          <p14:tracePt t="25662" x="3171825" y="3302000"/>
          <p14:tracePt t="25670" x="3171825" y="3192463"/>
          <p14:tracePt t="25677" x="3163888" y="3109913"/>
          <p14:tracePt t="25683" x="3163888" y="2982913"/>
          <p14:tracePt t="25691" x="3163888" y="2873375"/>
          <p14:tracePt t="25699" x="3163888" y="2763838"/>
          <p14:tracePt t="25707" x="3163888" y="2635250"/>
          <p14:tracePt t="25715" x="3163888" y="2544763"/>
          <p14:tracePt t="25723" x="3190875" y="2452688"/>
          <p14:tracePt t="25732" x="3217863" y="2352675"/>
          <p14:tracePt t="25739" x="3236913" y="2289175"/>
          <p14:tracePt t="25747" x="3273425" y="2225675"/>
          <p14:tracePt t="25755" x="3290888" y="2189163"/>
          <p14:tracePt t="25763" x="3327400" y="2133600"/>
          <p14:tracePt t="25771" x="3363913" y="2106613"/>
          <p14:tracePt t="25779" x="3427413" y="2033588"/>
          <p14:tracePt t="25787" x="3490913" y="1987550"/>
          <p14:tracePt t="25795" x="3592513" y="1914525"/>
          <p14:tracePt t="25803" x="3692525" y="1860550"/>
          <p14:tracePt t="25811" x="3846513" y="1778000"/>
          <p14:tracePt t="25820" x="3992563" y="1724025"/>
          <p14:tracePt t="25829" x="4165600" y="1677988"/>
          <p14:tracePt t="25836" x="4348163" y="1631950"/>
          <p14:tracePt t="25844" x="4567238" y="1541463"/>
          <p14:tracePt t="25852" x="4730750" y="1531938"/>
          <p14:tracePt t="25861" x="4859338" y="1514475"/>
          <p14:tracePt t="25867" x="5005388" y="1485900"/>
          <p14:tracePt t="25876" x="5105400" y="1485900"/>
          <p14:tracePt t="25883" x="5195888" y="1485900"/>
          <p14:tracePt t="25891" x="5251450" y="1485900"/>
          <p14:tracePt t="25899" x="5278438" y="1485900"/>
          <p14:tracePt t="25907" x="5297488" y="1485900"/>
          <p14:tracePt t="25915" x="5314950" y="1495425"/>
          <p14:tracePt t="25923" x="5314950" y="1514475"/>
          <p14:tracePt t="25932" x="5324475" y="1541463"/>
          <p14:tracePt t="25940" x="5324475" y="1587500"/>
          <p14:tracePt t="25948" x="5360988" y="1641475"/>
          <p14:tracePt t="25956" x="5387975" y="1724025"/>
          <p14:tracePt t="25964" x="5434013" y="1851025"/>
          <p14:tracePt t="25972" x="5441950" y="1970088"/>
          <p14:tracePt t="25980" x="5524500" y="2116138"/>
          <p14:tracePt t="25988" x="5597525" y="2270125"/>
          <p14:tracePt t="25995" x="5670550" y="2408238"/>
          <p14:tracePt t="26003" x="5743575" y="2535238"/>
          <p14:tracePt t="26011" x="5807075" y="2654300"/>
          <p14:tracePt t="26019" x="5889625" y="2771775"/>
          <p14:tracePt t="26027" x="5935663" y="2854325"/>
          <p14:tracePt t="26035" x="5972175" y="2936875"/>
          <p14:tracePt t="26044" x="5989638" y="2990850"/>
          <p14:tracePt t="26051" x="5999163" y="3073400"/>
          <p14:tracePt t="26060" x="6007100" y="3109913"/>
          <p14:tracePt t="26067" x="6007100" y="3173413"/>
          <p14:tracePt t="26076" x="6007100" y="3246438"/>
          <p14:tracePt t="26084" x="5962650" y="3328988"/>
          <p14:tracePt t="26092" x="5926138" y="3375025"/>
          <p14:tracePt t="26100" x="5870575" y="3475038"/>
          <p14:tracePt t="26107" x="5807075" y="3556000"/>
          <p14:tracePt t="26115" x="5716588" y="3638550"/>
          <p14:tracePt t="26129" x="5597525" y="3730625"/>
          <p14:tracePt t="26131" x="5497513" y="3803650"/>
          <p14:tracePt t="26140" x="5397500" y="3894138"/>
          <p14:tracePt t="26147" x="5297488" y="3967163"/>
          <p14:tracePt t="26155" x="5178425" y="4021138"/>
          <p14:tracePt t="26163" x="5059363" y="4094163"/>
          <p14:tracePt t="26172" x="4932363" y="4167188"/>
          <p14:tracePt t="26179" x="4813300" y="4240213"/>
          <p14:tracePt t="26187" x="4713288" y="4268788"/>
          <p14:tracePt t="26195" x="4586288" y="4332288"/>
          <p14:tracePt t="26203" x="4484688" y="4368800"/>
          <p14:tracePt t="26211" x="4403725" y="4386263"/>
          <p14:tracePt t="26220" x="4311650" y="4386263"/>
          <p14:tracePt t="26228" x="4257675" y="4386263"/>
          <p14:tracePt t="26236" x="4184650" y="4386263"/>
          <p14:tracePt t="26244" x="4148138" y="4386263"/>
          <p14:tracePt t="26253" x="4102100" y="4368800"/>
          <p14:tracePt t="26261" x="4057650" y="4332288"/>
          <p14:tracePt t="26267" x="4002088" y="4286250"/>
          <p14:tracePt t="26277" x="3929063" y="4203700"/>
          <p14:tracePt t="26284" x="3883025" y="4140200"/>
          <p14:tracePt t="26292" x="3810000" y="4067175"/>
          <p14:tracePt t="26300" x="3729038" y="3984625"/>
          <p14:tracePt t="26308" x="3636963" y="3884613"/>
          <p14:tracePt t="26315" x="3536950" y="3767138"/>
          <p14:tracePt t="26323" x="3463925" y="3675063"/>
          <p14:tracePt t="26331" x="3382963" y="3575050"/>
          <p14:tracePt t="26339" x="3327400" y="3511550"/>
          <p14:tracePt t="26347" x="3273425" y="3411538"/>
          <p14:tracePt t="26355" x="3236913" y="3365500"/>
          <p14:tracePt t="26364" x="3200400" y="3338513"/>
          <p14:tracePt t="26371" x="3181350" y="3292475"/>
          <p14:tracePt t="26380" x="3171825" y="3228975"/>
          <p14:tracePt t="26388" x="3144838" y="3163888"/>
          <p14:tracePt t="26395" x="3144838" y="3090863"/>
          <p14:tracePt t="26403" x="3144838" y="2982913"/>
          <p14:tracePt t="26411" x="3144838" y="2890838"/>
          <p14:tracePt t="26419" x="3144838" y="2800350"/>
          <p14:tracePt t="26427" x="3171825" y="2717800"/>
          <p14:tracePt t="26436" x="3217863" y="2617788"/>
          <p14:tracePt t="26444" x="3227388" y="2525713"/>
          <p14:tracePt t="26452" x="3281363" y="2444750"/>
          <p14:tracePt t="26461" x="3309938" y="2362200"/>
          <p14:tracePt t="26469" x="3354388" y="2279650"/>
          <p14:tracePt t="26478" x="3409950" y="2189163"/>
          <p14:tracePt t="26483" x="3436938" y="2125663"/>
          <p14:tracePt t="26492" x="3482975" y="2060575"/>
          <p14:tracePt t="26499" x="3519488" y="2006600"/>
          <p14:tracePt t="26508" x="3556000" y="1960563"/>
          <p14:tracePt t="26515" x="3609975" y="1897063"/>
          <p14:tracePt t="26523" x="3656013" y="1851025"/>
          <p14:tracePt t="26531" x="3738563" y="1804988"/>
          <p14:tracePt t="26539" x="3802063" y="1768475"/>
          <p14:tracePt t="26547" x="3883025" y="1724025"/>
          <p14:tracePt t="26559" x="3984625" y="1697038"/>
          <p14:tracePt t="26565" x="4129088" y="1660525"/>
          <p14:tracePt t="26571" x="4221163" y="1641475"/>
          <p14:tracePt t="26579" x="4376738" y="1614488"/>
          <p14:tracePt t="26587" x="4503738" y="1614488"/>
          <p14:tracePt t="26595" x="4640263" y="1614488"/>
          <p14:tracePt t="26603" x="4786313" y="1614488"/>
          <p14:tracePt t="26611" x="4913313" y="1614488"/>
          <p14:tracePt t="26621" x="5068888" y="1651000"/>
          <p14:tracePt t="26629" x="5195888" y="1677988"/>
          <p14:tracePt t="26637" x="5314950" y="1751013"/>
          <p14:tracePt t="26646" x="5451475" y="1824038"/>
          <p14:tracePt t="26654" x="5534025" y="1914525"/>
          <p14:tracePt t="26663" x="5634038" y="1997075"/>
          <p14:tracePt t="26669" x="5707063" y="2079625"/>
          <p14:tracePt t="26679" x="5780088" y="2179638"/>
          <p14:tracePt t="26685" x="5853113" y="2298700"/>
          <p14:tracePt t="26695" x="5907088" y="2435225"/>
          <p14:tracePt t="26700" x="5953125" y="2535238"/>
          <p14:tracePt t="26708" x="5980113" y="2608263"/>
          <p14:tracePt t="26717" x="6026150" y="2727325"/>
          <p14:tracePt t="26724" x="6035675" y="2800350"/>
          <p14:tracePt t="26732" x="6062663" y="2881313"/>
          <p14:tracePt t="26740" x="6089650" y="2973388"/>
          <p14:tracePt t="26748" x="6099175" y="3036888"/>
          <p14:tracePt t="26756" x="6108700" y="3063875"/>
          <p14:tracePt t="26764" x="6108700" y="3109913"/>
          <p14:tracePt t="26772" x="6108700" y="3146425"/>
          <p14:tracePt t="26780" x="6108700" y="3163888"/>
          <p14:tracePt t="26788" x="6108700" y="3219450"/>
          <p14:tracePt t="26796" x="6108700" y="3273425"/>
          <p14:tracePt t="26804" x="6080125" y="3355975"/>
          <p14:tracePt t="26811" x="6053138" y="3419475"/>
          <p14:tracePt t="26819" x="6016625" y="3482975"/>
          <p14:tracePt t="26828" x="5926138" y="3584575"/>
          <p14:tracePt t="26835" x="5862638" y="3648075"/>
          <p14:tracePt t="26846" x="5743575" y="3757613"/>
          <p14:tracePt t="26854" x="5643563" y="3830638"/>
          <p14:tracePt t="26863" x="5507038" y="3921125"/>
          <p14:tracePt t="26871" x="5351463" y="3976688"/>
          <p14:tracePt t="26886" x="5041900" y="4057650"/>
          <p14:tracePt t="26896" x="4859338" y="4103688"/>
          <p14:tracePt t="26900" x="4676775" y="4113213"/>
          <p14:tracePt t="26908" x="4513263" y="4130675"/>
          <p14:tracePt t="26916" x="4311650" y="4130675"/>
          <p14:tracePt t="26924" x="4165600" y="4130675"/>
          <p14:tracePt t="26932" x="4038600" y="4130675"/>
          <p14:tracePt t="26940" x="3892550" y="4113213"/>
          <p14:tracePt t="26948" x="3775075" y="4094163"/>
          <p14:tracePt t="26956" x="3646488" y="4067175"/>
          <p14:tracePt t="26964" x="3527425" y="4021138"/>
          <p14:tracePt t="26972" x="3427413" y="3940175"/>
          <p14:tracePt t="26980" x="3327400" y="3867150"/>
          <p14:tracePt t="26988" x="3244850" y="3775075"/>
          <p14:tracePt t="26995" x="3154363" y="3657600"/>
          <p14:tracePt t="27004" x="3117850" y="3584575"/>
          <p14:tracePt t="27012" x="3081338" y="3519488"/>
          <p14:tracePt t="27020" x="3044825" y="3402013"/>
          <p14:tracePt t="27029" x="2990850" y="3282950"/>
          <p14:tracePt t="27037" x="2944813" y="3173413"/>
          <p14:tracePt t="27047" x="2925763" y="3109913"/>
          <p14:tracePt t="27053" x="2881313" y="2973388"/>
          <p14:tracePt t="27064" x="2862263" y="2881313"/>
          <p14:tracePt t="27069" x="2862263" y="2790825"/>
          <p14:tracePt t="27079" x="2862263" y="2698750"/>
          <p14:tracePt t="27085" x="2862263" y="2625725"/>
          <p14:tracePt t="27097" x="2862263" y="2517775"/>
          <p14:tracePt t="27100" x="2862263" y="2425700"/>
          <p14:tracePt t="27110" x="2881313" y="2325688"/>
          <p14:tracePt t="27115" x="2908300" y="2252663"/>
          <p14:tracePt t="27123" x="2944813" y="2197100"/>
          <p14:tracePt t="27131" x="3035300" y="2079625"/>
          <p14:tracePt t="27140" x="3108325" y="1997075"/>
          <p14:tracePt t="27147" x="3171825" y="1897063"/>
          <p14:tracePt t="27155" x="3244850" y="1833563"/>
          <p14:tracePt t="27163" x="3327400" y="1741488"/>
          <p14:tracePt t="27171" x="3446463" y="1668463"/>
          <p14:tracePt t="27179" x="3527425" y="1641475"/>
          <p14:tracePt t="27188" x="3656013" y="1587500"/>
          <p14:tracePt t="27196" x="3775075" y="1568450"/>
          <p14:tracePt t="27204" x="3883025" y="1531938"/>
          <p14:tracePt t="27213" x="4011613" y="1531938"/>
          <p14:tracePt t="27220" x="4138613" y="1531938"/>
          <p14:tracePt t="27229" x="4230688" y="1531938"/>
          <p14:tracePt t="27236" x="4340225" y="1531938"/>
          <p14:tracePt t="27245" x="4413250" y="1531938"/>
          <p14:tracePt t="27252" x="4457700" y="1531938"/>
          <p14:tracePt t="27262" x="4540250" y="1558925"/>
          <p14:tracePt t="27268" x="4586288" y="1568450"/>
          <p14:tracePt t="27277" x="4686300" y="1641475"/>
          <p14:tracePt t="27284" x="4767263" y="1697038"/>
          <p14:tracePt t="27295" x="4832350" y="1760538"/>
          <p14:tracePt t="27300" x="4922838" y="1833563"/>
          <p14:tracePt t="27311" x="4986338" y="1897063"/>
          <p14:tracePt t="27315" x="5041900" y="1979613"/>
          <p14:tracePt t="27324" x="5151438" y="2097088"/>
          <p14:tracePt t="27331" x="5232400" y="2206625"/>
          <p14:tracePt t="27339" x="5287963" y="2298700"/>
          <p14:tracePt t="27347" x="5334000" y="2416175"/>
          <p14:tracePt t="27355" x="5378450" y="2517775"/>
          <p14:tracePt t="27363" x="5387975" y="2644775"/>
          <p14:tracePt t="27371" x="5414963" y="2744788"/>
          <p14:tracePt t="27380" x="5434013" y="2873375"/>
          <p14:tracePt t="27387" x="5434013" y="2946400"/>
          <p14:tracePt t="27395" x="5434013" y="2982913"/>
          <p14:tracePt t="27403" x="5434013" y="3073400"/>
          <p14:tracePt t="27411" x="5434013" y="3127375"/>
          <p14:tracePt t="27419" x="5434013" y="3182938"/>
          <p14:tracePt t="27427" x="5414963" y="3246438"/>
          <p14:tracePt t="27436" x="5397500" y="3292475"/>
          <p14:tracePt t="27445" x="5368925" y="3338513"/>
          <p14:tracePt t="27452" x="5341938" y="3365500"/>
          <p14:tracePt t="27461" x="5287963" y="3411538"/>
          <p14:tracePt t="27468" x="5251450" y="3475038"/>
          <p14:tracePt t="27477" x="5168900" y="3548063"/>
          <p14:tracePt t="27484" x="5105400" y="3602038"/>
          <p14:tracePt t="27494" x="5005388" y="3675063"/>
          <p14:tracePt t="27500" x="4905375" y="3730625"/>
          <p14:tracePt t="27511" x="4803775" y="3775075"/>
          <p14:tracePt t="27515" x="4667250" y="3830638"/>
          <p14:tracePt t="27525" x="4540250" y="3875088"/>
          <p14:tracePt t="27531" x="4394200" y="3903663"/>
          <p14:tracePt t="27539" x="4248150" y="3921125"/>
          <p14:tracePt t="27547" x="4102100" y="3921125"/>
          <p14:tracePt t="27555" x="3975100" y="3921125"/>
          <p14:tracePt t="27564" x="3856038" y="3948113"/>
          <p14:tracePt t="27571" x="3729038" y="3948113"/>
          <p14:tracePt t="27579" x="3656013" y="3948113"/>
          <p14:tracePt t="27587" x="3546475" y="3930650"/>
          <p14:tracePt t="27596" x="3446463" y="3903663"/>
          <p14:tracePt t="27604" x="3382963" y="3867150"/>
          <p14:tracePt t="27613" x="3317875" y="3811588"/>
          <p14:tracePt t="27621" x="3236913" y="3767138"/>
          <p14:tracePt t="27629" x="3154363" y="3684588"/>
          <p14:tracePt t="27637" x="3100388" y="3621088"/>
          <p14:tracePt t="27646" x="3044825" y="3538538"/>
          <p14:tracePt t="27653" x="2990850" y="3419475"/>
          <p14:tracePt t="27664" x="2962275" y="3328988"/>
          <p14:tracePt t="27667" x="2917825" y="3246438"/>
          <p14:tracePt t="27676" x="2889250" y="3127375"/>
          <p14:tracePt t="27685" x="2825750" y="3063875"/>
          <p14:tracePt t="27698" x="2798763" y="2963863"/>
          <p14:tracePt t="27700" x="2781300" y="2890838"/>
          <p14:tracePt t="27712" x="2781300" y="2817813"/>
          <p14:tracePt t="27716" x="2781300" y="2727325"/>
          <p14:tracePt t="27725" x="2781300" y="2617788"/>
          <p14:tracePt t="27732" x="2781300" y="2525713"/>
          <p14:tracePt t="27740" x="2781300" y="2435225"/>
          <p14:tracePt t="27748" x="2789238" y="2316163"/>
          <p14:tracePt t="27756" x="2817813" y="2206625"/>
          <p14:tracePt t="27764" x="2871788" y="2106613"/>
          <p14:tracePt t="27772" x="2944813" y="1987550"/>
          <p14:tracePt t="27780" x="2981325" y="1943100"/>
          <p14:tracePt t="27788" x="3063875" y="1860550"/>
          <p14:tracePt t="27797" x="3154363" y="1768475"/>
          <p14:tracePt t="27804" x="3236913" y="1687513"/>
          <p14:tracePt t="27812" x="3373438" y="1595438"/>
          <p14:tracePt t="27819" x="3509963" y="1522413"/>
          <p14:tracePt t="27827" x="3609975" y="1468438"/>
          <p14:tracePt t="27835" x="3719513" y="1404938"/>
          <p14:tracePt t="27844" x="3819525" y="1376363"/>
          <p14:tracePt t="27851" x="3875088" y="1368425"/>
          <p14:tracePt t="27860" x="3984625" y="1368425"/>
          <p14:tracePt t="27868" x="4048125" y="1368425"/>
          <p14:tracePt t="27880" x="4102100" y="1368425"/>
          <p14:tracePt t="27884" x="4138613" y="1368425"/>
          <p14:tracePt t="27895" x="4202113" y="1404938"/>
          <p14:tracePt t="27899" x="4284663" y="1485900"/>
          <p14:tracePt t="27907" x="4348163" y="1558925"/>
          <p14:tracePt t="27915" x="4457700" y="1677988"/>
          <p14:tracePt t="27923" x="4557713" y="1778000"/>
          <p14:tracePt t="27931" x="4676775" y="1897063"/>
          <p14:tracePt t="27939" x="4786313" y="2024063"/>
          <p14:tracePt t="27948" x="4941888" y="2206625"/>
          <p14:tracePt t="27956" x="5022850" y="2306638"/>
          <p14:tracePt t="27964" x="5141913" y="2425700"/>
          <p14:tracePt t="27972" x="5232400" y="2562225"/>
          <p14:tracePt t="27980" x="5314950" y="2698750"/>
          <p14:tracePt t="27988" x="5368925" y="2817813"/>
          <p14:tracePt t="27995" x="5405438" y="2863850"/>
          <p14:tracePt t="28004" x="5414963" y="2936875"/>
          <p14:tracePt t="28014" x="5414963" y="3009900"/>
          <p14:tracePt t="28020" x="5414963" y="3090863"/>
          <p14:tracePt t="28028" x="5414963" y="3127375"/>
          <p14:tracePt t="28035" x="5387975" y="3200400"/>
          <p14:tracePt t="28043" x="5324475" y="3282950"/>
          <p14:tracePt t="28051" x="5205413" y="3355975"/>
          <p14:tracePt t="28060" x="5068888" y="3402013"/>
          <p14:tracePt t="28067" x="4922838" y="3482975"/>
          <p14:tracePt t="28077" x="4767263" y="3511550"/>
          <p14:tracePt t="28083" x="4603750" y="3556000"/>
          <p14:tracePt t="28093" x="4467225" y="3611563"/>
          <p14:tracePt t="28100" x="4321175" y="3629025"/>
          <p14:tracePt t="28112" x="4211638" y="3638550"/>
          <p14:tracePt t="28115" x="4184650" y="3638550"/>
          <p14:tracePt t="28123" x="4148138" y="3657600"/>
          <p14:tracePt t="28261" x="4148138" y="3648075"/>
          <p14:tracePt t="28269" x="4148138" y="3638550"/>
          <p14:tracePt t="28277" x="4129088" y="3611563"/>
          <p14:tracePt t="28295" x="4129088" y="3602038"/>
          <p14:tracePt t="28312" x="4129088" y="3592513"/>
          <p14:tracePt t="28315" x="4121150" y="3575050"/>
          <p14:tracePt t="28333" x="4121150" y="3556000"/>
          <p14:tracePt t="28341" x="4102100" y="3538538"/>
          <p14:tracePt t="28348" x="4011613" y="3492500"/>
          <p14:tracePt t="28357" x="3892550" y="3455988"/>
          <p14:tracePt t="28365" x="3783013" y="3402013"/>
          <p14:tracePt t="28373" x="3556000" y="3302000"/>
          <p14:tracePt t="28382" x="3290888" y="3119438"/>
          <p14:tracePt t="28388" x="2971800" y="2973388"/>
          <p14:tracePt t="28397" x="2570163" y="2735263"/>
          <p14:tracePt t="28404" x="2243138" y="2508250"/>
          <p14:tracePt t="28414" x="1941513" y="2316163"/>
          <p14:tracePt t="28420" x="1787525" y="2189163"/>
          <p14:tracePt t="28428" x="1677988" y="2089150"/>
          <p14:tracePt t="28436" x="1612900" y="2006600"/>
          <p14:tracePt t="28444" x="1604963" y="1960563"/>
          <p14:tracePt t="28452" x="1585913" y="1914525"/>
          <p14:tracePt t="28461" x="1585913" y="1878013"/>
          <p14:tracePt t="28468" x="1585913" y="1870075"/>
          <p14:tracePt t="28477" x="1585913" y="1860550"/>
          <p14:tracePt t="28495" x="1585913" y="1841500"/>
          <p14:tracePt t="28515" x="1585913" y="1824038"/>
          <p14:tracePt t="28524" x="1585913" y="1797050"/>
          <p14:tracePt t="28532" x="1585913" y="1751013"/>
          <p14:tracePt t="28539" x="1585913" y="1724025"/>
          <p14:tracePt t="28547" x="1585913" y="1677988"/>
          <p14:tracePt t="28564" x="1585913" y="1651000"/>
          <p14:tracePt t="28572" x="1585913" y="1641475"/>
          <p14:tracePt t="28580" x="1585913" y="1631950"/>
          <p14:tracePt t="28588" x="1585913" y="1614488"/>
          <p14:tracePt t="28733" x="1585913" y="1604963"/>
          <p14:tracePt t="28741" x="1531938" y="1604963"/>
          <p14:tracePt t="28749" x="1476375" y="1604963"/>
          <p14:tracePt t="28757" x="1403350" y="1604963"/>
          <p14:tracePt t="28765" x="1312863" y="1604963"/>
          <p14:tracePt t="28773" x="1222375" y="1604963"/>
          <p14:tracePt t="28781" x="1149350" y="1604963"/>
          <p14:tracePt t="28789" x="1084263" y="1604963"/>
          <p14:tracePt t="28796" x="1047750" y="1604963"/>
          <p14:tracePt t="28804" x="1020763" y="1604963"/>
          <p14:tracePt t="28811" x="993775" y="1604963"/>
          <p14:tracePt t="28819" x="984250" y="1604963"/>
          <p14:tracePt t="28885" x="1011238" y="1587500"/>
          <p14:tracePt t="28895" x="1030288" y="1577975"/>
          <p14:tracePt t="28903" x="1039813" y="1558925"/>
          <p14:tracePt t="28910" x="1039813" y="1550988"/>
          <p14:tracePt t="28925" x="1039813" y="1531938"/>
          <p14:tracePt t="28941" x="1039813" y="1522413"/>
          <p14:tracePt t="28949" x="1047750" y="1514475"/>
          <p14:tracePt t="28965" x="1047750" y="1504950"/>
          <p14:tracePt t="28973" x="1047750" y="1485900"/>
          <p14:tracePt t="28981" x="1047750" y="1477963"/>
          <p14:tracePt t="28989" x="1066800" y="1468438"/>
          <p14:tracePt t="29005" x="1066800" y="1449388"/>
          <p14:tracePt t="29012" x="1076325" y="1441450"/>
          <p14:tracePt t="29019" x="1076325" y="1422400"/>
          <p14:tracePt t="29028" x="1076325" y="1404938"/>
          <p14:tracePt t="29035" x="1076325" y="1385888"/>
          <p14:tracePt t="29044" x="1076325" y="1358900"/>
          <p14:tracePt t="29051" x="1076325" y="1349375"/>
          <p14:tracePt t="29060" x="1076325" y="1331913"/>
          <p14:tracePt t="29067" x="1076325" y="1303338"/>
          <p14:tracePt t="29077" x="1076325" y="1295400"/>
          <p14:tracePt t="29084" x="1076325" y="1285875"/>
          <p14:tracePt t="29094" x="1076325" y="1276350"/>
          <p14:tracePt t="29100" x="1076325" y="1268413"/>
          <p14:tracePt t="29111" x="1076325" y="1258888"/>
          <p14:tracePt t="29115" x="1076325" y="1249363"/>
          <p14:tracePt t="29124" x="1076325" y="1231900"/>
          <p14:tracePt t="29133" x="1066800" y="1212850"/>
          <p14:tracePt t="29141" x="1057275" y="1203325"/>
          <p14:tracePt t="29149" x="1030288" y="1195388"/>
          <p14:tracePt t="29157" x="984250" y="1176338"/>
          <p14:tracePt t="29165" x="957263" y="1176338"/>
          <p14:tracePt t="29173" x="920750" y="1176338"/>
          <p14:tracePt t="29180" x="874713" y="1166813"/>
          <p14:tracePt t="29189" x="857250" y="1166813"/>
          <p14:tracePt t="29197" x="830263" y="1166813"/>
          <p14:tracePt t="29205" x="820738" y="1166813"/>
          <p14:tracePt t="29211" x="811213" y="1166813"/>
          <p14:tracePt t="29355" x="801688" y="1158875"/>
          <p14:tracePt t="29372" x="801688" y="1130300"/>
          <p14:tracePt t="29380" x="784225" y="1112838"/>
          <p14:tracePt t="29388" x="784225" y="1085850"/>
          <p14:tracePt t="29396" x="784225" y="1066800"/>
          <p14:tracePt t="29404" x="784225" y="1020763"/>
          <p14:tracePt t="29411" x="784225" y="1012825"/>
          <p14:tracePt t="29421" x="784225" y="984250"/>
          <p14:tracePt t="29437" x="784225" y="966788"/>
          <p14:tracePt t="29446" x="793750" y="966788"/>
          <p14:tracePt t="29453" x="793750" y="957263"/>
          <p14:tracePt t="29501" x="793750" y="939800"/>
          <p14:tracePt t="29514" x="793750" y="930275"/>
          <p14:tracePt t="29515" x="801688" y="911225"/>
          <p14:tracePt t="29525" x="801688" y="903288"/>
          <p14:tracePt t="29533" x="820738" y="884238"/>
          <p14:tracePt t="29915" x="820738" y="857250"/>
          <p14:tracePt t="29923" x="820738" y="847725"/>
          <p14:tracePt t="30111" x="820738" y="830263"/>
          <p14:tracePt t="30147" x="820738" y="820738"/>
          <p14:tracePt t="30163" x="820738" y="811213"/>
          <p14:tracePt t="30219" x="820738" y="803275"/>
          <p14:tracePt t="30323" x="820738" y="811213"/>
          <p14:tracePt t="30331" x="820738" y="847725"/>
          <p14:tracePt t="30340" x="820738" y="866775"/>
          <p14:tracePt t="30356" x="820738" y="903288"/>
          <p14:tracePt t="30373" x="820738" y="911225"/>
          <p14:tracePt t="30389" x="830263" y="930275"/>
          <p14:tracePt t="30413" x="830263" y="939800"/>
          <p14:tracePt t="30421" x="838200" y="947738"/>
          <p14:tracePt t="30437" x="847725" y="957263"/>
          <p14:tracePt t="30541" x="874713" y="947738"/>
          <p14:tracePt t="30548" x="911225" y="939800"/>
          <p14:tracePt t="30557" x="947738" y="903288"/>
          <p14:tracePt t="30565" x="974725" y="903288"/>
          <p14:tracePt t="30573" x="1011238" y="903288"/>
          <p14:tracePt t="30581" x="1076325" y="884238"/>
          <p14:tracePt t="30589" x="1130300" y="866775"/>
          <p14:tracePt t="30596" x="1149350" y="847725"/>
          <p14:tracePt t="30605" x="1193800" y="847725"/>
          <p14:tracePt t="30613" x="1212850" y="830263"/>
          <p14:tracePt t="30621" x="1222375" y="830263"/>
          <p14:tracePt t="30628" x="1230313" y="820738"/>
          <p14:tracePt t="30717" x="1230313" y="811213"/>
          <p14:tracePt t="30797" x="1222375" y="839788"/>
          <p14:tracePt t="30805" x="1212850" y="847725"/>
          <p14:tracePt t="30814" x="1203325" y="866775"/>
          <p14:tracePt t="30821" x="1185863" y="893763"/>
          <p14:tracePt t="30836" x="1176338" y="903288"/>
          <p14:tracePt t="30844" x="1176338" y="920750"/>
          <p14:tracePt t="30997" x="1176338" y="903288"/>
          <p14:tracePt t="31052" x="1176338" y="893763"/>
          <p14:tracePt t="31130" x="1193800" y="911225"/>
          <p14:tracePt t="31132" x="1230313" y="930275"/>
          <p14:tracePt t="31142" x="1249363" y="939800"/>
          <p14:tracePt t="31147" x="1303338" y="957263"/>
          <p14:tracePt t="31156" x="1330325" y="957263"/>
          <p14:tracePt t="31163" x="1376363" y="966788"/>
          <p14:tracePt t="31172" x="1403350" y="966788"/>
          <p14:tracePt t="31179" x="1431925" y="966788"/>
          <p14:tracePt t="31187" x="1476375" y="966788"/>
          <p14:tracePt t="31195" x="1495425" y="966788"/>
          <p14:tracePt t="31211" x="1512888" y="966788"/>
          <p14:tracePt t="31437" x="1531938" y="966788"/>
          <p14:tracePt t="31444" x="1541463" y="966788"/>
          <p14:tracePt t="31452" x="1568450" y="966788"/>
          <p14:tracePt t="31461" x="1576388" y="966788"/>
          <p14:tracePt t="31469" x="1585913" y="966788"/>
          <p14:tracePt t="31494" x="1595438" y="966788"/>
          <p14:tracePt t="31528" x="1604963" y="966788"/>
          <p14:tracePt t="31843" x="1612900" y="957263"/>
          <p14:tracePt t="31852" x="1641475" y="939800"/>
          <p14:tracePt t="31859" x="1668463" y="930275"/>
          <p14:tracePt t="31868" x="1731963" y="920750"/>
          <p14:tracePt t="31879" x="1804988" y="920750"/>
          <p14:tracePt t="31884" x="1860550" y="920750"/>
          <p14:tracePt t="31893" x="1905000" y="893763"/>
          <p14:tracePt t="31899" x="1997075" y="884238"/>
          <p14:tracePt t="31908" x="2070100" y="884238"/>
          <p14:tracePt t="31915" x="2133600" y="884238"/>
          <p14:tracePt t="31924" x="2206625" y="884238"/>
          <p14:tracePt t="31931" x="2279650" y="903288"/>
          <p14:tracePt t="31939" x="2343150" y="911225"/>
          <p14:tracePt t="31947" x="2406650" y="939800"/>
          <p14:tracePt t="31955" x="2433638" y="957263"/>
          <p14:tracePt t="31963" x="2443163" y="966788"/>
          <p14:tracePt t="32173" x="2479675" y="1003300"/>
          <p14:tracePt t="32181" x="2562225" y="1030288"/>
          <p14:tracePt t="32189" x="2671763" y="1057275"/>
          <p14:tracePt t="32197" x="2771775" y="1085850"/>
          <p14:tracePt t="32205" x="2881313" y="1130300"/>
          <p14:tracePt t="32215" x="2998788" y="1158875"/>
          <p14:tracePt t="32220" x="3127375" y="1185863"/>
          <p14:tracePt t="32229" x="3244850" y="1231900"/>
          <p14:tracePt t="32237" x="3373438" y="1285875"/>
          <p14:tracePt t="32245" x="3455988" y="1312863"/>
          <p14:tracePt t="32252" x="3556000" y="1376363"/>
          <p14:tracePt t="32261" x="3619500" y="1395413"/>
          <p14:tracePt t="32268" x="3665538" y="1431925"/>
          <p14:tracePt t="32278" x="3729038" y="1485900"/>
          <p14:tracePt t="32284" x="3775075" y="1504950"/>
          <p14:tracePt t="32295" x="3819525" y="1541463"/>
          <p14:tracePt t="32300" x="3892550" y="1614488"/>
          <p14:tracePt t="32308" x="3956050" y="1660525"/>
          <p14:tracePt t="32316" x="4021138" y="1731963"/>
          <p14:tracePt t="32324" x="4102100" y="1797050"/>
          <p14:tracePt t="32331" x="4211638" y="1870075"/>
          <p14:tracePt t="32339" x="4294188" y="1943100"/>
          <p14:tracePt t="32347" x="4413250" y="2033588"/>
          <p14:tracePt t="32355" x="4467225" y="2052638"/>
          <p14:tracePt t="32363" x="4586288" y="2116138"/>
          <p14:tracePt t="32371" x="4722813" y="2170113"/>
          <p14:tracePt t="32380" x="4859338" y="2252663"/>
          <p14:tracePt t="32389" x="5049838" y="2325688"/>
          <p14:tracePt t="32398" x="5178425" y="2362200"/>
          <p14:tracePt t="32405" x="5351463" y="2416175"/>
          <p14:tracePt t="32416" x="5543550" y="2498725"/>
          <p14:tracePt t="32419" x="5697538" y="2562225"/>
          <p14:tracePt t="32429" x="5843588" y="2617788"/>
          <p14:tracePt t="32435" x="5989638" y="2654300"/>
          <p14:tracePt t="32443" x="6145213" y="2727325"/>
          <p14:tracePt t="32451" x="6245225" y="2771775"/>
          <p14:tracePt t="32460" x="6372225" y="2808288"/>
          <p14:tracePt t="32467" x="6491288" y="2873375"/>
          <p14:tracePt t="32476" x="6610350" y="2927350"/>
          <p14:tracePt t="32483" x="6754813" y="2954338"/>
          <p14:tracePt t="32492" x="6856413" y="3000375"/>
          <p14:tracePt t="32500" x="6946900" y="3027363"/>
          <p14:tracePt t="32508" x="7029450" y="3082925"/>
          <p14:tracePt t="32515" x="7129463" y="3127375"/>
          <p14:tracePt t="32523" x="7229475" y="3163888"/>
          <p14:tracePt t="32531" x="7356475" y="3228975"/>
          <p14:tracePt t="32539" x="7429500" y="3273425"/>
          <p14:tracePt t="32547" x="7575550" y="3309938"/>
          <p14:tracePt t="32556" x="7740650" y="3365500"/>
          <p14:tracePt t="32564" x="7921625" y="3419475"/>
          <p14:tracePt t="32572" x="8140700" y="3465513"/>
          <p14:tracePt t="32579" x="8396288" y="3538538"/>
          <p14:tracePt t="32588" x="8588375" y="3602038"/>
          <p14:tracePt t="32596" x="8897938" y="3702050"/>
          <p14:tracePt t="32604" x="9117013" y="375761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ja-JP"/>
              <a:t>Characteristics of De Bruijn</a:t>
            </a:r>
          </a:p>
        </p:txBody>
      </p:sp>
      <p:sp>
        <p:nvSpPr>
          <p:cNvPr id="81923" name="Rectangle 3"/>
          <p:cNvSpPr>
            <a:spLocks noGrp="1" noChangeArrowheads="1"/>
          </p:cNvSpPr>
          <p:nvPr>
            <p:ph type="body" idx="1"/>
          </p:nvPr>
        </p:nvSpPr>
        <p:spPr/>
        <p:txBody>
          <a:bodyPr/>
          <a:lstStyle/>
          <a:p>
            <a:r>
              <a:rPr lang="en-US" altLang="ja-JP" b="1"/>
              <a:t>Benefits</a:t>
            </a:r>
          </a:p>
          <a:p>
            <a:pPr lvl="1"/>
            <a:r>
              <a:rPr lang="en-US" altLang="ja-JP"/>
              <a:t>d=2k</a:t>
            </a:r>
            <a:r>
              <a:rPr lang="ja-JP" altLang="en-US"/>
              <a:t>、</a:t>
            </a:r>
            <a:r>
              <a:rPr lang="en-US" altLang="ja-JP"/>
              <a:t>D=n=logN</a:t>
            </a:r>
          </a:p>
          <a:p>
            <a:pPr lvl="1"/>
            <a:r>
              <a:rPr lang="en-US" altLang="ja-JP"/>
              <a:t>When k=2, d=4</a:t>
            </a:r>
            <a:r>
              <a:rPr lang="ja-JP" altLang="en-US"/>
              <a:t>、</a:t>
            </a:r>
            <a:r>
              <a:rPr lang="en-US" altLang="ja-JP"/>
              <a:t>D=log</a:t>
            </a:r>
            <a:r>
              <a:rPr lang="ja-JP" altLang="en-US"/>
              <a:t>Ｎ，</a:t>
            </a:r>
            <a:r>
              <a:rPr lang="en-US" altLang="ja-JP"/>
              <a:t>that is, d of 2-dimensional mesh but D of hypercube.</a:t>
            </a:r>
          </a:p>
          <a:p>
            <a:r>
              <a:rPr lang="en-US" altLang="ja-JP" sz="2600"/>
              <a:t>Problems</a:t>
            </a:r>
          </a:p>
          <a:p>
            <a:pPr lvl="1"/>
            <a:r>
              <a:rPr lang="en-US" altLang="ja-JP" sz="2200"/>
              <a:t>Optimal routing is difficult (not established yet).</a:t>
            </a:r>
          </a:p>
          <a:p>
            <a:pPr lvl="1"/>
            <a:r>
              <a:rPr lang="en-US" altLang="ja-JP" sz="2200"/>
              <a:t>Destination</a:t>
            </a:r>
            <a:r>
              <a:rPr lang="ja-JP" altLang="en-US" sz="2200"/>
              <a:t>　</a:t>
            </a:r>
            <a:r>
              <a:rPr lang="en-US" altLang="ja-JP" sz="2200"/>
              <a:t>routing cannot make a best use of communication locality.</a:t>
            </a:r>
          </a:p>
          <a:p>
            <a:pPr lvl="1"/>
            <a:r>
              <a:rPr lang="en-US" altLang="ja-JP" sz="2200"/>
              <a:t>No killer applications.</a:t>
            </a:r>
          </a:p>
          <a:p>
            <a:pPr lvl="1"/>
            <a:r>
              <a:rPr lang="en-US" altLang="ja-JP" sz="2200"/>
              <a:t>Self loop and duplicated links</a:t>
            </a:r>
            <a:endParaRPr lang="en-US" altLang="ja-JP"/>
          </a:p>
        </p:txBody>
      </p:sp>
      <p:pic>
        <p:nvPicPr>
          <p:cNvPr id="2" name="オーディオ 1">
            <a:hlinkClick r:id="" action="ppaction://media"/>
            <a:extLst>
              <a:ext uri="{FF2B5EF4-FFF2-40B4-BE49-F238E27FC236}">
                <a16:creationId xmlns:a16="http://schemas.microsoft.com/office/drawing/2014/main" id="{56C722AE-6BB0-4BE6-8241-406FC1C38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470"/>
    </mc:Choice>
    <mc:Fallback xmlns="">
      <p:transition spd="slow" advTm="13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0" x="8204200" y="3265488"/>
          <p14:tracePt t="636" x="7704138" y="3192463"/>
          <p14:tracePt t="642" x="7265988" y="3100388"/>
          <p14:tracePt t="651" x="6946900" y="3054350"/>
          <p14:tracePt t="658" x="6746875" y="3046413"/>
          <p14:tracePt t="666" x="6581775" y="2982913"/>
          <p14:tracePt t="674" x="6508750" y="2973388"/>
          <p14:tracePt t="683" x="6454775" y="2936875"/>
          <p14:tracePt t="700" x="6445250" y="2927350"/>
          <p14:tracePt t="718" x="6445250" y="2900363"/>
          <p14:tracePt t="725" x="6454775" y="2890838"/>
          <p14:tracePt t="732" x="6472238" y="2873375"/>
          <p14:tracePt t="744" x="6508750" y="2854325"/>
          <p14:tracePt t="760" x="6518275" y="2836863"/>
          <p14:tracePt t="820" x="6518275" y="2827338"/>
          <p14:tracePt t="830" x="6554788" y="2800350"/>
          <p14:tracePt t="836" x="6573838" y="2754313"/>
          <p14:tracePt t="844" x="6610350" y="2708275"/>
          <p14:tracePt t="852" x="6637338" y="2671763"/>
          <p14:tracePt t="859" x="6691313" y="2625725"/>
          <p14:tracePt t="867" x="6746875" y="2562225"/>
          <p14:tracePt t="875" x="6810375" y="2489200"/>
          <p14:tracePt t="883" x="6856413" y="2444750"/>
          <p14:tracePt t="891" x="6910388" y="2408238"/>
          <p14:tracePt t="900" x="6956425" y="2362200"/>
          <p14:tracePt t="907" x="7056438" y="2270125"/>
          <p14:tracePt t="919" x="7110413" y="2225675"/>
          <p14:tracePt t="923" x="7175500" y="2152650"/>
          <p14:tracePt t="931" x="7256463" y="2089150"/>
          <p14:tracePt t="939" x="7312025" y="2033588"/>
          <p14:tracePt t="947" x="7329488" y="2016125"/>
          <p14:tracePt t="956" x="7339013" y="1997075"/>
          <p14:tracePt t="16596" x="7165975" y="2033588"/>
          <p14:tracePt t="16604" x="6883400" y="2070100"/>
          <p14:tracePt t="16612" x="6700838" y="2079625"/>
          <p14:tracePt t="16621" x="6518275" y="2079625"/>
          <p14:tracePt t="16626" x="6354763" y="2079625"/>
          <p14:tracePt t="16634" x="6189663" y="2079625"/>
          <p14:tracePt t="16642" x="6043613" y="2079625"/>
          <p14:tracePt t="16650" x="5880100" y="2060575"/>
          <p14:tracePt t="16658" x="5734050" y="2052638"/>
          <p14:tracePt t="16666" x="5588000" y="2006600"/>
          <p14:tracePt t="16674" x="5451475" y="1987550"/>
          <p14:tracePt t="16682" x="5397500" y="1979613"/>
          <p14:tracePt t="16690" x="5351463" y="1970088"/>
          <p14:tracePt t="16699" x="5324475" y="1970088"/>
          <p14:tracePt t="16706" x="5297488" y="1970088"/>
          <p14:tracePt t="16715" x="5241925" y="1970088"/>
          <p14:tracePt t="16722" x="5168900" y="1970088"/>
          <p14:tracePt t="16732" x="5114925" y="1970088"/>
          <p14:tracePt t="16738" x="5022850" y="1970088"/>
          <p14:tracePt t="16746" x="4941888" y="1970088"/>
          <p14:tracePt t="16754" x="4868863" y="1970088"/>
          <p14:tracePt t="16763" x="4813300" y="1970088"/>
          <p14:tracePt t="16771" x="4740275" y="1970088"/>
          <p14:tracePt t="16779" x="4659313" y="1970088"/>
          <p14:tracePt t="16786" x="4567238" y="1970088"/>
          <p14:tracePt t="16796" x="4494213" y="1970088"/>
          <p14:tracePt t="16802" x="4440238" y="1970088"/>
          <p14:tracePt t="16810" x="4367213" y="1970088"/>
          <p14:tracePt t="16818" x="4321175" y="1970088"/>
          <p14:tracePt t="16834" x="4303713" y="1970088"/>
          <p14:tracePt t="16843" x="4294188" y="1970088"/>
          <p14:tracePt t="16851" x="4284663" y="1970088"/>
          <p14:tracePt t="16859" x="4275138" y="1970088"/>
          <p14:tracePt t="16867" x="4248150" y="1970088"/>
          <p14:tracePt t="16876" x="4230688" y="1970088"/>
          <p14:tracePt t="16887" x="4202113" y="1970088"/>
          <p14:tracePt t="16892" x="4184650" y="1970088"/>
          <p14:tracePt t="16901" x="4148138" y="1970088"/>
          <p14:tracePt t="16908" x="4102100" y="1970088"/>
          <p14:tracePt t="16921" x="4048125" y="1970088"/>
          <p14:tracePt t="16922" x="3975100" y="1970088"/>
          <p14:tracePt t="16932" x="3865563" y="2016125"/>
          <p14:tracePt t="16938" x="3765550" y="2024063"/>
          <p14:tracePt t="16946" x="3692525" y="2033588"/>
          <p14:tracePt t="16954" x="3573463" y="2079625"/>
          <p14:tracePt t="16962" x="3482975" y="2097088"/>
          <p14:tracePt t="16970" x="3363913" y="2133600"/>
          <p14:tracePt t="16979" x="3290888" y="2152650"/>
          <p14:tracePt t="16986" x="3208338" y="2179638"/>
          <p14:tracePt t="16996" x="3100388" y="2216150"/>
          <p14:tracePt t="17003" x="3035300" y="2233613"/>
          <p14:tracePt t="17012" x="2981325" y="2243138"/>
          <p14:tracePt t="17019" x="2935288" y="2243138"/>
          <p14:tracePt t="17027" x="2917825" y="2262188"/>
          <p14:tracePt t="17035" x="2908300" y="2262188"/>
          <p14:tracePt t="17052" x="2898775" y="2270125"/>
          <p14:tracePt t="17100" x="2889250" y="2270125"/>
          <p14:tracePt t="17108" x="2871788" y="2279650"/>
          <p14:tracePt t="17116" x="2798763" y="2316163"/>
          <p14:tracePt t="17123" x="2752725" y="2325688"/>
          <p14:tracePt t="17136" x="2689225" y="2335213"/>
          <p14:tracePt t="17139" x="2635250" y="2362200"/>
          <p14:tracePt t="17149" x="2570163" y="2389188"/>
          <p14:tracePt t="17156" x="2452688" y="2435225"/>
          <p14:tracePt t="17166" x="2370138" y="2471738"/>
          <p14:tracePt t="17172" x="2297113" y="2508250"/>
          <p14:tracePt t="17180" x="2233613" y="2535238"/>
          <p14:tracePt t="17188" x="2151063" y="2581275"/>
          <p14:tracePt t="17200" x="2124075" y="2598738"/>
          <p14:tracePt t="17202" x="2097088" y="2608263"/>
          <p14:tracePt t="17210" x="2078038" y="2635250"/>
          <p14:tracePt t="17414" x="2070100" y="2644775"/>
          <p14:tracePt t="17517" x="2070100" y="2625725"/>
          <p14:tracePt t="17524" x="2106613" y="2617788"/>
          <p14:tracePt t="17535" x="2133600" y="2617788"/>
          <p14:tracePt t="17540" x="2151063" y="2608263"/>
          <p14:tracePt t="17552" x="2187575" y="2598738"/>
          <p14:tracePt t="17566" x="2214563" y="2581275"/>
          <p14:tracePt t="17585" x="2233613" y="2571750"/>
          <p14:tracePt t="17596" x="2270125" y="2562225"/>
          <p14:tracePt t="17604" x="2287588" y="2554288"/>
          <p14:tracePt t="17612" x="2306638" y="2544763"/>
          <p14:tracePt t="17626" x="2316163" y="2535238"/>
          <p14:tracePt t="17634" x="2324100" y="2535238"/>
          <p14:tracePt t="17642" x="2343150" y="2525713"/>
          <p14:tracePt t="17658" x="2352675" y="2525713"/>
          <p14:tracePt t="17708" x="2360613" y="2517775"/>
          <p14:tracePt t="17965" x="2397125" y="2517775"/>
          <p14:tracePt t="17972" x="2452688" y="2489200"/>
          <p14:tracePt t="17984" x="2525713" y="2489200"/>
          <p14:tracePt t="17988" x="2570163" y="2489200"/>
          <p14:tracePt t="18003" x="2616200" y="2489200"/>
          <p14:tracePt t="18010" x="2625725" y="2489200"/>
          <p14:tracePt t="18018" x="2635250" y="2489200"/>
          <p14:tracePt t="18034" x="2652713" y="2489200"/>
          <p14:tracePt t="18122" x="2662238" y="2489200"/>
          <p14:tracePt t="18606" x="2662238" y="2498725"/>
          <p14:tracePt t="18650" x="2662238" y="2517775"/>
          <p14:tracePt t="18666" x="2662238" y="2525713"/>
          <p14:tracePt t="18675" x="2662238" y="2535238"/>
          <p14:tracePt t="18683" x="2671763" y="2554288"/>
          <p14:tracePt t="18701" x="2671763" y="2562225"/>
          <p14:tracePt t="18707" x="2679700" y="2581275"/>
          <p14:tracePt t="18802" x="2716213" y="2589213"/>
          <p14:tracePt t="18811" x="2752725" y="2589213"/>
          <p14:tracePt t="18819" x="2771775" y="2589213"/>
          <p14:tracePt t="18826" x="2798763" y="2589213"/>
          <p14:tracePt t="18835" x="2817813" y="2589213"/>
          <p14:tracePt t="18842" x="2835275" y="2571750"/>
          <p14:tracePt t="18850" x="2852738" y="2554288"/>
          <p14:tracePt t="18859" x="2881313" y="2535238"/>
          <p14:tracePt t="18867" x="2889250" y="2517775"/>
          <p14:tracePt t="18875" x="2889250" y="2508250"/>
          <p14:tracePt t="18883" x="2898775" y="2498725"/>
          <p14:tracePt t="18900" x="2908300" y="2489200"/>
          <p14:tracePt t="18955" x="2917825" y="2481263"/>
          <p14:tracePt t="18996" x="2925763" y="2481263"/>
          <p14:tracePt t="19115" x="2935288" y="2481263"/>
          <p14:tracePt t="19122" x="2954338" y="2489200"/>
          <p14:tracePt t="19132" x="2962275" y="2498725"/>
          <p14:tracePt t="19148" x="2981325" y="2517775"/>
          <p14:tracePt t="19164" x="3027363" y="2535238"/>
          <p14:tracePt t="19172" x="3071813" y="2554288"/>
          <p14:tracePt t="19180" x="3090863" y="2554288"/>
          <p14:tracePt t="19196" x="3108325" y="2554288"/>
          <p14:tracePt t="19204" x="3127375" y="2571750"/>
          <p14:tracePt t="19315" x="3163888" y="2571750"/>
          <p14:tracePt t="19322" x="3217863" y="2571750"/>
          <p14:tracePt t="19331" x="3290888" y="2571750"/>
          <p14:tracePt t="19338" x="3346450" y="2571750"/>
          <p14:tracePt t="19347" x="3400425" y="2571750"/>
          <p14:tracePt t="19354" x="3463925" y="2571750"/>
          <p14:tracePt t="19363" x="3536950" y="2571750"/>
          <p14:tracePt t="19370" x="3592513" y="2571750"/>
          <p14:tracePt t="19378" x="3646488" y="2571750"/>
          <p14:tracePt t="19386" x="3709988" y="2571750"/>
          <p14:tracePt t="19394" x="3738563" y="2581275"/>
          <p14:tracePt t="19402" x="3746500" y="2589213"/>
          <p14:tracePt t="19410" x="3756025" y="2589213"/>
          <p14:tracePt t="19780" x="3756025" y="2581275"/>
          <p14:tracePt t="19788" x="3756025" y="2571750"/>
          <p14:tracePt t="20087" x="3729038" y="2598738"/>
          <p14:tracePt t="20090" x="3683000" y="2654300"/>
          <p14:tracePt t="20099" x="3656013" y="2681288"/>
          <p14:tracePt t="20106" x="3629025" y="2727325"/>
          <p14:tracePt t="20114" x="3600450" y="2763838"/>
          <p14:tracePt t="20123" x="3573463" y="2790825"/>
          <p14:tracePt t="20131" x="3556000" y="2808288"/>
          <p14:tracePt t="20138" x="3546475" y="2817813"/>
          <p14:tracePt t="20147" x="3527425" y="2836863"/>
          <p14:tracePt t="20154" x="3519488" y="2844800"/>
          <p14:tracePt t="20170" x="3509963" y="2854325"/>
          <p14:tracePt t="20830" x="3600450" y="2836863"/>
          <p14:tracePt t="20836" x="3665538" y="2808288"/>
          <p14:tracePt t="20844" x="3719513" y="2763838"/>
          <p14:tracePt t="20852" x="3775075" y="2735263"/>
          <p14:tracePt t="20860" x="3810000" y="2708275"/>
          <p14:tracePt t="20869" x="3856038" y="2654300"/>
          <p14:tracePt t="20875" x="3892550" y="2625725"/>
          <p14:tracePt t="20900" x="3911600" y="2608263"/>
          <p14:tracePt t="21204" x="3902075" y="2644775"/>
          <p14:tracePt t="21212" x="3875088" y="2690813"/>
          <p14:tracePt t="21220" x="3838575" y="2735263"/>
          <p14:tracePt t="21233" x="3810000" y="2763838"/>
          <p14:tracePt t="21235" x="3756025" y="2817813"/>
          <p14:tracePt t="21244" x="3729038" y="2844800"/>
          <p14:tracePt t="21250" x="3692525" y="2890838"/>
          <p14:tracePt t="21258" x="3673475" y="2909888"/>
          <p14:tracePt t="21266" x="3636963" y="2936875"/>
          <p14:tracePt t="21274" x="3636963" y="2946400"/>
          <p14:tracePt t="21282" x="3619500" y="2954338"/>
          <p14:tracePt t="21429" x="3592513" y="2990850"/>
          <p14:tracePt t="21435" x="3563938" y="3009900"/>
          <p14:tracePt t="21445" x="3536950" y="3027363"/>
          <p14:tracePt t="21452" x="3509963" y="3036888"/>
          <p14:tracePt t="21460" x="3463925" y="3063875"/>
          <p14:tracePt t="21468" x="3419475" y="3082925"/>
          <p14:tracePt t="21476" x="3390900" y="3109913"/>
          <p14:tracePt t="21485" x="3336925" y="3119438"/>
          <p14:tracePt t="21491" x="3290888" y="3155950"/>
          <p14:tracePt t="21499" x="3236913" y="3192463"/>
          <p14:tracePt t="21508" x="3208338" y="3200400"/>
          <p14:tracePt t="21516" x="3171825" y="3200400"/>
          <p14:tracePt t="21524" x="3127375" y="3209925"/>
          <p14:tracePt t="21531" x="3081338" y="3228975"/>
          <p14:tracePt t="21538" x="3044825" y="3228975"/>
          <p14:tracePt t="21547" x="2990850" y="3228975"/>
          <p14:tracePt t="21554" x="2954338" y="3255963"/>
          <p14:tracePt t="21562" x="2917825" y="3255963"/>
          <p14:tracePt t="21570" x="2862263" y="3255963"/>
          <p14:tracePt t="21578" x="2817813" y="3265488"/>
          <p14:tracePt t="21586" x="2781300" y="3265488"/>
          <p14:tracePt t="21595" x="2735263" y="3273425"/>
          <p14:tracePt t="21603" x="2708275" y="3273425"/>
          <p14:tracePt t="21611" x="2662238" y="3273425"/>
          <p14:tracePt t="21619" x="2643188" y="3282950"/>
          <p14:tracePt t="21628" x="2625725" y="3282950"/>
          <p14:tracePt t="21643" x="2616200" y="3292475"/>
          <p14:tracePt t="21667" x="2606675" y="3302000"/>
          <p14:tracePt t="21852" x="2589213" y="3302000"/>
          <p14:tracePt t="21861" x="2562225" y="3319463"/>
          <p14:tracePt t="21868" x="2516188" y="3328988"/>
          <p14:tracePt t="21876" x="2479675" y="3328988"/>
          <p14:tracePt t="21883" x="2462213" y="3338513"/>
          <p14:tracePt t="21905" x="2425700" y="3355975"/>
          <p14:tracePt t="21908" x="2389188" y="3355975"/>
          <p14:tracePt t="21917" x="2370138" y="3365500"/>
          <p14:tracePt t="21923" x="2333625" y="3365500"/>
          <p14:tracePt t="21932" x="2306638" y="3365500"/>
          <p14:tracePt t="21938" x="2287588" y="3365500"/>
          <p14:tracePt t="21947" x="2270125" y="3365500"/>
          <p14:tracePt t="21987" x="2251075" y="3365500"/>
          <p14:tracePt t="22036" x="2243138" y="3365500"/>
          <p14:tracePt t="22052" x="2243138" y="3355975"/>
          <p14:tracePt t="22068" x="2243138" y="3346450"/>
          <p14:tracePt t="22100" x="2243138" y="3328988"/>
          <p14:tracePt t="22109" x="2243138" y="3319463"/>
          <p14:tracePt t="22114" x="2243138" y="3302000"/>
          <p14:tracePt t="22122" x="2243138" y="3282950"/>
          <p14:tracePt t="22131" x="2243138" y="3273425"/>
          <p14:tracePt t="22156" x="2243138" y="3255963"/>
          <p14:tracePt t="22165" x="2243138" y="3236913"/>
          <p14:tracePt t="22174" x="2251075" y="3219450"/>
          <p14:tracePt t="22186" x="2251075" y="3182938"/>
          <p14:tracePt t="22194" x="2251075" y="3173413"/>
          <p14:tracePt t="22203" x="2251075" y="3155950"/>
          <p14:tracePt t="22212" x="2251075" y="3146425"/>
          <p14:tracePt t="22220" x="2251075" y="3136900"/>
          <p14:tracePt t="22228" x="2260600" y="3127375"/>
          <p14:tracePt t="22372" x="2260600" y="3109913"/>
          <p14:tracePt t="22380" x="2270125" y="3082925"/>
          <p14:tracePt t="22389" x="2297113" y="3063875"/>
          <p14:tracePt t="22396" x="2306638" y="3054350"/>
          <p14:tracePt t="22404" x="2333625" y="3027363"/>
          <p14:tracePt t="22411" x="2343150" y="3000375"/>
          <p14:tracePt t="22419" x="2352675" y="2990850"/>
          <p14:tracePt t="22428" x="2360613" y="2982913"/>
          <p14:tracePt t="22434" x="2379663" y="2963863"/>
          <p14:tracePt t="22443" x="2389188" y="2954338"/>
          <p14:tracePt t="22458" x="2397125" y="2946400"/>
          <p14:tracePt t="22604" x="2397125" y="2954338"/>
          <p14:tracePt t="22613" x="2397125" y="2963863"/>
          <p14:tracePt t="22619" x="2389188" y="2982913"/>
          <p14:tracePt t="22632" x="2379663" y="2990850"/>
          <p14:tracePt t="22645" x="2370138" y="2990850"/>
          <p14:tracePt t="22651" x="2370138" y="3000375"/>
          <p14:tracePt t="22667" x="2370138" y="3027363"/>
          <p14:tracePt t="22684" x="2370138" y="3036888"/>
          <p14:tracePt t="22691" x="2370138" y="3046413"/>
          <p14:tracePt t="22707" x="2370138" y="3054350"/>
          <p14:tracePt t="22717" x="2360613" y="3082925"/>
          <p14:tracePt t="22731" x="2360613" y="3100388"/>
          <p14:tracePt t="22738" x="2360613" y="3109913"/>
          <p14:tracePt t="22748" x="2352675" y="3119438"/>
          <p14:tracePt t="22754" x="2352675" y="3127375"/>
          <p14:tracePt t="22762" x="2343150" y="3146425"/>
          <p14:tracePt t="22770" x="2333625" y="3163888"/>
          <p14:tracePt t="22778" x="2324100" y="3173413"/>
          <p14:tracePt t="22932" x="2324100" y="3163888"/>
          <p14:tracePt t="22940" x="2324100" y="3155950"/>
          <p14:tracePt t="22949" x="2333625" y="3155950"/>
          <p14:tracePt t="22965" x="2343150" y="3146425"/>
          <p14:tracePt t="22972" x="2352675" y="3136900"/>
          <p14:tracePt t="22980" x="2360613" y="3136900"/>
          <p14:tracePt t="22988" x="2370138" y="3127375"/>
          <p14:tracePt t="23061" x="2379663" y="3119438"/>
          <p14:tracePt t="23068" x="2406650" y="3119438"/>
          <p14:tracePt t="23077" x="2416175" y="3109913"/>
          <p14:tracePt t="23083" x="2443163" y="3109913"/>
          <p14:tracePt t="23092" x="2462213" y="3109913"/>
          <p14:tracePt t="23099" x="2489200" y="3109913"/>
          <p14:tracePt t="23109" x="2506663" y="3109913"/>
          <p14:tracePt t="23114" x="2516188" y="3109913"/>
          <p14:tracePt t="23122" x="2533650" y="3109913"/>
          <p14:tracePt t="23549" x="2543175" y="3109913"/>
          <p14:tracePt t="23554" x="2552700" y="3109913"/>
          <p14:tracePt t="23563" x="2589213" y="3109913"/>
          <p14:tracePt t="23570" x="2643188" y="3109913"/>
          <p14:tracePt t="23578" x="2781300" y="3163888"/>
          <p14:tracePt t="23586" x="2871788" y="3192463"/>
          <p14:tracePt t="23595" x="2990850" y="3246438"/>
          <p14:tracePt t="23603" x="3081338" y="3265488"/>
          <p14:tracePt t="23611" x="3144838" y="3302000"/>
          <p14:tracePt t="23619" x="3208338" y="3328988"/>
          <p14:tracePt t="23627" x="3273425" y="3365500"/>
          <p14:tracePt t="23635" x="3300413" y="3382963"/>
          <p14:tracePt t="23643" x="3327400" y="3402013"/>
          <p14:tracePt t="23756" x="3327400" y="3392488"/>
          <p14:tracePt t="23878" x="3327400" y="3382963"/>
          <p14:tracePt t="23884" x="3327400" y="3375025"/>
          <p14:tracePt t="23893" x="3327400" y="3365500"/>
          <p14:tracePt t="23900" x="3327400" y="3346450"/>
          <p14:tracePt t="23910" x="3317875" y="3338513"/>
          <p14:tracePt t="23936" x="3317875" y="3328988"/>
          <p14:tracePt t="23941" x="3317875" y="3319463"/>
          <p14:tracePt t="23950" x="3309938" y="3309938"/>
          <p14:tracePt t="23956" x="3300413" y="3292475"/>
          <p14:tracePt t="23966" x="3290888" y="3282950"/>
          <p14:tracePt t="23972" x="3263900" y="3255963"/>
          <p14:tracePt t="23980" x="3244850" y="3236913"/>
          <p14:tracePt t="23987" x="3227388" y="3219450"/>
          <p14:tracePt t="23995" x="3217863" y="3219450"/>
          <p14:tracePt t="24003" x="3217863" y="3209925"/>
          <p14:tracePt t="24010" x="3208338" y="3200400"/>
          <p14:tracePt t="24099" x="3208338" y="3192463"/>
          <p14:tracePt t="24170" x="3208338" y="3182938"/>
          <p14:tracePt t="24195" x="3208338" y="3163888"/>
          <p14:tracePt t="24396" x="3208338" y="3146425"/>
          <p14:tracePt t="24404" x="3208338" y="3127375"/>
          <p14:tracePt t="24412" x="3208338" y="3109913"/>
          <p14:tracePt t="24420" x="3227388" y="3090863"/>
          <p14:tracePt t="24428" x="3236913" y="3082925"/>
          <p14:tracePt t="24437" x="3244850" y="3063875"/>
          <p14:tracePt t="24444" x="3244850" y="3054350"/>
          <p14:tracePt t="24452" x="3254375" y="3027363"/>
          <p14:tracePt t="24466" x="3263900" y="3017838"/>
          <p14:tracePt t="24644" x="3273425" y="3009900"/>
          <p14:tracePt t="24772" x="3254375" y="3017838"/>
          <p14:tracePt t="24780" x="3208338" y="3046413"/>
          <p14:tracePt t="24788" x="3190875" y="3054350"/>
          <p14:tracePt t="24796" x="3163888" y="3063875"/>
          <p14:tracePt t="24804" x="3136900" y="3082925"/>
          <p14:tracePt t="24812" x="3127375" y="3082925"/>
          <p14:tracePt t="24819" x="3081338" y="3082925"/>
          <p14:tracePt t="24827" x="3063875" y="3082925"/>
          <p14:tracePt t="24835" x="3027363" y="3082925"/>
          <p14:tracePt t="24842" x="3017838" y="3082925"/>
          <p14:tracePt t="24850" x="3008313" y="3082925"/>
          <p14:tracePt t="25020" x="2998788" y="3082925"/>
          <p14:tracePt t="25036" x="2998788" y="3073400"/>
          <p14:tracePt t="25044" x="3008313" y="3073400"/>
          <p14:tracePt t="25098" x="3017838" y="3063875"/>
          <p14:tracePt t="25474" x="2971800" y="3063875"/>
          <p14:tracePt t="25482" x="2908300" y="3054350"/>
          <p14:tracePt t="25490" x="2881313" y="3036888"/>
          <p14:tracePt t="25498" x="2844800" y="3017838"/>
          <p14:tracePt t="25506" x="2825750" y="3009900"/>
          <p14:tracePt t="25514" x="2808288" y="2990850"/>
          <p14:tracePt t="25523" x="2789238" y="2946400"/>
          <p14:tracePt t="25531" x="2771775" y="2909888"/>
          <p14:tracePt t="25539" x="2744788" y="2873375"/>
          <p14:tracePt t="25550" x="2735263" y="2827338"/>
          <p14:tracePt t="25555" x="2735263" y="2817813"/>
          <p14:tracePt t="25565" x="2735263" y="2790825"/>
          <p14:tracePt t="25571" x="2735263" y="2771775"/>
          <p14:tracePt t="25580" x="2735263" y="2763838"/>
          <p14:tracePt t="25587" x="2735263" y="2754313"/>
          <p14:tracePt t="25596" x="2735263" y="2744788"/>
          <p14:tracePt t="25603" x="2735263" y="2727325"/>
          <p14:tracePt t="25613" x="2744788" y="2717800"/>
          <p14:tracePt t="25618" x="2762250" y="2698750"/>
          <p14:tracePt t="25635" x="2771775" y="2690813"/>
          <p14:tracePt t="25644" x="2789238" y="2681288"/>
          <p14:tracePt t="25652" x="2798763" y="2671763"/>
          <p14:tracePt t="25659" x="2808288" y="2671763"/>
          <p14:tracePt t="25668" x="2825750" y="2671763"/>
          <p14:tracePt t="25684" x="2844800" y="2654300"/>
          <p14:tracePt t="25700" x="2871788" y="2654300"/>
          <p14:tracePt t="25708" x="2889250" y="2644775"/>
          <p14:tracePt t="25715" x="2954338" y="2635250"/>
          <p14:tracePt t="25722" x="2981325" y="2635250"/>
          <p14:tracePt t="25730" x="3035300" y="2625725"/>
          <p14:tracePt t="25738" x="3108325" y="2625725"/>
          <p14:tracePt t="25748" x="3171825" y="2598738"/>
          <p14:tracePt t="25754" x="3208338" y="2598738"/>
          <p14:tracePt t="25763" x="3254375" y="2589213"/>
          <p14:tracePt t="25770" x="3273425" y="2589213"/>
          <p14:tracePt t="25778" x="3281363" y="2589213"/>
          <p14:tracePt t="25803" x="3290888" y="2589213"/>
          <p14:tracePt t="25860" x="3290888" y="2598738"/>
          <p14:tracePt t="25868" x="3290888" y="2625725"/>
          <p14:tracePt t="25886" x="3290888" y="2644775"/>
          <p14:tracePt t="25892" x="3290888" y="2662238"/>
          <p14:tracePt t="25900" x="3317875" y="2681288"/>
          <p14:tracePt t="25908" x="3317875" y="2690813"/>
          <p14:tracePt t="25924" x="3336925" y="2698750"/>
          <p14:tracePt t="26038" x="3336925" y="2708275"/>
          <p14:tracePt t="26044" x="3336925" y="2717800"/>
          <p14:tracePt t="26054" x="3336925" y="2727325"/>
          <p14:tracePt t="26059" x="3346450" y="2763838"/>
          <p14:tracePt t="26068" x="3354388" y="2771775"/>
          <p14:tracePt t="26083" x="3363913" y="2808288"/>
          <p14:tracePt t="26092" x="3363913" y="2817813"/>
          <p14:tracePt t="26099" x="3373438" y="2844800"/>
          <p14:tracePt t="26108" x="3382963" y="2863850"/>
          <p14:tracePt t="26115" x="3409950" y="2909888"/>
          <p14:tracePt t="26132" x="3419475" y="2927350"/>
          <p14:tracePt t="26140" x="3419475" y="2936875"/>
          <p14:tracePt t="26156" x="3419475" y="2946400"/>
          <p14:tracePt t="26244" x="3419475" y="2954338"/>
          <p14:tracePt t="26257" x="3419475" y="2973388"/>
          <p14:tracePt t="26258" x="3419475" y="2982913"/>
          <p14:tracePt t="26268" x="3419475" y="2990850"/>
          <p14:tracePt t="26276" x="3419475" y="3009900"/>
          <p14:tracePt t="26294" x="3409950" y="3017838"/>
          <p14:tracePt t="26306" x="3400425" y="3036888"/>
          <p14:tracePt t="26460" x="3363913" y="3054350"/>
          <p14:tracePt t="26468" x="3363913" y="3063875"/>
          <p14:tracePt t="26476" x="3346450" y="3082925"/>
          <p14:tracePt t="26484" x="3336925" y="3082925"/>
          <p14:tracePt t="26490" x="3327400" y="3090863"/>
          <p14:tracePt t="26506" x="3317875" y="3100388"/>
          <p14:tracePt t="26644" x="3336925" y="3100388"/>
          <p14:tracePt t="26653" x="3363913" y="3082925"/>
          <p14:tracePt t="26660" x="3373438" y="3082925"/>
          <p14:tracePt t="26669" x="3382963" y="3073400"/>
          <p14:tracePt t="26682" x="3390900" y="3063875"/>
          <p14:tracePt t="26786" x="3390900" y="3073400"/>
          <p14:tracePt t="26794" x="3373438" y="3090863"/>
          <p14:tracePt t="26810" x="3373438" y="3100388"/>
          <p14:tracePt t="26818" x="3363913" y="3109913"/>
          <p14:tracePt t="26826" x="3363913" y="3119438"/>
          <p14:tracePt t="26948" x="3363913" y="3127375"/>
          <p14:tracePt t="26956" x="3400425" y="3127375"/>
          <p14:tracePt t="26965" x="3427413" y="3127375"/>
          <p14:tracePt t="26972" x="3473450" y="3127375"/>
          <p14:tracePt t="26980" x="3509963" y="3127375"/>
          <p14:tracePt t="26988" x="3527425" y="3127375"/>
          <p14:tracePt t="26996" x="3563938" y="3127375"/>
          <p14:tracePt t="27003" x="3609975" y="3127375"/>
          <p14:tracePt t="27012" x="3656013" y="3119438"/>
          <p14:tracePt t="27019" x="3673475" y="3119438"/>
          <p14:tracePt t="27027" x="3729038" y="3100388"/>
          <p14:tracePt t="27036" x="3756025" y="3100388"/>
          <p14:tracePt t="27043" x="3775075" y="3090863"/>
          <p14:tracePt t="27054" x="3783013" y="3090863"/>
          <p14:tracePt t="27058" x="3802063" y="3082925"/>
          <p14:tracePt t="27067" x="3810000" y="3082925"/>
          <p14:tracePt t="27074" x="3829050" y="3073400"/>
          <p14:tracePt t="27084" x="3846513" y="3063875"/>
          <p14:tracePt t="27090" x="3865563" y="3046413"/>
          <p14:tracePt t="27099" x="3875088" y="3046413"/>
          <p14:tracePt t="27123" x="3883025" y="3046413"/>
          <p14:tracePt t="27138" x="3902075" y="3036888"/>
          <p14:tracePt t="27858" x="3902075" y="3046413"/>
          <p14:tracePt t="27932" x="3911600" y="3054350"/>
          <p14:tracePt t="27948" x="3938588" y="3054350"/>
          <p14:tracePt t="27956" x="3948113" y="3054350"/>
          <p14:tracePt t="27965" x="3975100" y="3054350"/>
          <p14:tracePt t="27972" x="3984625" y="3054350"/>
          <p14:tracePt t="27982" x="3992563" y="3046413"/>
          <p14:tracePt t="28086" x="3992563" y="3036888"/>
          <p14:tracePt t="28108" x="3992563" y="3027363"/>
          <p14:tracePt t="28420" x="4002088" y="3017838"/>
          <p14:tracePt t="28428" x="4021138" y="3017838"/>
          <p14:tracePt t="28436" x="4065588" y="3017838"/>
          <p14:tracePt t="28444" x="4094163" y="3017838"/>
          <p14:tracePt t="28452" x="4121150" y="3017838"/>
          <p14:tracePt t="28460" x="4129088" y="3017838"/>
          <p14:tracePt t="28476" x="4148138" y="3009900"/>
          <p14:tracePt t="29116" x="4138613" y="3027363"/>
          <p14:tracePt t="29124" x="4121150" y="3036888"/>
          <p14:tracePt t="29132" x="4084638" y="3046413"/>
          <p14:tracePt t="29148" x="4065588" y="3054350"/>
          <p14:tracePt t="29159" x="4057650" y="3063875"/>
          <p14:tracePt t="29571" x="4075113" y="3063875"/>
          <p14:tracePt t="29578" x="4094163" y="3063875"/>
          <p14:tracePt t="29587" x="4102100" y="3054350"/>
          <p14:tracePt t="29595" x="4121150" y="3036888"/>
          <p14:tracePt t="29604" x="4138613" y="3017838"/>
          <p14:tracePt t="29611" x="4148138" y="3009900"/>
          <p14:tracePt t="29627" x="4157663" y="2990850"/>
          <p14:tracePt t="29635" x="4165600" y="2982913"/>
          <p14:tracePt t="29651" x="4175125" y="2973388"/>
          <p14:tracePt t="29659" x="4175125" y="2963863"/>
          <p14:tracePt t="29667" x="4175125" y="2954338"/>
          <p14:tracePt t="29683" x="4184650" y="2936875"/>
          <p14:tracePt t="29991" x="4194175" y="2927350"/>
          <p14:tracePt t="30003" x="4221163" y="2927350"/>
          <p14:tracePt t="30010" x="4303713" y="2927350"/>
          <p14:tracePt t="30018" x="4357688" y="2927350"/>
          <p14:tracePt t="30026" x="4394200" y="2927350"/>
          <p14:tracePt t="30034" x="4448175" y="2927350"/>
          <p14:tracePt t="30042" x="4484688" y="2927350"/>
          <p14:tracePt t="30050" x="4530725" y="2927350"/>
          <p14:tracePt t="30058" x="4567238" y="2927350"/>
          <p14:tracePt t="30067" x="4586288" y="2927350"/>
          <p14:tracePt t="30075" x="4622800" y="2927350"/>
          <p14:tracePt t="30083" x="4640263" y="2927350"/>
          <p14:tracePt t="30091" x="4686300" y="2936875"/>
          <p14:tracePt t="30099" x="4695825" y="2936875"/>
          <p14:tracePt t="30107" x="4722813" y="2936875"/>
          <p14:tracePt t="30115" x="4730750" y="2936875"/>
          <p14:tracePt t="30462" x="4740275" y="2946400"/>
          <p14:tracePt t="30466" x="4730750" y="2973388"/>
          <p14:tracePt t="30474" x="4730750" y="2982913"/>
          <p14:tracePt t="30482" x="4730750" y="3000375"/>
          <p14:tracePt t="30490" x="4730750" y="3009900"/>
          <p14:tracePt t="30498" x="4730750" y="3017838"/>
          <p14:tracePt t="30506" x="4730750" y="3036888"/>
          <p14:tracePt t="30515" x="4730750" y="3063875"/>
          <p14:tracePt t="30523" x="4759325" y="3082925"/>
          <p14:tracePt t="30533" x="4786313" y="3082925"/>
          <p14:tracePt t="30539" x="4813300" y="3082925"/>
          <p14:tracePt t="30549" x="4832350" y="3090863"/>
          <p14:tracePt t="30556" x="4868863" y="3090863"/>
          <p14:tracePt t="30570" x="4876800" y="3090863"/>
          <p14:tracePt t="30778" x="4895850" y="3090863"/>
          <p14:tracePt t="30786" x="4932363" y="3073400"/>
          <p14:tracePt t="30794" x="4949825" y="3063875"/>
          <p14:tracePt t="30802" x="4968875" y="3054350"/>
          <p14:tracePt t="30810" x="4995863" y="3046413"/>
          <p14:tracePt t="30818" x="5049838" y="3046413"/>
          <p14:tracePt t="30826" x="5068888" y="3027363"/>
          <p14:tracePt t="30834" x="5095875" y="3017838"/>
          <p14:tracePt t="30843" x="5114925" y="3009900"/>
          <p14:tracePt t="30850" x="5159375" y="3000375"/>
          <p14:tracePt t="30859" x="5178425" y="3000375"/>
          <p14:tracePt t="30866" x="5195888" y="2982913"/>
          <p14:tracePt t="30875" x="5214938" y="2973388"/>
          <p14:tracePt t="31011" x="5224463" y="2973388"/>
          <p14:tracePt t="31027" x="5214938" y="2982913"/>
          <p14:tracePt t="32164" x="5205413" y="2990850"/>
          <p14:tracePt t="32170" x="5178425" y="3017838"/>
          <p14:tracePt t="32179" x="5168900" y="3017838"/>
          <p14:tracePt t="32194" x="5159375" y="3027363"/>
          <p14:tracePt t="32316" x="5168900" y="3027363"/>
          <p14:tracePt t="32324" x="5168900" y="3017838"/>
          <p14:tracePt t="32331" x="5168900" y="3000375"/>
          <p14:tracePt t="32340" x="5168900" y="2973388"/>
          <p14:tracePt t="32350" x="5159375" y="2946400"/>
          <p14:tracePt t="32356" x="5132388" y="2909888"/>
          <p14:tracePt t="32367" x="5095875" y="2881313"/>
          <p14:tracePt t="32372" x="5059363" y="2836863"/>
          <p14:tracePt t="32384" x="5022850" y="2790825"/>
          <p14:tracePt t="32387" x="4986338" y="2735263"/>
          <p14:tracePt t="32395" x="4978400" y="2698750"/>
          <p14:tracePt t="32403" x="4978400" y="2671763"/>
          <p14:tracePt t="32411" x="4968875" y="2625725"/>
          <p14:tracePt t="32419" x="4968875" y="2581275"/>
          <p14:tracePt t="32427" x="4968875" y="2525713"/>
          <p14:tracePt t="32435" x="4968875" y="2471738"/>
          <p14:tracePt t="32443" x="4968875" y="2435225"/>
          <p14:tracePt t="32450" x="4968875" y="2379663"/>
          <p14:tracePt t="32458" x="4968875" y="2325688"/>
          <p14:tracePt t="32466" x="4968875" y="2279650"/>
          <p14:tracePt t="32474" x="4978400" y="2233613"/>
          <p14:tracePt t="32482" x="5005388" y="2189163"/>
          <p14:tracePt t="32490" x="5005388" y="2152650"/>
          <p14:tracePt t="32498" x="5005388" y="2143125"/>
          <p14:tracePt t="32507" x="5005388" y="2125663"/>
          <p14:tracePt t="32515" x="5005388" y="2106613"/>
          <p14:tracePt t="32540" x="5005388" y="2097088"/>
          <p14:tracePt t="32755" x="5005388" y="2106613"/>
          <p14:tracePt t="32764" x="5005388" y="2152650"/>
          <p14:tracePt t="32772" x="5005388" y="2206625"/>
          <p14:tracePt t="32780" x="5005388" y="2262188"/>
          <p14:tracePt t="32788" x="5005388" y="2289175"/>
          <p14:tracePt t="32796" x="5014913" y="2343150"/>
          <p14:tracePt t="32803" x="5014913" y="2389188"/>
          <p14:tracePt t="32811" x="5014913" y="2416175"/>
          <p14:tracePt t="32819" x="5022850" y="2435225"/>
          <p14:tracePt t="32827" x="5022850" y="2444750"/>
          <p14:tracePt t="33540" x="5022850" y="2462213"/>
          <p14:tracePt t="33734" x="5032375" y="2462213"/>
          <p14:tracePt t="33738" x="5041900" y="2462213"/>
          <p14:tracePt t="33746" x="5059363" y="2452688"/>
          <p14:tracePt t="33754" x="5086350" y="2435225"/>
          <p14:tracePt t="33764" x="5105400" y="2425700"/>
          <p14:tracePt t="33771" x="5122863" y="2425700"/>
          <p14:tracePt t="33781" x="5141913" y="2416175"/>
          <p14:tracePt t="33786" x="5151438" y="2416175"/>
          <p14:tracePt t="33794" x="5178425" y="2408238"/>
          <p14:tracePt t="33802" x="5195888" y="2398713"/>
          <p14:tracePt t="33810" x="5214938" y="2371725"/>
          <p14:tracePt t="33820" x="5224463" y="2371725"/>
          <p14:tracePt t="33828" x="5241925" y="2362200"/>
          <p14:tracePt t="33925" x="5260975" y="2362200"/>
          <p14:tracePt t="33931" x="5268913" y="2352675"/>
          <p14:tracePt t="33940" x="5278438" y="2325688"/>
          <p14:tracePt t="33954" x="5278438" y="2316163"/>
          <p14:tracePt t="33957" x="5278438" y="2298700"/>
          <p14:tracePt t="33965" x="5287963" y="2289175"/>
          <p14:tracePt t="33971" x="5305425" y="2262188"/>
          <p14:tracePt t="33987" x="5314950" y="2252663"/>
          <p14:tracePt t="34003" x="5314950" y="2243138"/>
          <p14:tracePt t="34019" x="5314950" y="2225675"/>
          <p14:tracePt t="34027" x="5324475" y="2216150"/>
          <p14:tracePt t="34060" x="5324475" y="2206625"/>
          <p14:tracePt t="34067" x="5324475" y="2179638"/>
          <p14:tracePt t="34076" x="5324475" y="2170113"/>
          <p14:tracePt t="34084" x="5324475" y="2125663"/>
          <p14:tracePt t="34092" x="5324475" y="2106613"/>
          <p14:tracePt t="34100" x="5305425" y="2089150"/>
          <p14:tracePt t="34108" x="5287963" y="2070100"/>
          <p14:tracePt t="34115" x="5251450" y="2033588"/>
          <p14:tracePt t="34123" x="5232400" y="2006600"/>
          <p14:tracePt t="34131" x="5205413" y="1970088"/>
          <p14:tracePt t="34138" x="5195888" y="1951038"/>
          <p14:tracePt t="34147" x="5168900" y="1914525"/>
          <p14:tracePt t="34155" x="5159375" y="1906588"/>
          <p14:tracePt t="34163" x="5132388" y="1878013"/>
          <p14:tracePt t="34181" x="5114925" y="1860550"/>
          <p14:tracePt t="34186" x="5105400" y="1841500"/>
          <p14:tracePt t="34194" x="5105400" y="1833563"/>
          <p14:tracePt t="34202" x="5095875" y="1824038"/>
          <p14:tracePt t="34460" x="5068888" y="1824038"/>
          <p14:tracePt t="34466" x="5059363" y="1824038"/>
          <p14:tracePt t="34482" x="5049838" y="1833563"/>
          <p14:tracePt t="34890" x="5049838" y="1851025"/>
          <p14:tracePt t="34898" x="5049838" y="1860550"/>
          <p14:tracePt t="34906" x="5049838" y="1878013"/>
          <p14:tracePt t="34914" x="5049838" y="1897063"/>
          <p14:tracePt t="34923" x="5049838" y="1906588"/>
          <p14:tracePt t="35012" x="5049838" y="1914525"/>
          <p14:tracePt t="35020" x="5059363" y="1914525"/>
          <p14:tracePt t="35028" x="5078413" y="1914525"/>
          <p14:tracePt t="35036" x="5122863" y="1914525"/>
          <p14:tracePt t="35044" x="5151438" y="1914525"/>
          <p14:tracePt t="35052" x="5178425" y="1914525"/>
          <p14:tracePt t="35060" x="5195888" y="1914525"/>
          <p14:tracePt t="35068" x="5214938" y="1914525"/>
          <p14:tracePt t="35076" x="5241925" y="1914525"/>
          <p14:tracePt t="35083" x="5251450" y="1914525"/>
          <p14:tracePt t="35108" x="5260975" y="1924050"/>
          <p14:tracePt t="35204" x="5260975" y="1933575"/>
          <p14:tracePt t="35212" x="5260975" y="1951038"/>
          <p14:tracePt t="35220" x="5260975" y="1960563"/>
          <p14:tracePt t="35228" x="5260975" y="1987550"/>
          <p14:tracePt t="35236" x="5260975" y="1997075"/>
          <p14:tracePt t="35252" x="5260975" y="2006600"/>
          <p14:tracePt t="35260" x="5251450" y="2024063"/>
          <p14:tracePt t="35276" x="5251450" y="2033588"/>
          <p14:tracePt t="35284" x="5251450" y="2043113"/>
          <p14:tracePt t="35412" x="5251450" y="2024063"/>
          <p14:tracePt t="35428" x="5260975" y="2016125"/>
          <p14:tracePt t="35707" x="5278438" y="2024063"/>
          <p14:tracePt t="35714" x="5324475" y="2052638"/>
          <p14:tracePt t="35722" x="5414963" y="2116138"/>
          <p14:tracePt t="35731" x="5534025" y="2189163"/>
          <p14:tracePt t="35739" x="5653088" y="2243138"/>
          <p14:tracePt t="35750" x="5807075" y="2335213"/>
          <p14:tracePt t="35754" x="5943600" y="2398713"/>
          <p14:tracePt t="35763" x="6053138" y="2435225"/>
          <p14:tracePt t="35771" x="6189663" y="2498725"/>
          <p14:tracePt t="35779" x="6272213" y="2554288"/>
          <p14:tracePt t="35787" x="6372225" y="2608263"/>
          <p14:tracePt t="35797" x="6399213" y="2625725"/>
          <p14:tracePt t="35802" x="6418263" y="2635250"/>
          <p14:tracePt t="35810" x="6427788" y="2644775"/>
          <p14:tracePt t="35892" x="6427788" y="2654300"/>
          <p14:tracePt t="35903" x="6427788" y="2671763"/>
          <p14:tracePt t="35908" x="6427788" y="2690813"/>
          <p14:tracePt t="35915" x="6427788" y="2708275"/>
          <p14:tracePt t="35924" x="6427788" y="2735263"/>
          <p14:tracePt t="35932" x="6427788" y="2754313"/>
          <p14:tracePt t="35940" x="6427788" y="2781300"/>
          <p14:tracePt t="35948" x="6435725" y="2800350"/>
          <p14:tracePt t="35955" x="6435725" y="2844800"/>
          <p14:tracePt t="35965" x="6435725" y="2854325"/>
          <p14:tracePt t="35971" x="6435725" y="2890838"/>
          <p14:tracePt t="35983" x="6435725" y="2909888"/>
          <p14:tracePt t="35987" x="6435725" y="2927350"/>
          <p14:tracePt t="35995" x="6435725" y="2936875"/>
          <p14:tracePt t="36003" x="6435725" y="2946400"/>
          <p14:tracePt t="36011" x="6435725" y="2973388"/>
          <p14:tracePt t="36019" x="6427788" y="2982913"/>
          <p14:tracePt t="36398" x="6435725" y="2982913"/>
          <p14:tracePt t="36402" x="6445250" y="2973388"/>
          <p14:tracePt t="36410" x="6464300" y="2963863"/>
          <p14:tracePt t="36419" x="6472238" y="2963863"/>
          <p14:tracePt t="36444" x="6481763" y="2963863"/>
          <p14:tracePt t="36667" x="6491288" y="2963863"/>
          <p14:tracePt t="36674" x="6472238" y="2982913"/>
          <p14:tracePt t="36682" x="6454775" y="2990850"/>
          <p14:tracePt t="36690" x="6399213" y="3009900"/>
          <p14:tracePt t="36698" x="6308725" y="3009900"/>
          <p14:tracePt t="36706" x="6226175" y="3036888"/>
          <p14:tracePt t="36714" x="6135688" y="3036888"/>
          <p14:tracePt t="36722" x="6007100" y="3036888"/>
          <p14:tracePt t="36730" x="5880100" y="3036888"/>
          <p14:tracePt t="36739" x="5789613" y="3036888"/>
          <p14:tracePt t="36749" x="5643563" y="3036888"/>
          <p14:tracePt t="36754" x="5514975" y="3036888"/>
          <p14:tracePt t="36763" x="5368925" y="3036888"/>
          <p14:tracePt t="36770" x="5205413" y="3036888"/>
          <p14:tracePt t="36780" x="5078413" y="3046413"/>
          <p14:tracePt t="36786" x="4895850" y="3073400"/>
          <p14:tracePt t="36797" x="4730750" y="3109913"/>
          <p14:tracePt t="36802" x="4586288" y="3119438"/>
          <p14:tracePt t="36810" x="4457700" y="3136900"/>
          <p14:tracePt t="36818" x="4303713" y="3155950"/>
          <p14:tracePt t="36826" x="4157663" y="3182938"/>
          <p14:tracePt t="36834" x="4029075" y="3192463"/>
          <p14:tracePt t="36843" x="3919538" y="3209925"/>
          <p14:tracePt t="36851" x="3802063" y="3219450"/>
          <p14:tracePt t="36859" x="3692525" y="3255963"/>
          <p14:tracePt t="36867" x="3619500" y="3265488"/>
          <p14:tracePt t="36875" x="3527425" y="3265488"/>
          <p14:tracePt t="36883" x="3446463" y="3273425"/>
          <p14:tracePt t="36891" x="3373438" y="3292475"/>
          <p14:tracePt t="36900" x="3317875" y="3292475"/>
          <p14:tracePt t="36907" x="3254375" y="3309938"/>
          <p14:tracePt t="36915" x="3200400" y="3309938"/>
          <p14:tracePt t="36923" x="3154363" y="3309938"/>
          <p14:tracePt t="36931" x="3144838" y="3319463"/>
          <p14:tracePt t="36939" x="3117850" y="3319463"/>
          <p14:tracePt t="36947" x="3100388" y="3319463"/>
          <p14:tracePt t="36955" x="3071813" y="3319463"/>
          <p14:tracePt t="36965" x="3054350" y="3319463"/>
          <p14:tracePt t="36971" x="3044825" y="3319463"/>
          <p14:tracePt t="36981" x="3035300" y="3319463"/>
          <p14:tracePt t="36987" x="3017838" y="3319463"/>
          <p14:tracePt t="36995" x="3008313" y="3328988"/>
          <p14:tracePt t="37003" x="2981325" y="3328988"/>
          <p14:tracePt t="37011" x="2962275" y="3338513"/>
          <p14:tracePt t="37019" x="2917825" y="3365500"/>
          <p14:tracePt t="37027" x="2889250" y="3365500"/>
          <p14:tracePt t="37035" x="2844800" y="3382963"/>
          <p14:tracePt t="37043" x="2817813" y="3392488"/>
          <p14:tracePt t="37051" x="2771775" y="3411538"/>
          <p14:tracePt t="37059" x="2752725" y="3438525"/>
          <p14:tracePt t="37067" x="2725738" y="3446463"/>
          <p14:tracePt t="37075" x="2708275" y="3465513"/>
          <p14:tracePt t="37083" x="2679700" y="3475038"/>
          <p14:tracePt t="37091" x="2679700" y="3482975"/>
          <p14:tracePt t="37099" x="2662238" y="3492500"/>
          <p14:tracePt t="37324" x="2643188" y="3511550"/>
          <p14:tracePt t="37332" x="2625725" y="3519488"/>
          <p14:tracePt t="37340" x="2616200" y="3529013"/>
          <p14:tracePt t="37420" x="2616200" y="3519488"/>
          <p14:tracePt t="37428" x="2616200" y="3511550"/>
          <p14:tracePt t="37436" x="2616200" y="3482975"/>
          <p14:tracePt t="37444" x="2635250" y="3465513"/>
          <p14:tracePt t="37452" x="2662238" y="3455988"/>
          <p14:tracePt t="37459" x="2698750" y="3455988"/>
          <p14:tracePt t="37467" x="2725738" y="3446463"/>
          <p14:tracePt t="37475" x="2752725" y="3438525"/>
          <p14:tracePt t="37485" x="2781300" y="3429000"/>
          <p14:tracePt t="37492" x="2817813" y="3429000"/>
          <p14:tracePt t="37502" x="2835275" y="3429000"/>
          <p14:tracePt t="37515" x="2862263" y="3429000"/>
          <p14:tracePt t="37524" x="2871788" y="3429000"/>
          <p14:tracePt t="37533" x="2898775" y="3429000"/>
          <p14:tracePt t="37540" x="2908300" y="3429000"/>
          <p14:tracePt t="37552" x="2925763" y="3429000"/>
          <p14:tracePt t="37556" x="2944813" y="3429000"/>
          <p14:tracePt t="37572" x="2962275" y="3429000"/>
          <p14:tracePt t="37585" x="2998788" y="3429000"/>
          <p14:tracePt t="37588" x="3054350" y="3411538"/>
          <p14:tracePt t="37600" x="3108325" y="3411538"/>
          <p14:tracePt t="37604" x="3163888" y="3411538"/>
          <p14:tracePt t="37616" x="3236913" y="3411538"/>
          <p14:tracePt t="37619" x="3309938" y="3411538"/>
          <p14:tracePt t="37627" x="3373438" y="3411538"/>
          <p14:tracePt t="37637" x="3427413" y="3411538"/>
          <p14:tracePt t="37642" x="3455988" y="3411538"/>
          <p14:tracePt t="37650" x="3473450" y="3411538"/>
          <p14:tracePt t="37658" x="3500438" y="3411538"/>
          <p14:tracePt t="37675" x="3509963" y="3411538"/>
          <p14:tracePt t="38116" x="3519488" y="3411538"/>
          <p14:tracePt t="38131" x="3519488" y="3446463"/>
          <p14:tracePt t="38138" x="3519488" y="3465513"/>
          <p14:tracePt t="38146" x="3519488" y="3511550"/>
          <p14:tracePt t="38154" x="3563938" y="3556000"/>
          <p14:tracePt t="38164" x="3609975" y="3602038"/>
          <p14:tracePt t="38172" x="3692525" y="3657600"/>
          <p14:tracePt t="38182" x="3756025" y="3711575"/>
          <p14:tracePt t="38188" x="3838575" y="3748088"/>
          <p14:tracePt t="38204" x="3984625" y="3811588"/>
          <p14:tracePt t="38213" x="4029075" y="3840163"/>
          <p14:tracePt t="38220" x="4084638" y="3840163"/>
          <p14:tracePt t="38228" x="4111625" y="3848100"/>
          <p14:tracePt t="38235" x="4121150" y="3848100"/>
          <p14:tracePt t="38244" x="4129088" y="3848100"/>
          <p14:tracePt t="38268" x="4157663" y="3848100"/>
          <p14:tracePt t="38276" x="4157663" y="3840163"/>
          <p14:tracePt t="38285" x="4157663" y="3830638"/>
          <p14:tracePt t="38292" x="4157663" y="3803650"/>
          <p14:tracePt t="38318" x="4157663" y="3794125"/>
          <p14:tracePt t="38331" x="4165600" y="3784600"/>
          <p14:tracePt t="38483" x="4184650" y="3748088"/>
          <p14:tracePt t="38491" x="4202113" y="3730625"/>
          <p14:tracePt t="38498" x="4221163" y="3711575"/>
          <p14:tracePt t="38508" x="4248150" y="3694113"/>
          <p14:tracePt t="38516" x="4267200" y="3675063"/>
          <p14:tracePt t="38524" x="4284663" y="3657600"/>
          <p14:tracePt t="38531" x="4284663" y="3648075"/>
          <p14:tracePt t="38540" x="4303713" y="3629025"/>
          <p14:tracePt t="38548" x="4311650" y="3611563"/>
          <p14:tracePt t="38554" x="4321175" y="3602038"/>
          <p14:tracePt t="38788" x="4330700" y="3621088"/>
          <p14:tracePt t="38943" x="4340225" y="3621088"/>
          <p14:tracePt t="38948" x="4357688" y="3621088"/>
          <p14:tracePt t="38954" x="4376738" y="3621088"/>
          <p14:tracePt t="38964" x="4394200" y="3621088"/>
          <p14:tracePt t="38979" x="4421188" y="3621088"/>
          <p14:tracePt t="38986" x="4430713" y="3621088"/>
          <p14:tracePt t="38995" x="4448175" y="3602038"/>
          <p14:tracePt t="39010" x="4467225" y="3602038"/>
          <p14:tracePt t="39018" x="4484688" y="3592513"/>
          <p14:tracePt t="39035" x="4494213" y="3592513"/>
          <p14:tracePt t="39043" x="4513263" y="3592513"/>
          <p14:tracePt t="39052" x="4530725" y="3584575"/>
          <p14:tracePt t="39060" x="4540250" y="3584575"/>
          <p14:tracePt t="39068" x="4540250" y="3575050"/>
          <p14:tracePt t="39076" x="4557713" y="3565525"/>
          <p14:tracePt t="39084" x="4567238" y="3556000"/>
          <p14:tracePt t="39108" x="4576763" y="3556000"/>
          <p14:tracePt t="39118" x="4594225" y="3548063"/>
          <p14:tracePt t="39180" x="4603750" y="3548063"/>
          <p14:tracePt t="39197" x="4613275" y="3548063"/>
          <p14:tracePt t="39454" x="4613275" y="3538538"/>
          <p14:tracePt t="39676" x="4613275" y="3548063"/>
          <p14:tracePt t="39685" x="4613275" y="3556000"/>
          <p14:tracePt t="39703" x="4613275" y="3565525"/>
          <p14:tracePt t="39722" x="4613275" y="3584575"/>
          <p14:tracePt t="39731" x="4613275" y="3592513"/>
          <p14:tracePt t="39738" x="4613275" y="3602038"/>
          <p14:tracePt t="39747" x="4613275" y="3611563"/>
          <p14:tracePt t="39754" x="4613275" y="3621088"/>
          <p14:tracePt t="39762" x="4613275" y="3638550"/>
          <p14:tracePt t="39939" x="4622800" y="3648075"/>
          <p14:tracePt t="40524" x="4630738" y="3648075"/>
          <p14:tracePt t="40533" x="4659313" y="3648075"/>
          <p14:tracePt t="40540" x="4703763" y="3648075"/>
          <p14:tracePt t="40547" x="4730750" y="3648075"/>
          <p14:tracePt t="40556" x="4740275" y="3648075"/>
          <p14:tracePt t="40565" x="4749800" y="3648075"/>
          <p14:tracePt t="40572" x="4767263" y="3648075"/>
          <p14:tracePt t="40581" x="4776788" y="3648075"/>
          <p14:tracePt t="40708" x="4786313" y="3648075"/>
          <p14:tracePt t="40720" x="4795838" y="3648075"/>
          <p14:tracePt t="40746" x="4795838" y="3638550"/>
          <p14:tracePt t="40867" x="4795838" y="3665538"/>
          <p14:tracePt t="40875" x="4795838" y="3684588"/>
          <p14:tracePt t="40884" x="4795838" y="3694113"/>
          <p14:tracePt t="40903" x="4795838" y="3730625"/>
          <p14:tracePt t="40906" x="4795838" y="3738563"/>
          <p14:tracePt t="40920" x="4795838" y="3748088"/>
          <p14:tracePt t="40924" x="4795838" y="3757613"/>
          <p14:tracePt t="40932" x="4795838" y="3767138"/>
          <p14:tracePt t="40940" x="4803775" y="3784600"/>
          <p14:tracePt t="40949" x="4822825" y="3811588"/>
          <p14:tracePt t="40956" x="4849813" y="3821113"/>
          <p14:tracePt t="40965" x="4886325" y="3821113"/>
          <p14:tracePt t="40972" x="4913313" y="3840163"/>
          <p14:tracePt t="40981" x="4932363" y="3840163"/>
          <p14:tracePt t="40988" x="4959350" y="3840163"/>
          <p14:tracePt t="40998" x="4978400" y="3840163"/>
          <p14:tracePt t="41004" x="5014913" y="3840163"/>
          <p14:tracePt t="41013" x="5059363" y="3840163"/>
          <p14:tracePt t="41020" x="5114925" y="3840163"/>
          <p14:tracePt t="41028" x="5141913" y="3840163"/>
          <p14:tracePt t="41036" x="5187950" y="3830638"/>
          <p14:tracePt t="41043" x="5241925" y="3811588"/>
          <p14:tracePt t="41051" x="5287963" y="3803650"/>
          <p14:tracePt t="41059" x="5334000" y="3775075"/>
          <p14:tracePt t="41067" x="5368925" y="3748088"/>
          <p14:tracePt t="41075" x="5397500" y="3738563"/>
          <p14:tracePt t="41083" x="5424488" y="3711575"/>
          <p14:tracePt t="41091" x="5434013" y="3694113"/>
          <p14:tracePt t="41099" x="5441950" y="3684588"/>
          <p14:tracePt t="41106" x="5451475" y="3684588"/>
          <p14:tracePt t="41114" x="5451475" y="3675063"/>
          <p14:tracePt t="41122" x="5451475" y="3665538"/>
          <p14:tracePt t="41908" x="5497513" y="3665538"/>
          <p14:tracePt t="41914" x="5643563" y="3665538"/>
          <p14:tracePt t="41923" x="5807075" y="3665538"/>
          <p14:tracePt t="41931" x="5989638" y="3665538"/>
          <p14:tracePt t="41938" x="6172200" y="3665538"/>
          <p14:tracePt t="41946" x="6345238" y="3665538"/>
          <p14:tracePt t="41954" x="6545263" y="3665538"/>
          <p14:tracePt t="41963" x="6710363" y="3665538"/>
          <p14:tracePt t="41971" x="6892925" y="3665538"/>
          <p14:tracePt t="41980" x="7000875" y="3665538"/>
          <p14:tracePt t="41988" x="7110413" y="3684588"/>
          <p14:tracePt t="41996" x="7175500" y="3694113"/>
          <p14:tracePt t="42005" x="7183438" y="3694113"/>
          <p14:tracePt t="42068" x="7192963" y="3702050"/>
          <p14:tracePt t="42084" x="7175500" y="3711575"/>
          <p14:tracePt t="42092" x="7119938" y="3721100"/>
          <p14:tracePt t="42100" x="7056438" y="3721100"/>
          <p14:tracePt t="42108" x="7000875" y="3738563"/>
          <p14:tracePt t="42117" x="6956425" y="3738563"/>
          <p14:tracePt t="42123" x="6892925" y="3738563"/>
          <p14:tracePt t="42131" x="6846888" y="3738563"/>
          <p14:tracePt t="42138" x="6783388" y="3738563"/>
          <p14:tracePt t="42147" x="6718300" y="3721100"/>
          <p14:tracePt t="42154" x="6637338" y="3694113"/>
          <p14:tracePt t="42165" x="6545263" y="3648075"/>
          <p14:tracePt t="42172" x="6464300" y="3621088"/>
          <p14:tracePt t="42183" x="6381750" y="3565525"/>
          <p14:tracePt t="42191" x="6299200" y="3548063"/>
          <p14:tracePt t="42197" x="6208713" y="3502025"/>
          <p14:tracePt t="42203" x="6108700" y="3475038"/>
          <p14:tracePt t="42211" x="5972175" y="3411538"/>
          <p14:tracePt t="42220" x="5880100" y="3375025"/>
          <p14:tracePt t="42226" x="5743575" y="3346450"/>
          <p14:tracePt t="42234" x="5634038" y="3328988"/>
          <p14:tracePt t="42242" x="5534025" y="3292475"/>
          <p14:tracePt t="42250" x="5461000" y="3292475"/>
          <p14:tracePt t="42258" x="5405438" y="3273425"/>
          <p14:tracePt t="42266" x="5351463" y="3273425"/>
          <p14:tracePt t="42274" x="5314950" y="3273425"/>
          <p14:tracePt t="42283" x="5297488" y="3273425"/>
          <p14:tracePt t="42291" x="5268913" y="3273425"/>
          <p14:tracePt t="42311" x="5260975" y="3273425"/>
          <p14:tracePt t="42322" x="5251450" y="3273425"/>
          <p14:tracePt t="42357" x="5241925" y="3282950"/>
          <p14:tracePt t="42406" x="5232400" y="3292475"/>
          <p14:tracePt t="42508" x="5260975" y="3292475"/>
          <p14:tracePt t="42516" x="5268913" y="3292475"/>
          <p14:tracePt t="42524" x="5278438" y="3292475"/>
          <p14:tracePt t="42533" x="5314950" y="3302000"/>
          <p14:tracePt t="42559" x="5334000" y="3309938"/>
          <p14:tracePt t="42564" x="5341938" y="3328988"/>
          <p14:tracePt t="42581" x="5351463" y="3338513"/>
          <p14:tracePt t="42590" x="5360988" y="3346450"/>
          <p14:tracePt t="42597" x="5368925" y="3346450"/>
          <p14:tracePt t="42607" x="5378450" y="3355975"/>
          <p14:tracePt t="42610" x="5378450" y="3365500"/>
          <p14:tracePt t="42619" x="5387975" y="3375025"/>
          <p14:tracePt t="42628" x="5397500" y="3382963"/>
          <p14:tracePt t="42643" x="5397500" y="3392488"/>
          <p14:tracePt t="42660" x="5405438" y="3402013"/>
          <p14:tracePt t="42676" x="5414963" y="3402013"/>
          <p14:tracePt t="42683" x="5424488" y="3402013"/>
          <p14:tracePt t="42692" x="5434013" y="3402013"/>
          <p14:tracePt t="42699" x="5451475" y="3402013"/>
          <p14:tracePt t="42708" x="5470525" y="3402013"/>
          <p14:tracePt t="42724" x="5478463" y="3411538"/>
          <p14:tracePt t="42732" x="5487988" y="3411538"/>
          <p14:tracePt t="42740" x="5514975" y="3411538"/>
          <p14:tracePt t="42747" x="5534025" y="3411538"/>
          <p14:tracePt t="42756" x="5551488" y="3419475"/>
          <p14:tracePt t="42764" x="5570538" y="3419475"/>
          <p14:tracePt t="42771" x="5597525" y="3429000"/>
          <p14:tracePt t="42779" x="5634038" y="3455988"/>
          <p14:tracePt t="42787" x="5643563" y="3455988"/>
          <p14:tracePt t="42795" x="5661025" y="3465513"/>
          <p14:tracePt t="42804" x="5697538" y="3475038"/>
          <p14:tracePt t="42812" x="5724525" y="3482975"/>
          <p14:tracePt t="42822" x="5789613" y="3519488"/>
          <p14:tracePt t="42826" x="5816600" y="3519488"/>
          <p14:tracePt t="42835" x="5834063" y="3529013"/>
          <p14:tracePt t="42843" x="5862638" y="3538538"/>
          <p14:tracePt t="42850" x="5880100" y="3538538"/>
          <p14:tracePt t="42858" x="5907088" y="3556000"/>
          <p14:tracePt t="42866" x="5926138" y="3565525"/>
          <p14:tracePt t="42874" x="5962650" y="3565525"/>
          <p14:tracePt t="42899" x="5999163" y="3575050"/>
          <p14:tracePt t="42915" x="6007100" y="3575050"/>
          <p14:tracePt t="42948" x="6016625" y="3575050"/>
          <p14:tracePt t="43550" x="6026150" y="3565525"/>
          <p14:tracePt t="43556" x="6026150" y="3529013"/>
          <p14:tracePt t="43564" x="6026150" y="3511550"/>
          <p14:tracePt t="43573" x="6035675" y="3502025"/>
          <p14:tracePt t="43582" x="6043613" y="3482975"/>
          <p14:tracePt t="43588" x="6062663" y="3465513"/>
          <p14:tracePt t="43597" x="6089650" y="3438525"/>
          <p14:tracePt t="43606" x="6108700" y="3411538"/>
          <p14:tracePt t="43613" x="6116638" y="3411538"/>
          <p14:tracePt t="43623" x="6145213" y="3382963"/>
          <p14:tracePt t="43626" x="6153150" y="3375025"/>
          <p14:tracePt t="43635" x="6181725" y="3365500"/>
          <p14:tracePt t="43642" x="6189663" y="3355975"/>
          <p14:tracePt t="43658" x="6199188" y="3346450"/>
          <p14:tracePt t="43979" x="6199188" y="3365500"/>
          <p14:tracePt t="43989" x="6199188" y="3375025"/>
          <p14:tracePt t="43997" x="6199188" y="3402013"/>
          <p14:tracePt t="44006" x="6199188" y="3438525"/>
          <p14:tracePt t="44012" x="6208713" y="3475038"/>
          <p14:tracePt t="44024" x="6226175" y="3519488"/>
          <p14:tracePt t="44027" x="6235700" y="3538538"/>
          <p14:tracePt t="44036" x="6254750" y="3575050"/>
          <p14:tracePt t="44052" x="6262688" y="3584575"/>
          <p14:tracePt t="44060" x="6281738" y="3592513"/>
          <p14:tracePt t="44484" x="6281738" y="3575050"/>
          <p14:tracePt t="44492" x="6281738" y="3556000"/>
          <p14:tracePt t="44500" x="6281738" y="3538538"/>
          <p14:tracePt t="44508" x="6281738" y="3529013"/>
          <p14:tracePt t="44516" x="6281738" y="3519488"/>
          <p14:tracePt t="44676" x="6291263" y="3511550"/>
          <p14:tracePt t="44700" x="6335713" y="3511550"/>
          <p14:tracePt t="44708" x="6418263" y="3465513"/>
          <p14:tracePt t="44715" x="6508750" y="3455988"/>
          <p14:tracePt t="44724" x="6564313" y="3419475"/>
          <p14:tracePt t="44733" x="6581775" y="3411538"/>
          <p14:tracePt t="44824" x="6610350" y="3411538"/>
          <p14:tracePt t="44826" x="6681788" y="3429000"/>
          <p14:tracePt t="44835" x="6737350" y="3438525"/>
          <p14:tracePt t="44842" x="6800850" y="3446463"/>
          <p14:tracePt t="44850" x="6846888" y="3475038"/>
          <p14:tracePt t="44858" x="6864350" y="3482975"/>
          <p14:tracePt t="45324" x="6873875" y="3492500"/>
          <p14:tracePt t="45332" x="6910388" y="3502025"/>
          <p14:tracePt t="45341" x="7037388" y="3502025"/>
          <p14:tracePt t="45347" x="7202488" y="3548063"/>
          <p14:tracePt t="45356" x="7348538" y="3556000"/>
          <p14:tracePt t="45364" x="7429500" y="3602038"/>
          <p14:tracePt t="45373" x="7458075" y="3629025"/>
          <p14:tracePt t="45381" x="7458075" y="3638550"/>
          <p14:tracePt t="46068" x="7392988" y="3657600"/>
          <p14:tracePt t="46077" x="7212013" y="3675063"/>
          <p14:tracePt t="46084" x="7110413" y="3711575"/>
          <p14:tracePt t="46092" x="6946900" y="3757613"/>
          <p14:tracePt t="46100" x="6754813" y="3821113"/>
          <p14:tracePt t="46108" x="6664325" y="3840163"/>
          <p14:tracePt t="46117" x="6618288" y="3848100"/>
          <p14:tracePt t="46125" x="6600825" y="3857625"/>
          <p14:tracePt t="46138" x="6564313" y="3857625"/>
          <p14:tracePt t="46146" x="6518275" y="3857625"/>
          <p14:tracePt t="46154" x="6500813" y="3857625"/>
          <p14:tracePt t="46162" x="6464300" y="3857625"/>
          <p14:tracePt t="46170" x="6418263" y="3857625"/>
          <p14:tracePt t="46178" x="6381750" y="3857625"/>
          <p14:tracePt t="46187" x="6354763" y="3857625"/>
          <p14:tracePt t="46195" x="6308725" y="3857625"/>
          <p14:tracePt t="46202" x="6272213" y="3857625"/>
          <p14:tracePt t="46211" x="6262688" y="3857625"/>
          <p14:tracePt t="46219" x="6245225" y="3857625"/>
          <p14:tracePt t="46226" x="6235700" y="3857625"/>
          <p14:tracePt t="46234" x="6226175" y="3848100"/>
          <p14:tracePt t="46250" x="6226175" y="3830638"/>
          <p14:tracePt t="46258" x="6218238" y="3811588"/>
          <p14:tracePt t="46266" x="6218238" y="3784600"/>
          <p14:tracePt t="46275" x="6218238" y="3767138"/>
          <p14:tracePt t="46283" x="6218238" y="3738563"/>
          <p14:tracePt t="46291" x="6218238" y="3721100"/>
          <p14:tracePt t="46299" x="6218238" y="3684588"/>
          <p14:tracePt t="46307" x="6218238" y="3675063"/>
          <p14:tracePt t="46315" x="6218238" y="3648075"/>
          <p14:tracePt t="46325" x="6218238" y="3629025"/>
          <p14:tracePt t="46330" x="6218238" y="3602038"/>
          <p14:tracePt t="46338" x="6218238" y="3584575"/>
          <p14:tracePt t="46346" x="6218238" y="3556000"/>
          <p14:tracePt t="46354" x="6218238" y="3519488"/>
          <p14:tracePt t="46362" x="6218238" y="3492500"/>
          <p14:tracePt t="46371" x="6218238" y="3475038"/>
          <p14:tracePt t="46380" x="6218238" y="3438525"/>
          <p14:tracePt t="46387" x="6218238" y="3392488"/>
          <p14:tracePt t="46397" x="6218238" y="3355975"/>
          <p14:tracePt t="46403" x="6218238" y="3309938"/>
          <p14:tracePt t="46413" x="6218238" y="3273425"/>
          <p14:tracePt t="46419" x="6218238" y="3246438"/>
          <p14:tracePt t="46427" x="6218238" y="3219450"/>
          <p14:tracePt t="46435" x="6218238" y="3182938"/>
          <p14:tracePt t="46443" x="6218238" y="3155950"/>
          <p14:tracePt t="46451" x="6218238" y="3136900"/>
          <p14:tracePt t="46461" x="6218238" y="3100388"/>
          <p14:tracePt t="46467" x="6218238" y="3054350"/>
          <p14:tracePt t="46475" x="6218238" y="3036888"/>
          <p14:tracePt t="46483" x="6218238" y="3009900"/>
          <p14:tracePt t="46491" x="6218238" y="3000375"/>
          <p14:tracePt t="46499" x="6218238" y="2990850"/>
          <p14:tracePt t="46531" x="6218238" y="2973388"/>
          <p14:tracePt t="46563" x="6218238" y="2963863"/>
          <p14:tracePt t="46579" x="6218238" y="2954338"/>
          <p14:tracePt t="46587" x="6218238" y="2927350"/>
          <p14:tracePt t="46595" x="6218238" y="2917825"/>
          <p14:tracePt t="46603" x="6218238" y="2881313"/>
          <p14:tracePt t="46612" x="6218238" y="2873375"/>
          <p14:tracePt t="46619" x="6218238" y="2863850"/>
          <p14:tracePt t="46626" x="6208713" y="2827338"/>
          <p14:tracePt t="46634" x="6199188" y="2827338"/>
          <p14:tracePt t="46642" x="6199188" y="2817813"/>
          <p14:tracePt t="46660" x="6162675" y="2781300"/>
          <p14:tracePt t="46666" x="6153150" y="2781300"/>
          <p14:tracePt t="46691" x="6145213" y="2771775"/>
          <p14:tracePt t="46699" x="6126163" y="2763838"/>
          <p14:tracePt t="46715" x="6099175" y="2754313"/>
          <p14:tracePt t="46725" x="6089650" y="2744788"/>
          <p14:tracePt t="46730" x="6080125" y="2727325"/>
          <p14:tracePt t="46747" x="6072188" y="2717800"/>
          <p14:tracePt t="46754" x="6072188" y="2698750"/>
          <p14:tracePt t="46762" x="6053138" y="2681288"/>
          <p14:tracePt t="46770" x="6043613" y="2654300"/>
          <p14:tracePt t="46778" x="6035675" y="2635250"/>
          <p14:tracePt t="46787" x="6026150" y="2608263"/>
          <p14:tracePt t="46796" x="5999163" y="2571750"/>
          <p14:tracePt t="46803" x="5980113" y="2554288"/>
          <p14:tracePt t="46812" x="5972175" y="2525713"/>
          <p14:tracePt t="46826" x="5953125" y="2508250"/>
          <p14:tracePt t="46842" x="5943600" y="2489200"/>
          <p14:tracePt t="46883" x="5943600" y="2471738"/>
          <p14:tracePt t="46892" x="5943600" y="2462213"/>
          <p14:tracePt t="46900" x="5935663" y="2452688"/>
          <p14:tracePt t="46908" x="5916613" y="2435225"/>
          <p14:tracePt t="46915" x="5907088" y="2425700"/>
          <p14:tracePt t="46923" x="5907088" y="2408238"/>
          <p14:tracePt t="46938" x="5899150" y="2379663"/>
          <p14:tracePt t="46946" x="5880100" y="2343150"/>
          <p14:tracePt t="46954" x="5870575" y="2316163"/>
          <p14:tracePt t="46963" x="5862638" y="2298700"/>
          <p14:tracePt t="46970" x="5853113" y="2270125"/>
          <p14:tracePt t="46979" x="5843588" y="2225675"/>
          <p14:tracePt t="46986" x="5843588" y="2216150"/>
          <p14:tracePt t="46995" x="5843588" y="2189163"/>
          <p14:tracePt t="47003" x="5843588" y="2160588"/>
          <p14:tracePt t="47012" x="5843588" y="2143125"/>
          <p14:tracePt t="47019" x="5843588" y="2125663"/>
          <p14:tracePt t="47027" x="5834063" y="2097088"/>
          <p14:tracePt t="47035" x="5834063" y="2079625"/>
          <p14:tracePt t="47042" x="5834063" y="2070100"/>
          <p14:tracePt t="47050" x="5834063" y="2052638"/>
          <p14:tracePt t="47075" x="5834063" y="2043113"/>
          <p14:tracePt t="47462" x="5826125" y="2033588"/>
          <p14:tracePt t="47644" x="5797550" y="2033588"/>
          <p14:tracePt t="47652" x="5734050" y="2033588"/>
          <p14:tracePt t="47664" x="5670550" y="2033588"/>
          <p14:tracePt t="47668" x="5597525" y="2033588"/>
          <p14:tracePt t="47676" x="5580063" y="2033588"/>
          <p14:tracePt t="47684" x="5524500" y="2033588"/>
          <p14:tracePt t="47693" x="5487988" y="2033588"/>
          <p14:tracePt t="47700" x="5461000" y="2033588"/>
          <p14:tracePt t="47710" x="5441950" y="2033588"/>
          <p14:tracePt t="48156" x="5434013" y="2033588"/>
          <p14:tracePt t="48172" x="5424488" y="2033588"/>
          <p14:tracePt t="48180" x="5414963" y="2033588"/>
          <p14:tracePt t="48188" x="5405438" y="2033588"/>
          <p14:tracePt t="48203" x="5397500" y="2033588"/>
          <p14:tracePt t="48212" x="5387975" y="2043113"/>
          <p14:tracePt t="48219" x="5378450" y="2043113"/>
          <p14:tracePt t="48260" x="5378450" y="2052638"/>
          <p14:tracePt t="48267" x="5368925" y="2060575"/>
          <p14:tracePt t="48300" x="5360988" y="2070100"/>
          <p14:tracePt t="48700" x="5351463" y="2079625"/>
          <p14:tracePt t="48708" x="5351463" y="2089150"/>
          <p14:tracePt t="48715" x="5341938" y="2097088"/>
          <p14:tracePt t="48726" x="5324475" y="2116138"/>
          <p14:tracePt t="48733" x="5324475" y="2125663"/>
          <p14:tracePt t="48744" x="5314950" y="2143125"/>
          <p14:tracePt t="48747" x="5305425" y="2179638"/>
          <p14:tracePt t="48763" x="5297488" y="2189163"/>
          <p14:tracePt t="48771" x="5278438" y="2206625"/>
          <p14:tracePt t="48778" x="5268913" y="2233613"/>
          <p14:tracePt t="48787" x="5260975" y="2243138"/>
          <p14:tracePt t="48796" x="5251450" y="2262188"/>
          <p14:tracePt t="48812" x="5251450" y="2270125"/>
          <p14:tracePt t="48819" x="5232400" y="2298700"/>
          <p14:tracePt t="48829" x="5224463" y="2298700"/>
          <p14:tracePt t="48834" x="5214938" y="2316163"/>
          <p14:tracePt t="48850" x="5178425" y="2362200"/>
          <p14:tracePt t="48858" x="5178425" y="2371725"/>
          <p14:tracePt t="48867" x="5168900" y="2389188"/>
          <p14:tracePt t="48875" x="5159375" y="2408238"/>
          <p14:tracePt t="48883" x="5151438" y="2416175"/>
          <p14:tracePt t="48891" x="5141913" y="2425700"/>
          <p14:tracePt t="48900" x="5122863" y="2444750"/>
          <p14:tracePt t="48906" x="5114925" y="2452688"/>
          <p14:tracePt t="48922" x="5105400" y="2452688"/>
          <p14:tracePt t="48938" x="5095875" y="2452688"/>
          <p14:tracePt t="48946" x="5095875" y="2462213"/>
          <p14:tracePt t="48954" x="5078413" y="2481263"/>
          <p14:tracePt t="48970" x="5059363" y="2489200"/>
          <p14:tracePt t="48979" x="5041900" y="2498725"/>
          <p14:tracePt t="48986" x="5014913" y="2508250"/>
          <p14:tracePt t="49003" x="4986338" y="2535238"/>
          <p14:tracePt t="49013" x="4968875" y="2535238"/>
          <p14:tracePt t="49019" x="4949825" y="2554288"/>
          <p14:tracePt t="49034" x="4905375" y="2554288"/>
          <p14:tracePt t="49042" x="4886325" y="2581275"/>
          <p14:tracePt t="49050" x="4859338" y="2598738"/>
          <p14:tracePt t="49058" x="4840288" y="2608263"/>
          <p14:tracePt t="49066" x="4803775" y="2617788"/>
          <p14:tracePt t="49074" x="4786313" y="2635250"/>
          <p14:tracePt t="49082" x="4767263" y="2644775"/>
          <p14:tracePt t="49091" x="4749800" y="2654300"/>
          <p14:tracePt t="49099" x="4722813" y="2662238"/>
          <p14:tracePt t="49107" x="4713288" y="2671763"/>
          <p14:tracePt t="49268" x="4703763" y="2671763"/>
          <p14:tracePt t="49276" x="4695825" y="2681288"/>
          <p14:tracePt t="49284" x="4667250" y="2690813"/>
          <p14:tracePt t="49292" x="4603750" y="2690813"/>
          <p14:tracePt t="49299" x="4557713" y="2698750"/>
          <p14:tracePt t="49308" x="4503738" y="2698750"/>
          <p14:tracePt t="49316" x="4440238" y="2708275"/>
          <p14:tracePt t="49324" x="4403725" y="2727325"/>
          <p14:tracePt t="49332" x="4357688" y="2727325"/>
          <p14:tracePt t="49339" x="4348163" y="2727325"/>
          <p14:tracePt t="49348" x="4311650" y="2727325"/>
          <p14:tracePt t="49398" x="4303713" y="2727325"/>
          <p14:tracePt t="49645" x="4303713" y="2717800"/>
          <p14:tracePt t="50100" x="4311650" y="2717800"/>
          <p14:tracePt t="50108" x="4330700" y="2717800"/>
          <p14:tracePt t="50124" x="4340225" y="2717800"/>
          <p14:tracePt t="52332" x="4348163" y="2708275"/>
          <p14:tracePt t="52339" x="4376738" y="2690813"/>
          <p14:tracePt t="52348" x="4394200" y="2681288"/>
          <p14:tracePt t="52356" x="4430713" y="2671763"/>
          <p14:tracePt t="52363" x="4476750" y="2671763"/>
          <p14:tracePt t="52372" x="4540250" y="2671763"/>
          <p14:tracePt t="52380" x="4622800" y="2671763"/>
          <p14:tracePt t="52387" x="4676775" y="2671763"/>
          <p14:tracePt t="52397" x="4713288" y="2671763"/>
          <p14:tracePt t="52404" x="4759325" y="2671763"/>
          <p14:tracePt t="52415" x="4776788" y="2671763"/>
          <p14:tracePt t="52419" x="4813300" y="2671763"/>
          <p14:tracePt t="52432" x="4832350" y="2671763"/>
          <p14:tracePt t="52436" x="4849813" y="2671763"/>
          <p14:tracePt t="52524" x="4859338" y="2671763"/>
          <p14:tracePt t="52595" x="4868863" y="2671763"/>
          <p14:tracePt t="52611" x="4868863" y="2690813"/>
          <p14:tracePt t="52619" x="4868863" y="2727325"/>
          <p14:tracePt t="52627" x="4868863" y="2763838"/>
          <p14:tracePt t="52635" x="4868863" y="2790825"/>
          <p14:tracePt t="52643" x="4886325" y="2854325"/>
          <p14:tracePt t="52650" x="4905375" y="2873375"/>
          <p14:tracePt t="52660" x="4949825" y="2917825"/>
          <p14:tracePt t="52672" x="4986338" y="2946400"/>
          <p14:tracePt t="52676" x="4995863" y="2982913"/>
          <p14:tracePt t="52684" x="5032375" y="3017838"/>
          <p14:tracePt t="52691" x="5049838" y="3054350"/>
          <p14:tracePt t="52700" x="5078413" y="3082925"/>
          <p14:tracePt t="52708" x="5105400" y="3119438"/>
          <p14:tracePt t="52717" x="5122863" y="3136900"/>
          <p14:tracePt t="52723" x="5141913" y="3155950"/>
          <p14:tracePt t="52733" x="5151438" y="3163888"/>
          <p14:tracePt t="52739" x="5187950" y="3200400"/>
          <p14:tracePt t="52749" x="5195888" y="3209925"/>
          <p14:tracePt t="52754" x="5224463" y="3228975"/>
          <p14:tracePt t="52762" x="5232400" y="3236913"/>
          <p14:tracePt t="52770" x="5241925" y="3246438"/>
          <p14:tracePt t="52779" x="5251450" y="3255963"/>
          <p14:tracePt t="52834" x="5251450" y="3265488"/>
          <p14:tracePt t="52843" x="5251450" y="3273425"/>
          <p14:tracePt t="52850" x="5260975" y="3292475"/>
          <p14:tracePt t="52858" x="5260975" y="3309938"/>
          <p14:tracePt t="52866" x="5260975" y="3338513"/>
          <p14:tracePt t="52880" x="5268913" y="3382963"/>
          <p14:tracePt t="52882" x="5268913" y="3392488"/>
          <p14:tracePt t="52891" x="5278438" y="3429000"/>
          <p14:tracePt t="52898" x="5305425" y="3455988"/>
          <p14:tracePt t="52906" x="5305425" y="3475038"/>
          <p14:tracePt t="52916" x="5305425" y="3511550"/>
          <p14:tracePt t="52922" x="5305425" y="3519488"/>
          <p14:tracePt t="52954" x="5305425" y="3529013"/>
          <p14:tracePt t="53588" x="5314950" y="3538538"/>
          <p14:tracePt t="53596" x="5368925" y="3538538"/>
          <p14:tracePt t="53604" x="5570538" y="3538538"/>
          <p14:tracePt t="53613" x="5753100" y="3538538"/>
          <p14:tracePt t="53620" x="5953125" y="3538538"/>
          <p14:tracePt t="53630" x="6172200" y="3538538"/>
          <p14:tracePt t="53636" x="6372225" y="3538538"/>
          <p14:tracePt t="53644" x="6591300" y="3538538"/>
          <p14:tracePt t="53651" x="6773863" y="3538538"/>
          <p14:tracePt t="53659" x="6919913" y="3538538"/>
          <p14:tracePt t="53667" x="7046913" y="3538538"/>
          <p14:tracePt t="53675" x="7138988" y="3538538"/>
          <p14:tracePt t="53683" x="7165975" y="3538538"/>
          <p14:tracePt t="53690" x="7183438" y="3538538"/>
          <p14:tracePt t="53796" x="7156450" y="3538538"/>
          <p14:tracePt t="53804" x="7146925" y="3538538"/>
          <p14:tracePt t="53813" x="7138988" y="3548063"/>
          <p14:tracePt t="53820" x="7138988" y="3556000"/>
          <p14:tracePt t="53900" x="7119938" y="3556000"/>
          <p14:tracePt t="53908" x="7065963" y="3556000"/>
          <p14:tracePt t="53916" x="6956425" y="3556000"/>
          <p14:tracePt t="53924" x="6810375" y="3556000"/>
          <p14:tracePt t="53933" x="6645275" y="3556000"/>
          <p14:tracePt t="53940" x="6481763" y="3556000"/>
          <p14:tracePt t="53952" x="6354763" y="3556000"/>
          <p14:tracePt t="53954" x="6208713" y="3556000"/>
          <p14:tracePt t="53962" x="6043613" y="3548063"/>
          <p14:tracePt t="53970" x="5916613" y="3529013"/>
          <p14:tracePt t="53979" x="5807075" y="3529013"/>
          <p14:tracePt t="53986" x="5734050" y="3529013"/>
          <p14:tracePt t="53994" x="5661025" y="3529013"/>
          <p14:tracePt t="54002" x="5624513" y="3529013"/>
          <p14:tracePt t="54011" x="5597525" y="3529013"/>
          <p14:tracePt t="54019" x="5588000" y="3529013"/>
          <p14:tracePt t="54028" x="5580063" y="3529013"/>
          <p14:tracePt t="54035" x="5570538" y="3529013"/>
          <p14:tracePt t="54051" x="5551488" y="3529013"/>
          <p14:tracePt t="54059" x="5543550" y="3529013"/>
          <p14:tracePt t="54067" x="5524500" y="3529013"/>
          <p14:tracePt t="54075" x="5514975" y="3529013"/>
          <p14:tracePt t="54620" x="5514975" y="3519488"/>
          <p14:tracePt t="54628" x="5534025" y="3502025"/>
          <p14:tracePt t="54636" x="5543550" y="3492500"/>
          <p14:tracePt t="54642" x="5551488" y="3492500"/>
          <p14:tracePt t="54651" x="5570538" y="3482975"/>
          <p14:tracePt t="54668" x="5588000" y="3455988"/>
          <p14:tracePt t="54748" x="5597525" y="3455988"/>
          <p14:tracePt t="54862" x="5597525" y="3465513"/>
          <p14:tracePt t="54868" x="5580063" y="3475038"/>
          <p14:tracePt t="54884" x="5561013" y="3475038"/>
          <p14:tracePt t="54916" x="5561013" y="3482975"/>
          <p14:tracePt t="55422" x="5551488" y="3482975"/>
          <p14:tracePt t="55428" x="5487988" y="3482975"/>
          <p14:tracePt t="55437" x="5378450" y="3482975"/>
          <p14:tracePt t="55444" x="5268913" y="3482975"/>
          <p14:tracePt t="55455" x="5178425" y="3482975"/>
          <p14:tracePt t="55458" x="5068888" y="3482975"/>
          <p14:tracePt t="55466" x="4995863" y="3482975"/>
          <p14:tracePt t="55474" x="4922838" y="3482975"/>
          <p14:tracePt t="55482" x="4876800" y="3465513"/>
          <p14:tracePt t="55490" x="4832350" y="3446463"/>
          <p14:tracePt t="55498" x="4822825" y="3438525"/>
          <p14:tracePt t="55531" x="4813300" y="3429000"/>
          <p14:tracePt t="55564" x="4813300" y="3411538"/>
          <p14:tracePt t="55588" x="4813300" y="3402013"/>
          <p14:tracePt t="55595" x="4813300" y="3392488"/>
          <p14:tracePt t="55692" x="4813300" y="3382963"/>
          <p14:tracePt t="55700" x="4776788" y="3382963"/>
          <p14:tracePt t="55708" x="4740275" y="3382963"/>
          <p14:tracePt t="55715" x="4703763" y="3355975"/>
          <p14:tracePt t="55724" x="4649788" y="3338513"/>
          <p14:tracePt t="55732" x="4567238" y="3328988"/>
          <p14:tracePt t="55740" x="4476750" y="3328988"/>
          <p14:tracePt t="55749" x="4403725" y="3302000"/>
          <p14:tracePt t="55757" x="4321175" y="3292475"/>
          <p14:tracePt t="55762" x="4230688" y="3292475"/>
          <p14:tracePt t="55772" x="4175125" y="3273425"/>
          <p14:tracePt t="55779" x="4138613" y="3265488"/>
          <p14:tracePt t="55788" x="4111625" y="3265488"/>
          <p14:tracePt t="55797" x="4094163" y="3265488"/>
          <p14:tracePt t="55804" x="4048125" y="3246438"/>
          <p14:tracePt t="55813" x="4038600" y="3246438"/>
          <p14:tracePt t="55820" x="4021138" y="3246438"/>
          <p14:tracePt t="55830" x="4002088" y="3246438"/>
          <p14:tracePt t="55836" x="3984625" y="3246438"/>
          <p14:tracePt t="55845" x="3956050" y="3246438"/>
          <p14:tracePt t="55851" x="3911600" y="3246438"/>
          <p14:tracePt t="55858" x="3875088" y="3246438"/>
          <p14:tracePt t="55866" x="3802063" y="3246438"/>
          <p14:tracePt t="55875" x="3746500" y="3246438"/>
          <p14:tracePt t="55882" x="3665538" y="3219450"/>
          <p14:tracePt t="55891" x="3609975" y="3209925"/>
          <p14:tracePt t="55898" x="3509963" y="3163888"/>
          <p14:tracePt t="55906" x="3482975" y="3155950"/>
          <p14:tracePt t="55914" x="3419475" y="3146425"/>
          <p14:tracePt t="55922" x="3390900" y="3119438"/>
          <p14:tracePt t="55930" x="3382963" y="3119438"/>
          <p14:tracePt t="55938" x="3373438" y="3119438"/>
          <p14:tracePt t="55946" x="3354388" y="3109913"/>
          <p14:tracePt t="56020" x="3346450" y="3109913"/>
          <p14:tracePt t="56029" x="3309938" y="3100388"/>
          <p14:tracePt t="56036" x="3273425" y="3100388"/>
          <p14:tracePt t="56045" x="3208338" y="3073400"/>
          <p14:tracePt t="56051" x="3181350" y="3073400"/>
          <p14:tracePt t="56059" x="3154363" y="3073400"/>
          <p14:tracePt t="56067" x="3127375" y="3063875"/>
          <p14:tracePt t="56078" x="3081338" y="3063875"/>
          <p14:tracePt t="56083" x="3044825" y="3063875"/>
          <p14:tracePt t="56092" x="2998788" y="3054350"/>
          <p14:tracePt t="56099" x="2971800" y="3054350"/>
          <p14:tracePt t="56107" x="2944813" y="3046413"/>
          <p14:tracePt t="56114" x="2898775" y="3009900"/>
          <p14:tracePt t="56130" x="2881313" y="3009900"/>
          <p14:tracePt t="56138" x="2862263" y="3000375"/>
          <p14:tracePt t="56146" x="2852738" y="2990850"/>
          <p14:tracePt t="56155" x="2835275" y="2973388"/>
          <p14:tracePt t="56162" x="2808288" y="2973388"/>
          <p14:tracePt t="56170" x="2781300" y="2973388"/>
          <p14:tracePt t="56178" x="2735263" y="2963863"/>
          <p14:tracePt t="56186" x="2708275" y="2963863"/>
          <p14:tracePt t="56195" x="2679700" y="2954338"/>
          <p14:tracePt t="56203" x="2643188" y="2954338"/>
          <p14:tracePt t="56211" x="2635250" y="2954338"/>
          <p14:tracePt t="56218" x="2625725" y="2946400"/>
          <p14:tracePt t="56235" x="2625725" y="2936875"/>
          <p14:tracePt t="56267" x="2625725" y="2927350"/>
          <p14:tracePt t="56478" x="2606675" y="2917825"/>
          <p14:tracePt t="56484" x="2598738" y="2917825"/>
          <p14:tracePt t="56492" x="2570163" y="2927350"/>
          <p14:tracePt t="56500" x="2552700" y="2927350"/>
          <p14:tracePt t="56512" x="2543175" y="2936875"/>
          <p14:tracePt t="56515" x="2506663" y="2954338"/>
          <p14:tracePt t="56524" x="2498725" y="2963863"/>
          <p14:tracePt t="56534" x="2470150" y="2973388"/>
          <p14:tracePt t="56539" x="2433638" y="2982913"/>
          <p14:tracePt t="56549" x="2397125" y="2982913"/>
          <p14:tracePt t="56555" x="2370138" y="2982913"/>
          <p14:tracePt t="56563" x="2352675" y="2982913"/>
          <p14:tracePt t="56572" x="2333625" y="2982913"/>
          <p14:tracePt t="56596" x="2324100" y="2982913"/>
          <p14:tracePt t="56612" x="2324100" y="2963863"/>
          <p14:tracePt t="56620" x="2324100" y="2936875"/>
          <p14:tracePt t="56629" x="2324100" y="2917825"/>
          <p14:tracePt t="56635" x="2324100" y="2900363"/>
          <p14:tracePt t="56644" x="2324100" y="2863850"/>
          <p14:tracePt t="56652" x="2324100" y="2836863"/>
          <p14:tracePt t="56658" x="2324100" y="2817813"/>
          <p14:tracePt t="56668" x="2343150" y="2790825"/>
          <p14:tracePt t="56677" x="2360613" y="2771775"/>
          <p14:tracePt t="56684" x="2379663" y="2735263"/>
          <p14:tracePt t="56693" x="2397125" y="2717800"/>
          <p14:tracePt t="56700" x="2433638" y="2690813"/>
          <p14:tracePt t="56710" x="2452688" y="2681288"/>
          <p14:tracePt t="56716" x="2470150" y="2671763"/>
          <p14:tracePt t="56724" x="2489200" y="2671763"/>
          <p14:tracePt t="56731" x="2498725" y="2671763"/>
          <p14:tracePt t="56756" x="2506663" y="2671763"/>
          <p14:tracePt t="56772" x="2525713" y="2671763"/>
          <p14:tracePt t="56779" x="2533650" y="2681288"/>
          <p14:tracePt t="56788" x="2562225" y="2708275"/>
          <p14:tracePt t="56797" x="2589213" y="2727325"/>
          <p14:tracePt t="56804" x="2635250" y="2744788"/>
          <p14:tracePt t="56813" x="2671763" y="2754313"/>
          <p14:tracePt t="56820" x="2744788" y="2808288"/>
          <p14:tracePt t="56829" x="2852738" y="2844800"/>
          <p14:tracePt t="56836" x="2917825" y="2863850"/>
          <p14:tracePt t="56845" x="2990850" y="2873375"/>
          <p14:tracePt t="56852" x="3127375" y="2917825"/>
          <p14:tracePt t="56860" x="3273425" y="2936875"/>
          <p14:tracePt t="56868" x="3400425" y="2946400"/>
          <p14:tracePt t="56879" x="3509963" y="2963863"/>
          <p14:tracePt t="56885" x="3656013" y="2990850"/>
          <p14:tracePt t="56892" x="3810000" y="3009900"/>
          <p14:tracePt t="56900" x="3938588" y="3017838"/>
          <p14:tracePt t="56908" x="4065588" y="3036888"/>
          <p14:tracePt t="56914" x="4157663" y="3063875"/>
          <p14:tracePt t="56923" x="4275138" y="3073400"/>
          <p14:tracePt t="56930" x="4330700" y="3100388"/>
          <p14:tracePt t="56939" x="4376738" y="3100388"/>
          <p14:tracePt t="56946" x="4403725" y="3100388"/>
          <p14:tracePt t="56956" x="4421188" y="3119438"/>
          <p14:tracePt t="56962" x="4430713" y="3119438"/>
          <p14:tracePt t="56970" x="4440238" y="3119438"/>
          <p14:tracePt t="57012" x="4457700" y="3127375"/>
          <p14:tracePt t="57020" x="4476750" y="3127375"/>
          <p14:tracePt t="57029" x="4494213" y="3136900"/>
          <p14:tracePt t="57036" x="4521200" y="3136900"/>
          <p14:tracePt t="57045" x="4540250" y="3146425"/>
          <p14:tracePt t="57052" x="4586288" y="3173413"/>
          <p14:tracePt t="57060" x="4613275" y="3173413"/>
          <p14:tracePt t="57068" x="4667250" y="3182938"/>
          <p14:tracePt t="57078" x="4730750" y="3192463"/>
          <p14:tracePt t="57083" x="4749800" y="3192463"/>
          <p14:tracePt t="57093" x="4803775" y="3200400"/>
          <p14:tracePt t="57099" x="4840288" y="3200400"/>
          <p14:tracePt t="57110" x="4886325" y="3228975"/>
          <p14:tracePt t="57115" x="4905375" y="3228975"/>
          <p14:tracePt t="57127" x="4932363" y="3236913"/>
          <p14:tracePt t="57132" x="4949825" y="3246438"/>
          <p14:tracePt t="57139" x="4959350" y="3246438"/>
          <p14:tracePt t="57156" x="4978400" y="3246438"/>
          <p14:tracePt t="57323" x="5005388" y="3246438"/>
          <p14:tracePt t="57331" x="5059363" y="3246438"/>
          <p14:tracePt t="57340" x="5141913" y="3282950"/>
          <p14:tracePt t="57347" x="5187950" y="3292475"/>
          <p14:tracePt t="57356" x="5241925" y="3309938"/>
          <p14:tracePt t="57362" x="5287963" y="3319463"/>
          <p14:tracePt t="57370" x="5351463" y="3355975"/>
          <p14:tracePt t="57378" x="5397500" y="3382963"/>
          <p14:tracePt t="57386" x="5424488" y="3411538"/>
          <p14:tracePt t="57395" x="5441950" y="3419475"/>
          <p14:tracePt t="57402" x="5451475" y="3429000"/>
          <p14:tracePt t="57411" x="5461000" y="3429000"/>
          <p14:tracePt t="57418" x="5470525" y="3438525"/>
          <p14:tracePt t="57716" x="5470525" y="3429000"/>
          <p14:tracePt t="57725" x="5497513" y="3402013"/>
          <p14:tracePt t="57732" x="5543550" y="3382963"/>
          <p14:tracePt t="57742" x="5588000" y="3355975"/>
          <p14:tracePt t="57748" x="5616575" y="3338513"/>
          <p14:tracePt t="57758" x="5688013" y="3328988"/>
          <p14:tracePt t="57762" x="5707063" y="3328988"/>
          <p14:tracePt t="57770" x="5761038" y="3302000"/>
          <p14:tracePt t="57779" x="5816600" y="3302000"/>
          <p14:tracePt t="57786" x="5899150" y="3292475"/>
          <p14:tracePt t="57795" x="5935663" y="3292475"/>
          <p14:tracePt t="57804" x="5980113" y="3292475"/>
          <p14:tracePt t="57814" x="5999163" y="3292475"/>
          <p14:tracePt t="57820" x="6007100" y="3292475"/>
          <p14:tracePt t="57877" x="6007100" y="3302000"/>
          <p14:tracePt t="57884" x="6007100" y="3309938"/>
          <p14:tracePt t="57893" x="6007100" y="3328988"/>
          <p14:tracePt t="57901" x="6007100" y="3346450"/>
          <p14:tracePt t="57910" x="6007100" y="3375025"/>
          <p14:tracePt t="57915" x="6007100" y="3382963"/>
          <p14:tracePt t="57924" x="6007100" y="3392488"/>
          <p14:tracePt t="57931" x="6007100" y="3419475"/>
          <p14:tracePt t="57946" x="6007100" y="3429000"/>
          <p14:tracePt t="57956" x="6007100" y="3446463"/>
          <p14:tracePt t="57962" x="6007100" y="3465513"/>
          <p14:tracePt t="57970" x="6007100" y="3475038"/>
          <p14:tracePt t="57979" x="5989638" y="3482975"/>
          <p14:tracePt t="57987" x="5953125" y="3482975"/>
          <p14:tracePt t="57996" x="5926138" y="3502025"/>
          <p14:tracePt t="58003" x="5880100" y="3511550"/>
          <p14:tracePt t="58013" x="5826125" y="3511550"/>
          <p14:tracePt t="58020" x="5770563" y="3529013"/>
          <p14:tracePt t="58029" x="5707063" y="3538538"/>
          <p14:tracePt t="58036" x="5653088" y="3538538"/>
          <p14:tracePt t="58045" x="5597525" y="3538538"/>
          <p14:tracePt t="58052" x="5514975" y="3548063"/>
          <p14:tracePt t="58060" x="5487988" y="3556000"/>
          <p14:tracePt t="58068" x="5470525" y="3556000"/>
          <p14:tracePt t="58076" x="5441950" y="3556000"/>
          <p14:tracePt t="58083" x="5434013" y="3556000"/>
          <p14:tracePt t="58092" x="5424488" y="3548063"/>
          <p14:tracePt t="58124" x="5424488" y="3538538"/>
          <p14:tracePt t="58131" x="5424488" y="3529013"/>
          <p14:tracePt t="58147" x="5424488" y="3519488"/>
          <p14:tracePt t="58158" x="5424488" y="3511550"/>
          <p14:tracePt t="58162" x="5424488" y="3492500"/>
          <p14:tracePt t="58170" x="5424488" y="3482975"/>
          <p14:tracePt t="58186" x="5424488" y="3455988"/>
          <p14:tracePt t="58202" x="5424488" y="3446463"/>
          <p14:tracePt t="58211" x="5424488" y="3438525"/>
          <p14:tracePt t="58227" x="5424488" y="3429000"/>
          <p14:tracePt t="58572" x="5424488" y="3392488"/>
          <p14:tracePt t="58580" x="5434013" y="3382963"/>
          <p14:tracePt t="58588" x="5441950" y="3375025"/>
          <p14:tracePt t="58603" x="5461000" y="3355975"/>
          <p14:tracePt t="58620" x="5478463" y="3346450"/>
          <p14:tracePt t="58629" x="5487988" y="3346450"/>
          <p14:tracePt t="58644" x="5507038" y="3338513"/>
          <p14:tracePt t="58652" x="5514975" y="3338513"/>
          <p14:tracePt t="58668" x="5524500" y="3328988"/>
          <p14:tracePt t="58684" x="5534025" y="3319463"/>
          <p14:tracePt t="59676" x="5543550" y="3309938"/>
          <p14:tracePt t="61686" x="5543550" y="3302000"/>
          <p14:tracePt t="61690" x="5507038" y="3292475"/>
          <p14:tracePt t="61698" x="5268913" y="3255963"/>
          <p14:tracePt t="61706" x="5105400" y="3246438"/>
          <p14:tracePt t="61714" x="4959350" y="3246438"/>
          <p14:tracePt t="61722" x="4813300" y="3228975"/>
          <p14:tracePt t="61731" x="4676775" y="3173413"/>
          <p14:tracePt t="61739" x="4567238" y="3155950"/>
          <p14:tracePt t="61747" x="4467225" y="3119438"/>
          <p14:tracePt t="61755" x="4394200" y="3090863"/>
          <p14:tracePt t="61763" x="4367213" y="3082925"/>
          <p14:tracePt t="61771" x="4330700" y="3046413"/>
          <p14:tracePt t="61787" x="4311650" y="3027363"/>
          <p14:tracePt t="61796" x="4311650" y="3017838"/>
          <p14:tracePt t="61813" x="4294188" y="2990850"/>
          <p14:tracePt t="61829" x="4275138" y="2963863"/>
          <p14:tracePt t="61835" x="4238625" y="2954338"/>
          <p14:tracePt t="61844" x="4184650" y="2927350"/>
          <p14:tracePt t="61851" x="4121150" y="2909888"/>
          <p14:tracePt t="61861" x="4065588" y="2890838"/>
          <p14:tracePt t="61866" x="3965575" y="2881313"/>
          <p14:tracePt t="61874" x="3875088" y="2836863"/>
          <p14:tracePt t="61901" x="3692525" y="2800350"/>
          <p14:tracePt t="61908" x="3673475" y="2781300"/>
          <p14:tracePt t="61924" x="3665538" y="2781300"/>
          <p14:tracePt t="61972" x="3656013" y="2781300"/>
          <p14:tracePt t="61984" x="3646488" y="2781300"/>
          <p14:tracePt t="62197" x="3636963" y="2781300"/>
          <p14:tracePt t="62204" x="3636963" y="2790825"/>
          <p14:tracePt t="62215" x="3636963" y="2800350"/>
          <p14:tracePt t="62220" x="3636963" y="2808288"/>
          <p14:tracePt t="62229" x="3636963" y="2817813"/>
          <p14:tracePt t="62234" x="3636963" y="2827338"/>
          <p14:tracePt t="62250" x="3636963" y="2844800"/>
          <p14:tracePt t="62366" x="3646488" y="2836863"/>
          <p14:tracePt t="62372" x="3673475" y="2817813"/>
          <p14:tracePt t="62379" x="3673475" y="2808288"/>
          <p14:tracePt t="62386" x="3683000" y="2800350"/>
          <p14:tracePt t="62395" x="3702050" y="2790825"/>
          <p14:tracePt t="62402" x="3738563" y="2771775"/>
          <p14:tracePt t="62410" x="3738563" y="2763838"/>
          <p14:tracePt t="62419" x="3756025" y="2754313"/>
          <p14:tracePt t="62429" x="3783013" y="2708275"/>
          <p14:tracePt t="62436" x="3802063" y="2708275"/>
          <p14:tracePt t="62448" x="3802063" y="2698750"/>
          <p14:tracePt t="62451" x="3810000" y="2698750"/>
          <p14:tracePt t="62460" x="3829050" y="2681288"/>
          <p14:tracePt t="62479" x="3838575" y="2671763"/>
          <p14:tracePt t="62492" x="3846513" y="2662238"/>
          <p14:tracePt t="62507" x="3856038" y="2654300"/>
          <p14:tracePt t="62524" x="3865563" y="2654300"/>
          <p14:tracePt t="62540" x="3875088" y="2644775"/>
          <p14:tracePt t="62556" x="3883025" y="2635250"/>
          <p14:tracePt t="62596" x="3911600" y="2625725"/>
          <p14:tracePt t="62604" x="3965575" y="2625725"/>
          <p14:tracePt t="62612" x="4011613" y="2625725"/>
          <p14:tracePt t="62619" x="4065588" y="2625725"/>
          <p14:tracePt t="62631" x="4121150" y="2644775"/>
          <p14:tracePt t="62635" x="4202113" y="2662238"/>
          <p14:tracePt t="62647" x="4275138" y="2671763"/>
          <p14:tracePt t="62651" x="4321175" y="2708275"/>
          <p14:tracePt t="62663" x="4384675" y="2708275"/>
          <p14:tracePt t="62667" x="4413250" y="2727325"/>
          <p14:tracePt t="62675" x="4440238" y="2727325"/>
          <p14:tracePt t="62685" x="4467225" y="2727325"/>
          <p14:tracePt t="62690" x="4476750" y="2727325"/>
          <p14:tracePt t="62698" x="4484688" y="2727325"/>
          <p14:tracePt t="62706" x="4494213" y="2727325"/>
          <p14:tracePt t="62714" x="4521200" y="2727325"/>
          <p14:tracePt t="62722" x="4540250" y="2727325"/>
          <p14:tracePt t="62731" x="4576763" y="2727325"/>
          <p14:tracePt t="62739" x="4603750" y="2727325"/>
          <p14:tracePt t="62746" x="4640263" y="2727325"/>
          <p14:tracePt t="62755" x="4695825" y="2735263"/>
          <p14:tracePt t="62763" x="4722813" y="2744788"/>
          <p14:tracePt t="62770" x="4740275" y="2754313"/>
          <p14:tracePt t="62778" x="4767263" y="2754313"/>
          <p14:tracePt t="62786" x="4786313" y="2754313"/>
          <p14:tracePt t="62794" x="4813300" y="2754313"/>
          <p14:tracePt t="62802" x="4822825" y="2754313"/>
          <p14:tracePt t="62813" x="4840288" y="2763838"/>
          <p14:tracePt t="62940" x="4849813" y="2763838"/>
          <p14:tracePt t="62956" x="4886325" y="2754313"/>
          <p14:tracePt t="62966" x="4932363" y="2754313"/>
          <p14:tracePt t="62971" x="4968875" y="2744788"/>
          <p14:tracePt t="62979" x="5022850" y="2744788"/>
          <p14:tracePt t="62988" x="5086350" y="2744788"/>
          <p14:tracePt t="62995" x="5141913" y="2744788"/>
          <p14:tracePt t="63003" x="5214938" y="2744788"/>
          <p14:tracePt t="63013" x="5305425" y="2744788"/>
          <p14:tracePt t="63019" x="5378450" y="2744788"/>
          <p14:tracePt t="63029" x="5451475" y="2744788"/>
          <p14:tracePt t="63035" x="5514975" y="2744788"/>
          <p14:tracePt t="63047" x="5570538" y="2744788"/>
          <p14:tracePt t="63052" x="5624513" y="2717800"/>
          <p14:tracePt t="63060" x="5661025" y="2717800"/>
          <p14:tracePt t="63067" x="5688013" y="2717800"/>
          <p14:tracePt t="63076" x="5734050" y="2698750"/>
          <p14:tracePt t="63092" x="5743575" y="2698750"/>
          <p14:tracePt t="63108" x="5761038" y="2690813"/>
          <p14:tracePt t="63349" x="5743575" y="2690813"/>
          <p14:tracePt t="63364" x="5724525" y="2708275"/>
          <p14:tracePt t="63572" x="5716588" y="2717800"/>
          <p14:tracePt t="63596" x="5670550" y="2717800"/>
          <p14:tracePt t="63604" x="5597525" y="2717800"/>
          <p14:tracePt t="63612" x="5487988" y="2717800"/>
          <p14:tracePt t="63620" x="5360988" y="2717800"/>
          <p14:tracePt t="63631" x="5195888" y="2717800"/>
          <p14:tracePt t="63636" x="5032375" y="2717800"/>
          <p14:tracePt t="63646" x="4868863" y="2717800"/>
          <p14:tracePt t="63652" x="4667250" y="2717800"/>
          <p14:tracePt t="63660" x="4503738" y="2717800"/>
          <p14:tracePt t="63668" x="4367213" y="2717800"/>
          <p14:tracePt t="63676" x="4238625" y="2717800"/>
          <p14:tracePt t="63687" x="4157663" y="2717800"/>
          <p14:tracePt t="63691" x="4102100" y="2717800"/>
          <p14:tracePt t="63701" x="4065588" y="2717800"/>
          <p14:tracePt t="63708" x="4057650" y="2717800"/>
          <p14:tracePt t="63716" x="4048125" y="2717800"/>
          <p14:tracePt t="63749" x="4011613" y="2717800"/>
          <p14:tracePt t="63756" x="3984625" y="2717800"/>
          <p14:tracePt t="63768" x="3956050" y="2717800"/>
          <p14:tracePt t="63771" x="3911600" y="2744788"/>
          <p14:tracePt t="63781" x="3883025" y="2744788"/>
          <p14:tracePt t="63788" x="3846513" y="2744788"/>
          <p14:tracePt t="63795" x="3819525" y="2744788"/>
          <p14:tracePt t="63804" x="3810000" y="2744788"/>
          <p14:tracePt t="63888" x="3783013" y="2744788"/>
          <p14:tracePt t="63890" x="3738563" y="2744788"/>
          <p14:tracePt t="63898" x="3683000" y="2744788"/>
          <p14:tracePt t="63906" x="3609975" y="2744788"/>
          <p14:tracePt t="63914" x="3556000" y="2744788"/>
          <p14:tracePt t="63922" x="3500438" y="2744788"/>
          <p14:tracePt t="63932" x="3436938" y="2744788"/>
          <p14:tracePt t="63938" x="3400425" y="2744788"/>
          <p14:tracePt t="63947" x="3373438" y="2744788"/>
          <p14:tracePt t="63955" x="3354388" y="2744788"/>
          <p14:tracePt t="63966" x="3346450" y="2744788"/>
          <p14:tracePt t="64060" x="3336925" y="2744788"/>
          <p14:tracePt t="64074" x="3346450" y="2717800"/>
          <p14:tracePt t="64082" x="3354388" y="2708275"/>
          <p14:tracePt t="64090" x="3382963" y="2681288"/>
          <p14:tracePt t="64098" x="3390900" y="2662238"/>
          <p14:tracePt t="64107" x="3400425" y="2654300"/>
          <p14:tracePt t="64117" x="3409950" y="2635250"/>
          <p14:tracePt t="64123" x="3436938" y="2608263"/>
          <p14:tracePt t="64133" x="3446463" y="2598738"/>
          <p14:tracePt t="64147" x="3482975" y="2571750"/>
          <p14:tracePt t="64154" x="3490913" y="2562225"/>
          <p14:tracePt t="64170" x="3509963" y="2554288"/>
          <p14:tracePt t="64178" x="3527425" y="2544763"/>
          <p14:tracePt t="64203" x="3536950" y="2535238"/>
          <p14:tracePt t="64213" x="3546475" y="2525713"/>
          <p14:tracePt t="64518" x="3546475" y="2535238"/>
          <p14:tracePt t="64532" x="3546475" y="2562225"/>
          <p14:tracePt t="64551" x="3546475" y="2571750"/>
          <p14:tracePt t="64684" x="3563938" y="2581275"/>
          <p14:tracePt t="64692" x="3573463" y="2581275"/>
          <p14:tracePt t="64700" x="3582988" y="2581275"/>
          <p14:tracePt t="64708" x="3592513" y="2581275"/>
          <p14:tracePt t="64732" x="3600450" y="2581275"/>
          <p14:tracePt t="64740" x="3609975" y="2581275"/>
          <p14:tracePt t="64778" x="3619500" y="2581275"/>
          <p14:tracePt t="65316" x="3600450" y="2589213"/>
          <p14:tracePt t="65322" x="3563938" y="2617788"/>
          <p14:tracePt t="65330" x="3536950" y="2625725"/>
          <p14:tracePt t="65338" x="3490913" y="2654300"/>
          <p14:tracePt t="65346" x="3473450" y="2671763"/>
          <p14:tracePt t="65354" x="3446463" y="2681288"/>
          <p14:tracePt t="65362" x="3427413" y="2698750"/>
          <p14:tracePt t="65370" x="3400425" y="2708275"/>
          <p14:tracePt t="65378" x="3354388" y="2717800"/>
          <p14:tracePt t="65388" x="3336925" y="2727325"/>
          <p14:tracePt t="65394" x="3317875" y="2727325"/>
          <p14:tracePt t="65403" x="3300413" y="2735263"/>
          <p14:tracePt t="65411" x="3290888" y="2735263"/>
          <p14:tracePt t="65427" x="3273425" y="2735263"/>
          <p14:tracePt t="65468" x="3263900" y="2744788"/>
          <p14:tracePt t="65474" x="3263900" y="2754313"/>
          <p14:tracePt t="65490" x="3236913" y="2754313"/>
          <p14:tracePt t="65499" x="3217863" y="2754313"/>
          <p14:tracePt t="65507" x="3190875" y="2754313"/>
          <p14:tracePt t="65515" x="3171825" y="2754313"/>
          <p14:tracePt t="65532" x="3163888" y="2754313"/>
          <p14:tracePt t="65636" x="3154363" y="2754313"/>
          <p14:tracePt t="65668" x="3144838" y="2744788"/>
          <p14:tracePt t="65684" x="3136900" y="2744788"/>
          <p14:tracePt t="65692" x="3117850" y="2744788"/>
          <p14:tracePt t="65700" x="3100388" y="2744788"/>
          <p14:tracePt t="65724" x="3090863" y="2744788"/>
          <p14:tracePt t="65732" x="3081338" y="2744788"/>
          <p14:tracePt t="65740" x="3071813" y="2744788"/>
          <p14:tracePt t="65748" x="3054350" y="2744788"/>
          <p14:tracePt t="65755" x="3027363" y="2754313"/>
          <p14:tracePt t="65763" x="3008313" y="2763838"/>
          <p14:tracePt t="65771" x="2998788" y="2763838"/>
          <p14:tracePt t="65779" x="2971800" y="2771775"/>
          <p14:tracePt t="65789" x="2962275" y="2781300"/>
          <p14:tracePt t="65794" x="2954338" y="2781300"/>
          <p14:tracePt t="65811" x="2935288" y="2781300"/>
          <p14:tracePt t="66116" x="2925763" y="2781300"/>
          <p14:tracePt t="66362" x="2944813" y="2790825"/>
          <p14:tracePt t="66370" x="2962275" y="2808288"/>
          <p14:tracePt t="66378" x="2981325" y="2836863"/>
          <p14:tracePt t="66394" x="2990850" y="2844800"/>
          <p14:tracePt t="66410" x="2990850" y="2854325"/>
          <p14:tracePt t="66418" x="2990850" y="2863850"/>
          <p14:tracePt t="66427" x="2990850" y="2881313"/>
          <p14:tracePt t="66435" x="2990850" y="2900363"/>
          <p14:tracePt t="66444" x="2971800" y="2946400"/>
          <p14:tracePt t="66451" x="2954338" y="2963863"/>
          <p14:tracePt t="66460" x="2925763" y="2973388"/>
          <p14:tracePt t="66467" x="2889250" y="3000375"/>
          <p14:tracePt t="66475" x="2852738" y="3027363"/>
          <p14:tracePt t="66483" x="2798763" y="3063875"/>
          <p14:tracePt t="66491" x="2744788" y="3082925"/>
          <p14:tracePt t="66499" x="2679700" y="3109913"/>
          <p14:tracePt t="66507" x="2616200" y="3119438"/>
          <p14:tracePt t="66515" x="2543175" y="3136900"/>
          <p14:tracePt t="66523" x="2489200" y="3136900"/>
          <p14:tracePt t="66531" x="2425700" y="3136900"/>
          <p14:tracePt t="66539" x="2370138" y="3136900"/>
          <p14:tracePt t="66547" x="2343150" y="3136900"/>
          <p14:tracePt t="66555" x="2324100" y="3136900"/>
          <p14:tracePt t="66563" x="2306638" y="3127375"/>
          <p14:tracePt t="66571" x="2287588" y="3119438"/>
          <p14:tracePt t="66580" x="2279650" y="3109913"/>
          <p14:tracePt t="66589" x="2270125" y="3100388"/>
          <p14:tracePt t="66594" x="2270125" y="3090863"/>
          <p14:tracePt t="66606" x="2260600" y="3082925"/>
          <p14:tracePt t="66613" x="2260600" y="3073400"/>
          <p14:tracePt t="66620" x="2260600" y="3063875"/>
          <p14:tracePt t="66630" x="2260600" y="3054350"/>
          <p14:tracePt t="66637" x="2251075" y="3036888"/>
          <p14:tracePt t="66646" x="2251075" y="3027363"/>
          <p14:tracePt t="66652" x="2251075" y="3009900"/>
          <p14:tracePt t="66659" x="2233613" y="2990850"/>
          <p14:tracePt t="66669" x="2233613" y="2982913"/>
          <p14:tracePt t="66682" x="2233613" y="2963863"/>
          <p14:tracePt t="66698" x="2233613" y="2954338"/>
          <p14:tracePt t="66706" x="2233613" y="2946400"/>
          <p14:tracePt t="66730" x="2233613" y="2917825"/>
          <p14:tracePt t="66738" x="2233613" y="2900363"/>
          <p14:tracePt t="66746" x="2233613" y="2873375"/>
          <p14:tracePt t="66754" x="2233613" y="2854325"/>
          <p14:tracePt t="66762" x="2260600" y="2808288"/>
          <p14:tracePt t="66770" x="2316163" y="2754313"/>
          <p14:tracePt t="66778" x="2343150" y="2727325"/>
          <p14:tracePt t="66786" x="2389188" y="2690813"/>
          <p14:tracePt t="66794" x="2470150" y="2662238"/>
          <p14:tracePt t="66804" x="2552700" y="2625725"/>
          <p14:tracePt t="66811" x="2606675" y="2608263"/>
          <p14:tracePt t="66819" x="2689225" y="2598738"/>
          <p14:tracePt t="66827" x="2762250" y="2571750"/>
          <p14:tracePt t="66835" x="2808288" y="2562225"/>
          <p14:tracePt t="66846" x="2817813" y="2562225"/>
          <p14:tracePt t="66852" x="2844800" y="2562225"/>
          <p14:tracePt t="66868" x="2852738" y="2562225"/>
          <p14:tracePt t="66900" x="2862263" y="2571750"/>
          <p14:tracePt t="66916" x="2881313" y="2589213"/>
          <p14:tracePt t="66924" x="2889250" y="2608263"/>
          <p14:tracePt t="66932" x="2898775" y="2644775"/>
          <p14:tracePt t="66940" x="2908300" y="2654300"/>
          <p14:tracePt t="66949" x="2935288" y="2681288"/>
          <p14:tracePt t="66955" x="2954338" y="2698750"/>
          <p14:tracePt t="66971" x="2971800" y="2717800"/>
          <p14:tracePt t="67116" x="2981325" y="2727325"/>
          <p14:tracePt t="67154" x="2981325" y="2735263"/>
          <p14:tracePt t="67171" x="2990850" y="2744788"/>
          <p14:tracePt t="67179" x="3008313" y="2754313"/>
          <p14:tracePt t="67187" x="3035300" y="2763838"/>
          <p14:tracePt t="67195" x="3081338" y="2763838"/>
          <p14:tracePt t="67203" x="3108325" y="2763838"/>
          <p14:tracePt t="67214" x="3163888" y="2763838"/>
          <p14:tracePt t="67219" x="3217863" y="2763838"/>
          <p14:tracePt t="67229" x="3309938" y="2763838"/>
          <p14:tracePt t="67235" x="3363913" y="2763838"/>
          <p14:tracePt t="67245" x="3490913" y="2763838"/>
          <p14:tracePt t="67252" x="3592513" y="2763838"/>
          <p14:tracePt t="67261" x="3719513" y="2763838"/>
          <p14:tracePt t="67268" x="3856038" y="2763838"/>
          <p14:tracePt t="67276" x="3984625" y="2763838"/>
          <p14:tracePt t="67284" x="4102100" y="2763838"/>
          <p14:tracePt t="67293" x="4211638" y="2763838"/>
          <p14:tracePt t="67300" x="4321175" y="2763838"/>
          <p14:tracePt t="67311" x="4413250" y="2763838"/>
          <p14:tracePt t="67314" x="4521200" y="2763838"/>
          <p14:tracePt t="67323" x="4594225" y="2763838"/>
          <p14:tracePt t="67332" x="4649788" y="2763838"/>
          <p14:tracePt t="67340" x="4722813" y="2781300"/>
          <p14:tracePt t="67348" x="4767263" y="2790825"/>
          <p14:tracePt t="67359" x="4832350" y="2800350"/>
          <p14:tracePt t="67364" x="4849813" y="2800350"/>
          <p14:tracePt t="67371" x="4886325" y="2800350"/>
          <p14:tracePt t="67378" x="4932363" y="2808288"/>
          <p14:tracePt t="67386" x="4978400" y="2844800"/>
          <p14:tracePt t="67394" x="5005388" y="2844800"/>
          <p14:tracePt t="67402" x="5041900" y="2844800"/>
          <p14:tracePt t="67411" x="5086350" y="2854325"/>
          <p14:tracePt t="67418" x="5105400" y="2863850"/>
          <p14:tracePt t="67427" x="5159375" y="2881313"/>
          <p14:tracePt t="67434" x="5195888" y="2881313"/>
          <p14:tracePt t="67443" x="5268913" y="2917825"/>
          <p14:tracePt t="67451" x="5297488" y="2917825"/>
          <p14:tracePt t="67459" x="5351463" y="2917825"/>
          <p14:tracePt t="67467" x="5405438" y="2927350"/>
          <p14:tracePt t="67476" x="5461000" y="2927350"/>
          <p14:tracePt t="67484" x="5524500" y="2936875"/>
          <p14:tracePt t="67492" x="5597525" y="2954338"/>
          <p14:tracePt t="67500" x="5643563" y="2963863"/>
          <p14:tracePt t="67506" x="5697538" y="2973388"/>
          <p14:tracePt t="67514" x="5734050" y="2973388"/>
          <p14:tracePt t="67522" x="5761038" y="2982913"/>
          <p14:tracePt t="67530" x="5780088" y="2982913"/>
          <p14:tracePt t="67539" x="5797550" y="2982913"/>
          <p14:tracePt t="67597" x="5807075" y="2990850"/>
          <p14:tracePt t="67604" x="5807075" y="3000375"/>
          <p14:tracePt t="67612" x="5807075" y="3009900"/>
          <p14:tracePt t="67620" x="5807075" y="3017838"/>
          <p14:tracePt t="67629" x="5807075" y="3046413"/>
          <p14:tracePt t="67645" x="5807075" y="3063875"/>
          <p14:tracePt t="67652" x="5797550" y="3063875"/>
          <p14:tracePt t="67662" x="5780088" y="3090863"/>
          <p14:tracePt t="67668" x="5761038" y="3100388"/>
          <p14:tracePt t="67676" x="5716588" y="3119438"/>
          <p14:tracePt t="67684" x="5688013" y="3127375"/>
          <p14:tracePt t="67692" x="5670550" y="3127375"/>
          <p14:tracePt t="67700" x="5643563" y="3146425"/>
          <p14:tracePt t="67707" x="5624513" y="3146425"/>
          <p14:tracePt t="67715" x="5607050" y="3155950"/>
          <p14:tracePt t="67731" x="5588000" y="3155950"/>
          <p14:tracePt t="67747" x="5570538" y="3163888"/>
          <p14:tracePt t="67763" x="5561013" y="3163888"/>
          <p14:tracePt t="67860" x="5551488" y="3155950"/>
          <p14:tracePt t="67868" x="5551488" y="3136900"/>
          <p14:tracePt t="67882" x="5551488" y="3100388"/>
          <p14:tracePt t="67885" x="5551488" y="3054350"/>
          <p14:tracePt t="67892" x="5570538" y="3036888"/>
          <p14:tracePt t="67900" x="5597525" y="2990850"/>
          <p14:tracePt t="67907" x="5616575" y="2927350"/>
          <p14:tracePt t="67915" x="5634038" y="2909888"/>
          <p14:tracePt t="67923" x="5661025" y="2881313"/>
          <p14:tracePt t="67931" x="5688013" y="2844800"/>
          <p14:tracePt t="67939" x="5743575" y="2800350"/>
          <p14:tracePt t="67947" x="5770563" y="2771775"/>
          <p14:tracePt t="67957" x="5797550" y="2744788"/>
          <p14:tracePt t="67963" x="5843588" y="2727325"/>
          <p14:tracePt t="67972" x="5907088" y="2698750"/>
          <p14:tracePt t="67981" x="5926138" y="2698750"/>
          <p14:tracePt t="67987" x="5953125" y="2690813"/>
          <p14:tracePt t="67997" x="5972175" y="2690813"/>
          <p14:tracePt t="68004" x="5989638" y="2690813"/>
          <p14:tracePt t="68013" x="5999163" y="2690813"/>
          <p14:tracePt t="68045" x="6016625" y="2690813"/>
          <p14:tracePt t="68052" x="6043613" y="2690813"/>
          <p14:tracePt t="68062" x="6072188" y="2698750"/>
          <p14:tracePt t="68068" x="6108700" y="2735263"/>
          <p14:tracePt t="68077" x="6126163" y="2781300"/>
          <p14:tracePt t="68084" x="6153150" y="2827338"/>
          <p14:tracePt t="68092" x="6181725" y="2854325"/>
          <p14:tracePt t="68100" x="6208713" y="2900363"/>
          <p14:tracePt t="68108" x="6226175" y="2927350"/>
          <p14:tracePt t="68117" x="6254750" y="2973388"/>
          <p14:tracePt t="68123" x="6254750" y="2990850"/>
          <p14:tracePt t="68131" x="6272213" y="3009900"/>
          <p14:tracePt t="68139" x="6272213" y="3017838"/>
          <p14:tracePt t="68155" x="6272213" y="3027363"/>
          <p14:tracePt t="68163" x="6272213" y="3036888"/>
          <p14:tracePt t="68171" x="6272213" y="3046413"/>
          <p14:tracePt t="68178" x="6272213" y="3073400"/>
          <p14:tracePt t="68187" x="6262688" y="3090863"/>
          <p14:tracePt t="68197" x="6245225" y="3119438"/>
          <p14:tracePt t="68203" x="6235700" y="3127375"/>
          <p14:tracePt t="68212" x="6218238" y="3146425"/>
          <p14:tracePt t="68219" x="6199188" y="3163888"/>
          <p14:tracePt t="68230" x="6172200" y="3182938"/>
          <p14:tracePt t="68236" x="6153150" y="3192463"/>
          <p14:tracePt t="68246" x="6108700" y="3228975"/>
          <p14:tracePt t="68252" x="6062663" y="3236913"/>
          <p14:tracePt t="68261" x="6007100" y="3246438"/>
          <p14:tracePt t="68268" x="5962650" y="3273425"/>
          <p14:tracePt t="68276" x="5916613" y="3282950"/>
          <p14:tracePt t="68283" x="5889625" y="3282950"/>
          <p14:tracePt t="68292" x="5834063" y="3282950"/>
          <p14:tracePt t="68301" x="5789613" y="3292475"/>
          <p14:tracePt t="68307" x="5734050" y="3292475"/>
          <p14:tracePt t="68315" x="5680075" y="3292475"/>
          <p14:tracePt t="68323" x="5643563" y="3292475"/>
          <p14:tracePt t="68331" x="5588000" y="3292475"/>
          <p14:tracePt t="68339" x="5507038" y="3292475"/>
          <p14:tracePt t="68347" x="5451475" y="3292475"/>
          <p14:tracePt t="68355" x="5378450" y="3273425"/>
          <p14:tracePt t="68363" x="5297488" y="3246438"/>
          <p14:tracePt t="68371" x="5232400" y="3236913"/>
          <p14:tracePt t="68379" x="5159375" y="3200400"/>
          <p14:tracePt t="68387" x="5095875" y="3173413"/>
          <p14:tracePt t="68398" x="5014913" y="3136900"/>
          <p14:tracePt t="68402" x="4932363" y="3090863"/>
          <p14:tracePt t="68413" x="4905375" y="3063875"/>
          <p14:tracePt t="68418" x="4868863" y="3027363"/>
          <p14:tracePt t="68427" x="4859338" y="3017838"/>
          <p14:tracePt t="68434" x="4840288" y="2982913"/>
          <p14:tracePt t="68443" x="4832350" y="2973388"/>
          <p14:tracePt t="68450" x="4832350" y="2963863"/>
          <p14:tracePt t="68459" x="4832350" y="2936875"/>
          <p14:tracePt t="68467" x="4832350" y="2927350"/>
          <p14:tracePt t="68475" x="4832350" y="2909888"/>
          <p14:tracePt t="68483" x="4832350" y="2900363"/>
          <p14:tracePt t="68491" x="4832350" y="2863850"/>
          <p14:tracePt t="68499" x="4832350" y="2854325"/>
          <p14:tracePt t="68507" x="4832350" y="2844800"/>
          <p14:tracePt t="68523" x="4840288" y="2817813"/>
          <p14:tracePt t="68531" x="4849813" y="2790825"/>
          <p14:tracePt t="68539" x="4886325" y="2763838"/>
          <p14:tracePt t="68547" x="4905375" y="2744788"/>
          <p14:tracePt t="68555" x="4922838" y="2717800"/>
          <p14:tracePt t="68563" x="4959350" y="2690813"/>
          <p14:tracePt t="68571" x="4986338" y="2681288"/>
          <p14:tracePt t="68580" x="4995863" y="2671763"/>
          <p14:tracePt t="68587" x="5014913" y="2654300"/>
          <p14:tracePt t="68598" x="5032375" y="2654300"/>
          <p14:tracePt t="68602" x="5059363" y="2654300"/>
          <p14:tracePt t="68612" x="5078413" y="2654300"/>
          <p14:tracePt t="68620" x="5141913" y="2644775"/>
          <p14:tracePt t="68630" x="5205413" y="2644775"/>
          <p14:tracePt t="68635" x="5297488" y="2644775"/>
          <p14:tracePt t="68646" x="5387975" y="2644775"/>
          <p14:tracePt t="68651" x="5514975" y="2681288"/>
          <p14:tracePt t="68663" x="5597525" y="2708275"/>
          <p14:tracePt t="68668" x="5680075" y="2744788"/>
          <p14:tracePt t="68679" x="5780088" y="2800350"/>
          <p14:tracePt t="68684" x="5843588" y="2844800"/>
          <p14:tracePt t="68692" x="5889625" y="2881313"/>
          <p14:tracePt t="68701" x="5916613" y="2909888"/>
          <p14:tracePt t="68708" x="5926138" y="2917825"/>
          <p14:tracePt t="68715" x="5926138" y="2927350"/>
          <p14:tracePt t="68723" x="5926138" y="2936875"/>
          <p14:tracePt t="68868" x="5926138" y="2946400"/>
          <p14:tracePt t="68879" x="5907088" y="2963863"/>
          <p14:tracePt t="68884" x="5880100" y="2973388"/>
          <p14:tracePt t="68892" x="5862638" y="2973388"/>
          <p14:tracePt t="68915" x="5853113" y="2973388"/>
          <p14:tracePt t="68923" x="5826125" y="2973388"/>
          <p14:tracePt t="68931" x="5780088" y="2982913"/>
          <p14:tracePt t="68939" x="5724525" y="2982913"/>
          <p14:tracePt t="68947" x="5653088" y="2982913"/>
          <p14:tracePt t="68955" x="5616575" y="2982913"/>
          <p14:tracePt t="68963" x="5561013" y="2982913"/>
          <p14:tracePt t="68971" x="5497513" y="2982913"/>
          <p14:tracePt t="68979" x="5487988" y="2982913"/>
          <p14:tracePt t="68987" x="5478463" y="2982913"/>
          <p14:tracePt t="69035" x="5470525" y="2990850"/>
          <p14:tracePt t="69100" x="5551488" y="3017838"/>
          <p14:tracePt t="69108" x="5734050" y="3082925"/>
          <p14:tracePt t="69117" x="5907088" y="3127375"/>
          <p14:tracePt t="69124" x="6072188" y="3173413"/>
          <p14:tracePt t="69131" x="6218238" y="3200400"/>
          <p14:tracePt t="69139" x="6354763" y="3246438"/>
          <p14:tracePt t="69147" x="6445250" y="3273425"/>
          <p14:tracePt t="69155" x="6454775" y="3273425"/>
          <p14:tracePt t="69268" x="6464300" y="3282950"/>
          <p14:tracePt t="100629" x="6464300" y="3292475"/>
          <p14:tracePt t="100636" x="6427788" y="3392488"/>
          <p14:tracePt t="100643" x="6345238" y="3584575"/>
          <p14:tracePt t="100652" x="6326188" y="3757613"/>
          <p14:tracePt t="100661" x="6299200" y="3957638"/>
          <p14:tracePt t="100668" x="6281738" y="4103688"/>
          <p14:tracePt t="100675" x="6281738" y="4249738"/>
          <p14:tracePt t="100684" x="6281738" y="4322763"/>
          <p14:tracePt t="100692" x="6291263" y="4405313"/>
          <p14:tracePt t="100700" x="6299200" y="4441825"/>
          <p14:tracePt t="100711" x="6318250" y="4486275"/>
          <p14:tracePt t="100716" x="6345238" y="4505325"/>
          <p14:tracePt t="100726" x="6362700" y="4541838"/>
          <p14:tracePt t="100732" x="6362700" y="4551363"/>
          <p14:tracePt t="100743" x="6372225" y="4551363"/>
          <p14:tracePt t="100760" x="6372225" y="4568825"/>
          <p14:tracePt t="100763" x="6391275" y="4587875"/>
          <p14:tracePt t="100804" x="6391275" y="4595813"/>
          <p14:tracePt t="100812" x="6391275" y="4605338"/>
          <p14:tracePt t="100820" x="6391275" y="4614863"/>
          <p14:tracePt t="100836" x="6381750" y="4624388"/>
          <p14:tracePt t="100845" x="6372225" y="4641850"/>
          <p14:tracePt t="100852" x="6362700" y="4641850"/>
          <p14:tracePt t="100859" x="6345238" y="4660900"/>
          <p14:tracePt t="100867" x="6326188" y="4697413"/>
          <p14:tracePt t="100876" x="6326188" y="4705350"/>
          <p14:tracePt t="100883" x="6308725" y="4732338"/>
          <p14:tracePt t="100898" x="6299200" y="4760913"/>
          <p14:tracePt t="100909" x="6291263" y="4768850"/>
          <p14:tracePt t="100931" x="6281738" y="4787900"/>
          <p14:tracePt t="100980" x="6262688" y="4805363"/>
          <p14:tracePt t="101020" x="6254750" y="4805363"/>
          <p14:tracePt t="101428" x="6254750" y="4814888"/>
          <p14:tracePt t="101436" x="6226175" y="4824413"/>
          <p14:tracePt t="101444" x="6208713" y="4841875"/>
          <p14:tracePt t="101452" x="6181725" y="4851400"/>
          <p14:tracePt t="101459" x="6162675" y="4860925"/>
          <p14:tracePt t="101466" x="6135688" y="4860925"/>
          <p14:tracePt t="101474" x="6126163" y="4870450"/>
          <p14:tracePt t="101491" x="6116638" y="4878388"/>
          <p14:tracePt t="101498" x="6108700" y="4887913"/>
          <p14:tracePt t="101527" x="6099175" y="4887913"/>
          <p14:tracePt t="101884" x="6089650" y="4897438"/>
          <p14:tracePt t="102530" x="6099175" y="4906963"/>
          <p14:tracePt t="102538" x="6153150" y="4878388"/>
          <p14:tracePt t="102546" x="6218238" y="4870450"/>
          <p14:tracePt t="102555" x="6262688" y="4833938"/>
          <p14:tracePt t="102562" x="6291263" y="4824413"/>
          <p14:tracePt t="102571" x="6318250" y="4814888"/>
          <p14:tracePt t="102578" x="6372225" y="4797425"/>
          <p14:tracePt t="102586" x="6399213" y="4778375"/>
          <p14:tracePt t="102594" x="6408738" y="4778375"/>
          <p14:tracePt t="103202" x="6418263" y="4778375"/>
          <p14:tracePt t="103210" x="6418263" y="4787900"/>
          <p14:tracePt t="103226" x="6408738" y="4797425"/>
          <p14:tracePt t="103664" x="6399213" y="4805363"/>
          <p14:tracePt t="103669" x="6372225" y="4824413"/>
          <p14:tracePt t="103677" x="6354763" y="4833938"/>
          <p14:tracePt t="103684" x="6308725" y="4870450"/>
          <p14:tracePt t="103692" x="6281738" y="4878388"/>
          <p14:tracePt t="103700" x="6272213" y="4887913"/>
          <p14:tracePt t="103708" x="6254750" y="4887913"/>
          <p14:tracePt t="103715" x="6218238" y="4897438"/>
          <p14:tracePt t="103724" x="6199188" y="4914900"/>
          <p14:tracePt t="103731" x="6181725" y="4924425"/>
          <p14:tracePt t="103740" x="6162675" y="4924425"/>
          <p14:tracePt t="103746" x="6126163" y="4933950"/>
          <p14:tracePt t="103754" x="6116638" y="4933950"/>
          <p14:tracePt t="103770" x="6116638" y="4943475"/>
          <p14:tracePt t="103986" x="6108700" y="4951413"/>
          <p14:tracePt t="103994" x="6072188" y="4951413"/>
          <p14:tracePt t="104002" x="6016625" y="4951413"/>
          <p14:tracePt t="104011" x="5953125" y="4960938"/>
          <p14:tracePt t="104019" x="5916613" y="4979988"/>
          <p14:tracePt t="104027" x="5870575" y="4987925"/>
          <p14:tracePt t="104035" x="5853113" y="4987925"/>
          <p14:tracePt t="104045" x="5807075" y="5006975"/>
          <p14:tracePt t="104051" x="5797550" y="5016500"/>
          <p14:tracePt t="104061" x="5770563" y="5016500"/>
          <p14:tracePt t="104067" x="5761038" y="5016500"/>
          <p14:tracePt t="104077" x="5724525" y="5024438"/>
          <p14:tracePt t="104092" x="5716588" y="5024438"/>
          <p14:tracePt t="104099" x="5697538" y="5024438"/>
          <p14:tracePt t="104108" x="5688013" y="5033963"/>
          <p14:tracePt t="104116" x="5670550" y="5033963"/>
          <p14:tracePt t="104125" x="5643563" y="5043488"/>
          <p14:tracePt t="104131" x="5634038" y="5053013"/>
          <p14:tracePt t="104147" x="5607050" y="5060950"/>
          <p14:tracePt t="104156" x="5597525" y="5060950"/>
          <p14:tracePt t="104163" x="5588000" y="5060950"/>
          <p14:tracePt t="104172" x="5570538" y="5060950"/>
          <p14:tracePt t="104179" x="5551488" y="5070475"/>
          <p14:tracePt t="104187" x="5543550" y="5070475"/>
          <p14:tracePt t="104195" x="5524500" y="5070475"/>
          <p14:tracePt t="104218" x="5514975" y="5070475"/>
          <p14:tracePt t="104247" x="5507038" y="5070475"/>
          <p14:tracePt t="104258" x="5497513" y="5070475"/>
          <p14:tracePt t="104266" x="5478463" y="5070475"/>
          <p14:tracePt t="104276" x="5451475" y="5080000"/>
          <p14:tracePt t="104284" x="5414963" y="5080000"/>
          <p14:tracePt t="104294" x="5360988" y="5089525"/>
          <p14:tracePt t="104300" x="5324475" y="5097463"/>
          <p14:tracePt t="104308" x="5268913" y="5106988"/>
          <p14:tracePt t="104316" x="5214938" y="5106988"/>
          <p14:tracePt t="104324" x="5187950" y="5116513"/>
          <p14:tracePt t="104332" x="5132388" y="5133975"/>
          <p14:tracePt t="104341" x="5086350" y="5153025"/>
          <p14:tracePt t="104348" x="5032375" y="5153025"/>
          <p14:tracePt t="104356" x="4968875" y="5160963"/>
          <p14:tracePt t="104366" x="4932363" y="5160963"/>
          <p14:tracePt t="104371" x="4886325" y="5180013"/>
          <p14:tracePt t="104379" x="4868863" y="5180013"/>
          <p14:tracePt t="104387" x="4813300" y="5180013"/>
          <p14:tracePt t="104395" x="4776788" y="5180013"/>
          <p14:tracePt t="104403" x="4730750" y="5189538"/>
          <p14:tracePt t="104412" x="4703763" y="5189538"/>
          <p14:tracePt t="104418" x="4649788" y="5189538"/>
          <p14:tracePt t="104428" x="4586288" y="5216525"/>
          <p14:tracePt t="104434" x="4549775" y="5216525"/>
          <p14:tracePt t="104443" x="4494213" y="5216525"/>
          <p14:tracePt t="104451" x="4448175" y="5216525"/>
          <p14:tracePt t="104464" x="4394200" y="5216525"/>
          <p14:tracePt t="104466" x="4357688" y="5216525"/>
          <p14:tracePt t="104474" x="4321175" y="5216525"/>
          <p14:tracePt t="104482" x="4267200" y="5216525"/>
          <p14:tracePt t="104490" x="4211638" y="5226050"/>
          <p14:tracePt t="104498" x="4184650" y="5226050"/>
          <p14:tracePt t="104507" x="4165600" y="5226050"/>
          <p14:tracePt t="104514" x="4121150" y="5233988"/>
          <p14:tracePt t="104523" x="4084638" y="5233988"/>
          <p14:tracePt t="104531" x="4065588" y="5233988"/>
          <p14:tracePt t="104540" x="4029075" y="5243513"/>
          <p14:tracePt t="104546" x="4021138" y="5243513"/>
          <p14:tracePt t="104556" x="3975100" y="5262563"/>
          <p14:tracePt t="104563" x="3965575" y="5262563"/>
          <p14:tracePt t="104572" x="3948113" y="5262563"/>
          <p14:tracePt t="104579" x="3929063" y="5262563"/>
          <p14:tracePt t="104588" x="3919538" y="5270500"/>
          <p14:tracePt t="104604" x="3902075" y="5280025"/>
          <p14:tracePt t="104786" x="3919538" y="5262563"/>
          <p14:tracePt t="104795" x="3948113" y="5243513"/>
          <p14:tracePt t="104803" x="3965575" y="5226050"/>
          <p14:tracePt t="104811" x="3975100" y="5207000"/>
          <p14:tracePt t="104819" x="4002088" y="5170488"/>
          <p14:tracePt t="104827" x="4021138" y="5153025"/>
          <p14:tracePt t="104835" x="4057650" y="5126038"/>
          <p14:tracePt t="104844" x="4084638" y="5089525"/>
          <p14:tracePt t="104852" x="4121150" y="5060950"/>
          <p14:tracePt t="104863" x="4184650" y="5006975"/>
          <p14:tracePt t="104866" x="4211638" y="4987925"/>
          <p14:tracePt t="104875" x="4275138" y="4943475"/>
          <p14:tracePt t="104882" x="4284663" y="4933950"/>
          <p14:tracePt t="104891" x="4330700" y="4897438"/>
          <p14:tracePt t="104911" x="4357688" y="4887913"/>
          <p14:tracePt t="105194" x="4348163" y="4897438"/>
          <p14:tracePt t="105202" x="4311650" y="4924425"/>
          <p14:tracePt t="105210" x="4294188" y="4943475"/>
          <p14:tracePt t="105218" x="4275138" y="4960938"/>
          <p14:tracePt t="105226" x="4267200" y="4970463"/>
          <p14:tracePt t="105234" x="4248150" y="4987925"/>
          <p14:tracePt t="105243" x="4230688" y="4997450"/>
          <p14:tracePt t="105533" x="4238625" y="4997450"/>
          <p14:tracePt t="105540" x="4357688" y="4987925"/>
          <p14:tracePt t="105551" x="4430713" y="4960938"/>
          <p14:tracePt t="105557" x="4540250" y="4951413"/>
          <p14:tracePt t="105567" x="4622800" y="4906963"/>
          <p14:tracePt t="105571" x="4686300" y="4897438"/>
          <p14:tracePt t="105580" x="4740275" y="4887913"/>
          <p14:tracePt t="105586" x="4803775" y="4860925"/>
          <p14:tracePt t="105594" x="4849813" y="4851400"/>
          <p14:tracePt t="105602" x="4868863" y="4841875"/>
          <p14:tracePt t="105610" x="4895850" y="4833938"/>
          <p14:tracePt t="105618" x="4913313" y="4814888"/>
          <p14:tracePt t="105626" x="4932363" y="4805363"/>
          <p14:tracePt t="106036" x="4941888" y="4805363"/>
          <p14:tracePt t="106828" x="4949825" y="4814888"/>
          <p14:tracePt t="106843" x="4949825" y="4833938"/>
          <p14:tracePt t="106852" x="4949825" y="4851400"/>
          <p14:tracePt t="106860" x="4949825" y="4860925"/>
          <p14:tracePt t="106868" x="4949825" y="4878388"/>
          <p14:tracePt t="106876" x="4949825" y="4887913"/>
          <p14:tracePt t="111301" x="4949825" y="4897438"/>
          <p14:tracePt t="111307" x="4932363" y="4906963"/>
          <p14:tracePt t="111325" x="4913313" y="4933950"/>
          <p14:tracePt t="111339" x="4905375" y="4933950"/>
          <p14:tracePt t="111492" x="4895850" y="4933950"/>
          <p14:tracePt t="111501" x="4895850" y="4906963"/>
          <p14:tracePt t="111507" x="4895850" y="4851400"/>
          <p14:tracePt t="111516" x="4886325" y="4824413"/>
          <p14:tracePt t="111527" x="4876800" y="4787900"/>
          <p14:tracePt t="111532" x="4859338" y="4751388"/>
          <p14:tracePt t="111542" x="4849813" y="4714875"/>
          <p14:tracePt t="111548" x="4822825" y="4668838"/>
          <p14:tracePt t="111558" x="4803775" y="4641850"/>
          <p14:tracePt t="111564" x="4786313" y="4614863"/>
          <p14:tracePt t="111577" x="4759325" y="4568825"/>
          <p14:tracePt t="111580" x="4730750" y="4522788"/>
          <p14:tracePt t="111587" x="4703763" y="4486275"/>
          <p14:tracePt t="111595" x="4676775" y="4441825"/>
          <p14:tracePt t="111603" x="4659313" y="4413250"/>
          <p14:tracePt t="111611" x="4630738" y="4386263"/>
          <p14:tracePt t="111619" x="4603750" y="4349750"/>
          <p14:tracePt t="111626" x="4549775" y="4313238"/>
          <p14:tracePt t="111634" x="4521200" y="4295775"/>
          <p14:tracePt t="111642" x="4476750" y="4276725"/>
          <p14:tracePt t="111650" x="4457700" y="4268788"/>
          <p14:tracePt t="111658" x="4448175" y="4259263"/>
          <p14:tracePt t="111666" x="4440238" y="4259263"/>
          <p14:tracePt t="111844" x="4430713" y="4249738"/>
          <p14:tracePt t="111862" x="4403725" y="4240213"/>
          <p14:tracePt t="111868" x="4376738" y="4232275"/>
          <p14:tracePt t="111876" x="4311650" y="4186238"/>
          <p14:tracePt t="111884" x="4267200" y="4149725"/>
          <p14:tracePt t="111890" x="4221163" y="4122738"/>
          <p14:tracePt t="111898" x="4184650" y="4113213"/>
          <p14:tracePt t="111906" x="4165600" y="4094163"/>
          <p14:tracePt t="111922" x="4165600" y="4086225"/>
          <p14:tracePt t="111930" x="4157663" y="4076700"/>
          <p14:tracePt t="111946" x="4157663" y="4057650"/>
          <p14:tracePt t="111962" x="4157663" y="4049713"/>
          <p14:tracePt t="111970" x="4157663" y="4013200"/>
          <p14:tracePt t="111978" x="4157663" y="4003675"/>
          <p14:tracePt t="111986" x="4157663" y="3994150"/>
          <p14:tracePt t="111994" x="4157663" y="3967163"/>
          <p14:tracePt t="112003" x="4175125" y="3940175"/>
          <p14:tracePt t="112011" x="4184650" y="3921125"/>
          <p14:tracePt t="112019" x="4194175" y="3875088"/>
          <p14:tracePt t="112028" x="4230688" y="3848100"/>
          <p14:tracePt t="112035" x="4248150" y="3803650"/>
          <p14:tracePt t="112044" x="4284663" y="3748088"/>
          <p14:tracePt t="112050" x="4311650" y="3711575"/>
          <p14:tracePt t="112058" x="4348163" y="3648075"/>
          <p14:tracePt t="112066" x="4367213" y="3611563"/>
          <p14:tracePt t="112077" x="4403725" y="3556000"/>
          <p14:tracePt t="112082" x="4421188" y="3511550"/>
          <p14:tracePt t="112090" x="4448175" y="3475038"/>
          <p14:tracePt t="112098" x="4467225" y="3446463"/>
          <p14:tracePt t="112107" x="4476750" y="3402013"/>
          <p14:tracePt t="112115" x="4521200" y="3355975"/>
          <p14:tracePt t="112124" x="4549775" y="3328988"/>
          <p14:tracePt t="112131" x="4586288" y="3265488"/>
          <p14:tracePt t="112141" x="4613275" y="3219450"/>
          <p14:tracePt t="112147" x="4649788" y="3173413"/>
          <p14:tracePt t="112157" x="4686300" y="3127375"/>
          <p14:tracePt t="112162" x="4713288" y="3090863"/>
          <p14:tracePt t="112170" x="4740275" y="3046413"/>
          <p14:tracePt t="112178" x="4759325" y="3017838"/>
          <p14:tracePt t="112186" x="4813300" y="2973388"/>
          <p14:tracePt t="112194" x="4840288" y="2927350"/>
          <p14:tracePt t="112202" x="4876800" y="2890838"/>
          <p14:tracePt t="112210" x="4895850" y="2873375"/>
          <p14:tracePt t="112218" x="4913313" y="2844800"/>
          <p14:tracePt t="112226" x="4932363" y="2817813"/>
          <p14:tracePt t="112235" x="4968875" y="2800350"/>
          <p14:tracePt t="112244" x="4978400" y="2781300"/>
          <p14:tracePt t="112251" x="5005388" y="2754313"/>
          <p14:tracePt t="112263" x="5014913" y="2744788"/>
          <p14:tracePt t="112266" x="5014913" y="2735263"/>
          <p14:tracePt t="112274" x="5022850" y="2727325"/>
          <p14:tracePt t="112291" x="5032375" y="2708275"/>
          <p14:tracePt t="112307" x="5041900" y="2698750"/>
          <p14:tracePt t="112395" x="5049838" y="2698750"/>
          <p14:tracePt t="112411" x="5049838" y="2727325"/>
          <p14:tracePt t="112419" x="5049838" y="2808288"/>
          <p14:tracePt t="112427" x="5022850" y="2963863"/>
          <p14:tracePt t="112435" x="5022850" y="3090863"/>
          <p14:tracePt t="112443" x="5022850" y="3236913"/>
          <p14:tracePt t="112451" x="5022850" y="3365500"/>
          <p14:tracePt t="112459" x="5059363" y="3511550"/>
          <p14:tracePt t="112467" x="5105400" y="3638550"/>
          <p14:tracePt t="112475" x="5187950" y="3811588"/>
          <p14:tracePt t="112482" x="5260975" y="3948113"/>
          <p14:tracePt t="112490" x="5314950" y="4076700"/>
          <p14:tracePt t="112500" x="5368925" y="4159250"/>
          <p14:tracePt t="112511" x="5414963" y="4222750"/>
          <p14:tracePt t="112516" x="5434013" y="4268788"/>
          <p14:tracePt t="112524" x="5470525" y="4322763"/>
          <p14:tracePt t="112531" x="5478463" y="4322763"/>
          <p14:tracePt t="112541" x="5487988" y="4340225"/>
          <p14:tracePt t="112581" x="5487988" y="4349750"/>
          <p14:tracePt t="112651" x="5487988" y="4359275"/>
          <p14:tracePt t="112658" x="5487988" y="4376738"/>
          <p14:tracePt t="112666" x="5487988" y="4395788"/>
          <p14:tracePt t="112674" x="5487988" y="4405313"/>
          <p14:tracePt t="112683" x="5487988" y="4413250"/>
          <p14:tracePt t="112692" x="5487988" y="4432300"/>
          <p14:tracePt t="112700" x="5487988" y="4441825"/>
          <p14:tracePt t="112710" x="5487988" y="4459288"/>
          <p14:tracePt t="112714" x="5487988" y="4478338"/>
          <p14:tracePt t="112730" x="5487988" y="4486275"/>
          <p14:tracePt t="112739" x="5478463" y="4495800"/>
          <p14:tracePt t="112804" x="5470525" y="4505325"/>
          <p14:tracePt t="112812" x="5461000" y="4514850"/>
          <p14:tracePt t="112820" x="5434013" y="4522788"/>
          <p14:tracePt t="112828" x="5414963" y="4541838"/>
          <p14:tracePt t="113004" x="5405438" y="4522788"/>
          <p14:tracePt t="113012" x="5405438" y="4486275"/>
          <p14:tracePt t="113020" x="5405438" y="4468813"/>
          <p14:tracePt t="113028" x="5405438" y="4441825"/>
          <p14:tracePt t="113036" x="5405438" y="4422775"/>
          <p14:tracePt t="113044" x="5405438" y="4405313"/>
          <p14:tracePt t="113052" x="5414963" y="4386263"/>
          <p14:tracePt t="113060" x="5414963" y="4376738"/>
          <p14:tracePt t="113068" x="5424488" y="4349750"/>
          <p14:tracePt t="113082" x="5434013" y="4332288"/>
          <p14:tracePt t="113085" x="5434013" y="4322763"/>
          <p14:tracePt t="113092" x="5441950" y="4303713"/>
          <p14:tracePt t="113109" x="5441950" y="4295775"/>
          <p14:tracePt t="113114" x="5451475" y="4295775"/>
          <p14:tracePt t="114340" x="5461000" y="4286250"/>
          <p14:tracePt t="115218" x="5461000" y="4303713"/>
          <p14:tracePt t="115226" x="5434013" y="4322763"/>
          <p14:tracePt t="115234" x="5405438" y="4332288"/>
          <p14:tracePt t="115242" x="5378450" y="4332288"/>
          <p14:tracePt t="115251" x="5334000" y="4368800"/>
          <p14:tracePt t="115259" x="5305425" y="4376738"/>
          <p14:tracePt t="115267" x="5268913" y="4386263"/>
          <p14:tracePt t="115275" x="5251450" y="4405313"/>
          <p14:tracePt t="115282" x="5241925" y="4405313"/>
          <p14:tracePt t="115290" x="5241925" y="4413250"/>
          <p14:tracePt t="115298" x="5232400" y="4413250"/>
          <p14:tracePt t="115400" x="5224463" y="4422775"/>
          <p14:tracePt t="115418" x="5224463" y="4441825"/>
          <p14:tracePt t="115450" x="5214938" y="4449763"/>
          <p14:tracePt t="115466" x="5205413" y="4459288"/>
          <p14:tracePt t="115498" x="5195888" y="4486275"/>
          <p14:tracePt t="115506" x="5178425" y="4505325"/>
          <p14:tracePt t="115523" x="5168900" y="4532313"/>
          <p14:tracePt t="115652" x="5168900" y="4541838"/>
          <p14:tracePt t="115660" x="5178425" y="4541838"/>
          <p14:tracePt t="115668" x="5205413" y="4532313"/>
          <p14:tracePt t="115676" x="5214938" y="4522788"/>
          <p14:tracePt t="115716" x="5214938" y="4514850"/>
          <p14:tracePt t="115852" x="5214938" y="4486275"/>
          <p14:tracePt t="115860" x="5195888" y="4441825"/>
          <p14:tracePt t="115868" x="5122863" y="4386263"/>
          <p14:tracePt t="115876" x="5041900" y="4303713"/>
          <p14:tracePt t="115898" x="4876800" y="4167188"/>
          <p14:tracePt t="115899" x="4776788" y="4094163"/>
          <p14:tracePt t="115906" x="4659313" y="4021138"/>
          <p14:tracePt t="115914" x="4540250" y="3948113"/>
          <p14:tracePt t="115923" x="4457700" y="3921125"/>
          <p14:tracePt t="115930" x="4357688" y="3848100"/>
          <p14:tracePt t="115939" x="4311650" y="3811588"/>
          <p14:tracePt t="115946" x="4294188" y="3803650"/>
          <p14:tracePt t="115955" x="4275138" y="3794125"/>
          <p14:tracePt t="116118" x="4267200" y="3784600"/>
          <p14:tracePt t="116148" x="4267200" y="3775075"/>
          <p14:tracePt t="116156" x="4267200" y="3730625"/>
          <p14:tracePt t="116163" x="4267200" y="3702050"/>
          <p14:tracePt t="116171" x="4275138" y="3665538"/>
          <p14:tracePt t="116178" x="4321175" y="3621088"/>
          <p14:tracePt t="116186" x="4348163" y="3556000"/>
          <p14:tracePt t="116194" x="4394200" y="3482975"/>
          <p14:tracePt t="116202" x="4413250" y="3419475"/>
          <p14:tracePt t="116210" x="4467225" y="3338513"/>
          <p14:tracePt t="116218" x="4513263" y="3255963"/>
          <p14:tracePt t="116226" x="4549775" y="3192463"/>
          <p14:tracePt t="116234" x="4613275" y="3127375"/>
          <p14:tracePt t="116242" x="4640263" y="3082925"/>
          <p14:tracePt t="116250" x="4676775" y="3017838"/>
          <p14:tracePt t="116258" x="4713288" y="2963863"/>
          <p14:tracePt t="116268" x="4730750" y="2917825"/>
          <p14:tracePt t="116274" x="4740275" y="2900363"/>
          <p14:tracePt t="116283" x="4767263" y="2881313"/>
          <p14:tracePt t="116293" x="4767263" y="2873375"/>
          <p14:tracePt t="116300" x="4776788" y="2863850"/>
          <p14:tracePt t="116314" x="4786313" y="2827338"/>
          <p14:tracePt t="116323" x="4795838" y="2817813"/>
          <p14:tracePt t="116348" x="4803775" y="2808288"/>
          <p14:tracePt t="116364" x="4803775" y="2800350"/>
          <p14:tracePt t="116524" x="4803775" y="2817813"/>
          <p14:tracePt t="116532" x="4803775" y="2854325"/>
          <p14:tracePt t="116540" x="4795838" y="2900363"/>
          <p14:tracePt t="116548" x="4786313" y="2954338"/>
          <p14:tracePt t="116558" x="4786313" y="3017838"/>
          <p14:tracePt t="116564" x="4786313" y="3073400"/>
          <p14:tracePt t="116573" x="4767263" y="3127375"/>
          <p14:tracePt t="116580" x="4740275" y="3209925"/>
          <p14:tracePt t="116586" x="4740275" y="3282950"/>
          <p14:tracePt t="116594" x="4730750" y="3346450"/>
          <p14:tracePt t="116602" x="4730750" y="3402013"/>
          <p14:tracePt t="116610" x="4730750" y="3475038"/>
          <p14:tracePt t="116618" x="4730750" y="3529013"/>
          <p14:tracePt t="116626" x="4730750" y="3575050"/>
          <p14:tracePt t="116634" x="4730750" y="3638550"/>
          <p14:tracePt t="116643" x="4740275" y="3684588"/>
          <p14:tracePt t="116651" x="4759325" y="3757613"/>
          <p14:tracePt t="116659" x="4767263" y="3840163"/>
          <p14:tracePt t="116668" x="4795838" y="3884613"/>
          <p14:tracePt t="116675" x="4803775" y="3940175"/>
          <p14:tracePt t="116684" x="4813300" y="3984625"/>
          <p14:tracePt t="116690" x="4822825" y="4013200"/>
          <p14:tracePt t="116700" x="4832350" y="4057650"/>
          <p14:tracePt t="116706" x="4849813" y="4086225"/>
          <p14:tracePt t="116714" x="4849813" y="4113213"/>
          <p14:tracePt t="116723" x="4859338" y="4149725"/>
          <p14:tracePt t="116732" x="4859338" y="4159250"/>
          <p14:tracePt t="116742" x="4859338" y="4176713"/>
          <p14:tracePt t="116748" x="4859338" y="4195763"/>
          <p14:tracePt t="116759" x="4859338" y="4203700"/>
          <p14:tracePt t="116764" x="4859338" y="4222750"/>
          <p14:tracePt t="116773" x="4859338" y="4232275"/>
          <p14:tracePt t="117019" x="4868863" y="4232275"/>
          <p14:tracePt t="117027" x="4905375" y="4176713"/>
          <p14:tracePt t="117037" x="4932363" y="4113213"/>
          <p14:tracePt t="117043" x="4932363" y="4057650"/>
          <p14:tracePt t="117052" x="4959350" y="3984625"/>
          <p14:tracePt t="117059" x="4959350" y="3921125"/>
          <p14:tracePt t="117069" x="4959350" y="3867150"/>
          <p14:tracePt t="117075" x="4959350" y="3811588"/>
          <p14:tracePt t="117086" x="4968875" y="3757613"/>
          <p14:tracePt t="117090" x="4968875" y="3694113"/>
          <p14:tracePt t="117100" x="4968875" y="3638550"/>
          <p14:tracePt t="117107" x="4968875" y="3611563"/>
          <p14:tracePt t="117115" x="4968875" y="3556000"/>
          <p14:tracePt t="117125" x="4968875" y="3548063"/>
          <p14:tracePt t="117131" x="4968875" y="3511550"/>
          <p14:tracePt t="117140" x="4959350" y="3492500"/>
          <p14:tracePt t="117148" x="4959350" y="3475038"/>
          <p14:tracePt t="117164" x="4959350" y="3465513"/>
          <p14:tracePt t="117764" x="4959350" y="3446463"/>
          <p14:tracePt t="117772" x="4949825" y="3429000"/>
          <p14:tracePt t="117780" x="4932363" y="3411538"/>
          <p14:tracePt t="117788" x="4913313" y="3402013"/>
          <p14:tracePt t="117796" x="4886325" y="3382963"/>
          <p14:tracePt t="117802" x="4859338" y="3365500"/>
          <p14:tracePt t="117810" x="4849813" y="3355975"/>
          <p14:tracePt t="117818" x="4840288" y="3346450"/>
          <p14:tracePt t="117826" x="4822825" y="3338513"/>
          <p14:tracePt t="117834" x="4813300" y="3319463"/>
          <p14:tracePt t="117986" x="4813300" y="3309938"/>
          <p14:tracePt t="118053" x="4813300" y="3302000"/>
          <p14:tracePt t="118074" x="4813300" y="3292475"/>
          <p14:tracePt t="118090" x="4813300" y="3282950"/>
          <p14:tracePt t="118304" x="4832350" y="3282950"/>
          <p14:tracePt t="118306" x="4895850" y="3309938"/>
          <p14:tracePt t="118314" x="4995863" y="3382963"/>
          <p14:tracePt t="118322" x="5078413" y="3438525"/>
          <p14:tracePt t="118330" x="5195888" y="3492500"/>
          <p14:tracePt t="118338" x="5305425" y="3548063"/>
          <p14:tracePt t="118346" x="5387975" y="3602038"/>
          <p14:tracePt t="118354" x="5507038" y="3675063"/>
          <p14:tracePt t="118362" x="5607050" y="3748088"/>
          <p14:tracePt t="118371" x="5707063" y="3803650"/>
          <p14:tracePt t="118379" x="5807075" y="3875088"/>
          <p14:tracePt t="118386" x="5889625" y="3930650"/>
          <p14:tracePt t="118394" x="5953125" y="3957638"/>
          <p14:tracePt t="118402" x="6053138" y="4013200"/>
          <p14:tracePt t="118410" x="6116638" y="4057650"/>
          <p14:tracePt t="118418" x="6181725" y="4076700"/>
          <p14:tracePt t="118426" x="6208713" y="4086225"/>
          <p14:tracePt t="118435" x="6254750" y="4113213"/>
          <p14:tracePt t="118442" x="6262688" y="4122738"/>
          <p14:tracePt t="118451" x="6299200" y="4130675"/>
          <p14:tracePt t="118466" x="6318250" y="4140200"/>
          <p14:tracePt t="118474" x="6326188" y="4140200"/>
          <p14:tracePt t="118483" x="6335713" y="4140200"/>
          <p14:tracePt t="118491" x="6345238" y="4140200"/>
          <p14:tracePt t="118498" x="6372225" y="4140200"/>
          <p14:tracePt t="118506" x="6418263" y="4167188"/>
          <p14:tracePt t="118514" x="6445250" y="4176713"/>
          <p14:tracePt t="118522" x="6491288" y="4195763"/>
          <p14:tracePt t="118530" x="6554788" y="4213225"/>
          <p14:tracePt t="118538" x="6610350" y="4240213"/>
          <p14:tracePt t="118546" x="6691313" y="4268788"/>
          <p14:tracePt t="118555" x="6737350" y="4303713"/>
          <p14:tracePt t="118562" x="6856413" y="4349750"/>
          <p14:tracePt t="118571" x="6956425" y="4386263"/>
          <p14:tracePt t="118579" x="7083425" y="4449763"/>
          <p14:tracePt t="118587" x="7183438" y="4486275"/>
          <p14:tracePt t="118595" x="7302500" y="4532313"/>
          <p14:tracePt t="118602" x="7412038" y="4578350"/>
          <p14:tracePt t="118611" x="7512050" y="4605338"/>
          <p14:tracePt t="118618" x="7567613" y="4624388"/>
          <p14:tracePt t="118626" x="7612063" y="4641850"/>
          <p14:tracePt t="118634" x="7631113" y="4641850"/>
          <p14:tracePt t="118642" x="7639050" y="4641850"/>
          <p14:tracePt t="118651" x="7658100" y="4641850"/>
          <p14:tracePt t="118964" x="7667625" y="4651375"/>
          <p14:tracePt t="119010" x="7648575" y="4678363"/>
          <p14:tracePt t="119018" x="7621588" y="4687888"/>
          <p14:tracePt t="119026" x="7621588" y="4697413"/>
          <p14:tracePt t="119043" x="7612063" y="4705350"/>
          <p14:tracePt t="119428" x="7594600" y="4714875"/>
          <p14:tracePt t="119438" x="7567613" y="4714875"/>
          <p14:tracePt t="119443" x="7531100" y="4741863"/>
          <p14:tracePt t="119452" x="7512050" y="4751388"/>
          <p14:tracePt t="119459" x="7502525" y="4760913"/>
          <p14:tracePt t="119470" x="7494588" y="4760913"/>
          <p14:tracePt t="119476" x="7485063" y="4768850"/>
          <p14:tracePt t="119610" x="7448550" y="4768850"/>
          <p14:tracePt t="119618" x="7392988" y="4768850"/>
          <p14:tracePt t="119626" x="7302500" y="4768850"/>
          <p14:tracePt t="119634" x="7175500" y="4768850"/>
          <p14:tracePt t="119642" x="7083425" y="4768850"/>
          <p14:tracePt t="119650" x="6992938" y="4768850"/>
          <p14:tracePt t="119659" x="6892925" y="4768850"/>
          <p14:tracePt t="119667" x="6783388" y="4751388"/>
          <p14:tracePt t="119675" x="6710363" y="4751388"/>
          <p14:tracePt t="119684" x="6600825" y="4732338"/>
          <p14:tracePt t="119690" x="6500813" y="4724400"/>
          <p14:tracePt t="119700" x="6372225" y="4697413"/>
          <p14:tracePt t="119706" x="6281738" y="4678363"/>
          <p14:tracePt t="119715" x="6218238" y="4660900"/>
          <p14:tracePt t="119722" x="6080125" y="4614863"/>
          <p14:tracePt t="119730" x="5953125" y="4595813"/>
          <p14:tracePt t="119739" x="5807075" y="4587875"/>
          <p14:tracePt t="119746" x="5661025" y="4541838"/>
          <p14:tracePt t="119755" x="5497513" y="4522788"/>
          <p14:tracePt t="119762" x="5351463" y="4505325"/>
          <p14:tracePt t="119771" x="5178425" y="4459288"/>
          <p14:tracePt t="119779" x="4986338" y="4395788"/>
          <p14:tracePt t="119787" x="4859338" y="4368800"/>
          <p14:tracePt t="119795" x="4730750" y="4322763"/>
          <p14:tracePt t="119802" x="4576763" y="4295775"/>
          <p14:tracePt t="119810" x="4448175" y="4286250"/>
          <p14:tracePt t="119818" x="4340225" y="4240213"/>
          <p14:tracePt t="119826" x="4238625" y="4240213"/>
          <p14:tracePt t="119834" x="4165600" y="4232275"/>
          <p14:tracePt t="119842" x="4121150" y="4213225"/>
          <p14:tracePt t="119851" x="4094163" y="4213225"/>
          <p14:tracePt t="119859" x="4084638" y="4213225"/>
          <p14:tracePt t="119868" x="4075113" y="4213225"/>
          <p14:tracePt t="120004" x="4075113" y="4195763"/>
          <p14:tracePt t="120012" x="4075113" y="4176713"/>
          <p14:tracePt t="120020" x="4065588" y="4159250"/>
          <p14:tracePt t="120028" x="4029075" y="4122738"/>
          <p14:tracePt t="120040" x="4021138" y="4103688"/>
          <p14:tracePt t="120043" x="3992563" y="4076700"/>
          <p14:tracePt t="120053" x="3984625" y="4057650"/>
          <p14:tracePt t="120058" x="3965575" y="4040188"/>
          <p14:tracePt t="120066" x="3911600" y="3994150"/>
          <p14:tracePt t="120074" x="3892550" y="3967163"/>
          <p14:tracePt t="120083" x="3865563" y="3948113"/>
          <p14:tracePt t="120094" x="3846513" y="3930650"/>
          <p14:tracePt t="120102" x="3829050" y="3921125"/>
          <p14:tracePt t="120107" x="3819525" y="3921125"/>
          <p14:tracePt t="120117" x="3792538" y="3903663"/>
          <p14:tracePt t="120123" x="3775075" y="3884613"/>
          <p14:tracePt t="120139" x="3738563" y="3848100"/>
          <p14:tracePt t="120155" x="3729038" y="3821113"/>
          <p14:tracePt t="120163" x="3709988" y="3784600"/>
          <p14:tracePt t="120172" x="3683000" y="3757613"/>
          <p14:tracePt t="120179" x="3646488" y="3694113"/>
          <p14:tracePt t="120187" x="3573463" y="3621088"/>
          <p14:tracePt t="120195" x="3509963" y="3584575"/>
          <p14:tracePt t="120203" x="3409950" y="3511550"/>
          <p14:tracePt t="120211" x="3346450" y="3465513"/>
          <p14:tracePt t="120219" x="3327400" y="3438525"/>
          <p14:tracePt t="120227" x="3236913" y="3402013"/>
          <p14:tracePt t="120235" x="3108325" y="3392488"/>
          <p14:tracePt t="120243" x="3008313" y="3365500"/>
          <p14:tracePt t="120251" x="2898775" y="3365500"/>
          <p14:tracePt t="120259" x="2808288" y="3365500"/>
          <p14:tracePt t="120267" x="2752725" y="3365500"/>
          <p14:tracePt t="120275" x="2716213" y="3365500"/>
          <p14:tracePt t="120284" x="2671763" y="3365500"/>
          <p14:tracePt t="120290" x="2652713" y="3365500"/>
          <p14:tracePt t="120299" x="2625725" y="3365500"/>
          <p14:tracePt t="120316" x="2606675" y="3365500"/>
          <p14:tracePt t="120322" x="2598738" y="3375025"/>
          <p14:tracePt t="120330" x="2579688" y="3382963"/>
          <p14:tracePt t="120339" x="2552700" y="3411538"/>
          <p14:tracePt t="120346" x="2533650" y="3429000"/>
          <p14:tracePt t="120355" x="2498725" y="3465513"/>
          <p14:tracePt t="120362" x="2489200" y="3465513"/>
          <p14:tracePt t="120370" x="2462213" y="3502025"/>
          <p14:tracePt t="120379" x="2443163" y="3519488"/>
          <p14:tracePt t="120389" x="2425700" y="3556000"/>
          <p14:tracePt t="120396" x="2416175" y="3565525"/>
          <p14:tracePt t="120407" x="2406650" y="3592513"/>
          <p14:tracePt t="120411" x="2397125" y="3602038"/>
          <p14:tracePt t="120419" x="2397125" y="3611563"/>
          <p14:tracePt t="120426" x="2397125" y="3629025"/>
          <p14:tracePt t="120434" x="2397125" y="3638550"/>
          <p14:tracePt t="120451" x="2379663" y="3657600"/>
          <p14:tracePt t="120458" x="2379663" y="3665538"/>
          <p14:tracePt t="120467" x="2379663" y="3684588"/>
          <p14:tracePt t="120474" x="2379663" y="3711575"/>
          <p14:tracePt t="120483" x="2379663" y="3730625"/>
          <p14:tracePt t="120490" x="2379663" y="3757613"/>
          <p14:tracePt t="120499" x="2379663" y="3767138"/>
          <p14:tracePt t="120506" x="2379663" y="3775075"/>
          <p14:tracePt t="120515" x="2379663" y="3803650"/>
          <p14:tracePt t="120522" x="2379663" y="3821113"/>
          <p14:tracePt t="120530" x="2397125" y="3840163"/>
          <p14:tracePt t="120539" x="2443163" y="3867150"/>
          <p14:tracePt t="120546" x="2470150" y="3875088"/>
          <p14:tracePt t="120555" x="2533650" y="3884613"/>
          <p14:tracePt t="120563" x="2570163" y="3884613"/>
          <p14:tracePt t="120572" x="2635250" y="3921125"/>
          <p14:tracePt t="120579" x="2725738" y="3948113"/>
          <p14:tracePt t="120587" x="2781300" y="3948113"/>
          <p14:tracePt t="120595" x="2852738" y="3948113"/>
          <p14:tracePt t="120602" x="2954338" y="3948113"/>
          <p14:tracePt t="120610" x="3027363" y="3948113"/>
          <p14:tracePt t="120618" x="3063875" y="3948113"/>
          <p14:tracePt t="120626" x="3090863" y="3948113"/>
          <p14:tracePt t="120634" x="3127375" y="3948113"/>
          <p14:tracePt t="120642" x="3154363" y="3930650"/>
          <p14:tracePt t="120650" x="3181350" y="3911600"/>
          <p14:tracePt t="120658" x="3190875" y="3903663"/>
          <p14:tracePt t="120667" x="3217863" y="3884613"/>
          <p14:tracePt t="120675" x="3227388" y="3884613"/>
          <p14:tracePt t="120684" x="3244850" y="3867150"/>
          <p14:tracePt t="120691" x="3263900" y="3830638"/>
          <p14:tracePt t="120701" x="3273425" y="3821113"/>
          <p14:tracePt t="120706" x="3281363" y="3821113"/>
          <p14:tracePt t="120723" x="3290888" y="3811588"/>
          <p14:tracePt t="120731" x="3300413" y="3794125"/>
          <p14:tracePt t="121020" x="3327400" y="3784600"/>
          <p14:tracePt t="121028" x="3363913" y="3784600"/>
          <p14:tracePt t="121037" x="3409950" y="3784600"/>
          <p14:tracePt t="121044" x="3463925" y="3784600"/>
          <p14:tracePt t="121052" x="3500438" y="3784600"/>
          <p14:tracePt t="121059" x="3536950" y="3784600"/>
          <p14:tracePt t="121070" x="3573463" y="3784600"/>
          <p14:tracePt t="121075" x="3600450" y="3784600"/>
          <p14:tracePt t="121084" x="3619500" y="3775075"/>
          <p14:tracePt t="121219" x="3629025" y="3775075"/>
          <p14:tracePt t="121740" x="3636963" y="3775075"/>
          <p14:tracePt t="124396" x="3636963" y="3784600"/>
          <p14:tracePt t="124637" x="3636963" y="3794125"/>
          <p14:tracePt t="124643" x="3636963" y="3821113"/>
          <p14:tracePt t="124652" x="3636963" y="3903663"/>
          <p14:tracePt t="124659" x="3619500" y="3921125"/>
          <p14:tracePt t="124670" x="3609975" y="3948113"/>
          <p14:tracePt t="124675" x="3609975" y="3984625"/>
          <p14:tracePt t="124684" x="3600450" y="4003675"/>
          <p14:tracePt t="124691" x="3600450" y="4013200"/>
          <p14:tracePt t="124701" x="3600450" y="4040188"/>
          <p14:tracePt t="124719" x="3600450" y="4049713"/>
          <p14:tracePt t="125356" x="3600450" y="4030663"/>
          <p14:tracePt t="125362" x="3673475" y="3967163"/>
          <p14:tracePt t="125371" x="3810000" y="3921125"/>
          <p14:tracePt t="125378" x="3956050" y="3875088"/>
          <p14:tracePt t="125387" x="4094163" y="3830638"/>
          <p14:tracePt t="125395" x="4221163" y="3803650"/>
          <p14:tracePt t="125403" x="4367213" y="3757613"/>
          <p14:tracePt t="125411" x="4484688" y="3748088"/>
          <p14:tracePt t="125418" x="4576763" y="3702050"/>
          <p14:tracePt t="125426" x="4676775" y="3675063"/>
          <p14:tracePt t="125434" x="4730750" y="3665538"/>
          <p14:tracePt t="125442" x="4795838" y="3638550"/>
          <p14:tracePt t="125450" x="4813300" y="3629025"/>
          <p14:tracePt t="125458" x="4840288" y="3629025"/>
          <p14:tracePt t="125467" x="4868863" y="3621088"/>
          <p14:tracePt t="125485" x="4895850" y="3611563"/>
          <p14:tracePt t="125490" x="4905375" y="3611563"/>
          <p14:tracePt t="125499" x="4913313" y="3611563"/>
          <p14:tracePt t="125506" x="4932363" y="3611563"/>
          <p14:tracePt t="125515" x="4949825" y="3611563"/>
          <p14:tracePt t="125522" x="4959350" y="3611563"/>
          <p14:tracePt t="125531" x="4978400" y="3592513"/>
          <p14:tracePt t="125860" x="4986338" y="3592513"/>
          <p14:tracePt t="125908" x="4986338" y="3602038"/>
          <p14:tracePt t="125920" x="4949825" y="3675063"/>
          <p14:tracePt t="125922" x="4849813" y="3748088"/>
          <p14:tracePt t="125930" x="4832350" y="3767138"/>
          <p14:tracePt t="126308" x="4803775" y="3767138"/>
          <p14:tracePt t="126317" x="4759325" y="3830638"/>
          <p14:tracePt t="126326" x="4703763" y="3911600"/>
          <p14:tracePt t="126332" x="4640263" y="4030663"/>
          <p14:tracePt t="126344" x="4586288" y="4176713"/>
          <p14:tracePt t="126347" x="4513263" y="4276725"/>
          <p14:tracePt t="126357" x="4484688" y="4395788"/>
          <p14:tracePt t="126363" x="4430713" y="4486275"/>
          <p14:tracePt t="126373" x="4348163" y="4624388"/>
          <p14:tracePt t="126379" x="4294188" y="4724400"/>
          <p14:tracePt t="126388" x="4238625" y="4824413"/>
          <p14:tracePt t="126395" x="4165600" y="4906963"/>
          <p14:tracePt t="126403" x="4129088" y="4951413"/>
          <p14:tracePt t="126411" x="4084638" y="5024438"/>
          <p14:tracePt t="126420" x="4048125" y="5053013"/>
          <p14:tracePt t="126427" x="4021138" y="5080000"/>
          <p14:tracePt t="126435" x="3984625" y="5116513"/>
          <p14:tracePt t="126443" x="3975100" y="5126038"/>
          <p14:tracePt t="126452" x="3965575" y="5133975"/>
          <p14:tracePt t="126459" x="3956050" y="5153025"/>
          <p14:tracePt t="126467" x="3948113" y="5153025"/>
          <p14:tracePt t="126475" x="3902075" y="5180013"/>
          <p14:tracePt t="126483" x="3829050" y="5207000"/>
          <p14:tracePt t="126491" x="3746500" y="5233988"/>
          <p14:tracePt t="126499" x="3636963" y="5243513"/>
          <p14:tracePt t="126507" x="3546475" y="5262563"/>
          <p14:tracePt t="126515" x="3427413" y="5270500"/>
          <p14:tracePt t="126524" x="3354388" y="5270500"/>
          <p14:tracePt t="126531" x="3244850" y="5299075"/>
          <p14:tracePt t="126540" x="3190875" y="5299075"/>
          <p14:tracePt t="126548" x="3090863" y="5299075"/>
          <p14:tracePt t="126559" x="3017838" y="5316538"/>
          <p14:tracePt t="126564" x="2908300" y="5316538"/>
          <p14:tracePt t="126577" x="2852738" y="5316538"/>
          <p14:tracePt t="126580" x="2798763" y="5316538"/>
          <p14:tracePt t="126588" x="2752725" y="5316538"/>
          <p14:tracePt t="126595" x="2725738" y="5316538"/>
          <p14:tracePt t="126603" x="2679700" y="5316538"/>
          <p14:tracePt t="126611" x="2643188" y="5316538"/>
          <p14:tracePt t="126619" x="2589213" y="5316538"/>
          <p14:tracePt t="126626" x="2525713" y="5307013"/>
          <p14:tracePt t="126634" x="2452688" y="5299075"/>
          <p14:tracePt t="126642" x="2397125" y="5289550"/>
          <p14:tracePt t="126650" x="2297113" y="5270500"/>
          <p14:tracePt t="126658" x="2170113" y="5226050"/>
          <p14:tracePt t="126666" x="2033588" y="5197475"/>
          <p14:tracePt t="126674" x="1924050" y="5143500"/>
          <p14:tracePt t="126682" x="1768475" y="5080000"/>
          <p14:tracePt t="126690" x="1631950" y="5006975"/>
          <p14:tracePt t="126698" x="1504950" y="4933950"/>
          <p14:tracePt t="126706" x="1422400" y="4878388"/>
          <p14:tracePt t="126714" x="1330325" y="4787900"/>
          <p14:tracePt t="126723" x="1266825" y="4724400"/>
          <p14:tracePt t="126731" x="1230313" y="4678363"/>
          <p14:tracePt t="126740" x="1222375" y="4614863"/>
          <p14:tracePt t="126748" x="1222375" y="4559300"/>
          <p14:tracePt t="126757" x="1222375" y="4486275"/>
          <p14:tracePt t="126764" x="1222375" y="4413250"/>
          <p14:tracePt t="126775" x="1222375" y="4322763"/>
          <p14:tracePt t="126780" x="1222375" y="4268788"/>
          <p14:tracePt t="126789" x="1249363" y="4167188"/>
          <p14:tracePt t="126795" x="1285875" y="4103688"/>
          <p14:tracePt t="126803" x="1339850" y="4049713"/>
          <p14:tracePt t="126811" x="1395413" y="3984625"/>
          <p14:tracePt t="126819" x="1422400" y="3967163"/>
          <p14:tracePt t="126827" x="1468438" y="3921125"/>
          <p14:tracePt t="126835" x="1512888" y="3894138"/>
          <p14:tracePt t="126842" x="1576388" y="3857625"/>
          <p14:tracePt t="126852" x="1641475" y="3848100"/>
          <p14:tracePt t="126862" x="1751013" y="3830638"/>
          <p14:tracePt t="126868" x="1860550" y="3803650"/>
          <p14:tracePt t="126875" x="1987550" y="3803650"/>
          <p14:tracePt t="126884" x="2114550" y="3794125"/>
          <p14:tracePt t="126891" x="2224088" y="3794125"/>
          <p14:tracePt t="126899" x="2333625" y="3794125"/>
          <p14:tracePt t="126907" x="2443163" y="3794125"/>
          <p14:tracePt t="126915" x="2579688" y="3811588"/>
          <p14:tracePt t="126922" x="2679700" y="3867150"/>
          <p14:tracePt t="126930" x="2798763" y="3940175"/>
          <p14:tracePt t="126939" x="2889250" y="3994150"/>
          <p14:tracePt t="126946" x="2981325" y="4067175"/>
          <p14:tracePt t="126955" x="3063875" y="4149725"/>
          <p14:tracePt t="126962" x="3127375" y="4222750"/>
          <p14:tracePt t="126971" x="3217863" y="4286250"/>
          <p14:tracePt t="126978" x="3300413" y="4359275"/>
          <p14:tracePt t="126987" x="3382963" y="4413250"/>
          <p14:tracePt t="126994" x="3436938" y="4478338"/>
          <p14:tracePt t="127003" x="3463925" y="4514850"/>
          <p14:tracePt t="127011" x="3500438" y="4559300"/>
          <p14:tracePt t="127020" x="3509963" y="4605338"/>
          <p14:tracePt t="127027" x="3519488" y="4624388"/>
          <p14:tracePt t="127035" x="3519488" y="4651375"/>
          <p14:tracePt t="127042" x="3519488" y="4687888"/>
          <p14:tracePt t="127052" x="3519488" y="4741863"/>
          <p14:tracePt t="127060" x="3519488" y="4797425"/>
          <p14:tracePt t="127067" x="3519488" y="4878388"/>
          <p14:tracePt t="127075" x="3482975" y="4970463"/>
          <p14:tracePt t="127084" x="3427413" y="5070475"/>
          <p14:tracePt t="127091" x="3354388" y="5170488"/>
          <p14:tracePt t="127100" x="3309938" y="5226050"/>
          <p14:tracePt t="127109" x="3244850" y="5289550"/>
          <p14:tracePt t="127116" x="3136900" y="5380038"/>
          <p14:tracePt t="127122" x="3071813" y="5416550"/>
          <p14:tracePt t="127130" x="3008313" y="5453063"/>
          <p14:tracePt t="127140" x="2935288" y="5489575"/>
          <p14:tracePt t="127146" x="2871788" y="5518150"/>
          <p14:tracePt t="127156" x="2808288" y="5526088"/>
          <p14:tracePt t="127162" x="2735263" y="5545138"/>
          <p14:tracePt t="127171" x="2671763" y="5554663"/>
          <p14:tracePt t="127178" x="2598738" y="5572125"/>
          <p14:tracePt t="127190" x="2552700" y="5572125"/>
          <p14:tracePt t="127194" x="2498725" y="5572125"/>
          <p14:tracePt t="127202" x="2443163" y="5572125"/>
          <p14:tracePt t="127210" x="2389188" y="5572125"/>
          <p14:tracePt t="127218" x="2333625" y="5572125"/>
          <p14:tracePt t="127226" x="2270125" y="5554663"/>
          <p14:tracePt t="127234" x="2179638" y="5526088"/>
          <p14:tracePt t="127242" x="2097088" y="5499100"/>
          <p14:tracePt t="127250" x="2033588" y="5472113"/>
          <p14:tracePt t="127258" x="1951038" y="5435600"/>
          <p14:tracePt t="127266" x="1887538" y="5399088"/>
          <p14:tracePt t="127274" x="1841500" y="5362575"/>
          <p14:tracePt t="127282" x="1795463" y="5335588"/>
          <p14:tracePt t="127291" x="1751013" y="5299075"/>
          <p14:tracePt t="127299" x="1722438" y="5280025"/>
          <p14:tracePt t="127306" x="1685925" y="5253038"/>
          <p14:tracePt t="127315" x="1668463" y="5243513"/>
          <p14:tracePt t="127323" x="1658938" y="5207000"/>
          <p14:tracePt t="127331" x="1649413" y="5170488"/>
          <p14:tracePt t="127342" x="1649413" y="5116513"/>
          <p14:tracePt t="127347" x="1649413" y="5016500"/>
          <p14:tracePt t="127358" x="1649413" y="4943475"/>
          <p14:tracePt t="127363" x="1649413" y="4833938"/>
          <p14:tracePt t="127373" x="1731963" y="4678363"/>
          <p14:tracePt t="127380" x="1787525" y="4587875"/>
          <p14:tracePt t="127390" x="1887538" y="4359275"/>
          <p14:tracePt t="127396" x="1960563" y="4276725"/>
          <p14:tracePt t="127406" x="2033588" y="4195763"/>
          <p14:tracePt t="127411" x="2087563" y="4113213"/>
          <p14:tracePt t="127420" x="2151063" y="4040188"/>
          <p14:tracePt t="127428" x="2187575" y="3994150"/>
          <p14:tracePt t="127436" x="2214563" y="3976688"/>
          <p14:tracePt t="127443" x="2260600" y="3940175"/>
          <p14:tracePt t="127451" x="2287588" y="3930650"/>
          <p14:tracePt t="127460" x="2360613" y="3903663"/>
          <p14:tracePt t="127467" x="2397125" y="3903663"/>
          <p14:tracePt t="127475" x="2433638" y="3903663"/>
          <p14:tracePt t="127483" x="2489200" y="3903663"/>
          <p14:tracePt t="127491" x="2579688" y="3903663"/>
          <p14:tracePt t="127499" x="2689225" y="3911600"/>
          <p14:tracePt t="127507" x="2844800" y="3967163"/>
          <p14:tracePt t="127515" x="3017838" y="4067175"/>
          <p14:tracePt t="127524" x="3200400" y="4186238"/>
          <p14:tracePt t="127531" x="3427413" y="4332288"/>
          <p14:tracePt t="127542" x="3582988" y="4441825"/>
          <p14:tracePt t="127548" x="3738563" y="4568825"/>
          <p14:tracePt t="127557" x="3856038" y="4668838"/>
          <p14:tracePt t="127564" x="3956050" y="4778375"/>
          <p14:tracePt t="127575" x="4011613" y="4841875"/>
          <p14:tracePt t="127580" x="4057650" y="4933950"/>
          <p14:tracePt t="127590" x="4065588" y="4997450"/>
          <p14:tracePt t="127596" x="4084638" y="5089525"/>
          <p14:tracePt t="127606" x="4084638" y="5153025"/>
          <p14:tracePt t="127611" x="4048125" y="5226050"/>
          <p14:tracePt t="127622" x="3984625" y="5299075"/>
          <p14:tracePt t="127627" x="3892550" y="5380038"/>
          <p14:tracePt t="127635" x="3810000" y="5435600"/>
          <p14:tracePt t="127642" x="3729038" y="5489575"/>
          <p14:tracePt t="127650" x="3646488" y="5545138"/>
          <p14:tracePt t="127658" x="3582988" y="5599113"/>
          <p14:tracePt t="127666" x="3519488" y="5654675"/>
          <p14:tracePt t="127674" x="3455988" y="5672138"/>
          <p14:tracePt t="127682" x="3373438" y="5727700"/>
          <p14:tracePt t="127690" x="3290888" y="5772150"/>
          <p14:tracePt t="127698" x="3263900" y="5781675"/>
          <p14:tracePt t="127706" x="3236913" y="5791200"/>
          <p14:tracePt t="127714" x="3217863" y="5800725"/>
          <p14:tracePt t="127722" x="3181350" y="5818188"/>
          <p14:tracePt t="127731" x="3154363" y="5827713"/>
          <p14:tracePt t="127743" x="3100388" y="5845175"/>
          <p14:tracePt t="127746" x="2998788" y="5881688"/>
          <p14:tracePt t="127754" x="2889250" y="5881688"/>
          <p14:tracePt t="127763" x="2762250" y="5900738"/>
          <p14:tracePt t="127774" x="2616200" y="5900738"/>
          <p14:tracePt t="127780" x="2489200" y="5900738"/>
          <p14:tracePt t="127790" x="2360613" y="5900738"/>
          <p14:tracePt t="127796" x="2270125" y="5900738"/>
          <p14:tracePt t="127807" x="2151063" y="5881688"/>
          <p14:tracePt t="127812" x="2097088" y="5854700"/>
          <p14:tracePt t="127820" x="2033588" y="5818188"/>
          <p14:tracePt t="127830" x="2014538" y="5800725"/>
          <p14:tracePt t="127836" x="1978025" y="5764213"/>
          <p14:tracePt t="127845" x="1968500" y="5754688"/>
          <p14:tracePt t="127850" x="1960563" y="5745163"/>
          <p14:tracePt t="127866" x="1960563" y="5727700"/>
          <p14:tracePt t="127890" x="1960563" y="5681663"/>
          <p14:tracePt t="127898" x="1960563" y="5654675"/>
          <p14:tracePt t="127906" x="1978025" y="5618163"/>
          <p14:tracePt t="127914" x="1987550" y="5589588"/>
          <p14:tracePt t="127923" x="1997075" y="5572125"/>
          <p14:tracePt t="127931" x="2014538" y="5545138"/>
          <p14:tracePt t="127942" x="2033588" y="5526088"/>
          <p14:tracePt t="127947" x="2041525" y="5499100"/>
          <p14:tracePt t="127958" x="2078038" y="5453063"/>
          <p14:tracePt t="127962" x="2097088" y="5435600"/>
          <p14:tracePt t="127971" x="2133600" y="5389563"/>
          <p14:tracePt t="127978" x="2151063" y="5353050"/>
          <p14:tracePt t="127987" x="2170113" y="5326063"/>
          <p14:tracePt t="127994" x="2179638" y="5316538"/>
          <p14:tracePt t="128002" x="2179638" y="5299075"/>
          <p14:tracePt t="128010" x="2187575" y="5280025"/>
          <p14:tracePt t="128018" x="2187575" y="5270500"/>
          <p14:tracePt t="128026" x="2187575" y="5243513"/>
          <p14:tracePt t="128034" x="2187575" y="5233988"/>
          <p14:tracePt t="128042" x="2187575" y="5197475"/>
          <p14:tracePt t="128052" x="2187575" y="5180013"/>
          <p14:tracePt t="128059" x="2187575" y="5160963"/>
          <p14:tracePt t="128075" x="2187575" y="5153025"/>
          <p14:tracePt t="128132" x="2187575" y="5143500"/>
          <p14:tracePt t="128139" x="2187575" y="5106988"/>
          <p14:tracePt t="128148" x="2187575" y="5060950"/>
          <p14:tracePt t="128156" x="2224088" y="4987925"/>
          <p14:tracePt t="128163" x="2260600" y="4924425"/>
          <p14:tracePt t="128174" x="2306638" y="4860925"/>
          <p14:tracePt t="128180" x="2360613" y="4778375"/>
          <p14:tracePt t="128189" x="2397125" y="4705350"/>
          <p14:tracePt t="128196" x="2452688" y="4605338"/>
          <p14:tracePt t="128208" x="2489200" y="4541838"/>
          <p14:tracePt t="128211" x="2533650" y="4478338"/>
          <p14:tracePt t="128219" x="2570163" y="4413250"/>
          <p14:tracePt t="128227" x="2589213" y="4368800"/>
          <p14:tracePt t="128235" x="2625725" y="4322763"/>
          <p14:tracePt t="128242" x="2652713" y="4276725"/>
          <p14:tracePt t="128252" x="2689225" y="4213225"/>
          <p14:tracePt t="128260" x="2716213" y="4149725"/>
          <p14:tracePt t="128268" x="2735263" y="4113213"/>
          <p14:tracePt t="128276" x="2752725" y="4057650"/>
          <p14:tracePt t="128283" x="2771775" y="4013200"/>
          <p14:tracePt t="128293" x="2808288" y="3940175"/>
          <p14:tracePt t="128299" x="2825750" y="3894138"/>
          <p14:tracePt t="128309" x="2825750" y="3830638"/>
          <p14:tracePt t="128315" x="2825750" y="3775075"/>
          <p14:tracePt t="128325" x="2852738" y="3730625"/>
          <p14:tracePt t="128332" x="2852738" y="3694113"/>
          <p14:tracePt t="128339" x="2852738" y="3648075"/>
          <p14:tracePt t="128346" x="2852738" y="3592513"/>
          <p14:tracePt t="128355" x="2844800" y="3565525"/>
          <p14:tracePt t="128362" x="2808288" y="3511550"/>
          <p14:tracePt t="128371" x="2798763" y="3482975"/>
          <p14:tracePt t="128378" x="2762250" y="3429000"/>
          <p14:tracePt t="128388" x="2744788" y="3402013"/>
          <p14:tracePt t="128394" x="2716213" y="3365500"/>
          <p14:tracePt t="128403" x="2689225" y="3319463"/>
          <p14:tracePt t="128410" x="2652713" y="3273425"/>
          <p14:tracePt t="128419" x="2616200" y="3246438"/>
          <p14:tracePt t="128426" x="2579688" y="3192463"/>
          <p14:tracePt t="128434" x="2562225" y="3163888"/>
          <p14:tracePt t="128442" x="2533650" y="3119438"/>
          <p14:tracePt t="128451" x="2506663" y="3054350"/>
          <p14:tracePt t="128458" x="2470150" y="2990850"/>
          <p14:tracePt t="128466" x="2443163" y="2963863"/>
          <p14:tracePt t="128474" x="2397125" y="2890838"/>
          <p14:tracePt t="128482" x="2389188" y="2844800"/>
          <p14:tracePt t="128490" x="2352675" y="2781300"/>
          <p14:tracePt t="128498" x="2324100" y="2717800"/>
          <p14:tracePt t="128506" x="2279650" y="2625725"/>
          <p14:tracePt t="128514" x="2270125" y="2562225"/>
          <p14:tracePt t="128523" x="2260600" y="2508250"/>
          <p14:tracePt t="128530" x="2243138" y="2444750"/>
          <p14:tracePt t="128538" x="2214563" y="2371725"/>
          <p14:tracePt t="128546" x="2214563" y="2325688"/>
          <p14:tracePt t="128556" x="2214563" y="2298700"/>
          <p14:tracePt t="128562" x="2214563" y="2252663"/>
          <p14:tracePt t="128571" x="2214563" y="2216150"/>
          <p14:tracePt t="128578" x="2214563" y="2197100"/>
          <p14:tracePt t="128587" x="2214563" y="2152650"/>
          <p14:tracePt t="128603" x="2214563" y="2116138"/>
          <p14:tracePt t="128611" x="2233613" y="2097088"/>
          <p14:tracePt t="128619" x="2233613" y="2089150"/>
          <p14:tracePt t="128627" x="2233613" y="2070100"/>
          <p14:tracePt t="128635" x="2243138" y="2052638"/>
          <p14:tracePt t="128644" x="2270125" y="2033588"/>
          <p14:tracePt t="128651" x="2270125" y="2024063"/>
          <p14:tracePt t="128659" x="2279650" y="2016125"/>
          <p14:tracePt t="128666" x="2297113" y="2006600"/>
          <p14:tracePt t="128674" x="2306638" y="1997075"/>
          <p14:tracePt t="128682" x="2316163" y="1987550"/>
          <p14:tracePt t="128690" x="2324100" y="1979613"/>
          <p14:tracePt t="128698" x="2333625" y="1979613"/>
          <p14:tracePt t="128714" x="2343150" y="1979613"/>
          <p14:tracePt t="128722" x="2360613" y="1970088"/>
          <p14:tracePt t="128730" x="2370138" y="1970088"/>
          <p14:tracePt t="128738" x="2397125" y="1951038"/>
          <p14:tracePt t="128747" x="2416175" y="1951038"/>
          <p14:tracePt t="128755" x="2462213" y="1943100"/>
          <p14:tracePt t="128763" x="2489200" y="1943100"/>
          <p14:tracePt t="128772" x="2543175" y="1943100"/>
          <p14:tracePt t="128779" x="2579688" y="1943100"/>
          <p14:tracePt t="128790" x="2625725" y="1924050"/>
          <p14:tracePt t="128794" x="2652713" y="1924050"/>
          <p14:tracePt t="128802" x="2679700" y="1914525"/>
          <p14:tracePt t="128810" x="2735263" y="1914525"/>
          <p14:tracePt t="128818" x="2781300" y="1897063"/>
          <p14:tracePt t="128828" x="2808288" y="1897063"/>
          <p14:tracePt t="128836" x="2844800" y="1887538"/>
          <p14:tracePt t="128845" x="2862263" y="1887538"/>
          <p14:tracePt t="128852" x="2889250" y="1878013"/>
          <p14:tracePt t="128861" x="2898775" y="1870075"/>
          <p14:tracePt t="128868" x="2908300" y="1870075"/>
          <p14:tracePt t="128884" x="2917825" y="1870075"/>
          <p14:tracePt t="128892" x="2925763" y="1860550"/>
          <p14:tracePt t="128900" x="2935288" y="1851025"/>
          <p14:tracePt t="128925" x="2944813" y="1841500"/>
          <p14:tracePt t="128932" x="2962275" y="1833563"/>
          <p14:tracePt t="128940" x="2971800" y="1833563"/>
          <p14:tracePt t="128961" x="2981325" y="1824038"/>
          <p14:tracePt t="128971" x="2990850" y="1814513"/>
          <p14:tracePt t="128988" x="2998788" y="1814513"/>
          <p14:tracePt t="129116" x="3008313" y="1814513"/>
          <p14:tracePt t="129364" x="3027363" y="1797050"/>
          <p14:tracePt t="129372" x="3117850" y="1760538"/>
          <p14:tracePt t="129380" x="3244850" y="1741488"/>
          <p14:tracePt t="129389" x="3373438" y="1731963"/>
          <p14:tracePt t="129396" x="3500438" y="1714500"/>
          <p14:tracePt t="129405" x="3646488" y="1668463"/>
          <p14:tracePt t="129412" x="3765550" y="1651000"/>
          <p14:tracePt t="129420" x="3911600" y="1641475"/>
          <p14:tracePt t="129428" x="4021138" y="1614488"/>
          <p14:tracePt t="129436" x="4121150" y="1595438"/>
          <p14:tracePt t="129448" x="4194175" y="1595438"/>
          <p14:tracePt t="129450" x="4230688" y="1595438"/>
          <p14:tracePt t="129458" x="4238625" y="1595438"/>
          <p14:tracePt t="129466" x="4248150" y="1587500"/>
          <p14:tracePt t="129652" x="4284663" y="1577975"/>
          <p14:tracePt t="129664" x="4311650" y="1550988"/>
          <p14:tracePt t="129666" x="4321175" y="1550988"/>
          <p14:tracePt t="129674" x="4340225" y="1541463"/>
          <p14:tracePt t="129682" x="4348163" y="1531938"/>
          <p14:tracePt t="129690" x="4357688" y="1514475"/>
          <p14:tracePt t="129698" x="4376738" y="1495425"/>
          <p14:tracePt t="129707" x="4384675" y="1485900"/>
          <p14:tracePt t="129714" x="4394200" y="1477963"/>
          <p14:tracePt t="129730" x="4403725" y="1468438"/>
          <p14:tracePt t="129738" x="4413250" y="1458913"/>
          <p14:tracePt t="129747" x="4413250" y="1449388"/>
          <p14:tracePt t="129755" x="4421188" y="1441450"/>
          <p14:tracePt t="129762" x="4421188" y="1431925"/>
          <p14:tracePt t="129787" x="4430713" y="1412875"/>
          <p14:tracePt t="129802" x="4440238" y="1395413"/>
          <p14:tracePt t="129819" x="4457700" y="1376363"/>
          <p14:tracePt t="129827" x="4467225" y="1368425"/>
          <p14:tracePt t="129835" x="4467225" y="1349375"/>
          <p14:tracePt t="129843" x="4476750" y="1349375"/>
          <p14:tracePt t="129851" x="4476750" y="1339850"/>
          <p14:tracePt t="129964" x="4457700" y="1339850"/>
          <p14:tracePt t="129972" x="4448175" y="1349375"/>
          <p14:tracePt t="129980" x="4440238" y="1349375"/>
          <p14:tracePt t="129988" x="4413250" y="1376363"/>
          <p14:tracePt t="129995" x="4413250" y="1385888"/>
          <p14:tracePt t="130012" x="4403725" y="1395413"/>
          <p14:tracePt t="130235" x="4413250" y="1395413"/>
          <p14:tracePt t="130242" x="4430713" y="1385888"/>
          <p14:tracePt t="130250" x="4448175" y="1368425"/>
          <p14:tracePt t="130258" x="4494213" y="1331913"/>
          <p14:tracePt t="130266" x="4521200" y="1322388"/>
          <p14:tracePt t="130274" x="4540250" y="1303338"/>
          <p14:tracePt t="130283" x="4576763" y="1285875"/>
          <p14:tracePt t="130291" x="4576763" y="1276350"/>
          <p14:tracePt t="130299" x="4603750" y="1268413"/>
          <p14:tracePt t="130507" x="4594225" y="1276350"/>
          <p14:tracePt t="130519" x="4576763" y="1285875"/>
          <p14:tracePt t="130526" x="4530725" y="1303338"/>
          <p14:tracePt t="130533" x="4503738" y="1331913"/>
          <p14:tracePt t="130539" x="4467225" y="1376363"/>
          <p14:tracePt t="130547" x="4457700" y="1404938"/>
          <p14:tracePt t="130555" x="4448175" y="1441450"/>
          <p14:tracePt t="130563" x="4448175" y="1477963"/>
          <p14:tracePt t="130571" x="4448175" y="1504950"/>
          <p14:tracePt t="130578" x="4448175" y="1531938"/>
          <p14:tracePt t="130587" x="4448175" y="1550988"/>
          <p14:tracePt t="130594" x="4448175" y="1568450"/>
          <p14:tracePt t="130602" x="4457700" y="1587500"/>
          <p14:tracePt t="130610" x="4513263" y="1614488"/>
          <p14:tracePt t="130618" x="4530725" y="1614488"/>
          <p14:tracePt t="130627" x="4576763" y="1614488"/>
          <p14:tracePt t="130635" x="4603750" y="1614488"/>
          <p14:tracePt t="130643" x="4622800" y="1614488"/>
          <p14:tracePt t="130651" x="4649788" y="1614488"/>
          <p14:tracePt t="130659" x="4667250" y="1614488"/>
          <p14:tracePt t="130667" x="4695825" y="1614488"/>
          <p14:tracePt t="130675" x="4703763" y="1614488"/>
          <p14:tracePt t="130682" x="4730750" y="1614488"/>
          <p14:tracePt t="130690" x="4759325" y="1614488"/>
          <p14:tracePt t="130698" x="4803775" y="1614488"/>
          <p14:tracePt t="130706" x="4840288" y="1604963"/>
          <p14:tracePt t="130715" x="4859338" y="1604963"/>
          <p14:tracePt t="130723" x="4868863" y="1604963"/>
          <p14:tracePt t="130732" x="4905375" y="1595438"/>
          <p14:tracePt t="130740" x="4922838" y="1587500"/>
          <p14:tracePt t="130749" x="4949825" y="1587500"/>
          <p14:tracePt t="130754" x="4995863" y="1577975"/>
          <p14:tracePt t="130762" x="5014913" y="1577975"/>
          <p14:tracePt t="130771" x="5041900" y="1577975"/>
          <p14:tracePt t="130778" x="5059363" y="1577975"/>
          <p14:tracePt t="130787" x="5086350" y="1577975"/>
          <p14:tracePt t="130794" x="5105400" y="1577975"/>
          <p14:tracePt t="130802" x="5132388" y="1577975"/>
          <p14:tracePt t="130810" x="5141913" y="1577975"/>
          <p14:tracePt t="130868" x="5151438" y="1577975"/>
          <p14:tracePt t="130908" x="5159375" y="1577975"/>
          <p14:tracePt t="130924" x="5141913" y="1604963"/>
          <p14:tracePt t="130932" x="5132388" y="1624013"/>
          <p14:tracePt t="130940" x="5114925" y="1641475"/>
          <p14:tracePt t="130952" x="5095875" y="1651000"/>
          <p14:tracePt t="130954" x="5049838" y="1687513"/>
          <p14:tracePt t="130964" x="5032375" y="1704975"/>
          <p14:tracePt t="130973" x="5014913" y="1724025"/>
          <p14:tracePt t="130980" x="4978400" y="1751013"/>
          <p14:tracePt t="130989" x="4959350" y="1760538"/>
          <p14:tracePt t="130996" x="4932363" y="1778000"/>
          <p14:tracePt t="136100" x="4922838" y="1778000"/>
          <p14:tracePt t="136388" x="4922838" y="1814513"/>
          <p14:tracePt t="136396" x="4986338" y="1951038"/>
          <p14:tracePt t="136405" x="5114925" y="2106613"/>
          <p14:tracePt t="136411" x="5405438" y="2270125"/>
          <p14:tracePt t="136421" x="5607050" y="2362200"/>
          <p14:tracePt t="136428" x="6016625" y="2471738"/>
          <p14:tracePt t="136436" x="6481763" y="2562225"/>
          <p14:tracePt t="136444" x="6764338" y="2608263"/>
          <p14:tracePt t="136451" x="7092950" y="2662238"/>
          <p14:tracePt t="136460" x="7292975" y="2662238"/>
          <p14:tracePt t="136467" x="7466013" y="2662238"/>
          <p14:tracePt t="136475" x="7631113" y="2662238"/>
          <p14:tracePt t="136484" x="7740650" y="2662238"/>
          <p14:tracePt t="136492" x="7813675" y="2662238"/>
          <p14:tracePt t="136499" x="7850188" y="2662238"/>
          <p14:tracePt t="136596" x="7858125" y="2662238"/>
          <p14:tracePt t="136620" x="7958138" y="2662238"/>
          <p14:tracePt t="136628" x="8104188" y="2662238"/>
          <p14:tracePt t="136636" x="8286750" y="2662238"/>
          <p14:tracePt t="136644" x="8488363" y="2662238"/>
          <p14:tracePt t="136652" x="8669338" y="2662238"/>
          <p14:tracePt t="136660" x="8888413" y="2662238"/>
          <p14:tracePt t="136668" x="9053513" y="266223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ja-JP"/>
              <a:t>Kautz network</a:t>
            </a:r>
          </a:p>
        </p:txBody>
      </p:sp>
      <p:sp>
        <p:nvSpPr>
          <p:cNvPr id="82947" name="Oval 3"/>
          <p:cNvSpPr>
            <a:spLocks noChangeArrowheads="1"/>
          </p:cNvSpPr>
          <p:nvPr/>
        </p:nvSpPr>
        <p:spPr bwMode="auto">
          <a:xfrm>
            <a:off x="2051050" y="1773238"/>
            <a:ext cx="4321175" cy="4103687"/>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48" name="Oval 4"/>
          <p:cNvSpPr>
            <a:spLocks noChangeArrowheads="1"/>
          </p:cNvSpPr>
          <p:nvPr/>
        </p:nvSpPr>
        <p:spPr bwMode="auto">
          <a:xfrm>
            <a:off x="4067175" y="162877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49" name="Oval 5"/>
          <p:cNvSpPr>
            <a:spLocks noChangeArrowheads="1"/>
          </p:cNvSpPr>
          <p:nvPr/>
        </p:nvSpPr>
        <p:spPr bwMode="auto">
          <a:xfrm>
            <a:off x="5867400" y="47974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0" name="Oval 6"/>
          <p:cNvSpPr>
            <a:spLocks noChangeArrowheads="1"/>
          </p:cNvSpPr>
          <p:nvPr/>
        </p:nvSpPr>
        <p:spPr bwMode="auto">
          <a:xfrm>
            <a:off x="4787900" y="2636838"/>
            <a:ext cx="287338" cy="28733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1" name="Oval 7"/>
          <p:cNvSpPr>
            <a:spLocks noChangeArrowheads="1"/>
          </p:cNvSpPr>
          <p:nvPr/>
        </p:nvSpPr>
        <p:spPr bwMode="auto">
          <a:xfrm>
            <a:off x="3492500" y="256540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2" name="Oval 8"/>
          <p:cNvSpPr>
            <a:spLocks noChangeArrowheads="1"/>
          </p:cNvSpPr>
          <p:nvPr/>
        </p:nvSpPr>
        <p:spPr bwMode="auto">
          <a:xfrm>
            <a:off x="4645025" y="39338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3" name="Oval 9"/>
          <p:cNvSpPr>
            <a:spLocks noChangeArrowheads="1"/>
          </p:cNvSpPr>
          <p:nvPr/>
        </p:nvSpPr>
        <p:spPr bwMode="auto">
          <a:xfrm>
            <a:off x="3636963" y="393382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4" name="Oval 10"/>
          <p:cNvSpPr>
            <a:spLocks noChangeArrowheads="1"/>
          </p:cNvSpPr>
          <p:nvPr/>
        </p:nvSpPr>
        <p:spPr bwMode="auto">
          <a:xfrm>
            <a:off x="2771775" y="39338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5" name="Oval 11"/>
          <p:cNvSpPr>
            <a:spLocks noChangeArrowheads="1"/>
          </p:cNvSpPr>
          <p:nvPr/>
        </p:nvSpPr>
        <p:spPr bwMode="auto">
          <a:xfrm>
            <a:off x="4860925" y="47974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6" name="Oval 12"/>
          <p:cNvSpPr>
            <a:spLocks noChangeArrowheads="1"/>
          </p:cNvSpPr>
          <p:nvPr/>
        </p:nvSpPr>
        <p:spPr bwMode="auto">
          <a:xfrm>
            <a:off x="3276600" y="47974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57" name="Text Box 13"/>
          <p:cNvSpPr txBox="1">
            <a:spLocks noChangeArrowheads="1"/>
          </p:cNvSpPr>
          <p:nvPr/>
        </p:nvSpPr>
        <p:spPr bwMode="auto">
          <a:xfrm>
            <a:off x="5703888" y="3521075"/>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010</a:t>
            </a:r>
          </a:p>
        </p:txBody>
      </p:sp>
      <p:sp>
        <p:nvSpPr>
          <p:cNvPr id="82958" name="Text Box 14"/>
          <p:cNvSpPr txBox="1">
            <a:spLocks noChangeArrowheads="1"/>
          </p:cNvSpPr>
          <p:nvPr/>
        </p:nvSpPr>
        <p:spPr bwMode="auto">
          <a:xfrm>
            <a:off x="4840288" y="22240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101</a:t>
            </a:r>
          </a:p>
        </p:txBody>
      </p:sp>
      <p:sp>
        <p:nvSpPr>
          <p:cNvPr id="82959" name="Text Box 15"/>
          <p:cNvSpPr txBox="1">
            <a:spLocks noChangeArrowheads="1"/>
          </p:cNvSpPr>
          <p:nvPr/>
        </p:nvSpPr>
        <p:spPr bwMode="auto">
          <a:xfrm>
            <a:off x="4335463" y="11445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210</a:t>
            </a:r>
          </a:p>
        </p:txBody>
      </p:sp>
      <p:sp>
        <p:nvSpPr>
          <p:cNvPr id="82960" name="Text Box 16"/>
          <p:cNvSpPr txBox="1">
            <a:spLocks noChangeArrowheads="1"/>
          </p:cNvSpPr>
          <p:nvPr/>
        </p:nvSpPr>
        <p:spPr bwMode="auto">
          <a:xfrm>
            <a:off x="6280150" y="49609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102</a:t>
            </a:r>
          </a:p>
        </p:txBody>
      </p:sp>
      <p:sp>
        <p:nvSpPr>
          <p:cNvPr id="82961" name="Text Box 17"/>
          <p:cNvSpPr txBox="1">
            <a:spLocks noChangeArrowheads="1"/>
          </p:cNvSpPr>
          <p:nvPr/>
        </p:nvSpPr>
        <p:spPr bwMode="auto">
          <a:xfrm>
            <a:off x="4479925" y="51768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020</a:t>
            </a:r>
          </a:p>
        </p:txBody>
      </p:sp>
      <p:sp>
        <p:nvSpPr>
          <p:cNvPr id="82962" name="Text Box 18"/>
          <p:cNvSpPr txBox="1">
            <a:spLocks noChangeArrowheads="1"/>
          </p:cNvSpPr>
          <p:nvPr/>
        </p:nvSpPr>
        <p:spPr bwMode="auto">
          <a:xfrm>
            <a:off x="3327400" y="51768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202</a:t>
            </a:r>
          </a:p>
        </p:txBody>
      </p:sp>
      <p:sp>
        <p:nvSpPr>
          <p:cNvPr id="82963" name="Text Box 19"/>
          <p:cNvSpPr txBox="1">
            <a:spLocks noChangeArrowheads="1"/>
          </p:cNvSpPr>
          <p:nvPr/>
        </p:nvSpPr>
        <p:spPr bwMode="auto">
          <a:xfrm>
            <a:off x="1743075" y="51768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021</a:t>
            </a:r>
          </a:p>
        </p:txBody>
      </p:sp>
      <p:sp>
        <p:nvSpPr>
          <p:cNvPr id="82964" name="Text Box 20"/>
          <p:cNvSpPr txBox="1">
            <a:spLocks noChangeArrowheads="1"/>
          </p:cNvSpPr>
          <p:nvPr/>
        </p:nvSpPr>
        <p:spPr bwMode="auto">
          <a:xfrm>
            <a:off x="2176463" y="359251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212</a:t>
            </a:r>
          </a:p>
        </p:txBody>
      </p:sp>
      <p:sp>
        <p:nvSpPr>
          <p:cNvPr id="82965" name="Text Box 21"/>
          <p:cNvSpPr txBox="1">
            <a:spLocks noChangeArrowheads="1"/>
          </p:cNvSpPr>
          <p:nvPr/>
        </p:nvSpPr>
        <p:spPr bwMode="auto">
          <a:xfrm>
            <a:off x="2895600" y="22240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121</a:t>
            </a:r>
          </a:p>
        </p:txBody>
      </p:sp>
      <p:sp>
        <p:nvSpPr>
          <p:cNvPr id="82966" name="Text Box 22"/>
          <p:cNvSpPr txBox="1">
            <a:spLocks noChangeArrowheads="1"/>
          </p:cNvSpPr>
          <p:nvPr/>
        </p:nvSpPr>
        <p:spPr bwMode="auto">
          <a:xfrm>
            <a:off x="3975100" y="26558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012</a:t>
            </a:r>
          </a:p>
        </p:txBody>
      </p:sp>
      <p:sp>
        <p:nvSpPr>
          <p:cNvPr id="82967" name="Text Box 23"/>
          <p:cNvSpPr txBox="1">
            <a:spLocks noChangeArrowheads="1"/>
          </p:cNvSpPr>
          <p:nvPr/>
        </p:nvSpPr>
        <p:spPr bwMode="auto">
          <a:xfrm>
            <a:off x="3255963" y="424021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120</a:t>
            </a:r>
          </a:p>
        </p:txBody>
      </p:sp>
      <p:sp>
        <p:nvSpPr>
          <p:cNvPr id="82968" name="Text Box 24"/>
          <p:cNvSpPr txBox="1">
            <a:spLocks noChangeArrowheads="1"/>
          </p:cNvSpPr>
          <p:nvPr/>
        </p:nvSpPr>
        <p:spPr bwMode="auto">
          <a:xfrm>
            <a:off x="4840288" y="424021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201</a:t>
            </a:r>
          </a:p>
        </p:txBody>
      </p:sp>
      <p:sp>
        <p:nvSpPr>
          <p:cNvPr id="82969" name="Line 25"/>
          <p:cNvSpPr>
            <a:spLocks noChangeShapeType="1"/>
          </p:cNvSpPr>
          <p:nvPr/>
        </p:nvSpPr>
        <p:spPr bwMode="auto">
          <a:xfrm flipV="1">
            <a:off x="3708400" y="1916113"/>
            <a:ext cx="431800" cy="649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0" name="Line 26"/>
          <p:cNvSpPr>
            <a:spLocks noChangeShapeType="1"/>
          </p:cNvSpPr>
          <p:nvPr/>
        </p:nvSpPr>
        <p:spPr bwMode="auto">
          <a:xfrm flipH="1">
            <a:off x="2987675" y="2781300"/>
            <a:ext cx="504825"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1" name="Line 27"/>
          <p:cNvSpPr>
            <a:spLocks noChangeShapeType="1"/>
          </p:cNvSpPr>
          <p:nvPr/>
        </p:nvSpPr>
        <p:spPr bwMode="auto">
          <a:xfrm flipV="1">
            <a:off x="3059113" y="2852738"/>
            <a:ext cx="504825"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2" name="Line 28"/>
          <p:cNvSpPr>
            <a:spLocks noChangeShapeType="1"/>
          </p:cNvSpPr>
          <p:nvPr/>
        </p:nvSpPr>
        <p:spPr bwMode="auto">
          <a:xfrm flipV="1">
            <a:off x="2484438" y="4221163"/>
            <a:ext cx="35877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3" name="Line 29"/>
          <p:cNvSpPr>
            <a:spLocks noChangeShapeType="1"/>
          </p:cNvSpPr>
          <p:nvPr/>
        </p:nvSpPr>
        <p:spPr bwMode="auto">
          <a:xfrm>
            <a:off x="3059113" y="4076700"/>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4" name="Line 30"/>
          <p:cNvSpPr>
            <a:spLocks noChangeShapeType="1"/>
          </p:cNvSpPr>
          <p:nvPr/>
        </p:nvSpPr>
        <p:spPr bwMode="auto">
          <a:xfrm flipH="1">
            <a:off x="3492500" y="4221163"/>
            <a:ext cx="2159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5" name="Line 31"/>
          <p:cNvSpPr>
            <a:spLocks noChangeShapeType="1"/>
          </p:cNvSpPr>
          <p:nvPr/>
        </p:nvSpPr>
        <p:spPr bwMode="auto">
          <a:xfrm flipH="1">
            <a:off x="2555875" y="5013325"/>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6" name="Line 32"/>
          <p:cNvSpPr>
            <a:spLocks noChangeShapeType="1"/>
          </p:cNvSpPr>
          <p:nvPr/>
        </p:nvSpPr>
        <p:spPr bwMode="auto">
          <a:xfrm flipH="1" flipV="1">
            <a:off x="3779838" y="2781300"/>
            <a:ext cx="360362"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7" name="Line 33"/>
          <p:cNvSpPr>
            <a:spLocks noChangeShapeType="1"/>
          </p:cNvSpPr>
          <p:nvPr/>
        </p:nvSpPr>
        <p:spPr bwMode="auto">
          <a:xfrm>
            <a:off x="4284663" y="1916113"/>
            <a:ext cx="503237"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8" name="Line 34"/>
          <p:cNvSpPr>
            <a:spLocks noChangeShapeType="1"/>
          </p:cNvSpPr>
          <p:nvPr/>
        </p:nvSpPr>
        <p:spPr bwMode="auto">
          <a:xfrm flipH="1">
            <a:off x="4356100" y="2852738"/>
            <a:ext cx="43180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79" name="Line 35"/>
          <p:cNvSpPr>
            <a:spLocks noChangeShapeType="1"/>
          </p:cNvSpPr>
          <p:nvPr/>
        </p:nvSpPr>
        <p:spPr bwMode="auto">
          <a:xfrm>
            <a:off x="5076825" y="2852738"/>
            <a:ext cx="574675"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0" name="Line 36"/>
          <p:cNvSpPr>
            <a:spLocks noChangeShapeType="1"/>
          </p:cNvSpPr>
          <p:nvPr/>
        </p:nvSpPr>
        <p:spPr bwMode="auto">
          <a:xfrm flipH="1" flipV="1">
            <a:off x="4932363" y="2924175"/>
            <a:ext cx="576262"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1" name="Line 37"/>
          <p:cNvSpPr>
            <a:spLocks noChangeShapeType="1"/>
          </p:cNvSpPr>
          <p:nvPr/>
        </p:nvSpPr>
        <p:spPr bwMode="auto">
          <a:xfrm>
            <a:off x="5724525" y="4149725"/>
            <a:ext cx="215900"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2" name="Line 38"/>
          <p:cNvSpPr>
            <a:spLocks noChangeShapeType="1"/>
          </p:cNvSpPr>
          <p:nvPr/>
        </p:nvSpPr>
        <p:spPr bwMode="auto">
          <a:xfrm flipH="1">
            <a:off x="5148263" y="4941888"/>
            <a:ext cx="7191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3" name="Line 39"/>
          <p:cNvSpPr>
            <a:spLocks noChangeShapeType="1"/>
          </p:cNvSpPr>
          <p:nvPr/>
        </p:nvSpPr>
        <p:spPr bwMode="auto">
          <a:xfrm flipH="1">
            <a:off x="5003800" y="4076700"/>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4" name="Line 40"/>
          <p:cNvSpPr>
            <a:spLocks noChangeShapeType="1"/>
          </p:cNvSpPr>
          <p:nvPr/>
        </p:nvSpPr>
        <p:spPr bwMode="auto">
          <a:xfrm>
            <a:off x="4787900" y="4221163"/>
            <a:ext cx="2159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5" name="Line 41"/>
          <p:cNvSpPr>
            <a:spLocks noChangeShapeType="1"/>
          </p:cNvSpPr>
          <p:nvPr/>
        </p:nvSpPr>
        <p:spPr bwMode="auto">
          <a:xfrm flipH="1">
            <a:off x="3563938" y="4868863"/>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6" name="Line 42"/>
          <p:cNvSpPr>
            <a:spLocks noChangeShapeType="1"/>
          </p:cNvSpPr>
          <p:nvPr/>
        </p:nvSpPr>
        <p:spPr bwMode="auto">
          <a:xfrm>
            <a:off x="3563938" y="5013325"/>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7" name="Line 43"/>
          <p:cNvSpPr>
            <a:spLocks noChangeShapeType="1"/>
          </p:cNvSpPr>
          <p:nvPr/>
        </p:nvSpPr>
        <p:spPr bwMode="auto">
          <a:xfrm flipH="1" flipV="1">
            <a:off x="4284663" y="3284538"/>
            <a:ext cx="431800" cy="649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8" name="Line 44"/>
          <p:cNvSpPr>
            <a:spLocks noChangeShapeType="1"/>
          </p:cNvSpPr>
          <p:nvPr/>
        </p:nvSpPr>
        <p:spPr bwMode="auto">
          <a:xfrm flipH="1">
            <a:off x="3851275" y="3357563"/>
            <a:ext cx="360363"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9" name="Line 45"/>
          <p:cNvSpPr>
            <a:spLocks noChangeShapeType="1"/>
          </p:cNvSpPr>
          <p:nvPr/>
        </p:nvSpPr>
        <p:spPr bwMode="auto">
          <a:xfrm>
            <a:off x="3924300" y="4076700"/>
            <a:ext cx="719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90" name="Line 46"/>
          <p:cNvSpPr>
            <a:spLocks noChangeShapeType="1"/>
          </p:cNvSpPr>
          <p:nvPr/>
        </p:nvSpPr>
        <p:spPr bwMode="auto">
          <a:xfrm flipH="1">
            <a:off x="4140200" y="5876925"/>
            <a:ext cx="1444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91" name="Line 47"/>
          <p:cNvSpPr>
            <a:spLocks noChangeShapeType="1"/>
          </p:cNvSpPr>
          <p:nvPr/>
        </p:nvSpPr>
        <p:spPr bwMode="auto">
          <a:xfrm flipV="1">
            <a:off x="2195513" y="3068638"/>
            <a:ext cx="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92" name="Line 48"/>
          <p:cNvSpPr>
            <a:spLocks noChangeShapeType="1"/>
          </p:cNvSpPr>
          <p:nvPr/>
        </p:nvSpPr>
        <p:spPr bwMode="auto">
          <a:xfrm>
            <a:off x="6084888" y="2781300"/>
            <a:ext cx="714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93" name="Text Box 49"/>
          <p:cNvSpPr txBox="1">
            <a:spLocks noChangeArrowheads="1"/>
          </p:cNvSpPr>
          <p:nvPr/>
        </p:nvSpPr>
        <p:spPr bwMode="auto">
          <a:xfrm>
            <a:off x="6208713" y="1360488"/>
            <a:ext cx="2254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The same number</a:t>
            </a:r>
          </a:p>
          <a:p>
            <a:r>
              <a:rPr lang="en-US" altLang="ja-JP"/>
              <a:t>should not be at the </a:t>
            </a:r>
          </a:p>
          <a:p>
            <a:r>
              <a:rPr lang="en-US" altLang="ja-JP"/>
              <a:t>neighboring digit</a:t>
            </a:r>
          </a:p>
        </p:txBody>
      </p:sp>
      <p:sp>
        <p:nvSpPr>
          <p:cNvPr id="82994" name="Oval 50"/>
          <p:cNvSpPr>
            <a:spLocks noChangeArrowheads="1"/>
          </p:cNvSpPr>
          <p:nvPr/>
        </p:nvSpPr>
        <p:spPr bwMode="auto">
          <a:xfrm>
            <a:off x="4067175" y="30702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95" name="Oval 51"/>
          <p:cNvSpPr>
            <a:spLocks noChangeArrowheads="1"/>
          </p:cNvSpPr>
          <p:nvPr/>
        </p:nvSpPr>
        <p:spPr bwMode="auto">
          <a:xfrm>
            <a:off x="5508625" y="3933825"/>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96" name="Oval 52"/>
          <p:cNvSpPr>
            <a:spLocks noChangeArrowheads="1"/>
          </p:cNvSpPr>
          <p:nvPr/>
        </p:nvSpPr>
        <p:spPr bwMode="auto">
          <a:xfrm>
            <a:off x="2268538" y="479742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4A2CB2DD-1395-4F9C-B97B-437BC1510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19"/>
    </mc:Choice>
    <mc:Fallback xmlns="">
      <p:transition spd="slow" advTm="4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0" x="8415338" y="3519488"/>
          <p14:tracePt t="168" x="7885113" y="3575050"/>
          <p14:tracePt t="176" x="7429500" y="3556000"/>
          <p14:tracePt t="184" x="7092950" y="3556000"/>
          <p14:tracePt t="192" x="6783388" y="3565525"/>
          <p14:tracePt t="200" x="6600825" y="3584575"/>
          <p14:tracePt t="208" x="6508750" y="3611563"/>
          <p14:tracePt t="216" x="6399213" y="3611563"/>
          <p14:tracePt t="224" x="6345238" y="3611563"/>
          <p14:tracePt t="232" x="6299200" y="3629025"/>
          <p14:tracePt t="240" x="6291263" y="3638550"/>
          <p14:tracePt t="248" x="6272213" y="3638550"/>
          <p14:tracePt t="266" x="6254750" y="3638550"/>
          <p14:tracePt t="298" x="6245225" y="3648075"/>
          <p14:tracePt t="307" x="6218238" y="3657600"/>
          <p14:tracePt t="315" x="6189663" y="3657600"/>
          <p14:tracePt t="322" x="6116638" y="3684588"/>
          <p14:tracePt t="329" x="6089650" y="3684588"/>
          <p14:tracePt t="337" x="6035675" y="3684588"/>
          <p14:tracePt t="345" x="6016625" y="3694113"/>
          <p14:tracePt t="353" x="5989638" y="3694113"/>
          <p14:tracePt t="360" x="5972175" y="3694113"/>
          <p14:tracePt t="369" x="5953125" y="3702050"/>
          <p14:tracePt t="376" x="5943600" y="3702050"/>
          <p14:tracePt t="384" x="5935663" y="3702050"/>
          <p14:tracePt t="400" x="5926138" y="3711575"/>
          <p14:tracePt t="424" x="5916613" y="3711575"/>
          <p14:tracePt t="433" x="5907088" y="3721100"/>
          <p14:tracePt t="562" x="5989638" y="3721100"/>
          <p14:tracePt t="568" x="6135688" y="3721100"/>
          <p14:tracePt t="576" x="6299200" y="3721100"/>
          <p14:tracePt t="584" x="6445250" y="3721100"/>
          <p14:tracePt t="592" x="6610350" y="3721100"/>
          <p14:tracePt t="600" x="6754813" y="3721100"/>
          <p14:tracePt t="608" x="6873875" y="3721100"/>
          <p14:tracePt t="616" x="7019925" y="3721100"/>
          <p14:tracePt t="624" x="7119938" y="3721100"/>
          <p14:tracePt t="634" x="7175500" y="3721100"/>
          <p14:tracePt t="641" x="7202488" y="3721100"/>
          <p14:tracePt t="994" x="7212013" y="3721100"/>
          <p14:tracePt t="26042" x="7219950" y="3721100"/>
          <p14:tracePt t="26058" x="7229475" y="3738563"/>
          <p14:tracePt t="26066" x="7102475" y="4013200"/>
          <p14:tracePt t="26074" x="6937375" y="4303713"/>
          <p14:tracePt t="26081" x="6618288" y="4714875"/>
          <p14:tracePt t="26090" x="6318250" y="5160963"/>
          <p14:tracePt t="26096" x="6035675" y="5535613"/>
          <p14:tracePt t="26104" x="5761038" y="6010275"/>
          <p14:tracePt t="26112" x="5543550" y="6256338"/>
          <p14:tracePt t="26120" x="5278438" y="6538913"/>
          <p14:tracePt t="26128" x="5041900" y="6757988"/>
          <p14:tracePt t="26354" x="2452688" y="6684963"/>
          <p14:tracePt t="26360" x="2397125" y="6575425"/>
          <p14:tracePt t="26371" x="2370138" y="6456363"/>
          <p14:tracePt t="26376" x="2343150" y="6346825"/>
          <p14:tracePt t="26385" x="2343150" y="6256338"/>
          <p14:tracePt t="26392" x="2324100" y="6156325"/>
          <p14:tracePt t="26400" x="2316163" y="6083300"/>
          <p14:tracePt t="26408" x="2297113" y="5991225"/>
          <p14:tracePt t="26416" x="2270125" y="5873750"/>
          <p14:tracePt t="26424" x="2270125" y="5818188"/>
          <p14:tracePt t="26432" x="2260600" y="5727700"/>
          <p14:tracePt t="26440" x="2243138" y="5608638"/>
          <p14:tracePt t="26448" x="2243138" y="5535613"/>
          <p14:tracePt t="26456" x="2243138" y="5445125"/>
          <p14:tracePt t="26464" x="2243138" y="5353050"/>
          <p14:tracePt t="26472" x="2243138" y="5262563"/>
          <p14:tracePt t="26480" x="2243138" y="5153025"/>
          <p14:tracePt t="26488" x="2243138" y="5060950"/>
          <p14:tracePt t="26496" x="2243138" y="4933950"/>
          <p14:tracePt t="26504" x="2297113" y="4778375"/>
          <p14:tracePt t="26512" x="2370138" y="4651375"/>
          <p14:tracePt t="26521" x="2443163" y="4559300"/>
          <p14:tracePt t="26529" x="2533650" y="4422775"/>
          <p14:tracePt t="26539" x="2635250" y="4303713"/>
          <p14:tracePt t="26545" x="2708275" y="4186238"/>
          <p14:tracePt t="26556" x="2808288" y="4086225"/>
          <p14:tracePt t="26561" x="2971800" y="3957638"/>
          <p14:tracePt t="26573" x="3071813" y="3884613"/>
          <p14:tracePt t="26577" x="3171825" y="3803650"/>
          <p14:tracePt t="26588" x="3290888" y="3730625"/>
          <p14:tracePt t="26592" x="3373438" y="3675063"/>
          <p14:tracePt t="26600" x="3473450" y="3621088"/>
          <p14:tracePt t="26608" x="3490913" y="3602038"/>
          <p14:tracePt t="26616" x="3546475" y="3565525"/>
          <p14:tracePt t="26624" x="3582988" y="3538538"/>
          <p14:tracePt t="26632" x="3619500" y="3538538"/>
          <p14:tracePt t="26640" x="3683000" y="3519488"/>
          <p14:tracePt t="26648" x="3709988" y="3511550"/>
          <p14:tracePt t="26656" x="3765550" y="3511550"/>
          <p14:tracePt t="26664" x="3792538" y="3511550"/>
          <p14:tracePt t="26672" x="3846513" y="3511550"/>
          <p14:tracePt t="26680" x="3902075" y="3511550"/>
          <p14:tracePt t="26688" x="3992563" y="3511550"/>
          <p14:tracePt t="26696" x="4094163" y="3511550"/>
          <p14:tracePt t="26704" x="4165600" y="3538538"/>
          <p14:tracePt t="26713" x="4284663" y="3584575"/>
          <p14:tracePt t="26723" x="4394200" y="3629025"/>
          <p14:tracePt t="26730" x="4476750" y="3684588"/>
          <p14:tracePt t="26740" x="4586288" y="3767138"/>
          <p14:tracePt t="26745" x="4686300" y="3867150"/>
          <p14:tracePt t="26756" x="4767263" y="3940175"/>
          <p14:tracePt t="26760" x="4868863" y="4040188"/>
          <p14:tracePt t="26771" x="4978400" y="4149725"/>
          <p14:tracePt t="26776" x="5095875" y="4249738"/>
          <p14:tracePt t="26785" x="5195888" y="4322763"/>
          <p14:tracePt t="26792" x="5297488" y="4413250"/>
          <p14:tracePt t="26804" x="5378450" y="4478338"/>
          <p14:tracePt t="26808" x="5434013" y="4532313"/>
          <p14:tracePt t="26816" x="5478463" y="4595813"/>
          <p14:tracePt t="26825" x="5487988" y="4624388"/>
          <p14:tracePt t="26834" x="5514975" y="4641850"/>
          <p14:tracePt t="26841" x="5514975" y="4687888"/>
          <p14:tracePt t="26850" x="5514975" y="4714875"/>
          <p14:tracePt t="26857" x="5524500" y="4732338"/>
          <p14:tracePt t="26865" x="5543550" y="4760913"/>
          <p14:tracePt t="26873" x="5543550" y="4797425"/>
          <p14:tracePt t="26890" x="5534025" y="4878388"/>
          <p14:tracePt t="26896" x="5507038" y="4943475"/>
          <p14:tracePt t="26904" x="5478463" y="4987925"/>
          <p14:tracePt t="26912" x="5434013" y="5033963"/>
          <p14:tracePt t="26920" x="5414963" y="5060950"/>
          <p14:tracePt t="26930" x="5360988" y="5126038"/>
          <p14:tracePt t="26941" x="5341938" y="5143500"/>
          <p14:tracePt t="26945" x="5297488" y="5180013"/>
          <p14:tracePt t="26957" x="5287963" y="5189538"/>
          <p14:tracePt t="26962" x="5278438" y="5207000"/>
          <p14:tracePt t="26977" x="5268913" y="5207000"/>
          <p14:tracePt t="27098" x="5178425" y="5207000"/>
          <p14:tracePt t="27105" x="5014913" y="5207000"/>
          <p14:tracePt t="27114" x="4840288" y="5207000"/>
          <p14:tracePt t="27124" x="4630738" y="5189538"/>
          <p14:tracePt t="27130" x="4403725" y="5116513"/>
          <p14:tracePt t="27143" x="4175125" y="5053013"/>
          <p14:tracePt t="27147" x="4011613" y="4970463"/>
          <p14:tracePt t="27157" x="3838575" y="4924425"/>
          <p14:tracePt t="27161" x="3709988" y="4870450"/>
          <p14:tracePt t="27173" x="3573463" y="4787900"/>
          <p14:tracePt t="27177" x="3455988" y="4760913"/>
          <p14:tracePt t="27185" x="3382963" y="4724400"/>
          <p14:tracePt t="27192" x="3327400" y="4687888"/>
          <p14:tracePt t="27201" x="3300413" y="4678363"/>
          <p14:tracePt t="27208" x="3281363" y="4668838"/>
          <p14:tracePt t="27217" x="3273425" y="4660900"/>
          <p14:tracePt t="27450" x="3273425" y="4641850"/>
          <p14:tracePt t="27458" x="3263900" y="4587875"/>
          <p14:tracePt t="27465" x="3254375" y="4522788"/>
          <p14:tracePt t="27476" x="3254375" y="4468813"/>
          <p14:tracePt t="27480" x="3236913" y="4432300"/>
          <p14:tracePt t="27488" x="3236913" y="4386263"/>
          <p14:tracePt t="27496" x="3217863" y="4340225"/>
          <p14:tracePt t="27504" x="3217863" y="4286250"/>
          <p14:tracePt t="27512" x="3217863" y="4232275"/>
          <p14:tracePt t="27520" x="3217863" y="4159250"/>
          <p14:tracePt t="27528" x="3217863" y="4086225"/>
          <p14:tracePt t="27537" x="3217863" y="3994150"/>
          <p14:tracePt t="27545" x="3217863" y="3911600"/>
          <p14:tracePt t="27553" x="3236913" y="3821113"/>
          <p14:tracePt t="27560" x="3309938" y="3721100"/>
          <p14:tracePt t="27568" x="3346450" y="3638550"/>
          <p14:tracePt t="27577" x="3373438" y="3575050"/>
          <p14:tracePt t="27585" x="3419475" y="3482975"/>
          <p14:tracePt t="27595" x="3455988" y="3419475"/>
          <p14:tracePt t="27601" x="3490913" y="3355975"/>
          <p14:tracePt t="27610" x="3509963" y="3309938"/>
          <p14:tracePt t="27618" x="3556000" y="3228975"/>
          <p14:tracePt t="27627" x="3619500" y="3155950"/>
          <p14:tracePt t="27634" x="3646488" y="3127375"/>
          <p14:tracePt t="27640" x="3692525" y="3082925"/>
          <p14:tracePt t="27648" x="3738563" y="3036888"/>
          <p14:tracePt t="27657" x="3756025" y="2990850"/>
          <p14:tracePt t="27665" x="3810000" y="2936875"/>
          <p14:tracePt t="27674" x="3846513" y="2890838"/>
          <p14:tracePt t="27680" x="3865563" y="2873375"/>
          <p14:tracePt t="27688" x="3902075" y="2827338"/>
          <p14:tracePt t="27696" x="3948113" y="2771775"/>
          <p14:tracePt t="27704" x="3992563" y="2754313"/>
          <p14:tracePt t="27712" x="4038600" y="2717800"/>
          <p14:tracePt t="27720" x="4102100" y="2681288"/>
          <p14:tracePt t="27728" x="4138613" y="2662238"/>
          <p14:tracePt t="27737" x="4194175" y="2635250"/>
          <p14:tracePt t="27744" x="4221163" y="2617788"/>
          <p14:tracePt t="27753" x="4267200" y="2608263"/>
          <p14:tracePt t="27760" x="4311650" y="2598738"/>
          <p14:tracePt t="27768" x="4367213" y="2571750"/>
          <p14:tracePt t="27777" x="4430713" y="2562225"/>
          <p14:tracePt t="27785" x="4503738" y="2562225"/>
          <p14:tracePt t="27793" x="4576763" y="2544763"/>
          <p14:tracePt t="27801" x="4695825" y="2535238"/>
          <p14:tracePt t="27809" x="4822825" y="2535238"/>
          <p14:tracePt t="27817" x="4913313" y="2535238"/>
          <p14:tracePt t="27825" x="5022850" y="2535238"/>
          <p14:tracePt t="27836" x="5114925" y="2508250"/>
          <p14:tracePt t="27841" x="5232400" y="2489200"/>
          <p14:tracePt t="27849" x="5305425" y="2481263"/>
          <p14:tracePt t="27859" x="5360988" y="2481263"/>
          <p14:tracePt t="27865" x="5434013" y="2481263"/>
          <p14:tracePt t="27875" x="5478463" y="2481263"/>
          <p14:tracePt t="27880" x="5514975" y="2481263"/>
          <p14:tracePt t="27889" x="5534025" y="2481263"/>
          <p14:tracePt t="27906" x="5570538" y="2481263"/>
          <p14:tracePt t="27912" x="5597525" y="2481263"/>
          <p14:tracePt t="27920" x="5624513" y="2489200"/>
          <p14:tracePt t="27928" x="5661025" y="2489200"/>
          <p14:tracePt t="27937" x="5680075" y="2498725"/>
          <p14:tracePt t="27944" x="5697538" y="2508250"/>
          <p14:tracePt t="27953" x="5707063" y="2508250"/>
          <p14:tracePt t="28082" x="5707063" y="2517775"/>
          <p14:tracePt t="28506" x="5716588" y="2554288"/>
          <p14:tracePt t="28512" x="5734050" y="2644775"/>
          <p14:tracePt t="28520" x="5797550" y="2708275"/>
          <p14:tracePt t="28528" x="5880100" y="2781300"/>
          <p14:tracePt t="28536" x="5980113" y="2827338"/>
          <p14:tracePt t="28544" x="6053138" y="2890838"/>
          <p14:tracePt t="28553" x="6153150" y="2963863"/>
          <p14:tracePt t="28560" x="6218238" y="3027363"/>
          <p14:tracePt t="28568" x="6281738" y="3100388"/>
          <p14:tracePt t="28576" x="6345238" y="3136900"/>
          <p14:tracePt t="28584" x="6381750" y="3182938"/>
          <p14:tracePt t="28592" x="6399213" y="3200400"/>
          <p14:tracePt t="28601" x="6435725" y="3246438"/>
          <p14:tracePt t="28609" x="6435725" y="3255963"/>
          <p14:tracePt t="28617" x="6445250" y="3273425"/>
          <p14:tracePt t="28625" x="6445250" y="3292475"/>
          <p14:tracePt t="28633" x="6445250" y="3302000"/>
          <p14:tracePt t="28641" x="6445250" y="3328988"/>
          <p14:tracePt t="28659" x="6445250" y="3365500"/>
          <p14:tracePt t="28665" x="6445250" y="3402013"/>
          <p14:tracePt t="28676" x="6445250" y="3429000"/>
          <p14:tracePt t="28681" x="6445250" y="3482975"/>
          <p14:tracePt t="28693" x="6445250" y="3519488"/>
          <p14:tracePt t="28697" x="6445250" y="3575050"/>
          <p14:tracePt t="28706" x="6445250" y="3629025"/>
          <p14:tracePt t="28713" x="6445250" y="3694113"/>
          <p14:tracePt t="28723" x="6427788" y="3748088"/>
          <p14:tracePt t="28729" x="6418263" y="3830638"/>
          <p14:tracePt t="28739" x="6408738" y="3867150"/>
          <p14:tracePt t="28745" x="6408738" y="3903663"/>
          <p14:tracePt t="28755" x="6399213" y="3957638"/>
          <p14:tracePt t="28761" x="6372225" y="4021138"/>
          <p14:tracePt t="28770" x="6372225" y="4040188"/>
          <p14:tracePt t="28776" x="6372225" y="4049713"/>
          <p14:tracePt t="28784" x="6362700" y="4086225"/>
          <p14:tracePt t="28792" x="6354763" y="4103688"/>
          <p14:tracePt t="28800" x="6354763" y="4113213"/>
          <p14:tracePt t="28808" x="6354763" y="4140200"/>
          <p14:tracePt t="28816" x="6345238" y="4140200"/>
          <p14:tracePt t="28824" x="6345238" y="4167188"/>
          <p14:tracePt t="28832" x="6326188" y="4186238"/>
          <p14:tracePt t="28849" x="6326188" y="4195763"/>
          <p14:tracePt t="28856" x="6318250" y="4222750"/>
          <p14:tracePt t="28864" x="6308725" y="4240213"/>
          <p14:tracePt t="28872" x="6308725" y="4259263"/>
          <p14:tracePt t="28880" x="6299200" y="4268788"/>
          <p14:tracePt t="28890" x="6299200" y="4286250"/>
          <p14:tracePt t="28908" x="6272213" y="4313238"/>
          <p14:tracePt t="28914" x="6272213" y="4322763"/>
          <p14:tracePt t="28923" x="6272213" y="4332288"/>
          <p14:tracePt t="28929" x="6262688" y="4340225"/>
          <p14:tracePt t="28939" x="6262688" y="4349750"/>
          <p14:tracePt t="28945" x="6235700" y="4368800"/>
          <p14:tracePt t="28954" x="6235700" y="4395788"/>
          <p14:tracePt t="28960" x="6218238" y="4405313"/>
          <p14:tracePt t="28968" x="6189663" y="4432300"/>
          <p14:tracePt t="28976" x="6162675" y="4468813"/>
          <p14:tracePt t="28985" x="6153150" y="4505325"/>
          <p14:tracePt t="28992" x="6126163" y="4522788"/>
          <p14:tracePt t="29009" x="6116638" y="4551363"/>
          <p14:tracePt t="29017" x="6108700" y="4559300"/>
          <p14:tracePt t="29601" x="6089650" y="4541838"/>
          <p14:tracePt t="29610" x="6062663" y="4468813"/>
          <p14:tracePt t="29617" x="6053138" y="4441825"/>
          <p14:tracePt t="29625" x="6035675" y="4395788"/>
          <p14:tracePt t="29633" x="6007100" y="4368800"/>
          <p14:tracePt t="29642" x="5999163" y="4340225"/>
          <p14:tracePt t="29649" x="5972175" y="4295775"/>
          <p14:tracePt t="29658" x="5943600" y="4276725"/>
          <p14:tracePt t="29665" x="5916613" y="4232275"/>
          <p14:tracePt t="29681" x="5907088" y="4213225"/>
          <p14:tracePt t="29858" x="5899150" y="4213225"/>
          <p14:tracePt t="29864" x="5899150" y="4259263"/>
          <p14:tracePt t="29872" x="5899150" y="4349750"/>
          <p14:tracePt t="29888" x="5843588" y="4505325"/>
          <p14:tracePt t="29896" x="5834063" y="4614863"/>
          <p14:tracePt t="29905" x="5834063" y="4687888"/>
          <p14:tracePt t="29912" x="5834063" y="4751388"/>
          <p14:tracePt t="29921" x="5807075" y="4805363"/>
          <p14:tracePt t="29928" x="5807075" y="4851400"/>
          <p14:tracePt t="29938" x="5807075" y="4870450"/>
          <p14:tracePt t="29945" x="5807075" y="4897438"/>
          <p14:tracePt t="29954" x="5807075" y="4906963"/>
          <p14:tracePt t="29961" x="5807075" y="4914900"/>
          <p14:tracePt t="30196" x="5807075" y="4824413"/>
          <p14:tracePt t="30200" x="5807075" y="4697413"/>
          <p14:tracePt t="30208" x="5807075" y="4587875"/>
          <p14:tracePt t="30216" x="5807075" y="4495800"/>
          <p14:tracePt t="30224" x="5780088" y="4432300"/>
          <p14:tracePt t="30232" x="5743575" y="4340225"/>
          <p14:tracePt t="30241" x="5724525" y="4259263"/>
          <p14:tracePt t="30249" x="5697538" y="4203700"/>
          <p14:tracePt t="30256" x="5670550" y="4167188"/>
          <p14:tracePt t="30264" x="5661025" y="4122738"/>
          <p14:tracePt t="30401" x="5653088" y="4122738"/>
          <p14:tracePt t="30433" x="5643563" y="4122738"/>
          <p14:tracePt t="30442" x="5597525" y="4122738"/>
          <p14:tracePt t="30449" x="5507038" y="4122738"/>
          <p14:tracePt t="30458" x="5387975" y="4140200"/>
          <p14:tracePt t="30466" x="5297488" y="4149725"/>
          <p14:tracePt t="30475" x="5241925" y="4149725"/>
          <p14:tracePt t="30481" x="5187950" y="4149725"/>
          <p14:tracePt t="30489" x="5141913" y="4149725"/>
          <p14:tracePt t="30497" x="5105400" y="4149725"/>
          <p14:tracePt t="30506" x="5068888" y="4149725"/>
          <p14:tracePt t="30513" x="5041900" y="4149725"/>
          <p14:tracePt t="30922" x="5032375" y="4159250"/>
          <p14:tracePt t="31458" x="4978400" y="4203700"/>
          <p14:tracePt t="31466" x="4941888" y="4213225"/>
          <p14:tracePt t="31474" x="4913313" y="4240213"/>
          <p14:tracePt t="31481" x="4905375" y="4249738"/>
          <p14:tracePt t="31490" x="4895850" y="4259263"/>
          <p14:tracePt t="31500" x="4886325" y="4259263"/>
          <p14:tracePt t="31504" x="4886325" y="4268788"/>
          <p14:tracePt t="31858" x="4876800" y="4295775"/>
          <p14:tracePt t="31866" x="4849813" y="4405313"/>
          <p14:tracePt t="31872" x="4849813" y="4495800"/>
          <p14:tracePt t="31888" x="4876800" y="4687888"/>
          <p14:tracePt t="31896" x="4905375" y="4751388"/>
          <p14:tracePt t="31904" x="4932363" y="4833938"/>
          <p14:tracePt t="31912" x="4968875" y="4897438"/>
          <p14:tracePt t="31920" x="4986338" y="4924425"/>
          <p14:tracePt t="31928" x="4995863" y="4943475"/>
          <p14:tracePt t="31936" x="5014913" y="4960938"/>
          <p14:tracePt t="31944" x="5014913" y="4970463"/>
          <p14:tracePt t="32258" x="5022850" y="4979988"/>
          <p14:tracePt t="32267" x="5032375" y="4979988"/>
          <p14:tracePt t="32272" x="5122863" y="4979988"/>
          <p14:tracePt t="32281" x="5251450" y="4979988"/>
          <p14:tracePt t="32288" x="5397500" y="4979988"/>
          <p14:tracePt t="32297" x="5524500" y="4979988"/>
          <p14:tracePt t="32306" x="5634038" y="4979988"/>
          <p14:tracePt t="32313" x="5761038" y="4979988"/>
          <p14:tracePt t="32322" x="5889625" y="5006975"/>
          <p14:tracePt t="32329" x="5980113" y="5006975"/>
          <p14:tracePt t="32338" x="6043613" y="5033963"/>
          <p14:tracePt t="32345" x="6099175" y="5043488"/>
          <p14:tracePt t="32361" x="6108700" y="5043488"/>
          <p14:tracePt t="32994" x="6080125" y="5043488"/>
          <p14:tracePt t="33003" x="5980113" y="5043488"/>
          <p14:tracePt t="33010" x="5853113" y="5043488"/>
          <p14:tracePt t="33017" x="5780088" y="5043488"/>
          <p14:tracePt t="33025" x="5688013" y="5043488"/>
          <p14:tracePt t="33033" x="5634038" y="5043488"/>
          <p14:tracePt t="33040" x="5570538" y="5033963"/>
          <p14:tracePt t="33048" x="5514975" y="5016500"/>
          <p14:tracePt t="33056" x="5470525" y="5006975"/>
          <p14:tracePt t="33064" x="5441950" y="4987925"/>
          <p14:tracePt t="33865" x="5434013" y="4987925"/>
          <p14:tracePt t="33938" x="5341938" y="4987925"/>
          <p14:tracePt t="33947" x="5159375" y="4987925"/>
          <p14:tracePt t="33955" x="4986338" y="4987925"/>
          <p14:tracePt t="33962" x="4822825" y="4987925"/>
          <p14:tracePt t="33973" x="4640263" y="4987925"/>
          <p14:tracePt t="33978" x="4494213" y="4960938"/>
          <p14:tracePt t="33989" x="4348163" y="4943475"/>
          <p14:tracePt t="33994" x="4194175" y="4914900"/>
          <p14:tracePt t="34006" x="4048125" y="4897438"/>
          <p14:tracePt t="34009" x="3956050" y="4887913"/>
          <p14:tracePt t="34017" x="3865563" y="4870450"/>
          <p14:tracePt t="34025" x="3802063" y="4841875"/>
          <p14:tracePt t="34032" x="3792538" y="4841875"/>
          <p14:tracePt t="34354" x="3783013" y="4841875"/>
          <p14:tracePt t="34361" x="3756025" y="4851400"/>
          <p14:tracePt t="34370" x="3702050" y="4870450"/>
          <p14:tracePt t="34376" x="3619500" y="4897438"/>
          <p14:tracePt t="34384" x="3563938" y="4906963"/>
          <p14:tracePt t="34392" x="3527425" y="4914900"/>
          <p14:tracePt t="34400" x="3490913" y="4924425"/>
          <p14:tracePt t="34408" x="3473450" y="4924425"/>
          <p14:tracePt t="34416" x="3455988" y="4924425"/>
          <p14:tracePt t="34424" x="3436938" y="4943475"/>
          <p14:tracePt t="34432" x="3427413" y="4943475"/>
          <p14:tracePt t="34440" x="3419475" y="4951413"/>
          <p14:tracePt t="34973" x="3446463" y="4951413"/>
          <p14:tracePt t="34979" x="3563938" y="4951413"/>
          <p14:tracePt t="34985" x="3719513" y="4951413"/>
          <p14:tracePt t="34992" x="3902075" y="4951413"/>
          <p14:tracePt t="35003" x="4102100" y="4951413"/>
          <p14:tracePt t="35008" x="4284663" y="4951413"/>
          <p14:tracePt t="35016" x="4503738" y="4951413"/>
          <p14:tracePt t="35024" x="4667250" y="4951413"/>
          <p14:tracePt t="35032" x="4832350" y="4951413"/>
          <p14:tracePt t="35040" x="5014913" y="4951413"/>
          <p14:tracePt t="35051" x="5159375" y="4951413"/>
          <p14:tracePt t="35058" x="5251450" y="4951413"/>
          <p14:tracePt t="35064" x="5287963" y="4951413"/>
          <p14:tracePt t="35072" x="5297488" y="4951413"/>
          <p14:tracePt t="35362" x="5287963" y="4951413"/>
          <p14:tracePt t="35371" x="5232400" y="4979988"/>
          <p14:tracePt t="35378" x="5168900" y="5016500"/>
          <p14:tracePt t="35384" x="5122863" y="5024438"/>
          <p14:tracePt t="35392" x="5086350" y="5033963"/>
          <p14:tracePt t="35400" x="5068888" y="5053013"/>
          <p14:tracePt t="35408" x="5049838" y="5060950"/>
          <p14:tracePt t="35417" x="5022850" y="5070475"/>
          <p14:tracePt t="35425" x="5014913" y="5070475"/>
          <p14:tracePt t="35554" x="4968875" y="5080000"/>
          <p14:tracePt t="35561" x="4895850" y="5080000"/>
          <p14:tracePt t="35571" x="4759325" y="5116513"/>
          <p14:tracePt t="35578" x="4630738" y="5126038"/>
          <p14:tracePt t="35589" x="4484688" y="5143500"/>
          <p14:tracePt t="35593" x="4303713" y="5160963"/>
          <p14:tracePt t="35601" x="4102100" y="5160963"/>
          <p14:tracePt t="35608" x="3883025" y="5160963"/>
          <p14:tracePt t="35616" x="3656013" y="5160963"/>
          <p14:tracePt t="35624" x="3436938" y="5160963"/>
          <p14:tracePt t="35632" x="3290888" y="5160963"/>
          <p14:tracePt t="35640" x="3144838" y="5160963"/>
          <p14:tracePt t="35648" x="3017838" y="5153025"/>
          <p14:tracePt t="35656" x="2862263" y="5089525"/>
          <p14:tracePt t="35664" x="2808288" y="5080000"/>
          <p14:tracePt t="35672" x="2762250" y="5060950"/>
          <p14:tracePt t="35680" x="2744788" y="5053013"/>
          <p14:tracePt t="35690" x="2708275" y="5033963"/>
          <p14:tracePt t="35761" x="2662238" y="4987925"/>
          <p14:tracePt t="35770" x="2589213" y="4887913"/>
          <p14:tracePt t="35779" x="2506663" y="4768850"/>
          <p14:tracePt t="35786" x="2397125" y="4614863"/>
          <p14:tracePt t="35793" x="2287588" y="4468813"/>
          <p14:tracePt t="35801" x="2197100" y="4332288"/>
          <p14:tracePt t="35808" x="2106613" y="4176713"/>
          <p14:tracePt t="35816" x="2033588" y="4040188"/>
          <p14:tracePt t="35824" x="1968500" y="3894138"/>
          <p14:tracePt t="35832" x="1924050" y="3721100"/>
          <p14:tracePt t="35840" x="1895475" y="3611563"/>
          <p14:tracePt t="35848" x="1895475" y="3465513"/>
          <p14:tracePt t="35856" x="1895475" y="3302000"/>
          <p14:tracePt t="35864" x="1895475" y="3155950"/>
          <p14:tracePt t="35873" x="1914525" y="2990850"/>
          <p14:tracePt t="35888" x="2078038" y="2581275"/>
          <p14:tracePt t="35896" x="2187575" y="2425700"/>
          <p14:tracePt t="35905" x="2324100" y="2243138"/>
          <p14:tracePt t="35912" x="2425700" y="2106613"/>
          <p14:tracePt t="35920" x="2533650" y="1997075"/>
          <p14:tracePt t="35928" x="2635250" y="1878013"/>
          <p14:tracePt t="35936" x="2735263" y="1778000"/>
          <p14:tracePt t="35944" x="2844800" y="1687513"/>
          <p14:tracePt t="35952" x="2944813" y="1624013"/>
          <p14:tracePt t="35960" x="3054350" y="1558925"/>
          <p14:tracePt t="35969" x="3171825" y="1504950"/>
          <p14:tracePt t="35976" x="3327400" y="1431925"/>
          <p14:tracePt t="35986" x="3455988" y="1395413"/>
          <p14:tracePt t="35993" x="3573463" y="1368425"/>
          <p14:tracePt t="36001" x="3683000" y="1339850"/>
          <p14:tracePt t="36009" x="3810000" y="1339850"/>
          <p14:tracePt t="36017" x="3919538" y="1339850"/>
          <p14:tracePt t="36026" x="4011613" y="1339850"/>
          <p14:tracePt t="36033" x="4084638" y="1339850"/>
          <p14:tracePt t="36041" x="4157663" y="1339850"/>
          <p14:tracePt t="36049" x="4238625" y="1376363"/>
          <p14:tracePt t="36057" x="4348163" y="1385888"/>
          <p14:tracePt t="36065" x="4348163" y="1376363"/>
          <p14:tracePt t="36073" x="4065588" y="1085850"/>
          <p14:tracePt t="36081" x="4057650" y="1076325"/>
          <p14:tracePt t="36090" x="4138613" y="1103313"/>
          <p14:tracePt t="36096" x="4230688" y="1158875"/>
          <p14:tracePt t="36106" x="4384675" y="1249363"/>
          <p14:tracePt t="36112" x="4521200" y="1339850"/>
          <p14:tracePt t="36120" x="4676775" y="1431925"/>
          <p14:tracePt t="36128" x="4776788" y="1522413"/>
          <p14:tracePt t="36136" x="4876800" y="1624013"/>
          <p14:tracePt t="36144" x="4968875" y="1704975"/>
          <p14:tracePt t="36153" x="5068888" y="1833563"/>
          <p14:tracePt t="36160" x="5105400" y="1878013"/>
          <p14:tracePt t="36170" x="5132388" y="1970088"/>
          <p14:tracePt t="36176" x="5159375" y="2033588"/>
          <p14:tracePt t="36185" x="5168900" y="2116138"/>
          <p14:tracePt t="36192" x="5168900" y="2225675"/>
          <p14:tracePt t="36201" x="5168900" y="2335213"/>
          <p14:tracePt t="36208" x="5168900" y="2444750"/>
          <p14:tracePt t="36216" x="5168900" y="2554288"/>
          <p14:tracePt t="36224" x="5168900" y="2644775"/>
          <p14:tracePt t="36233" x="5168900" y="2717800"/>
          <p14:tracePt t="36240" x="5168900" y="2771775"/>
          <p14:tracePt t="36249" x="5168900" y="2827338"/>
          <p14:tracePt t="36256" x="5168900" y="2917825"/>
          <p14:tracePt t="36264" x="5168900" y="2982913"/>
          <p14:tracePt t="36274" x="5168900" y="3036888"/>
          <p14:tracePt t="36281" x="5168900" y="3090863"/>
          <p14:tracePt t="36289" x="5168900" y="3146425"/>
          <p14:tracePt t="36296" x="5168900" y="3200400"/>
          <p14:tracePt t="36304" x="5168900" y="3265488"/>
          <p14:tracePt t="36312" x="5168900" y="3292475"/>
          <p14:tracePt t="36322" x="5168900" y="3328988"/>
          <p14:tracePt t="36328" x="5168900" y="3375025"/>
          <p14:tracePt t="36337" x="5168900" y="3411538"/>
          <p14:tracePt t="36344" x="5168900" y="3465513"/>
          <p14:tracePt t="36353" x="5168900" y="3492500"/>
          <p14:tracePt t="36360" x="5159375" y="3556000"/>
          <p14:tracePt t="36370" x="5141913" y="3592513"/>
          <p14:tracePt t="36376" x="5105400" y="3657600"/>
          <p14:tracePt t="36387" x="5078413" y="3738563"/>
          <p14:tracePt t="36393" x="4995863" y="3857625"/>
          <p14:tracePt t="36401" x="4968875" y="3884613"/>
          <p14:tracePt t="36408" x="4895850" y="3976688"/>
          <p14:tracePt t="36416" x="4813300" y="4067175"/>
          <p14:tracePt t="36424" x="4767263" y="4130675"/>
          <p14:tracePt t="36432" x="4667250" y="4213225"/>
          <p14:tracePt t="36440" x="4567238" y="4286250"/>
          <p14:tracePt t="36448" x="4467225" y="4359275"/>
          <p14:tracePt t="36456" x="4403725" y="4413250"/>
          <p14:tracePt t="36464" x="4303713" y="4449763"/>
          <p14:tracePt t="36473" x="4221163" y="4495800"/>
          <p14:tracePt t="36481" x="4111625" y="4532313"/>
          <p14:tracePt t="36490" x="4048125" y="4551363"/>
          <p14:tracePt t="36497" x="3938588" y="4559300"/>
          <p14:tracePt t="36508" x="3865563" y="4578350"/>
          <p14:tracePt t="36512" x="3802063" y="4578350"/>
          <p14:tracePt t="36523" x="3746500" y="4578350"/>
          <p14:tracePt t="36529" x="3738563" y="4578350"/>
          <p14:tracePt t="36545" x="3729038" y="4578350"/>
          <p14:tracePt t="36642" x="3692525" y="4578350"/>
          <p14:tracePt t="36649" x="3563938" y="4578350"/>
          <p14:tracePt t="36657" x="3382963" y="4578350"/>
          <p14:tracePt t="36665" x="3208338" y="4578350"/>
          <p14:tracePt t="36674" x="3027363" y="4578350"/>
          <p14:tracePt t="36682" x="2844800" y="4551363"/>
          <p14:tracePt t="36690" x="2671763" y="4495800"/>
          <p14:tracePt t="36697" x="2525713" y="4449763"/>
          <p14:tracePt t="36706" x="2389188" y="4386263"/>
          <p14:tracePt t="36712" x="2297113" y="4349750"/>
          <p14:tracePt t="36723" x="2206625" y="4276725"/>
          <p14:tracePt t="36728" x="2143125" y="4222750"/>
          <p14:tracePt t="36736" x="2114550" y="4195763"/>
          <p14:tracePt t="36744" x="2097088" y="4130675"/>
          <p14:tracePt t="36752" x="2087563" y="4076700"/>
          <p14:tracePt t="36760" x="2087563" y="4030663"/>
          <p14:tracePt t="36769" x="2087563" y="3948113"/>
          <p14:tracePt t="36776" x="2087563" y="3840163"/>
          <p14:tracePt t="36784" x="2087563" y="3748088"/>
          <p14:tracePt t="36792" x="2087563" y="3638550"/>
          <p14:tracePt t="36800" x="2087563" y="3548063"/>
          <p14:tracePt t="36808" x="2087563" y="3475038"/>
          <p14:tracePt t="36816" x="2087563" y="3375025"/>
          <p14:tracePt t="36824" x="2087563" y="3302000"/>
          <p14:tracePt t="36832" x="2070100" y="3255963"/>
          <p14:tracePt t="36840" x="2070100" y="3228975"/>
          <p14:tracePt t="36848" x="2051050" y="3173413"/>
          <p14:tracePt t="36856" x="2051050" y="3127375"/>
          <p14:tracePt t="36865" x="2051050" y="3073400"/>
          <p14:tracePt t="36872" x="2051050" y="3036888"/>
          <p14:tracePt t="36880" x="2051050" y="2963863"/>
          <p14:tracePt t="36889" x="2070100" y="2873375"/>
          <p14:tracePt t="36896" x="2097088" y="2808288"/>
          <p14:tracePt t="36906" x="2133600" y="2727325"/>
          <p14:tracePt t="36912" x="2197100" y="2625725"/>
          <p14:tracePt t="36920" x="2297113" y="2525713"/>
          <p14:tracePt t="36928" x="2370138" y="2425700"/>
          <p14:tracePt t="36936" x="2452688" y="2352675"/>
          <p14:tracePt t="36944" x="2589213" y="2252663"/>
          <p14:tracePt t="36953" x="2725738" y="2179638"/>
          <p14:tracePt t="36961" x="2862263" y="2097088"/>
          <p14:tracePt t="36970" x="2990850" y="2024063"/>
          <p14:tracePt t="36977" x="3163888" y="1960563"/>
          <p14:tracePt t="36987" x="3290888" y="1906588"/>
          <p14:tracePt t="36993" x="3446463" y="1878013"/>
          <p14:tracePt t="37001" x="3609975" y="1833563"/>
          <p14:tracePt t="37008" x="3738563" y="1814513"/>
          <p14:tracePt t="37016" x="3865563" y="1804988"/>
          <p14:tracePt t="37024" x="4011613" y="1804988"/>
          <p14:tracePt t="37032" x="4138613" y="1804988"/>
          <p14:tracePt t="37040" x="4267200" y="1804988"/>
          <p14:tracePt t="37048" x="4394200" y="1804988"/>
          <p14:tracePt t="37056" x="4484688" y="1804988"/>
          <p14:tracePt t="37064" x="4622800" y="1851025"/>
          <p14:tracePt t="37072" x="4767263" y="1897063"/>
          <p14:tracePt t="37080" x="4886325" y="1943100"/>
          <p14:tracePt t="37090" x="5005388" y="2016125"/>
          <p14:tracePt t="37098" x="5141913" y="2089150"/>
          <p14:tracePt t="37110" x="5224463" y="2143125"/>
          <p14:tracePt t="37112" x="5324475" y="2216150"/>
          <p14:tracePt t="37122" x="5405438" y="2289175"/>
          <p14:tracePt t="37138" x="5524500" y="2435225"/>
          <p14:tracePt t="37144" x="5570538" y="2517775"/>
          <p14:tracePt t="37153" x="5607050" y="2608263"/>
          <p14:tracePt t="37160" x="5634038" y="2671763"/>
          <p14:tracePt t="37169" x="5661025" y="2771775"/>
          <p14:tracePt t="37176" x="5670550" y="2863850"/>
          <p14:tracePt t="37184" x="5688013" y="2946400"/>
          <p14:tracePt t="37192" x="5688013" y="2982913"/>
          <p14:tracePt t="37200" x="5688013" y="3063875"/>
          <p14:tracePt t="37208" x="5688013" y="3119438"/>
          <p14:tracePt t="37216" x="5680075" y="3236913"/>
          <p14:tracePt t="37225" x="5653088" y="3328988"/>
          <p14:tracePt t="37232" x="5597525" y="3465513"/>
          <p14:tracePt t="37240" x="5534025" y="3592513"/>
          <p14:tracePt t="37248" x="5441950" y="3730625"/>
          <p14:tracePt t="37256" x="5351463" y="3867150"/>
          <p14:tracePt t="37264" x="5268913" y="3984625"/>
          <p14:tracePt t="37272" x="5151438" y="4094163"/>
          <p14:tracePt t="37280" x="4968875" y="4203700"/>
          <p14:tracePt t="37288" x="4840288" y="4249738"/>
          <p14:tracePt t="37296" x="4686300" y="4295775"/>
          <p14:tracePt t="37304" x="4557713" y="4303713"/>
          <p14:tracePt t="37312" x="4413250" y="4303713"/>
          <p14:tracePt t="37322" x="4284663" y="4303713"/>
          <p14:tracePt t="37328" x="4138613" y="4303713"/>
          <p14:tracePt t="37336" x="3992563" y="4259263"/>
          <p14:tracePt t="37344" x="3856038" y="4167188"/>
          <p14:tracePt t="37353" x="3719513" y="4076700"/>
          <p14:tracePt t="37360" x="3582988" y="3957638"/>
          <p14:tracePt t="37370" x="3463925" y="3830638"/>
          <p14:tracePt t="37377" x="3317875" y="3711575"/>
          <p14:tracePt t="37387" x="3200400" y="3575050"/>
          <p14:tracePt t="37393" x="3100388" y="3475038"/>
          <p14:tracePt t="37401" x="2962275" y="3346450"/>
          <p14:tracePt t="37409" x="2852738" y="3265488"/>
          <p14:tracePt t="37416" x="2752725" y="3155950"/>
          <p14:tracePt t="37424" x="2679700" y="3054350"/>
          <p14:tracePt t="37433" x="2598738" y="2973388"/>
          <p14:tracePt t="37442" x="2552700" y="2927350"/>
          <p14:tracePt t="37449" x="2498725" y="2873375"/>
          <p14:tracePt t="37458" x="2462213" y="2827338"/>
          <p14:tracePt t="37465" x="2416175" y="2763838"/>
          <p14:tracePt t="37476" x="2397125" y="2698750"/>
          <p14:tracePt t="37481" x="2360613" y="2654300"/>
          <p14:tracePt t="37489" x="2352675" y="2635250"/>
          <p14:tracePt t="37497" x="2343150" y="2581275"/>
          <p14:tracePt t="37504" x="2324100" y="2535238"/>
          <p14:tracePt t="37512" x="2324100" y="2517775"/>
          <p14:tracePt t="37521" x="2306638" y="2462213"/>
          <p14:tracePt t="37531" x="2306638" y="2444750"/>
          <p14:tracePt t="37537" x="2306638" y="2416175"/>
          <p14:tracePt t="37544" x="2287588" y="2371725"/>
          <p14:tracePt t="37552" x="2260600" y="2325688"/>
          <p14:tracePt t="37560" x="2260600" y="2316163"/>
          <p14:tracePt t="37569" x="2251075" y="2279650"/>
          <p14:tracePt t="37576" x="2251075" y="2270125"/>
          <p14:tracePt t="37584" x="2243138" y="2243138"/>
          <p14:tracePt t="37592" x="2243138" y="2233613"/>
          <p14:tracePt t="37600" x="2243138" y="2225675"/>
          <p14:tracePt t="37682" x="2243138" y="2189163"/>
          <p14:tracePt t="37690" x="2243138" y="2160588"/>
          <p14:tracePt t="37698" x="2260600" y="2106613"/>
          <p14:tracePt t="37708" x="2270125" y="2070100"/>
          <p14:tracePt t="37714" x="2297113" y="2016125"/>
          <p14:tracePt t="37729" x="2324100" y="1924050"/>
          <p14:tracePt t="37739" x="2343150" y="1897063"/>
          <p14:tracePt t="37744" x="2352675" y="1860550"/>
          <p14:tracePt t="37753" x="2370138" y="1824038"/>
          <p14:tracePt t="37760" x="2379663" y="1797050"/>
          <p14:tracePt t="37769" x="2389188" y="1751013"/>
          <p14:tracePt t="37776" x="2397125" y="1724025"/>
          <p14:tracePt t="37785" x="2433638" y="1697038"/>
          <p14:tracePt t="37792" x="2433638" y="1651000"/>
          <p14:tracePt t="37800" x="2443163" y="1624013"/>
          <p14:tracePt t="37808" x="2452688" y="1604963"/>
          <p14:tracePt t="37816" x="2462213" y="1587500"/>
          <p14:tracePt t="37824" x="2479675" y="1550988"/>
          <p14:tracePt t="37840" x="2479675" y="1541463"/>
          <p14:tracePt t="38027" x="2479675" y="1558925"/>
          <p14:tracePt t="38034" x="2479675" y="1568450"/>
          <p14:tracePt t="38042" x="2479675" y="1595438"/>
          <p14:tracePt t="38050" x="2470150" y="1614488"/>
          <p14:tracePt t="38058" x="2470150" y="1631950"/>
          <p14:tracePt t="38066" x="2470150" y="1660525"/>
          <p14:tracePt t="38073" x="2470150" y="1677988"/>
          <p14:tracePt t="38081" x="2470150" y="1697038"/>
          <p14:tracePt t="38088" x="2462213" y="1724025"/>
          <p14:tracePt t="38096" x="2462213" y="1731963"/>
          <p14:tracePt t="38105" x="2462213" y="1751013"/>
          <p14:tracePt t="38112" x="2462213" y="1768475"/>
          <p14:tracePt t="38128" x="2462213" y="1778000"/>
          <p14:tracePt t="38211" x="2462213" y="1787525"/>
          <p14:tracePt t="38218" x="2470150" y="1787525"/>
          <p14:tracePt t="38230" x="2479675" y="1787525"/>
          <p14:tracePt t="38235" x="2489200" y="1787525"/>
          <p14:tracePt t="38242" x="2516188" y="1814513"/>
          <p14:tracePt t="38258" x="2533650" y="1824038"/>
          <p14:tracePt t="38266" x="2543175" y="1824038"/>
          <p14:tracePt t="38275" x="2570163" y="1833563"/>
          <p14:tracePt t="38297" x="2598738" y="1833563"/>
          <p14:tracePt t="38312" x="2606675" y="1833563"/>
          <p14:tracePt t="38328" x="2616200" y="1841500"/>
          <p14:tracePt t="38336" x="2635250" y="1841500"/>
          <p14:tracePt t="38344" x="2643188" y="1841500"/>
          <p14:tracePt t="38360" x="2652713" y="1841500"/>
          <p14:tracePt t="38370" x="2679700" y="1841500"/>
          <p14:tracePt t="38376" x="2725738" y="1841500"/>
          <p14:tracePt t="38384" x="2781300" y="1841500"/>
          <p14:tracePt t="38392" x="2852738" y="1841500"/>
          <p14:tracePt t="38400" x="2925763" y="1841500"/>
          <p14:tracePt t="38409" x="3008313" y="1841500"/>
          <p14:tracePt t="38416" x="3100388" y="1841500"/>
          <p14:tracePt t="38425" x="3171825" y="1841500"/>
          <p14:tracePt t="38432" x="3227388" y="1841500"/>
          <p14:tracePt t="38440" x="3300413" y="1841500"/>
          <p14:tracePt t="38448" x="3346450" y="1841500"/>
          <p14:tracePt t="38456" x="3382963" y="1841500"/>
          <p14:tracePt t="38464" x="3400425" y="1841500"/>
          <p14:tracePt t="38472" x="3419475" y="1851025"/>
          <p14:tracePt t="38480" x="3427413" y="1860550"/>
          <p14:tracePt t="38488" x="3436938" y="1860550"/>
          <p14:tracePt t="38513" x="3436938" y="1870075"/>
          <p14:tracePt t="38529" x="3436938" y="1887538"/>
          <p14:tracePt t="38539" x="3436938" y="1897063"/>
          <p14:tracePt t="38545" x="3436938" y="1906588"/>
          <p14:tracePt t="38557" x="3436938" y="1933575"/>
          <p14:tracePt t="38572" x="3446463" y="1943100"/>
          <p14:tracePt t="38578" x="3473450" y="1960563"/>
          <p14:tracePt t="38596" x="3482975" y="1960563"/>
          <p14:tracePt t="38604" x="3509963" y="1979613"/>
          <p14:tracePt t="38617" x="3527425" y="1997075"/>
          <p14:tracePt t="38627" x="3536950" y="2006600"/>
          <p14:tracePt t="38633" x="3582988" y="2033588"/>
          <p14:tracePt t="38645" x="3619500" y="2060575"/>
          <p14:tracePt t="38649" x="3646488" y="2079625"/>
          <p14:tracePt t="38658" x="3673475" y="2097088"/>
          <p14:tracePt t="38664" x="3746500" y="2133600"/>
          <p14:tracePt t="38672" x="3775075" y="2160588"/>
          <p14:tracePt t="38680" x="3810000" y="2170113"/>
          <p14:tracePt t="38688" x="3856038" y="2197100"/>
          <p14:tracePt t="38696" x="3883025" y="2197100"/>
          <p14:tracePt t="38704" x="3902075" y="2197100"/>
          <p14:tracePt t="38712" x="3911600" y="2206625"/>
          <p14:tracePt t="38736" x="3919538" y="2206625"/>
          <p14:tracePt t="38768" x="3956050" y="2197100"/>
          <p14:tracePt t="38776" x="3965575" y="2189163"/>
          <p14:tracePt t="38784" x="3975100" y="2179638"/>
          <p14:tracePt t="38792" x="4002088" y="2152650"/>
          <p14:tracePt t="38808" x="4021138" y="2133600"/>
          <p14:tracePt t="38816" x="4029075" y="2125663"/>
          <p14:tracePt t="38824" x="4038600" y="2116138"/>
          <p14:tracePt t="38832" x="4038600" y="2106613"/>
          <p14:tracePt t="38848" x="4048125" y="2097088"/>
          <p14:tracePt t="38905" x="4048125" y="2089150"/>
          <p14:tracePt t="38912" x="4065588" y="2052638"/>
          <p14:tracePt t="38928" x="4065588" y="2024063"/>
          <p14:tracePt t="38936" x="4065588" y="2006600"/>
          <p14:tracePt t="38952" x="4065588" y="1997075"/>
          <p14:tracePt t="39016" x="4021138" y="1987550"/>
          <p14:tracePt t="39024" x="3938588" y="1987550"/>
          <p14:tracePt t="39032" x="3810000" y="2043113"/>
          <p14:tracePt t="39040" x="3729038" y="2060575"/>
          <p14:tracePt t="39048" x="3609975" y="2125663"/>
          <p14:tracePt t="39058" x="3519488" y="2179638"/>
          <p14:tracePt t="39064" x="3400425" y="2206625"/>
          <p14:tracePt t="39072" x="3317875" y="2262188"/>
          <p14:tracePt t="39080" x="3236913" y="2316163"/>
          <p14:tracePt t="39088" x="3154363" y="2362200"/>
          <p14:tracePt t="39096" x="3071813" y="2444750"/>
          <p14:tracePt t="39104" x="3008313" y="2481263"/>
          <p14:tracePt t="39112" x="2925763" y="2554288"/>
          <p14:tracePt t="39120" x="2852738" y="2608263"/>
          <p14:tracePt t="39128" x="2789238" y="2671763"/>
          <p14:tracePt t="39136" x="2689225" y="2763838"/>
          <p14:tracePt t="39144" x="2652713" y="2827338"/>
          <p14:tracePt t="39152" x="2562225" y="2909888"/>
          <p14:tracePt t="39160" x="2533650" y="2954338"/>
          <p14:tracePt t="39169" x="2462213" y="3017838"/>
          <p14:tracePt t="39176" x="2406650" y="3100388"/>
          <p14:tracePt t="39185" x="2360613" y="3155950"/>
          <p14:tracePt t="39192" x="2324100" y="3200400"/>
          <p14:tracePt t="39200" x="2316163" y="3228975"/>
          <p14:tracePt t="39208" x="2306638" y="3246438"/>
          <p14:tracePt t="39216" x="2306638" y="3282950"/>
          <p14:tracePt t="39224" x="2306638" y="3302000"/>
          <p14:tracePt t="39232" x="2306638" y="3309938"/>
          <p14:tracePt t="39240" x="2306638" y="3319463"/>
          <p14:tracePt t="39248" x="2306638" y="3328988"/>
          <p14:tracePt t="39256" x="2306638" y="3338513"/>
          <p14:tracePt t="39272" x="2324100" y="3346450"/>
          <p14:tracePt t="39282" x="2416175" y="3346450"/>
          <p14:tracePt t="39288" x="2562225" y="3346450"/>
          <p14:tracePt t="39297" x="2708275" y="3338513"/>
          <p14:tracePt t="39304" x="2862263" y="3309938"/>
          <p14:tracePt t="39314" x="2990850" y="3302000"/>
          <p14:tracePt t="39320" x="3154363" y="3265488"/>
          <p14:tracePt t="39328" x="3273425" y="3236913"/>
          <p14:tracePt t="39336" x="3419475" y="3192463"/>
          <p14:tracePt t="39344" x="3556000" y="3119438"/>
          <p14:tracePt t="39352" x="3656013" y="3046413"/>
          <p14:tracePt t="39360" x="3756025" y="2990850"/>
          <p14:tracePt t="39370" x="3838575" y="2909888"/>
          <p14:tracePt t="39376" x="3902075" y="2836863"/>
          <p14:tracePt t="39384" x="3975100" y="2771775"/>
          <p14:tracePt t="39392" x="4029075" y="2690813"/>
          <p14:tracePt t="39400" x="4057650" y="2608263"/>
          <p14:tracePt t="39408" x="4065588" y="2517775"/>
          <p14:tracePt t="39416" x="4094163" y="2452688"/>
          <p14:tracePt t="39424" x="4094163" y="2416175"/>
          <p14:tracePt t="39432" x="4111625" y="2352675"/>
          <p14:tracePt t="39440" x="4129088" y="2298700"/>
          <p14:tracePt t="39448" x="4157663" y="2262188"/>
          <p14:tracePt t="39456" x="4184650" y="2216150"/>
          <p14:tracePt t="39464" x="4211638" y="2170113"/>
          <p14:tracePt t="39472" x="4230688" y="2143125"/>
          <p14:tracePt t="39481" x="4238625" y="2125663"/>
          <p14:tracePt t="39488" x="4238625" y="2106613"/>
          <p14:tracePt t="39497" x="4257675" y="2089150"/>
          <p14:tracePt t="39632" x="4257675" y="2070100"/>
          <p14:tracePt t="39640" x="4257675" y="2024063"/>
          <p14:tracePt t="39648" x="4257675" y="1997075"/>
          <p14:tracePt t="39656" x="4238625" y="1951038"/>
          <p14:tracePt t="39664" x="4194175" y="1914525"/>
          <p14:tracePt t="39672" x="4165600" y="1906588"/>
          <p14:tracePt t="39680" x="4129088" y="1878013"/>
          <p14:tracePt t="39688" x="4094163" y="1870075"/>
          <p14:tracePt t="39696" x="4057650" y="1833563"/>
          <p14:tracePt t="39704" x="4029075" y="1824038"/>
          <p14:tracePt t="39712" x="4002088" y="1804988"/>
          <p14:tracePt t="39720" x="3984625" y="1797050"/>
          <p14:tracePt t="39728" x="3948113" y="1778000"/>
          <p14:tracePt t="39745" x="3938588" y="1768475"/>
          <p14:tracePt t="39760" x="3929063" y="1741488"/>
          <p14:tracePt t="39769" x="3919538" y="1731963"/>
          <p14:tracePt t="39776" x="3911600" y="1704975"/>
          <p14:tracePt t="39785" x="3911600" y="1677988"/>
          <p14:tracePt t="39792" x="3911600" y="1651000"/>
          <p14:tracePt t="39800" x="3911600" y="1604963"/>
          <p14:tracePt t="39808" x="3911600" y="1587500"/>
          <p14:tracePt t="39816" x="3911600" y="1558925"/>
          <p14:tracePt t="39824" x="3911600" y="1541463"/>
          <p14:tracePt t="39832" x="3911600" y="1514475"/>
          <p14:tracePt t="39840" x="3911600" y="1504950"/>
          <p14:tracePt t="39848" x="3911600" y="1477963"/>
          <p14:tracePt t="39856" x="3938588" y="1449388"/>
          <p14:tracePt t="39864" x="3948113" y="1449388"/>
          <p14:tracePt t="39872" x="3956050" y="1395413"/>
          <p14:tracePt t="39881" x="3956050" y="1368425"/>
          <p14:tracePt t="39890" x="3984625" y="1349375"/>
          <p14:tracePt t="39897" x="4002088" y="1331913"/>
          <p14:tracePt t="39906" x="4094163" y="1303338"/>
          <p14:tracePt t="39913" x="4148138" y="1295400"/>
          <p14:tracePt t="39920" x="4194175" y="1285875"/>
          <p14:tracePt t="39929" x="4248150" y="1285875"/>
          <p14:tracePt t="39937" x="4303713" y="1285875"/>
          <p14:tracePt t="39946" x="4348163" y="1285875"/>
          <p14:tracePt t="39954" x="4403725" y="1285875"/>
          <p14:tracePt t="39961" x="4440238" y="1285875"/>
          <p14:tracePt t="39972" x="4494213" y="1285875"/>
          <p14:tracePt t="39977" x="4540250" y="1285875"/>
          <p14:tracePt t="39987" x="4603750" y="1295400"/>
          <p14:tracePt t="39993" x="4686300" y="1312863"/>
          <p14:tracePt t="40001" x="4767263" y="1339850"/>
          <p14:tracePt t="40009" x="4832350" y="1376363"/>
          <p14:tracePt t="40017" x="4905375" y="1404938"/>
          <p14:tracePt t="40025" x="4968875" y="1449388"/>
          <p14:tracePt t="40035" x="5022850" y="1485900"/>
          <p14:tracePt t="40042" x="5049838" y="1514475"/>
          <p14:tracePt t="40049" x="5059363" y="1531938"/>
          <p14:tracePt t="40056" x="5068888" y="1550988"/>
          <p14:tracePt t="40064" x="5068888" y="1577975"/>
          <p14:tracePt t="40072" x="5068888" y="1604963"/>
          <p14:tracePt t="40080" x="5068888" y="1624013"/>
          <p14:tracePt t="40088" x="5068888" y="1641475"/>
          <p14:tracePt t="40096" x="5049838" y="1697038"/>
          <p14:tracePt t="40104" x="5022850" y="1741488"/>
          <p14:tracePt t="40112" x="4968875" y="1797050"/>
          <p14:tracePt t="40120" x="4932363" y="1841500"/>
          <p14:tracePt t="40129" x="4868863" y="1897063"/>
          <p14:tracePt t="40139" x="4840288" y="1914525"/>
          <p14:tracePt t="40147" x="4795838" y="1960563"/>
          <p14:tracePt t="40155" x="4740275" y="1997075"/>
          <p14:tracePt t="40164" x="4740275" y="2006600"/>
          <p14:tracePt t="40169" x="4713288" y="2016125"/>
          <p14:tracePt t="40177" x="4703763" y="2033588"/>
          <p14:tracePt t="40193" x="4695825" y="2043113"/>
          <p14:tracePt t="40352" x="4703763" y="2043113"/>
          <p14:tracePt t="40360" x="4786313" y="2043113"/>
          <p14:tracePt t="40369" x="4876800" y="2043113"/>
          <p14:tracePt t="40376" x="4986338" y="2043113"/>
          <p14:tracePt t="40386" x="5095875" y="2043113"/>
          <p14:tracePt t="40392" x="5187950" y="2043113"/>
          <p14:tracePt t="40401" x="5334000" y="2043113"/>
          <p14:tracePt t="40408" x="5461000" y="2043113"/>
          <p14:tracePt t="40417" x="5570538" y="2043113"/>
          <p14:tracePt t="40424" x="5661025" y="2043113"/>
          <p14:tracePt t="40432" x="5734050" y="2043113"/>
          <p14:tracePt t="40440" x="5780088" y="2043113"/>
          <p14:tracePt t="40448" x="5834063" y="2043113"/>
          <p14:tracePt t="40456" x="5862638" y="2043113"/>
          <p14:tracePt t="40464" x="5880100" y="2043113"/>
          <p14:tracePt t="40472" x="5907088" y="2043113"/>
          <p14:tracePt t="40480" x="5926138" y="2043113"/>
          <p14:tracePt t="40488" x="5935663" y="2052638"/>
          <p14:tracePt t="40497" x="5980113" y="2070100"/>
          <p14:tracePt t="40505" x="6026150" y="2089150"/>
          <p14:tracePt t="40513" x="6072188" y="2116138"/>
          <p14:tracePt t="40520" x="6135688" y="2152650"/>
          <p14:tracePt t="40528" x="6199188" y="2160588"/>
          <p14:tracePt t="40537" x="6308725" y="2206625"/>
          <p14:tracePt t="40544" x="6408738" y="2233613"/>
          <p14:tracePt t="40552" x="6554788" y="2279650"/>
          <p14:tracePt t="40560" x="6718300" y="2306638"/>
          <p14:tracePt t="40568" x="6873875" y="2352675"/>
          <p14:tracePt t="40576" x="7102475" y="2371725"/>
          <p14:tracePt t="40586" x="7312025" y="2398713"/>
          <p14:tracePt t="40592" x="7558088" y="2435225"/>
          <p14:tracePt t="40600" x="7767638" y="2471738"/>
          <p14:tracePt t="40608" x="7950200" y="2481263"/>
          <p14:tracePt t="40616" x="8159750" y="2535238"/>
          <p14:tracePt t="40624" x="8350250" y="2544763"/>
          <p14:tracePt t="40632" x="8588375" y="2598738"/>
          <p14:tracePt t="40640" x="8797925" y="2635250"/>
          <p14:tracePt t="40648" x="8980488" y="26352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ja-JP"/>
              <a:t>Basic direct networks</a:t>
            </a:r>
          </a:p>
        </p:txBody>
      </p:sp>
      <p:grpSp>
        <p:nvGrpSpPr>
          <p:cNvPr id="10363" name="Group 123"/>
          <p:cNvGrpSpPr>
            <a:grpSpLocks/>
          </p:cNvGrpSpPr>
          <p:nvPr/>
        </p:nvGrpSpPr>
        <p:grpSpPr bwMode="auto">
          <a:xfrm>
            <a:off x="1447800" y="2133600"/>
            <a:ext cx="1981200" cy="304800"/>
            <a:chOff x="288" y="1344"/>
            <a:chExt cx="1248" cy="192"/>
          </a:xfrm>
        </p:grpSpPr>
        <p:sp>
          <p:nvSpPr>
            <p:cNvPr id="10294" name="Line 54"/>
            <p:cNvSpPr>
              <a:spLocks noChangeShapeType="1"/>
            </p:cNvSpPr>
            <p:nvPr/>
          </p:nvSpPr>
          <p:spPr bwMode="auto">
            <a:xfrm>
              <a:off x="384" y="1440"/>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89" name="Oval 49"/>
            <p:cNvSpPr>
              <a:spLocks noChangeArrowheads="1"/>
            </p:cNvSpPr>
            <p:nvPr/>
          </p:nvSpPr>
          <p:spPr bwMode="auto">
            <a:xfrm>
              <a:off x="624" y="134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0" name="Oval 50"/>
            <p:cNvSpPr>
              <a:spLocks noChangeArrowheads="1"/>
            </p:cNvSpPr>
            <p:nvPr/>
          </p:nvSpPr>
          <p:spPr bwMode="auto">
            <a:xfrm>
              <a:off x="960" y="134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1" name="Oval 51"/>
            <p:cNvSpPr>
              <a:spLocks noChangeArrowheads="1"/>
            </p:cNvSpPr>
            <p:nvPr/>
          </p:nvSpPr>
          <p:spPr bwMode="auto">
            <a:xfrm>
              <a:off x="288" y="134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2" name="Oval 52"/>
            <p:cNvSpPr>
              <a:spLocks noChangeArrowheads="1"/>
            </p:cNvSpPr>
            <p:nvPr/>
          </p:nvSpPr>
          <p:spPr bwMode="auto">
            <a:xfrm>
              <a:off x="1344" y="134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362" name="Group 122"/>
          <p:cNvGrpSpPr>
            <a:grpSpLocks/>
          </p:cNvGrpSpPr>
          <p:nvPr/>
        </p:nvGrpSpPr>
        <p:grpSpPr bwMode="auto">
          <a:xfrm>
            <a:off x="4038600" y="1524000"/>
            <a:ext cx="1981200" cy="1905000"/>
            <a:chOff x="1776" y="960"/>
            <a:chExt cx="1248" cy="1200"/>
          </a:xfrm>
        </p:grpSpPr>
        <p:sp>
          <p:nvSpPr>
            <p:cNvPr id="10295" name="Oval 55"/>
            <p:cNvSpPr>
              <a:spLocks noChangeArrowheads="1"/>
            </p:cNvSpPr>
            <p:nvPr/>
          </p:nvSpPr>
          <p:spPr bwMode="auto">
            <a:xfrm>
              <a:off x="1872" y="1056"/>
              <a:ext cx="1104" cy="1008"/>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6" name="Oval 56"/>
            <p:cNvSpPr>
              <a:spLocks noChangeArrowheads="1"/>
            </p:cNvSpPr>
            <p:nvPr/>
          </p:nvSpPr>
          <p:spPr bwMode="auto">
            <a:xfrm>
              <a:off x="2736" y="182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7" name="Oval 57"/>
            <p:cNvSpPr>
              <a:spLocks noChangeArrowheads="1"/>
            </p:cNvSpPr>
            <p:nvPr/>
          </p:nvSpPr>
          <p:spPr bwMode="auto">
            <a:xfrm>
              <a:off x="1920" y="182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8" name="Oval 58"/>
            <p:cNvSpPr>
              <a:spLocks noChangeArrowheads="1"/>
            </p:cNvSpPr>
            <p:nvPr/>
          </p:nvSpPr>
          <p:spPr bwMode="auto">
            <a:xfrm>
              <a:off x="1776" y="134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9" name="Oval 59"/>
            <p:cNvSpPr>
              <a:spLocks noChangeArrowheads="1"/>
            </p:cNvSpPr>
            <p:nvPr/>
          </p:nvSpPr>
          <p:spPr bwMode="auto">
            <a:xfrm>
              <a:off x="2304" y="9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0" name="Oval 60"/>
            <p:cNvSpPr>
              <a:spLocks noChangeArrowheads="1"/>
            </p:cNvSpPr>
            <p:nvPr/>
          </p:nvSpPr>
          <p:spPr bwMode="auto">
            <a:xfrm>
              <a:off x="2304" y="196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93" name="Oval 53"/>
            <p:cNvSpPr>
              <a:spLocks noChangeArrowheads="1"/>
            </p:cNvSpPr>
            <p:nvPr/>
          </p:nvSpPr>
          <p:spPr bwMode="auto">
            <a:xfrm>
              <a:off x="2832" y="134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361" name="Group 121"/>
          <p:cNvGrpSpPr>
            <a:grpSpLocks/>
          </p:cNvGrpSpPr>
          <p:nvPr/>
        </p:nvGrpSpPr>
        <p:grpSpPr bwMode="auto">
          <a:xfrm>
            <a:off x="6705600" y="1676400"/>
            <a:ext cx="1752600" cy="1600200"/>
            <a:chOff x="3600" y="1152"/>
            <a:chExt cx="1104" cy="1008"/>
          </a:xfrm>
        </p:grpSpPr>
        <p:sp>
          <p:nvSpPr>
            <p:cNvPr id="10307" name="Line 67"/>
            <p:cNvSpPr>
              <a:spLocks noChangeShapeType="1"/>
            </p:cNvSpPr>
            <p:nvPr/>
          </p:nvSpPr>
          <p:spPr bwMode="auto">
            <a:xfrm>
              <a:off x="4176" y="1248"/>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8" name="Line 68"/>
            <p:cNvSpPr>
              <a:spLocks noChangeShapeType="1"/>
            </p:cNvSpPr>
            <p:nvPr/>
          </p:nvSpPr>
          <p:spPr bwMode="auto">
            <a:xfrm>
              <a:off x="4176" y="1680"/>
              <a:ext cx="432"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9" name="Line 69"/>
            <p:cNvSpPr>
              <a:spLocks noChangeShapeType="1"/>
            </p:cNvSpPr>
            <p:nvPr/>
          </p:nvSpPr>
          <p:spPr bwMode="auto">
            <a:xfrm flipH="1">
              <a:off x="3888" y="1728"/>
              <a:ext cx="288"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0" name="Line 70"/>
            <p:cNvSpPr>
              <a:spLocks noChangeShapeType="1"/>
            </p:cNvSpPr>
            <p:nvPr/>
          </p:nvSpPr>
          <p:spPr bwMode="auto">
            <a:xfrm flipH="1" flipV="1">
              <a:off x="3696" y="1536"/>
              <a:ext cx="43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1" name="Line 71"/>
            <p:cNvSpPr>
              <a:spLocks noChangeShapeType="1"/>
            </p:cNvSpPr>
            <p:nvPr/>
          </p:nvSpPr>
          <p:spPr bwMode="auto">
            <a:xfrm flipH="1">
              <a:off x="4176" y="1488"/>
              <a:ext cx="43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1" name="Oval 61"/>
            <p:cNvSpPr>
              <a:spLocks noChangeArrowheads="1"/>
            </p:cNvSpPr>
            <p:nvPr/>
          </p:nvSpPr>
          <p:spPr bwMode="auto">
            <a:xfrm>
              <a:off x="4512" y="13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2" name="Oval 62"/>
            <p:cNvSpPr>
              <a:spLocks noChangeArrowheads="1"/>
            </p:cNvSpPr>
            <p:nvPr/>
          </p:nvSpPr>
          <p:spPr bwMode="auto">
            <a:xfrm>
              <a:off x="3600" y="14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3" name="Oval 63"/>
            <p:cNvSpPr>
              <a:spLocks noChangeArrowheads="1"/>
            </p:cNvSpPr>
            <p:nvPr/>
          </p:nvSpPr>
          <p:spPr bwMode="auto">
            <a:xfrm>
              <a:off x="4080" y="163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4" name="Oval 64"/>
            <p:cNvSpPr>
              <a:spLocks noChangeArrowheads="1"/>
            </p:cNvSpPr>
            <p:nvPr/>
          </p:nvSpPr>
          <p:spPr bwMode="auto">
            <a:xfrm>
              <a:off x="4080" y="115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5" name="Oval 65"/>
            <p:cNvSpPr>
              <a:spLocks noChangeArrowheads="1"/>
            </p:cNvSpPr>
            <p:nvPr/>
          </p:nvSpPr>
          <p:spPr bwMode="auto">
            <a:xfrm>
              <a:off x="3792" y="196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06" name="Oval 66"/>
            <p:cNvSpPr>
              <a:spLocks noChangeArrowheads="1"/>
            </p:cNvSpPr>
            <p:nvPr/>
          </p:nvSpPr>
          <p:spPr bwMode="auto">
            <a:xfrm>
              <a:off x="4464" y="196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320" name="Line 80"/>
          <p:cNvSpPr>
            <a:spLocks noChangeShapeType="1"/>
          </p:cNvSpPr>
          <p:nvPr/>
        </p:nvSpPr>
        <p:spPr bwMode="auto">
          <a:xfrm flipH="1">
            <a:off x="1447800" y="3733800"/>
            <a:ext cx="8382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1" name="Line 81"/>
          <p:cNvSpPr>
            <a:spLocks noChangeShapeType="1"/>
          </p:cNvSpPr>
          <p:nvPr/>
        </p:nvSpPr>
        <p:spPr bwMode="auto">
          <a:xfrm>
            <a:off x="2362200" y="3810000"/>
            <a:ext cx="685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2" name="Line 82"/>
          <p:cNvSpPr>
            <a:spLocks noChangeShapeType="1"/>
          </p:cNvSpPr>
          <p:nvPr/>
        </p:nvSpPr>
        <p:spPr bwMode="auto">
          <a:xfrm flipH="1">
            <a:off x="2514600" y="4495800"/>
            <a:ext cx="1524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3" name="Line 83"/>
          <p:cNvSpPr>
            <a:spLocks noChangeShapeType="1"/>
          </p:cNvSpPr>
          <p:nvPr/>
        </p:nvSpPr>
        <p:spPr bwMode="auto">
          <a:xfrm>
            <a:off x="1905000" y="4495800"/>
            <a:ext cx="762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2" name="Oval 72"/>
          <p:cNvSpPr>
            <a:spLocks noChangeArrowheads="1"/>
          </p:cNvSpPr>
          <p:nvPr/>
        </p:nvSpPr>
        <p:spPr bwMode="auto">
          <a:xfrm>
            <a:off x="2133600" y="36576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3" name="Oval 73"/>
          <p:cNvSpPr>
            <a:spLocks noChangeArrowheads="1"/>
          </p:cNvSpPr>
          <p:nvPr/>
        </p:nvSpPr>
        <p:spPr bwMode="auto">
          <a:xfrm>
            <a:off x="1752600" y="43434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4" name="Oval 74"/>
          <p:cNvSpPr>
            <a:spLocks noChangeArrowheads="1"/>
          </p:cNvSpPr>
          <p:nvPr/>
        </p:nvSpPr>
        <p:spPr bwMode="auto">
          <a:xfrm>
            <a:off x="2514600" y="43434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5" name="Oval 75"/>
          <p:cNvSpPr>
            <a:spLocks noChangeArrowheads="1"/>
          </p:cNvSpPr>
          <p:nvPr/>
        </p:nvSpPr>
        <p:spPr bwMode="auto">
          <a:xfrm>
            <a:off x="1295400" y="5029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6" name="Oval 76"/>
          <p:cNvSpPr>
            <a:spLocks noChangeArrowheads="1"/>
          </p:cNvSpPr>
          <p:nvPr/>
        </p:nvSpPr>
        <p:spPr bwMode="auto">
          <a:xfrm>
            <a:off x="1828800" y="5029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7" name="Oval 77"/>
          <p:cNvSpPr>
            <a:spLocks noChangeArrowheads="1"/>
          </p:cNvSpPr>
          <p:nvPr/>
        </p:nvSpPr>
        <p:spPr bwMode="auto">
          <a:xfrm>
            <a:off x="2362200" y="5029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8" name="Oval 78"/>
          <p:cNvSpPr>
            <a:spLocks noChangeArrowheads="1"/>
          </p:cNvSpPr>
          <p:nvPr/>
        </p:nvSpPr>
        <p:spPr bwMode="auto">
          <a:xfrm>
            <a:off x="2819400" y="5029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3" name="Line 93"/>
          <p:cNvSpPr>
            <a:spLocks noChangeShapeType="1"/>
          </p:cNvSpPr>
          <p:nvPr/>
        </p:nvSpPr>
        <p:spPr bwMode="auto">
          <a:xfrm>
            <a:off x="3962400" y="4800600"/>
            <a:ext cx="3048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4" name="Line 94"/>
          <p:cNvSpPr>
            <a:spLocks noChangeShapeType="1"/>
          </p:cNvSpPr>
          <p:nvPr/>
        </p:nvSpPr>
        <p:spPr bwMode="auto">
          <a:xfrm flipV="1">
            <a:off x="4343400" y="5410200"/>
            <a:ext cx="914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5" name="Line 95"/>
          <p:cNvSpPr>
            <a:spLocks noChangeShapeType="1"/>
          </p:cNvSpPr>
          <p:nvPr/>
        </p:nvSpPr>
        <p:spPr bwMode="auto">
          <a:xfrm flipV="1">
            <a:off x="3886200" y="4114800"/>
            <a:ext cx="6096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6" name="Line 96"/>
          <p:cNvSpPr>
            <a:spLocks noChangeShapeType="1"/>
          </p:cNvSpPr>
          <p:nvPr/>
        </p:nvSpPr>
        <p:spPr bwMode="auto">
          <a:xfrm>
            <a:off x="4572000" y="4038600"/>
            <a:ext cx="762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7" name="Line 97"/>
          <p:cNvSpPr>
            <a:spLocks noChangeShapeType="1"/>
          </p:cNvSpPr>
          <p:nvPr/>
        </p:nvSpPr>
        <p:spPr bwMode="auto">
          <a:xfrm>
            <a:off x="5257800" y="4572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8" name="Line 98"/>
          <p:cNvSpPr>
            <a:spLocks noChangeShapeType="1"/>
          </p:cNvSpPr>
          <p:nvPr/>
        </p:nvSpPr>
        <p:spPr bwMode="auto">
          <a:xfrm flipH="1">
            <a:off x="4267200" y="4114800"/>
            <a:ext cx="3048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9" name="Line 99"/>
          <p:cNvSpPr>
            <a:spLocks noChangeShapeType="1"/>
          </p:cNvSpPr>
          <p:nvPr/>
        </p:nvSpPr>
        <p:spPr bwMode="auto">
          <a:xfrm>
            <a:off x="4495800" y="4114800"/>
            <a:ext cx="6858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0" name="Line 100"/>
          <p:cNvSpPr>
            <a:spLocks noChangeShapeType="1"/>
          </p:cNvSpPr>
          <p:nvPr/>
        </p:nvSpPr>
        <p:spPr bwMode="auto">
          <a:xfrm flipV="1">
            <a:off x="3886200" y="4572000"/>
            <a:ext cx="1295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1" name="Line 101"/>
          <p:cNvSpPr>
            <a:spLocks noChangeShapeType="1"/>
          </p:cNvSpPr>
          <p:nvPr/>
        </p:nvSpPr>
        <p:spPr bwMode="auto">
          <a:xfrm flipH="1">
            <a:off x="4267200" y="4572000"/>
            <a:ext cx="9906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2" name="Line 102"/>
          <p:cNvSpPr>
            <a:spLocks noChangeShapeType="1"/>
          </p:cNvSpPr>
          <p:nvPr/>
        </p:nvSpPr>
        <p:spPr bwMode="auto">
          <a:xfrm>
            <a:off x="3886200" y="4800600"/>
            <a:ext cx="1219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7" name="Oval 87"/>
          <p:cNvSpPr>
            <a:spLocks noChangeArrowheads="1"/>
          </p:cNvSpPr>
          <p:nvPr/>
        </p:nvSpPr>
        <p:spPr bwMode="auto">
          <a:xfrm>
            <a:off x="4343400" y="3886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8" name="Oval 88"/>
          <p:cNvSpPr>
            <a:spLocks noChangeArrowheads="1"/>
          </p:cNvSpPr>
          <p:nvPr/>
        </p:nvSpPr>
        <p:spPr bwMode="auto">
          <a:xfrm>
            <a:off x="3733800" y="45720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9" name="Oval 89"/>
          <p:cNvSpPr>
            <a:spLocks noChangeArrowheads="1"/>
          </p:cNvSpPr>
          <p:nvPr/>
        </p:nvSpPr>
        <p:spPr bwMode="auto">
          <a:xfrm>
            <a:off x="4114800" y="53340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0" name="Oval 90"/>
          <p:cNvSpPr>
            <a:spLocks noChangeArrowheads="1"/>
          </p:cNvSpPr>
          <p:nvPr/>
        </p:nvSpPr>
        <p:spPr bwMode="auto">
          <a:xfrm>
            <a:off x="5029200" y="52578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1" name="Oval 91"/>
          <p:cNvSpPr>
            <a:spLocks noChangeArrowheads="1"/>
          </p:cNvSpPr>
          <p:nvPr/>
        </p:nvSpPr>
        <p:spPr bwMode="auto">
          <a:xfrm>
            <a:off x="5105400" y="43434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3" name="Rectangle 103"/>
          <p:cNvSpPr>
            <a:spLocks noChangeArrowheads="1"/>
          </p:cNvSpPr>
          <p:nvPr/>
        </p:nvSpPr>
        <p:spPr bwMode="auto">
          <a:xfrm>
            <a:off x="6248400" y="4267200"/>
            <a:ext cx="1447800" cy="137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4" name="Line 104"/>
          <p:cNvSpPr>
            <a:spLocks noChangeShapeType="1"/>
          </p:cNvSpPr>
          <p:nvPr/>
        </p:nvSpPr>
        <p:spPr bwMode="auto">
          <a:xfrm>
            <a:off x="7010400" y="4267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5" name="Line 105"/>
          <p:cNvSpPr>
            <a:spLocks noChangeShapeType="1"/>
          </p:cNvSpPr>
          <p:nvPr/>
        </p:nvSpPr>
        <p:spPr bwMode="auto">
          <a:xfrm>
            <a:off x="6248400" y="4953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6" name="Oval 106"/>
          <p:cNvSpPr>
            <a:spLocks noChangeArrowheads="1"/>
          </p:cNvSpPr>
          <p:nvPr/>
        </p:nvSpPr>
        <p:spPr bwMode="auto">
          <a:xfrm>
            <a:off x="6096000" y="48006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7" name="Oval 107"/>
          <p:cNvSpPr>
            <a:spLocks noChangeArrowheads="1"/>
          </p:cNvSpPr>
          <p:nvPr/>
        </p:nvSpPr>
        <p:spPr bwMode="auto">
          <a:xfrm>
            <a:off x="6096000" y="54864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8" name="Oval 108"/>
          <p:cNvSpPr>
            <a:spLocks noChangeArrowheads="1"/>
          </p:cNvSpPr>
          <p:nvPr/>
        </p:nvSpPr>
        <p:spPr bwMode="auto">
          <a:xfrm>
            <a:off x="6858000" y="54864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9" name="Oval 109"/>
          <p:cNvSpPr>
            <a:spLocks noChangeArrowheads="1"/>
          </p:cNvSpPr>
          <p:nvPr/>
        </p:nvSpPr>
        <p:spPr bwMode="auto">
          <a:xfrm>
            <a:off x="6858000" y="48006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0" name="Oval 110"/>
          <p:cNvSpPr>
            <a:spLocks noChangeArrowheads="1"/>
          </p:cNvSpPr>
          <p:nvPr/>
        </p:nvSpPr>
        <p:spPr bwMode="auto">
          <a:xfrm>
            <a:off x="6858000" y="41148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1" name="Oval 111"/>
          <p:cNvSpPr>
            <a:spLocks noChangeArrowheads="1"/>
          </p:cNvSpPr>
          <p:nvPr/>
        </p:nvSpPr>
        <p:spPr bwMode="auto">
          <a:xfrm>
            <a:off x="7543800" y="41148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2" name="Oval 112"/>
          <p:cNvSpPr>
            <a:spLocks noChangeArrowheads="1"/>
          </p:cNvSpPr>
          <p:nvPr/>
        </p:nvSpPr>
        <p:spPr bwMode="auto">
          <a:xfrm>
            <a:off x="7543800" y="48006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3" name="Oval 113"/>
          <p:cNvSpPr>
            <a:spLocks noChangeArrowheads="1"/>
          </p:cNvSpPr>
          <p:nvPr/>
        </p:nvSpPr>
        <p:spPr bwMode="auto">
          <a:xfrm>
            <a:off x="7543800" y="54864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2" name="Oval 92"/>
          <p:cNvSpPr>
            <a:spLocks noChangeArrowheads="1"/>
          </p:cNvSpPr>
          <p:nvPr/>
        </p:nvSpPr>
        <p:spPr bwMode="auto">
          <a:xfrm>
            <a:off x="6096000" y="41148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4" name="Text Box 114"/>
          <p:cNvSpPr txBox="1">
            <a:spLocks noChangeArrowheads="1"/>
          </p:cNvSpPr>
          <p:nvPr/>
        </p:nvSpPr>
        <p:spPr bwMode="auto">
          <a:xfrm>
            <a:off x="1981200" y="2755900"/>
            <a:ext cx="715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Linear</a:t>
            </a:r>
          </a:p>
        </p:txBody>
      </p:sp>
      <p:sp>
        <p:nvSpPr>
          <p:cNvPr id="10355" name="Text Box 115"/>
          <p:cNvSpPr txBox="1">
            <a:spLocks noChangeArrowheads="1"/>
          </p:cNvSpPr>
          <p:nvPr/>
        </p:nvSpPr>
        <p:spPr bwMode="auto">
          <a:xfrm>
            <a:off x="4800600" y="3517900"/>
            <a:ext cx="579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Ring</a:t>
            </a:r>
          </a:p>
        </p:txBody>
      </p:sp>
      <p:sp>
        <p:nvSpPr>
          <p:cNvPr id="10356" name="Text Box 116"/>
          <p:cNvSpPr txBox="1">
            <a:spLocks noChangeArrowheads="1"/>
          </p:cNvSpPr>
          <p:nvPr/>
        </p:nvSpPr>
        <p:spPr bwMode="auto">
          <a:xfrm>
            <a:off x="6516688" y="3441700"/>
            <a:ext cx="1944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Central concentration</a:t>
            </a:r>
          </a:p>
        </p:txBody>
      </p:sp>
      <p:sp>
        <p:nvSpPr>
          <p:cNvPr id="10358" name="Text Box 118"/>
          <p:cNvSpPr txBox="1">
            <a:spLocks noChangeArrowheads="1"/>
          </p:cNvSpPr>
          <p:nvPr/>
        </p:nvSpPr>
        <p:spPr bwMode="auto">
          <a:xfrm>
            <a:off x="1584325" y="5548313"/>
            <a:ext cx="557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Tree</a:t>
            </a:r>
          </a:p>
        </p:txBody>
      </p:sp>
      <p:sp>
        <p:nvSpPr>
          <p:cNvPr id="10359" name="Text Box 119"/>
          <p:cNvSpPr txBox="1">
            <a:spLocks noChangeArrowheads="1"/>
          </p:cNvSpPr>
          <p:nvPr/>
        </p:nvSpPr>
        <p:spPr bwMode="auto">
          <a:xfrm>
            <a:off x="3708400" y="5805488"/>
            <a:ext cx="1920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Complete connection</a:t>
            </a:r>
          </a:p>
        </p:txBody>
      </p:sp>
      <p:sp>
        <p:nvSpPr>
          <p:cNvPr id="10360" name="Text Box 120"/>
          <p:cNvSpPr txBox="1">
            <a:spLocks noChangeArrowheads="1"/>
          </p:cNvSpPr>
          <p:nvPr/>
        </p:nvSpPr>
        <p:spPr bwMode="auto">
          <a:xfrm>
            <a:off x="6461125" y="5876925"/>
            <a:ext cx="636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Mesh</a:t>
            </a:r>
          </a:p>
        </p:txBody>
      </p:sp>
      <p:pic>
        <p:nvPicPr>
          <p:cNvPr id="2" name="オーディオ 1">
            <a:hlinkClick r:id="" action="ppaction://media"/>
            <a:extLst>
              <a:ext uri="{FF2B5EF4-FFF2-40B4-BE49-F238E27FC236}">
                <a16:creationId xmlns:a16="http://schemas.microsoft.com/office/drawing/2014/main" id="{89A8567A-8710-4EA7-B302-D2B01BBEC8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525"/>
    </mc:Choice>
    <mc:Fallback xmlns="">
      <p:transition spd="slow" advTm="12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02" x="2005013" y="3446463"/>
          <p14:tracePt t="4970" x="2033588" y="3419475"/>
          <p14:tracePt t="4978" x="2051050" y="3382963"/>
          <p14:tracePt t="4986" x="2060575" y="3319463"/>
          <p14:tracePt t="4994" x="2087563" y="3255963"/>
          <p14:tracePt t="5003" x="2087563" y="3200400"/>
          <p14:tracePt t="5010" x="2143125" y="3136900"/>
          <p14:tracePt t="5018" x="2151063" y="3073400"/>
          <p14:tracePt t="5026" x="2179638" y="3027363"/>
          <p14:tracePt t="5035" x="2187575" y="2990850"/>
          <p14:tracePt t="5042" x="2187575" y="2963863"/>
          <p14:tracePt t="5053" x="2206625" y="2900363"/>
          <p14:tracePt t="5059" x="2206625" y="2890838"/>
          <p14:tracePt t="5067" x="2214563" y="2854325"/>
          <p14:tracePt t="5075" x="2224088" y="2836863"/>
          <p14:tracePt t="5083" x="2233613" y="2817813"/>
          <p14:tracePt t="5091" x="2233613" y="2781300"/>
          <p14:tracePt t="5099" x="2243138" y="2771775"/>
          <p14:tracePt t="5107" x="2243138" y="2763838"/>
          <p14:tracePt t="5114" x="2251075" y="2744788"/>
          <p14:tracePt t="5122" x="2251075" y="2727325"/>
          <p14:tracePt t="5131" x="2260600" y="2717800"/>
          <p14:tracePt t="5138" x="2270125" y="2717800"/>
          <p14:tracePt t="5146" x="2279650" y="2698750"/>
          <p14:tracePt t="5154" x="2287588" y="2681288"/>
          <p14:tracePt t="5162" x="2287588" y="2671763"/>
          <p14:tracePt t="5170" x="2297113" y="2644775"/>
          <p14:tracePt t="5178" x="2316163" y="2635250"/>
          <p14:tracePt t="5186" x="2324100" y="2625725"/>
          <p14:tracePt t="5202" x="2333625" y="2598738"/>
          <p14:tracePt t="5259" x="2333625" y="2589213"/>
          <p14:tracePt t="6076" x="2352675" y="2581275"/>
          <p14:tracePt t="6084" x="2452688" y="2517775"/>
          <p14:tracePt t="6092" x="2552700" y="2435225"/>
          <p14:tracePt t="6102" x="2689225" y="2325688"/>
          <p14:tracePt t="6106" x="2825750" y="2252663"/>
          <p14:tracePt t="6114" x="2871788" y="2225675"/>
          <p14:tracePt t="6122" x="2889250" y="2216150"/>
          <p14:tracePt t="6154" x="2889250" y="2189163"/>
          <p14:tracePt t="6162" x="2925763" y="2116138"/>
          <p14:tracePt t="6170" x="2954338" y="2033588"/>
          <p14:tracePt t="6178" x="3044825" y="1897063"/>
          <p14:tracePt t="6187" x="3090863" y="1851025"/>
          <p14:tracePt t="6195" x="3163888" y="1787525"/>
          <p14:tracePt t="6204" x="3227388" y="1714500"/>
          <p14:tracePt t="6211" x="3290888" y="1668463"/>
          <p14:tracePt t="6221" x="3327400" y="1631950"/>
          <p14:tracePt t="6227" x="3390900" y="1595438"/>
          <p14:tracePt t="6237" x="3409950" y="1577975"/>
          <p14:tracePt t="6243" x="3427413" y="1568450"/>
          <p14:tracePt t="7346" x="3436938" y="1558925"/>
          <p14:tracePt t="11340" x="3436938" y="1604963"/>
          <p14:tracePt t="11350" x="3354388" y="1677988"/>
          <p14:tracePt t="11355" x="3354388" y="1714500"/>
          <p14:tracePt t="11366" x="3354388" y="1797050"/>
          <p14:tracePt t="11371" x="3354388" y="1887538"/>
          <p14:tracePt t="11379" x="3354388" y="1951038"/>
          <p14:tracePt t="11388" x="3354388" y="1979613"/>
          <p14:tracePt t="11395" x="3354388" y="2060575"/>
          <p14:tracePt t="11404" x="3354388" y="2116138"/>
          <p14:tracePt t="11411" x="3354388" y="2197100"/>
          <p14:tracePt t="11421" x="3382963" y="2270125"/>
          <p14:tracePt t="11427" x="3419475" y="2335213"/>
          <p14:tracePt t="11439" x="3427413" y="2379663"/>
          <p14:tracePt t="11444" x="3446463" y="2408238"/>
          <p14:tracePt t="11452" x="3446463" y="2425700"/>
          <p14:tracePt t="11748" x="3446463" y="2444750"/>
          <p14:tracePt t="11755" x="3419475" y="2444750"/>
          <p14:tracePt t="11764" x="3382963" y="2452688"/>
          <p14:tracePt t="11771" x="3373438" y="2452688"/>
          <p14:tracePt t="11780" x="3346450" y="2471738"/>
          <p14:tracePt t="11794" x="3336925" y="2471738"/>
          <p14:tracePt t="11971" x="3327400" y="2471738"/>
          <p14:tracePt t="11987" x="3317875" y="2471738"/>
          <p14:tracePt t="11997" x="3300413" y="2471738"/>
          <p14:tracePt t="12028" x="3290888" y="2471738"/>
          <p14:tracePt t="12044" x="3281363" y="2471738"/>
          <p14:tracePt t="12059" x="3263900" y="2471738"/>
          <p14:tracePt t="12146" x="3254375" y="2471738"/>
          <p14:tracePt t="12243" x="3254375" y="2452688"/>
          <p14:tracePt t="12268" x="3254375" y="2444750"/>
          <p14:tracePt t="12283" x="3263900" y="2435225"/>
          <p14:tracePt t="12291" x="3273425" y="2416175"/>
          <p14:tracePt t="12316" x="3290888" y="2398713"/>
          <p14:tracePt t="12363" x="3300413" y="2389188"/>
          <p14:tracePt t="12666" x="3281363" y="2389188"/>
          <p14:tracePt t="12674" x="3181350" y="2389188"/>
          <p14:tracePt t="12682" x="3108325" y="2389188"/>
          <p14:tracePt t="12690" x="3035300" y="2389188"/>
          <p14:tracePt t="12698" x="2944813" y="2389188"/>
          <p14:tracePt t="12706" x="2871788" y="2389188"/>
          <p14:tracePt t="12719" x="2808288" y="2389188"/>
          <p14:tracePt t="12722" x="2752725" y="2379663"/>
          <p14:tracePt t="12734" x="2716213" y="2343150"/>
          <p14:tracePt t="12770" x="2708275" y="2343150"/>
          <p14:tracePt t="12794" x="2708275" y="2335213"/>
          <p14:tracePt t="13138" x="2689225" y="2362200"/>
          <p14:tracePt t="13150" x="2671763" y="2379663"/>
          <p14:tracePt t="13154" x="2643188" y="2398713"/>
          <p14:tracePt t="13164" x="2598738" y="2408238"/>
          <p14:tracePt t="13171" x="2562225" y="2408238"/>
          <p14:tracePt t="13179" x="2533650" y="2408238"/>
          <p14:tracePt t="13187" x="2498725" y="2408238"/>
          <p14:tracePt t="13197" x="2489200" y="2408238"/>
          <p14:tracePt t="13227" x="2479675" y="2408238"/>
          <p14:tracePt t="13274" x="2479675" y="2398713"/>
          <p14:tracePt t="13428" x="2470150" y="2398713"/>
          <p14:tracePt t="13436" x="2452688" y="2398713"/>
          <p14:tracePt t="13444" x="2443163" y="2398713"/>
          <p14:tracePt t="13455" x="2425700" y="2398713"/>
          <p14:tracePt t="13460" x="2416175" y="2398713"/>
          <p14:tracePt t="13471" x="2406650" y="2398713"/>
          <p14:tracePt t="13475" x="2370138" y="2398713"/>
          <p14:tracePt t="13482" x="2352675" y="2398713"/>
          <p14:tracePt t="13490" x="2343150" y="2398713"/>
          <p14:tracePt t="13603" x="2333625" y="2398713"/>
          <p14:tracePt t="13644" x="2324100" y="2389188"/>
          <p14:tracePt t="13948" x="2316163" y="2389188"/>
          <p14:tracePt t="13954" x="2297113" y="2398713"/>
          <p14:tracePt t="13965" x="2279650" y="2408238"/>
          <p14:tracePt t="13970" x="2233613" y="2408238"/>
          <p14:tracePt t="13979" x="2197100" y="2416175"/>
          <p14:tracePt t="13990" x="2143125" y="2416175"/>
          <p14:tracePt t="13996" x="2114550" y="2416175"/>
          <p14:tracePt t="14004" x="2060575" y="2416175"/>
          <p14:tracePt t="14011" x="2024063" y="2416175"/>
          <p14:tracePt t="14020" x="2014538" y="2416175"/>
          <p14:tracePt t="14058" x="2005013" y="2416175"/>
          <p14:tracePt t="14092" x="2005013" y="2408238"/>
          <p14:tracePt t="14108" x="2005013" y="2398713"/>
          <p14:tracePt t="14299" x="1987550" y="2389188"/>
          <p14:tracePt t="14307" x="1931988" y="2389188"/>
          <p14:tracePt t="14315" x="1905000" y="2389188"/>
          <p14:tracePt t="14322" x="1868488" y="2389188"/>
          <p14:tracePt t="14346" x="1860550" y="2379663"/>
          <p14:tracePt t="14363" x="1851025" y="2379663"/>
          <p14:tracePt t="14563" x="1841500" y="2379663"/>
          <p14:tracePt t="14570" x="1831975" y="2379663"/>
          <p14:tracePt t="14578" x="1824038" y="2379663"/>
          <p14:tracePt t="14628" x="1814513" y="2379663"/>
          <p14:tracePt t="14924" x="1787525" y="2352675"/>
          <p14:tracePt t="14956" x="1778000" y="2343150"/>
          <p14:tracePt t="14967" x="1778000" y="2325688"/>
          <p14:tracePt t="14995" x="1768475" y="2306638"/>
          <p14:tracePt t="15819" x="1751013" y="2306638"/>
          <p14:tracePt t="15827" x="1731963" y="2316163"/>
          <p14:tracePt t="15834" x="1722438" y="2325688"/>
          <p14:tracePt t="15842" x="1695450" y="2335213"/>
          <p14:tracePt t="15851" x="1695450" y="2343150"/>
          <p14:tracePt t="15858" x="1668463" y="2362200"/>
          <p14:tracePt t="15874" x="1658938" y="2362200"/>
          <p14:tracePt t="15882" x="1649413" y="2371725"/>
          <p14:tracePt t="15983" x="1658938" y="2371725"/>
          <p14:tracePt t="15989" x="1668463" y="2371725"/>
          <p14:tracePt t="16167" x="1677988" y="2371725"/>
          <p14:tracePt t="16186" x="1677988" y="2362200"/>
          <p14:tracePt t="16194" x="1685925" y="2343150"/>
          <p14:tracePt t="16202" x="1704975" y="2335213"/>
          <p14:tracePt t="16210" x="1704975" y="2325688"/>
          <p14:tracePt t="16218" x="1714500" y="2316163"/>
          <p14:tracePt t="16236" x="1722438" y="2306638"/>
          <p14:tracePt t="16468" x="1731963" y="2306638"/>
          <p14:tracePt t="16475" x="1741488" y="2306638"/>
          <p14:tracePt t="16482" x="1751013" y="2306638"/>
          <p14:tracePt t="16490" x="1768475" y="2316163"/>
          <p14:tracePt t="16498" x="1778000" y="2316163"/>
          <p14:tracePt t="16985" x="1795463" y="2316163"/>
          <p14:tracePt t="16991" x="1824038" y="2316163"/>
          <p14:tracePt t="16997" x="1831975" y="2316163"/>
          <p14:tracePt t="17004" x="1841500" y="2316163"/>
          <p14:tracePt t="17010" x="1851025" y="2316163"/>
          <p14:tracePt t="17018" x="1860550" y="2316163"/>
          <p14:tracePt t="17333" x="1868488" y="2316163"/>
          <p14:tracePt t="17346" x="1878013" y="2325688"/>
          <p14:tracePt t="17364" x="1905000" y="2325688"/>
          <p14:tracePt t="17370" x="1924050" y="2335213"/>
          <p14:tracePt t="17379" x="1951038" y="2335213"/>
          <p14:tracePt t="17386" x="1968500" y="2335213"/>
          <p14:tracePt t="17394" x="1987550" y="2335213"/>
          <p14:tracePt t="17402" x="1997075" y="2335213"/>
          <p14:tracePt t="17410" x="2005013" y="2335213"/>
          <p14:tracePt t="17435" x="2014538" y="2335213"/>
          <p14:tracePt t="17892" x="2033588" y="2335213"/>
          <p14:tracePt t="17898" x="2060575" y="2335213"/>
          <p14:tracePt t="17906" x="2114550" y="2335213"/>
          <p14:tracePt t="17914" x="2170113" y="2335213"/>
          <p14:tracePt t="17922" x="2224088" y="2335213"/>
          <p14:tracePt t="17930" x="2324100" y="2362200"/>
          <p14:tracePt t="17938" x="2416175" y="2379663"/>
          <p14:tracePt t="17946" x="2498725" y="2408238"/>
          <p14:tracePt t="17954" x="2606675" y="2444750"/>
          <p14:tracePt t="17962" x="2625725" y="2444750"/>
          <p14:tracePt t="17970" x="2671763" y="2462213"/>
          <p14:tracePt t="17984" x="2698750" y="2471738"/>
          <p14:tracePt t="18316" x="2708275" y="2471738"/>
          <p14:tracePt t="18333" x="2708275" y="2462213"/>
          <p14:tracePt t="18348" x="2708275" y="2452688"/>
          <p14:tracePt t="18355" x="2708275" y="2435225"/>
          <p14:tracePt t="18548" x="2708275" y="2416175"/>
          <p14:tracePt t="18587" x="2698750" y="2408238"/>
          <p14:tracePt t="18733" x="2698750" y="2398713"/>
          <p14:tracePt t="18740" x="2698750" y="2379663"/>
          <p14:tracePt t="18755" x="2698750" y="2371725"/>
          <p14:tracePt t="18764" x="2698750" y="2362200"/>
          <p14:tracePt t="18772" x="2698750" y="2352675"/>
          <p14:tracePt t="19492" x="2698750" y="2343150"/>
          <p14:tracePt t="19508" x="2708275" y="2343150"/>
          <p14:tracePt t="19594" x="2716213" y="2343150"/>
          <p14:tracePt t="19611" x="2725738" y="2343150"/>
          <p14:tracePt t="19618" x="2735263" y="2343150"/>
          <p14:tracePt t="19626" x="2744788" y="2343150"/>
          <p14:tracePt t="19634" x="2752725" y="2343150"/>
          <p14:tracePt t="19642" x="2789238" y="2343150"/>
          <p14:tracePt t="19651" x="2798763" y="2343150"/>
          <p14:tracePt t="19658" x="2825750" y="2343150"/>
          <p14:tracePt t="19670" x="2835275" y="2343150"/>
          <p14:tracePt t="19674" x="2852738" y="2343150"/>
          <p14:tracePt t="19682" x="2889250" y="2325688"/>
          <p14:tracePt t="19690" x="2898775" y="2325688"/>
          <p14:tracePt t="19698" x="2917825" y="2325688"/>
          <p14:tracePt t="19706" x="2925763" y="2316163"/>
          <p14:tracePt t="19714" x="2944813" y="2316163"/>
          <p14:tracePt t="19723" x="2971800" y="2316163"/>
          <p14:tracePt t="19731" x="3008313" y="2316163"/>
          <p14:tracePt t="19739" x="3027363" y="2316163"/>
          <p14:tracePt t="19747" x="3081338" y="2316163"/>
          <p14:tracePt t="19755" x="3108325" y="2316163"/>
          <p14:tracePt t="19764" x="3144838" y="2316163"/>
          <p14:tracePt t="19771" x="3181350" y="2325688"/>
          <p14:tracePt t="19783" x="3217863" y="2325688"/>
          <p14:tracePt t="19786" x="3254375" y="2325688"/>
          <p14:tracePt t="19794" x="3281363" y="2325688"/>
          <p14:tracePt t="19802" x="3309938" y="2325688"/>
          <p14:tracePt t="19811" x="3317875" y="2325688"/>
          <p14:tracePt t="19818" x="3327400" y="2325688"/>
          <p14:tracePt t="20140" x="3336925" y="2335213"/>
          <p14:tracePt t="20213" x="3327400" y="2335213"/>
          <p14:tracePt t="20219" x="3273425" y="2335213"/>
          <p14:tracePt t="20226" x="3181350" y="2335213"/>
          <p14:tracePt t="20235" x="3090863" y="2335213"/>
          <p14:tracePt t="20242" x="3017838" y="2335213"/>
          <p14:tracePt t="20251" x="2925763" y="2335213"/>
          <p14:tracePt t="20258" x="2852738" y="2335213"/>
          <p14:tracePt t="20268" x="2798763" y="2306638"/>
          <p14:tracePt t="20274" x="2762250" y="2298700"/>
          <p14:tracePt t="20284" x="2735263" y="2298700"/>
          <p14:tracePt t="20290" x="2725738" y="2289175"/>
          <p14:tracePt t="20874" x="2716213" y="2289175"/>
          <p14:tracePt t="20882" x="2689225" y="2289175"/>
          <p14:tracePt t="20890" x="2679700" y="2289175"/>
          <p14:tracePt t="20914" x="2671763" y="2289175"/>
          <p14:tracePt t="21140" x="2643188" y="2289175"/>
          <p14:tracePt t="21148" x="2606675" y="2289175"/>
          <p14:tracePt t="21156" x="2562225" y="2289175"/>
          <p14:tracePt t="21164" x="2506663" y="2289175"/>
          <p14:tracePt t="21172" x="2452688" y="2289175"/>
          <p14:tracePt t="21180" x="2397125" y="2289175"/>
          <p14:tracePt t="21187" x="2343150" y="2289175"/>
          <p14:tracePt t="21194" x="2297113" y="2289175"/>
          <p14:tracePt t="21202" x="2233613" y="2289175"/>
          <p14:tracePt t="21210" x="2187575" y="2289175"/>
          <p14:tracePt t="21218" x="2160588" y="2289175"/>
          <p14:tracePt t="21226" x="2151063" y="2289175"/>
          <p14:tracePt t="21428" x="2143125" y="2289175"/>
          <p14:tracePt t="21652" x="2133600" y="2289175"/>
          <p14:tracePt t="21660" x="2097088" y="2289175"/>
          <p14:tracePt t="21668" x="2060575" y="2289175"/>
          <p14:tracePt t="21676" x="2005013" y="2289175"/>
          <p14:tracePt t="21687" x="1951038" y="2289175"/>
          <p14:tracePt t="21692" x="1905000" y="2289175"/>
          <p14:tracePt t="21705" x="1878013" y="2289175"/>
          <p14:tracePt t="21707" x="1851025" y="2289175"/>
          <p14:tracePt t="21739" x="1841500" y="2289175"/>
          <p14:tracePt t="21770" x="1841500" y="2279650"/>
          <p14:tracePt t="21867" x="1841500" y="2270125"/>
          <p14:tracePt t="21972" x="1831975" y="2262188"/>
          <p14:tracePt t="21980" x="1795463" y="2279650"/>
          <p14:tracePt t="21988" x="1751013" y="2298700"/>
          <p14:tracePt t="21995" x="1722438" y="2316163"/>
          <p14:tracePt t="22003" x="1695450" y="2325688"/>
          <p14:tracePt t="22010" x="1649413" y="2325688"/>
          <p14:tracePt t="22019" x="1641475" y="2335213"/>
          <p14:tracePt t="22026" x="1631950" y="2335213"/>
          <p14:tracePt t="22035" x="1612900" y="2335213"/>
          <p14:tracePt t="22075" x="1604963" y="2316163"/>
          <p14:tracePt t="22115" x="1604963" y="2306638"/>
          <p14:tracePt t="22124" x="1604963" y="2298700"/>
          <p14:tracePt t="22324" x="1604963" y="2289175"/>
          <p14:tracePt t="22372" x="1631950" y="2289175"/>
          <p14:tracePt t="22380" x="1649413" y="2289175"/>
          <p14:tracePt t="22388" x="1677988" y="2289175"/>
          <p14:tracePt t="22395" x="1695450" y="2289175"/>
          <p14:tracePt t="22403" x="1741488" y="2289175"/>
          <p14:tracePt t="22411" x="1758950" y="2289175"/>
          <p14:tracePt t="22419" x="1795463" y="2289175"/>
          <p14:tracePt t="22426" x="1841500" y="2289175"/>
          <p14:tracePt t="22437" x="1851025" y="2289175"/>
          <p14:tracePt t="22443" x="1868488" y="2289175"/>
          <p14:tracePt t="22453" x="1878013" y="2289175"/>
          <p14:tracePt t="22523" x="1887538" y="2289175"/>
          <p14:tracePt t="22539" x="1895475" y="2289175"/>
          <p14:tracePt t="22547" x="1914525" y="2289175"/>
          <p14:tracePt t="22563" x="1924050" y="2289175"/>
          <p14:tracePt t="22828" x="1960563" y="2289175"/>
          <p14:tracePt t="22835" x="1997075" y="2289175"/>
          <p14:tracePt t="22843" x="2078038" y="2289175"/>
          <p14:tracePt t="22855" x="2206625" y="2289175"/>
          <p14:tracePt t="22860" x="2333625" y="2289175"/>
          <p14:tracePt t="22871" x="2516188" y="2289175"/>
          <p14:tracePt t="22875" x="2679700" y="2289175"/>
          <p14:tracePt t="22885" x="2881313" y="2289175"/>
          <p14:tracePt t="22890" x="3063875" y="2289175"/>
          <p14:tracePt t="22901" x="3227388" y="2289175"/>
          <p14:tracePt t="22906" x="3300413" y="2298700"/>
          <p14:tracePt t="22915" x="3346450" y="2298700"/>
          <p14:tracePt t="22923" x="3363913" y="2298700"/>
          <p14:tracePt t="23102" x="3400425" y="2298700"/>
          <p14:tracePt t="23106" x="3436938" y="2298700"/>
          <p14:tracePt t="23118" x="3473450" y="2298700"/>
          <p14:tracePt t="23122" x="3546475" y="2298700"/>
          <p14:tracePt t="23130" x="3600450" y="2298700"/>
          <p14:tracePt t="23138" x="3656013" y="2298700"/>
          <p14:tracePt t="23146" x="3709988" y="2298700"/>
          <p14:tracePt t="23154" x="3756025" y="2298700"/>
          <p14:tracePt t="23162" x="3792538" y="2298700"/>
          <p14:tracePt t="23170" x="3819525" y="2298700"/>
          <p14:tracePt t="23179" x="3838575" y="2298700"/>
          <p14:tracePt t="23442" x="3856038" y="2298700"/>
          <p14:tracePt t="23450" x="3875088" y="2298700"/>
          <p14:tracePt t="23459" x="3892550" y="2298700"/>
          <p14:tracePt t="23469" x="3919538" y="2298700"/>
          <p14:tracePt t="23474" x="3938588" y="2298700"/>
          <p14:tracePt t="23485" x="3975100" y="2289175"/>
          <p14:tracePt t="23490" x="3992563" y="2289175"/>
          <p14:tracePt t="23502" x="4021138" y="2289175"/>
          <p14:tracePt t="23506" x="4029075" y="2289175"/>
          <p14:tracePt t="23514" x="4029075" y="2279650"/>
          <p14:tracePt t="23522" x="4057650" y="2279650"/>
          <p14:tracePt t="23546" x="4065588" y="2279650"/>
          <p14:tracePt t="23716" x="4075113" y="2279650"/>
          <p14:tracePt t="23738" x="4102100" y="2279650"/>
          <p14:tracePt t="23746" x="4111625" y="2279650"/>
          <p14:tracePt t="23754" x="4138613" y="2289175"/>
          <p14:tracePt t="23762" x="4157663" y="2298700"/>
          <p14:tracePt t="23770" x="4184650" y="2316163"/>
          <p14:tracePt t="23778" x="4211638" y="2325688"/>
          <p14:tracePt t="23787" x="4275138" y="2343150"/>
          <p14:tracePt t="23795" x="4284663" y="2352675"/>
          <p14:tracePt t="23803" x="4303713" y="2362200"/>
          <p14:tracePt t="23810" x="4330700" y="2371725"/>
          <p14:tracePt t="23819" x="4340225" y="2371725"/>
          <p14:tracePt t="23826" x="4348163" y="2371725"/>
          <p14:tracePt t="24010" x="4330700" y="2371725"/>
          <p14:tracePt t="24018" x="4294188" y="2389188"/>
          <p14:tracePt t="24026" x="4275138" y="2389188"/>
          <p14:tracePt t="24034" x="4257675" y="2398713"/>
          <p14:tracePt t="24042" x="4230688" y="2398713"/>
          <p14:tracePt t="24052" x="4221163" y="2408238"/>
          <p14:tracePt t="24058" x="4194175" y="2416175"/>
          <p14:tracePt t="24074" x="4184650" y="2416175"/>
          <p14:tracePt t="24099" x="4175125" y="2416175"/>
          <p14:tracePt t="24459" x="4165600" y="2416175"/>
          <p14:tracePt t="24469" x="4148138" y="2435225"/>
          <p14:tracePt t="24498" x="4138613" y="2435225"/>
          <p14:tracePt t="24514" x="4129088" y="2435225"/>
          <p14:tracePt t="24522" x="4111625" y="2435225"/>
          <p14:tracePt t="24530" x="4094163" y="2435225"/>
          <p14:tracePt t="24538" x="4084638" y="2435225"/>
          <p14:tracePt t="24546" x="4065588" y="2435225"/>
          <p14:tracePt t="24554" x="4048125" y="2435225"/>
          <p14:tracePt t="24562" x="4038600" y="2435225"/>
          <p14:tracePt t="24570" x="4021138" y="2435225"/>
          <p14:tracePt t="24578" x="4011613" y="2435225"/>
          <p14:tracePt t="24820" x="4002088" y="2435225"/>
          <p14:tracePt t="25666" x="4002088" y="2425700"/>
          <p14:tracePt t="25691" x="4029075" y="2408238"/>
          <p14:tracePt t="25706" x="4038600" y="2398713"/>
          <p14:tracePt t="25714" x="4048125" y="2398713"/>
          <p14:tracePt t="25722" x="4065588" y="2389188"/>
          <p14:tracePt t="25858" x="4084638" y="2389188"/>
          <p14:tracePt t="25884" x="4094163" y="2379663"/>
          <p14:tracePt t="26084" x="4094163" y="2371725"/>
          <p14:tracePt t="26092" x="4094163" y="2352675"/>
          <p14:tracePt t="26100" x="4094163" y="2325688"/>
          <p14:tracePt t="26108" x="4111625" y="2298700"/>
          <p14:tracePt t="26115" x="4157663" y="2252663"/>
          <p14:tracePt t="26122" x="4194175" y="2197100"/>
          <p14:tracePt t="26130" x="4257675" y="2179638"/>
          <p14:tracePt t="26138" x="4321175" y="2125663"/>
          <p14:tracePt t="26146" x="4421188" y="2070100"/>
          <p14:tracePt t="26154" x="4484688" y="2043113"/>
          <p14:tracePt t="26162" x="4557713" y="2033588"/>
          <p14:tracePt t="26170" x="4622800" y="1979613"/>
          <p14:tracePt t="26178" x="4703763" y="1933575"/>
          <p14:tracePt t="26187" x="4749800" y="1924050"/>
          <p14:tracePt t="26194" x="4786313" y="1914525"/>
          <p14:tracePt t="26203" x="4822825" y="1906588"/>
          <p14:tracePt t="26210" x="4840288" y="1906588"/>
          <p14:tracePt t="26218" x="4868863" y="1906588"/>
          <p14:tracePt t="26226" x="4886325" y="1906588"/>
          <p14:tracePt t="26242" x="4913313" y="1906588"/>
          <p14:tracePt t="26251" x="4932363" y="1906588"/>
          <p14:tracePt t="26258" x="4949825" y="1924050"/>
          <p14:tracePt t="26268" x="4986338" y="1943100"/>
          <p14:tracePt t="26275" x="5014913" y="1951038"/>
          <p14:tracePt t="26284" x="5041900" y="1987550"/>
          <p14:tracePt t="26290" x="5105400" y="2024063"/>
          <p14:tracePt t="26300" x="5151438" y="2052638"/>
          <p14:tracePt t="26306" x="5214938" y="2070100"/>
          <p14:tracePt t="26315" x="5278438" y="2097088"/>
          <p14:tracePt t="26322" x="5324475" y="2125663"/>
          <p14:tracePt t="26331" x="5341938" y="2133600"/>
          <p14:tracePt t="26343" x="5387975" y="2152650"/>
          <p14:tracePt t="26347" x="5387975" y="2160588"/>
          <p14:tracePt t="26355" x="5397500" y="2170113"/>
          <p14:tracePt t="26373" x="5397500" y="2197100"/>
          <p14:tracePt t="26388" x="5397500" y="2206625"/>
          <p14:tracePt t="26395" x="5397500" y="2233613"/>
          <p14:tracePt t="26404" x="5397500" y="2252663"/>
          <p14:tracePt t="26409" x="5397500" y="2279650"/>
          <p14:tracePt t="26420" x="5397500" y="2298700"/>
          <p14:tracePt t="26427" x="5397500" y="2343150"/>
          <p14:tracePt t="26436" x="5424488" y="2398713"/>
          <p14:tracePt t="26443" x="5434013" y="2444750"/>
          <p14:tracePt t="26452" x="5434013" y="2462213"/>
          <p14:tracePt t="26459" x="5441950" y="2498725"/>
          <p14:tracePt t="26469" x="5441950" y="2544763"/>
          <p14:tracePt t="26475" x="5441950" y="2562225"/>
          <p14:tracePt t="26486" x="5441950" y="2598738"/>
          <p14:tracePt t="26491" x="5441950" y="2625725"/>
          <p14:tracePt t="26502" x="5441950" y="2654300"/>
          <p14:tracePt t="26506" x="5434013" y="2690813"/>
          <p14:tracePt t="26514" x="5397500" y="2717800"/>
          <p14:tracePt t="26522" x="5334000" y="2771775"/>
          <p14:tracePt t="26530" x="5251450" y="2808288"/>
          <p14:tracePt t="26538" x="5141913" y="2844800"/>
          <p14:tracePt t="26546" x="5022850" y="2881313"/>
          <p14:tracePt t="26554" x="4895850" y="2900363"/>
          <p14:tracePt t="26562" x="4786313" y="2909888"/>
          <p14:tracePt t="26570" x="4640263" y="2909888"/>
          <p14:tracePt t="26578" x="4513263" y="2909888"/>
          <p14:tracePt t="26586" x="4367213" y="2909888"/>
          <p14:tracePt t="26594" x="4257675" y="2909888"/>
          <p14:tracePt t="26602" x="4138613" y="2881313"/>
          <p14:tracePt t="26610" x="4029075" y="2854325"/>
          <p14:tracePt t="26618" x="3965575" y="2808288"/>
          <p14:tracePt t="26629" x="3883025" y="2754313"/>
          <p14:tracePt t="26636" x="3838575" y="2735263"/>
          <p14:tracePt t="26643" x="3802063" y="2690813"/>
          <p14:tracePt t="26652" x="3792538" y="2681288"/>
          <p14:tracePt t="26659" x="3765550" y="2654300"/>
          <p14:tracePt t="26670" x="3756025" y="2635250"/>
          <p14:tracePt t="26675" x="3746500" y="2598738"/>
          <p14:tracePt t="26685" x="3729038" y="2581275"/>
          <p14:tracePt t="26714" x="3729038" y="2562225"/>
          <p14:tracePt t="26730" x="3729038" y="2544763"/>
          <p14:tracePt t="26746" x="3729038" y="2517775"/>
          <p14:tracePt t="26754" x="3729038" y="2508250"/>
          <p14:tracePt t="26811" x="3729038" y="2498725"/>
          <p14:tracePt t="26819" x="3729038" y="2489200"/>
          <p14:tracePt t="26971" x="3729038" y="2481263"/>
          <p14:tracePt t="26986" x="3729038" y="2462213"/>
          <p14:tracePt t="27002" x="3719513" y="2452688"/>
          <p14:tracePt t="27023" x="3709988" y="2444750"/>
          <p14:tracePt t="27042" x="3702050" y="2444750"/>
          <p14:tracePt t="27050" x="3692525" y="2444750"/>
          <p14:tracePt t="27188" x="3692525" y="2435225"/>
          <p14:tracePt t="27196" x="3692525" y="2425700"/>
          <p14:tracePt t="27211" x="3683000" y="2416175"/>
          <p14:tracePt t="27221" x="3683000" y="2408238"/>
          <p14:tracePt t="27228" x="3673475" y="2389188"/>
          <p14:tracePt t="27251" x="3673475" y="2379663"/>
          <p14:tracePt t="27268" x="3665538" y="2371725"/>
          <p14:tracePt t="27467" x="3646488" y="2352675"/>
          <p14:tracePt t="27491" x="3619500" y="2352675"/>
          <p14:tracePt t="27498" x="3592513" y="2343150"/>
          <p14:tracePt t="27506" x="3536950" y="2343150"/>
          <p14:tracePt t="27514" x="3473450" y="2343150"/>
          <p14:tracePt t="27522" x="3419475" y="2343150"/>
          <p14:tracePt t="27531" x="3363913" y="2325688"/>
          <p14:tracePt t="27538" x="3346450" y="2325688"/>
          <p14:tracePt t="27547" x="3336925" y="2325688"/>
          <p14:tracePt t="28900" x="3327400" y="2325688"/>
          <p14:tracePt t="29634" x="3317875" y="2335213"/>
          <p14:tracePt t="29642" x="3290888" y="2335213"/>
          <p14:tracePt t="29650" x="3254375" y="2335213"/>
          <p14:tracePt t="29658" x="3208338" y="2335213"/>
          <p14:tracePt t="29666" x="3171825" y="2335213"/>
          <p14:tracePt t="29674" x="3117850" y="2335213"/>
          <p14:tracePt t="29683" x="3063875" y="2335213"/>
          <p14:tracePt t="29690" x="2990850" y="2335213"/>
          <p14:tracePt t="29700" x="2889250" y="2335213"/>
          <p14:tracePt t="29707" x="2798763" y="2335213"/>
          <p14:tracePt t="29714" x="2689225" y="2335213"/>
          <p14:tracePt t="29722" x="2598738" y="2335213"/>
          <p14:tracePt t="29731" x="2470150" y="2335213"/>
          <p14:tracePt t="29740" x="2360613" y="2335213"/>
          <p14:tracePt t="29748" x="2287588" y="2335213"/>
          <p14:tracePt t="29754" x="2197100" y="2335213"/>
          <p14:tracePt t="29762" x="2124075" y="2335213"/>
          <p14:tracePt t="29770" x="2078038" y="2335213"/>
          <p14:tracePt t="29778" x="2024063" y="2335213"/>
          <p14:tracePt t="29786" x="1997075" y="2335213"/>
          <p14:tracePt t="29794" x="1987550" y="2335213"/>
          <p14:tracePt t="29802" x="1978025" y="2335213"/>
          <p14:tracePt t="29810" x="1968500" y="2335213"/>
          <p14:tracePt t="29819" x="1960563" y="2335213"/>
          <p14:tracePt t="29843" x="1951038" y="2335213"/>
          <p14:tracePt t="29852" x="1941513" y="2335213"/>
          <p14:tracePt t="29859" x="1924050" y="2335213"/>
          <p14:tracePt t="29869" x="1914525" y="2335213"/>
          <p14:tracePt t="29875" x="1905000" y="2335213"/>
          <p14:tracePt t="29886" x="1868488" y="2335213"/>
          <p14:tracePt t="29891" x="1851025" y="2335213"/>
          <p14:tracePt t="29902" x="1841500" y="2335213"/>
          <p14:tracePt t="29907" x="1831975" y="2335213"/>
          <p14:tracePt t="29926" x="1824038" y="2325688"/>
          <p14:tracePt t="29939" x="1814513" y="2325688"/>
          <p14:tracePt t="29952" x="1787525" y="2325688"/>
          <p14:tracePt t="29973" x="1741488" y="2325688"/>
          <p14:tracePt t="29979" x="1722438" y="2325688"/>
          <p14:tracePt t="29987" x="1685925" y="2325688"/>
          <p14:tracePt t="29995" x="1677988" y="2325688"/>
          <p14:tracePt t="30002" x="1658938" y="2325688"/>
          <p14:tracePt t="30122" x="1649413" y="2325688"/>
          <p14:tracePt t="30197" x="1641475" y="2325688"/>
          <p14:tracePt t="30203" x="1631950" y="2325688"/>
          <p14:tracePt t="30213" x="1622425" y="2325688"/>
          <p14:tracePt t="30228" x="1612900" y="2325688"/>
          <p14:tracePt t="30340" x="1604963" y="2316163"/>
          <p14:tracePt t="30615" x="1549400" y="2289175"/>
          <p14:tracePt t="30620" x="1522413" y="2279650"/>
          <p14:tracePt t="30633" x="1458913" y="2243138"/>
          <p14:tracePt t="30634" x="1422400" y="2225675"/>
          <p14:tracePt t="30643" x="1395413" y="2216150"/>
          <p14:tracePt t="30651" x="1366838" y="2189163"/>
          <p14:tracePt t="30658" x="1349375" y="2179638"/>
          <p14:tracePt t="30667" x="1339850" y="2179638"/>
          <p14:tracePt t="30684" x="1330325" y="2160588"/>
          <p14:tracePt t="30690" x="1330325" y="2152650"/>
          <p14:tracePt t="30700" x="1322388" y="2143125"/>
          <p14:tracePt t="30714" x="1322388" y="2133600"/>
          <p14:tracePt t="30722" x="1312863" y="2106613"/>
          <p14:tracePt t="30735" x="1312863" y="2097088"/>
          <p14:tracePt t="30738" x="1303338" y="2089150"/>
          <p14:tracePt t="30746" x="1303338" y="2070100"/>
          <p14:tracePt t="30754" x="1303338" y="2052638"/>
          <p14:tracePt t="30762" x="1303338" y="2016125"/>
          <p14:tracePt t="30770" x="1303338" y="2006600"/>
          <p14:tracePt t="30778" x="1303338" y="1970088"/>
          <p14:tracePt t="30786" x="1303338" y="1933575"/>
          <p14:tracePt t="30794" x="1303338" y="1906588"/>
          <p14:tracePt t="30802" x="1303338" y="1860550"/>
          <p14:tracePt t="30810" x="1312863" y="1841500"/>
          <p14:tracePt t="30818" x="1312863" y="1824038"/>
          <p14:tracePt t="30826" x="1358900" y="1768475"/>
          <p14:tracePt t="30834" x="1376363" y="1741488"/>
          <p14:tracePt t="30842" x="1395413" y="1731963"/>
          <p14:tracePt t="30850" x="1412875" y="1714500"/>
          <p14:tracePt t="30858" x="1449388" y="1704975"/>
          <p14:tracePt t="30866" x="1476375" y="1697038"/>
          <p14:tracePt t="30874" x="1495425" y="1697038"/>
          <p14:tracePt t="30883" x="1512888" y="1697038"/>
          <p14:tracePt t="30891" x="1522413" y="1697038"/>
          <p14:tracePt t="30901" x="1541463" y="1697038"/>
          <p14:tracePt t="30914" x="1549400" y="1697038"/>
          <p14:tracePt t="30922" x="1558925" y="1697038"/>
          <p14:tracePt t="30930" x="1595438" y="1697038"/>
          <p14:tracePt t="30938" x="1622425" y="1697038"/>
          <p14:tracePt t="30946" x="1677988" y="1697038"/>
          <p14:tracePt t="30955" x="1722438" y="1697038"/>
          <p14:tracePt t="30964" x="1787525" y="1697038"/>
          <p14:tracePt t="30974" x="1887538" y="1714500"/>
          <p14:tracePt t="30982" x="1978025" y="1724025"/>
          <p14:tracePt t="30988" x="2070100" y="1724025"/>
          <p14:tracePt t="30995" x="2179638" y="1724025"/>
          <p14:tracePt t="31003" x="2287588" y="1724025"/>
          <p14:tracePt t="31014" x="2433638" y="1741488"/>
          <p14:tracePt t="31018" x="2570163" y="1760538"/>
          <p14:tracePt t="31026" x="2662238" y="1760538"/>
          <p14:tracePt t="31034" x="2752725" y="1787525"/>
          <p14:tracePt t="31042" x="2817813" y="1797050"/>
          <p14:tracePt t="31051" x="2835275" y="1804988"/>
          <p14:tracePt t="31059" x="2862263" y="1804988"/>
          <p14:tracePt t="31068" x="2881313" y="1804988"/>
          <p14:tracePt t="31075" x="2889250" y="1814513"/>
          <p14:tracePt t="31130" x="2908300" y="1814513"/>
          <p14:tracePt t="31146" x="2935288" y="1814513"/>
          <p14:tracePt t="31154" x="2971800" y="1841500"/>
          <p14:tracePt t="31162" x="2990850" y="1860550"/>
          <p14:tracePt t="31170" x="3008313" y="1887538"/>
          <p14:tracePt t="31178" x="3017838" y="1887538"/>
          <p14:tracePt t="31186" x="3035300" y="1897063"/>
          <p14:tracePt t="31194" x="3044825" y="1897063"/>
          <p14:tracePt t="31202" x="3071813" y="1924050"/>
          <p14:tracePt t="31210" x="3071813" y="1933575"/>
          <p14:tracePt t="31218" x="3081338" y="1943100"/>
          <p14:tracePt t="31226" x="3108325" y="1943100"/>
          <p14:tracePt t="31236" x="3117850" y="1951038"/>
          <p14:tracePt t="31243" x="3127375" y="1951038"/>
          <p14:tracePt t="31252" x="3144838" y="1970088"/>
          <p14:tracePt t="31270" x="3171825" y="1970088"/>
          <p14:tracePt t="31275" x="3181350" y="1979613"/>
          <p14:tracePt t="31354" x="3181350" y="1987550"/>
          <p14:tracePt t="31362" x="3190875" y="2016125"/>
          <p14:tracePt t="31386" x="3200400" y="2024063"/>
          <p14:tracePt t="31402" x="3200400" y="2043113"/>
          <p14:tracePt t="31411" x="3208338" y="2060575"/>
          <p14:tracePt t="31458" x="3208338" y="2070100"/>
          <p14:tracePt t="31546" x="3208338" y="2097088"/>
          <p14:tracePt t="31562" x="3208338" y="2106613"/>
          <p14:tracePt t="31570" x="3208338" y="2116138"/>
          <p14:tracePt t="31578" x="3208338" y="2125663"/>
          <p14:tracePt t="31631" x="3208338" y="2133600"/>
          <p14:tracePt t="31860" x="3236913" y="2143125"/>
          <p14:tracePt t="31868" x="3263900" y="2160588"/>
          <p14:tracePt t="31875" x="3309938" y="2197100"/>
          <p14:tracePt t="31887" x="3336925" y="2206625"/>
          <p14:tracePt t="31891" x="3382963" y="2216150"/>
          <p14:tracePt t="31903" x="3409950" y="2243138"/>
          <p14:tracePt t="31907" x="3427413" y="2252663"/>
          <p14:tracePt t="31915" x="3436938" y="2252663"/>
          <p14:tracePt t="31923" x="3446463" y="2252663"/>
          <p14:tracePt t="31930" x="3455988" y="2252663"/>
          <p14:tracePt t="31938" x="3463925" y="2252663"/>
          <p14:tracePt t="32348" x="3482975" y="2252663"/>
          <p14:tracePt t="32354" x="3519488" y="2252663"/>
          <p14:tracePt t="32362" x="3592513" y="2252663"/>
          <p14:tracePt t="32370" x="3702050" y="2252663"/>
          <p14:tracePt t="32378" x="3810000" y="2252663"/>
          <p14:tracePt t="32386" x="3956050" y="2252663"/>
          <p14:tracePt t="32394" x="4084638" y="2252663"/>
          <p14:tracePt t="32402" x="4211638" y="2252663"/>
          <p14:tracePt t="32410" x="4340225" y="2252663"/>
          <p14:tracePt t="32418" x="4448175" y="2252663"/>
          <p14:tracePt t="32426" x="4540250" y="2252663"/>
          <p14:tracePt t="32435" x="4613275" y="2270125"/>
          <p14:tracePt t="32443" x="4630738" y="2270125"/>
          <p14:tracePt t="32453" x="4659313" y="2270125"/>
          <p14:tracePt t="32459" x="4667250" y="2270125"/>
          <p14:tracePt t="32468" x="4676775" y="2279650"/>
          <p14:tracePt t="32747" x="4686300" y="2306638"/>
          <p14:tracePt t="32763" x="4703763" y="2325688"/>
          <p14:tracePt t="32779" x="4713288" y="2335213"/>
          <p14:tracePt t="32787" x="4722813" y="2352675"/>
          <p14:tracePt t="33044" x="4730750" y="2371725"/>
          <p14:tracePt t="33053" x="4722813" y="2379663"/>
          <p14:tracePt t="33060" x="4703763" y="2379663"/>
          <p14:tracePt t="33069" x="4676775" y="2389188"/>
          <p14:tracePt t="33076" x="4667250" y="2389188"/>
          <p14:tracePt t="33087" x="4649788" y="2398713"/>
          <p14:tracePt t="33403" x="4640263" y="2416175"/>
          <p14:tracePt t="33411" x="4640263" y="2425700"/>
          <p14:tracePt t="33419" x="4640263" y="2435225"/>
          <p14:tracePt t="33428" x="4640263" y="2452688"/>
          <p14:tracePt t="33436" x="4640263" y="2471738"/>
          <p14:tracePt t="33442" x="4640263" y="2481263"/>
          <p14:tracePt t="33451" x="4640263" y="2498725"/>
          <p14:tracePt t="33467" x="4622800" y="2517775"/>
          <p14:tracePt t="33555" x="4613275" y="2525713"/>
          <p14:tracePt t="33563" x="4603750" y="2535238"/>
          <p14:tracePt t="33571" x="4603750" y="2554288"/>
          <p14:tracePt t="33579" x="4594225" y="2554288"/>
          <p14:tracePt t="33595" x="4576763" y="2571750"/>
          <p14:tracePt t="33619" x="4567238" y="2589213"/>
          <p14:tracePt t="33748" x="4567238" y="2598738"/>
          <p14:tracePt t="33764" x="4567238" y="2608263"/>
          <p14:tracePt t="33780" x="4567238" y="2635250"/>
          <p14:tracePt t="33787" x="4576763" y="2654300"/>
          <p14:tracePt t="33795" x="4586288" y="2662238"/>
          <p14:tracePt t="33804" x="4622800" y="2681288"/>
          <p14:tracePt t="33811" x="4630738" y="2690813"/>
          <p14:tracePt t="33818" x="4667250" y="2690813"/>
          <p14:tracePt t="33827" x="4713288" y="2708275"/>
          <p14:tracePt t="33836" x="4730750" y="2717800"/>
          <p14:tracePt t="33843" x="4740275" y="2727325"/>
          <p14:tracePt t="33854" x="4759325" y="2744788"/>
          <p14:tracePt t="33858" x="4767263" y="2754313"/>
          <p14:tracePt t="33874" x="4776788" y="2771775"/>
          <p14:tracePt t="33939" x="4776788" y="2781300"/>
          <p14:tracePt t="33955" x="4767263" y="2800350"/>
          <p14:tracePt t="33972" x="4767263" y="2808288"/>
          <p14:tracePt t="33979" x="4767263" y="2817813"/>
          <p14:tracePt t="33986" x="4767263" y="2844800"/>
          <p14:tracePt t="33994" x="4767263" y="2854325"/>
          <p14:tracePt t="34002" x="4767263" y="2863850"/>
          <p14:tracePt t="34010" x="4767263" y="2900363"/>
          <p14:tracePt t="34018" x="4786313" y="2917825"/>
          <p14:tracePt t="34026" x="4813300" y="2927350"/>
          <p14:tracePt t="34034" x="4859338" y="2963863"/>
          <p14:tracePt t="34042" x="4886325" y="2982913"/>
          <p14:tracePt t="34050" x="4932363" y="3000375"/>
          <p14:tracePt t="34058" x="4968875" y="3027363"/>
          <p14:tracePt t="34066" x="5022850" y="3046413"/>
          <p14:tracePt t="34075" x="5041900" y="3063875"/>
          <p14:tracePt t="34085" x="5095875" y="3090863"/>
          <p14:tracePt t="34091" x="5159375" y="3127375"/>
          <p14:tracePt t="34103" x="5205413" y="3136900"/>
          <p14:tracePt t="34107" x="5241925" y="3136900"/>
          <p14:tracePt t="34118" x="5287963" y="3146425"/>
          <p14:tracePt t="34123" x="5305425" y="3163888"/>
          <p14:tracePt t="34135" x="5351463" y="3182938"/>
          <p14:tracePt t="34138" x="5360988" y="3182938"/>
          <p14:tracePt t="34154" x="5368925" y="3182938"/>
          <p14:tracePt t="34339" x="5360988" y="3192463"/>
          <p14:tracePt t="34347" x="5351463" y="3192463"/>
          <p14:tracePt t="34355" x="5324475" y="3192463"/>
          <p14:tracePt t="34363" x="5297488" y="3209925"/>
          <p14:tracePt t="34371" x="5278438" y="3209925"/>
          <p14:tracePt t="34379" x="5241925" y="3209925"/>
          <p14:tracePt t="34387" x="5214938" y="3209925"/>
          <p14:tracePt t="34395" x="5178425" y="3209925"/>
          <p14:tracePt t="34403" x="5141913" y="3228975"/>
          <p14:tracePt t="34411" x="5132388" y="3228975"/>
          <p14:tracePt t="34419" x="5114925" y="3228975"/>
          <p14:tracePt t="34427" x="5105400" y="3228975"/>
          <p14:tracePt t="34524" x="5095875" y="3228975"/>
          <p14:tracePt t="34546" x="5086350" y="3228975"/>
          <p14:tracePt t="34562" x="5078413" y="3236913"/>
          <p14:tracePt t="34586" x="5078413" y="3246438"/>
          <p14:tracePt t="35319" x="5078413" y="3255963"/>
          <p14:tracePt t="35324" x="5086350" y="3255963"/>
          <p14:tracePt t="35334" x="5114925" y="3255963"/>
          <p14:tracePt t="35338" x="5122863" y="3255963"/>
          <p14:tracePt t="35346" x="5151438" y="3255963"/>
          <p14:tracePt t="35780" x="5132388" y="3255963"/>
          <p14:tracePt t="36142" x="5122863" y="3255963"/>
          <p14:tracePt t="36148" x="5114925" y="3255963"/>
          <p14:tracePt t="36179" x="5105400" y="3255963"/>
          <p14:tracePt t="36316" x="5114925" y="3255963"/>
          <p14:tracePt t="36323" x="5132388" y="3246438"/>
          <p14:tracePt t="36346" x="5159375" y="3236913"/>
          <p14:tracePt t="36852" x="5151438" y="3236913"/>
          <p14:tracePt t="36860" x="5132388" y="3236913"/>
          <p14:tracePt t="36866" x="5114925" y="3255963"/>
          <p14:tracePt t="37459" x="5105400" y="3255963"/>
          <p14:tracePt t="37596" x="5095875" y="3255963"/>
          <p14:tracePt t="37621" x="5086350" y="3255963"/>
          <p14:tracePt t="37636" x="5078413" y="3265488"/>
          <p14:tracePt t="40500" x="5068888" y="3273425"/>
          <p14:tracePt t="40602" x="5059363" y="3282950"/>
          <p14:tracePt t="40628" x="5041900" y="3302000"/>
          <p14:tracePt t="40813" x="5032375" y="3309938"/>
          <p14:tracePt t="41172" x="5041900" y="3302000"/>
          <p14:tracePt t="41196" x="5049838" y="3292475"/>
          <p14:tracePt t="41242" x="5068888" y="3292475"/>
          <p14:tracePt t="41258" x="5078413" y="3282950"/>
          <p14:tracePt t="42908" x="5068888" y="3282950"/>
          <p14:tracePt t="42926" x="5049838" y="3265488"/>
          <p14:tracePt t="42943" x="5041900" y="3265488"/>
          <p14:tracePt t="42956" x="5032375" y="3265488"/>
          <p14:tracePt t="42966" x="5022850" y="3265488"/>
          <p14:tracePt t="42979" x="5014913" y="3265488"/>
          <p14:tracePt t="43426" x="5005388" y="3265488"/>
          <p14:tracePt t="43459" x="5005388" y="3273425"/>
          <p14:tracePt t="43924" x="5005388" y="3282950"/>
          <p14:tracePt t="44004" x="5014913" y="3282950"/>
          <p14:tracePt t="44036" x="5022850" y="3282950"/>
          <p14:tracePt t="44043" x="5032375" y="3282950"/>
          <p14:tracePt t="44084" x="5041900" y="3282950"/>
          <p14:tracePt t="44100" x="5049838" y="3282950"/>
          <p14:tracePt t="44124" x="5068888" y="3282950"/>
          <p14:tracePt t="44132" x="5086350" y="3282950"/>
          <p14:tracePt t="44181" x="5095875" y="3282950"/>
          <p14:tracePt t="44202" x="5095875" y="3273425"/>
          <p14:tracePt t="44211" x="5105400" y="3265488"/>
          <p14:tracePt t="44227" x="5114925" y="3265488"/>
          <p14:tracePt t="44250" x="5132388" y="3255963"/>
          <p14:tracePt t="44395" x="5151438" y="3255963"/>
          <p14:tracePt t="44402" x="5159375" y="3255963"/>
          <p14:tracePt t="44411" x="5168900" y="3255963"/>
          <p14:tracePt t="44426" x="5178425" y="3255963"/>
          <p14:tracePt t="44434" x="5187950" y="3255963"/>
          <p14:tracePt t="44442" x="5195888" y="3255963"/>
          <p14:tracePt t="44450" x="5214938" y="3246438"/>
          <p14:tracePt t="44554" x="5232400" y="3246438"/>
          <p14:tracePt t="44562" x="5241925" y="3236913"/>
          <p14:tracePt t="44578" x="5251450" y="3236913"/>
          <p14:tracePt t="44586" x="5278438" y="3236913"/>
          <p14:tracePt t="44595" x="5297488" y="3219450"/>
          <p14:tracePt t="44602" x="5305425" y="3209925"/>
          <p14:tracePt t="44610" x="5305425" y="3200400"/>
          <p14:tracePt t="44619" x="5324475" y="3192463"/>
          <p14:tracePt t="44630" x="5341938" y="3173413"/>
          <p14:tracePt t="44634" x="5351463" y="3163888"/>
          <p14:tracePt t="44643" x="5360988" y="3155950"/>
          <p14:tracePt t="44651" x="5368925" y="3155950"/>
          <p14:tracePt t="44659" x="5378450" y="3136900"/>
          <p14:tracePt t="44669" x="5387975" y="3127375"/>
          <p14:tracePt t="44675" x="5397500" y="3082925"/>
          <p14:tracePt t="44699" x="5414963" y="3054350"/>
          <p14:tracePt t="44715" x="5424488" y="3046413"/>
          <p14:tracePt t="44733" x="5434013" y="3036888"/>
          <p14:tracePt t="44738" x="5461000" y="2982913"/>
          <p14:tracePt t="44751" x="5470525" y="2973388"/>
          <p14:tracePt t="44755" x="5478463" y="2946400"/>
          <p14:tracePt t="44763" x="5497513" y="2917825"/>
          <p14:tracePt t="44771" x="5514975" y="2900363"/>
          <p14:tracePt t="44782" x="5543550" y="2854325"/>
          <p14:tracePt t="44786" x="5570538" y="2827338"/>
          <p14:tracePt t="44795" x="5580063" y="2781300"/>
          <p14:tracePt t="44804" x="5588000" y="2735263"/>
          <p14:tracePt t="44811" x="5616575" y="2708275"/>
          <p14:tracePt t="44818" x="5624513" y="2681288"/>
          <p14:tracePt t="44827" x="5634038" y="2644775"/>
          <p14:tracePt t="44836" x="5634038" y="2617788"/>
          <p14:tracePt t="44843" x="5634038" y="2581275"/>
          <p14:tracePt t="44852" x="5634038" y="2525713"/>
          <p14:tracePt t="44859" x="5634038" y="2481263"/>
          <p14:tracePt t="44867" x="5634038" y="2425700"/>
          <p14:tracePt t="44875" x="5634038" y="2408238"/>
          <p14:tracePt t="44884" x="5634038" y="2352675"/>
          <p14:tracePt t="44891" x="5634038" y="2316163"/>
          <p14:tracePt t="44901" x="5634038" y="2270125"/>
          <p14:tracePt t="44917" x="5634038" y="2233613"/>
          <p14:tracePt t="44923" x="5624513" y="2206625"/>
          <p14:tracePt t="44934" x="5616575" y="2179638"/>
          <p14:tracePt t="44939" x="5616575" y="2170113"/>
          <p14:tracePt t="44950" x="5607050" y="2152650"/>
          <p14:tracePt t="44955" x="5607050" y="2143125"/>
          <p14:tracePt t="44964" x="5570538" y="2116138"/>
          <p14:tracePt t="44983" x="5551488" y="2089150"/>
          <p14:tracePt t="44988" x="5551488" y="2079625"/>
          <p14:tracePt t="45001" x="5543550" y="2043113"/>
          <p14:tracePt t="45002" x="5543550" y="2033588"/>
          <p14:tracePt t="45011" x="5524500" y="2006600"/>
          <p14:tracePt t="45018" x="5514975" y="2006600"/>
          <p14:tracePt t="45030" x="5507038" y="1997075"/>
          <p14:tracePt t="45035" x="5487988" y="1997075"/>
          <p14:tracePt t="45043" x="5470525" y="1997075"/>
          <p14:tracePt t="45050" x="5441950" y="1987550"/>
          <p14:tracePt t="45059" x="5424488" y="1979613"/>
          <p14:tracePt t="45067" x="5378450" y="1979613"/>
          <p14:tracePt t="45075" x="5341938" y="1979613"/>
          <p14:tracePt t="45083" x="5297488" y="1951038"/>
          <p14:tracePt t="45091" x="5224463" y="1943100"/>
          <p14:tracePt t="45099" x="5178425" y="1943100"/>
          <p14:tracePt t="45107" x="5151438" y="1933575"/>
          <p14:tracePt t="45116" x="5122863" y="1924050"/>
          <p14:tracePt t="45123" x="5086350" y="1914525"/>
          <p14:tracePt t="45132" x="5078413" y="1906588"/>
          <p14:tracePt t="45139" x="5078413" y="1897063"/>
          <p14:tracePt t="45163" x="5068888" y="1887538"/>
          <p14:tracePt t="45186" x="5059363" y="1878013"/>
          <p14:tracePt t="45451" x="5022850" y="1943100"/>
          <p14:tracePt t="45458" x="5014913" y="2006600"/>
          <p14:tracePt t="45467" x="5005388" y="2079625"/>
          <p14:tracePt t="45474" x="4986338" y="2143125"/>
          <p14:tracePt t="45482" x="4986338" y="2216150"/>
          <p14:tracePt t="45492" x="4968875" y="2279650"/>
          <p14:tracePt t="45501" x="4949825" y="2335213"/>
          <p14:tracePt t="45508" x="4949825" y="2398713"/>
          <p14:tracePt t="45518" x="4941888" y="2435225"/>
          <p14:tracePt t="45524" x="4941888" y="2481263"/>
          <p14:tracePt t="45535" x="4941888" y="2498725"/>
          <p14:tracePt t="45540" x="4932363" y="2525713"/>
          <p14:tracePt t="45549" x="4932363" y="2554288"/>
          <p14:tracePt t="45554" x="4913313" y="2598738"/>
          <p14:tracePt t="45562" x="4905375" y="2617788"/>
          <p14:tracePt t="45570" x="4886325" y="2654300"/>
          <p14:tracePt t="45578" x="4886325" y="2690813"/>
          <p14:tracePt t="45586" x="4859338" y="2735263"/>
          <p14:tracePt t="45594" x="4849813" y="2763838"/>
          <p14:tracePt t="45602" x="4822825" y="2817813"/>
          <p14:tracePt t="45610" x="4813300" y="2863850"/>
          <p14:tracePt t="45618" x="4795838" y="2890838"/>
          <p14:tracePt t="45626" x="4786313" y="2936875"/>
          <p14:tracePt t="45634" x="4786313" y="2954338"/>
          <p14:tracePt t="45643" x="4767263" y="2973388"/>
          <p14:tracePt t="45650" x="4767263" y="2990850"/>
          <p14:tracePt t="45658" x="4767263" y="3009900"/>
          <p14:tracePt t="45666" x="4749800" y="3027363"/>
          <p14:tracePt t="45674" x="4749800" y="3046413"/>
          <p14:tracePt t="45682" x="4749800" y="3054350"/>
          <p14:tracePt t="45707" x="4749800" y="3073400"/>
          <p14:tracePt t="45717" x="4749800" y="3082925"/>
          <p14:tracePt t="45804" x="4749800" y="3090863"/>
          <p14:tracePt t="45830" x="4749800" y="3119438"/>
          <p14:tracePt t="45836" x="4749800" y="3127375"/>
          <p14:tracePt t="45844" x="4749800" y="3136900"/>
          <p14:tracePt t="45851" x="4749800" y="3155950"/>
          <p14:tracePt t="45859" x="4730750" y="3173413"/>
          <p14:tracePt t="45876" x="4730750" y="3209925"/>
          <p14:tracePt t="45892" x="4730750" y="3219450"/>
          <p14:tracePt t="46036" x="4749800" y="3219450"/>
          <p14:tracePt t="46044" x="4776788" y="3219450"/>
          <p14:tracePt t="46052" x="4795838" y="3219450"/>
          <p14:tracePt t="46060" x="4832350" y="3228975"/>
          <p14:tracePt t="46075" x="4840288" y="3228975"/>
          <p14:tracePt t="46091" x="4849813" y="3228975"/>
          <p14:tracePt t="46099" x="4868863" y="3236913"/>
          <p14:tracePt t="46116" x="4876800" y="3236913"/>
          <p14:tracePt t="46164" x="4895850" y="3246438"/>
          <p14:tracePt t="46179" x="4905375" y="3255963"/>
          <p14:tracePt t="46219" x="4913313" y="3255963"/>
          <p14:tracePt t="46386" x="4922838" y="3255963"/>
          <p14:tracePt t="46394" x="4932363" y="3255963"/>
          <p14:tracePt t="46402" x="4959350" y="3255963"/>
          <p14:tracePt t="46410" x="4995863" y="3255963"/>
          <p14:tracePt t="46418" x="5049838" y="3255963"/>
          <p14:tracePt t="46426" x="5114925" y="3255963"/>
          <p14:tracePt t="46434" x="5205413" y="3255963"/>
          <p14:tracePt t="46442" x="5278438" y="3255963"/>
          <p14:tracePt t="46450" x="5387975" y="3255963"/>
          <p14:tracePt t="46458" x="5478463" y="3255963"/>
          <p14:tracePt t="46468" x="5570538" y="3255963"/>
          <p14:tracePt t="46474" x="5643563" y="3255963"/>
          <p14:tracePt t="46483" x="5680075" y="3255963"/>
          <p14:tracePt t="46490" x="5707063" y="3246438"/>
          <p14:tracePt t="46498" x="5716588" y="3246438"/>
          <p14:tracePt t="46506" x="5743575" y="3236913"/>
          <p14:tracePt t="46515" x="5761038" y="3219450"/>
          <p14:tracePt t="46522" x="5780088" y="3200400"/>
          <p14:tracePt t="46538" x="5797550" y="3173413"/>
          <p14:tracePt t="46546" x="5797550" y="3155950"/>
          <p14:tracePt t="46554" x="5826125" y="3119438"/>
          <p14:tracePt t="46562" x="5826125" y="3109913"/>
          <p14:tracePt t="46570" x="5834063" y="3082925"/>
          <p14:tracePt t="46579" x="5862638" y="3054350"/>
          <p14:tracePt t="46587" x="5870575" y="3017838"/>
          <p14:tracePt t="46594" x="5899150" y="2990850"/>
          <p14:tracePt t="46602" x="5907088" y="2973388"/>
          <p14:tracePt t="46610" x="5916613" y="2963863"/>
          <p14:tracePt t="46618" x="5935663" y="2946400"/>
          <p14:tracePt t="46626" x="5935663" y="2936875"/>
          <p14:tracePt t="46634" x="5943600" y="2917825"/>
          <p14:tracePt t="46642" x="5953125" y="2890838"/>
          <p14:tracePt t="46650" x="5953125" y="2873375"/>
          <p14:tracePt t="46658" x="5962650" y="2844800"/>
          <p14:tracePt t="46666" x="5980113" y="2808288"/>
          <p14:tracePt t="46674" x="5980113" y="2771775"/>
          <p14:tracePt t="46685" x="5980113" y="2744788"/>
          <p14:tracePt t="46690" x="5980113" y="2708275"/>
          <p14:tracePt t="46699" x="5980113" y="2681288"/>
          <p14:tracePt t="46706" x="5980113" y="2662238"/>
          <p14:tracePt t="46715" x="5980113" y="2635250"/>
          <p14:tracePt t="46722" x="5980113" y="2598738"/>
          <p14:tracePt t="46731" x="5980113" y="2562225"/>
          <p14:tracePt t="46738" x="5972175" y="2535238"/>
          <p14:tracePt t="46746" x="5953125" y="2481263"/>
          <p14:tracePt t="46754" x="5935663" y="2462213"/>
          <p14:tracePt t="46762" x="5907088" y="2416175"/>
          <p14:tracePt t="46770" x="5870575" y="2371725"/>
          <p14:tracePt t="46778" x="5826125" y="2316163"/>
          <p14:tracePt t="46786" x="5789613" y="2270125"/>
          <p14:tracePt t="46794" x="5743575" y="2225675"/>
          <p14:tracePt t="46802" x="5688013" y="2152650"/>
          <p14:tracePt t="46810" x="5624513" y="2106613"/>
          <p14:tracePt t="46818" x="5561013" y="2060575"/>
          <p14:tracePt t="46826" x="5524500" y="2033588"/>
          <p14:tracePt t="46834" x="5461000" y="1997075"/>
          <p14:tracePt t="46842" x="5434013" y="1987550"/>
          <p14:tracePt t="46850" x="5368925" y="1960563"/>
          <p14:tracePt t="46858" x="5341938" y="1933575"/>
          <p14:tracePt t="46867" x="5334000" y="1924050"/>
          <p14:tracePt t="46874" x="5314950" y="1914525"/>
          <p14:tracePt t="46883" x="5297488" y="1906588"/>
          <p14:tracePt t="46890" x="5287963" y="1897063"/>
          <p14:tracePt t="46906" x="5278438" y="1887538"/>
          <p14:tracePt t="46947" x="5268913" y="1887538"/>
          <p14:tracePt t="46955" x="5251450" y="1887538"/>
          <p14:tracePt t="46963" x="5241925" y="1887538"/>
          <p14:tracePt t="46984" x="5214938" y="1887538"/>
          <p14:tracePt t="46986" x="5205413" y="1878013"/>
          <p14:tracePt t="46994" x="5187950" y="1878013"/>
          <p14:tracePt t="47002" x="5178425" y="1878013"/>
          <p14:tracePt t="47010" x="5168900" y="1878013"/>
          <p14:tracePt t="47018" x="5159375" y="1878013"/>
          <p14:tracePt t="47034" x="5141913" y="1878013"/>
          <p14:tracePt t="47165" x="5132388" y="1878013"/>
          <p14:tracePt t="47172" x="5132388" y="1943100"/>
          <p14:tracePt t="47180" x="5105400" y="2033588"/>
          <p14:tracePt t="47189" x="5105400" y="2143125"/>
          <p14:tracePt t="47195" x="5095875" y="2243138"/>
          <p14:tracePt t="47203" x="5095875" y="2352675"/>
          <p14:tracePt t="47211" x="5095875" y="2425700"/>
          <p14:tracePt t="47219" x="5095875" y="2481263"/>
          <p14:tracePt t="47227" x="5095875" y="2554288"/>
          <p14:tracePt t="47235" x="5095875" y="2608263"/>
          <p14:tracePt t="47243" x="5095875" y="2662238"/>
          <p14:tracePt t="47250" x="5095875" y="2708275"/>
          <p14:tracePt t="47259" x="5095875" y="2763838"/>
          <p14:tracePt t="47268" x="5095875" y="2790825"/>
          <p14:tracePt t="47275" x="5095875" y="2808288"/>
          <p14:tracePt t="47286" x="5095875" y="2836863"/>
          <p14:tracePt t="47290" x="5095875" y="2854325"/>
          <p14:tracePt t="47299" x="5095875" y="2881313"/>
          <p14:tracePt t="47306" x="5095875" y="2900363"/>
          <p14:tracePt t="47315" x="5095875" y="2927350"/>
          <p14:tracePt t="47322" x="5095875" y="2946400"/>
          <p14:tracePt t="47331" x="5095875" y="2954338"/>
          <p14:tracePt t="47338" x="5095875" y="2990850"/>
          <p14:tracePt t="47346" x="5095875" y="3000375"/>
          <p14:tracePt t="47354" x="5095875" y="3027363"/>
          <p14:tracePt t="47362" x="5095875" y="3046413"/>
          <p14:tracePt t="47370" x="5078413" y="3073400"/>
          <p14:tracePt t="47379" x="5078413" y="3090863"/>
          <p14:tracePt t="47389" x="5059363" y="3119438"/>
          <p14:tracePt t="47395" x="5059363" y="3163888"/>
          <p14:tracePt t="47404" x="5059363" y="3182938"/>
          <p14:tracePt t="47411" x="5049838" y="3209925"/>
          <p14:tracePt t="47420" x="5049838" y="3219450"/>
          <p14:tracePt t="47427" x="5049838" y="3228975"/>
          <p14:tracePt t="47586" x="5041900" y="3236913"/>
          <p14:tracePt t="47676" x="5022850" y="3236913"/>
          <p14:tracePt t="47688" x="4968875" y="3236913"/>
          <p14:tracePt t="47690" x="4905375" y="3236913"/>
          <p14:tracePt t="47699" x="4859338" y="3219450"/>
          <p14:tracePt t="47706" x="4803775" y="3200400"/>
          <p14:tracePt t="47715" x="4759325" y="3163888"/>
          <p14:tracePt t="47722" x="4676775" y="3136900"/>
          <p14:tracePt t="47731" x="4613275" y="3082925"/>
          <p14:tracePt t="47738" x="4549775" y="3054350"/>
          <p14:tracePt t="47746" x="4467225" y="3000375"/>
          <p14:tracePt t="47754" x="4440238" y="2990850"/>
          <p14:tracePt t="47762" x="4413250" y="2973388"/>
          <p14:tracePt t="47870" x="4413250" y="2963863"/>
          <p14:tracePt t="47876" x="4403725" y="2954338"/>
          <p14:tracePt t="47890" x="4403725" y="2936875"/>
          <p14:tracePt t="47898" x="4376738" y="2909888"/>
          <p14:tracePt t="47915" x="4376738" y="2881313"/>
          <p14:tracePt t="47922" x="4376738" y="2873375"/>
          <p14:tracePt t="47931" x="4376738" y="2844800"/>
          <p14:tracePt t="47938" x="4376738" y="2836863"/>
          <p14:tracePt t="47948" x="4376738" y="2800350"/>
          <p14:tracePt t="47957" x="4376738" y="2781300"/>
          <p14:tracePt t="47963" x="4376738" y="2754313"/>
          <p14:tracePt t="47988" x="4367213" y="2681288"/>
          <p14:tracePt t="47995" x="4367213" y="2654300"/>
          <p14:tracePt t="48003" x="4367213" y="2635250"/>
          <p14:tracePt t="48011" x="4367213" y="2617788"/>
          <p14:tracePt t="48019" x="4348163" y="2581275"/>
          <p14:tracePt t="48034" x="4348163" y="2554288"/>
          <p14:tracePt t="48043" x="4348163" y="2544763"/>
          <p14:tracePt t="48059" x="4348163" y="2517775"/>
          <p14:tracePt t="48066" x="4348163" y="2508250"/>
          <p14:tracePt t="48075" x="4348163" y="2481263"/>
          <p14:tracePt t="48087" x="4348163" y="2462213"/>
          <p14:tracePt t="48101" x="4348163" y="2435225"/>
          <p14:tracePt t="48107" x="4348163" y="2425700"/>
          <p14:tracePt t="48118" x="4348163" y="2408238"/>
          <p14:tracePt t="48123" x="4348163" y="2389188"/>
          <p14:tracePt t="48134" x="4348163" y="2371725"/>
          <p14:tracePt t="48139" x="4376738" y="2352675"/>
          <p14:tracePt t="48151" x="4394200" y="2335213"/>
          <p14:tracePt t="48155" x="4413250" y="2316163"/>
          <p14:tracePt t="48163" x="4430713" y="2298700"/>
          <p14:tracePt t="48171" x="4457700" y="2270125"/>
          <p14:tracePt t="48179" x="4494213" y="2252663"/>
          <p14:tracePt t="48189" x="4521200" y="2225675"/>
          <p14:tracePt t="48194" x="4530725" y="2216150"/>
          <p14:tracePt t="48202" x="4557713" y="2206625"/>
          <p14:tracePt t="48210" x="4576763" y="2189163"/>
          <p14:tracePt t="48218" x="4622800" y="2160588"/>
          <p14:tracePt t="48234" x="4640263" y="2152650"/>
          <p14:tracePt t="48242" x="4659313" y="2152650"/>
          <p14:tracePt t="48250" x="4676775" y="2143125"/>
          <p14:tracePt t="48258" x="4686300" y="2125663"/>
          <p14:tracePt t="48274" x="4713288" y="2125663"/>
          <p14:tracePt t="48282" x="4722813" y="2125663"/>
          <p14:tracePt t="48290" x="4749800" y="2116138"/>
          <p14:tracePt t="48304" x="4767263" y="2106613"/>
          <p14:tracePt t="48307" x="4776788" y="2106613"/>
          <p14:tracePt t="48319" x="4803775" y="2106613"/>
          <p14:tracePt t="48323" x="4832350" y="2089150"/>
          <p14:tracePt t="48334" x="4840288" y="2089150"/>
          <p14:tracePt t="48339" x="4859338" y="2089150"/>
          <p14:tracePt t="48351" x="4868863" y="2089150"/>
          <p14:tracePt t="48355" x="4886325" y="2089150"/>
          <p14:tracePt t="48363" x="4895850" y="2089150"/>
          <p14:tracePt t="48379" x="4905375" y="2089150"/>
          <p14:tracePt t="48402" x="4922838" y="2089150"/>
          <p14:tracePt t="48434" x="4932363" y="2089150"/>
          <p14:tracePt t="48708" x="4941888" y="2089150"/>
          <p14:tracePt t="48716" x="4978400" y="2089150"/>
          <p14:tracePt t="48724" x="5032375" y="2097088"/>
          <p14:tracePt t="48732" x="5078413" y="2106613"/>
          <p14:tracePt t="48741" x="5168900" y="2143125"/>
          <p14:tracePt t="48749" x="5251450" y="2179638"/>
          <p14:tracePt t="48754" x="5424488" y="2225675"/>
          <p14:tracePt t="48763" x="5551488" y="2279650"/>
          <p14:tracePt t="48795" x="5597525" y="2298700"/>
          <p14:tracePt t="48803" x="5634038" y="2306638"/>
          <p14:tracePt t="48811" x="5680075" y="2306638"/>
          <p14:tracePt t="48819" x="5697538" y="2306638"/>
          <p14:tracePt t="48827" x="5716588" y="2325688"/>
          <p14:tracePt t="48851" x="5707063" y="2335213"/>
          <p14:tracePt t="48859" x="5697538" y="2335213"/>
          <p14:tracePt t="48867" x="5688013" y="2343150"/>
          <p14:tracePt t="48884" x="5680075" y="2352675"/>
          <p14:tracePt t="48915" x="5680075" y="2362200"/>
          <p14:tracePt t="48923" x="5680075" y="2371725"/>
          <p14:tracePt t="48972" x="5680075" y="2389188"/>
          <p14:tracePt t="48981" x="5716588" y="2408238"/>
          <p14:tracePt t="48990" x="5734050" y="2435225"/>
          <p14:tracePt t="48994" x="5761038" y="2452688"/>
          <p14:tracePt t="49002" x="5797550" y="2481263"/>
          <p14:tracePt t="49010" x="5834063" y="2498725"/>
          <p14:tracePt t="49018" x="5870575" y="2508250"/>
          <p14:tracePt t="49026" x="5907088" y="2525713"/>
          <p14:tracePt t="49034" x="5943600" y="2525713"/>
          <p14:tracePt t="49042" x="5962650" y="2535238"/>
          <p14:tracePt t="49050" x="5989638" y="2535238"/>
          <p14:tracePt t="49058" x="5999163" y="2544763"/>
          <p14:tracePt t="49340" x="6007100" y="2571750"/>
          <p14:tracePt t="49349" x="6007100" y="2635250"/>
          <p14:tracePt t="49356" x="6035675" y="2698750"/>
          <p14:tracePt t="49364" x="6035675" y="2744788"/>
          <p14:tracePt t="49371" x="6062663" y="2771775"/>
          <p14:tracePt t="49379" x="6116638" y="2817813"/>
          <p14:tracePt t="49388" x="6145213" y="2854325"/>
          <p14:tracePt t="49394" x="6199188" y="2900363"/>
          <p14:tracePt t="49403" x="6245225" y="2936875"/>
          <p14:tracePt t="49411" x="6291263" y="2963863"/>
          <p14:tracePt t="49422" x="6308725" y="2982913"/>
          <p14:tracePt t="49427" x="6335713" y="2990850"/>
          <p14:tracePt t="49436" x="6354763" y="2990850"/>
          <p14:tracePt t="49443" x="6372225" y="2990850"/>
          <p14:tracePt t="49452" x="6381750" y="2990850"/>
          <p14:tracePt t="49532" x="6391275" y="2990850"/>
          <p14:tracePt t="49540" x="6399213" y="2990850"/>
          <p14:tracePt t="49549" x="6418263" y="2990850"/>
          <p14:tracePt t="49556" x="6445250" y="2990850"/>
          <p14:tracePt t="49562" x="6481763" y="2990850"/>
          <p14:tracePt t="49570" x="6537325" y="2990850"/>
          <p14:tracePt t="49578" x="6591300" y="2990850"/>
          <p14:tracePt t="49587" x="6654800" y="2990850"/>
          <p14:tracePt t="49594" x="6727825" y="2990850"/>
          <p14:tracePt t="49604" x="6783388" y="3000375"/>
          <p14:tracePt t="49612" x="6864350" y="3027363"/>
          <p14:tracePt t="49622" x="6892925" y="3027363"/>
          <p14:tracePt t="49628" x="6946900" y="3036888"/>
          <p14:tracePt t="49635" x="6973888" y="3036888"/>
          <p14:tracePt t="49644" x="7000875" y="3046413"/>
          <p14:tracePt t="49653" x="7029450" y="3063875"/>
          <p14:tracePt t="50259" x="7046913" y="3063875"/>
          <p14:tracePt t="50267" x="7073900" y="3027363"/>
          <p14:tracePt t="50275" x="7110413" y="2990850"/>
          <p14:tracePt t="50283" x="7146925" y="2946400"/>
          <p14:tracePt t="50290" x="7175500" y="2927350"/>
          <p14:tracePt t="50299" x="7192963" y="2909888"/>
          <p14:tracePt t="50306" x="7202488" y="2900363"/>
          <p14:tracePt t="50314" x="7219950" y="2890838"/>
          <p14:tracePt t="50322" x="7229475" y="2881313"/>
          <p14:tracePt t="50331" x="7239000" y="2873375"/>
          <p14:tracePt t="50538" x="7248525" y="2863850"/>
          <p14:tracePt t="50546" x="7248525" y="2854325"/>
          <p14:tracePt t="50554" x="7283450" y="2844800"/>
          <p14:tracePt t="50562" x="7292975" y="2836863"/>
          <p14:tracePt t="50570" x="7348538" y="2827338"/>
          <p14:tracePt t="50578" x="7375525" y="2827338"/>
          <p14:tracePt t="50586" x="7421563" y="2817813"/>
          <p14:tracePt t="50594" x="7448550" y="2808288"/>
          <p14:tracePt t="50602" x="7485063" y="2808288"/>
          <p14:tracePt t="50610" x="7531100" y="2800350"/>
          <p14:tracePt t="50619" x="7539038" y="2790825"/>
          <p14:tracePt t="51179" x="7539038" y="2800350"/>
          <p14:tracePt t="51187" x="7539038" y="2817813"/>
          <p14:tracePt t="51195" x="7521575" y="2836863"/>
          <p14:tracePt t="51203" x="7521575" y="2863850"/>
          <p14:tracePt t="51211" x="7512050" y="2873375"/>
          <p14:tracePt t="51219" x="7494588" y="2890838"/>
          <p14:tracePt t="51250" x="7485063" y="2900363"/>
          <p14:tracePt t="51754" x="7485063" y="2909888"/>
          <p14:tracePt t="51763" x="7485063" y="2917825"/>
          <p14:tracePt t="51779" x="7485063" y="2927350"/>
          <p14:tracePt t="52531" x="7485063" y="2917825"/>
          <p14:tracePt t="52541" x="7485063" y="2881313"/>
          <p14:tracePt t="52554" x="7494588" y="2873375"/>
          <p14:tracePt t="52562" x="7502525" y="2854325"/>
          <p14:tracePt t="52570" x="7502525" y="2844800"/>
          <p14:tracePt t="52578" x="7502525" y="2836863"/>
          <p14:tracePt t="52602" x="7512050" y="2827338"/>
          <p14:tracePt t="52899" x="7521575" y="2827338"/>
          <p14:tracePt t="53155" x="7531100" y="2817813"/>
          <p14:tracePt t="53178" x="7531100" y="2808288"/>
          <p14:tracePt t="53186" x="7531100" y="2790825"/>
          <p14:tracePt t="53194" x="7531100" y="2781300"/>
          <p14:tracePt t="53202" x="7521575" y="2763838"/>
          <p14:tracePt t="53210" x="7521575" y="2754313"/>
          <p14:tracePt t="53218" x="7512050" y="2735263"/>
          <p14:tracePt t="53226" x="7502525" y="2708275"/>
          <p14:tracePt t="53234" x="7502525" y="2690813"/>
          <p14:tracePt t="53242" x="7502525" y="2662238"/>
          <p14:tracePt t="53250" x="7502525" y="2644775"/>
          <p14:tracePt t="53258" x="7502525" y="2625725"/>
          <p14:tracePt t="53266" x="7502525" y="2617788"/>
          <p14:tracePt t="53274" x="7502525" y="2598738"/>
          <p14:tracePt t="53282" x="7494588" y="2571750"/>
          <p14:tracePt t="53290" x="7485063" y="2562225"/>
          <p14:tracePt t="53308" x="7475538" y="2554288"/>
          <p14:tracePt t="53317" x="7475538" y="2535238"/>
          <p14:tracePt t="53420" x="7475538" y="2525713"/>
          <p14:tracePt t="53428" x="7475538" y="2508250"/>
          <p14:tracePt t="53435" x="7475538" y="2498725"/>
          <p14:tracePt t="53460" x="7485063" y="2489200"/>
          <p14:tracePt t="53476" x="7485063" y="2481263"/>
          <p14:tracePt t="53508" x="7494588" y="2471738"/>
          <p14:tracePt t="53580" x="7502525" y="2471738"/>
          <p14:tracePt t="53618" x="7512050" y="2471738"/>
          <p14:tracePt t="53642" x="7531100" y="2471738"/>
          <p14:tracePt t="53650" x="7558088" y="2471738"/>
          <p14:tracePt t="53658" x="7602538" y="2471738"/>
          <p14:tracePt t="53666" x="7631113" y="2471738"/>
          <p14:tracePt t="53674" x="7675563" y="2471738"/>
          <p14:tracePt t="53682" x="7731125" y="2471738"/>
          <p14:tracePt t="53690" x="7767638" y="2471738"/>
          <p14:tracePt t="53698" x="7831138" y="2508250"/>
          <p14:tracePt t="53706" x="7904163" y="2517775"/>
          <p14:tracePt t="53714" x="7921625" y="2525713"/>
          <p14:tracePt t="53722" x="7940675" y="2525713"/>
          <p14:tracePt t="53730" x="7977188" y="2562225"/>
          <p14:tracePt t="53883" x="7986713" y="2562225"/>
          <p14:tracePt t="53956" x="7986713" y="2581275"/>
          <p14:tracePt t="53965" x="7986713" y="2598738"/>
          <p14:tracePt t="53972" x="7986713" y="2608263"/>
          <p14:tracePt t="54002" x="7986713" y="2625725"/>
          <p14:tracePt t="54011" x="7986713" y="2644775"/>
          <p14:tracePt t="54018" x="7977188" y="2654300"/>
          <p14:tracePt t="54035" x="7977188" y="2662238"/>
          <p14:tracePt t="54051" x="7967663" y="2671763"/>
          <p14:tracePt t="54067" x="7958138" y="2681288"/>
          <p14:tracePt t="54083" x="7950200" y="2690813"/>
          <p14:tracePt t="54116" x="7940675" y="2690813"/>
          <p14:tracePt t="54123" x="7921625" y="2690813"/>
          <p14:tracePt t="54131" x="7913688" y="2698750"/>
          <p14:tracePt t="54138" x="7904163" y="2708275"/>
          <p14:tracePt t="54147" x="7894638" y="2717800"/>
          <p14:tracePt t="54154" x="7877175" y="2727325"/>
          <p14:tracePt t="54162" x="7858125" y="2735263"/>
          <p14:tracePt t="54178" x="7840663" y="2744788"/>
          <p14:tracePt t="54186" x="7831138" y="2744788"/>
          <p14:tracePt t="54196" x="7813675" y="2763838"/>
          <p14:tracePt t="54202" x="7804150" y="2763838"/>
          <p14:tracePt t="54211" x="7794625" y="2763838"/>
          <p14:tracePt t="54218" x="7777163" y="2771775"/>
          <p14:tracePt t="54234" x="7758113" y="2771775"/>
          <p14:tracePt t="54242" x="7748588" y="2781300"/>
          <p14:tracePt t="54250" x="7740650" y="2781300"/>
          <p14:tracePt t="54258" x="7731125" y="2781300"/>
          <p14:tracePt t="54266" x="7704138" y="2800350"/>
          <p14:tracePt t="54290" x="7694613" y="2800350"/>
          <p14:tracePt t="54332" x="7675563" y="2800350"/>
          <p14:tracePt t="54348" x="7667625" y="2800350"/>
          <p14:tracePt t="54382" x="7658100" y="2800350"/>
          <p14:tracePt t="54531" x="7648575" y="2800350"/>
          <p14:tracePt t="54540" x="7612063" y="2763838"/>
          <p14:tracePt t="54556" x="7585075" y="2735263"/>
          <p14:tracePt t="54564" x="7575550" y="2708275"/>
          <p14:tracePt t="54570" x="7558088" y="2690813"/>
          <p14:tracePt t="54578" x="7548563" y="2681288"/>
          <p14:tracePt t="54586" x="7548563" y="2671763"/>
          <p14:tracePt t="54602" x="7548563" y="2662238"/>
          <p14:tracePt t="54706" x="7548563" y="2654300"/>
          <p14:tracePt t="54714" x="7548563" y="2635250"/>
          <p14:tracePt t="54730" x="7548563" y="2625725"/>
          <p14:tracePt t="54747" x="7548563" y="2617788"/>
          <p14:tracePt t="54770" x="7548563" y="2598738"/>
          <p14:tracePt t="54787" x="7548563" y="2589213"/>
          <p14:tracePt t="54796" x="7548563" y="2581275"/>
          <p14:tracePt t="54811" x="7548563" y="2571750"/>
          <p14:tracePt t="54818" x="7558088" y="2562225"/>
          <p14:tracePt t="54826" x="7567613" y="2562225"/>
          <p14:tracePt t="54834" x="7575550" y="2554288"/>
          <p14:tracePt t="54850" x="7594600" y="2554288"/>
          <p14:tracePt t="54858" x="7612063" y="2535238"/>
          <p14:tracePt t="54882" x="7621588" y="2535238"/>
          <p14:tracePt t="54931" x="7631113" y="2535238"/>
          <p14:tracePt t="54971" x="7639050" y="2535238"/>
          <p14:tracePt t="54995" x="7648575" y="2535238"/>
          <p14:tracePt t="55003" x="7667625" y="2535238"/>
          <p14:tracePt t="55015" x="7675563" y="2535238"/>
          <p14:tracePt t="55018" x="7685088" y="2544763"/>
          <p14:tracePt t="55034" x="7694613" y="2544763"/>
          <p14:tracePt t="55050" x="7704138" y="2554288"/>
          <p14:tracePt t="55066" x="7712075" y="2562225"/>
          <p14:tracePt t="55074" x="7721600" y="2562225"/>
          <p14:tracePt t="55083" x="7731125" y="2571750"/>
          <p14:tracePt t="55148" x="7731125" y="2581275"/>
          <p14:tracePt t="55243" x="7731125" y="2598738"/>
          <p14:tracePt t="55250" x="7731125" y="2617788"/>
          <p14:tracePt t="55284" x="7731125" y="2625725"/>
          <p14:tracePt t="56739" x="7731125" y="2635250"/>
          <p14:tracePt t="57247" x="7758113" y="2625725"/>
          <p14:tracePt t="57251" x="7821613" y="2598738"/>
          <p14:tracePt t="57258" x="7885113" y="2562225"/>
          <p14:tracePt t="57266" x="7913688" y="2544763"/>
          <p14:tracePt t="57274" x="7977188" y="2535238"/>
          <p14:tracePt t="57282" x="8040688" y="2481263"/>
          <p14:tracePt t="57290" x="8067675" y="2471738"/>
          <p14:tracePt t="57299" x="8096250" y="2444750"/>
          <p14:tracePt t="57306" x="8123238" y="2435225"/>
          <p14:tracePt t="57322" x="8140700" y="2425700"/>
          <p14:tracePt t="57330" x="8150225" y="2425700"/>
          <p14:tracePt t="57338" x="8159750" y="2416175"/>
          <p14:tracePt t="57354" x="8169275" y="2398713"/>
          <p14:tracePt t="57363" x="8177213" y="2389188"/>
          <p14:tracePt t="57370" x="8196263" y="2389188"/>
          <p14:tracePt t="57379" x="8213725" y="2379663"/>
          <p14:tracePt t="57395" x="8250238" y="2371725"/>
          <p14:tracePt t="57402" x="8259763" y="2362200"/>
          <p14:tracePt t="57412" x="8269288" y="2352675"/>
          <p14:tracePt t="57443" x="8286750" y="2352675"/>
          <p14:tracePt t="57474" x="8296275" y="2343150"/>
          <p14:tracePt t="57602" x="8250238" y="2371725"/>
          <p14:tracePt t="57612" x="8169275" y="2435225"/>
          <p14:tracePt t="57618" x="8123238" y="2471738"/>
          <p14:tracePt t="57628" x="8059738" y="2508250"/>
          <p14:tracePt t="57634" x="7986713" y="2562225"/>
          <p14:tracePt t="57643" x="7904163" y="2617788"/>
          <p14:tracePt t="57651" x="7877175" y="2644775"/>
          <p14:tracePt t="57659" x="7850188" y="2671763"/>
          <p14:tracePt t="57667" x="7821613" y="2681288"/>
          <p14:tracePt t="57675" x="7821613" y="2690813"/>
          <p14:tracePt t="57684" x="7813675" y="2698750"/>
          <p14:tracePt t="57962" x="7804150" y="2698750"/>
          <p14:tracePt t="57978" x="7794625" y="2717800"/>
          <p14:tracePt t="57986" x="7794625" y="2735263"/>
          <p14:tracePt t="57994" x="7804150" y="2771775"/>
          <p14:tracePt t="58002" x="7831138" y="2817813"/>
          <p14:tracePt t="58011" x="7831138" y="2827338"/>
          <p14:tracePt t="58019" x="7840663" y="2863850"/>
          <p14:tracePt t="58031" x="7867650" y="2881313"/>
          <p14:tracePt t="58059" x="7867650" y="2890838"/>
          <p14:tracePt t="58066" x="7867650" y="2900363"/>
          <p14:tracePt t="58090" x="7867650" y="2909888"/>
          <p14:tracePt t="58107" x="7877175" y="2917825"/>
          <p14:tracePt t="58414" x="7831138" y="2844800"/>
          <p14:tracePt t="58421" x="7748588" y="2754313"/>
          <p14:tracePt t="58432" x="7667625" y="2698750"/>
          <p14:tracePt t="58434" x="7585075" y="2671763"/>
          <p14:tracePt t="58443" x="7521575" y="2635250"/>
          <p14:tracePt t="58451" x="7458075" y="2608263"/>
          <p14:tracePt t="58458" x="7412038" y="2581275"/>
          <p14:tracePt t="58467" x="7385050" y="2562225"/>
          <p14:tracePt t="58474" x="7356475" y="2554288"/>
          <p14:tracePt t="58482" x="7348538" y="2544763"/>
          <p14:tracePt t="58490" x="7339013" y="2544763"/>
          <p14:tracePt t="58684" x="7339013" y="2581275"/>
          <p14:tracePt t="58690" x="7319963" y="2608263"/>
          <p14:tracePt t="58699" x="7312025" y="2617788"/>
          <p14:tracePt t="58706" x="7302500" y="2625725"/>
          <p14:tracePt t="58715" x="7292975" y="2644775"/>
          <p14:tracePt t="58722" x="7275513" y="2662238"/>
          <p14:tracePt t="58730" x="7265988" y="2681288"/>
          <p14:tracePt t="58738" x="7256463" y="2690813"/>
          <p14:tracePt t="58746" x="7256463" y="2698750"/>
          <p14:tracePt t="58754" x="7248525" y="2708275"/>
          <p14:tracePt t="58764" x="7229475" y="2735263"/>
          <p14:tracePt t="58770" x="7219950" y="2754313"/>
          <p14:tracePt t="58778" x="7212013" y="2771775"/>
          <p14:tracePt t="58786" x="7192963" y="2817813"/>
          <p14:tracePt t="58794" x="7165975" y="2854325"/>
          <p14:tracePt t="58802" x="7146925" y="2890838"/>
          <p14:tracePt t="58810" x="7146925" y="2909888"/>
          <p14:tracePt t="58818" x="7129463" y="2946400"/>
          <p14:tracePt t="58826" x="7119938" y="2946400"/>
          <p14:tracePt t="58834" x="7110413" y="2963863"/>
          <p14:tracePt t="58842" x="7102475" y="2982913"/>
          <p14:tracePt t="58850" x="7092950" y="3000375"/>
          <p14:tracePt t="58858" x="7083425" y="3009900"/>
          <p14:tracePt t="58874" x="7073900" y="3017838"/>
          <p14:tracePt t="59012" x="7092950" y="3017838"/>
          <p14:tracePt t="59019" x="7192963" y="3000375"/>
          <p14:tracePt t="59027" x="7292975" y="2963863"/>
          <p14:tracePt t="59036" x="7392988" y="2917825"/>
          <p14:tracePt t="59045" x="7466013" y="2890838"/>
          <p14:tracePt t="59052" x="7567613" y="2836863"/>
          <p14:tracePt t="59059" x="7631113" y="2827338"/>
          <p14:tracePt t="59068" x="7694613" y="2790825"/>
          <p14:tracePt t="59075" x="7748588" y="2763838"/>
          <p14:tracePt t="59084" x="7785100" y="2754313"/>
          <p14:tracePt t="59090" x="7794625" y="2744788"/>
          <p14:tracePt t="59098" x="7794625" y="2735263"/>
          <p14:tracePt t="59106" x="7804150" y="2727325"/>
          <p14:tracePt t="59324" x="7804150" y="2717800"/>
          <p14:tracePt t="59355" x="7794625" y="2717800"/>
          <p14:tracePt t="59387" x="7785100" y="2717800"/>
          <p14:tracePt t="59404" x="7777163" y="2717800"/>
          <p14:tracePt t="59412" x="7758113" y="2717800"/>
          <p14:tracePt t="59419" x="7731125" y="2708275"/>
          <p14:tracePt t="59428" x="7667625" y="2671763"/>
          <p14:tracePt t="59435" x="7602538" y="2635250"/>
          <p14:tracePt t="59442" x="7558088" y="2608263"/>
          <p14:tracePt t="59450" x="7502525" y="2598738"/>
          <p14:tracePt t="59458" x="7439025" y="2562225"/>
          <p14:tracePt t="59466" x="7412038" y="2562225"/>
          <p14:tracePt t="59474" x="7392988" y="2554288"/>
          <p14:tracePt t="59482" x="7356475" y="2544763"/>
          <p14:tracePt t="59499" x="7339013" y="2535238"/>
          <p14:tracePt t="59531" x="7329488" y="2525713"/>
          <p14:tracePt t="59650" x="7329488" y="2517775"/>
          <p14:tracePt t="59658" x="7329488" y="2508250"/>
          <p14:tracePt t="59674" x="7329488" y="2489200"/>
          <p14:tracePt t="59764" x="7329488" y="2481263"/>
          <p14:tracePt t="59778" x="7312025" y="2462213"/>
          <p14:tracePt t="59786" x="7302500" y="2452688"/>
          <p14:tracePt t="59794" x="7283450" y="2435225"/>
          <p14:tracePt t="59810" x="7265988" y="2408238"/>
          <p14:tracePt t="59818" x="7256463" y="2398713"/>
          <p14:tracePt t="59826" x="7248525" y="2389188"/>
          <p14:tracePt t="59834" x="7239000" y="2371725"/>
          <p14:tracePt t="59842" x="7229475" y="2343150"/>
          <p14:tracePt t="59850" x="7219950" y="2335213"/>
          <p14:tracePt t="59858" x="7202488" y="2306638"/>
          <p14:tracePt t="59866" x="7202488" y="2298700"/>
          <p14:tracePt t="59874" x="7192963" y="2289175"/>
          <p14:tracePt t="59884" x="7183438" y="2279650"/>
          <p14:tracePt t="59891" x="7183438" y="2270125"/>
          <p14:tracePt t="59996" x="7183438" y="2289175"/>
          <p14:tracePt t="60004" x="7183438" y="2335213"/>
          <p14:tracePt t="60012" x="7202488" y="2379663"/>
          <p14:tracePt t="60019" x="7248525" y="2416175"/>
          <p14:tracePt t="60028" x="7283450" y="2444750"/>
          <p14:tracePt t="60035" x="7329488" y="2481263"/>
          <p14:tracePt t="60043" x="7392988" y="2508250"/>
          <p14:tracePt t="60053" x="7421563" y="2525713"/>
          <p14:tracePt t="60059" x="7475538" y="2535238"/>
          <p14:tracePt t="60067" x="7521575" y="2544763"/>
          <p14:tracePt t="60075" x="7567613" y="2544763"/>
          <p14:tracePt t="60091" x="7585075" y="2544763"/>
          <p14:tracePt t="60099" x="7602538" y="2554288"/>
          <p14:tracePt t="60107" x="7612063" y="2554288"/>
          <p14:tracePt t="60123" x="7621588" y="2554288"/>
          <p14:tracePt t="60138" x="7639050" y="2554288"/>
          <p14:tracePt t="60339" x="7648575" y="2554288"/>
          <p14:tracePt t="60370" x="7658100" y="2554288"/>
          <p14:tracePt t="60386" x="7658100" y="2544763"/>
          <p14:tracePt t="60394" x="7658100" y="2535238"/>
          <p14:tracePt t="60402" x="7658100" y="2508250"/>
          <p14:tracePt t="60410" x="7658100" y="2489200"/>
          <p14:tracePt t="60418" x="7658100" y="2452688"/>
          <p14:tracePt t="60426" x="7658100" y="2444750"/>
          <p14:tracePt t="60434" x="7658100" y="2408238"/>
          <p14:tracePt t="60442" x="7658100" y="2389188"/>
          <p14:tracePt t="60450" x="7658100" y="2352675"/>
          <p14:tracePt t="60458" x="7658100" y="2306638"/>
          <p14:tracePt t="60466" x="7658100" y="2289175"/>
          <p14:tracePt t="60474" x="7658100" y="2252663"/>
          <p14:tracePt t="60483" x="7658100" y="2197100"/>
          <p14:tracePt t="60490" x="7667625" y="2152650"/>
          <p14:tracePt t="60498" x="7675563" y="2106613"/>
          <p14:tracePt t="60506" x="7675563" y="2089150"/>
          <p14:tracePt t="60515" x="7712075" y="2052638"/>
          <p14:tracePt t="60522" x="7712075" y="2033588"/>
          <p14:tracePt t="60533" x="7721600" y="1997075"/>
          <p14:tracePt t="60538" x="7721600" y="1987550"/>
          <p14:tracePt t="60548" x="7748588" y="1951038"/>
          <p14:tracePt t="60684" x="7740650" y="1960563"/>
          <p14:tracePt t="60690" x="7740650" y="1987550"/>
          <p14:tracePt t="60698" x="7740650" y="1997075"/>
          <p14:tracePt t="60706" x="7740650" y="2006600"/>
          <p14:tracePt t="60714" x="7740650" y="2016125"/>
          <p14:tracePt t="60722" x="7712075" y="2033588"/>
          <p14:tracePt t="60730" x="7712075" y="2043113"/>
          <p14:tracePt t="60738" x="7704138" y="2070100"/>
          <p14:tracePt t="60746" x="7648575" y="2116138"/>
          <p14:tracePt t="60754" x="7602538" y="2170113"/>
          <p14:tracePt t="60764" x="7575550" y="2197100"/>
          <p14:tracePt t="60770" x="7458075" y="2270125"/>
          <p14:tracePt t="60778" x="7319963" y="2343150"/>
          <p14:tracePt t="60786" x="7183438" y="2435225"/>
          <p14:tracePt t="60794" x="7046913" y="2498725"/>
          <p14:tracePt t="60802" x="6900863" y="2571750"/>
          <p14:tracePt t="60810" x="6800850" y="2598738"/>
          <p14:tracePt t="60818" x="6700838" y="2654300"/>
          <p14:tracePt t="60826" x="6637338" y="2698750"/>
          <p14:tracePt t="60834" x="6591300" y="2717800"/>
          <p14:tracePt t="60922" x="6591300" y="2671763"/>
          <p14:tracePt t="60931" x="6600825" y="2589213"/>
          <p14:tracePt t="60938" x="6627813" y="2517775"/>
          <p14:tracePt t="60947" x="6637338" y="2471738"/>
          <p14:tracePt t="60954" x="6664325" y="2444750"/>
          <p14:tracePt t="60965" x="6673850" y="2408238"/>
          <p14:tracePt t="60970" x="6691313" y="2352675"/>
          <p14:tracePt t="60978" x="6718300" y="2306638"/>
          <p14:tracePt t="60986" x="6727825" y="2252663"/>
          <p14:tracePt t="60994" x="6754813" y="2206625"/>
          <p14:tracePt t="61002" x="6783388" y="2170113"/>
          <p14:tracePt t="61010" x="6791325" y="2143125"/>
          <p14:tracePt t="61018" x="6810375" y="2125663"/>
          <p14:tracePt t="61026" x="6827838" y="2106613"/>
          <p14:tracePt t="61035" x="6837363" y="2097088"/>
          <p14:tracePt t="61043" x="6864350" y="2089150"/>
          <p14:tracePt t="61052" x="6919913" y="2089150"/>
          <p14:tracePt t="61059" x="6964363" y="2089150"/>
          <p14:tracePt t="61068" x="7046913" y="2089150"/>
          <p14:tracePt t="61075" x="7156450" y="2089150"/>
          <p14:tracePt t="61083" x="7265988" y="2089150"/>
          <p14:tracePt t="61091" x="7412038" y="2089150"/>
          <p14:tracePt t="61100" x="7539038" y="2106613"/>
          <p14:tracePt t="61107" x="7694613" y="2133600"/>
          <p14:tracePt t="61116" x="7840663" y="2197100"/>
          <p14:tracePt t="61123" x="7986713" y="2243138"/>
          <p14:tracePt t="61133" x="8123238" y="2270125"/>
          <p14:tracePt t="61139" x="8223250" y="2316163"/>
          <p14:tracePt t="61150" x="8332788" y="2343150"/>
          <p14:tracePt t="61155" x="8386763" y="2343150"/>
          <p14:tracePt t="61166" x="8451850" y="2379663"/>
          <p14:tracePt t="61171" x="8469313" y="2389188"/>
          <p14:tracePt t="61184" x="8496300" y="2398713"/>
          <p14:tracePt t="61187" x="8505825" y="2408238"/>
          <p14:tracePt t="61202" x="8515350" y="2416175"/>
          <p14:tracePt t="61218" x="8515350" y="2452688"/>
          <p14:tracePt t="61226" x="8515350" y="2489200"/>
          <p14:tracePt t="61234" x="8505825" y="2544763"/>
          <p14:tracePt t="61242" x="8488363" y="2608263"/>
          <p14:tracePt t="61250" x="8488363" y="2662238"/>
          <p14:tracePt t="61258" x="8478838" y="2727325"/>
          <p14:tracePt t="61266" x="8478838" y="2781300"/>
          <p14:tracePt t="61274" x="8469313" y="2836863"/>
          <p14:tracePt t="61283" x="8469313" y="2881313"/>
          <p14:tracePt t="61290" x="8442325" y="2927350"/>
          <p14:tracePt t="61298" x="8442325" y="2963863"/>
          <p14:tracePt t="61306" x="8432800" y="2982913"/>
          <p14:tracePt t="61315" x="8432800" y="3000375"/>
          <p14:tracePt t="61323" x="8423275" y="3027363"/>
          <p14:tracePt t="61333" x="8415338" y="3046413"/>
          <p14:tracePt t="61339" x="8386763" y="3090863"/>
          <p14:tracePt t="61350" x="8350250" y="3127375"/>
          <p14:tracePt t="61355" x="8323263" y="3155950"/>
          <p14:tracePt t="61366" x="8250238" y="3209925"/>
          <p14:tracePt t="61371" x="8169275" y="3265488"/>
          <p14:tracePt t="61384" x="8096250" y="3292475"/>
          <p14:tracePt t="61387" x="8013700" y="3328988"/>
          <p14:tracePt t="61395" x="7950200" y="3346450"/>
          <p14:tracePt t="61403" x="7858125" y="3382963"/>
          <p14:tracePt t="61411" x="7794625" y="3382963"/>
          <p14:tracePt t="61419" x="7704138" y="3402013"/>
          <p14:tracePt t="61427" x="7631113" y="3402013"/>
          <p14:tracePt t="61435" x="7558088" y="3402013"/>
          <p14:tracePt t="61443" x="7502525" y="3402013"/>
          <p14:tracePt t="61450" x="7439025" y="3402013"/>
          <p14:tracePt t="61459" x="7402513" y="3402013"/>
          <p14:tracePt t="61467" x="7356475" y="3402013"/>
          <p14:tracePt t="61475" x="7339013" y="3402013"/>
          <p14:tracePt t="61484" x="7312025" y="3392488"/>
          <p14:tracePt t="61491" x="7283450" y="3382963"/>
          <p14:tracePt t="61501" x="7248525" y="3355975"/>
          <p14:tracePt t="61507" x="7239000" y="3338513"/>
          <p14:tracePt t="61514" x="7202488" y="3309938"/>
          <p14:tracePt t="61523" x="7165975" y="3273425"/>
          <p14:tracePt t="61532" x="7129463" y="3209925"/>
          <p14:tracePt t="61538" x="7073900" y="3163888"/>
          <p14:tracePt t="61549" x="7037388" y="3100388"/>
          <p14:tracePt t="61554" x="6973888" y="3027363"/>
          <p14:tracePt t="61565" x="6900863" y="2963863"/>
          <p14:tracePt t="61571" x="6837363" y="2900363"/>
          <p14:tracePt t="61581" x="6773863" y="2844800"/>
          <p14:tracePt t="61587" x="6691313" y="2771775"/>
          <p14:tracePt t="61595" x="6645275" y="2754313"/>
          <p14:tracePt t="61603" x="6591300" y="2698750"/>
          <p14:tracePt t="61611" x="6581775" y="2662238"/>
          <p14:tracePt t="61619" x="6581775" y="2617788"/>
          <p14:tracePt t="61627" x="6581775" y="2589213"/>
          <p14:tracePt t="61635" x="6581775" y="2535238"/>
          <p14:tracePt t="61643" x="6581775" y="2481263"/>
          <p14:tracePt t="61650" x="6581775" y="2435225"/>
          <p14:tracePt t="61659" x="6627813" y="2362200"/>
          <p14:tracePt t="61667" x="6645275" y="2316163"/>
          <p14:tracePt t="61675" x="6681788" y="2270125"/>
          <p14:tracePt t="61685" x="6700838" y="2252663"/>
          <p14:tracePt t="61690" x="6737350" y="2216150"/>
          <p14:tracePt t="61699" x="6754813" y="2197100"/>
          <p14:tracePt t="61707" x="6783388" y="2179638"/>
          <p14:tracePt t="61715" x="6800850" y="2160588"/>
          <p14:tracePt t="61723" x="6827838" y="2116138"/>
          <p14:tracePt t="61732" x="6827838" y="2106613"/>
          <p14:tracePt t="61739" x="6864350" y="2097088"/>
          <p14:tracePt t="61748" x="6900863" y="2070100"/>
          <p14:tracePt t="61754" x="6929438" y="2060575"/>
          <p14:tracePt t="61763" x="6964363" y="2052638"/>
          <p14:tracePt t="61770" x="7000875" y="2016125"/>
          <p14:tracePt t="61778" x="7046913" y="2006600"/>
          <p14:tracePt t="61786" x="7092950" y="1979613"/>
          <p14:tracePt t="61794" x="7119938" y="1979613"/>
          <p14:tracePt t="61802" x="7146925" y="1979613"/>
          <p14:tracePt t="61810" x="7192963" y="1979613"/>
          <p14:tracePt t="61818" x="7248525" y="1979613"/>
          <p14:tracePt t="61826" x="7283450" y="1979613"/>
          <p14:tracePt t="61834" x="7339013" y="1979613"/>
          <p14:tracePt t="61842" x="7402513" y="1979613"/>
          <p14:tracePt t="61850" x="7485063" y="2024063"/>
          <p14:tracePt t="61858" x="7575550" y="2079625"/>
          <p14:tracePt t="61866" x="7675563" y="2106613"/>
          <p14:tracePt t="61874" x="7758113" y="2179638"/>
          <p14:tracePt t="61884" x="7840663" y="2233613"/>
          <p14:tracePt t="61890" x="7904163" y="2262188"/>
          <p14:tracePt t="61898" x="7950200" y="2306638"/>
          <p14:tracePt t="61906" x="8004175" y="2362200"/>
          <p14:tracePt t="61914" x="8023225" y="2379663"/>
          <p14:tracePt t="61922" x="8031163" y="2398713"/>
          <p14:tracePt t="61930" x="8050213" y="2425700"/>
          <p14:tracePt t="61938" x="8086725" y="2462213"/>
          <p14:tracePt t="61947" x="8113713" y="2481263"/>
          <p14:tracePt t="61954" x="8123238" y="2498725"/>
          <p14:tracePt t="61963" x="8140700" y="2517775"/>
          <p14:tracePt t="61970" x="8159750" y="2544763"/>
          <p14:tracePt t="61978" x="8169275" y="2571750"/>
          <p14:tracePt t="62000" x="8169275" y="2635250"/>
          <p14:tracePt t="62002" x="8186738" y="2654300"/>
          <p14:tracePt t="62011" x="8186738" y="2698750"/>
          <p14:tracePt t="62018" x="8186738" y="2754313"/>
          <p14:tracePt t="62027" x="8186738" y="2790825"/>
          <p14:tracePt t="62034" x="8186738" y="2817813"/>
          <p14:tracePt t="62042" x="8186738" y="2873375"/>
          <p14:tracePt t="62050" x="8177213" y="2917825"/>
          <p14:tracePt t="62058" x="8159750" y="2946400"/>
          <p14:tracePt t="62066" x="8150225" y="2963863"/>
          <p14:tracePt t="62074" x="8132763" y="3009900"/>
          <p14:tracePt t="62091" x="8123238" y="3027363"/>
          <p14:tracePt t="62098" x="8086725" y="3054350"/>
          <p14:tracePt t="62106" x="8077200" y="3073400"/>
          <p14:tracePt t="62131" x="8067675" y="3073400"/>
          <p14:tracePt t="62156" x="8067675" y="3082925"/>
          <p14:tracePt t="62204" x="8059738" y="3082925"/>
          <p14:tracePt t="62219" x="8050213" y="3082925"/>
          <p14:tracePt t="62227" x="8013700" y="3100388"/>
          <p14:tracePt t="62235" x="7967663" y="3127375"/>
          <p14:tracePt t="62243" x="7950200" y="3127375"/>
          <p14:tracePt t="62250" x="7885113" y="3146425"/>
          <p14:tracePt t="62258" x="7850188" y="3163888"/>
          <p14:tracePt t="62266" x="7777163" y="3163888"/>
          <p14:tracePt t="62274" x="7675563" y="3173413"/>
          <p14:tracePt t="62283" x="7602538" y="3173413"/>
          <p14:tracePt t="62290" x="7531100" y="3173413"/>
          <p14:tracePt t="62298" x="7439025" y="3173413"/>
          <p14:tracePt t="62306" x="7348538" y="3173413"/>
          <p14:tracePt t="62314" x="7292975" y="3173413"/>
          <p14:tracePt t="62324" x="7229475" y="3173413"/>
          <p14:tracePt t="62335" x="7165975" y="3146425"/>
          <p14:tracePt t="62340" x="7138988" y="3127375"/>
          <p14:tracePt t="62351" x="7110413" y="3090863"/>
          <p14:tracePt t="62355" x="7102475" y="3082925"/>
          <p14:tracePt t="62387" x="7092950" y="3082925"/>
          <p14:tracePt t="62687" x="7065963" y="3082925"/>
          <p14:tracePt t="62693" x="7046913" y="3082925"/>
          <p14:tracePt t="62699" x="7037388" y="3082925"/>
          <p14:tracePt t="62707" x="7029450" y="3082925"/>
          <p14:tracePt t="63140" x="7010400" y="3082925"/>
          <p14:tracePt t="63151" x="6929438" y="3119438"/>
          <p14:tracePt t="63154" x="6837363" y="3127375"/>
          <p14:tracePt t="63163" x="6700838" y="3155950"/>
          <p14:tracePt t="63170" x="6537325" y="3192463"/>
          <p14:tracePt t="63178" x="6391275" y="3200400"/>
          <p14:tracePt t="63186" x="6245225" y="3219450"/>
          <p14:tracePt t="63194" x="6080125" y="3219450"/>
          <p14:tracePt t="63202" x="5935663" y="3219450"/>
          <p14:tracePt t="63210" x="5734050" y="3236913"/>
          <p14:tracePt t="63218" x="5570538" y="3236913"/>
          <p14:tracePt t="63226" x="5441950" y="3265488"/>
          <p14:tracePt t="63234" x="5297488" y="3273425"/>
          <p14:tracePt t="63242" x="5187950" y="3292475"/>
          <p14:tracePt t="63251" x="5086350" y="3302000"/>
          <p14:tracePt t="63259" x="5022850" y="3328988"/>
          <p14:tracePt t="63267" x="4968875" y="3328988"/>
          <p14:tracePt t="63275" x="4932363" y="3338513"/>
          <p14:tracePt t="63286" x="4895850" y="3338513"/>
          <p14:tracePt t="63291" x="4859338" y="3346450"/>
          <p14:tracePt t="63299" x="4832350" y="3346450"/>
          <p14:tracePt t="63307" x="4813300" y="3355975"/>
          <p14:tracePt t="63317" x="4776788" y="3382963"/>
          <p14:tracePt t="63323" x="4749800" y="3392488"/>
          <p14:tracePt t="63334" x="4703763" y="3402013"/>
          <p14:tracePt t="63338" x="4676775" y="3402013"/>
          <p14:tracePt t="63347" x="4659313" y="3411538"/>
          <p14:tracePt t="63354" x="4603750" y="3438525"/>
          <p14:tracePt t="63363" x="4557713" y="3446463"/>
          <p14:tracePt t="63370" x="4503738" y="3455988"/>
          <p14:tracePt t="63379" x="4440238" y="3455988"/>
          <p14:tracePt t="63386" x="4384675" y="3455988"/>
          <p14:tracePt t="63394" x="4330700" y="3465513"/>
          <p14:tracePt t="63402" x="4267200" y="3492500"/>
          <p14:tracePt t="63410" x="4211638" y="3492500"/>
          <p14:tracePt t="63418" x="4148138" y="3492500"/>
          <p14:tracePt t="63426" x="4111625" y="3492500"/>
          <p14:tracePt t="63434" x="4094163" y="3492500"/>
          <p14:tracePt t="63442" x="4065588" y="3492500"/>
          <p14:tracePt t="63450" x="4048125" y="3502025"/>
          <p14:tracePt t="63458" x="4029075" y="3511550"/>
          <p14:tracePt t="63466" x="4011613" y="3511550"/>
          <p14:tracePt t="63474" x="3965575" y="3519488"/>
          <p14:tracePt t="63482" x="3938588" y="3538538"/>
          <p14:tracePt t="63490" x="3883025" y="3556000"/>
          <p14:tracePt t="63498" x="3838575" y="3565525"/>
          <p14:tracePt t="63506" x="3783013" y="3575050"/>
          <p14:tracePt t="63514" x="3719513" y="3602038"/>
          <p14:tracePt t="63522" x="3656013" y="3611563"/>
          <p14:tracePt t="63531" x="3619500" y="3621088"/>
          <p14:tracePt t="63538" x="3536950" y="3638550"/>
          <p14:tracePt t="63549" x="3463925" y="3665538"/>
          <p14:tracePt t="63554" x="3400425" y="3684588"/>
          <p14:tracePt t="63563" x="3290888" y="3702050"/>
          <p14:tracePt t="63570" x="3208338" y="3738563"/>
          <p14:tracePt t="63578" x="3127375" y="3757613"/>
          <p14:tracePt t="63586" x="3017838" y="3784600"/>
          <p14:tracePt t="63594" x="2935288" y="3811588"/>
          <p14:tracePt t="63602" x="2898775" y="3811588"/>
          <p14:tracePt t="63610" x="2852738" y="3821113"/>
          <p14:tracePt t="63618" x="2835275" y="3821113"/>
          <p14:tracePt t="63626" x="2817813" y="3821113"/>
          <p14:tracePt t="63634" x="2798763" y="3830638"/>
          <p14:tracePt t="63923" x="2789238" y="3830638"/>
          <p14:tracePt t="63931" x="2781300" y="3830638"/>
          <p14:tracePt t="63939" x="2762250" y="3830638"/>
          <p14:tracePt t="63949" x="2752725" y="3830638"/>
          <p14:tracePt t="63954" x="2744788" y="3830638"/>
          <p14:tracePt t="63964" x="2716213" y="3830638"/>
          <p14:tracePt t="63982" x="2708275" y="3830638"/>
          <p14:tracePt t="63986" x="2698750" y="3830638"/>
          <p14:tracePt t="64059" x="2698750" y="3840163"/>
          <p14:tracePt t="64074" x="2671763" y="3857625"/>
          <p14:tracePt t="64082" x="2662238" y="3867150"/>
          <p14:tracePt t="64098" x="2635250" y="3867150"/>
          <p14:tracePt t="64114" x="2625725" y="3867150"/>
          <p14:tracePt t="64372" x="2716213" y="3867150"/>
          <p14:tracePt t="64380" x="2862263" y="3867150"/>
          <p14:tracePt t="64388" x="3063875" y="3867150"/>
          <p14:tracePt t="64396" x="3317875" y="3811588"/>
          <p14:tracePt t="64403" x="3546475" y="3811588"/>
          <p14:tracePt t="64411" x="3810000" y="3811588"/>
          <p14:tracePt t="64419" x="4038600" y="3811588"/>
          <p14:tracePt t="64427" x="4340225" y="3811588"/>
          <p14:tracePt t="64435" x="4567238" y="3794125"/>
          <p14:tracePt t="64443" x="4767263" y="3794125"/>
          <p14:tracePt t="64450" x="5005388" y="3748088"/>
          <p14:tracePt t="64460" x="5151438" y="3748088"/>
          <p14:tracePt t="64469" x="5297488" y="3730625"/>
          <p14:tracePt t="64475" x="5368925" y="3730625"/>
          <p14:tracePt t="64483" x="5434013" y="3721100"/>
          <p14:tracePt t="64490" x="5461000" y="3721100"/>
          <p14:tracePt t="64498" x="5514975" y="3721100"/>
          <p14:tracePt t="64506" x="5543550" y="3721100"/>
          <p14:tracePt t="64515" x="5588000" y="3721100"/>
          <p14:tracePt t="64522" x="5643563" y="3721100"/>
          <p14:tracePt t="64532" x="5697538" y="3721100"/>
          <p14:tracePt t="64538" x="5770563" y="3721100"/>
          <p14:tracePt t="64546" x="5862638" y="3721100"/>
          <p14:tracePt t="64554" x="5989638" y="3721100"/>
          <p14:tracePt t="64564" x="6099175" y="3721100"/>
          <p14:tracePt t="64571" x="6208713" y="3721100"/>
          <p14:tracePt t="64582" x="6345238" y="3675063"/>
          <p14:tracePt t="64587" x="6454775" y="3675063"/>
          <p14:tracePt t="64595" x="6581775" y="3657600"/>
          <p14:tracePt t="64603" x="6654800" y="3648075"/>
          <p14:tracePt t="64611" x="6754813" y="3629025"/>
          <p14:tracePt t="64619" x="6783388" y="3629025"/>
          <p14:tracePt t="64627" x="6827838" y="3611563"/>
          <p14:tracePt t="64683" x="6856413" y="3602038"/>
          <p14:tracePt t="64692" x="6873875" y="3592513"/>
          <p14:tracePt t="64702" x="6919913" y="3584575"/>
          <p14:tracePt t="64708" x="6937375" y="3565525"/>
          <p14:tracePt t="64715" x="6992938" y="3548063"/>
          <p14:tracePt t="64722" x="7029450" y="3538538"/>
          <p14:tracePt t="64731" x="7092950" y="3529013"/>
          <p14:tracePt t="64738" x="7156450" y="3502025"/>
          <p14:tracePt t="64746" x="7192963" y="3492500"/>
          <p14:tracePt t="64756" x="7239000" y="3482975"/>
          <p14:tracePt t="64763" x="7248525" y="3482975"/>
          <p14:tracePt t="64770" x="7275513" y="3465513"/>
          <p14:tracePt t="64779" x="7292975" y="3455988"/>
          <p14:tracePt t="64786" x="7312025" y="3446463"/>
          <p14:tracePt t="64794" x="7329488" y="3438525"/>
          <p14:tracePt t="64818" x="7339013" y="3429000"/>
          <p14:tracePt t="65058" x="7348538" y="3419475"/>
          <p14:tracePt t="65066" x="7356475" y="3402013"/>
          <p14:tracePt t="65076" x="7366000" y="3392488"/>
          <p14:tracePt t="65092" x="7366000" y="3365500"/>
          <p14:tracePt t="65100" x="7392988" y="3346450"/>
          <p14:tracePt t="65107" x="7392988" y="3338513"/>
          <p14:tracePt t="65117" x="7392988" y="3328988"/>
          <p14:tracePt t="65124" x="7402513" y="3319463"/>
          <p14:tracePt t="65182" x="7402513" y="3309938"/>
          <p14:tracePt t="65188" x="7402513" y="3292475"/>
          <p14:tracePt t="65205" x="7412038" y="3282950"/>
          <p14:tracePt t="65211" x="7421563" y="3282950"/>
          <p14:tracePt t="65259" x="7421563" y="3273425"/>
          <p14:tracePt t="65275" x="7421563" y="3255963"/>
          <p14:tracePt t="65339" x="7429500" y="3246438"/>
          <p14:tracePt t="65602" x="7429500" y="3236913"/>
          <p14:tracePt t="65610" x="7429500" y="3228975"/>
          <p14:tracePt t="65619" x="7429500" y="3219450"/>
          <p14:tracePt t="65634" x="7429500" y="3209925"/>
          <p14:tracePt t="65747" x="7429500" y="3200400"/>
          <p14:tracePt t="65770" x="7439025" y="3192463"/>
          <p14:tracePt t="66206" x="7429500" y="3182938"/>
          <p14:tracePt t="66212" x="7348538" y="3182938"/>
          <p14:tracePt t="66219" x="7175500" y="3228975"/>
          <p14:tracePt t="66227" x="6973888" y="3265488"/>
          <p14:tracePt t="66235" x="6691313" y="3302000"/>
          <p14:tracePt t="66243" x="6408738" y="3338513"/>
          <p14:tracePt t="66252" x="6145213" y="3338513"/>
          <p14:tracePt t="66260" x="5816600" y="3338513"/>
          <p14:tracePt t="66270" x="5434013" y="3355975"/>
          <p14:tracePt t="66275" x="5132388" y="3355975"/>
          <p14:tracePt t="66285" x="4986338" y="3355975"/>
          <p14:tracePt t="66292" x="4803775" y="3355975"/>
          <p14:tracePt t="66301" x="4676775" y="3355975"/>
          <p14:tracePt t="66307" x="4586288" y="3355975"/>
          <p14:tracePt t="66317" x="4494213" y="3382963"/>
          <p14:tracePt t="66324" x="4457700" y="3382963"/>
          <p14:tracePt t="66333" x="4421188" y="3382963"/>
          <p14:tracePt t="66340" x="4394200" y="3382963"/>
          <p14:tracePt t="66352" x="4340225" y="3402013"/>
          <p14:tracePt t="66355" x="4275138" y="3411538"/>
          <p14:tracePt t="66372" x="4121150" y="3419475"/>
          <p14:tracePt t="66378" x="4084638" y="3419475"/>
          <p14:tracePt t="66386" x="4011613" y="3446463"/>
          <p14:tracePt t="66394" x="3956050" y="3446463"/>
          <p14:tracePt t="66402" x="3883025" y="3446463"/>
          <p14:tracePt t="66410" x="3829050" y="3446463"/>
          <p14:tracePt t="66418" x="3765550" y="3446463"/>
          <p14:tracePt t="66426" x="3729038" y="3446463"/>
          <p14:tracePt t="66435" x="3709988" y="3446463"/>
          <p14:tracePt t="66442" x="3683000" y="3446463"/>
          <p14:tracePt t="66451" x="3673475" y="3446463"/>
          <p14:tracePt t="66458" x="3665538" y="3446463"/>
          <p14:tracePt t="66466" x="3656013" y="3446463"/>
          <p14:tracePt t="66474" x="3629025" y="3446463"/>
          <p14:tracePt t="66482" x="3619500" y="3446463"/>
          <p14:tracePt t="66490" x="3609975" y="3446463"/>
          <p14:tracePt t="66506" x="3592513" y="3446463"/>
          <p14:tracePt t="66515" x="3582988" y="3446463"/>
          <p14:tracePt t="66523" x="3556000" y="3446463"/>
          <p14:tracePt t="66532" x="3546475" y="3446463"/>
          <p14:tracePt t="66539" x="3527425" y="3446463"/>
          <p14:tracePt t="66549" x="3473450" y="3446463"/>
          <p14:tracePt t="66555" x="3436938" y="3446463"/>
          <p14:tracePt t="66570" x="3373438" y="3446463"/>
          <p14:tracePt t="66581" x="3281363" y="3446463"/>
          <p14:tracePt t="66589" x="3217863" y="3446463"/>
          <p14:tracePt t="66598" x="3117850" y="3475038"/>
          <p14:tracePt t="66604" x="3027363" y="3492500"/>
          <p14:tracePt t="66611" x="2944813" y="3511550"/>
          <p14:tracePt t="66621" x="2889250" y="3538538"/>
          <p14:tracePt t="66627" x="2835275" y="3538538"/>
          <p14:tracePt t="66636" x="2752725" y="3584575"/>
          <p14:tracePt t="66643" x="2708275" y="3592513"/>
          <p14:tracePt t="66651" x="2589213" y="3648075"/>
          <p14:tracePt t="66659" x="2562225" y="3648075"/>
          <p14:tracePt t="66670" x="2506663" y="3648075"/>
          <p14:tracePt t="66673" x="2470150" y="3648075"/>
          <p14:tracePt t="66682" x="2433638" y="3665538"/>
          <p14:tracePt t="66690" x="2389188" y="3702050"/>
          <p14:tracePt t="66698" x="2360613" y="3702050"/>
          <p14:tracePt t="66706" x="2306638" y="3702050"/>
          <p14:tracePt t="66714" x="2260600" y="3721100"/>
          <p14:tracePt t="66722" x="2206625" y="3721100"/>
          <p14:tracePt t="66730" x="2179638" y="3757613"/>
          <p14:tracePt t="66738" x="2114550" y="3784600"/>
          <p14:tracePt t="66746" x="2078038" y="3794125"/>
          <p14:tracePt t="66762" x="2060575" y="3803650"/>
          <p14:tracePt t="67054" x="2060575" y="3821113"/>
          <p14:tracePt t="67060" x="2060575" y="3857625"/>
          <p14:tracePt t="67072" x="2106613" y="3848100"/>
          <p14:tracePt t="67074" x="2133600" y="3857625"/>
          <p14:tracePt t="67084" x="2143125" y="3867150"/>
          <p14:tracePt t="67092" x="2170113" y="3875088"/>
          <p14:tracePt t="67099" x="2187575" y="3884613"/>
          <p14:tracePt t="67108" x="2197100" y="3894138"/>
          <p14:tracePt t="67117" x="2206625" y="3894138"/>
          <p14:tracePt t="67140" x="2206625" y="3903663"/>
          <p14:tracePt t="67150" x="2206625" y="3911600"/>
          <p14:tracePt t="67169" x="2206625" y="3930650"/>
          <p14:tracePt t="67171" x="2206625" y="3940175"/>
          <p14:tracePt t="67181" x="2206625" y="3957638"/>
          <p14:tracePt t="67187" x="2206625" y="3976688"/>
          <p14:tracePt t="67203" x="2206625" y="3984625"/>
          <p14:tracePt t="67211" x="2206625" y="3994150"/>
          <p14:tracePt t="67227" x="2206625" y="4013200"/>
          <p14:tracePt t="67235" x="2206625" y="4021138"/>
          <p14:tracePt t="67251" x="2197100" y="4040188"/>
          <p14:tracePt t="67269" x="2187575" y="4040188"/>
          <p14:tracePt t="67275" x="2170113" y="4057650"/>
          <p14:tracePt t="67293" x="2170113" y="4067175"/>
          <p14:tracePt t="67307" x="2160588" y="4076700"/>
          <p14:tracePt t="67316" x="2151063" y="4076700"/>
          <p14:tracePt t="67323" x="2143125" y="4086225"/>
          <p14:tracePt t="67333" x="2124075" y="4103688"/>
          <p14:tracePt t="67339" x="2106613" y="4113213"/>
          <p14:tracePt t="67349" x="2097088" y="4122738"/>
          <p14:tracePt t="67355" x="2078038" y="4130675"/>
          <p14:tracePt t="67366" x="2060575" y="4140200"/>
          <p14:tracePt t="67371" x="2051050" y="4149725"/>
          <p14:tracePt t="67387" x="2033588" y="4149725"/>
          <p14:tracePt t="67395" x="2024063" y="4159250"/>
          <p14:tracePt t="67403" x="2014538" y="4167188"/>
          <p14:tracePt t="67419" x="1997075" y="4186238"/>
          <p14:tracePt t="67427" x="1987550" y="4195763"/>
          <p14:tracePt t="67451" x="1968500" y="4203700"/>
          <p14:tracePt t="67459" x="1960563" y="4213225"/>
          <p14:tracePt t="67467" x="1951038" y="4232275"/>
          <p14:tracePt t="67475" x="1941513" y="4232275"/>
          <p14:tracePt t="67484" x="1931988" y="4232275"/>
          <p14:tracePt t="67492" x="1924050" y="4240213"/>
          <p14:tracePt t="67498" x="1905000" y="4240213"/>
          <p14:tracePt t="67507" x="1887538" y="4249738"/>
          <p14:tracePt t="67516" x="1860550" y="4249738"/>
          <p14:tracePt t="67523" x="1831975" y="4259263"/>
          <p14:tracePt t="67532" x="1804988" y="4286250"/>
          <p14:tracePt t="67539" x="1778000" y="4295775"/>
          <p14:tracePt t="67548" x="1741488" y="4295775"/>
          <p14:tracePt t="67555" x="1695450" y="4303713"/>
          <p14:tracePt t="67564" x="1677988" y="4303713"/>
          <p14:tracePt t="67570" x="1649413" y="4303713"/>
          <p14:tracePt t="67579" x="1631950" y="4303713"/>
          <p14:tracePt t="67586" x="1604963" y="4303713"/>
          <p14:tracePt t="67594" x="1595438" y="4303713"/>
          <p14:tracePt t="67602" x="1585913" y="4303713"/>
          <p14:tracePt t="67610" x="1568450" y="4303713"/>
          <p14:tracePt t="67626" x="1558925" y="4303713"/>
          <p14:tracePt t="67694" x="1549400" y="4303713"/>
          <p14:tracePt t="67700" x="1541463" y="4303713"/>
          <p14:tracePt t="67709" x="1522413" y="4303713"/>
          <p14:tracePt t="67716" x="1504950" y="4303713"/>
          <p14:tracePt t="67723" x="1485900" y="4303713"/>
          <p14:tracePt t="67732" x="1468438" y="4303713"/>
          <p14:tracePt t="67739" x="1458913" y="4303713"/>
          <p14:tracePt t="67749" x="1449388" y="4303713"/>
          <p14:tracePt t="67755" x="1439863" y="4303713"/>
          <p14:tracePt t="67766" x="1431925" y="4303713"/>
          <p14:tracePt t="67771" x="1422400" y="4303713"/>
          <p14:tracePt t="67782" x="1403350" y="4303713"/>
          <p14:tracePt t="67787" x="1385888" y="4303713"/>
          <p14:tracePt t="67803" x="1376363" y="4303713"/>
          <p14:tracePt t="67811" x="1366838" y="4303713"/>
          <p14:tracePt t="67819" x="1349375" y="4303713"/>
          <p14:tracePt t="67827" x="1339850" y="4303713"/>
          <p14:tracePt t="67835" x="1312863" y="4295775"/>
          <p14:tracePt t="67843" x="1303338" y="4286250"/>
          <p14:tracePt t="67851" x="1293813" y="4286250"/>
          <p14:tracePt t="67859" x="1266825" y="4286250"/>
          <p14:tracePt t="67871" x="1258888" y="4286250"/>
          <p14:tracePt t="67874" x="1239838" y="4286250"/>
          <p14:tracePt t="67883" x="1222375" y="4286250"/>
          <p14:tracePt t="67892" x="1176338" y="4286250"/>
          <p14:tracePt t="67899" x="1157288" y="4286250"/>
          <p14:tracePt t="67908" x="1130300" y="4286250"/>
          <p14:tracePt t="67917" x="1112838" y="4286250"/>
          <p14:tracePt t="67923" x="1093788" y="4286250"/>
          <p14:tracePt t="67933" x="1084263" y="4286250"/>
          <p14:tracePt t="68107" x="1076325" y="4286250"/>
          <p14:tracePt t="68123" x="1130300" y="4295775"/>
          <p14:tracePt t="68131" x="1258888" y="4313238"/>
          <p14:tracePt t="68139" x="1431925" y="4340225"/>
          <p14:tracePt t="68149" x="1595438" y="4359275"/>
          <p14:tracePt t="68157" x="1758950" y="4368800"/>
          <p14:tracePt t="68163" x="1960563" y="4368800"/>
          <p14:tracePt t="68170" x="2151063" y="4368800"/>
          <p14:tracePt t="68179" x="2360613" y="4422775"/>
          <p14:tracePt t="68186" x="2543175" y="4422775"/>
          <p14:tracePt t="68194" x="2689225" y="4422775"/>
          <p14:tracePt t="68202" x="2798763" y="4422775"/>
          <p14:tracePt t="68210" x="2852738" y="4422775"/>
          <p14:tracePt t="68218" x="2889250" y="4422775"/>
          <p14:tracePt t="68391" x="2944813" y="4422775"/>
          <p14:tracePt t="68395" x="3017838" y="4422775"/>
          <p14:tracePt t="68402" x="3071813" y="4422775"/>
          <p14:tracePt t="68410" x="3144838" y="4422775"/>
          <p14:tracePt t="68418" x="3254375" y="4422775"/>
          <p14:tracePt t="68426" x="3363913" y="4422775"/>
          <p14:tracePt t="68434" x="3419475" y="4422775"/>
          <p14:tracePt t="68442" x="3527425" y="4422775"/>
          <p14:tracePt t="68450" x="3600450" y="4422775"/>
          <p14:tracePt t="68458" x="3646488" y="4422775"/>
          <p14:tracePt t="68467" x="3656013" y="4422775"/>
          <p14:tracePt t="68475" x="3665538" y="4422775"/>
          <p14:tracePt t="68660" x="3692525" y="4422775"/>
          <p14:tracePt t="68667" x="3729038" y="4422775"/>
          <p14:tracePt t="68675" x="3746500" y="4422775"/>
          <p14:tracePt t="68683" x="3802063" y="4422775"/>
          <p14:tracePt t="68693" x="3875088" y="4422775"/>
          <p14:tracePt t="68698" x="3948113" y="4422775"/>
          <p14:tracePt t="68707" x="4057650" y="4422775"/>
          <p14:tracePt t="68716" x="4184650" y="4422775"/>
          <p14:tracePt t="68724" x="4257675" y="4422775"/>
          <p14:tracePt t="68732" x="4367213" y="4422775"/>
          <p14:tracePt t="68739" x="4457700" y="4422775"/>
          <p14:tracePt t="68749" x="4540250" y="4432300"/>
          <p14:tracePt t="68755" x="4567238" y="4441825"/>
          <p14:tracePt t="68763" x="4586288" y="4441825"/>
          <p14:tracePt t="68779" x="4603750" y="4441825"/>
          <p14:tracePt t="68923" x="4603750" y="4449763"/>
          <p14:tracePt t="68978" x="4586288" y="4468813"/>
          <p14:tracePt t="68986" x="4576763" y="4468813"/>
          <p14:tracePt t="69194" x="4567238" y="4468813"/>
          <p14:tracePt t="69202" x="4549775" y="4468813"/>
          <p14:tracePt t="69210" x="4540250" y="4468813"/>
          <p14:tracePt t="69218" x="4521200" y="4468813"/>
          <p14:tracePt t="69227" x="4484688" y="4468813"/>
          <p14:tracePt t="69234" x="4440238" y="4468813"/>
          <p14:tracePt t="69242" x="4384675" y="4468813"/>
          <p14:tracePt t="69250" x="4330700" y="4468813"/>
          <p14:tracePt t="69258" x="4257675" y="4468813"/>
          <p14:tracePt t="69266" x="4148138" y="4468813"/>
          <p14:tracePt t="69274" x="4021138" y="4468813"/>
          <p14:tracePt t="69282" x="3875088" y="4468813"/>
          <p14:tracePt t="69292" x="3692525" y="4468813"/>
          <p14:tracePt t="69298" x="3527425" y="4468813"/>
          <p14:tracePt t="69307" x="3327400" y="4468813"/>
          <p14:tracePt t="69316" x="3136900" y="4468813"/>
          <p14:tracePt t="69324" x="2825750" y="4468813"/>
          <p14:tracePt t="69330" x="2606675" y="4468813"/>
          <p14:tracePt t="69338" x="2370138" y="4459288"/>
          <p14:tracePt t="69346" x="2160588" y="4422775"/>
          <p14:tracePt t="69354" x="1978025" y="4395788"/>
          <p14:tracePt t="69362" x="1831975" y="4386263"/>
          <p14:tracePt t="69370" x="1714500" y="4368800"/>
          <p14:tracePt t="69379" x="1641475" y="4359275"/>
          <p14:tracePt t="69386" x="1585913" y="4359275"/>
          <p14:tracePt t="69396" x="1522413" y="4332288"/>
          <p14:tracePt t="69402" x="1495425" y="4332288"/>
          <p14:tracePt t="69411" x="1485900" y="4332288"/>
          <p14:tracePt t="69418" x="1476375" y="4332288"/>
          <p14:tracePt t="69618" x="1449388" y="4332288"/>
          <p14:tracePt t="69627" x="1431925" y="4332288"/>
          <p14:tracePt t="69635" x="1395413" y="4332288"/>
          <p14:tracePt t="69642" x="1358900" y="4340225"/>
          <p14:tracePt t="69650" x="1322388" y="4340225"/>
          <p14:tracePt t="69658" x="1266825" y="4349750"/>
          <p14:tracePt t="69666" x="1203325" y="4376738"/>
          <p14:tracePt t="69674" x="1157288" y="4386263"/>
          <p14:tracePt t="69682" x="1120775" y="4395788"/>
          <p14:tracePt t="69691" x="1076325" y="4413250"/>
          <p14:tracePt t="69699" x="1030288" y="4432300"/>
          <p14:tracePt t="69707" x="1003300" y="4441825"/>
          <p14:tracePt t="69715" x="984250" y="4441825"/>
          <p14:tracePt t="69723" x="966788" y="4441825"/>
          <p14:tracePt t="69732" x="957263" y="4441825"/>
          <p14:tracePt t="69739" x="947738" y="4449763"/>
          <p14:tracePt t="69964" x="939800" y="4459288"/>
          <p14:tracePt t="69973" x="939800" y="4478338"/>
          <p14:tracePt t="69979" x="939800" y="4495800"/>
          <p14:tracePt t="69986" x="939800" y="4505325"/>
          <p14:tracePt t="69994" x="920750" y="4541838"/>
          <p14:tracePt t="70002" x="911225" y="4551363"/>
          <p14:tracePt t="70010" x="911225" y="4559300"/>
          <p14:tracePt t="70018" x="903288" y="4568825"/>
          <p14:tracePt t="70034" x="903288" y="4578350"/>
          <p14:tracePt t="70042" x="903288" y="4587875"/>
          <p14:tracePt t="70050" x="903288" y="4595813"/>
          <p14:tracePt t="70114" x="930275" y="4605338"/>
          <p14:tracePt t="70123" x="1003300" y="4605338"/>
          <p14:tracePt t="70131" x="1130300" y="4568825"/>
          <p14:tracePt t="70139" x="1266825" y="4541838"/>
          <p14:tracePt t="70147" x="1431925" y="4532313"/>
          <p14:tracePt t="70155" x="1576388" y="4532313"/>
          <p14:tracePt t="70164" x="1741488" y="4532313"/>
          <p14:tracePt t="70170" x="1914525" y="4532313"/>
          <p14:tracePt t="70179" x="2078038" y="4532313"/>
          <p14:tracePt t="70186" x="2224088" y="4532313"/>
          <p14:tracePt t="70194" x="2370138" y="4532313"/>
          <p14:tracePt t="70202" x="2498725" y="4532313"/>
          <p14:tracePt t="70210" x="2606675" y="4532313"/>
          <p14:tracePt t="70218" x="2698750" y="4532313"/>
          <p14:tracePt t="70226" x="2762250" y="4541838"/>
          <p14:tracePt t="70234" x="2789238" y="4541838"/>
          <p14:tracePt t="70242" x="2835275" y="4559300"/>
          <p14:tracePt t="70250" x="2871788" y="4568825"/>
          <p14:tracePt t="70258" x="2889250" y="4568825"/>
          <p14:tracePt t="70266" x="2925763" y="4587875"/>
          <p14:tracePt t="70274" x="2935288" y="4587875"/>
          <p14:tracePt t="70620" x="2962275" y="4587875"/>
          <p14:tracePt t="70636" x="2971800" y="4578350"/>
          <p14:tracePt t="70644" x="2998788" y="4568825"/>
          <p14:tracePt t="70660" x="3008313" y="4568825"/>
          <p14:tracePt t="70670" x="3027363" y="4551363"/>
          <p14:tracePt t="70788" x="3044825" y="4541838"/>
          <p14:tracePt t="70798" x="3054350" y="4532313"/>
          <p14:tracePt t="70828" x="3063875" y="4532313"/>
          <p14:tracePt t="70960" x="3054350" y="4532313"/>
          <p14:tracePt t="70964" x="3008313" y="4532313"/>
          <p14:tracePt t="70975" x="2944813" y="4532313"/>
          <p14:tracePt t="70983" x="2889250" y="4532313"/>
          <p14:tracePt t="70987" x="2808288" y="4532313"/>
          <p14:tracePt t="70996" x="2752725" y="4532313"/>
          <p14:tracePt t="71002" x="2671763" y="4495800"/>
          <p14:tracePt t="71010" x="2635250" y="4486275"/>
          <p14:tracePt t="71018" x="2606675" y="4486275"/>
          <p14:tracePt t="71026" x="2562225" y="4478338"/>
          <p14:tracePt t="71034" x="2552700" y="4478338"/>
          <p14:tracePt t="71050" x="2543175" y="4468813"/>
          <p14:tracePt t="71426" x="2543175" y="4459288"/>
          <p14:tracePt t="71434" x="2543175" y="4432300"/>
          <p14:tracePt t="71442" x="2543175" y="4405313"/>
          <p14:tracePt t="71450" x="2543175" y="4386263"/>
          <p14:tracePt t="71458" x="2543175" y="4340225"/>
          <p14:tracePt t="71466" x="2543175" y="4313238"/>
          <p14:tracePt t="71474" x="2543175" y="4286250"/>
          <p14:tracePt t="71482" x="2543175" y="4240213"/>
          <p14:tracePt t="71490" x="2543175" y="4203700"/>
          <p14:tracePt t="71498" x="2543175" y="4186238"/>
          <p14:tracePt t="71506" x="2543175" y="4167188"/>
          <p14:tracePt t="71514" x="2543175" y="4159250"/>
          <p14:tracePt t="71523" x="2543175" y="4149725"/>
          <p14:tracePt t="71570" x="2543175" y="4130675"/>
          <p14:tracePt t="71594" x="2543175" y="4122738"/>
          <p14:tracePt t="71610" x="2543175" y="4113213"/>
          <p14:tracePt t="71626" x="2543175" y="4086225"/>
          <p14:tracePt t="71642" x="2543175" y="4076700"/>
          <p14:tracePt t="71650" x="2543175" y="4067175"/>
          <p14:tracePt t="71674" x="2543175" y="4049713"/>
          <p14:tracePt t="71690" x="2543175" y="4040188"/>
          <p14:tracePt t="71706" x="2543175" y="4030663"/>
          <p14:tracePt t="71722" x="2543175" y="4021138"/>
          <p14:tracePt t="71730" x="2543175" y="4013200"/>
          <p14:tracePt t="71931" x="2506663" y="4013200"/>
          <p14:tracePt t="71940" x="2470150" y="4013200"/>
          <p14:tracePt t="71946" x="2443163" y="4040188"/>
          <p14:tracePt t="71965" x="2416175" y="4049713"/>
          <p14:tracePt t="71979" x="2406650" y="4049713"/>
          <p14:tracePt t="72109" x="2397125" y="4049713"/>
          <p14:tracePt t="72116" x="2389188" y="4030663"/>
          <p14:tracePt t="72126" x="2389188" y="4003675"/>
          <p14:tracePt t="72132" x="2370138" y="3984625"/>
          <p14:tracePt t="72140" x="2360613" y="3948113"/>
          <p14:tracePt t="72147" x="2352675" y="3930650"/>
          <p14:tracePt t="72156" x="2352675" y="3903663"/>
          <p14:tracePt t="72165" x="2343150" y="3884613"/>
          <p14:tracePt t="72175" x="2343150" y="3857625"/>
          <p14:tracePt t="72179" x="2343150" y="3848100"/>
          <p14:tracePt t="72186" x="2343150" y="3830638"/>
          <p14:tracePt t="72195" x="2343150" y="3794125"/>
          <p14:tracePt t="72202" x="2343150" y="3767138"/>
          <p14:tracePt t="72210" x="2343150" y="3757613"/>
          <p14:tracePt t="72218" x="2343150" y="3748088"/>
          <p14:tracePt t="72226" x="2343150" y="3721100"/>
          <p14:tracePt t="72234" x="2343150" y="3702050"/>
          <p14:tracePt t="72242" x="2343150" y="3675063"/>
          <p14:tracePt t="72250" x="2352675" y="3657600"/>
          <p14:tracePt t="72258" x="2370138" y="3611563"/>
          <p14:tracePt t="72274" x="2379663" y="3602038"/>
          <p14:tracePt t="72282" x="2397125" y="3575050"/>
          <p14:tracePt t="72290" x="2406650" y="3565525"/>
          <p14:tracePt t="72298" x="2416175" y="3556000"/>
          <p14:tracePt t="72306" x="2443163" y="3548063"/>
          <p14:tracePt t="72315" x="2462213" y="3538538"/>
          <p14:tracePt t="72323" x="2479675" y="3529013"/>
          <p14:tracePt t="72332" x="2498725" y="3519488"/>
          <p14:tracePt t="72341" x="2516188" y="3519488"/>
          <p14:tracePt t="72348" x="2533650" y="3511550"/>
          <p14:tracePt t="72357" x="2543175" y="3511550"/>
          <p14:tracePt t="72378" x="2562225" y="3519488"/>
          <p14:tracePt t="72395" x="2562225" y="3538538"/>
          <p14:tracePt t="72402" x="2562225" y="3556000"/>
          <p14:tracePt t="72410" x="2562225" y="3575050"/>
          <p14:tracePt t="72418" x="2562225" y="3621088"/>
          <p14:tracePt t="72426" x="2562225" y="3629025"/>
          <p14:tracePt t="72434" x="2562225" y="3675063"/>
          <p14:tracePt t="72443" x="2562225" y="3711575"/>
          <p14:tracePt t="72451" x="2562225" y="3757613"/>
          <p14:tracePt t="72459" x="2562225" y="3775075"/>
          <p14:tracePt t="72467" x="2562225" y="3811588"/>
          <p14:tracePt t="72474" x="2552700" y="3830638"/>
          <p14:tracePt t="72482" x="2533650" y="3875088"/>
          <p14:tracePt t="72490" x="2516188" y="3921125"/>
          <p14:tracePt t="72498" x="2498725" y="3940175"/>
          <p14:tracePt t="72506" x="2489200" y="3948113"/>
          <p14:tracePt t="72530" x="2462213" y="3967163"/>
          <p14:tracePt t="72556" x="2452688" y="3967163"/>
          <p14:tracePt t="72570" x="2433638" y="3976688"/>
          <p14:tracePt t="72586" x="2406650" y="3976688"/>
          <p14:tracePt t="72595" x="2389188" y="3976688"/>
          <p14:tracePt t="72602" x="2370138" y="3984625"/>
          <p14:tracePt t="72610" x="2360613" y="3984625"/>
          <p14:tracePt t="72618" x="2343150" y="3984625"/>
          <p14:tracePt t="72626" x="2333625" y="3984625"/>
          <p14:tracePt t="72634" x="2324100" y="3984625"/>
          <p14:tracePt t="72820" x="2324100" y="4021138"/>
          <p14:tracePt t="72830" x="2324100" y="4076700"/>
          <p14:tracePt t="72836" x="2324100" y="4130675"/>
          <p14:tracePt t="72842" x="2324100" y="4203700"/>
          <p14:tracePt t="72851" x="2316163" y="4249738"/>
          <p14:tracePt t="72858" x="2297113" y="4322763"/>
          <p14:tracePt t="72866" x="2260600" y="4422775"/>
          <p14:tracePt t="72874" x="2260600" y="4478338"/>
          <p14:tracePt t="72882" x="2243138" y="4559300"/>
          <p14:tracePt t="72890" x="2243138" y="4568825"/>
          <p14:tracePt t="72898" x="2233613" y="4614863"/>
          <p14:tracePt t="72906" x="2224088" y="4660900"/>
          <p14:tracePt t="72914" x="2206625" y="4687888"/>
          <p14:tracePt t="72922" x="2197100" y="4705350"/>
          <p14:tracePt t="72930" x="2170113" y="4732338"/>
          <p14:tracePt t="72938" x="2160588" y="4768850"/>
          <p14:tracePt t="72946" x="2143125" y="4797425"/>
          <p14:tracePt t="72954" x="2124075" y="4841875"/>
          <p14:tracePt t="72966" x="2106613" y="4870450"/>
          <p14:tracePt t="72971" x="2087563" y="4887913"/>
          <p14:tracePt t="72979" x="2078038" y="4924425"/>
          <p14:tracePt t="72997" x="2070100" y="4951413"/>
          <p14:tracePt t="73066" x="2070100" y="4970463"/>
          <p14:tracePt t="73074" x="2051050" y="4987925"/>
          <p14:tracePt t="73082" x="2051050" y="4997450"/>
          <p14:tracePt t="73091" x="2041525" y="5016500"/>
          <p14:tracePt t="73100" x="2041525" y="5043488"/>
          <p14:tracePt t="73107" x="2033588" y="5053013"/>
          <p14:tracePt t="73115" x="2024063" y="5060950"/>
          <p14:tracePt t="73132" x="2014538" y="5080000"/>
          <p14:tracePt t="73139" x="2005013" y="5097463"/>
          <p14:tracePt t="73155" x="1987550" y="5116513"/>
          <p14:tracePt t="73165" x="1987550" y="5133975"/>
          <p14:tracePt t="73171" x="1987550" y="5143500"/>
          <p14:tracePt t="73291" x="1978025" y="5160963"/>
          <p14:tracePt t="73299" x="1960563" y="5170488"/>
          <p14:tracePt t="73306" x="1960563" y="5180013"/>
          <p14:tracePt t="73314" x="1941513" y="5197475"/>
          <p14:tracePt t="73322" x="1914525" y="5226050"/>
          <p14:tracePt t="73338" x="1868488" y="5243513"/>
          <p14:tracePt t="73347" x="1831975" y="5243513"/>
          <p14:tracePt t="73354" x="1804988" y="5253038"/>
          <p14:tracePt t="73362" x="1751013" y="5253038"/>
          <p14:tracePt t="73370" x="1695450" y="5253038"/>
          <p14:tracePt t="73379" x="1595438" y="5253038"/>
          <p14:tracePt t="73386" x="1541463" y="5253038"/>
          <p14:tracePt t="73396" x="1485900" y="5253038"/>
          <p14:tracePt t="73402" x="1431925" y="5253038"/>
          <p14:tracePt t="73414" x="1385888" y="5253038"/>
          <p14:tracePt t="73418" x="1358900" y="5253038"/>
          <p14:tracePt t="73426" x="1330325" y="5253038"/>
          <p14:tracePt t="73634" x="1366838" y="5253038"/>
          <p14:tracePt t="73643" x="1422400" y="5253038"/>
          <p14:tracePt t="73651" x="1458913" y="5253038"/>
          <p14:tracePt t="73661" x="1504950" y="5253038"/>
          <p14:tracePt t="73666" x="1522413" y="5253038"/>
          <p14:tracePt t="73674" x="1549400" y="5253038"/>
          <p14:tracePt t="73682" x="1568450" y="5253038"/>
          <p14:tracePt t="73690" x="1576388" y="5253038"/>
          <p14:tracePt t="73714" x="1585913" y="5253038"/>
          <p14:tracePt t="73763" x="1604963" y="5253038"/>
          <p14:tracePt t="73771" x="1649413" y="5253038"/>
          <p14:tracePt t="73780" x="1685925" y="5253038"/>
          <p14:tracePt t="73786" x="1758950" y="5253038"/>
          <p14:tracePt t="73799" x="1814513" y="5253038"/>
          <p14:tracePt t="73803" x="1905000" y="5253038"/>
          <p14:tracePt t="73815" x="2024063" y="5289550"/>
          <p14:tracePt t="73819" x="2170113" y="5299075"/>
          <p14:tracePt t="73832" x="2260600" y="5316538"/>
          <p14:tracePt t="73835" x="2406650" y="5326063"/>
          <p14:tracePt t="73844" x="2516188" y="5326063"/>
          <p14:tracePt t="73852" x="2662238" y="5326063"/>
          <p14:tracePt t="73857" x="2752725" y="5326063"/>
          <p14:tracePt t="73866" x="2881313" y="5326063"/>
          <p14:tracePt t="73875" x="2990850" y="5326063"/>
          <p14:tracePt t="73882" x="3081338" y="5326063"/>
          <p14:tracePt t="73890" x="3144838" y="5326063"/>
          <p14:tracePt t="73898" x="3200400" y="5326063"/>
          <p14:tracePt t="73906" x="3236913" y="5326063"/>
          <p14:tracePt t="73914" x="3254375" y="5326063"/>
          <p14:tracePt t="73922" x="3281363" y="5326063"/>
          <p14:tracePt t="73930" x="3300413" y="5326063"/>
          <p14:tracePt t="73939" x="3317875" y="5326063"/>
          <p14:tracePt t="73955" x="3327400" y="5326063"/>
          <p14:tracePt t="73968" x="3336925" y="5326063"/>
          <p14:tracePt t="73982" x="3346450" y="5326063"/>
          <p14:tracePt t="74045" x="3363913" y="5326063"/>
          <p14:tracePt t="74196" x="3336925" y="5326063"/>
          <p14:tracePt t="74203" x="3317875" y="5326063"/>
          <p14:tracePt t="74212" x="3290888" y="5326063"/>
          <p14:tracePt t="74219" x="3244850" y="5307013"/>
          <p14:tracePt t="74228" x="3227388" y="5307013"/>
          <p14:tracePt t="74236" x="3217863" y="5307013"/>
          <p14:tracePt t="74243" x="3200400" y="5299075"/>
          <p14:tracePt t="74531" x="3190875" y="5299075"/>
          <p14:tracePt t="74539" x="3154363" y="5299075"/>
          <p14:tracePt t="74547" x="3081338" y="5299075"/>
          <p14:tracePt t="74555" x="2971800" y="5299075"/>
          <p14:tracePt t="74565" x="2881313" y="5289550"/>
          <p14:tracePt t="74571" x="2771775" y="5270500"/>
          <p14:tracePt t="74582" x="2635250" y="5243513"/>
          <p14:tracePt t="74586" x="2506663" y="5226050"/>
          <p14:tracePt t="74600" x="2379663" y="5216525"/>
          <p14:tracePt t="74602" x="2251075" y="5197475"/>
          <p14:tracePt t="74610" x="2097088" y="5170488"/>
          <p14:tracePt t="74618" x="1987550" y="5153025"/>
          <p14:tracePt t="74626" x="1878013" y="5143500"/>
          <p14:tracePt t="74634" x="1787525" y="5126038"/>
          <p14:tracePt t="74642" x="1714500" y="5126038"/>
          <p14:tracePt t="74650" x="1649413" y="5126038"/>
          <p14:tracePt t="74658" x="1622425" y="5126038"/>
          <p14:tracePt t="74666" x="1585913" y="5126038"/>
          <p14:tracePt t="74675" x="1549400" y="5126038"/>
          <p14:tracePt t="74683" x="1541463" y="5126038"/>
          <p14:tracePt t="74691" x="1531938" y="5126038"/>
          <p14:tracePt t="74702" x="1512888" y="5126038"/>
          <p14:tracePt t="74706" x="1504950" y="5126038"/>
          <p14:tracePt t="74714" x="1495425" y="5126038"/>
          <p14:tracePt t="74722" x="1485900" y="5126038"/>
          <p14:tracePt t="74730" x="1476375" y="5126038"/>
          <p14:tracePt t="74746" x="1458913" y="5126038"/>
          <p14:tracePt t="74754" x="1449388" y="5126038"/>
          <p14:tracePt t="74770" x="1422400" y="5126038"/>
          <p14:tracePt t="74779" x="1403350" y="5126038"/>
          <p14:tracePt t="74787" x="1385888" y="5126038"/>
          <p14:tracePt t="74802" x="1366838" y="5126038"/>
          <p14:tracePt t="74815" x="1330325" y="5126038"/>
          <p14:tracePt t="74819" x="1322388" y="5126038"/>
          <p14:tracePt t="74835" x="1293813" y="5126038"/>
          <p14:tracePt t="74851" x="1285875" y="5126038"/>
          <p14:tracePt t="75061" x="1303338" y="5126038"/>
          <p14:tracePt t="75067" x="1403350" y="5126038"/>
          <p14:tracePt t="75074" x="1549400" y="5126038"/>
          <p14:tracePt t="75082" x="1722438" y="5126038"/>
          <p14:tracePt t="75090" x="1868488" y="5133975"/>
          <p14:tracePt t="75098" x="2070100" y="5133975"/>
          <p14:tracePt t="75107" x="2270125" y="5133975"/>
          <p14:tracePt t="75115" x="2452688" y="5160963"/>
          <p14:tracePt t="75123" x="2616200" y="5180013"/>
          <p14:tracePt t="75132" x="2744788" y="5197475"/>
          <p14:tracePt t="75139" x="2808288" y="5207000"/>
          <p14:tracePt t="75149" x="2862263" y="5207000"/>
          <p14:tracePt t="75155" x="2871788" y="5207000"/>
          <p14:tracePt t="75165" x="2881313" y="5207000"/>
          <p14:tracePt t="75276" x="2898775" y="5207000"/>
          <p14:tracePt t="75572" x="2881313" y="5207000"/>
          <p14:tracePt t="75586" x="2871788" y="5207000"/>
          <p14:tracePt t="75602" x="2862263" y="5207000"/>
          <p14:tracePt t="75618" x="2852738" y="5207000"/>
          <p14:tracePt t="75626" x="2825750" y="5207000"/>
          <p14:tracePt t="75634" x="2789238" y="5207000"/>
          <p14:tracePt t="75642" x="2735263" y="5226050"/>
          <p14:tracePt t="75650" x="2662238" y="5226050"/>
          <p14:tracePt t="75658" x="2579688" y="5243513"/>
          <p14:tracePt t="75666" x="2470150" y="5243513"/>
          <p14:tracePt t="75674" x="2360613" y="5243513"/>
          <p14:tracePt t="75683" x="2233613" y="5243513"/>
          <p14:tracePt t="75691" x="2070100" y="5243513"/>
          <p14:tracePt t="75702" x="1924050" y="5243513"/>
          <p14:tracePt t="75706" x="1814513" y="5233988"/>
          <p14:tracePt t="75714" x="1722438" y="5226050"/>
          <p14:tracePt t="75722" x="1658938" y="5207000"/>
          <p14:tracePt t="75730" x="1568450" y="5197475"/>
          <p14:tracePt t="75738" x="1549400" y="5197475"/>
          <p14:tracePt t="75746" x="1522413" y="5197475"/>
          <p14:tracePt t="75754" x="1512888" y="5189538"/>
          <p14:tracePt t="75763" x="1504950" y="5180013"/>
          <p14:tracePt t="75972" x="1512888" y="5170488"/>
          <p14:tracePt t="75996" x="1541463" y="5160963"/>
          <p14:tracePt t="76006" x="1549400" y="5153025"/>
          <p14:tracePt t="76013" x="1585913" y="5133975"/>
          <p14:tracePt t="76018" x="1604963" y="5133975"/>
          <p14:tracePt t="76026" x="1649413" y="5133975"/>
          <p14:tracePt t="76035" x="1685925" y="5126038"/>
          <p14:tracePt t="76044" x="1741488" y="5126038"/>
          <p14:tracePt t="76052" x="1804988" y="5116513"/>
          <p14:tracePt t="76059" x="1860550" y="5116513"/>
          <p14:tracePt t="76067" x="1905000" y="5089525"/>
          <p14:tracePt t="76075" x="1987550" y="5060950"/>
          <p14:tracePt t="76083" x="2014538" y="5043488"/>
          <p14:tracePt t="76091" x="2078038" y="5006975"/>
          <p14:tracePt t="76102" x="2114550" y="4987925"/>
          <p14:tracePt t="76106" x="2151063" y="4951413"/>
          <p14:tracePt t="76116" x="2179638" y="4933950"/>
          <p14:tracePt t="76122" x="2214563" y="4906963"/>
          <p14:tracePt t="76130" x="2297113" y="4833938"/>
          <p14:tracePt t="76139" x="2379663" y="4778375"/>
          <p14:tracePt t="76147" x="2425700" y="4760913"/>
          <p14:tracePt t="76154" x="2506663" y="4714875"/>
          <p14:tracePt t="76165" x="2552700" y="4697413"/>
          <p14:tracePt t="76171" x="2579688" y="4660900"/>
          <p14:tracePt t="76181" x="2616200" y="4651375"/>
          <p14:tracePt t="76187" x="2625725" y="4651375"/>
          <p14:tracePt t="76197" x="2635250" y="4641850"/>
          <p14:tracePt t="76486" x="2643188" y="4641850"/>
          <p14:tracePt t="76493" x="2671763" y="4641850"/>
          <p14:tracePt t="76505" x="2698750" y="4641850"/>
          <p14:tracePt t="76509" x="2744788" y="4641850"/>
          <p14:tracePt t="76515" x="2798763" y="4641850"/>
          <p14:tracePt t="76522" x="2825750" y="4641850"/>
          <p14:tracePt t="76530" x="2852738" y="4641850"/>
          <p14:tracePt t="76538" x="2871788" y="4641850"/>
          <p14:tracePt t="76546" x="2881313" y="4641850"/>
          <p14:tracePt t="76554" x="2889250" y="4641850"/>
          <p14:tracePt t="76636" x="2898775" y="4641850"/>
          <p14:tracePt t="76659" x="2898775" y="4632325"/>
          <p14:tracePt t="76675" x="2908300" y="4632325"/>
          <p14:tracePt t="76892" x="2898775" y="4632325"/>
          <p14:tracePt t="76898" x="2862263" y="4632325"/>
          <p14:tracePt t="76906" x="2825750" y="4632325"/>
          <p14:tracePt t="76914" x="2752725" y="4632325"/>
          <p14:tracePt t="76922" x="2698750" y="4641850"/>
          <p14:tracePt t="76930" x="2598738" y="4668838"/>
          <p14:tracePt t="76938" x="2525713" y="4678363"/>
          <p14:tracePt t="76947" x="2443163" y="4687888"/>
          <p14:tracePt t="76954" x="2389188" y="4687888"/>
          <p14:tracePt t="76964" x="2333625" y="4687888"/>
          <p14:tracePt t="76980" x="2251075" y="4687888"/>
          <p14:tracePt t="76987" x="2233613" y="4687888"/>
          <p14:tracePt t="76995" x="2224088" y="4687888"/>
          <p14:tracePt t="77002" x="2206625" y="4687888"/>
          <p14:tracePt t="77034" x="2187575" y="4687888"/>
          <p14:tracePt t="77051" x="2179638" y="4668838"/>
          <p14:tracePt t="77059" x="2170113" y="4668838"/>
          <p14:tracePt t="77067" x="2151063" y="4660900"/>
          <p14:tracePt t="77075" x="2143125" y="4660900"/>
          <p14:tracePt t="77083" x="2133600" y="4641850"/>
          <p14:tracePt t="77091" x="2106613" y="4632325"/>
          <p14:tracePt t="77102" x="2087563" y="4624388"/>
          <p14:tracePt t="77123" x="2078038" y="4624388"/>
          <p14:tracePt t="77260" x="2070100" y="4624388"/>
          <p14:tracePt t="77267" x="2051050" y="4624388"/>
          <p14:tracePt t="77276" x="2024063" y="4614863"/>
          <p14:tracePt t="77284" x="1987550" y="4587875"/>
          <p14:tracePt t="77292" x="1951038" y="4578350"/>
          <p14:tracePt t="77299" x="1914525" y="4568825"/>
          <p14:tracePt t="77306" x="1895475" y="4559300"/>
          <p14:tracePt t="77315" x="1860550" y="4551363"/>
          <p14:tracePt t="77322" x="1824038" y="4532313"/>
          <p14:tracePt t="77330" x="1795463" y="4522788"/>
          <p14:tracePt t="77338" x="1751013" y="4522788"/>
          <p14:tracePt t="77346" x="1695450" y="4505325"/>
          <p14:tracePt t="77354" x="1641475" y="4505325"/>
          <p14:tracePt t="77363" x="1604963" y="4505325"/>
          <p14:tracePt t="77370" x="1549400" y="4505325"/>
          <p14:tracePt t="77378" x="1531938" y="4505325"/>
          <p14:tracePt t="77386" x="1485900" y="4505325"/>
          <p14:tracePt t="77395" x="1458913" y="4505325"/>
          <p14:tracePt t="77402" x="1439863" y="4505325"/>
          <p14:tracePt t="77410" x="1431925" y="4505325"/>
          <p14:tracePt t="77418" x="1412875" y="4505325"/>
          <p14:tracePt t="77508" x="1403350" y="4495800"/>
          <p14:tracePt t="77515" x="1403350" y="4486275"/>
          <p14:tracePt t="77523" x="1403350" y="4449763"/>
          <p14:tracePt t="77547" x="1403350" y="4441825"/>
          <p14:tracePt t="77555" x="1403350" y="4405313"/>
          <p14:tracePt t="77567" x="1412875" y="4386263"/>
          <p14:tracePt t="77574" x="1458913" y="4359275"/>
          <p14:tracePt t="77578" x="1504950" y="4340225"/>
          <p14:tracePt t="77586" x="1558925" y="4313238"/>
          <p14:tracePt t="77595" x="1604963" y="4303713"/>
          <p14:tracePt t="77603" x="1649413" y="4276725"/>
          <p14:tracePt t="77611" x="1714500" y="4268788"/>
          <p14:tracePt t="77618" x="1751013" y="4268788"/>
          <p14:tracePt t="77626" x="1795463" y="4259263"/>
          <p14:tracePt t="77634" x="1824038" y="4240213"/>
          <p14:tracePt t="77642" x="1831975" y="4240213"/>
          <p14:tracePt t="77650" x="1841500" y="4240213"/>
          <p14:tracePt t="77666" x="1851025" y="4240213"/>
          <p14:tracePt t="77707" x="1868488" y="4240213"/>
          <p14:tracePt t="77715" x="1887538" y="4240213"/>
          <p14:tracePt t="77723" x="1914525" y="4240213"/>
          <p14:tracePt t="77731" x="1931988" y="4240213"/>
          <p14:tracePt t="77739" x="1960563" y="4240213"/>
          <p14:tracePt t="77748" x="1997075" y="4240213"/>
          <p14:tracePt t="77755" x="2033588" y="4240213"/>
          <p14:tracePt t="77767" x="2078038" y="4240213"/>
          <p14:tracePt t="77770" x="2097088" y="4240213"/>
          <p14:tracePt t="77779" x="2133600" y="4240213"/>
          <p14:tracePt t="77787" x="2151063" y="4249738"/>
          <p14:tracePt t="77797" x="2170113" y="4249738"/>
          <p14:tracePt t="77804" x="2187575" y="4259263"/>
          <p14:tracePt t="77810" x="2224088" y="4276725"/>
          <p14:tracePt t="77821" x="2243138" y="4286250"/>
          <p14:tracePt t="77827" x="2260600" y="4295775"/>
          <p14:tracePt t="77836" x="2287588" y="4303713"/>
          <p14:tracePt t="77842" x="2306638" y="4303713"/>
          <p14:tracePt t="77850" x="2333625" y="4332288"/>
          <p14:tracePt t="77858" x="2360613" y="4340225"/>
          <p14:tracePt t="77866" x="2397125" y="4349750"/>
          <p14:tracePt t="77874" x="2433638" y="4349750"/>
          <p14:tracePt t="77882" x="2479675" y="4359275"/>
          <p14:tracePt t="77890" x="2533650" y="4359275"/>
          <p14:tracePt t="77900" x="2579688" y="4359275"/>
          <p14:tracePt t="77907" x="2635250" y="4359275"/>
          <p14:tracePt t="77914" x="2689225" y="4359275"/>
          <p14:tracePt t="77922" x="2744788" y="4359275"/>
          <p14:tracePt t="77930" x="2781300" y="4359275"/>
          <p14:tracePt t="77938" x="2817813" y="4359275"/>
          <p14:tracePt t="77946" x="2835275" y="4359275"/>
          <p14:tracePt t="77965" x="2844800" y="4359275"/>
          <p14:tracePt t="78059" x="2862263" y="4376738"/>
          <p14:tracePt t="78076" x="2871788" y="4376738"/>
          <p14:tracePt t="78092" x="2881313" y="4376738"/>
          <p14:tracePt t="78354" x="2889250" y="4386263"/>
          <p14:tracePt t="78362" x="2889250" y="4395788"/>
          <p14:tracePt t="78388" x="2889250" y="4405313"/>
          <p14:tracePt t="78412" x="2889250" y="4413250"/>
          <p14:tracePt t="78532" x="2881313" y="4441825"/>
          <p14:tracePt t="78538" x="2871788" y="4449763"/>
          <p14:tracePt t="78546" x="2852738" y="4468813"/>
          <p14:tracePt t="78554" x="2835275" y="4478338"/>
          <p14:tracePt t="78563" x="2817813" y="4486275"/>
          <p14:tracePt t="78570" x="2781300" y="4505325"/>
          <p14:tracePt t="78578" x="2781300" y="4514850"/>
          <p14:tracePt t="78586" x="2744788" y="4514850"/>
          <p14:tracePt t="78595" x="2708275" y="4522788"/>
          <p14:tracePt t="78602" x="2689225" y="4532313"/>
          <p14:tracePt t="78610" x="2662238" y="4551363"/>
          <p14:tracePt t="78618" x="2652713" y="4551363"/>
          <p14:tracePt t="78626" x="2643188" y="4551363"/>
          <p14:tracePt t="78642" x="2635250" y="4551363"/>
          <p14:tracePt t="78676" x="2625725" y="4551363"/>
          <p14:tracePt t="78684" x="2616200" y="4551363"/>
          <p14:tracePt t="78692" x="2598738" y="4551363"/>
          <p14:tracePt t="78699" x="2570163" y="4551363"/>
          <p14:tracePt t="78715" x="2489200" y="4551363"/>
          <p14:tracePt t="78723" x="2416175" y="4551363"/>
          <p14:tracePt t="78731" x="2379663" y="4551363"/>
          <p14:tracePt t="78739" x="2306638" y="4551363"/>
          <p14:tracePt t="78748" x="2279650" y="4551363"/>
          <p14:tracePt t="78755" x="2233613" y="4551363"/>
          <p14:tracePt t="78763" x="2197100" y="4551363"/>
          <p14:tracePt t="78770" x="2187575" y="4551363"/>
          <p14:tracePt t="78779" x="2160588" y="4551363"/>
          <p14:tracePt t="78786" x="2151063" y="4551363"/>
          <p14:tracePt t="78795" x="2143125" y="4541838"/>
          <p14:tracePt t="78850" x="2114550" y="4541838"/>
          <p14:tracePt t="78867" x="2106613" y="4541838"/>
          <p14:tracePt t="78875" x="2078038" y="4541838"/>
          <p14:tracePt t="78883" x="2060575" y="4541838"/>
          <p14:tracePt t="78891" x="2033588" y="4541838"/>
          <p14:tracePt t="78899" x="1997075" y="4514850"/>
          <p14:tracePt t="78914" x="1960563" y="4514850"/>
          <p14:tracePt t="78923" x="1951038" y="4505325"/>
          <p14:tracePt t="78931" x="1914525" y="4495800"/>
          <p14:tracePt t="78948" x="1887538" y="4486275"/>
          <p14:tracePt t="78955" x="1868488" y="4478338"/>
          <p14:tracePt t="78982" x="1851025" y="4459288"/>
          <p14:tracePt t="79011" x="1841500" y="4449763"/>
          <p14:tracePt t="79084" x="1831975" y="4449763"/>
          <p14:tracePt t="79114" x="1831975" y="4432300"/>
          <p14:tracePt t="79119" x="1831975" y="4422775"/>
          <p14:tracePt t="79124" x="1831975" y="4413250"/>
          <p14:tracePt t="79130" x="1851025" y="4386263"/>
          <p14:tracePt t="79138" x="1868488" y="4376738"/>
          <p14:tracePt t="79147" x="1941513" y="4368800"/>
          <p14:tracePt t="79156" x="2014538" y="4368800"/>
          <p14:tracePt t="79166" x="2078038" y="4349750"/>
          <p14:tracePt t="79171" x="2170113" y="4349750"/>
          <p14:tracePt t="79181" x="2279650" y="4322763"/>
          <p14:tracePt t="79186" x="2389188" y="4322763"/>
          <p14:tracePt t="79196" x="2462213" y="4322763"/>
          <p14:tracePt t="79202" x="2533650" y="4322763"/>
          <p14:tracePt t="79215" x="2635250" y="4322763"/>
          <p14:tracePt t="79219" x="2662238" y="4322763"/>
          <p14:tracePt t="79231" x="2698750" y="4322763"/>
          <p14:tracePt t="79235" x="2716213" y="4322763"/>
          <p14:tracePt t="79244" x="2735263" y="4332288"/>
          <p14:tracePt t="79328" x="2744788" y="4340225"/>
          <p14:tracePt t="79330" x="2744788" y="4349750"/>
          <p14:tracePt t="79339" x="2752725" y="4376738"/>
          <p14:tracePt t="79346" x="2762250" y="4386263"/>
          <p14:tracePt t="79354" x="2762250" y="4395788"/>
          <p14:tracePt t="79363" x="2789238" y="4422775"/>
          <p14:tracePt t="79372" x="2798763" y="4432300"/>
          <p14:tracePt t="79381" x="2817813" y="4449763"/>
          <p14:tracePt t="79388" x="2835275" y="4459288"/>
          <p14:tracePt t="79399" x="2844800" y="4459288"/>
          <p14:tracePt t="79403" x="2862263" y="4459288"/>
          <p14:tracePt t="79415" x="2881313" y="4468813"/>
          <p14:tracePt t="79610" x="2871788" y="4495800"/>
          <p14:tracePt t="79618" x="2852738" y="4505325"/>
          <p14:tracePt t="79626" x="2798763" y="4532313"/>
          <p14:tracePt t="79634" x="2752725" y="4551363"/>
          <p14:tracePt t="79642" x="2698750" y="4551363"/>
          <p14:tracePt t="79650" x="2652713" y="4568825"/>
          <p14:tracePt t="79658" x="2598738" y="4568825"/>
          <p14:tracePt t="79666" x="2543175" y="4568825"/>
          <p14:tracePt t="79674" x="2470150" y="4568825"/>
          <p14:tracePt t="79682" x="2397125" y="4568825"/>
          <p14:tracePt t="79690" x="2352675" y="4568825"/>
          <p14:tracePt t="79698" x="2297113" y="4568825"/>
          <p14:tracePt t="79708" x="2243138" y="4568825"/>
          <p14:tracePt t="79715" x="2187575" y="4568825"/>
          <p14:tracePt t="79724" x="2124075" y="4559300"/>
          <p14:tracePt t="79731" x="2087563" y="4551363"/>
          <p14:tracePt t="79740" x="2041525" y="4551363"/>
          <p14:tracePt t="79748" x="2014538" y="4541838"/>
          <p14:tracePt t="79755" x="1968500" y="4532313"/>
          <p14:tracePt t="79764" x="1951038" y="4522788"/>
          <p14:tracePt t="79772" x="1931988" y="4522788"/>
          <p14:tracePt t="79781" x="1914525" y="4505325"/>
          <p14:tracePt t="79819" x="1895475" y="4505325"/>
          <p14:tracePt t="79958" x="1887538" y="4495800"/>
          <p14:tracePt t="80002" x="1941513" y="4495800"/>
          <p14:tracePt t="80011" x="1997075" y="4495800"/>
          <p14:tracePt t="80019" x="2051050" y="4495800"/>
          <p14:tracePt t="80028" x="2087563" y="4495800"/>
          <p14:tracePt t="80034" x="2133600" y="4495800"/>
          <p14:tracePt t="80042" x="2151063" y="4495800"/>
          <p14:tracePt t="80050" x="2187575" y="4495800"/>
          <p14:tracePt t="80058" x="2206625" y="4505325"/>
          <p14:tracePt t="80066" x="2224088" y="4505325"/>
          <p14:tracePt t="80075" x="2260600" y="4514850"/>
          <p14:tracePt t="80082" x="2297113" y="4522788"/>
          <p14:tracePt t="80090" x="2306638" y="4522788"/>
          <p14:tracePt t="80098" x="2324100" y="4541838"/>
          <p14:tracePt t="80106" x="2343150" y="4541838"/>
          <p14:tracePt t="80115" x="2370138" y="4551363"/>
          <p14:tracePt t="80123" x="2397125" y="4551363"/>
          <p14:tracePt t="80131" x="2462213" y="4568825"/>
          <p14:tracePt t="80139" x="2516188" y="4578350"/>
          <p14:tracePt t="80148" x="2616200" y="4605338"/>
          <p14:tracePt t="80155" x="2689225" y="4605338"/>
          <p14:tracePt t="80164" x="2781300" y="4614863"/>
          <p14:tracePt t="80173" x="2852738" y="4614863"/>
          <p14:tracePt t="80178" x="2925763" y="4614863"/>
          <p14:tracePt t="80186" x="2990850" y="4614863"/>
          <p14:tracePt t="80194" x="3044825" y="4614863"/>
          <p14:tracePt t="80202" x="3063875" y="4614863"/>
          <p14:tracePt t="80211" x="3090863" y="4605338"/>
          <p14:tracePt t="80218" x="3117850" y="4587875"/>
          <p14:tracePt t="80226" x="3181350" y="4551363"/>
          <p14:tracePt t="80234" x="3244850" y="4522788"/>
          <p14:tracePt t="80242" x="3273425" y="4505325"/>
          <p14:tracePt t="80250" x="3290888" y="4495800"/>
          <p14:tracePt t="80258" x="3336925" y="4478338"/>
          <p14:tracePt t="80275" x="3354388" y="4449763"/>
          <p14:tracePt t="80938" x="3354388" y="4459288"/>
          <p14:tracePt t="80946" x="3354388" y="4478338"/>
          <p14:tracePt t="80954" x="3354388" y="4486275"/>
          <p14:tracePt t="80962" x="3354388" y="4495800"/>
          <p14:tracePt t="80970" x="3373438" y="4514850"/>
          <p14:tracePt t="80981" x="3373438" y="4522788"/>
          <p14:tracePt t="80986" x="3373438" y="4532313"/>
          <p14:tracePt t="81034" x="3373438" y="4541838"/>
          <p14:tracePt t="81372" x="3382963" y="4551363"/>
          <p14:tracePt t="81388" x="3400425" y="4568825"/>
          <p14:tracePt t="81396" x="3419475" y="4578350"/>
          <p14:tracePt t="81403" x="3455988" y="4578350"/>
          <p14:tracePt t="81416" x="3473450" y="4587875"/>
          <p14:tracePt t="81419" x="3519488" y="4595813"/>
          <p14:tracePt t="81430" x="3536950" y="4595813"/>
          <p14:tracePt t="81435" x="3582988" y="4624388"/>
          <p14:tracePt t="81447" x="3582988" y="4632325"/>
          <p14:tracePt t="81451" x="3600450" y="4632325"/>
          <p14:tracePt t="81459" x="3609975" y="4632325"/>
          <p14:tracePt t="81730" x="3619500" y="4632325"/>
          <p14:tracePt t="81740" x="3619500" y="4651375"/>
          <p14:tracePt t="81747" x="3619500" y="4660900"/>
          <p14:tracePt t="81756" x="3619500" y="4678363"/>
          <p14:tracePt t="81766" x="3619500" y="4687888"/>
          <p14:tracePt t="81772" x="3609975" y="4697413"/>
          <p14:tracePt t="81892" x="3609975" y="4705350"/>
          <p14:tracePt t="81915" x="3609975" y="4714875"/>
          <p14:tracePt t="81924" x="3600450" y="4724400"/>
          <p14:tracePt t="81940" x="3600450" y="4732338"/>
          <p14:tracePt t="84754" x="3600450" y="4741863"/>
          <p14:tracePt t="84762" x="3609975" y="4741863"/>
          <p14:tracePt t="84770" x="3629025" y="4732338"/>
          <p14:tracePt t="84779" x="3646488" y="4732338"/>
          <p14:tracePt t="84787" x="3665538" y="4732338"/>
          <p14:tracePt t="84796" x="3673475" y="4724400"/>
          <p14:tracePt t="84835" x="3683000" y="4724400"/>
          <p14:tracePt t="85230" x="3702050" y="4724400"/>
          <p14:tracePt t="85234" x="3765550" y="4705350"/>
          <p14:tracePt t="85242" x="3775075" y="4697413"/>
          <p14:tracePt t="85250" x="3819525" y="4651375"/>
          <p14:tracePt t="85258" x="3865563" y="4632325"/>
          <p14:tracePt t="85267" x="3929063" y="4587875"/>
          <p14:tracePt t="85275" x="3992563" y="4568825"/>
          <p14:tracePt t="85283" x="4002088" y="4559300"/>
          <p14:tracePt t="85291" x="4029075" y="4551363"/>
          <p14:tracePt t="85299" x="4048125" y="4532313"/>
          <p14:tracePt t="85314" x="4075113" y="4522788"/>
          <p14:tracePt t="85330" x="4084638" y="4522788"/>
          <p14:tracePt t="85338" x="4094163" y="4514850"/>
          <p14:tracePt t="85346" x="4111625" y="4495800"/>
          <p14:tracePt t="85354" x="4129088" y="4486275"/>
          <p14:tracePt t="85363" x="4138613" y="4478338"/>
          <p14:tracePt t="85370" x="4157663" y="4468813"/>
          <p14:tracePt t="85379" x="4175125" y="4449763"/>
          <p14:tracePt t="85385" x="4184650" y="4441825"/>
          <p14:tracePt t="85402" x="4194175" y="4432300"/>
          <p14:tracePt t="85418" x="4194175" y="4422775"/>
          <p14:tracePt t="85442" x="4211638" y="4405313"/>
          <p14:tracePt t="85499" x="4221163" y="4405313"/>
          <p14:tracePt t="85507" x="4230688" y="4405313"/>
          <p14:tracePt t="85515" x="4248150" y="4395788"/>
          <p14:tracePt t="85539" x="4257675" y="4386263"/>
          <p14:tracePt t="85562" x="4267200" y="4376738"/>
          <p14:tracePt t="85570" x="4267200" y="4368800"/>
          <p14:tracePt t="85578" x="4275138" y="4359275"/>
          <p14:tracePt t="85586" x="4284663" y="4359275"/>
          <p14:tracePt t="85594" x="4294188" y="4349750"/>
          <p14:tracePt t="85602" x="4303713" y="4349750"/>
          <p14:tracePt t="85658" x="4311650" y="4340225"/>
          <p14:tracePt t="85798" x="4321175" y="4332288"/>
          <p14:tracePt t="85812" x="4330700" y="4322763"/>
          <p14:tracePt t="85829" x="4340225" y="4313238"/>
          <p14:tracePt t="85837" x="4357688" y="4303713"/>
          <p14:tracePt t="85860" x="4376738" y="4286250"/>
          <p14:tracePt t="85876" x="4384675" y="4276725"/>
          <p14:tracePt t="85891" x="4394200" y="4268788"/>
          <p14:tracePt t="85899" x="4403725" y="4259263"/>
          <p14:tracePt t="85915" x="4413250" y="4259263"/>
          <p14:tracePt t="85923" x="4413250" y="4249738"/>
          <p14:tracePt t="85931" x="4421188" y="4240213"/>
          <p14:tracePt t="85955" x="4430713" y="4232275"/>
          <p14:tracePt t="85971" x="4440238" y="4222750"/>
          <p14:tracePt t="85987" x="4457700" y="4203700"/>
          <p14:tracePt t="85996" x="4467225" y="4195763"/>
          <p14:tracePt t="86019" x="4476750" y="4195763"/>
          <p14:tracePt t="86732" x="4467225" y="4195763"/>
          <p14:tracePt t="86740" x="4448175" y="4213225"/>
          <p14:tracePt t="86750" x="4440238" y="4213225"/>
          <p14:tracePt t="86754" x="4413250" y="4222750"/>
          <p14:tracePt t="86762" x="4403725" y="4232275"/>
          <p14:tracePt t="86770" x="4384675" y="4249738"/>
          <p14:tracePt t="86786" x="4367213" y="4259263"/>
          <p14:tracePt t="86811" x="4348163" y="4268788"/>
          <p14:tracePt t="86818" x="4330700" y="4268788"/>
          <p14:tracePt t="86828" x="4311650" y="4286250"/>
          <p14:tracePt t="86834" x="4303713" y="4295775"/>
          <p14:tracePt t="86867" x="4294188" y="4303713"/>
          <p14:tracePt t="86875" x="4284663" y="4313238"/>
          <p14:tracePt t="86891" x="4267200" y="4332288"/>
          <p14:tracePt t="87124" x="4267200" y="4340225"/>
          <p14:tracePt t="87133" x="4238625" y="4368800"/>
          <p14:tracePt t="87138" x="4184650" y="4413250"/>
          <p14:tracePt t="87146" x="4102100" y="4468813"/>
          <p14:tracePt t="87154" x="4038600" y="4522788"/>
          <p14:tracePt t="87162" x="3956050" y="4595813"/>
          <p14:tracePt t="87170" x="3911600" y="4614863"/>
          <p14:tracePt t="87179" x="3865563" y="4651375"/>
          <p14:tracePt t="87188" x="3829050" y="4668838"/>
          <p14:tracePt t="87197" x="3802063" y="4705350"/>
          <p14:tracePt t="87204" x="3792538" y="4705350"/>
          <p14:tracePt t="87216" x="3783013" y="4705350"/>
          <p14:tracePt t="87284" x="3775075" y="4714875"/>
          <p14:tracePt t="87308" x="3756025" y="4724400"/>
          <p14:tracePt t="87324" x="3746500" y="4732338"/>
          <p14:tracePt t="87442" x="3746500" y="4741863"/>
          <p14:tracePt t="87474" x="3756025" y="4751388"/>
          <p14:tracePt t="87499" x="3765550" y="4751388"/>
          <p14:tracePt t="87507" x="3783013" y="4760913"/>
          <p14:tracePt t="87515" x="3802063" y="4778375"/>
          <p14:tracePt t="87522" x="3819525" y="4797425"/>
          <p14:tracePt t="87530" x="3838575" y="4805363"/>
          <p14:tracePt t="87538" x="3875088" y="4824413"/>
          <p14:tracePt t="87546" x="3892550" y="4833938"/>
          <p14:tracePt t="87554" x="3892550" y="4841875"/>
          <p14:tracePt t="87562" x="3919538" y="4841875"/>
          <p14:tracePt t="87570" x="3938588" y="4841875"/>
          <p14:tracePt t="87579" x="3965575" y="4841875"/>
          <p14:tracePt t="87586" x="3984625" y="4841875"/>
          <p14:tracePt t="87594" x="3992563" y="4841875"/>
          <p14:tracePt t="87602" x="4011613" y="4841875"/>
          <p14:tracePt t="87610" x="4021138" y="4841875"/>
          <p14:tracePt t="87618" x="4029075" y="4841875"/>
          <p14:tracePt t="87874" x="4038600" y="4841875"/>
          <p14:tracePt t="87882" x="4029075" y="4814888"/>
          <p14:tracePt t="87890" x="3984625" y="4805363"/>
          <p14:tracePt t="87898" x="3938588" y="4787900"/>
          <p14:tracePt t="87906" x="3911600" y="4787900"/>
          <p14:tracePt t="87914" x="3883025" y="4760913"/>
          <p14:tracePt t="87922" x="3875088" y="4760913"/>
          <p14:tracePt t="87938" x="3865563" y="4760913"/>
          <p14:tracePt t="87994" x="3856038" y="4751388"/>
          <p14:tracePt t="88002" x="3865563" y="4732338"/>
          <p14:tracePt t="88019" x="3875088" y="4724400"/>
          <p14:tracePt t="88035" x="3883025" y="4714875"/>
          <p14:tracePt t="88044" x="3892550" y="4714875"/>
          <p14:tracePt t="88066" x="3902075" y="4714875"/>
          <p14:tracePt t="88074" x="3911600" y="4705350"/>
          <p14:tracePt t="88098" x="3919538" y="4697413"/>
          <p14:tracePt t="88139" x="3956050" y="4697413"/>
          <p14:tracePt t="88148" x="3992563" y="4697413"/>
          <p14:tracePt t="88154" x="4048125" y="4697413"/>
          <p14:tracePt t="88162" x="4111625" y="4697413"/>
          <p14:tracePt t="88170" x="4184650" y="4697413"/>
          <p14:tracePt t="88178" x="4257675" y="4697413"/>
          <p14:tracePt t="88186" x="4311650" y="4697413"/>
          <p14:tracePt t="88194" x="4403725" y="4697413"/>
          <p14:tracePt t="88203" x="4457700" y="4697413"/>
          <p14:tracePt t="88211" x="4549775" y="4697413"/>
          <p14:tracePt t="88218" x="4659313" y="4697413"/>
          <p14:tracePt t="88227" x="4759325" y="4697413"/>
          <p14:tracePt t="88234" x="4868863" y="4697413"/>
          <p14:tracePt t="88242" x="4959350" y="4697413"/>
          <p14:tracePt t="88250" x="5068888" y="4687888"/>
          <p14:tracePt t="88258" x="5159375" y="4668838"/>
          <p14:tracePt t="88266" x="5214938" y="4668838"/>
          <p14:tracePt t="88274" x="5297488" y="4660900"/>
          <p14:tracePt t="88282" x="5324475" y="4660900"/>
          <p14:tracePt t="88290" x="5341938" y="4660900"/>
          <p14:tracePt t="88307" x="5351463" y="4651375"/>
          <p14:tracePt t="88530" x="5305425" y="4660900"/>
          <p14:tracePt t="88538" x="5178425" y="4697413"/>
          <p14:tracePt t="88546" x="5049838" y="4705350"/>
          <p14:tracePt t="88554" x="4905375" y="4724400"/>
          <p14:tracePt t="88562" x="4822825" y="4732338"/>
          <p14:tracePt t="88570" x="4740275" y="4778375"/>
          <p14:tracePt t="88579" x="4630738" y="4805363"/>
          <p14:tracePt t="88586" x="4557713" y="4805363"/>
          <p14:tracePt t="88595" x="4484688" y="4805363"/>
          <p14:tracePt t="88603" x="4394200" y="4805363"/>
          <p14:tracePt t="88613" x="4330700" y="4805363"/>
          <p14:tracePt t="88619" x="4303713" y="4805363"/>
          <p14:tracePt t="88629" x="4275138" y="4805363"/>
          <p14:tracePt t="88635" x="4267200" y="4805363"/>
          <p14:tracePt t="88674" x="4257675" y="4805363"/>
          <p14:tracePt t="88682" x="4238625" y="4824413"/>
          <p14:tracePt t="88731" x="4230688" y="4824413"/>
          <p14:tracePt t="88787" x="4221163" y="4824413"/>
          <p14:tracePt t="88794" x="4202113" y="4824413"/>
          <p14:tracePt t="88803" x="4184650" y="4824413"/>
          <p14:tracePt t="88811" x="4175125" y="4824413"/>
          <p14:tracePt t="88819" x="4157663" y="4824413"/>
          <p14:tracePt t="88829" x="4129088" y="4841875"/>
          <p14:tracePt t="88834" x="4102100" y="4870450"/>
          <p14:tracePt t="88850" x="4094163" y="4870450"/>
          <p14:tracePt t="88860" x="4084638" y="4870450"/>
          <p14:tracePt t="88866" x="4075113" y="4878388"/>
          <p14:tracePt t="88963" x="4075113" y="4914900"/>
          <p14:tracePt t="88970" x="4121150" y="4933950"/>
          <p14:tracePt t="88978" x="4202113" y="4987925"/>
          <p14:tracePt t="88986" x="4284663" y="5043488"/>
          <p14:tracePt t="88994" x="4348163" y="5089525"/>
          <p14:tracePt t="89002" x="4413250" y="5133975"/>
          <p14:tracePt t="89011" x="4494213" y="5189538"/>
          <p14:tracePt t="89018" x="4594225" y="5253038"/>
          <p14:tracePt t="89028" x="4640263" y="5270500"/>
          <p14:tracePt t="89034" x="4703763" y="5307013"/>
          <p14:tracePt t="89042" x="4749800" y="5343525"/>
          <p14:tracePt t="89051" x="4767263" y="5343525"/>
          <p14:tracePt t="89059" x="4813300" y="5389563"/>
          <p14:tracePt t="89075" x="4822825" y="5399088"/>
          <p14:tracePt t="89099" x="4840288" y="5399088"/>
          <p14:tracePt t="89116" x="4849813" y="5399088"/>
          <p14:tracePt t="89123" x="4859338" y="5408613"/>
          <p14:tracePt t="89132" x="4868863" y="5416550"/>
          <p14:tracePt t="89155" x="4868863" y="5426075"/>
          <p14:tracePt t="89323" x="4868863" y="5380038"/>
          <p14:tracePt t="89334" x="4840288" y="5353050"/>
          <p14:tracePt t="89340" x="4767263" y="5299075"/>
          <p14:tracePt t="89350" x="4730750" y="5289550"/>
          <p14:tracePt t="89354" x="4594225" y="5233988"/>
          <p14:tracePt t="89363" x="4448175" y="5170488"/>
          <p14:tracePt t="89370" x="4257675" y="5143500"/>
          <p14:tracePt t="89378" x="4094163" y="5080000"/>
          <p14:tracePt t="89386" x="3965575" y="5053013"/>
          <p14:tracePt t="89394" x="3792538" y="4987925"/>
          <p14:tracePt t="89402" x="3692525" y="4951413"/>
          <p14:tracePt t="89410" x="3600450" y="4933950"/>
          <p14:tracePt t="89418" x="3556000" y="4914900"/>
          <p14:tracePt t="89427" x="3536950" y="4906963"/>
          <p14:tracePt t="89434" x="3536950" y="4897438"/>
          <p14:tracePt t="89458" x="3546475" y="4878388"/>
          <p14:tracePt t="89466" x="3556000" y="4878388"/>
          <p14:tracePt t="89474" x="3582988" y="4870450"/>
          <p14:tracePt t="89482" x="3609975" y="4870450"/>
          <p14:tracePt t="89490" x="3629025" y="4870450"/>
          <p14:tracePt t="89498" x="3636963" y="4870450"/>
          <p14:tracePt t="89628" x="3646488" y="4870450"/>
          <p14:tracePt t="89658" x="3646488" y="4878388"/>
          <p14:tracePt t="89666" x="3656013" y="4878388"/>
          <p14:tracePt t="89682" x="3673475" y="4887913"/>
          <p14:tracePt t="89690" x="3683000" y="4887913"/>
          <p14:tracePt t="89706" x="3719513" y="4887913"/>
          <p14:tracePt t="89715" x="3729038" y="4887913"/>
          <p14:tracePt t="89723" x="3756025" y="4887913"/>
          <p14:tracePt t="89732" x="3765550" y="4897438"/>
          <p14:tracePt t="89748" x="3802063" y="4897438"/>
          <p14:tracePt t="89754" x="3810000" y="4906963"/>
          <p14:tracePt t="89770" x="3819525" y="4906963"/>
          <p14:tracePt t="89786" x="3856038" y="4906963"/>
          <p14:tracePt t="89796" x="3875088" y="4906963"/>
          <p14:tracePt t="89803" x="3892550" y="4906963"/>
          <p14:tracePt t="89899" x="3902075" y="4906963"/>
          <p14:tracePt t="89932" x="3911600" y="4906963"/>
          <p14:tracePt t="90058" x="3919538" y="4924425"/>
          <p14:tracePt t="90066" x="3919538" y="4943475"/>
          <p14:tracePt t="90074" x="3919538" y="4960938"/>
          <p14:tracePt t="90083" x="3919538" y="4970463"/>
          <p14:tracePt t="90090" x="3919538" y="4979988"/>
          <p14:tracePt t="90098" x="3919538" y="5016500"/>
          <p14:tracePt t="90106" x="3919538" y="5033963"/>
          <p14:tracePt t="90114" x="3919538" y="5043488"/>
          <p14:tracePt t="90123" x="3919538" y="5080000"/>
          <p14:tracePt t="90131" x="3919538" y="5097463"/>
          <p14:tracePt t="90139" x="3919538" y="5116513"/>
          <p14:tracePt t="90147" x="3919538" y="5143500"/>
          <p14:tracePt t="90154" x="3919538" y="5153025"/>
          <p14:tracePt t="90171" x="3919538" y="5180013"/>
          <p14:tracePt t="90181" x="3919538" y="5197475"/>
          <p14:tracePt t="90187" x="3919538" y="5207000"/>
          <p14:tracePt t="90196" x="3919538" y="5226050"/>
          <p14:tracePt t="90203" x="3919538" y="5243513"/>
          <p14:tracePt t="90213" x="3919538" y="5253038"/>
          <p14:tracePt t="90219" x="3919538" y="5262563"/>
          <p14:tracePt t="90230" x="3919538" y="5270500"/>
          <p14:tracePt t="90235" x="3919538" y="5280025"/>
          <p14:tracePt t="90246" x="3919538" y="5289550"/>
          <p14:tracePt t="90250" x="3919538" y="5307013"/>
          <p14:tracePt t="90258" x="3919538" y="5316538"/>
          <p14:tracePt t="90266" x="3919538" y="5335588"/>
          <p14:tracePt t="90274" x="3919538" y="5343525"/>
          <p14:tracePt t="90282" x="3919538" y="5362575"/>
          <p14:tracePt t="90290" x="3919538" y="5372100"/>
          <p14:tracePt t="90306" x="3919538" y="5389563"/>
          <p14:tracePt t="90420" x="3919538" y="5399088"/>
          <p14:tracePt t="90434" x="3919538" y="5408613"/>
          <p14:tracePt t="90442" x="3919538" y="5416550"/>
          <p14:tracePt t="90450" x="3919538" y="5426075"/>
          <p14:tracePt t="90474" x="3938588" y="5462588"/>
          <p14:tracePt t="90482" x="3948113" y="5472113"/>
          <p14:tracePt t="90490" x="3965575" y="5489575"/>
          <p14:tracePt t="90506" x="3992563" y="5508625"/>
          <p14:tracePt t="90514" x="4011613" y="5535613"/>
          <p14:tracePt t="90522" x="4029075" y="5545138"/>
          <p14:tracePt t="90530" x="4057650" y="5554663"/>
          <p14:tracePt t="90538" x="4075113" y="5554663"/>
          <p14:tracePt t="90546" x="4094163" y="5562600"/>
          <p14:tracePt t="90562" x="4111625" y="5562600"/>
          <p14:tracePt t="91108" x="4121150" y="5562600"/>
          <p14:tracePt t="91115" x="4121150" y="5526088"/>
          <p14:tracePt t="91123" x="4121150" y="5472113"/>
          <p14:tracePt t="91132" x="4138613" y="5408613"/>
          <p14:tracePt t="91140" x="4138613" y="5335588"/>
          <p14:tracePt t="91148" x="4138613" y="5262563"/>
          <p14:tracePt t="91155" x="4138613" y="5207000"/>
          <p14:tracePt t="91164" x="4138613" y="5180013"/>
          <p14:tracePt t="91171" x="4138613" y="5133975"/>
          <p14:tracePt t="91179" x="4129088" y="5097463"/>
          <p14:tracePt t="91187" x="4129088" y="5053013"/>
          <p14:tracePt t="91196" x="4129088" y="5043488"/>
          <p14:tracePt t="91203" x="4129088" y="5024438"/>
          <p14:tracePt t="91212" x="4129088" y="5016500"/>
          <p14:tracePt t="91219" x="4129088" y="5006975"/>
          <p14:tracePt t="91229" x="4129088" y="4997450"/>
          <p14:tracePt t="91246" x="4129088" y="4987925"/>
          <p14:tracePt t="91266" x="4129088" y="4970463"/>
          <p14:tracePt t="91444" x="4102100" y="4960938"/>
          <p14:tracePt t="91454" x="4075113" y="4960938"/>
          <p14:tracePt t="91458" x="4048125" y="4970463"/>
          <p14:tracePt t="91466" x="4029075" y="4970463"/>
          <p14:tracePt t="91474" x="4002088" y="4979988"/>
          <p14:tracePt t="91483" x="3992563" y="4979988"/>
          <p14:tracePt t="91490" x="3965575" y="4997450"/>
          <p14:tracePt t="91586" x="3956050" y="4997450"/>
          <p14:tracePt t="91595" x="3919538" y="4979988"/>
          <p14:tracePt t="91603" x="3902075" y="4970463"/>
          <p14:tracePt t="91611" x="3892550" y="4960938"/>
          <p14:tracePt t="91619" x="3883025" y="4951413"/>
          <p14:tracePt t="91628" x="3865563" y="4951413"/>
          <p14:tracePt t="91635" x="3856038" y="4943475"/>
          <p14:tracePt t="91642" x="3829050" y="4924425"/>
          <p14:tracePt t="91650" x="3829050" y="4914900"/>
          <p14:tracePt t="91659" x="3829050" y="4906963"/>
          <p14:tracePt t="91669" x="3829050" y="4878388"/>
          <p14:tracePt t="91675" x="3829050" y="4860925"/>
          <p14:tracePt t="91685" x="3829050" y="4833938"/>
          <p14:tracePt t="91691" x="3829050" y="4824413"/>
          <p14:tracePt t="91701" x="3829050" y="4787900"/>
          <p14:tracePt t="91706" x="3829050" y="4768850"/>
          <p14:tracePt t="91714" x="3829050" y="4741863"/>
          <p14:tracePt t="91722" x="3865563" y="4714875"/>
          <p14:tracePt t="91730" x="3883025" y="4678363"/>
          <p14:tracePt t="91738" x="3902075" y="4660900"/>
          <p14:tracePt t="91746" x="3938588" y="4632325"/>
          <p14:tracePt t="91754" x="3938588" y="4624388"/>
          <p14:tracePt t="91762" x="3948113" y="4614863"/>
          <p14:tracePt t="91778" x="3956050" y="4605338"/>
          <p14:tracePt t="91835" x="3965575" y="4595813"/>
          <p14:tracePt t="91873" x="3975100" y="4587875"/>
          <p14:tracePt t="91892" x="3984625" y="4578350"/>
          <p14:tracePt t="91908" x="4002088" y="4578350"/>
          <p14:tracePt t="91940" x="4021138" y="4578350"/>
          <p14:tracePt t="91948" x="4029075" y="4578350"/>
          <p14:tracePt t="91963" x="4057650" y="4595813"/>
          <p14:tracePt t="91970" x="4075113" y="4614863"/>
          <p14:tracePt t="91986" x="4084638" y="4641850"/>
          <p14:tracePt t="91994" x="4084638" y="4660900"/>
          <p14:tracePt t="92002" x="4084638" y="4678363"/>
          <p14:tracePt t="92010" x="4084638" y="4697413"/>
          <p14:tracePt t="92018" x="4084638" y="4732338"/>
          <p14:tracePt t="92028" x="4084638" y="4760913"/>
          <p14:tracePt t="92035" x="4084638" y="4797425"/>
          <p14:tracePt t="92045" x="4075113" y="4833938"/>
          <p14:tracePt t="92051" x="4075113" y="4851400"/>
          <p14:tracePt t="92059" x="4065588" y="4870450"/>
          <p14:tracePt t="92067" x="4065588" y="4878388"/>
          <p14:tracePt t="92074" x="4057650" y="4887913"/>
          <p14:tracePt t="92083" x="4057650" y="4897438"/>
          <p14:tracePt t="92131" x="4048125" y="4924425"/>
          <p14:tracePt t="92340" x="4084638" y="4924425"/>
          <p14:tracePt t="92346" x="4165600" y="4914900"/>
          <p14:tracePt t="92354" x="4230688" y="4906963"/>
          <p14:tracePt t="92362" x="4321175" y="4906963"/>
          <p14:tracePt t="92370" x="4348163" y="4897438"/>
          <p14:tracePt t="92380" x="4403725" y="4870450"/>
          <p14:tracePt t="92387" x="4413250" y="4870450"/>
          <p14:tracePt t="92397" x="4430713" y="4860925"/>
          <p14:tracePt t="92414" x="4430713" y="4841875"/>
          <p14:tracePt t="92420" x="4430713" y="4824413"/>
          <p14:tracePt t="92430" x="4430713" y="4814888"/>
          <p14:tracePt t="92434" x="4430713" y="4797425"/>
          <p14:tracePt t="92450" x="4430713" y="4787900"/>
          <p14:tracePt t="92458" x="4430713" y="4778375"/>
          <p14:tracePt t="92539" x="4440238" y="4768850"/>
          <p14:tracePt t="92546" x="4484688" y="4687888"/>
          <p14:tracePt t="92555" x="4494213" y="4668838"/>
          <p14:tracePt t="92571" x="4521200" y="4614863"/>
          <p14:tracePt t="92578" x="4540250" y="4595813"/>
          <p14:tracePt t="92586" x="4576763" y="4559300"/>
          <p14:tracePt t="92593" x="4613275" y="4514850"/>
          <p14:tracePt t="92602" x="4630738" y="4495800"/>
          <p14:tracePt t="92611" x="4667250" y="4441825"/>
          <p14:tracePt t="92618" x="4667250" y="4432300"/>
          <p14:tracePt t="92627" x="4676775" y="4405313"/>
          <p14:tracePt t="92634" x="4730750" y="4340225"/>
          <p14:tracePt t="92643" x="4767263" y="4276725"/>
          <p14:tracePt t="92650" x="4786313" y="4249738"/>
          <p14:tracePt t="92658" x="4795838" y="4240213"/>
          <p14:tracePt t="92666" x="4813300" y="4222750"/>
          <p14:tracePt t="92674" x="4822825" y="4213225"/>
          <p14:tracePt t="92756" x="4786313" y="4268788"/>
          <p14:tracePt t="92763" x="4749800" y="4322763"/>
          <p14:tracePt t="92774" x="4740275" y="4349750"/>
          <p14:tracePt t="92778" x="4667250" y="4413250"/>
          <p14:tracePt t="92786" x="4630738" y="4459288"/>
          <p14:tracePt t="92794" x="4594225" y="4505325"/>
          <p14:tracePt t="92802" x="4576763" y="4522788"/>
          <p14:tracePt t="92810" x="4557713" y="4541838"/>
          <p14:tracePt t="92827" x="4549775" y="4551363"/>
          <p14:tracePt t="92834" x="4521200" y="4578350"/>
          <p14:tracePt t="92844" x="4484688" y="4614863"/>
          <p14:tracePt t="92850" x="4467225" y="4632325"/>
          <p14:tracePt t="92859" x="4430713" y="4678363"/>
          <p14:tracePt t="92866" x="4430713" y="4687888"/>
          <p14:tracePt t="92873" x="4421188" y="4724400"/>
          <p14:tracePt t="92882" x="4367213" y="4768850"/>
          <p14:tracePt t="92890" x="4357688" y="4787900"/>
          <p14:tracePt t="92899" x="4340225" y="4851400"/>
          <p14:tracePt t="92907" x="4311650" y="4878388"/>
          <p14:tracePt t="92915" x="4294188" y="4906963"/>
          <p14:tracePt t="92925" x="4257675" y="4951413"/>
          <p14:tracePt t="92931" x="4238625" y="5016500"/>
          <p14:tracePt t="92939" x="4184650" y="5080000"/>
          <p14:tracePt t="92947" x="4175125" y="5126038"/>
          <p14:tracePt t="92958" x="4138613" y="5170488"/>
          <p14:tracePt t="92962" x="4111625" y="5233988"/>
          <p14:tracePt t="92972" x="4102100" y="5262563"/>
          <p14:tracePt t="92979" x="4094163" y="5307013"/>
          <p14:tracePt t="92986" x="4084638" y="5335588"/>
          <p14:tracePt t="92994" x="4075113" y="5343525"/>
          <p14:tracePt t="93002" x="4075113" y="5362575"/>
          <p14:tracePt t="93010" x="4065588" y="5372100"/>
          <p14:tracePt t="93172" x="4102100" y="5343525"/>
          <p14:tracePt t="93179" x="4111625" y="5299075"/>
          <p14:tracePt t="93190" x="4148138" y="5253038"/>
          <p14:tracePt t="93197" x="4157663" y="5207000"/>
          <p14:tracePt t="93203" x="4184650" y="5153025"/>
          <p14:tracePt t="93211" x="4194175" y="5070475"/>
          <p14:tracePt t="93218" x="4211638" y="5024438"/>
          <p14:tracePt t="93228" x="4230688" y="4933950"/>
          <p14:tracePt t="93234" x="4230688" y="4897438"/>
          <p14:tracePt t="93244" x="4238625" y="4824413"/>
          <p14:tracePt t="93250" x="4238625" y="4778375"/>
          <p14:tracePt t="93258" x="4238625" y="4724400"/>
          <p14:tracePt t="93266" x="4238625" y="4687888"/>
          <p14:tracePt t="93274" x="4238625" y="4660900"/>
          <p14:tracePt t="93282" x="4238625" y="4641850"/>
          <p14:tracePt t="93290" x="4238625" y="4595813"/>
          <p14:tracePt t="93298" x="4267200" y="4541838"/>
          <p14:tracePt t="93314" x="4267200" y="4514850"/>
          <p14:tracePt t="93330" x="4267200" y="4505325"/>
          <p14:tracePt t="93379" x="4275138" y="4495800"/>
          <p14:tracePt t="93405" x="4321175" y="4505325"/>
          <p14:tracePt t="93413" x="4357688" y="4605338"/>
          <p14:tracePt t="93421" x="4394200" y="4668838"/>
          <p14:tracePt t="93431" x="4457700" y="4768850"/>
          <p14:tracePt t="93435" x="4521200" y="4870450"/>
          <p14:tracePt t="93445" x="4613275" y="4987925"/>
          <p14:tracePt t="93450" x="4703763" y="5070475"/>
          <p14:tracePt t="93459" x="4822825" y="5207000"/>
          <p14:tracePt t="93466" x="4922838" y="5307013"/>
          <p14:tracePt t="93474" x="5041900" y="5435600"/>
          <p14:tracePt t="93482" x="5151438" y="5535613"/>
          <p14:tracePt t="93490" x="5232400" y="5608638"/>
          <p14:tracePt t="93498" x="5297488" y="5654675"/>
          <p14:tracePt t="93506" x="5360988" y="5681663"/>
          <p14:tracePt t="93514" x="5387975" y="5699125"/>
          <p14:tracePt t="93522" x="5405438" y="5699125"/>
          <p14:tracePt t="93611" x="5414963" y="5708650"/>
          <p14:tracePt t="93708" x="5397500" y="5708650"/>
          <p14:tracePt t="93715" x="5378450" y="5691188"/>
          <p14:tracePt t="93723" x="5360988" y="5662613"/>
          <p14:tracePt t="93732" x="5351463" y="5645150"/>
          <p14:tracePt t="93739" x="5314950" y="5599113"/>
          <p14:tracePt t="93746" x="5305425" y="5581650"/>
          <p14:tracePt t="93755" x="5287963" y="5535613"/>
          <p14:tracePt t="93763" x="5268913" y="5499100"/>
          <p14:tracePt t="93771" x="5260975" y="5481638"/>
          <p14:tracePt t="93779" x="5260975" y="5462588"/>
          <p14:tracePt t="93786" x="5251450" y="5462588"/>
          <p14:tracePt t="93794" x="5241925" y="5453063"/>
          <p14:tracePt t="93802" x="5232400" y="5445125"/>
          <p14:tracePt t="93884" x="5224463" y="5426075"/>
          <p14:tracePt t="93892" x="5224463" y="5416550"/>
          <p14:tracePt t="93900" x="5224463" y="5380038"/>
          <p14:tracePt t="93907" x="5205413" y="5362575"/>
          <p14:tracePt t="93916" x="5195888" y="5343525"/>
          <p14:tracePt t="93923" x="5178425" y="5326063"/>
          <p14:tracePt t="93932" x="5168900" y="5299075"/>
          <p14:tracePt t="93939" x="5159375" y="5289550"/>
          <p14:tracePt t="93948" x="5141913" y="5270500"/>
          <p14:tracePt t="93955" x="5122863" y="5253038"/>
          <p14:tracePt t="93971" x="5105400" y="5253038"/>
          <p14:tracePt t="93982" x="5095875" y="5253038"/>
          <p14:tracePt t="94098" x="5086350" y="5253038"/>
          <p14:tracePt t="94114" x="5095875" y="5262563"/>
          <p14:tracePt t="94147" x="5105400" y="5262563"/>
          <p14:tracePt t="94171" x="5114925" y="5262563"/>
          <p14:tracePt t="94212" x="5114925" y="5253038"/>
          <p14:tracePt t="94219" x="5114925" y="5243513"/>
          <p14:tracePt t="94229" x="5114925" y="5233988"/>
          <p14:tracePt t="94331" x="5114925" y="5226050"/>
          <p14:tracePt t="94339" x="5105400" y="5226050"/>
          <p14:tracePt t="94347" x="5095875" y="5226050"/>
          <p14:tracePt t="94355" x="5078413" y="5226050"/>
          <p14:tracePt t="94362" x="5041900" y="5226050"/>
          <p14:tracePt t="94370" x="4986338" y="5226050"/>
          <p14:tracePt t="94378" x="4941888" y="5226050"/>
          <p14:tracePt t="94386" x="4886325" y="5226050"/>
          <p14:tracePt t="94394" x="4832350" y="5207000"/>
          <p14:tracePt t="94402" x="4786313" y="5207000"/>
          <p14:tracePt t="94410" x="4740275" y="5170488"/>
          <p14:tracePt t="94418" x="4713288" y="5160963"/>
          <p14:tracePt t="94428" x="4703763" y="5160963"/>
          <p14:tracePt t="94434" x="4695825" y="5153025"/>
          <p14:tracePt t="94451" x="4695825" y="5126038"/>
          <p14:tracePt t="94460" x="4695825" y="5116513"/>
          <p14:tracePt t="94466" x="4713288" y="5080000"/>
          <p14:tracePt t="94474" x="4713288" y="5053013"/>
          <p14:tracePt t="94482" x="4722813" y="5033963"/>
          <p14:tracePt t="94490" x="4730750" y="5024438"/>
          <p14:tracePt t="94498" x="4740275" y="4997450"/>
          <p14:tracePt t="94514" x="4740275" y="4960938"/>
          <p14:tracePt t="94530" x="4740275" y="4951413"/>
          <p14:tracePt t="94539" x="4740275" y="4933950"/>
          <p14:tracePt t="94546" x="4740275" y="4906963"/>
          <p14:tracePt t="94555" x="4740275" y="4887913"/>
          <p14:tracePt t="94562" x="4740275" y="4860925"/>
          <p14:tracePt t="94570" x="4740275" y="4841875"/>
          <p14:tracePt t="94578" x="4740275" y="4797425"/>
          <p14:tracePt t="94586" x="4740275" y="4778375"/>
          <p14:tracePt t="94594" x="4740275" y="4760913"/>
          <p14:tracePt t="94602" x="4740275" y="4741863"/>
          <p14:tracePt t="94610" x="4740275" y="4714875"/>
          <p14:tracePt t="94618" x="4740275" y="4705350"/>
          <p14:tracePt t="94627" x="4740275" y="4678363"/>
          <p14:tracePt t="94644" x="4740275" y="4668838"/>
          <p14:tracePt t="94650" x="4740275" y="4660900"/>
          <p14:tracePt t="94658" x="4740275" y="4641850"/>
          <p14:tracePt t="94666" x="4759325" y="4624388"/>
          <p14:tracePt t="94698" x="4767263" y="4614863"/>
          <p14:tracePt t="94714" x="4776788" y="4587875"/>
          <p14:tracePt t="94731" x="4776788" y="4578350"/>
          <p14:tracePt t="94739" x="4776788" y="4568825"/>
          <p14:tracePt t="94747" x="4786313" y="4568825"/>
          <p14:tracePt t="94755" x="4786313" y="4559300"/>
          <p14:tracePt t="94763" x="4786313" y="4551363"/>
          <p14:tracePt t="94780" x="4786313" y="4532313"/>
          <p14:tracePt t="94797" x="4786313" y="4514850"/>
          <p14:tracePt t="94819" x="4786313" y="4505325"/>
          <p14:tracePt t="94835" x="4786313" y="4495800"/>
          <p14:tracePt t="94846" x="4786313" y="4478338"/>
          <p14:tracePt t="94851" x="4767263" y="4449763"/>
          <p14:tracePt t="94863" x="4759325" y="4449763"/>
          <p14:tracePt t="94867" x="4749800" y="4441825"/>
          <p14:tracePt t="94875" x="4749800" y="4432300"/>
          <p14:tracePt t="94883" x="4740275" y="4413250"/>
          <p14:tracePt t="94899" x="4740275" y="4386263"/>
          <p14:tracePt t="94907" x="4740275" y="4376738"/>
          <p14:tracePt t="94915" x="4740275" y="4368800"/>
          <p14:tracePt t="94923" x="4740275" y="4359275"/>
          <p14:tracePt t="94931" x="4740275" y="4340225"/>
          <p14:tracePt t="94994" x="4722813" y="4322763"/>
          <p14:tracePt t="95058" x="4713288" y="4313238"/>
          <p14:tracePt t="95066" x="4713288" y="4303713"/>
          <p14:tracePt t="95083" x="4703763" y="4286250"/>
          <p14:tracePt t="95098" x="4703763" y="4276725"/>
          <p14:tracePt t="95115" x="4703763" y="4259263"/>
          <p14:tracePt t="95412" x="4703763" y="4249738"/>
          <p14:tracePt t="96279" x="4695825" y="4240213"/>
          <p14:tracePt t="96294" x="4686300" y="4240213"/>
          <p14:tracePt t="96301" x="4676775" y="4240213"/>
          <p14:tracePt t="96307" x="4667250" y="4240213"/>
          <p14:tracePt t="96314" x="4659313" y="4240213"/>
          <p14:tracePt t="96330" x="4649788" y="4249738"/>
          <p14:tracePt t="96779" x="4640263" y="4249738"/>
          <p14:tracePt t="96787" x="4630738" y="4249738"/>
          <p14:tracePt t="96796" x="4613275" y="4249738"/>
          <p14:tracePt t="96803" x="4603750" y="4249738"/>
          <p14:tracePt t="96828" x="4594225" y="4249738"/>
          <p14:tracePt t="96834" x="4586288" y="4259263"/>
          <p14:tracePt t="97131" x="4586288" y="4249738"/>
          <p14:tracePt t="97138" x="4586288" y="4222750"/>
          <p14:tracePt t="97154" x="4586288" y="4203700"/>
          <p14:tracePt t="97162" x="4586288" y="4195763"/>
          <p14:tracePt t="97388" x="4586288" y="4176713"/>
          <p14:tracePt t="97403" x="4586288" y="4167188"/>
          <p14:tracePt t="97411" x="4586288" y="4149725"/>
          <p14:tracePt t="97419" x="4594225" y="4149725"/>
          <p14:tracePt t="97435" x="4594225" y="4140200"/>
          <p14:tracePt t="97447" x="4603750" y="4122738"/>
          <p14:tracePt t="97450" x="4613275" y="4103688"/>
          <p14:tracePt t="97458" x="4613275" y="4086225"/>
          <p14:tracePt t="97466" x="4622800" y="4067175"/>
          <p14:tracePt t="97482" x="4622800" y="4049713"/>
          <p14:tracePt t="97507" x="4630738" y="4030663"/>
          <p14:tracePt t="97731" x="4640263" y="4040188"/>
          <p14:tracePt t="97738" x="4640263" y="4049713"/>
          <p14:tracePt t="97746" x="4640263" y="4076700"/>
          <p14:tracePt t="97754" x="4640263" y="4086225"/>
          <p14:tracePt t="97762" x="4640263" y="4094163"/>
          <p14:tracePt t="97770" x="4640263" y="4103688"/>
          <p14:tracePt t="97778" x="4630738" y="4113213"/>
          <p14:tracePt t="97900" x="4630738" y="4122738"/>
          <p14:tracePt t="97907" x="4622800" y="4122738"/>
          <p14:tracePt t="97916" x="4613275" y="4130675"/>
          <p14:tracePt t="97934" x="4594225" y="4140200"/>
          <p14:tracePt t="98052" x="4576763" y="4140200"/>
          <p14:tracePt t="98068" x="4557713" y="4149725"/>
          <p14:tracePt t="98076" x="4549775" y="4167188"/>
          <p14:tracePt t="98100" x="4530725" y="4167188"/>
          <p14:tracePt t="98397" x="4521200" y="4176713"/>
          <p14:tracePt t="98403" x="4513263" y="4213225"/>
          <p14:tracePt t="98411" x="4467225" y="4249738"/>
          <p14:tracePt t="98418" x="4440238" y="4276725"/>
          <p14:tracePt t="98427" x="4403725" y="4313238"/>
          <p14:tracePt t="98434" x="4376738" y="4332288"/>
          <p14:tracePt t="98443" x="4330700" y="4376738"/>
          <p14:tracePt t="98450" x="4294188" y="4395788"/>
          <p14:tracePt t="98458" x="4275138" y="4413250"/>
          <p14:tracePt t="98466" x="4257675" y="4432300"/>
          <p14:tracePt t="98474" x="4248150" y="4441825"/>
          <p14:tracePt t="98498" x="4238625" y="4449763"/>
          <p14:tracePt t="98514" x="4230688" y="4459288"/>
          <p14:tracePt t="98522" x="4230688" y="4468813"/>
          <p14:tracePt t="98531" x="4221163" y="4486275"/>
          <p14:tracePt t="98539" x="4211638" y="4495800"/>
          <p14:tracePt t="98563" x="4202113" y="4505325"/>
          <p14:tracePt t="98571" x="4194175" y="4514850"/>
          <p14:tracePt t="98587" x="4194175" y="4532313"/>
          <p14:tracePt t="98627" x="4194175" y="4541838"/>
          <p14:tracePt t="98644" x="4184650" y="4551363"/>
          <p14:tracePt t="98667" x="4175125" y="4559300"/>
          <p14:tracePt t="98690" x="4165600" y="4578350"/>
          <p14:tracePt t="98707" x="4157663" y="4587875"/>
          <p14:tracePt t="98724" x="4157663" y="4595813"/>
          <p14:tracePt t="98733" x="4148138" y="4605338"/>
          <p14:tracePt t="98739" x="4129088" y="4624388"/>
          <p14:tracePt t="98748" x="4094163" y="4651375"/>
          <p14:tracePt t="98754" x="4075113" y="4660900"/>
          <p14:tracePt t="98763" x="4057650" y="4687888"/>
          <p14:tracePt t="98770" x="4038600" y="4705350"/>
          <p14:tracePt t="98779" x="4021138" y="4724400"/>
          <p14:tracePt t="98802" x="4011613" y="4732338"/>
          <p14:tracePt t="98894" x="4011613" y="4724400"/>
          <p14:tracePt t="98900" x="4011613" y="4697413"/>
          <p14:tracePt t="98907" x="4048125" y="4651375"/>
          <p14:tracePt t="98915" x="4065588" y="4614863"/>
          <p14:tracePt t="98923" x="4084638" y="4595813"/>
          <p14:tracePt t="98934" x="4121150" y="4568825"/>
          <p14:tracePt t="98938" x="4148138" y="4532313"/>
          <p14:tracePt t="98947" x="4194175" y="4486275"/>
          <p14:tracePt t="98954" x="4221163" y="4449763"/>
          <p14:tracePt t="98962" x="4248150" y="4432300"/>
          <p14:tracePt t="98979" x="4311650" y="4376738"/>
          <p14:tracePt t="98987" x="4357688" y="4332288"/>
          <p14:tracePt t="98996" x="4367213" y="4322763"/>
          <p14:tracePt t="99003" x="4394200" y="4295775"/>
          <p14:tracePt t="99013" x="4413250" y="4276725"/>
          <p14:tracePt t="99019" x="4430713" y="4259263"/>
          <p14:tracePt t="99029" x="4440238" y="4240213"/>
          <p14:tracePt t="99035" x="4457700" y="4232275"/>
          <p14:tracePt t="99045" x="4467225" y="4222750"/>
          <p14:tracePt t="99063" x="4476750" y="4203700"/>
          <p14:tracePt t="99266" x="4484688" y="4195763"/>
          <p14:tracePt t="99322" x="4503738" y="4195763"/>
          <p14:tracePt t="99338" x="4521200" y="4186238"/>
          <p14:tracePt t="99346" x="4540250" y="4159250"/>
          <p14:tracePt t="99354" x="4549775" y="4159250"/>
          <p14:tracePt t="99362" x="4557713" y="4159250"/>
          <p14:tracePt t="99370" x="4567238" y="4149725"/>
          <p14:tracePt t="99380" x="4594225" y="4130675"/>
          <p14:tracePt t="99397" x="4594225" y="4122738"/>
          <p14:tracePt t="99698" x="4603750" y="4122738"/>
          <p14:tracePt t="99714" x="4603750" y="4130675"/>
          <p14:tracePt t="100651" x="4594225" y="4130675"/>
          <p14:tracePt t="100659" x="4567238" y="4159250"/>
          <p14:tracePt t="100666" x="4513263" y="4213225"/>
          <p14:tracePt t="100674" x="4467225" y="4259263"/>
          <p14:tracePt t="100682" x="4413250" y="4313238"/>
          <p14:tracePt t="100690" x="4348163" y="4359275"/>
          <p14:tracePt t="100698" x="4303713" y="4413250"/>
          <p14:tracePt t="100706" x="4267200" y="4441825"/>
          <p14:tracePt t="100714" x="4202113" y="4532313"/>
          <p14:tracePt t="100722" x="4148138" y="4578350"/>
          <p14:tracePt t="100730" x="4129088" y="4624388"/>
          <p14:tracePt t="100738" x="4102100" y="4687888"/>
          <p14:tracePt t="100746" x="4084638" y="4714875"/>
          <p14:tracePt t="100754" x="4075113" y="4732338"/>
          <p14:tracePt t="100762" x="4075113" y="4751388"/>
          <p14:tracePt t="100770" x="4065588" y="4778375"/>
          <p14:tracePt t="100876" x="4094163" y="4778375"/>
          <p14:tracePt t="100882" x="4165600" y="4768850"/>
          <p14:tracePt t="100890" x="4211638" y="4732338"/>
          <p14:tracePt t="100898" x="4284663" y="4678363"/>
          <p14:tracePt t="100906" x="4367213" y="4624388"/>
          <p14:tracePt t="100914" x="4430713" y="4568825"/>
          <p14:tracePt t="100922" x="4513263" y="4514850"/>
          <p14:tracePt t="100930" x="4576763" y="4478338"/>
          <p14:tracePt t="100938" x="4594225" y="4432300"/>
          <p14:tracePt t="100946" x="4630738" y="4405313"/>
          <p14:tracePt t="100954" x="4640263" y="4386263"/>
          <p14:tracePt t="100962" x="4659313" y="4349750"/>
          <p14:tracePt t="100979" x="4667250" y="4322763"/>
          <p14:tracePt t="100987" x="4667250" y="4313238"/>
          <p14:tracePt t="101051" x="4667250" y="4303713"/>
          <p14:tracePt t="101068" x="4676775" y="4295775"/>
          <p14:tracePt t="101090" x="4676775" y="4286250"/>
          <p14:tracePt t="101098" x="4676775" y="4268788"/>
          <p14:tracePt t="101106" x="4686300" y="4259263"/>
          <p14:tracePt t="101122" x="4686300" y="4249738"/>
          <p14:tracePt t="101130" x="4686300" y="4240213"/>
          <p14:tracePt t="101138" x="4695825" y="4222750"/>
          <p14:tracePt t="101154" x="4703763" y="4213225"/>
          <p14:tracePt t="101162" x="4713288" y="4203700"/>
          <p14:tracePt t="101171" x="4722813" y="4195763"/>
          <p14:tracePt t="101179" x="4730750" y="4195763"/>
          <p14:tracePt t="101186" x="4749800" y="4176713"/>
          <p14:tracePt t="101211" x="4759325" y="4159250"/>
          <p14:tracePt t="101403" x="4759325" y="4167188"/>
          <p14:tracePt t="101411" x="4759325" y="4176713"/>
          <p14:tracePt t="101427" x="4759325" y="4186238"/>
          <p14:tracePt t="101443" x="4759325" y="4203700"/>
          <p14:tracePt t="101452" x="4749800" y="4222750"/>
          <p14:tracePt t="101580" x="4740275" y="4240213"/>
          <p14:tracePt t="101590" x="4740275" y="4259263"/>
          <p14:tracePt t="101596" x="4740275" y="4276725"/>
          <p14:tracePt t="101602" x="4722813" y="4313238"/>
          <p14:tracePt t="101611" x="4722813" y="4322763"/>
          <p14:tracePt t="101618" x="4713288" y="4359275"/>
          <p14:tracePt t="101627" x="4695825" y="4405313"/>
          <p14:tracePt t="101634" x="4686300" y="4459288"/>
          <p14:tracePt t="101643" x="4667250" y="4505325"/>
          <p14:tracePt t="101650" x="4630738" y="4568825"/>
          <p14:tracePt t="101660" x="4630738" y="4595813"/>
          <p14:tracePt t="101666" x="4613275" y="4660900"/>
          <p14:tracePt t="101679" x="4603750" y="4697413"/>
          <p14:tracePt t="101690" x="4540250" y="4841875"/>
          <p14:tracePt t="101699" x="4513263" y="4870450"/>
          <p14:tracePt t="101706" x="4494213" y="4933950"/>
          <p14:tracePt t="101715" x="4484688" y="4987925"/>
          <p14:tracePt t="101722" x="4484688" y="5043488"/>
          <p14:tracePt t="101730" x="4440238" y="5106988"/>
          <p14:tracePt t="101738" x="4421188" y="5189538"/>
          <p14:tracePt t="101746" x="4421188" y="5243513"/>
          <p14:tracePt t="101754" x="4376738" y="5326063"/>
          <p14:tracePt t="101762" x="4367213" y="5389563"/>
          <p14:tracePt t="101770" x="4357688" y="5426075"/>
          <p14:tracePt t="101778" x="4330700" y="5489575"/>
          <p14:tracePt t="101796" x="4330700" y="5499100"/>
          <p14:tracePt t="101901" x="4348163" y="5472113"/>
          <p14:tracePt t="101908" x="4376738" y="5408613"/>
          <p14:tracePt t="101918" x="4403725" y="5343525"/>
          <p14:tracePt t="101923" x="4413250" y="5289550"/>
          <p14:tracePt t="101930" x="4440238" y="5189538"/>
          <p14:tracePt t="101938" x="4467225" y="5106988"/>
          <p14:tracePt t="101946" x="4467225" y="5070475"/>
          <p14:tracePt t="101954" x="4476750" y="5024438"/>
          <p14:tracePt t="101962" x="4503738" y="4951413"/>
          <p14:tracePt t="101979" x="4513263" y="4833938"/>
          <p14:tracePt t="101986" x="4521200" y="4768850"/>
          <p14:tracePt t="101994" x="4521200" y="4697413"/>
          <p14:tracePt t="102002" x="4567238" y="4605338"/>
          <p14:tracePt t="102010" x="4576763" y="4522788"/>
          <p14:tracePt t="102018" x="4576763" y="4432300"/>
          <p14:tracePt t="102026" x="4594225" y="4359275"/>
          <p14:tracePt t="102034" x="4603750" y="4295775"/>
          <p14:tracePt t="102042" x="4630738" y="4213225"/>
          <p14:tracePt t="102050" x="4630738" y="4176713"/>
          <p14:tracePt t="102059" x="4630738" y="4149725"/>
          <p14:tracePt t="102066" x="4630738" y="4140200"/>
          <p14:tracePt t="102077" x="4630738" y="4130675"/>
          <p14:tracePt t="102083" x="4630738" y="4122738"/>
          <p14:tracePt t="102172" x="4630738" y="4140200"/>
          <p14:tracePt t="102179" x="4630738" y="4186238"/>
          <p14:tracePt t="102188" x="4640263" y="4222750"/>
          <p14:tracePt t="102196" x="4640263" y="4232275"/>
          <p14:tracePt t="102203" x="4640263" y="4249738"/>
          <p14:tracePt t="102211" x="4640263" y="4286250"/>
          <p14:tracePt t="102219" x="4649788" y="4349750"/>
          <p14:tracePt t="102228" x="4695825" y="4441825"/>
          <p14:tracePt t="102235" x="4695825" y="4486275"/>
          <p14:tracePt t="102244" x="4722813" y="4541838"/>
          <p14:tracePt t="102251" x="4759325" y="4641850"/>
          <p14:tracePt t="102261" x="4786313" y="4714875"/>
          <p14:tracePt t="102267" x="4840288" y="4797425"/>
          <p14:tracePt t="102277" x="4895850" y="4878388"/>
          <p14:tracePt t="102283" x="4913313" y="4924425"/>
          <p14:tracePt t="102291" x="4968875" y="4979988"/>
          <p14:tracePt t="102299" x="4986338" y="4997450"/>
          <p14:tracePt t="102307" x="5049838" y="5070475"/>
          <p14:tracePt t="102315" x="5105400" y="5133975"/>
          <p14:tracePt t="102323" x="5151438" y="5189538"/>
          <p14:tracePt t="102331" x="5205413" y="5233988"/>
          <p14:tracePt t="102340" x="5224463" y="5270500"/>
          <p14:tracePt t="102348" x="5251450" y="5299075"/>
          <p14:tracePt t="102355" x="5260975" y="5316538"/>
          <p14:tracePt t="102362" x="5260975" y="5326063"/>
          <p14:tracePt t="102451" x="5268913" y="5335588"/>
          <p14:tracePt t="102467" x="5278438" y="5353050"/>
          <p14:tracePt t="102579" x="5287963" y="5353050"/>
          <p14:tracePt t="102589" x="5297488" y="5353050"/>
          <p14:tracePt t="102605" x="5305425" y="5343525"/>
          <p14:tracePt t="102610" x="5305425" y="5326063"/>
          <p14:tracePt t="102618" x="5305425" y="5299075"/>
          <p14:tracePt t="102627" x="5305425" y="5280025"/>
          <p14:tracePt t="102634" x="5305425" y="5253038"/>
          <p14:tracePt t="102643" x="5305425" y="5180013"/>
          <p14:tracePt t="102650" x="5268913" y="5116513"/>
          <p14:tracePt t="102659" x="5232400" y="5033963"/>
          <p14:tracePt t="102666" x="5205413" y="4951413"/>
          <p14:tracePt t="102674" x="5195888" y="4914900"/>
          <p14:tracePt t="102682" x="5178425" y="4870450"/>
          <p14:tracePt t="102690" x="5151438" y="4841875"/>
          <p14:tracePt t="102698" x="5151438" y="4824413"/>
          <p14:tracePt t="102706" x="5151438" y="4805363"/>
          <p14:tracePt t="102714" x="5151438" y="4768850"/>
          <p14:tracePt t="102722" x="5151438" y="4760913"/>
          <p14:tracePt t="102730" x="5151438" y="4714875"/>
          <p14:tracePt t="102739" x="5178425" y="4697413"/>
          <p14:tracePt t="102746" x="5195888" y="4660900"/>
          <p14:tracePt t="102755" x="5224463" y="4632325"/>
          <p14:tracePt t="102762" x="5232400" y="4614863"/>
          <p14:tracePt t="102770" x="5260975" y="4568825"/>
          <p14:tracePt t="102778" x="5268913" y="4559300"/>
          <p14:tracePt t="102787" x="5268913" y="4551363"/>
          <p14:tracePt t="102802" x="5278438" y="4551363"/>
          <p14:tracePt t="103100" x="5287963" y="4532313"/>
          <p14:tracePt t="103107" x="5314950" y="4486275"/>
          <p14:tracePt t="103115" x="5305425" y="4459288"/>
          <p14:tracePt t="103123" x="5251450" y="4395788"/>
          <p14:tracePt t="103132" x="5132388" y="4322763"/>
          <p14:tracePt t="103140" x="5068888" y="4286250"/>
          <p14:tracePt t="103146" x="5005388" y="4259263"/>
          <p14:tracePt t="103155" x="4949825" y="4249738"/>
          <p14:tracePt t="103162" x="4913313" y="4213225"/>
          <p14:tracePt t="103170" x="4895850" y="4213225"/>
          <p14:tracePt t="103178" x="4886325" y="4213225"/>
          <p14:tracePt t="103188" x="4876800" y="4203700"/>
          <p14:tracePt t="103588" x="4859338" y="4203700"/>
          <p14:tracePt t="103626" x="4849813" y="4203700"/>
          <p14:tracePt t="103658" x="4840288" y="4195763"/>
          <p14:tracePt t="103666" x="4832350" y="4176713"/>
          <p14:tracePt t="103675" x="4822825" y="4159250"/>
          <p14:tracePt t="103682" x="4803775" y="4149725"/>
          <p14:tracePt t="103690" x="4786313" y="4130675"/>
          <p14:tracePt t="103706" x="4759325" y="4113213"/>
          <p14:tracePt t="103714" x="4740275" y="4103688"/>
          <p14:tracePt t="103738" x="4722813" y="4103688"/>
          <p14:tracePt t="103900" x="4713288" y="4103688"/>
          <p14:tracePt t="103908" x="4703763" y="4103688"/>
          <p14:tracePt t="103916" x="4695825" y="4103688"/>
          <p14:tracePt t="103924" x="4667250" y="4103688"/>
          <p14:tracePt t="103931" x="4659313" y="4103688"/>
          <p14:tracePt t="103941" x="4640263" y="4103688"/>
          <p14:tracePt t="103946" x="4603750" y="4103688"/>
          <p14:tracePt t="103954" x="4567238" y="4103688"/>
          <p14:tracePt t="103962" x="4540250" y="4103688"/>
          <p14:tracePt t="103970" x="4503738" y="4103688"/>
          <p14:tracePt t="103978" x="4476750" y="4103688"/>
          <p14:tracePt t="103986" x="4467225" y="4103688"/>
          <p14:tracePt t="104228" x="4467225" y="4130675"/>
          <p14:tracePt t="104235" x="4467225" y="4213225"/>
          <p14:tracePt t="104244" x="4467225" y="4322763"/>
          <p14:tracePt t="104251" x="4467225" y="4432300"/>
          <p14:tracePt t="104263" x="4467225" y="4541838"/>
          <p14:tracePt t="104267" x="4494213" y="4668838"/>
          <p14:tracePt t="104280" x="4530725" y="4824413"/>
          <p14:tracePt t="104283" x="4567238" y="4951413"/>
          <p14:tracePt t="104291" x="4586288" y="5043488"/>
          <p14:tracePt t="104298" x="4622800" y="5126038"/>
          <p14:tracePt t="104306" x="4640263" y="5189538"/>
          <p14:tracePt t="104314" x="4667250" y="5280025"/>
          <p14:tracePt t="104322" x="4667250" y="5343525"/>
          <p14:tracePt t="104330" x="4676775" y="5372100"/>
          <p14:tracePt t="104338" x="4686300" y="5389563"/>
          <p14:tracePt t="104346" x="4686300" y="5399088"/>
          <p14:tracePt t="104515" x="4686300" y="5372100"/>
          <p14:tracePt t="104524" x="4686300" y="5353050"/>
          <p14:tracePt t="104531" x="4686300" y="5307013"/>
          <p14:tracePt t="104539" x="4686300" y="5289550"/>
          <p14:tracePt t="104547" x="4686300" y="5253038"/>
          <p14:tracePt t="104555" x="4686300" y="5226050"/>
          <p14:tracePt t="104563" x="4686300" y="5207000"/>
          <p14:tracePt t="104571" x="4686300" y="5189538"/>
          <p14:tracePt t="104579" x="4667250" y="5170488"/>
          <p14:tracePt t="104587" x="4659313" y="5160963"/>
          <p14:tracePt t="104595" x="4640263" y="5143500"/>
          <p14:tracePt t="104603" x="4622800" y="5126038"/>
          <p14:tracePt t="104611" x="4613275" y="5116513"/>
          <p14:tracePt t="104619" x="4603750" y="5106988"/>
          <p14:tracePt t="104628" x="4594225" y="5097463"/>
          <p14:tracePt t="104646" x="4594225" y="5089525"/>
          <p14:tracePt t="104667" x="4594225" y="5080000"/>
          <p14:tracePt t="104682" x="4630738" y="5080000"/>
          <p14:tracePt t="104690" x="4703763" y="5080000"/>
          <p14:tracePt t="104699" x="4795838" y="5080000"/>
          <p14:tracePt t="104706" x="4922838" y="5106988"/>
          <p14:tracePt t="104714" x="5005388" y="5153025"/>
          <p14:tracePt t="104722" x="5122863" y="5197475"/>
          <p14:tracePt t="104730" x="5214938" y="5253038"/>
          <p14:tracePt t="104738" x="5351463" y="5307013"/>
          <p14:tracePt t="104746" x="5497513" y="5343525"/>
          <p14:tracePt t="104754" x="5580063" y="5362575"/>
          <p14:tracePt t="104762" x="5670550" y="5380038"/>
          <p14:tracePt t="104770" x="5707063" y="5389563"/>
          <p14:tracePt t="104778" x="5724525" y="5389563"/>
          <p14:tracePt t="104930" x="5724525" y="5399088"/>
          <p14:tracePt t="104938" x="5716588" y="5416550"/>
          <p14:tracePt t="104954" x="5697538" y="5426075"/>
          <p14:tracePt t="104962" x="5688013" y="5435600"/>
          <p14:tracePt t="104987" x="5680075" y="5445125"/>
          <p14:tracePt t="105003" x="5680075" y="5453063"/>
          <p14:tracePt t="105019" x="5680075" y="5462588"/>
          <p14:tracePt t="105028" x="5680075" y="5472113"/>
          <p14:tracePt t="105034" x="5680075" y="5499100"/>
          <p14:tracePt t="105043" x="5680075" y="5508625"/>
          <p14:tracePt t="105050" x="5697538" y="5526088"/>
          <p14:tracePt t="105059" x="5761038" y="5572125"/>
          <p14:tracePt t="105066" x="5797550" y="5572125"/>
          <p14:tracePt t="105077" x="5853113" y="5581650"/>
          <p14:tracePt t="105083" x="5880100" y="5581650"/>
          <p14:tracePt t="105091" x="5916613" y="5589588"/>
          <p14:tracePt t="105098" x="5926138" y="5589588"/>
          <p14:tracePt t="105114" x="5935663" y="5589588"/>
          <p14:tracePt t="105138" x="5943600" y="5589588"/>
          <p14:tracePt t="105466" x="5943600" y="5581650"/>
          <p14:tracePt t="105474" x="5935663" y="5572125"/>
          <p14:tracePt t="105482" x="5935663" y="5562600"/>
          <p14:tracePt t="105490" x="5935663" y="5554663"/>
          <p14:tracePt t="105498" x="5935663" y="5526088"/>
          <p14:tracePt t="105514" x="5935663" y="5518150"/>
          <p14:tracePt t="105530" x="5935663" y="5499100"/>
          <p14:tracePt t="105538" x="5935663" y="5489575"/>
          <p14:tracePt t="105554" x="5935663" y="5481638"/>
          <p14:tracePt t="105562" x="5935663" y="5472113"/>
          <p14:tracePt t="105579" x="5935663" y="5453063"/>
          <p14:tracePt t="105596" x="5935663" y="5445125"/>
          <p14:tracePt t="105626" x="5943600" y="5445125"/>
          <p14:tracePt t="105634" x="5953125" y="5445125"/>
          <p14:tracePt t="105666" x="5962650" y="5445125"/>
          <p14:tracePt t="105675" x="5972175" y="5445125"/>
          <p14:tracePt t="105682" x="5980113" y="5445125"/>
          <p14:tracePt t="105690" x="5980113" y="5435600"/>
          <p14:tracePt t="105706" x="5989638" y="5426075"/>
          <p14:tracePt t="105714" x="6016625" y="5399088"/>
          <p14:tracePt t="105730" x="6026150" y="5389563"/>
          <p14:tracePt t="105738" x="6035675" y="5380038"/>
          <p14:tracePt t="105746" x="6043613" y="5372100"/>
          <p14:tracePt t="105754" x="6043613" y="5362575"/>
          <p14:tracePt t="105890" x="6035675" y="5362575"/>
          <p14:tracePt t="105914" x="6026150" y="5372100"/>
          <p14:tracePt t="105930" x="5999163" y="5380038"/>
          <p14:tracePt t="106004" x="5980113" y="5408613"/>
          <p14:tracePt t="106019" x="5972175" y="5426075"/>
          <p14:tracePt t="106035" x="5972175" y="5435600"/>
          <p14:tracePt t="106044" x="5972175" y="5445125"/>
          <p14:tracePt t="106051" x="5972175" y="5453063"/>
          <p14:tracePt t="106067" x="5972175" y="5462588"/>
          <p14:tracePt t="106327" x="5972175" y="5453063"/>
          <p14:tracePt t="106403" x="5980113" y="5453063"/>
          <p14:tracePt t="106418" x="5999163" y="5462588"/>
          <p14:tracePt t="106434" x="6007100" y="5472113"/>
          <p14:tracePt t="106442" x="6016625" y="5481638"/>
          <p14:tracePt t="106450" x="6026150" y="5489575"/>
          <p14:tracePt t="106466" x="6035675" y="5489575"/>
          <p14:tracePt t="106510" x="6043613" y="5499100"/>
          <p14:tracePt t="106547" x="6053138" y="5499100"/>
          <p14:tracePt t="106563" x="6062663" y="5499100"/>
          <p14:tracePt t="106579" x="6072188" y="5499100"/>
          <p14:tracePt t="106587" x="6080125" y="5499100"/>
          <p14:tracePt t="106595" x="6099175" y="5508625"/>
          <p14:tracePt t="106603" x="6108700" y="5508625"/>
          <p14:tracePt t="106618" x="6116638" y="5508625"/>
          <p14:tracePt t="106642" x="6135688" y="5508625"/>
          <p14:tracePt t="106659" x="6145213" y="5508625"/>
          <p14:tracePt t="106674" x="6153150" y="5508625"/>
          <p14:tracePt t="106682" x="6162675" y="5508625"/>
          <p14:tracePt t="106699" x="6181725" y="5508625"/>
          <p14:tracePt t="106728" x="6189663" y="5508625"/>
          <p14:tracePt t="106740" x="6199188" y="5508625"/>
          <p14:tracePt t="106747" x="6218238" y="5508625"/>
          <p14:tracePt t="106771" x="6226175" y="5508625"/>
          <p14:tracePt t="106781" x="6235700" y="5508625"/>
          <p14:tracePt t="106797" x="6245225" y="5508625"/>
          <p14:tracePt t="106803" x="6254750" y="5508625"/>
          <p14:tracePt t="106814" x="6262688" y="5508625"/>
          <p14:tracePt t="106831" x="6272213" y="5508625"/>
          <p14:tracePt t="106834" x="6281738" y="5518150"/>
          <p14:tracePt t="106850" x="6291263" y="5526088"/>
          <p14:tracePt t="106955" x="6299200" y="5526088"/>
          <p14:tracePt t="106967" x="6308725" y="5526088"/>
          <p14:tracePt t="106979" x="6318250" y="5535613"/>
          <p14:tracePt t="107011" x="6335713" y="5535613"/>
          <p14:tracePt t="107019" x="6354763" y="5535613"/>
          <p14:tracePt t="107027" x="6391275" y="5535613"/>
          <p14:tracePt t="107035" x="6399213" y="5535613"/>
          <p14:tracePt t="107045" x="6435725" y="5545138"/>
          <p14:tracePt t="107050" x="6464300" y="5545138"/>
          <p14:tracePt t="107063" x="6491288" y="5545138"/>
          <p14:tracePt t="107068" x="6500813" y="5545138"/>
          <p14:tracePt t="107079" x="6527800" y="5545138"/>
          <p14:tracePt t="107084" x="6537325" y="5545138"/>
          <p14:tracePt t="107667" x="6545263" y="5554663"/>
          <p14:tracePt t="107682" x="6545263" y="5562600"/>
          <p14:tracePt t="107826" x="6554788" y="5572125"/>
          <p14:tracePt t="107954" x="6564313" y="5572125"/>
          <p14:tracePt t="107963" x="6581775" y="5572125"/>
          <p14:tracePt t="107970" x="6591300" y="5572125"/>
          <p14:tracePt t="107978" x="6618288" y="5572125"/>
          <p14:tracePt t="107986" x="6637338" y="5572125"/>
          <p14:tracePt t="107994" x="6664325" y="5572125"/>
          <p14:tracePt t="108002" x="6681788" y="5572125"/>
          <p14:tracePt t="108011" x="6710363" y="5572125"/>
          <p14:tracePt t="108018" x="6727825" y="5572125"/>
          <p14:tracePt t="108027" x="6746875" y="5572125"/>
          <p14:tracePt t="108034" x="6754813" y="5572125"/>
          <p14:tracePt t="108050" x="6764338" y="5572125"/>
          <p14:tracePt t="108059" x="6783388" y="5572125"/>
          <p14:tracePt t="108075" x="6791325" y="5572125"/>
          <p14:tracePt t="108220" x="6800850" y="5572125"/>
          <p14:tracePt t="108236" x="6810375" y="5572125"/>
          <p14:tracePt t="108244" x="6837363" y="5572125"/>
          <p14:tracePt t="108259" x="6856413" y="5572125"/>
          <p14:tracePt t="108267" x="6892925" y="5572125"/>
          <p14:tracePt t="108279" x="6937375" y="5589588"/>
          <p14:tracePt t="108283" x="6992938" y="5608638"/>
          <p14:tracePt t="108291" x="7056438" y="5626100"/>
          <p14:tracePt t="108299" x="7119938" y="5645150"/>
          <p14:tracePt t="108307" x="7165975" y="5681663"/>
          <p14:tracePt t="108314" x="7183438" y="5681663"/>
          <p14:tracePt t="108322" x="7192963" y="5681663"/>
          <p14:tracePt t="108418" x="7175500" y="5672138"/>
          <p14:tracePt t="108426" x="7165975" y="5672138"/>
          <p14:tracePt t="108434" x="7129463" y="5672138"/>
          <p14:tracePt t="108442" x="7102475" y="5672138"/>
          <p14:tracePt t="108450" x="7083425" y="5654675"/>
          <p14:tracePt t="108459" x="7046913" y="5635625"/>
          <p14:tracePt t="108466" x="7029450" y="5626100"/>
          <p14:tracePt t="108475" x="6992938" y="5626100"/>
          <p14:tracePt t="108482" x="6973888" y="5626100"/>
          <p14:tracePt t="108490" x="6937375" y="5626100"/>
          <p14:tracePt t="108498" x="6919913" y="5618163"/>
          <p14:tracePt t="108514" x="6892925" y="5618163"/>
          <p14:tracePt t="108531" x="6883400" y="5599113"/>
          <p14:tracePt t="108676" x="6883400" y="5589588"/>
          <p14:tracePt t="108795" x="6883400" y="5572125"/>
          <p14:tracePt t="108803" x="6883400" y="5545138"/>
          <p14:tracePt t="108814" x="6883400" y="5535613"/>
          <p14:tracePt t="108826" x="6883400" y="5518150"/>
          <p14:tracePt t="108834" x="6883400" y="5489575"/>
          <p14:tracePt t="108842" x="6883400" y="5453063"/>
          <p14:tracePt t="108850" x="6883400" y="5426075"/>
          <p14:tracePt t="108858" x="6883400" y="5399088"/>
          <p14:tracePt t="108866" x="6883400" y="5372100"/>
          <p14:tracePt t="108875" x="6883400" y="5335588"/>
          <p14:tracePt t="108890" x="6892925" y="5307013"/>
          <p14:tracePt t="108898" x="6892925" y="5299075"/>
          <p14:tracePt t="108906" x="6892925" y="5289550"/>
          <p14:tracePt t="108930" x="6892925" y="5280025"/>
          <p14:tracePt t="108947" x="6892925" y="5270500"/>
          <p14:tracePt t="108954" x="6892925" y="5262563"/>
          <p14:tracePt t="108963" x="6892925" y="5233988"/>
          <p14:tracePt t="108978" x="6900863" y="5216525"/>
          <p14:tracePt t="108986" x="6900863" y="5189538"/>
          <p14:tracePt t="108994" x="6900863" y="5180013"/>
          <p14:tracePt t="109002" x="6900863" y="5160963"/>
          <p14:tracePt t="109010" x="6900863" y="5143500"/>
          <p14:tracePt t="109018" x="6900863" y="5126038"/>
          <p14:tracePt t="109026" x="6900863" y="5097463"/>
          <p14:tracePt t="109035" x="6900863" y="5089525"/>
          <p14:tracePt t="109050" x="6900863" y="5080000"/>
          <p14:tracePt t="109082" x="6910388" y="5070475"/>
          <p14:tracePt t="109099" x="6910388" y="5060950"/>
          <p14:tracePt t="109123" x="6910388" y="5053013"/>
          <p14:tracePt t="109131" x="6919913" y="5043488"/>
          <p14:tracePt t="109170" x="6929438" y="5033963"/>
          <p14:tracePt t="109202" x="6937375" y="5033963"/>
          <p14:tracePt t="109210" x="6946900" y="5024438"/>
          <p14:tracePt t="109228" x="6964363" y="5024438"/>
          <p14:tracePt t="109243" x="6973888" y="5006975"/>
          <p14:tracePt t="109282" x="6983413" y="4997450"/>
          <p14:tracePt t="109484" x="6983413" y="5006975"/>
          <p14:tracePt t="109499" x="6973888" y="5016500"/>
          <p14:tracePt t="109515" x="6956425" y="5024438"/>
          <p14:tracePt t="109523" x="6937375" y="5024438"/>
          <p14:tracePt t="109531" x="6919913" y="5024438"/>
          <p14:tracePt t="109538" x="6910388" y="5033963"/>
          <p14:tracePt t="109546" x="6883400" y="5033963"/>
          <p14:tracePt t="109554" x="6873875" y="5033963"/>
          <p14:tracePt t="109562" x="6837363" y="5033963"/>
          <p14:tracePt t="109570" x="6819900" y="5033963"/>
          <p14:tracePt t="109578" x="6810375" y="5033963"/>
          <p14:tracePt t="109586" x="6800850" y="5033963"/>
          <p14:tracePt t="109594" x="6764338" y="5033963"/>
          <p14:tracePt t="109602" x="6754813" y="5033963"/>
          <p14:tracePt t="109611" x="6737350" y="5033963"/>
          <p14:tracePt t="109618" x="6718300" y="5033963"/>
          <p14:tracePt t="109626" x="6700838" y="5033963"/>
          <p14:tracePt t="109634" x="6691313" y="5033963"/>
          <p14:tracePt t="109642" x="6681788" y="5033963"/>
          <p14:tracePt t="109666" x="6673850" y="5033963"/>
          <p14:tracePt t="109675" x="6664325" y="5033963"/>
          <p14:tracePt t="109682" x="6637338" y="5033963"/>
          <p14:tracePt t="109691" x="6627813" y="5033963"/>
          <p14:tracePt t="109698" x="6618288" y="5033963"/>
          <p14:tracePt t="109714" x="6610350" y="5033963"/>
          <p14:tracePt t="109730" x="6600825" y="5033963"/>
          <p14:tracePt t="109746" x="6591300" y="5033963"/>
          <p14:tracePt t="109754" x="6581775" y="5033963"/>
          <p14:tracePt t="109762" x="6554788" y="5033963"/>
          <p14:tracePt t="109770" x="6545263" y="5033963"/>
          <p14:tracePt t="109778" x="6527800" y="5033963"/>
          <p14:tracePt t="109794" x="6508750" y="5033963"/>
          <p14:tracePt t="109963" x="6472238" y="5033963"/>
          <p14:tracePt t="109979" x="6454775" y="5033963"/>
          <p14:tracePt t="109987" x="6418263" y="5033963"/>
          <p14:tracePt t="109995" x="6408738" y="5033963"/>
          <p14:tracePt t="110003" x="6372225" y="5033963"/>
          <p14:tracePt t="110010" x="6354763" y="5033963"/>
          <p14:tracePt t="110019" x="6326188" y="5033963"/>
          <p14:tracePt t="110034" x="6318250" y="5033963"/>
          <p14:tracePt t="110412" x="6345238" y="5033963"/>
          <p14:tracePt t="110419" x="6399213" y="5033963"/>
          <p14:tracePt t="110427" x="6472238" y="5033963"/>
          <p14:tracePt t="110435" x="6537325" y="5033963"/>
          <p14:tracePt t="110445" x="6610350" y="5033963"/>
          <p14:tracePt t="110456" x="6681788" y="5033963"/>
          <p14:tracePt t="110462" x="6710363" y="5033963"/>
          <p14:tracePt t="110467" x="6764338" y="5033963"/>
          <p14:tracePt t="110477" x="6827838" y="5033963"/>
          <p14:tracePt t="110482" x="6864350" y="5033963"/>
          <p14:tracePt t="110493" x="6873875" y="5033963"/>
          <p14:tracePt t="110499" x="6883400" y="5033963"/>
          <p14:tracePt t="110700" x="6892925" y="5033963"/>
          <p14:tracePt t="110707" x="6910388" y="5033963"/>
          <p14:tracePt t="110715" x="6937375" y="5053013"/>
          <p14:tracePt t="110722" x="6956425" y="5053013"/>
          <p14:tracePt t="110730" x="6964363" y="5053013"/>
          <p14:tracePt t="110738" x="6973888" y="5053013"/>
          <p14:tracePt t="110854" x="6983413" y="5060950"/>
          <p14:tracePt t="110883" x="6983413" y="5070475"/>
          <p14:tracePt t="110891" x="6983413" y="5089525"/>
          <p14:tracePt t="110899" x="6983413" y="5097463"/>
          <p14:tracePt t="110915" x="6983413" y="5116513"/>
          <p14:tracePt t="110923" x="6973888" y="5133975"/>
          <p14:tracePt t="110931" x="6964363" y="5143500"/>
          <p14:tracePt t="110938" x="6946900" y="5153025"/>
          <p14:tracePt t="110946" x="6929438" y="5160963"/>
          <p14:tracePt t="110954" x="6929438" y="5170488"/>
          <p14:tracePt t="110962" x="6919913" y="5180013"/>
          <p14:tracePt t="111067" x="6910388" y="5180013"/>
          <p14:tracePt t="111076" x="6910388" y="5170488"/>
          <p14:tracePt t="111084" x="6900863" y="5143500"/>
          <p14:tracePt t="111091" x="6900863" y="5126038"/>
          <p14:tracePt t="111099" x="6900863" y="5097463"/>
          <p14:tracePt t="111108" x="6900863" y="5080000"/>
          <p14:tracePt t="111115" x="6900863" y="5060950"/>
          <p14:tracePt t="111123" x="6883400" y="5043488"/>
          <p14:tracePt t="111131" x="6883400" y="5033963"/>
          <p14:tracePt t="111146" x="6883400" y="5016500"/>
          <p14:tracePt t="111154" x="6883400" y="5006975"/>
          <p14:tracePt t="111162" x="6883400" y="4997450"/>
          <p14:tracePt t="111170" x="6883400" y="4987925"/>
          <p14:tracePt t="111178" x="6883400" y="4979988"/>
          <p14:tracePt t="111186" x="6892925" y="4970463"/>
          <p14:tracePt t="111194" x="6910388" y="4951413"/>
          <p14:tracePt t="111202" x="6919913" y="4943475"/>
          <p14:tracePt t="111210" x="6946900" y="4924425"/>
          <p14:tracePt t="111218" x="6964363" y="4914900"/>
          <p14:tracePt t="111226" x="6973888" y="4914900"/>
          <p14:tracePt t="111245" x="7000875" y="4906963"/>
          <p14:tracePt t="111267" x="7010400" y="4906963"/>
          <p14:tracePt t="111278" x="7019925" y="4906963"/>
          <p14:tracePt t="111294" x="7037388" y="4906963"/>
          <p14:tracePt t="111299" x="7046913" y="4906963"/>
          <p14:tracePt t="111307" x="7073900" y="4906963"/>
          <p14:tracePt t="111316" x="7083425" y="4906963"/>
          <p14:tracePt t="111322" x="7102475" y="4914900"/>
          <p14:tracePt t="111330" x="7110413" y="4924425"/>
          <p14:tracePt t="111338" x="7110413" y="4933950"/>
          <p14:tracePt t="111346" x="7138988" y="4970463"/>
          <p14:tracePt t="111362" x="7146925" y="4979988"/>
          <p14:tracePt t="111370" x="7146925" y="4997450"/>
          <p14:tracePt t="111378" x="7146925" y="5006975"/>
          <p14:tracePt t="111386" x="7146925" y="5016500"/>
          <p14:tracePt t="111394" x="7146925" y="5024438"/>
          <p14:tracePt t="111402" x="7146925" y="5033963"/>
          <p14:tracePt t="111410" x="7146925" y="5043488"/>
          <p14:tracePt t="111426" x="7146925" y="5053013"/>
          <p14:tracePt t="111434" x="7146925" y="5060950"/>
          <p14:tracePt t="111443" x="7146925" y="5089525"/>
          <p14:tracePt t="111460" x="7146925" y="5106988"/>
          <p14:tracePt t="111478" x="7146925" y="5133975"/>
          <p14:tracePt t="111485" x="7146925" y="5143500"/>
          <p14:tracePt t="111494" x="7138988" y="5160963"/>
          <p14:tracePt t="111501" x="7129463" y="5180013"/>
          <p14:tracePt t="111507" x="7129463" y="5189538"/>
          <p14:tracePt t="111523" x="7119938" y="5197475"/>
          <p14:tracePt t="111538" x="7119938" y="5207000"/>
          <p14:tracePt t="111546" x="7119938" y="5216525"/>
          <p14:tracePt t="111554" x="7110413" y="5226050"/>
          <p14:tracePt t="111562" x="7102475" y="5233988"/>
          <p14:tracePt t="111570" x="7102475" y="5243513"/>
          <p14:tracePt t="111578" x="7092950" y="5243513"/>
          <p14:tracePt t="111586" x="7083425" y="5253038"/>
          <p14:tracePt t="111602" x="7065963" y="5262563"/>
          <p14:tracePt t="111610" x="7056438" y="5270500"/>
          <p14:tracePt t="111618" x="7046913" y="5270500"/>
          <p14:tracePt t="111627" x="7019925" y="5280025"/>
          <p14:tracePt t="111634" x="7010400" y="5280025"/>
          <p14:tracePt t="111658" x="6992938" y="5299075"/>
          <p14:tracePt t="111746" x="6992938" y="5289550"/>
          <p14:tracePt t="111754" x="6992938" y="5262563"/>
          <p14:tracePt t="111786" x="6992938" y="5253038"/>
          <p14:tracePt t="111842" x="6992938" y="5226050"/>
          <p14:tracePt t="111858" x="6992938" y="5207000"/>
          <p14:tracePt t="111875" x="6992938" y="5180013"/>
          <p14:tracePt t="111892" x="6992938" y="5160963"/>
          <p14:tracePt t="111918" x="7000875" y="5153025"/>
          <p14:tracePt t="111924" x="7000875" y="5143500"/>
          <p14:tracePt t="111939" x="7000875" y="5133975"/>
          <p14:tracePt t="111962" x="7010400" y="5126038"/>
          <p14:tracePt t="112140" x="7010400" y="5116513"/>
          <p14:tracePt t="112148" x="7010400" y="5106988"/>
          <p14:tracePt t="112155" x="7019925" y="5097463"/>
          <p14:tracePt t="112188" x="7019925" y="5089525"/>
          <p14:tracePt t="112203" x="7019925" y="5080000"/>
          <p14:tracePt t="112235" x="7019925" y="5060950"/>
          <p14:tracePt t="112870" x="7019925" y="5033963"/>
          <p14:tracePt t="112883" x="7019925" y="5016500"/>
          <p14:tracePt t="112890" x="7019925" y="5006975"/>
          <p14:tracePt t="112907" x="7019925" y="4997450"/>
          <p14:tracePt t="112939" x="7029450" y="4979988"/>
          <p14:tracePt t="113074" x="7029450" y="4970463"/>
          <p14:tracePt t="113098" x="7029450" y="4960938"/>
          <p14:tracePt t="113132" x="7029450" y="4951413"/>
          <p14:tracePt t="113138" x="7037388" y="4943475"/>
          <p14:tracePt t="113154" x="7046913" y="4933950"/>
          <p14:tracePt t="114058" x="7056438" y="4933950"/>
          <p14:tracePt t="114082" x="7065963" y="4924425"/>
          <p14:tracePt t="114090" x="7065963" y="4914900"/>
          <p14:tracePt t="114499" x="7065963" y="4897438"/>
          <p14:tracePt t="114507" x="7065963" y="4841875"/>
          <p14:tracePt t="114515" x="7065963" y="4814888"/>
          <p14:tracePt t="114524" x="7046913" y="4724400"/>
          <p14:tracePt t="114530" x="7019925" y="4651375"/>
          <p14:tracePt t="114538" x="7000875" y="4568825"/>
          <p14:tracePt t="114546" x="6964363" y="4486275"/>
          <p14:tracePt t="114554" x="6937375" y="4413250"/>
          <p14:tracePt t="114562" x="6892925" y="4313238"/>
          <p14:tracePt t="114571" x="6873875" y="4249738"/>
          <p14:tracePt t="114578" x="6873875" y="4195763"/>
          <p14:tracePt t="114586" x="6846888" y="4149725"/>
          <p14:tracePt t="114594" x="6837363" y="4122738"/>
          <p14:tracePt t="114602" x="6837363" y="4103688"/>
          <p14:tracePt t="114610" x="6837363" y="4094163"/>
          <p14:tracePt t="114626" x="6827838" y="4086225"/>
          <p14:tracePt t="114828" x="6827838" y="4122738"/>
          <p14:tracePt t="114836" x="6827838" y="4159250"/>
          <p14:tracePt t="114844" x="6827838" y="4213225"/>
          <p14:tracePt t="114851" x="6856413" y="4276725"/>
          <p14:tracePt t="114862" x="6883400" y="4332288"/>
          <p14:tracePt t="114866" x="6910388" y="4376738"/>
          <p14:tracePt t="114876" x="6929438" y="4422775"/>
          <p14:tracePt t="114882" x="6964363" y="4486275"/>
          <p14:tracePt t="114894" x="6973888" y="4505325"/>
          <p14:tracePt t="114899" x="6983413" y="4522788"/>
          <p14:tracePt t="114907" x="7019925" y="4568825"/>
          <p14:tracePt t="114915" x="7019925" y="4578350"/>
          <p14:tracePt t="114927" x="7029450" y="4595813"/>
          <p14:tracePt t="114931" x="7029450" y="4605338"/>
          <p14:tracePt t="114945" x="7029450" y="4632325"/>
          <p14:tracePt t="114947" x="7029450" y="4651375"/>
          <p14:tracePt t="114957" x="7029450" y="4687888"/>
          <p14:tracePt t="114963" x="7037388" y="4732338"/>
          <p14:tracePt t="114972" x="7073900" y="4778375"/>
          <p14:tracePt t="114978" x="7083425" y="4833938"/>
          <p14:tracePt t="114986" x="7092950" y="4870450"/>
          <p14:tracePt t="114994" x="7110413" y="4906963"/>
          <p14:tracePt t="115002" x="7129463" y="4951413"/>
          <p14:tracePt t="115010" x="7146925" y="4987925"/>
          <p14:tracePt t="115018" x="7146925" y="4997450"/>
          <p14:tracePt t="115026" x="7156450" y="4997450"/>
          <p14:tracePt t="115158" x="7156450" y="4979988"/>
          <p14:tracePt t="115188" x="7156450" y="4970463"/>
          <p14:tracePt t="115195" x="7146925" y="4960938"/>
          <p14:tracePt t="115203" x="7138988" y="4960938"/>
          <p14:tracePt t="115211" x="7083425" y="4960938"/>
          <p14:tracePt t="115219" x="7019925" y="4951413"/>
          <p14:tracePt t="115228" x="6929438" y="4933950"/>
          <p14:tracePt t="115235" x="6837363" y="4933950"/>
          <p14:tracePt t="115244" x="6746875" y="4933950"/>
          <p14:tracePt t="115251" x="6637338" y="4933950"/>
          <p14:tracePt t="115261" x="6554788" y="4933950"/>
          <p14:tracePt t="115267" x="6481763" y="4933950"/>
          <p14:tracePt t="115278" x="6391275" y="4933950"/>
          <p14:tracePt t="115283" x="6362700" y="4933950"/>
          <p14:tracePt t="115299" x="6345238" y="4933950"/>
          <p14:tracePt t="115579" x="6362700" y="4933950"/>
          <p14:tracePt t="115589" x="6454775" y="4933950"/>
          <p14:tracePt t="115595" x="6564313" y="4933950"/>
          <p14:tracePt t="115603" x="6673850" y="4933950"/>
          <p14:tracePt t="115611" x="6800850" y="4933950"/>
          <p14:tracePt t="115620" x="6910388" y="4933950"/>
          <p14:tracePt t="115627" x="6983413" y="4933950"/>
          <p14:tracePt t="115635" x="7037388" y="4933950"/>
          <p14:tracePt t="115644" x="7092950" y="4943475"/>
          <p14:tracePt t="115651" x="7102475" y="4943475"/>
          <p14:tracePt t="115875" x="7110413" y="4960938"/>
          <p14:tracePt t="115883" x="7102475" y="4987925"/>
          <p14:tracePt t="115892" x="7083425" y="5033963"/>
          <p14:tracePt t="115899" x="7065963" y="5070475"/>
          <p14:tracePt t="115907" x="7037388" y="5126038"/>
          <p14:tracePt t="115915" x="7019925" y="5180013"/>
          <p14:tracePt t="115923" x="7010400" y="5243513"/>
          <p14:tracePt t="115931" x="6983413" y="5299075"/>
          <p14:tracePt t="115939" x="6956425" y="5380038"/>
          <p14:tracePt t="115947" x="6956425" y="5453063"/>
          <p14:tracePt t="115955" x="6946900" y="5545138"/>
          <p14:tracePt t="115963" x="6946900" y="5581650"/>
          <p14:tracePt t="115971" x="6946900" y="5635625"/>
          <p14:tracePt t="115979" x="6919913" y="5681663"/>
          <p14:tracePt t="115987" x="6919913" y="5718175"/>
          <p14:tracePt t="115994" x="6919913" y="5745163"/>
          <p14:tracePt t="116003" x="6919913" y="5764213"/>
          <p14:tracePt t="116154" x="6919913" y="5708650"/>
          <p14:tracePt t="116162" x="6919913" y="5654675"/>
          <p14:tracePt t="116170" x="6919913" y="5589588"/>
          <p14:tracePt t="116178" x="6919913" y="5499100"/>
          <p14:tracePt t="116186" x="6929438" y="5426075"/>
          <p14:tracePt t="116194" x="6937375" y="5343525"/>
          <p14:tracePt t="116202" x="6956425" y="5270500"/>
          <p14:tracePt t="116210" x="6983413" y="5180013"/>
          <p14:tracePt t="116218" x="6992938" y="5143500"/>
          <p14:tracePt t="116227" x="7000875" y="5106988"/>
          <p14:tracePt t="116235" x="7000875" y="5070475"/>
          <p14:tracePt t="116250" x="7000875" y="5060950"/>
          <p14:tracePt t="116266" x="7000875" y="5053013"/>
          <p14:tracePt t="116298" x="7000875" y="5033963"/>
          <p14:tracePt t="116332" x="7010400" y="5024438"/>
          <p14:tracePt t="116355" x="7010400" y="5016500"/>
          <p14:tracePt t="116378" x="7010400" y="5006975"/>
          <p14:tracePt t="116386" x="7019925" y="4987925"/>
          <p14:tracePt t="116410" x="7037388" y="4979988"/>
          <p14:tracePt t="116459" x="7065963" y="4979988"/>
          <p14:tracePt t="116466" x="7083425" y="4987925"/>
          <p14:tracePt t="116474" x="7110413" y="4987925"/>
          <p14:tracePt t="116482" x="7156450" y="4997450"/>
          <p14:tracePt t="116491" x="7192963" y="4997450"/>
          <p14:tracePt t="116498" x="7239000" y="4997450"/>
          <p14:tracePt t="116506" x="7292975" y="5006975"/>
          <p14:tracePt t="116514" x="7319963" y="5006975"/>
          <p14:tracePt t="116522" x="7339013" y="5006975"/>
          <p14:tracePt t="116530" x="7366000" y="5006975"/>
          <p14:tracePt t="116538" x="7375525" y="5006975"/>
          <p14:tracePt t="116546" x="7385050" y="5006975"/>
          <p14:tracePt t="116562" x="7392988" y="5006975"/>
          <p14:tracePt t="116578" x="7412038" y="5006975"/>
          <p14:tracePt t="116835" x="7421563" y="5016500"/>
          <p14:tracePt t="116851" x="7421563" y="5024438"/>
          <p14:tracePt t="116862" x="7412038" y="5024438"/>
          <p14:tracePt t="116868" x="7392988" y="5024438"/>
          <p14:tracePt t="116880" x="7385050" y="5024438"/>
          <p14:tracePt t="116883" x="7421563" y="4979988"/>
          <p14:tracePt t="116897" x="7439025" y="4970463"/>
          <p14:tracePt t="116915" x="7448550" y="4951413"/>
          <p14:tracePt t="116928" x="7466013" y="4933950"/>
          <p14:tracePt t="116931" x="7502525" y="4878388"/>
          <p14:tracePt t="116939" x="7512050" y="4814888"/>
          <p14:tracePt t="116947" x="7539038" y="4741863"/>
          <p14:tracePt t="116954" x="7548563" y="4678363"/>
          <p14:tracePt t="116962" x="7548563" y="4624388"/>
          <p14:tracePt t="116970" x="7575550" y="4578350"/>
          <p14:tracePt t="116994" x="7602538" y="4514850"/>
          <p14:tracePt t="117058" x="7612063" y="4514850"/>
          <p14:tracePt t="117075" x="7621588" y="4514850"/>
          <p14:tracePt t="117090" x="7631113" y="4514850"/>
          <p14:tracePt t="117098" x="7648575" y="4495800"/>
          <p14:tracePt t="117107" x="7658100" y="4486275"/>
          <p14:tracePt t="117114" x="7675563" y="4468813"/>
          <p14:tracePt t="117122" x="7685088" y="4459288"/>
          <p14:tracePt t="117130" x="7704138" y="4441825"/>
          <p14:tracePt t="117138" x="7721600" y="4432300"/>
          <p14:tracePt t="117146" x="7740650" y="4413250"/>
          <p14:tracePt t="117162" x="7758113" y="4395788"/>
          <p14:tracePt t="117170" x="7767638" y="4386263"/>
          <p14:tracePt t="117342" x="7785100" y="4376738"/>
          <p14:tracePt t="117811" x="7785100" y="4359275"/>
          <p14:tracePt t="117879" x="7785100" y="4349750"/>
          <p14:tracePt t="117893" x="7785100" y="4340225"/>
          <p14:tracePt t="117899" x="7785100" y="4322763"/>
          <p14:tracePt t="117915" x="7785100" y="4313238"/>
          <p14:tracePt t="117924" x="7785100" y="4303713"/>
          <p14:tracePt t="117931" x="7785100" y="4295775"/>
          <p14:tracePt t="118420" x="7794625" y="4295775"/>
          <p14:tracePt t="118428" x="7821613" y="4295775"/>
          <p14:tracePt t="118435" x="7877175" y="4295775"/>
          <p14:tracePt t="118446" x="7940675" y="4295775"/>
          <p14:tracePt t="118451" x="7994650" y="4295775"/>
          <p14:tracePt t="118463" x="8031163" y="4295775"/>
          <p14:tracePt t="118468" x="8086725" y="4295775"/>
          <p14:tracePt t="118481" x="8123238" y="4295775"/>
          <p14:tracePt t="118495" x="8132763" y="4295775"/>
          <p14:tracePt t="118499" x="8140700" y="4295775"/>
          <p14:tracePt t="118611" x="8150225" y="4286250"/>
          <p14:tracePt t="118619" x="8150225" y="4276725"/>
          <p14:tracePt t="118627" x="8169275" y="4259263"/>
          <p14:tracePt t="118643" x="8177213" y="4249738"/>
          <p14:tracePt t="118651" x="8177213" y="4240213"/>
          <p14:tracePt t="118660" x="8186738" y="4232275"/>
          <p14:tracePt t="118683" x="8186738" y="4222750"/>
          <p14:tracePt t="118695" x="8186738" y="4203700"/>
          <p14:tracePt t="118698" x="8213725" y="4186238"/>
          <p14:tracePt t="118712" x="8213725" y="4176713"/>
          <p14:tracePt t="118715" x="8213725" y="4159250"/>
          <p14:tracePt t="118728" x="8213725" y="4149725"/>
          <p14:tracePt t="118731" x="8213725" y="4140200"/>
          <p14:tracePt t="118741" x="8213725" y="4130675"/>
          <p14:tracePt t="118747" x="8213725" y="4113213"/>
          <p14:tracePt t="118755" x="8213725" y="4103688"/>
          <p14:tracePt t="118765" x="8213725" y="4076700"/>
          <p14:tracePt t="118769" x="8213725" y="4057650"/>
          <p14:tracePt t="118778" x="8196263" y="4040188"/>
          <p14:tracePt t="118786" x="8169275" y="4030663"/>
          <p14:tracePt t="118794" x="8150225" y="4013200"/>
          <p14:tracePt t="118802" x="8096250" y="3984625"/>
          <p14:tracePt t="118810" x="8013700" y="3976688"/>
          <p14:tracePt t="118818" x="7921625" y="3948113"/>
          <p14:tracePt t="118826" x="7821613" y="3921125"/>
          <p14:tracePt t="118834" x="7712075" y="3894138"/>
          <p14:tracePt t="118842" x="7612063" y="3867150"/>
          <p14:tracePt t="118850" x="7502525" y="3821113"/>
          <p14:tracePt t="118858" x="7402513" y="3803650"/>
          <p14:tracePt t="118866" x="7275513" y="3775075"/>
          <p14:tracePt t="118875" x="7192963" y="3748088"/>
          <p14:tracePt t="118882" x="7138988" y="3738563"/>
          <p14:tracePt t="118892" x="7056438" y="3730625"/>
          <p14:tracePt t="118898" x="7029450" y="3730625"/>
          <p14:tracePt t="118906" x="7000875" y="3730625"/>
          <p14:tracePt t="118914" x="6992938" y="3730625"/>
          <p14:tracePt t="118922" x="6983413" y="3730625"/>
          <p14:tracePt t="118938" x="6973888" y="3730625"/>
          <p14:tracePt t="118946" x="6964363" y="3730625"/>
          <p14:tracePt t="118954" x="6956425" y="3730625"/>
          <p14:tracePt t="118963" x="6937375" y="3730625"/>
          <p14:tracePt t="118976" x="6910388" y="3730625"/>
          <p14:tracePt t="118979" x="6892925" y="3730625"/>
          <p14:tracePt t="118986" x="6846888" y="3730625"/>
          <p14:tracePt t="118994" x="6810375" y="3730625"/>
          <p14:tracePt t="119002" x="6791325" y="3730625"/>
          <p14:tracePt t="119010" x="6746875" y="3730625"/>
          <p14:tracePt t="119018" x="6710363" y="3730625"/>
          <p14:tracePt t="119026" x="6691313" y="3730625"/>
          <p14:tracePt t="119034" x="6654800" y="3730625"/>
          <p14:tracePt t="119042" x="6618288" y="3730625"/>
          <p14:tracePt t="119050" x="6600825" y="3730625"/>
          <p14:tracePt t="119074" x="6581775" y="3730625"/>
          <p14:tracePt t="119083" x="6564313" y="3730625"/>
          <p14:tracePt t="119108" x="6554788" y="3730625"/>
          <p14:tracePt t="119115" x="6537325" y="3730625"/>
          <p14:tracePt t="119132" x="6527800" y="3730625"/>
          <p14:tracePt t="119141" x="6508750" y="3730625"/>
          <p14:tracePt t="119147" x="6500813" y="3730625"/>
          <p14:tracePt t="119155" x="6481763" y="3730625"/>
          <p14:tracePt t="119166" x="6464300" y="3730625"/>
          <p14:tracePt t="119171" x="6435725" y="3730625"/>
          <p14:tracePt t="119180" x="6427788" y="3730625"/>
          <p14:tracePt t="119186" x="6399213" y="3730625"/>
          <p14:tracePt t="119194" x="6381750" y="3730625"/>
          <p14:tracePt t="119202" x="6335713" y="3738563"/>
          <p14:tracePt t="119210" x="6326188" y="3748088"/>
          <p14:tracePt t="119226" x="6318250" y="3748088"/>
          <p14:tracePt t="119234" x="6291263" y="3757613"/>
          <p14:tracePt t="119242" x="6291263" y="3767138"/>
          <p14:tracePt t="119250" x="6272213" y="3767138"/>
          <p14:tracePt t="119266" x="6254750" y="3775075"/>
          <p14:tracePt t="119314" x="6245225" y="3784600"/>
          <p14:tracePt t="119322" x="6226175" y="3784600"/>
          <p14:tracePt t="119330" x="6208713" y="3784600"/>
          <p14:tracePt t="119338" x="6189663" y="3803650"/>
          <p14:tracePt t="119346" x="6172200" y="3840163"/>
          <p14:tracePt t="119354" x="6145213" y="3884613"/>
          <p14:tracePt t="119363" x="6135688" y="3903663"/>
          <p14:tracePt t="119371" x="6126163" y="3940175"/>
          <p14:tracePt t="119382" x="6116638" y="3948113"/>
          <p14:tracePt t="119385" x="6108700" y="3948113"/>
          <p14:tracePt t="119394" x="6108700" y="3967163"/>
          <p14:tracePt t="119410" x="6108700" y="3976688"/>
          <p14:tracePt t="119418" x="6108700" y="3984625"/>
          <p14:tracePt t="119426" x="6099175" y="3994150"/>
          <p14:tracePt t="119450" x="6099175" y="4021138"/>
          <p14:tracePt t="119459" x="6099175" y="4030663"/>
          <p14:tracePt t="119476" x="6099175" y="4049713"/>
          <p14:tracePt t="119483" x="6099175" y="4057650"/>
          <p14:tracePt t="119493" x="6099175" y="4067175"/>
          <p14:tracePt t="119498" x="6099175" y="4076700"/>
          <p14:tracePt t="119506" x="6099175" y="4094163"/>
          <p14:tracePt t="119522" x="6108700" y="4113213"/>
          <p14:tracePt t="119530" x="6126163" y="4113213"/>
          <p14:tracePt t="119538" x="6172200" y="4130675"/>
          <p14:tracePt t="119547" x="6199188" y="4149725"/>
          <p14:tracePt t="119555" x="6226175" y="4149725"/>
          <p14:tracePt t="119567" x="6262688" y="4149725"/>
          <p14:tracePt t="119571" x="6299200" y="4149725"/>
          <p14:tracePt t="119582" x="6318250" y="4159250"/>
          <p14:tracePt t="119586" x="6362700" y="4159250"/>
          <p14:tracePt t="119594" x="6381750" y="4159250"/>
          <p14:tracePt t="119602" x="6408738" y="4159250"/>
          <p14:tracePt t="119611" x="6445250" y="4159250"/>
          <p14:tracePt t="119618" x="6454775" y="4159250"/>
          <p14:tracePt t="119626" x="6472238" y="4159250"/>
          <p14:tracePt t="119788" x="6500813" y="4159250"/>
          <p14:tracePt t="119798" x="6545263" y="4159250"/>
          <p14:tracePt t="119803" x="6610350" y="4159250"/>
          <p14:tracePt t="119812" x="6773863" y="4186238"/>
          <p14:tracePt t="119819" x="6992938" y="4249738"/>
          <p14:tracePt t="119830" x="7212013" y="4303713"/>
          <p14:tracePt t="119835" x="7458075" y="4340225"/>
          <p14:tracePt t="119843" x="7694613" y="4359275"/>
          <p14:tracePt t="119850" x="7877175" y="4405313"/>
          <p14:tracePt t="119858" x="8004175" y="4413250"/>
          <p14:tracePt t="119866" x="8077200" y="4413250"/>
          <p14:tracePt t="119874" x="8113713" y="4422775"/>
          <p14:tracePt t="120138" x="8077200" y="4422775"/>
          <p14:tracePt t="120146" x="8023225" y="4422775"/>
          <p14:tracePt t="120154" x="7994650" y="4422775"/>
          <p14:tracePt t="120162" x="7921625" y="4395788"/>
          <p14:tracePt t="120170" x="7894638" y="4395788"/>
          <p14:tracePt t="120178" x="7858125" y="4386263"/>
          <p14:tracePt t="120186" x="7840663" y="4376738"/>
          <p14:tracePt t="120306" x="7821613" y="4376738"/>
          <p14:tracePt t="120364" x="7785100" y="4368800"/>
          <p14:tracePt t="120372" x="7777163" y="4349750"/>
          <p14:tracePt t="120378" x="7758113" y="4340225"/>
          <p14:tracePt t="120386" x="7748588" y="4332288"/>
          <p14:tracePt t="120394" x="7748588" y="4322763"/>
          <p14:tracePt t="120402" x="7731125" y="4303713"/>
          <p14:tracePt t="120410" x="7721600" y="4303713"/>
          <p14:tracePt t="120418" x="7721600" y="4276725"/>
          <p14:tracePt t="120426" x="7721600" y="4268788"/>
          <p14:tracePt t="120434" x="7712075" y="4259263"/>
          <p14:tracePt t="120444" x="7712075" y="4249738"/>
          <p14:tracePt t="120451" x="7712075" y="4232275"/>
          <p14:tracePt t="120460" x="7712075" y="4222750"/>
          <p14:tracePt t="120467" x="7712075" y="4213225"/>
          <p14:tracePt t="120477" x="7712075" y="4195763"/>
          <p14:tracePt t="120484" x="7721600" y="4176713"/>
          <p14:tracePt t="120494" x="7731125" y="4140200"/>
          <p14:tracePt t="120499" x="7740650" y="4122738"/>
          <p14:tracePt t="120511" x="7758113" y="4094163"/>
          <p14:tracePt t="120515" x="7777163" y="4076700"/>
          <p14:tracePt t="120531" x="7813675" y="4040188"/>
          <p14:tracePt t="120539" x="7821613" y="4021138"/>
          <p14:tracePt t="120555" x="7840663" y="3994150"/>
          <p14:tracePt t="120562" x="7840663" y="3984625"/>
          <p14:tracePt t="120579" x="7858125" y="3967163"/>
          <p14:tracePt t="120610" x="7867650" y="3957638"/>
          <p14:tracePt t="120626" x="7877175" y="3948113"/>
          <p14:tracePt t="120643" x="7885113" y="3948113"/>
          <p14:tracePt t="120650" x="7904163" y="3940175"/>
          <p14:tracePt t="120674" x="7913688" y="3940175"/>
          <p14:tracePt t="120682" x="7940675" y="3940175"/>
          <p14:tracePt t="120695" x="7950200" y="3940175"/>
          <p14:tracePt t="120700" x="7958138" y="3940175"/>
          <p14:tracePt t="120711" x="7977188" y="3940175"/>
          <p14:tracePt t="120723" x="8023225" y="3940175"/>
          <p14:tracePt t="120732" x="8050213" y="3957638"/>
          <p14:tracePt t="120740" x="8086725" y="3967163"/>
          <p14:tracePt t="120747" x="8123238" y="3984625"/>
          <p14:tracePt t="120755" x="8150225" y="4013200"/>
          <p14:tracePt t="120763" x="8196263" y="4021138"/>
          <p14:tracePt t="120771" x="8240713" y="4057650"/>
          <p14:tracePt t="120778" x="8286750" y="4067175"/>
          <p14:tracePt t="120786" x="8313738" y="4086225"/>
          <p14:tracePt t="120794" x="8342313" y="4113213"/>
          <p14:tracePt t="120802" x="8369300" y="4122738"/>
          <p14:tracePt t="120810" x="8378825" y="4159250"/>
          <p14:tracePt t="120818" x="8396288" y="4186238"/>
          <p14:tracePt t="120826" x="8396288" y="4203700"/>
          <p14:tracePt t="120834" x="8405813" y="4249738"/>
          <p14:tracePt t="120842" x="8415338" y="4268788"/>
          <p14:tracePt t="120851" x="8415338" y="4295775"/>
          <p14:tracePt t="120860" x="8415338" y="4313238"/>
          <p14:tracePt t="120868" x="8423275" y="4332288"/>
          <p14:tracePt t="120877" x="8423275" y="4349750"/>
          <p14:tracePt t="120887" x="8442325" y="4376738"/>
          <p14:tracePt t="120891" x="8442325" y="4395788"/>
          <p14:tracePt t="120898" x="8442325" y="4422775"/>
          <p14:tracePt t="120908" x="8442325" y="4441825"/>
          <p14:tracePt t="120914" x="8459788" y="4495800"/>
          <p14:tracePt t="120922" x="8469313" y="4541838"/>
          <p14:tracePt t="120930" x="8469313" y="4551363"/>
          <p14:tracePt t="120938" x="8469313" y="4587875"/>
          <p14:tracePt t="120946" x="8469313" y="4595813"/>
          <p14:tracePt t="120954" x="8469313" y="4641850"/>
          <p14:tracePt t="120962" x="8469313" y="4668838"/>
          <p14:tracePt t="120977" x="8469313" y="4697413"/>
          <p14:tracePt t="120978" x="8469313" y="4741863"/>
          <p14:tracePt t="120986" x="8469313" y="4797425"/>
          <p14:tracePt t="120994" x="8469313" y="4833938"/>
          <p14:tracePt t="121002" x="8459788" y="4841875"/>
          <p14:tracePt t="121010" x="8459788" y="4878388"/>
          <p14:tracePt t="121018" x="8459788" y="4897438"/>
          <p14:tracePt t="121026" x="8451850" y="4924425"/>
          <p14:tracePt t="121034" x="8451850" y="4943475"/>
          <p14:tracePt t="121042" x="8451850" y="4987925"/>
          <p14:tracePt t="121050" x="8451850" y="4997450"/>
          <p14:tracePt t="121058" x="8451850" y="5024438"/>
          <p14:tracePt t="121075" x="8451850" y="5053013"/>
          <p14:tracePt t="121083" x="8451850" y="5060950"/>
          <p14:tracePt t="121095" x="8442325" y="5097463"/>
          <p14:tracePt t="121101" x="8442325" y="5116513"/>
          <p14:tracePt t="121111" x="8442325" y="5160963"/>
          <p14:tracePt t="121115" x="8442325" y="5170488"/>
          <p14:tracePt t="121124" x="8423275" y="5216525"/>
          <p14:tracePt t="121134" x="8423275" y="5262563"/>
          <p14:tracePt t="121138" x="8423275" y="5270500"/>
          <p14:tracePt t="121147" x="8405813" y="5316538"/>
          <p14:tracePt t="121159" x="8405813" y="5362575"/>
          <p14:tracePt t="121162" x="8396288" y="5389563"/>
          <p14:tracePt t="121170" x="8378825" y="5416550"/>
          <p14:tracePt t="121178" x="8350250" y="5462588"/>
          <p14:tracePt t="121186" x="8350250" y="5508625"/>
          <p14:tracePt t="121194" x="8350250" y="5526088"/>
          <p14:tracePt t="121202" x="8342313" y="5562600"/>
          <p14:tracePt t="121210" x="8342313" y="5581650"/>
          <p14:tracePt t="121218" x="8342313" y="5608638"/>
          <p14:tracePt t="121226" x="8332788" y="5626100"/>
          <p14:tracePt t="121234" x="8332788" y="5645150"/>
          <p14:tracePt t="121242" x="8323263" y="5662613"/>
          <p14:tracePt t="121250" x="8323263" y="5672138"/>
          <p14:tracePt t="121258" x="8305800" y="5708650"/>
          <p14:tracePt t="121275" x="8296275" y="5745163"/>
          <p14:tracePt t="121295" x="8296275" y="5754688"/>
          <p14:tracePt t="121299" x="8286750" y="5754688"/>
          <p14:tracePt t="121311" x="8286750" y="5781675"/>
          <p14:tracePt t="121318" x="8277225" y="5800725"/>
          <p14:tracePt t="121322" x="8269288" y="5818188"/>
          <p14:tracePt t="121331" x="8259763" y="5837238"/>
          <p14:tracePt t="121340" x="8250238" y="5845175"/>
          <p14:tracePt t="121351" x="8240713" y="5854700"/>
          <p14:tracePt t="121354" x="8240713" y="5873750"/>
          <p14:tracePt t="121362" x="8232775" y="5881688"/>
          <p14:tracePt t="121370" x="8223250" y="5900738"/>
          <p14:tracePt t="121386" x="8213725" y="5918200"/>
          <p14:tracePt t="121394" x="8204200" y="5918200"/>
          <p14:tracePt t="121410" x="8196263" y="5927725"/>
          <p14:tracePt t="121418" x="8177213" y="5937250"/>
          <p14:tracePt t="121426" x="8169275" y="5946775"/>
          <p14:tracePt t="121434" x="8150225" y="5964238"/>
          <p14:tracePt t="121442" x="8132763" y="5973763"/>
          <p14:tracePt t="121450" x="8123238" y="5983288"/>
          <p14:tracePt t="121458" x="8104188" y="5991225"/>
          <p14:tracePt t="121466" x="8067675" y="6010275"/>
          <p14:tracePt t="121478" x="8031163" y="6018213"/>
          <p14:tracePt t="121486" x="7986713" y="6027738"/>
          <p14:tracePt t="121495" x="7940675" y="6027738"/>
          <p14:tracePt t="121501" x="7913688" y="6037263"/>
          <p14:tracePt t="121511" x="7885113" y="6037263"/>
          <p14:tracePt t="121515" x="7858125" y="6054725"/>
          <p14:tracePt t="121523" x="7850188" y="6054725"/>
          <p14:tracePt t="121539" x="7840663" y="6054725"/>
          <p14:tracePt t="121611" x="7813675" y="6046788"/>
          <p14:tracePt t="121619" x="7794625" y="6010275"/>
          <p14:tracePt t="121634" x="7794625" y="6000750"/>
          <p14:tracePt t="121642" x="7794625" y="5983288"/>
          <p14:tracePt t="121650" x="7785100" y="5973763"/>
          <p14:tracePt t="121658" x="7777163" y="5964238"/>
          <p14:tracePt t="121674" x="7777163" y="5954713"/>
          <p14:tracePt t="121691" x="7767638" y="5954713"/>
          <p14:tracePt t="121698" x="7767638" y="5937250"/>
          <p14:tracePt t="121707" x="7767638" y="5918200"/>
          <p14:tracePt t="121714" x="7767638" y="5900738"/>
          <p14:tracePt t="121722" x="7748588" y="5881688"/>
          <p14:tracePt t="121748" x="7748588" y="5873750"/>
          <p14:tracePt t="121763" x="7748588" y="5854700"/>
          <p14:tracePt t="121771" x="7748588" y="5845175"/>
          <p14:tracePt t="121891" x="7740650" y="5837238"/>
          <p14:tracePt t="121902" x="7712075" y="5837238"/>
          <p14:tracePt t="121909" x="7685088" y="5837238"/>
          <p14:tracePt t="121918" x="7631113" y="5837238"/>
          <p14:tracePt t="121923" x="7502525" y="5808663"/>
          <p14:tracePt t="121930" x="7429500" y="5754688"/>
          <p14:tracePt t="121938" x="7302500" y="5681663"/>
          <p14:tracePt t="121947" x="7239000" y="5645150"/>
          <p14:tracePt t="121954" x="7102475" y="5554663"/>
          <p14:tracePt t="121962" x="7010400" y="5472113"/>
          <p14:tracePt t="121975" x="6910388" y="5353050"/>
          <p14:tracePt t="121977" x="6856413" y="5280025"/>
          <p14:tracePt t="121986" x="6827838" y="5226050"/>
          <p14:tracePt t="121996" x="6827838" y="5153025"/>
          <p14:tracePt t="122003" x="6827838" y="5089525"/>
          <p14:tracePt t="122011" x="6827838" y="5016500"/>
          <p14:tracePt t="122019" x="6837363" y="4960938"/>
          <p14:tracePt t="122027" x="6856413" y="4914900"/>
          <p14:tracePt t="122035" x="6873875" y="4878388"/>
          <p14:tracePt t="122043" x="6910388" y="4851400"/>
          <p14:tracePt t="122051" x="6919913" y="4841875"/>
          <p14:tracePt t="122067" x="6937375" y="4824413"/>
          <p14:tracePt t="122106" x="6956425" y="4805363"/>
          <p14:tracePt t="122122" x="6964363" y="4797425"/>
          <p14:tracePt t="122130" x="6983413" y="4778375"/>
          <p14:tracePt t="122138" x="7000875" y="4760913"/>
          <p14:tracePt t="122146" x="7029450" y="4732338"/>
          <p14:tracePt t="122154" x="7073900" y="4697413"/>
          <p14:tracePt t="122162" x="7102475" y="4660900"/>
          <p14:tracePt t="122170" x="7129463" y="4641850"/>
          <p14:tracePt t="122178" x="7175500" y="4595813"/>
          <p14:tracePt t="122187" x="7183438" y="4551363"/>
          <p14:tracePt t="122194" x="7192963" y="4514850"/>
          <p14:tracePt t="122202" x="7219950" y="4495800"/>
          <p14:tracePt t="122210" x="7219950" y="4449763"/>
          <p14:tracePt t="122218" x="7219950" y="4441825"/>
          <p14:tracePt t="122226" x="7219950" y="4432300"/>
          <p14:tracePt t="122234" x="7219950" y="4413250"/>
          <p14:tracePt t="122242" x="7219950" y="4405313"/>
          <p14:tracePt t="122338" x="7219950" y="4386263"/>
          <p14:tracePt t="122346" x="7219950" y="4368800"/>
          <p14:tracePt t="122354" x="7219950" y="4359275"/>
          <p14:tracePt t="122362" x="7219950" y="4340225"/>
          <p14:tracePt t="122387" x="7219950" y="4332288"/>
          <p14:tracePt t="122410" x="7212013" y="4322763"/>
          <p14:tracePt t="122418" x="7183438" y="4313238"/>
          <p14:tracePt t="122426" x="7175500" y="4313238"/>
          <p14:tracePt t="122435" x="7146925" y="4313238"/>
          <p14:tracePt t="122444" x="7129463" y="4313238"/>
          <p14:tracePt t="122451" x="7102475" y="4313238"/>
          <p14:tracePt t="122460" x="7083425" y="4313238"/>
          <p14:tracePt t="122467" x="7056438" y="4313238"/>
          <p14:tracePt t="122477" x="7046913" y="4313238"/>
          <p14:tracePt t="122483" x="7037388" y="4313238"/>
          <p14:tracePt t="122574" x="7029450" y="4303713"/>
          <p14:tracePt t="122580" x="7029450" y="4295775"/>
          <p14:tracePt t="122587" x="7029450" y="4286250"/>
          <p14:tracePt t="122596" x="7029450" y="4259263"/>
          <p14:tracePt t="122611" x="7037388" y="4232275"/>
          <p14:tracePt t="122619" x="7056438" y="4203700"/>
          <p14:tracePt t="122644" x="7065963" y="4186238"/>
          <p14:tracePt t="122666" x="7073900" y="4186238"/>
          <p14:tracePt t="122698" x="7083425" y="4176713"/>
          <p14:tracePt t="122836" x="7083425" y="4167188"/>
          <p14:tracePt t="122852" x="7083425" y="4159250"/>
          <p14:tracePt t="122859" x="7083425" y="4149725"/>
          <p14:tracePt t="122867" x="7083425" y="4130675"/>
          <p14:tracePt t="122878" x="7083425" y="4122738"/>
          <p14:tracePt t="122883" x="7083425" y="4086225"/>
          <p14:tracePt t="122899" x="7083425" y="4067175"/>
          <p14:tracePt t="122908" x="7092950" y="4049713"/>
          <p14:tracePt t="122914" x="7092950" y="4040188"/>
          <p14:tracePt t="122922" x="7102475" y="4021138"/>
          <p14:tracePt t="122930" x="7110413" y="4003675"/>
          <p14:tracePt t="122938" x="7129463" y="3984625"/>
          <p14:tracePt t="122956" x="7146925" y="3967163"/>
          <p14:tracePt t="122962" x="7146925" y="3957638"/>
          <p14:tracePt t="122971" x="7156450" y="3948113"/>
          <p14:tracePt t="122991" x="7165975" y="3940175"/>
          <p14:tracePt t="122994" x="7175500" y="3930650"/>
          <p14:tracePt t="123220" x="7183438" y="3940175"/>
          <p14:tracePt t="123226" x="7183438" y="3984625"/>
          <p14:tracePt t="123235" x="7192963" y="4021138"/>
          <p14:tracePt t="123242" x="7202488" y="4067175"/>
          <p14:tracePt t="123250" x="7212013" y="4122738"/>
          <p14:tracePt t="123259" x="7239000" y="4167188"/>
          <p14:tracePt t="123266" x="7248525" y="4232275"/>
          <p14:tracePt t="123275" x="7256463" y="4259263"/>
          <p14:tracePt t="123282" x="7292975" y="4303713"/>
          <p14:tracePt t="123291" x="7302500" y="4322763"/>
          <p14:tracePt t="123298" x="7312025" y="4340225"/>
          <p14:tracePt t="123309" x="7319963" y="4386263"/>
          <p14:tracePt t="123315" x="7329488" y="4395788"/>
          <p14:tracePt t="123323" x="7329488" y="4405313"/>
          <p14:tracePt t="123331" x="7339013" y="4422775"/>
          <p14:tracePt t="123347" x="7339013" y="4459288"/>
          <p14:tracePt t="123363" x="7339013" y="4468813"/>
          <p14:tracePt t="123371" x="7339013" y="4495800"/>
          <p14:tracePt t="123379" x="7339013" y="4522788"/>
          <p14:tracePt t="123391" x="7339013" y="4541838"/>
          <p14:tracePt t="123394" x="7339013" y="4559300"/>
          <p14:tracePt t="123402" x="7339013" y="4605338"/>
          <p14:tracePt t="123410" x="7339013" y="4624388"/>
          <p14:tracePt t="123419" x="7339013" y="4660900"/>
          <p14:tracePt t="123426" x="7339013" y="4705350"/>
          <p14:tracePt t="123435" x="7339013" y="4724400"/>
          <p14:tracePt t="123442" x="7339013" y="4751388"/>
          <p14:tracePt t="123451" x="7339013" y="4787900"/>
          <p14:tracePt t="123461" x="7339013" y="4805363"/>
          <p14:tracePt t="123467" x="7339013" y="4833938"/>
          <p14:tracePt t="123479" x="7339013" y="4870450"/>
          <p14:tracePt t="123483" x="7339013" y="4897438"/>
          <p14:tracePt t="123496" x="7339013" y="4914900"/>
          <p14:tracePt t="123500" x="7339013" y="4943475"/>
          <p14:tracePt t="123511" x="7339013" y="4960938"/>
          <p14:tracePt t="123516" x="7339013" y="4979988"/>
          <p14:tracePt t="123527" x="7339013" y="4997450"/>
          <p14:tracePt t="123531" x="7339013" y="5033963"/>
          <p14:tracePt t="123539" x="7329488" y="5053013"/>
          <p14:tracePt t="123547" x="7319963" y="5097463"/>
          <p14:tracePt t="123555" x="7312025" y="5126038"/>
          <p14:tracePt t="123563" x="7283450" y="5160963"/>
          <p14:tracePt t="123571" x="7275513" y="5189538"/>
          <p14:tracePt t="123578" x="7265988" y="5207000"/>
          <p14:tracePt t="123586" x="7239000" y="5253038"/>
          <p14:tracePt t="123594" x="7229475" y="5262563"/>
          <p14:tracePt t="123602" x="7219950" y="5299075"/>
          <p14:tracePt t="123610" x="7219950" y="5326063"/>
          <p14:tracePt t="123618" x="7212013" y="5343525"/>
          <p14:tracePt t="123626" x="7212013" y="5353050"/>
          <p14:tracePt t="123634" x="7212013" y="5372100"/>
          <p14:tracePt t="123642" x="7192963" y="5389563"/>
          <p14:tracePt t="123659" x="7192963" y="5399088"/>
          <p14:tracePt t="123666" x="7183438" y="5399088"/>
          <p14:tracePt t="123674" x="7175500" y="5416550"/>
          <p14:tracePt t="123691" x="7175500" y="5426075"/>
          <p14:tracePt t="123699" x="7165975" y="5435600"/>
          <p14:tracePt t="123709" x="7165975" y="5453063"/>
          <p14:tracePt t="123722" x="7146925" y="5481638"/>
          <p14:tracePt t="123730" x="7138988" y="5499100"/>
          <p14:tracePt t="123738" x="7129463" y="5518150"/>
          <p14:tracePt t="123746" x="7119938" y="5526088"/>
          <p14:tracePt t="123763" x="7102475" y="5545138"/>
          <p14:tracePt t="123771" x="7092950" y="5562600"/>
          <p14:tracePt t="123779" x="7083425" y="5572125"/>
          <p14:tracePt t="123787" x="7073900" y="5581650"/>
          <p14:tracePt t="123795" x="7073900" y="5589588"/>
          <p14:tracePt t="123812" x="7056438" y="5608638"/>
          <p14:tracePt t="123843" x="7046913" y="5608638"/>
          <p14:tracePt t="123859" x="7046913" y="5618163"/>
          <p14:tracePt t="123867" x="7046913" y="5626100"/>
          <p14:tracePt t="123877" x="7046913" y="5635625"/>
          <p14:tracePt t="123883" x="7037388" y="5645150"/>
          <p14:tracePt t="123899" x="7029450" y="5654675"/>
          <p14:tracePt t="123909" x="7019925" y="5662613"/>
          <p14:tracePt t="123923" x="7000875" y="5681663"/>
          <p14:tracePt t="123989" x="6992938" y="5681663"/>
          <p14:tracePt t="124060" x="6956425" y="5662613"/>
          <p14:tracePt t="124067" x="6929438" y="5645150"/>
          <p14:tracePt t="124075" x="6900863" y="5618163"/>
          <p14:tracePt t="124085" x="6873875" y="5618163"/>
          <p14:tracePt t="124095" x="6827838" y="5581650"/>
          <p14:tracePt t="124099" x="6800850" y="5581650"/>
          <p14:tracePt t="124108" x="6754813" y="5572125"/>
          <p14:tracePt t="124114" x="6718300" y="5562600"/>
          <p14:tracePt t="124123" x="6673850" y="5562600"/>
          <p14:tracePt t="124130" x="6654800" y="5562600"/>
          <p14:tracePt t="124138" x="6627813" y="5562600"/>
          <p14:tracePt t="124146" x="6610350" y="5562600"/>
          <p14:tracePt t="124154" x="6600825" y="5562600"/>
          <p14:tracePt t="124162" x="6573838" y="5562600"/>
          <p14:tracePt t="124178" x="6564313" y="5562600"/>
          <p14:tracePt t="124186" x="6545263" y="5562600"/>
          <p14:tracePt t="124194" x="6527800" y="5572125"/>
          <p14:tracePt t="124210" x="6518275" y="5581650"/>
          <p14:tracePt t="124227" x="6508750" y="5581650"/>
          <p14:tracePt t="124242" x="6491288" y="5599113"/>
          <p14:tracePt t="124251" x="6464300" y="5635625"/>
          <p14:tracePt t="124259" x="6445250" y="5654675"/>
          <p14:tracePt t="124267" x="6418263" y="5672138"/>
          <p14:tracePt t="124277" x="6408738" y="5699125"/>
          <p14:tracePt t="124282" x="6391275" y="5735638"/>
          <p14:tracePt t="124292" x="6372225" y="5764213"/>
          <p14:tracePt t="124298" x="6362700" y="5781675"/>
          <p14:tracePt t="124307" x="6345238" y="5800725"/>
          <p14:tracePt t="124314" x="6335713" y="5808663"/>
          <p14:tracePt t="124322" x="6326188" y="5827713"/>
          <p14:tracePt t="124844" x="6326188" y="5845175"/>
          <p14:tracePt t="124852" x="6326188" y="5864225"/>
          <p14:tracePt t="124859" x="6326188" y="5891213"/>
          <p14:tracePt t="124867" x="6326188" y="5910263"/>
          <p14:tracePt t="124878" x="6326188" y="5937250"/>
          <p14:tracePt t="124884" x="6326188" y="5946775"/>
          <p14:tracePt t="124898" x="6326188" y="5964238"/>
          <p14:tracePt t="124908" x="6326188" y="5991225"/>
          <p14:tracePt t="124995" x="6345238" y="5991225"/>
          <p14:tracePt t="125011" x="6399213" y="5991225"/>
          <p14:tracePt t="125019" x="6427788" y="5983288"/>
          <p14:tracePt t="125028" x="6445250" y="5964238"/>
          <p14:tracePt t="125035" x="6508750" y="5927725"/>
          <p14:tracePt t="125044" x="6537325" y="5910263"/>
          <p14:tracePt t="125051" x="6600825" y="5864225"/>
          <p14:tracePt t="125061" x="6618288" y="5827713"/>
          <p14:tracePt t="125067" x="6645275" y="5800725"/>
          <p14:tracePt t="125077" x="6673850" y="5772150"/>
          <p14:tracePt t="125083" x="6681788" y="5735638"/>
          <p14:tracePt t="125094" x="6700838" y="5691188"/>
          <p14:tracePt t="125099" x="6710363" y="5662613"/>
          <p14:tracePt t="125109" x="6710363" y="5626100"/>
          <p14:tracePt t="125115" x="6718300" y="5589588"/>
          <p14:tracePt t="125126" x="6727825" y="5562600"/>
          <p14:tracePt t="125131" x="6754813" y="5508625"/>
          <p14:tracePt t="125139" x="6754813" y="5453063"/>
          <p14:tracePt t="125146" x="6754813" y="5372100"/>
          <p14:tracePt t="125154" x="6754813" y="5316538"/>
          <p14:tracePt t="125162" x="6754813" y="5262563"/>
          <p14:tracePt t="125170" x="6754813" y="5226050"/>
          <p14:tracePt t="125178" x="6764338" y="5160963"/>
          <p14:tracePt t="125186" x="6764338" y="5106988"/>
          <p14:tracePt t="125194" x="6764338" y="5033963"/>
          <p14:tracePt t="125202" x="6764338" y="4979988"/>
          <p14:tracePt t="125210" x="6764338" y="4870450"/>
          <p14:tracePt t="125218" x="6764338" y="4797425"/>
          <p14:tracePt t="125226" x="6764338" y="4668838"/>
          <p14:tracePt t="125234" x="6764338" y="4568825"/>
          <p14:tracePt t="125243" x="6746875" y="4478338"/>
          <p14:tracePt t="125251" x="6737350" y="4422775"/>
          <p14:tracePt t="125259" x="6727825" y="4359275"/>
          <p14:tracePt t="125267" x="6700838" y="4332288"/>
          <p14:tracePt t="125276" x="6691313" y="4286250"/>
          <p14:tracePt t="125282" x="6681788" y="4259263"/>
          <p14:tracePt t="125293" x="6645275" y="4195763"/>
          <p14:tracePt t="125298" x="6645275" y="4176713"/>
          <p14:tracePt t="125307" x="6637338" y="4140200"/>
          <p14:tracePt t="125314" x="6627813" y="4094163"/>
          <p14:tracePt t="125322" x="6618288" y="4040188"/>
          <p14:tracePt t="125330" x="6573838" y="3976688"/>
          <p14:tracePt t="125338" x="6573838" y="3967163"/>
          <p14:tracePt t="125346" x="6554788" y="3930650"/>
          <p14:tracePt t="125354" x="6537325" y="3894138"/>
          <p14:tracePt t="125362" x="6527800" y="3875088"/>
          <p14:tracePt t="125370" x="6518275" y="3848100"/>
          <p14:tracePt t="125378" x="6481763" y="3803650"/>
          <p14:tracePt t="125387" x="6472238" y="3794125"/>
          <p14:tracePt t="125395" x="6464300" y="3775075"/>
          <p14:tracePt t="125413" x="6464300" y="3767138"/>
          <p14:tracePt t="125444" x="6445250" y="3767138"/>
          <p14:tracePt t="125468" x="6427788" y="3767138"/>
          <p14:tracePt t="125475" x="6381750" y="3767138"/>
          <p14:tracePt t="125483" x="6362700" y="3784600"/>
          <p14:tracePt t="125498" x="6326188" y="3830638"/>
          <p14:tracePt t="125510" x="6299200" y="3840163"/>
          <p14:tracePt t="125515" x="6272213" y="3875088"/>
          <p14:tracePt t="125531" x="6254750" y="3884613"/>
          <p14:tracePt t="125543" x="6235700" y="3894138"/>
          <p14:tracePt t="125556" x="6226175" y="3894138"/>
          <p14:tracePt t="125563" x="6208713" y="3930650"/>
          <p14:tracePt t="125571" x="6199188" y="3930650"/>
          <p14:tracePt t="125579" x="6172200" y="3957638"/>
          <p14:tracePt t="125587" x="6153150" y="4003675"/>
          <p14:tracePt t="125595" x="6145213" y="4021138"/>
          <p14:tracePt t="125601" x="6145213" y="4049713"/>
          <p14:tracePt t="125610" x="6135688" y="4057650"/>
          <p14:tracePt t="125626" x="6135688" y="4067175"/>
          <p14:tracePt t="125658" x="6135688" y="4076700"/>
          <p14:tracePt t="125666" x="6126163" y="4086225"/>
          <p14:tracePt t="125677" x="6126163" y="4094163"/>
          <p14:tracePt t="125683" x="6126163" y="4140200"/>
          <p14:tracePt t="125694" x="6108700" y="4167188"/>
          <p14:tracePt t="125698" x="6108700" y="4222750"/>
          <p14:tracePt t="125707" x="6089650" y="4286250"/>
          <p14:tracePt t="125714" x="6080125" y="4395788"/>
          <p14:tracePt t="125722" x="6053138" y="4478338"/>
          <p14:tracePt t="125730" x="6043613" y="4551363"/>
          <p14:tracePt t="125738" x="6026150" y="4641850"/>
          <p14:tracePt t="125746" x="6026150" y="4751388"/>
          <p14:tracePt t="125754" x="6026150" y="4860925"/>
          <p14:tracePt t="125762" x="6026150" y="4943475"/>
          <p14:tracePt t="125770" x="6026150" y="5016500"/>
          <p14:tracePt t="125778" x="6053138" y="5080000"/>
          <p14:tracePt t="125786" x="6108700" y="5126038"/>
          <p14:tracePt t="125794" x="6162675" y="5153025"/>
          <p14:tracePt t="125802" x="6218238" y="5189538"/>
          <p14:tracePt t="125810" x="6308725" y="5243513"/>
          <p14:tracePt t="125819" x="6335713" y="5253038"/>
          <p14:tracePt t="125851" x="6345238" y="5253038"/>
          <p14:tracePt t="126020" x="6345238" y="5243513"/>
          <p14:tracePt t="126034" x="6326188" y="5216525"/>
          <p14:tracePt t="126042" x="6299200" y="5180013"/>
          <p14:tracePt t="126050" x="6262688" y="5160963"/>
          <p14:tracePt t="126058" x="6218238" y="5133975"/>
          <p14:tracePt t="126066" x="6181725" y="5126038"/>
          <p14:tracePt t="126075" x="6135688" y="5097463"/>
          <p14:tracePt t="126083" x="6062663" y="5070475"/>
          <p14:tracePt t="126095" x="5999163" y="5024438"/>
          <p14:tracePt t="126099" x="5989638" y="5024438"/>
          <p14:tracePt t="126109" x="5935663" y="5006975"/>
          <p14:tracePt t="126115" x="5870575" y="4970463"/>
          <p14:tracePt t="126127" x="5843588" y="4960938"/>
          <p14:tracePt t="126131" x="5789613" y="4951413"/>
          <p14:tracePt t="126143" x="5743575" y="4914900"/>
          <p14:tracePt t="126147" x="5697538" y="4906963"/>
          <p14:tracePt t="126160" x="5634038" y="4878388"/>
          <p14:tracePt t="126163" x="5616575" y="4860925"/>
          <p14:tracePt t="126171" x="5570538" y="4851400"/>
          <p14:tracePt t="126187" x="5561013" y="4841875"/>
          <p14:tracePt t="126219" x="5551488" y="4833938"/>
          <p14:tracePt t="126228" x="5551488" y="4824413"/>
          <p14:tracePt t="126235" x="5551488" y="4787900"/>
          <p14:tracePt t="126243" x="5551488" y="4760913"/>
          <p14:tracePt t="126251" x="5551488" y="4732338"/>
          <p14:tracePt t="126260" x="5551488" y="4687888"/>
          <p14:tracePt t="126267" x="5551488" y="4668838"/>
          <p14:tracePt t="126279" x="5551488" y="4641850"/>
          <p14:tracePt t="126283" x="5551488" y="4632325"/>
          <p14:tracePt t="126296" x="5561013" y="4605338"/>
          <p14:tracePt t="126298" x="5570538" y="4595813"/>
          <p14:tracePt t="126311" x="5580063" y="4595813"/>
          <p14:tracePt t="126315" x="5607050" y="4578350"/>
          <p14:tracePt t="126326" x="5661025" y="4559300"/>
          <p14:tracePt t="126330" x="5753100" y="4559300"/>
          <p14:tracePt t="126338" x="5899150" y="4559300"/>
          <p14:tracePt t="126346" x="6062663" y="4559300"/>
          <p14:tracePt t="126355" x="6262688" y="4568825"/>
          <p14:tracePt t="126362" x="6518275" y="4624388"/>
          <p14:tracePt t="126370" x="6819900" y="4705350"/>
          <p14:tracePt t="126378" x="7138988" y="4741863"/>
          <p14:tracePt t="126386" x="7575550" y="4833938"/>
          <p14:tracePt t="126394" x="7904163" y="4914900"/>
          <p14:tracePt t="126402" x="8123238" y="4970463"/>
          <p14:tracePt t="126410" x="8313738" y="5033963"/>
          <p14:tracePt t="126418" x="8505825" y="5097463"/>
          <p14:tracePt t="126426" x="8624888" y="5153025"/>
          <p14:tracePt t="126434" x="8724900" y="5180013"/>
          <p14:tracePt t="126443" x="8788400" y="5216525"/>
          <p14:tracePt t="126450" x="8807450" y="5226050"/>
          <p14:tracePt t="126546" x="8807450" y="5233988"/>
          <p14:tracePt t="126564" x="8807450" y="5243513"/>
          <p14:tracePt t="126571" x="8797925" y="5262563"/>
          <p14:tracePt t="126594" x="8788400" y="5270500"/>
          <p14:tracePt t="126610" x="8778875" y="5280025"/>
          <p14:tracePt t="126618" x="8770938" y="5280025"/>
          <p14:tracePt t="126626" x="8742363" y="5289550"/>
          <p14:tracePt t="126634" x="8715375" y="5326063"/>
          <p14:tracePt t="126642" x="8678863" y="5335588"/>
          <p14:tracePt t="126650" x="8624888" y="5372100"/>
          <p14:tracePt t="126658" x="8551863" y="5380038"/>
          <p14:tracePt t="126666" x="8451850" y="5399088"/>
          <p14:tracePt t="126675" x="8323263" y="5426075"/>
          <p14:tracePt t="126682" x="8196263" y="5426075"/>
          <p14:tracePt t="126691" x="8086725" y="5426075"/>
          <p14:tracePt t="126699" x="7958138" y="5426075"/>
          <p14:tracePt t="126713" x="7831138" y="5426075"/>
          <p14:tracePt t="126713" x="7767638" y="5426075"/>
          <p14:tracePt t="126726" x="7712075" y="5426075"/>
          <p14:tracePt t="126731" x="7694613" y="5408613"/>
          <p14:tracePt t="126763" x="7685088" y="5399088"/>
          <p14:tracePt t="126771" x="7685088" y="5389563"/>
          <p14:tracePt t="126779" x="7685088" y="5372100"/>
          <p14:tracePt t="126787" x="7685088" y="5353050"/>
          <p14:tracePt t="126797" x="7685088" y="5335588"/>
          <p14:tracePt t="126801" x="7685088" y="5326063"/>
          <p14:tracePt t="126818" x="7685088" y="5316538"/>
          <p14:tracePt t="126834" x="7685088" y="5289550"/>
          <p14:tracePt t="126875" x="7704138" y="5289550"/>
          <p14:tracePt t="126883" x="7712075" y="5289550"/>
          <p14:tracePt t="126891" x="7740650" y="5289550"/>
          <p14:tracePt t="126899" x="7758113" y="5289550"/>
          <p14:tracePt t="126912" x="7785100" y="5289550"/>
          <p14:tracePt t="126915" x="7804150" y="5289550"/>
          <p14:tracePt t="126927" x="7840663" y="5289550"/>
          <p14:tracePt t="126931" x="7904163" y="5299075"/>
          <p14:tracePt t="126939" x="7977188" y="5307013"/>
          <p14:tracePt t="126947" x="8050213" y="5307013"/>
          <p14:tracePt t="126955" x="8150225" y="5335588"/>
          <p14:tracePt t="126963" x="8223250" y="5335588"/>
          <p14:tracePt t="126971" x="8259763" y="5335588"/>
          <p14:tracePt t="126997" x="8286750" y="5335588"/>
          <p14:tracePt t="127013" x="8296275" y="5335588"/>
          <p14:tracePt t="127019" x="8296275" y="5316538"/>
          <p14:tracePt t="127051" x="8296275" y="5307013"/>
          <p14:tracePt t="127218" x="8296275" y="5253038"/>
          <p14:tracePt t="127226" x="8296275" y="5216525"/>
          <p14:tracePt t="127234" x="8332788" y="5170488"/>
          <p14:tracePt t="127242" x="8378825" y="5106988"/>
          <p14:tracePt t="127250" x="8405813" y="5060950"/>
          <p14:tracePt t="127259" x="8478838" y="4979988"/>
          <p14:tracePt t="127266" x="8542338" y="4897438"/>
          <p14:tracePt t="127275" x="8596313" y="4814888"/>
          <p14:tracePt t="127282" x="8624888" y="4768850"/>
          <p14:tracePt t="127291" x="8661400" y="4714875"/>
          <p14:tracePt t="127298" x="8678863" y="4668838"/>
          <p14:tracePt t="127308" x="8715375" y="4641850"/>
          <p14:tracePt t="127314" x="8715375" y="4632325"/>
          <p14:tracePt t="127322" x="8724900" y="4614863"/>
          <p14:tracePt t="127411" x="8742363" y="4605338"/>
          <p14:tracePt t="127417" x="8788400" y="4605338"/>
          <p14:tracePt t="127426" x="8824913" y="4605338"/>
          <p14:tracePt t="127434" x="8897938" y="4605338"/>
          <p14:tracePt t="127442" x="9007475" y="4605338"/>
          <p14:tracePt t="127450" x="9097963" y="460533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ja-JP"/>
              <a:t>Circular networks</a:t>
            </a:r>
          </a:p>
        </p:txBody>
      </p:sp>
      <p:sp>
        <p:nvSpPr>
          <p:cNvPr id="83971" name="Rectangle 3"/>
          <p:cNvSpPr>
            <a:spLocks noGrp="1" noChangeArrowheads="1"/>
          </p:cNvSpPr>
          <p:nvPr>
            <p:ph type="body" idx="1"/>
          </p:nvPr>
        </p:nvSpPr>
        <p:spPr/>
        <p:txBody>
          <a:bodyPr/>
          <a:lstStyle/>
          <a:p>
            <a:r>
              <a:rPr lang="en-US" altLang="ja-JP"/>
              <a:t>Circular</a:t>
            </a:r>
            <a:r>
              <a:rPr lang="ja-JP" altLang="en-US"/>
              <a:t>　</a:t>
            </a:r>
            <a:r>
              <a:rPr lang="en-US" altLang="ja-JP"/>
              <a:t>Omega</a:t>
            </a:r>
          </a:p>
          <a:p>
            <a:pPr lvl="1"/>
            <a:r>
              <a:rPr lang="en-US" altLang="ja-JP"/>
              <a:t>Advantageous for one-way communication</a:t>
            </a:r>
          </a:p>
          <a:p>
            <a:pPr lvl="1"/>
            <a:r>
              <a:rPr lang="en-US" altLang="ja-JP"/>
              <a:t>Used in data-flow machine EM-4</a:t>
            </a:r>
          </a:p>
          <a:p>
            <a:r>
              <a:rPr lang="en-US" altLang="ja-JP"/>
              <a:t>MDCE(CCCB)</a:t>
            </a:r>
          </a:p>
          <a:p>
            <a:pPr lvl="1"/>
            <a:r>
              <a:rPr lang="en-US" altLang="ja-JP"/>
              <a:t>Hierarchical structure of Circular</a:t>
            </a:r>
            <a:r>
              <a:rPr lang="ja-JP" altLang="en-US"/>
              <a:t>　</a:t>
            </a:r>
            <a:r>
              <a:rPr lang="en-US" altLang="ja-JP"/>
              <a:t>Omega</a:t>
            </a:r>
            <a:r>
              <a:rPr lang="ja-JP" altLang="en-US"/>
              <a:t>（</a:t>
            </a:r>
            <a:r>
              <a:rPr lang="en-US" altLang="ja-JP"/>
              <a:t>Banyan</a:t>
            </a:r>
            <a:r>
              <a:rPr lang="ja-JP" altLang="en-US"/>
              <a:t>）</a:t>
            </a:r>
          </a:p>
          <a:p>
            <a:pPr lvl="1"/>
            <a:r>
              <a:rPr lang="en-US" altLang="ja-JP"/>
              <a:t>Used in massively parallel machine RWC-1</a:t>
            </a:r>
          </a:p>
        </p:txBody>
      </p:sp>
      <p:pic>
        <p:nvPicPr>
          <p:cNvPr id="2" name="オーディオ 1">
            <a:hlinkClick r:id="" action="ppaction://media"/>
            <a:extLst>
              <a:ext uri="{FF2B5EF4-FFF2-40B4-BE49-F238E27FC236}">
                <a16:creationId xmlns:a16="http://schemas.microsoft.com/office/drawing/2014/main" id="{8ABDFD86-CE9E-4B36-9419-2D6713A31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49"/>
    </mc:Choice>
    <mc:Fallback xmlns="">
      <p:transition spd="slow" advTm="3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9" x="8980488" y="3894138"/>
          <p14:tracePt t="496" x="8851900" y="3894138"/>
          <p14:tracePt t="504" x="8751888" y="3894138"/>
          <p14:tracePt t="511" x="8642350" y="3884613"/>
          <p14:tracePt t="518" x="8569325" y="3875088"/>
          <p14:tracePt t="526" x="8459788" y="3857625"/>
          <p14:tracePt t="535" x="8359775" y="3848100"/>
          <p14:tracePt t="542" x="8323263" y="3830638"/>
          <p14:tracePt t="553" x="8259763" y="3830638"/>
          <p14:tracePt t="558" x="8240713" y="3830638"/>
          <p14:tracePt t="568" x="8204200" y="3830638"/>
          <p14:tracePt t="574" x="8177213" y="3830638"/>
          <p14:tracePt t="586" x="8169275" y="3830638"/>
          <p14:tracePt t="590" x="8159750" y="3830638"/>
          <p14:tracePt t="601" x="8123238" y="3830638"/>
          <p14:tracePt t="606" x="8104188" y="3821113"/>
          <p14:tracePt t="615" x="8067675" y="3821113"/>
          <p14:tracePt t="623" x="8031163" y="3821113"/>
          <p14:tracePt t="639" x="8013700" y="3821113"/>
          <p14:tracePt t="647" x="7994650" y="3821113"/>
          <p14:tracePt t="654" x="7986713" y="3821113"/>
          <p14:tracePt t="662" x="7977188" y="3821113"/>
          <p14:tracePt t="718" x="7967663" y="3821113"/>
          <p14:tracePt t="726" x="7967663" y="3803650"/>
          <p14:tracePt t="734" x="7958138" y="3767138"/>
          <p14:tracePt t="742" x="7921625" y="3694113"/>
          <p14:tracePt t="753" x="7867650" y="3629025"/>
          <p14:tracePt t="759" x="7821613" y="3584575"/>
          <p14:tracePt t="769" x="7758113" y="3511550"/>
          <p14:tracePt t="775" x="7721600" y="3482975"/>
          <p14:tracePt t="787" x="7658100" y="3419475"/>
          <p14:tracePt t="790" x="7602538" y="3365500"/>
          <p14:tracePt t="801" x="7558088" y="3319463"/>
          <p14:tracePt t="807" x="7494588" y="3282950"/>
          <p14:tracePt t="816" x="7429500" y="3255963"/>
          <p14:tracePt t="823" x="7412038" y="3255963"/>
          <p14:tracePt t="831" x="7366000" y="3228975"/>
          <p14:tracePt t="847" x="7348538" y="3219450"/>
          <p14:tracePt t="1014" x="7356475" y="3219450"/>
          <p14:tracePt t="1022" x="7366000" y="3219450"/>
          <p14:tracePt t="1030" x="7375525" y="3219450"/>
          <p14:tracePt t="1038" x="7402513" y="3219450"/>
          <p14:tracePt t="1046" x="7421563" y="3219450"/>
          <p14:tracePt t="1055" x="7458075" y="3236913"/>
          <p14:tracePt t="1062" x="7466013" y="3236913"/>
          <p14:tracePt t="1070" x="7475538" y="3236913"/>
          <p14:tracePt t="1078" x="7494588" y="3236913"/>
          <p14:tracePt t="1086" x="7502525" y="3236913"/>
          <p14:tracePt t="1096" x="7512050" y="3236913"/>
          <p14:tracePt t="1105" x="7539038" y="3236913"/>
          <p14:tracePt t="1112" x="7558088" y="3236913"/>
          <p14:tracePt t="1121" x="7585075" y="3236913"/>
          <p14:tracePt t="1128" x="7594600" y="3236913"/>
          <p14:tracePt t="37264" x="7731125" y="3236913"/>
          <p14:tracePt t="37272" x="8013700" y="3236913"/>
          <p14:tracePt t="37280" x="8386763" y="3236913"/>
          <p14:tracePt t="37287" x="8943975" y="323691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152400"/>
            <a:ext cx="7772400" cy="990600"/>
          </a:xfrm>
        </p:spPr>
        <p:txBody>
          <a:bodyPr/>
          <a:lstStyle/>
          <a:p>
            <a:r>
              <a:rPr lang="en-US" altLang="ja-JP"/>
              <a:t>Circular</a:t>
            </a:r>
            <a:r>
              <a:rPr lang="ja-JP" altLang="en-US"/>
              <a:t>　</a:t>
            </a:r>
            <a:r>
              <a:rPr lang="en-US" altLang="ja-JP"/>
              <a:t>Omega network</a:t>
            </a:r>
          </a:p>
        </p:txBody>
      </p:sp>
      <p:grpSp>
        <p:nvGrpSpPr>
          <p:cNvPr id="84995" name="Group 3"/>
          <p:cNvGrpSpPr>
            <a:grpSpLocks/>
          </p:cNvGrpSpPr>
          <p:nvPr/>
        </p:nvGrpSpPr>
        <p:grpSpPr bwMode="auto">
          <a:xfrm>
            <a:off x="1371600" y="1524000"/>
            <a:ext cx="6937375" cy="4062413"/>
            <a:chOff x="336" y="624"/>
            <a:chExt cx="4390" cy="2704"/>
          </a:xfrm>
        </p:grpSpPr>
        <p:grpSp>
          <p:nvGrpSpPr>
            <p:cNvPr id="84996" name="Group 4"/>
            <p:cNvGrpSpPr>
              <a:grpSpLocks/>
            </p:cNvGrpSpPr>
            <p:nvPr/>
          </p:nvGrpSpPr>
          <p:grpSpPr bwMode="auto">
            <a:xfrm>
              <a:off x="1536" y="864"/>
              <a:ext cx="480" cy="2400"/>
              <a:chOff x="1152" y="1008"/>
              <a:chExt cx="480" cy="2400"/>
            </a:xfrm>
          </p:grpSpPr>
          <p:grpSp>
            <p:nvGrpSpPr>
              <p:cNvPr id="84997" name="Group 5"/>
              <p:cNvGrpSpPr>
                <a:grpSpLocks/>
              </p:cNvGrpSpPr>
              <p:nvPr/>
            </p:nvGrpSpPr>
            <p:grpSpPr bwMode="auto">
              <a:xfrm>
                <a:off x="1152" y="1008"/>
                <a:ext cx="480" cy="528"/>
                <a:chOff x="1152" y="1056"/>
                <a:chExt cx="480" cy="528"/>
              </a:xfrm>
            </p:grpSpPr>
            <p:sp>
              <p:nvSpPr>
                <p:cNvPr id="84998"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4999"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00"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01"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02"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03" name="Group 11"/>
              <p:cNvGrpSpPr>
                <a:grpSpLocks/>
              </p:cNvGrpSpPr>
              <p:nvPr/>
            </p:nvGrpSpPr>
            <p:grpSpPr bwMode="auto">
              <a:xfrm>
                <a:off x="1152" y="1632"/>
                <a:ext cx="480" cy="528"/>
                <a:chOff x="1152" y="1056"/>
                <a:chExt cx="480" cy="528"/>
              </a:xfrm>
            </p:grpSpPr>
            <p:sp>
              <p:nvSpPr>
                <p:cNvPr id="85004"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05"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06"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07"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08"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09" name="Group 17"/>
              <p:cNvGrpSpPr>
                <a:grpSpLocks/>
              </p:cNvGrpSpPr>
              <p:nvPr/>
            </p:nvGrpSpPr>
            <p:grpSpPr bwMode="auto">
              <a:xfrm>
                <a:off x="1152" y="2256"/>
                <a:ext cx="480" cy="528"/>
                <a:chOff x="1152" y="1056"/>
                <a:chExt cx="480" cy="528"/>
              </a:xfrm>
            </p:grpSpPr>
            <p:sp>
              <p:nvSpPr>
                <p:cNvPr id="85010"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11"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12"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13"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14"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15" name="Group 23"/>
              <p:cNvGrpSpPr>
                <a:grpSpLocks/>
              </p:cNvGrpSpPr>
              <p:nvPr/>
            </p:nvGrpSpPr>
            <p:grpSpPr bwMode="auto">
              <a:xfrm>
                <a:off x="1152" y="2880"/>
                <a:ext cx="480" cy="528"/>
                <a:chOff x="1152" y="1056"/>
                <a:chExt cx="480" cy="528"/>
              </a:xfrm>
            </p:grpSpPr>
            <p:sp>
              <p:nvSpPr>
                <p:cNvPr id="85016"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17"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18"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19"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20"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85021" name="Group 29"/>
            <p:cNvGrpSpPr>
              <a:grpSpLocks/>
            </p:cNvGrpSpPr>
            <p:nvPr/>
          </p:nvGrpSpPr>
          <p:grpSpPr bwMode="auto">
            <a:xfrm>
              <a:off x="3744" y="864"/>
              <a:ext cx="480" cy="2400"/>
              <a:chOff x="1152" y="1008"/>
              <a:chExt cx="480" cy="2400"/>
            </a:xfrm>
          </p:grpSpPr>
          <p:grpSp>
            <p:nvGrpSpPr>
              <p:cNvPr id="85022" name="Group 30"/>
              <p:cNvGrpSpPr>
                <a:grpSpLocks/>
              </p:cNvGrpSpPr>
              <p:nvPr/>
            </p:nvGrpSpPr>
            <p:grpSpPr bwMode="auto">
              <a:xfrm>
                <a:off x="1152" y="1008"/>
                <a:ext cx="480" cy="528"/>
                <a:chOff x="1152" y="1056"/>
                <a:chExt cx="480" cy="528"/>
              </a:xfrm>
            </p:grpSpPr>
            <p:sp>
              <p:nvSpPr>
                <p:cNvPr id="85023"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24"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25"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26"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27"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28" name="Group 36"/>
              <p:cNvGrpSpPr>
                <a:grpSpLocks/>
              </p:cNvGrpSpPr>
              <p:nvPr/>
            </p:nvGrpSpPr>
            <p:grpSpPr bwMode="auto">
              <a:xfrm>
                <a:off x="1152" y="1632"/>
                <a:ext cx="480" cy="528"/>
                <a:chOff x="1152" y="1056"/>
                <a:chExt cx="480" cy="528"/>
              </a:xfrm>
            </p:grpSpPr>
            <p:sp>
              <p:nvSpPr>
                <p:cNvPr id="85029"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30"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31"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32"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33"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34" name="Group 42"/>
              <p:cNvGrpSpPr>
                <a:grpSpLocks/>
              </p:cNvGrpSpPr>
              <p:nvPr/>
            </p:nvGrpSpPr>
            <p:grpSpPr bwMode="auto">
              <a:xfrm>
                <a:off x="1152" y="2256"/>
                <a:ext cx="480" cy="528"/>
                <a:chOff x="1152" y="1056"/>
                <a:chExt cx="480" cy="528"/>
              </a:xfrm>
            </p:grpSpPr>
            <p:sp>
              <p:nvSpPr>
                <p:cNvPr id="85035"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36"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37"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38"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39"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40" name="Group 48"/>
              <p:cNvGrpSpPr>
                <a:grpSpLocks/>
              </p:cNvGrpSpPr>
              <p:nvPr/>
            </p:nvGrpSpPr>
            <p:grpSpPr bwMode="auto">
              <a:xfrm>
                <a:off x="1152" y="2880"/>
                <a:ext cx="480" cy="528"/>
                <a:chOff x="1152" y="1056"/>
                <a:chExt cx="480" cy="528"/>
              </a:xfrm>
            </p:grpSpPr>
            <p:sp>
              <p:nvSpPr>
                <p:cNvPr id="85041"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42"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43"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44"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45"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85046" name="Group 54"/>
            <p:cNvGrpSpPr>
              <a:grpSpLocks/>
            </p:cNvGrpSpPr>
            <p:nvPr/>
          </p:nvGrpSpPr>
          <p:grpSpPr bwMode="auto">
            <a:xfrm>
              <a:off x="2640" y="864"/>
              <a:ext cx="480" cy="2400"/>
              <a:chOff x="1152" y="1008"/>
              <a:chExt cx="480" cy="2400"/>
            </a:xfrm>
          </p:grpSpPr>
          <p:grpSp>
            <p:nvGrpSpPr>
              <p:cNvPr id="85047" name="Group 55"/>
              <p:cNvGrpSpPr>
                <a:grpSpLocks/>
              </p:cNvGrpSpPr>
              <p:nvPr/>
            </p:nvGrpSpPr>
            <p:grpSpPr bwMode="auto">
              <a:xfrm>
                <a:off x="1152" y="1008"/>
                <a:ext cx="480" cy="528"/>
                <a:chOff x="1152" y="1056"/>
                <a:chExt cx="480" cy="528"/>
              </a:xfrm>
            </p:grpSpPr>
            <p:sp>
              <p:nvSpPr>
                <p:cNvPr id="85048"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49"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50"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51"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52"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53" name="Group 61"/>
              <p:cNvGrpSpPr>
                <a:grpSpLocks/>
              </p:cNvGrpSpPr>
              <p:nvPr/>
            </p:nvGrpSpPr>
            <p:grpSpPr bwMode="auto">
              <a:xfrm>
                <a:off x="1152" y="1632"/>
                <a:ext cx="480" cy="528"/>
                <a:chOff x="1152" y="1056"/>
                <a:chExt cx="480" cy="528"/>
              </a:xfrm>
            </p:grpSpPr>
            <p:sp>
              <p:nvSpPr>
                <p:cNvPr id="85054"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55"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56"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57"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58"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59" name="Group 67"/>
              <p:cNvGrpSpPr>
                <a:grpSpLocks/>
              </p:cNvGrpSpPr>
              <p:nvPr/>
            </p:nvGrpSpPr>
            <p:grpSpPr bwMode="auto">
              <a:xfrm>
                <a:off x="1152" y="2256"/>
                <a:ext cx="480" cy="528"/>
                <a:chOff x="1152" y="1056"/>
                <a:chExt cx="480" cy="528"/>
              </a:xfrm>
            </p:grpSpPr>
            <p:sp>
              <p:nvSpPr>
                <p:cNvPr id="85060"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61"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62"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63"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64"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65" name="Group 73"/>
              <p:cNvGrpSpPr>
                <a:grpSpLocks/>
              </p:cNvGrpSpPr>
              <p:nvPr/>
            </p:nvGrpSpPr>
            <p:grpSpPr bwMode="auto">
              <a:xfrm>
                <a:off x="1152" y="2880"/>
                <a:ext cx="480" cy="528"/>
                <a:chOff x="1152" y="1056"/>
                <a:chExt cx="480" cy="528"/>
              </a:xfrm>
            </p:grpSpPr>
            <p:sp>
              <p:nvSpPr>
                <p:cNvPr id="85066"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5067"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68"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69"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0"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85071" name="Group 79"/>
            <p:cNvGrpSpPr>
              <a:grpSpLocks/>
            </p:cNvGrpSpPr>
            <p:nvPr/>
          </p:nvGrpSpPr>
          <p:grpSpPr bwMode="auto">
            <a:xfrm>
              <a:off x="2016" y="1008"/>
              <a:ext cx="624" cy="2112"/>
              <a:chOff x="2016" y="1008"/>
              <a:chExt cx="624" cy="2112"/>
            </a:xfrm>
          </p:grpSpPr>
          <p:sp>
            <p:nvSpPr>
              <p:cNvPr id="85072" name="Line 8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3" name="Line 8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4" name="Line 8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5" name="Line 8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6" name="Line 8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7" name="Line 8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8" name="Line 8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79" name="Line 8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80" name="Group 88"/>
            <p:cNvGrpSpPr>
              <a:grpSpLocks/>
            </p:cNvGrpSpPr>
            <p:nvPr/>
          </p:nvGrpSpPr>
          <p:grpSpPr bwMode="auto">
            <a:xfrm>
              <a:off x="3120" y="1008"/>
              <a:ext cx="624" cy="2112"/>
              <a:chOff x="2016" y="1008"/>
              <a:chExt cx="624" cy="2112"/>
            </a:xfrm>
          </p:grpSpPr>
          <p:sp>
            <p:nvSpPr>
              <p:cNvPr id="85081" name="Line 8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2" name="Line 9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3" name="Line 9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4" name="Line 9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5" name="Line 9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6" name="Line 9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7" name="Line 9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88" name="Line 9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89" name="Group 97"/>
            <p:cNvGrpSpPr>
              <a:grpSpLocks/>
            </p:cNvGrpSpPr>
            <p:nvPr/>
          </p:nvGrpSpPr>
          <p:grpSpPr bwMode="auto">
            <a:xfrm>
              <a:off x="912" y="1008"/>
              <a:ext cx="624" cy="2112"/>
              <a:chOff x="2016" y="1008"/>
              <a:chExt cx="624" cy="2112"/>
            </a:xfrm>
          </p:grpSpPr>
          <p:sp>
            <p:nvSpPr>
              <p:cNvPr id="85090" name="Line 9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1" name="Line 9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2" name="Line 10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3" name="Line 10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4" name="Line 10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5" name="Line 10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6" name="Line 10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097" name="Line 10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5098" name="Group 106"/>
            <p:cNvGrpSpPr>
              <a:grpSpLocks/>
            </p:cNvGrpSpPr>
            <p:nvPr/>
          </p:nvGrpSpPr>
          <p:grpSpPr bwMode="auto">
            <a:xfrm>
              <a:off x="336" y="864"/>
              <a:ext cx="406" cy="2416"/>
              <a:chOff x="336" y="864"/>
              <a:chExt cx="406" cy="2416"/>
            </a:xfrm>
          </p:grpSpPr>
          <p:sp>
            <p:nvSpPr>
              <p:cNvPr id="85099" name="Text Box 107"/>
              <p:cNvSpPr txBox="1">
                <a:spLocks noChangeArrowheads="1"/>
              </p:cNvSpPr>
              <p:nvPr/>
            </p:nvSpPr>
            <p:spPr bwMode="auto">
              <a:xfrm>
                <a:off x="336" y="864"/>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000</a:t>
                </a:r>
              </a:p>
            </p:txBody>
          </p:sp>
          <p:sp>
            <p:nvSpPr>
              <p:cNvPr id="85100" name="Text Box 108"/>
              <p:cNvSpPr txBox="1">
                <a:spLocks noChangeArrowheads="1"/>
              </p:cNvSpPr>
              <p:nvPr/>
            </p:nvSpPr>
            <p:spPr bwMode="auto">
              <a:xfrm>
                <a:off x="336" y="1104"/>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001</a:t>
                </a:r>
              </a:p>
            </p:txBody>
          </p:sp>
          <p:sp>
            <p:nvSpPr>
              <p:cNvPr id="85101" name="Text Box 109"/>
              <p:cNvSpPr txBox="1">
                <a:spLocks noChangeArrowheads="1"/>
              </p:cNvSpPr>
              <p:nvPr/>
            </p:nvSpPr>
            <p:spPr bwMode="auto">
              <a:xfrm>
                <a:off x="336" y="1440"/>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010</a:t>
                </a:r>
              </a:p>
            </p:txBody>
          </p:sp>
          <p:sp>
            <p:nvSpPr>
              <p:cNvPr id="85102" name="Text Box 110"/>
              <p:cNvSpPr txBox="1">
                <a:spLocks noChangeArrowheads="1"/>
              </p:cNvSpPr>
              <p:nvPr/>
            </p:nvSpPr>
            <p:spPr bwMode="auto">
              <a:xfrm>
                <a:off x="336" y="1728"/>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011</a:t>
                </a:r>
              </a:p>
            </p:txBody>
          </p:sp>
          <p:sp>
            <p:nvSpPr>
              <p:cNvPr id="85103" name="Text Box 111"/>
              <p:cNvSpPr txBox="1">
                <a:spLocks noChangeArrowheads="1"/>
              </p:cNvSpPr>
              <p:nvPr/>
            </p:nvSpPr>
            <p:spPr bwMode="auto">
              <a:xfrm>
                <a:off x="336" y="2112"/>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100</a:t>
                </a:r>
              </a:p>
            </p:txBody>
          </p:sp>
          <p:sp>
            <p:nvSpPr>
              <p:cNvPr id="85104" name="Text Box 112"/>
              <p:cNvSpPr txBox="1">
                <a:spLocks noChangeArrowheads="1"/>
              </p:cNvSpPr>
              <p:nvPr/>
            </p:nvSpPr>
            <p:spPr bwMode="auto">
              <a:xfrm>
                <a:off x="336" y="2353"/>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101</a:t>
                </a:r>
              </a:p>
            </p:txBody>
          </p:sp>
          <p:sp>
            <p:nvSpPr>
              <p:cNvPr id="85105" name="Text Box 113"/>
              <p:cNvSpPr txBox="1">
                <a:spLocks noChangeArrowheads="1"/>
              </p:cNvSpPr>
              <p:nvPr/>
            </p:nvSpPr>
            <p:spPr bwMode="auto">
              <a:xfrm>
                <a:off x="336" y="2736"/>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110</a:t>
                </a:r>
              </a:p>
            </p:txBody>
          </p:sp>
          <p:sp>
            <p:nvSpPr>
              <p:cNvPr id="85106" name="Text Box 114"/>
              <p:cNvSpPr txBox="1">
                <a:spLocks noChangeArrowheads="1"/>
              </p:cNvSpPr>
              <p:nvPr/>
            </p:nvSpPr>
            <p:spPr bwMode="auto">
              <a:xfrm>
                <a:off x="336" y="2976"/>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111</a:t>
                </a:r>
              </a:p>
            </p:txBody>
          </p:sp>
        </p:grpSp>
        <p:grpSp>
          <p:nvGrpSpPr>
            <p:cNvPr id="85107" name="Group 115"/>
            <p:cNvGrpSpPr>
              <a:grpSpLocks/>
            </p:cNvGrpSpPr>
            <p:nvPr/>
          </p:nvGrpSpPr>
          <p:grpSpPr bwMode="auto">
            <a:xfrm>
              <a:off x="4320" y="912"/>
              <a:ext cx="406" cy="2416"/>
              <a:chOff x="336" y="864"/>
              <a:chExt cx="406" cy="2416"/>
            </a:xfrm>
          </p:grpSpPr>
          <p:sp>
            <p:nvSpPr>
              <p:cNvPr id="85108" name="Text Box 116"/>
              <p:cNvSpPr txBox="1">
                <a:spLocks noChangeArrowheads="1"/>
              </p:cNvSpPr>
              <p:nvPr/>
            </p:nvSpPr>
            <p:spPr bwMode="auto">
              <a:xfrm>
                <a:off x="336" y="864"/>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000</a:t>
                </a:r>
              </a:p>
            </p:txBody>
          </p:sp>
          <p:sp>
            <p:nvSpPr>
              <p:cNvPr id="85109" name="Text Box 117"/>
              <p:cNvSpPr txBox="1">
                <a:spLocks noChangeArrowheads="1"/>
              </p:cNvSpPr>
              <p:nvPr/>
            </p:nvSpPr>
            <p:spPr bwMode="auto">
              <a:xfrm>
                <a:off x="336" y="1104"/>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001</a:t>
                </a:r>
              </a:p>
            </p:txBody>
          </p:sp>
          <p:sp>
            <p:nvSpPr>
              <p:cNvPr id="85110" name="Text Box 118"/>
              <p:cNvSpPr txBox="1">
                <a:spLocks noChangeArrowheads="1"/>
              </p:cNvSpPr>
              <p:nvPr/>
            </p:nvSpPr>
            <p:spPr bwMode="auto">
              <a:xfrm>
                <a:off x="336" y="1440"/>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010</a:t>
                </a:r>
              </a:p>
            </p:txBody>
          </p:sp>
          <p:sp>
            <p:nvSpPr>
              <p:cNvPr id="85111" name="Text Box 119"/>
              <p:cNvSpPr txBox="1">
                <a:spLocks noChangeArrowheads="1"/>
              </p:cNvSpPr>
              <p:nvPr/>
            </p:nvSpPr>
            <p:spPr bwMode="auto">
              <a:xfrm>
                <a:off x="336" y="1729"/>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011</a:t>
                </a:r>
              </a:p>
            </p:txBody>
          </p:sp>
          <p:sp>
            <p:nvSpPr>
              <p:cNvPr id="85112" name="Text Box 120"/>
              <p:cNvSpPr txBox="1">
                <a:spLocks noChangeArrowheads="1"/>
              </p:cNvSpPr>
              <p:nvPr/>
            </p:nvSpPr>
            <p:spPr bwMode="auto">
              <a:xfrm>
                <a:off x="336" y="2112"/>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100</a:t>
                </a:r>
              </a:p>
            </p:txBody>
          </p:sp>
          <p:sp>
            <p:nvSpPr>
              <p:cNvPr id="85113" name="Text Box 121"/>
              <p:cNvSpPr txBox="1">
                <a:spLocks noChangeArrowheads="1"/>
              </p:cNvSpPr>
              <p:nvPr/>
            </p:nvSpPr>
            <p:spPr bwMode="auto">
              <a:xfrm>
                <a:off x="336" y="2352"/>
                <a:ext cx="406" cy="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101</a:t>
                </a:r>
              </a:p>
            </p:txBody>
          </p:sp>
          <p:sp>
            <p:nvSpPr>
              <p:cNvPr id="85114" name="Text Box 122"/>
              <p:cNvSpPr txBox="1">
                <a:spLocks noChangeArrowheads="1"/>
              </p:cNvSpPr>
              <p:nvPr/>
            </p:nvSpPr>
            <p:spPr bwMode="auto">
              <a:xfrm>
                <a:off x="336" y="2736"/>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110</a:t>
                </a:r>
              </a:p>
            </p:txBody>
          </p:sp>
          <p:sp>
            <p:nvSpPr>
              <p:cNvPr id="85115" name="Text Box 123"/>
              <p:cNvSpPr txBox="1">
                <a:spLocks noChangeArrowheads="1"/>
              </p:cNvSpPr>
              <p:nvPr/>
            </p:nvSpPr>
            <p:spPr bwMode="auto">
              <a:xfrm>
                <a:off x="336" y="2976"/>
                <a:ext cx="406" cy="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111</a:t>
                </a:r>
              </a:p>
            </p:txBody>
          </p:sp>
        </p:grpSp>
        <p:sp>
          <p:nvSpPr>
            <p:cNvPr id="85116" name="Line 124"/>
            <p:cNvSpPr>
              <a:spLocks noChangeShapeType="1"/>
            </p:cNvSpPr>
            <p:nvPr/>
          </p:nvSpPr>
          <p:spPr bwMode="auto">
            <a:xfrm flipV="1">
              <a:off x="4224" y="62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17" name="Line 125"/>
            <p:cNvSpPr>
              <a:spLocks noChangeShapeType="1"/>
            </p:cNvSpPr>
            <p:nvPr/>
          </p:nvSpPr>
          <p:spPr bwMode="auto">
            <a:xfrm flipH="1">
              <a:off x="912" y="624"/>
              <a:ext cx="3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18" name="Line 126"/>
            <p:cNvSpPr>
              <a:spLocks noChangeShapeType="1"/>
            </p:cNvSpPr>
            <p:nvPr/>
          </p:nvSpPr>
          <p:spPr bwMode="auto">
            <a:xfrm>
              <a:off x="912" y="624"/>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5119" name="Group 127"/>
          <p:cNvGrpSpPr>
            <a:grpSpLocks/>
          </p:cNvGrpSpPr>
          <p:nvPr/>
        </p:nvGrpSpPr>
        <p:grpSpPr bwMode="auto">
          <a:xfrm>
            <a:off x="2286000" y="2286000"/>
            <a:ext cx="5181600" cy="228600"/>
            <a:chOff x="1440" y="1440"/>
            <a:chExt cx="3264" cy="144"/>
          </a:xfrm>
        </p:grpSpPr>
        <p:sp>
          <p:nvSpPr>
            <p:cNvPr id="85120" name="Line 128"/>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21" name="Line 129"/>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22" name="Line 130"/>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5123" name="Line 131"/>
          <p:cNvSpPr>
            <a:spLocks noChangeShapeType="1"/>
          </p:cNvSpPr>
          <p:nvPr/>
        </p:nvSpPr>
        <p:spPr bwMode="auto">
          <a:xfrm>
            <a:off x="2286000" y="5257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24" name="Line 132"/>
          <p:cNvSpPr>
            <a:spLocks noChangeShapeType="1"/>
          </p:cNvSpPr>
          <p:nvPr/>
        </p:nvSpPr>
        <p:spPr bwMode="auto">
          <a:xfrm>
            <a:off x="2286000" y="5867400"/>
            <a:ext cx="518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25" name="Line 133"/>
          <p:cNvSpPr>
            <a:spLocks noChangeShapeType="1"/>
          </p:cNvSpPr>
          <p:nvPr/>
        </p:nvSpPr>
        <p:spPr bwMode="auto">
          <a:xfrm>
            <a:off x="7467600" y="5257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5126" name="Group 134"/>
          <p:cNvGrpSpPr>
            <a:grpSpLocks/>
          </p:cNvGrpSpPr>
          <p:nvPr/>
        </p:nvGrpSpPr>
        <p:grpSpPr bwMode="auto">
          <a:xfrm>
            <a:off x="2286000" y="2895600"/>
            <a:ext cx="5181600" cy="152400"/>
            <a:chOff x="1440" y="1440"/>
            <a:chExt cx="3264" cy="144"/>
          </a:xfrm>
        </p:grpSpPr>
        <p:sp>
          <p:nvSpPr>
            <p:cNvPr id="85127" name="Line 135"/>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28" name="Line 136"/>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29" name="Line 137"/>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5130" name="Group 138"/>
          <p:cNvGrpSpPr>
            <a:grpSpLocks/>
          </p:cNvGrpSpPr>
          <p:nvPr/>
        </p:nvGrpSpPr>
        <p:grpSpPr bwMode="auto">
          <a:xfrm>
            <a:off x="2286000" y="3200400"/>
            <a:ext cx="5181600" cy="228600"/>
            <a:chOff x="1440" y="1440"/>
            <a:chExt cx="3264" cy="144"/>
          </a:xfrm>
        </p:grpSpPr>
        <p:sp>
          <p:nvSpPr>
            <p:cNvPr id="85131" name="Line 139"/>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32" name="Line 140"/>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33" name="Line 141"/>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5134" name="Group 142"/>
          <p:cNvGrpSpPr>
            <a:grpSpLocks/>
          </p:cNvGrpSpPr>
          <p:nvPr/>
        </p:nvGrpSpPr>
        <p:grpSpPr bwMode="auto">
          <a:xfrm>
            <a:off x="2286000" y="3810000"/>
            <a:ext cx="5181600" cy="152400"/>
            <a:chOff x="1440" y="1440"/>
            <a:chExt cx="3264" cy="144"/>
          </a:xfrm>
        </p:grpSpPr>
        <p:sp>
          <p:nvSpPr>
            <p:cNvPr id="85135" name="Line 143"/>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36" name="Line 144"/>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37" name="Line 145"/>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5138" name="Group 146"/>
          <p:cNvGrpSpPr>
            <a:grpSpLocks/>
          </p:cNvGrpSpPr>
          <p:nvPr/>
        </p:nvGrpSpPr>
        <p:grpSpPr bwMode="auto">
          <a:xfrm>
            <a:off x="2286000" y="4191000"/>
            <a:ext cx="5181600" cy="152400"/>
            <a:chOff x="1440" y="1440"/>
            <a:chExt cx="3264" cy="144"/>
          </a:xfrm>
        </p:grpSpPr>
        <p:sp>
          <p:nvSpPr>
            <p:cNvPr id="85139" name="Line 147"/>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40" name="Line 148"/>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41" name="Line 149"/>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5142" name="Group 150"/>
          <p:cNvGrpSpPr>
            <a:grpSpLocks/>
          </p:cNvGrpSpPr>
          <p:nvPr/>
        </p:nvGrpSpPr>
        <p:grpSpPr bwMode="auto">
          <a:xfrm>
            <a:off x="2286000" y="4724400"/>
            <a:ext cx="5181600" cy="228600"/>
            <a:chOff x="1440" y="1440"/>
            <a:chExt cx="3264" cy="144"/>
          </a:xfrm>
        </p:grpSpPr>
        <p:sp>
          <p:nvSpPr>
            <p:cNvPr id="85143" name="Line 151"/>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44" name="Line 152"/>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145" name="Line 153"/>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3390FB72-2D11-463D-A620-42EDACB76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25"/>
    </mc:Choice>
    <mc:Fallback xmlns="">
      <p:transition spd="slow" advTm="56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6" x="8870950" y="3556000"/>
          <p14:tracePt t="253" x="8669338" y="3556000"/>
          <p14:tracePt t="262" x="8523288" y="3584575"/>
          <p14:tracePt t="267" x="8423275" y="3602038"/>
          <p14:tracePt t="276" x="8313738" y="3611563"/>
          <p14:tracePt t="284" x="8277225" y="3611563"/>
          <p14:tracePt t="296" x="8240713" y="3621088"/>
          <p14:tracePt t="301" x="8186738" y="3648075"/>
          <p14:tracePt t="312" x="8169275" y="3648075"/>
          <p14:tracePt t="317" x="8150225" y="3657600"/>
          <p14:tracePt t="329" x="8113713" y="3665538"/>
          <p14:tracePt t="333" x="8031163" y="3694113"/>
          <p14:tracePt t="347" x="8004175" y="3711575"/>
          <p14:tracePt t="349" x="7931150" y="3730625"/>
          <p14:tracePt t="361" x="7850188" y="3738563"/>
          <p14:tracePt t="365" x="7777163" y="3767138"/>
          <p14:tracePt t="372" x="7658100" y="3794125"/>
          <p14:tracePt t="379" x="7567613" y="3794125"/>
          <p14:tracePt t="387" x="7439025" y="3840163"/>
          <p14:tracePt t="395" x="7312025" y="3840163"/>
          <p14:tracePt t="403" x="7212013" y="3848100"/>
          <p14:tracePt t="411" x="7083425" y="3848100"/>
          <p14:tracePt t="419" x="6956425" y="3848100"/>
          <p14:tracePt t="427" x="6864350" y="3848100"/>
          <p14:tracePt t="435" x="6754813" y="3848100"/>
          <p14:tracePt t="443" x="6664325" y="3848100"/>
          <p14:tracePt t="452" x="6573838" y="3848100"/>
          <p14:tracePt t="460" x="6545263" y="3848100"/>
          <p14:tracePt t="468" x="6491288" y="3848100"/>
          <p14:tracePt t="477" x="6472238" y="3848100"/>
          <p14:tracePt t="484" x="6464300" y="3848100"/>
          <p14:tracePt t="789" x="6454775" y="3803650"/>
          <p14:tracePt t="796" x="6445250" y="3684588"/>
          <p14:tracePt t="803" x="6427788" y="3592513"/>
          <p14:tracePt t="812" x="6381750" y="3492500"/>
          <p14:tracePt t="819" x="6372225" y="3419475"/>
          <p14:tracePt t="827" x="6335713" y="3338513"/>
          <p14:tracePt t="835" x="6318250" y="3265488"/>
          <p14:tracePt t="845" x="6308725" y="3219450"/>
          <p14:tracePt t="851" x="6299200" y="3155950"/>
          <p14:tracePt t="859" x="6272213" y="3082925"/>
          <p14:tracePt t="867" x="6262688" y="3036888"/>
          <p14:tracePt t="875" x="6245225" y="2982913"/>
          <p14:tracePt t="883" x="6235700" y="2946400"/>
          <p14:tracePt t="892" x="6218238" y="2890838"/>
          <p14:tracePt t="899" x="6208713" y="2863850"/>
          <p14:tracePt t="908" x="6208713" y="2844800"/>
          <p14:tracePt t="929" x="6199188" y="2800350"/>
          <p14:tracePt t="932" x="6199188" y="2781300"/>
          <p14:tracePt t="946" x="6199188" y="2771775"/>
          <p14:tracePt t="1015" x="6199188" y="2763838"/>
          <p14:tracePt t="1030" x="6199188" y="2735263"/>
          <p14:tracePt t="1038" x="6199188" y="2727325"/>
          <p14:tracePt t="1047" x="6199188" y="2717800"/>
          <p14:tracePt t="1051" x="6199188" y="2708275"/>
          <p14:tracePt t="1060" x="6199188" y="2698750"/>
          <p14:tracePt t="1079" x="6189663" y="2681288"/>
          <p14:tracePt t="1085" x="6189663" y="2671763"/>
          <p14:tracePt t="1095" x="6189663" y="2644775"/>
          <p14:tracePt t="1100" x="6181725" y="2625725"/>
          <p14:tracePt t="1116" x="6172200" y="2617788"/>
          <p14:tracePt t="1130" x="6172200" y="2608263"/>
          <p14:tracePt t="1144" x="6162675" y="2589213"/>
          <p14:tracePt t="1309" x="6162675" y="2554288"/>
          <p14:tracePt t="1318" x="6089650" y="2471738"/>
          <p14:tracePt t="1326" x="5889625" y="2398713"/>
          <p14:tracePt t="1332" x="5707063" y="2279650"/>
          <p14:tracePt t="1342" x="5607050" y="2189163"/>
          <p14:tracePt t="1347" x="5534025" y="2089150"/>
          <p14:tracePt t="1355" x="5478463" y="2024063"/>
          <p14:tracePt t="1363" x="5470525" y="2016125"/>
          <p14:tracePt t="1371" x="5461000" y="1997075"/>
          <p14:tracePt t="1379" x="5441950" y="1979613"/>
          <p14:tracePt t="11285" x="5341938" y="2006600"/>
          <p14:tracePt t="11293" x="5224463" y="2116138"/>
          <p14:tracePt t="11301" x="5132388" y="2233613"/>
          <p14:tracePt t="11312" x="5078413" y="2316163"/>
          <p14:tracePt t="11317" x="5022850" y="2379663"/>
          <p14:tracePt t="11328" x="5005388" y="2425700"/>
          <p14:tracePt t="11332" x="4968875" y="2489200"/>
          <p14:tracePt t="11343" x="4913313" y="2554288"/>
          <p14:tracePt t="11348" x="4849813" y="2608263"/>
          <p14:tracePt t="11359" x="4749800" y="2644775"/>
          <p14:tracePt t="11364" x="4686300" y="2690813"/>
          <p14:tracePt t="11373" x="4622800" y="2698750"/>
          <p14:tracePt t="11381" x="4594225" y="2717800"/>
          <p14:tracePt t="11388" x="4576763" y="2717800"/>
          <p14:tracePt t="11511" x="4567238" y="2654300"/>
          <p14:tracePt t="11517" x="4567238" y="2581275"/>
          <p14:tracePt t="11524" x="4567238" y="2471738"/>
          <p14:tracePt t="11534" x="4567238" y="2398713"/>
          <p14:tracePt t="11545" x="4567238" y="2325688"/>
          <p14:tracePt t="11548" x="4567238" y="2216150"/>
          <p14:tracePt t="11558" x="4567238" y="2160588"/>
          <p14:tracePt t="11564" x="4567238" y="2143125"/>
          <p14:tracePt t="11574" x="4567238" y="2097088"/>
          <p14:tracePt t="11580" x="4567238" y="2060575"/>
          <p14:tracePt t="11588" x="4567238" y="2043113"/>
          <p14:tracePt t="11595" x="4567238" y="2024063"/>
          <p14:tracePt t="11619" x="4567238" y="2016125"/>
          <p14:tracePt t="11844" x="4576763" y="2043113"/>
          <p14:tracePt t="11852" x="4576763" y="2060575"/>
          <p14:tracePt t="11860" x="4576763" y="2106613"/>
          <p14:tracePt t="11868" x="4576763" y="2143125"/>
          <p14:tracePt t="11879" x="4576763" y="2170113"/>
          <p14:tracePt t="11884" x="4576763" y="2206625"/>
          <p14:tracePt t="11896" x="4576763" y="2243138"/>
          <p14:tracePt t="11900" x="4567238" y="2270125"/>
          <p14:tracePt t="11916" x="4567238" y="2306638"/>
          <p14:tracePt t="12245" x="4586288" y="2306638"/>
          <p14:tracePt t="12253" x="4603750" y="2298700"/>
          <p14:tracePt t="12262" x="4630738" y="2279650"/>
          <p14:tracePt t="12268" x="4649788" y="2262188"/>
          <p14:tracePt t="12276" x="4676775" y="2243138"/>
          <p14:tracePt t="12284" x="4703763" y="2206625"/>
          <p14:tracePt t="12293" x="4730750" y="2189163"/>
          <p14:tracePt t="12299" x="4730750" y="2179638"/>
          <p14:tracePt t="12315" x="4740275" y="2179638"/>
          <p14:tracePt t="12485" x="4749800" y="2170113"/>
          <p14:tracePt t="12533" x="4713288" y="2170113"/>
          <p14:tracePt t="12542" x="4659313" y="2179638"/>
          <p14:tracePt t="12549" x="4613275" y="2189163"/>
          <p14:tracePt t="12561" x="4567238" y="2216150"/>
          <p14:tracePt t="12564" x="4540250" y="2225675"/>
          <p14:tracePt t="12576" x="4494213" y="2233613"/>
          <p14:tracePt t="12580" x="4467225" y="2233613"/>
          <p14:tracePt t="12590" x="4457700" y="2243138"/>
          <p14:tracePt t="12598" x="4440238" y="2243138"/>
          <p14:tracePt t="12685" x="4430713" y="2243138"/>
          <p14:tracePt t="12696" x="4413250" y="2243138"/>
          <p14:tracePt t="12702" x="4376738" y="2243138"/>
          <p14:tracePt t="12716" x="4367213" y="2243138"/>
          <p14:tracePt t="12726" x="4348163" y="2243138"/>
          <p14:tracePt t="12732" x="4330700" y="2243138"/>
          <p14:tracePt t="12742" x="4321175" y="2243138"/>
          <p14:tracePt t="12748" x="4311650" y="2243138"/>
          <p14:tracePt t="12845" x="4303713" y="2225675"/>
          <p14:tracePt t="12854" x="4303713" y="2206625"/>
          <p14:tracePt t="12860" x="4321175" y="2160588"/>
          <p14:tracePt t="12868" x="4340225" y="2152650"/>
          <p14:tracePt t="12875" x="4348163" y="2152650"/>
          <p14:tracePt t="12883" x="4394200" y="2125663"/>
          <p14:tracePt t="12893" x="4403725" y="2116138"/>
          <p14:tracePt t="12900" x="4430713" y="2116138"/>
          <p14:tracePt t="12907" x="4476750" y="2097088"/>
          <p14:tracePt t="12915" x="4494213" y="2097088"/>
          <p14:tracePt t="12924" x="4521200" y="2070100"/>
          <p14:tracePt t="12931" x="4567238" y="2070100"/>
          <p14:tracePt t="12947" x="4586288" y="2070100"/>
          <p14:tracePt t="12957" x="4630738" y="2052638"/>
          <p14:tracePt t="12963" x="4659313" y="2052638"/>
          <p14:tracePt t="12971" x="4676775" y="2043113"/>
          <p14:tracePt t="13059" x="4686300" y="2043113"/>
          <p14:tracePt t="13067" x="4703763" y="2043113"/>
          <p14:tracePt t="13075" x="4713288" y="2043113"/>
          <p14:tracePt t="13131" x="4713288" y="2060575"/>
          <p14:tracePt t="13140" x="4703763" y="2070100"/>
          <p14:tracePt t="13148" x="4676775" y="2070100"/>
          <p14:tracePt t="13156" x="4649788" y="2070100"/>
          <p14:tracePt t="13164" x="4622800" y="2079625"/>
          <p14:tracePt t="13173" x="4603750" y="2079625"/>
          <p14:tracePt t="13179" x="4586288" y="2089150"/>
          <p14:tracePt t="13187" x="4576763" y="2089150"/>
          <p14:tracePt t="13195" x="4557713" y="2097088"/>
          <p14:tracePt t="13211" x="4549775" y="2116138"/>
          <p14:tracePt t="13219" x="4530725" y="2125663"/>
          <p14:tracePt t="13235" x="4513263" y="2133600"/>
          <p14:tracePt t="13243" x="4503738" y="2143125"/>
          <p14:tracePt t="13260" x="4494213" y="2160588"/>
          <p14:tracePt t="13445" x="4484688" y="2160588"/>
          <p14:tracePt t="13451" x="4467225" y="2170113"/>
          <p14:tracePt t="13459" x="4430713" y="2179638"/>
          <p14:tracePt t="13467" x="4394200" y="2197100"/>
          <p14:tracePt t="13475" x="4367213" y="2206625"/>
          <p14:tracePt t="13483" x="4340225" y="2206625"/>
          <p14:tracePt t="13491" x="4321175" y="2216150"/>
          <p14:tracePt t="13499" x="4275138" y="2233613"/>
          <p14:tracePt t="13509" x="4238625" y="2233613"/>
          <p14:tracePt t="13515" x="4194175" y="2252663"/>
          <p14:tracePt t="13525" x="4165600" y="2252663"/>
          <p14:tracePt t="13531" x="4138613" y="2252663"/>
          <p14:tracePt t="13540" x="4121150" y="2252663"/>
          <p14:tracePt t="13547" x="4084638" y="2252663"/>
          <p14:tracePt t="13558" x="4065588" y="2252663"/>
          <p14:tracePt t="13765" x="4057650" y="2252663"/>
          <p14:tracePt t="14051" x="4057650" y="2243138"/>
          <p14:tracePt t="14059" x="4057650" y="2225675"/>
          <p14:tracePt t="14092" x="4084638" y="2206625"/>
          <p14:tracePt t="14301" x="4048125" y="2225675"/>
          <p14:tracePt t="14308" x="4029075" y="2233613"/>
          <p14:tracePt t="14315" x="4002088" y="2262188"/>
          <p14:tracePt t="14324" x="3984625" y="2279650"/>
          <p14:tracePt t="14331" x="3948113" y="2289175"/>
          <p14:tracePt t="14340" x="3919538" y="2306638"/>
          <p14:tracePt t="14349" x="3892550" y="2306638"/>
          <p14:tracePt t="14362" x="3875088" y="2316163"/>
          <p14:tracePt t="14366" x="3846513" y="2325688"/>
          <p14:tracePt t="14380" x="3810000" y="2325688"/>
          <p14:tracePt t="14388" x="3792538" y="2325688"/>
          <p14:tracePt t="14395" x="3783013" y="2325688"/>
          <p14:tracePt t="14404" x="3756025" y="2325688"/>
          <p14:tracePt t="14412" x="3746500" y="2325688"/>
          <p14:tracePt t="14420" x="3719513" y="2325688"/>
          <p14:tracePt t="14427" x="3702050" y="2325688"/>
          <p14:tracePt t="14444" x="3683000" y="2325688"/>
          <p14:tracePt t="14452" x="3665538" y="2316163"/>
          <p14:tracePt t="14468" x="3656013" y="2306638"/>
          <p14:tracePt t="14484" x="3646488" y="2298700"/>
          <p14:tracePt t="14495" x="3646488" y="2289175"/>
          <p14:tracePt t="14499" x="3636963" y="2270125"/>
          <p14:tracePt t="14507" x="3629025" y="2262188"/>
          <p14:tracePt t="14515" x="3629025" y="2243138"/>
          <p14:tracePt t="14524" x="3629025" y="2233613"/>
          <p14:tracePt t="14605" x="3629025" y="2225675"/>
          <p14:tracePt t="14613" x="3629025" y="2197100"/>
          <p14:tracePt t="14619" x="3629025" y="2170113"/>
          <p14:tracePt t="14627" x="3629025" y="2133600"/>
          <p14:tracePt t="14635" x="3636963" y="2089150"/>
          <p14:tracePt t="14643" x="3673475" y="2052638"/>
          <p14:tracePt t="14651" x="3692525" y="2024063"/>
          <p14:tracePt t="14659" x="3719513" y="2006600"/>
          <p14:tracePt t="14667" x="3738563" y="1987550"/>
          <p14:tracePt t="14676" x="3746500" y="1970088"/>
          <p14:tracePt t="14685" x="3756025" y="1924050"/>
          <p14:tracePt t="14698" x="3775075" y="1906588"/>
          <p14:tracePt t="14707" x="3783013" y="1897063"/>
          <p14:tracePt t="14718" x="3792538" y="1887538"/>
          <p14:tracePt t="14949" x="3775075" y="1878013"/>
          <p14:tracePt t="14959" x="3709988" y="1887538"/>
          <p14:tracePt t="15189" x="3765550" y="1887538"/>
          <p14:tracePt t="15196" x="3838575" y="1887538"/>
          <p14:tracePt t="15203" x="3911600" y="1887538"/>
          <p14:tracePt t="15211" x="4002088" y="1887538"/>
          <p14:tracePt t="15219" x="4084638" y="1906588"/>
          <p14:tracePt t="15227" x="4157663" y="1914525"/>
          <p14:tracePt t="15235" x="4211638" y="1914525"/>
          <p14:tracePt t="15243" x="4275138" y="1943100"/>
          <p14:tracePt t="15251" x="4303713" y="1943100"/>
          <p14:tracePt t="15259" x="4321175" y="1951038"/>
          <p14:tracePt t="15589" x="4321175" y="1960563"/>
          <p14:tracePt t="15596" x="4321175" y="1997075"/>
          <p14:tracePt t="15603" x="4321175" y="2033588"/>
          <p14:tracePt t="15612" x="4311650" y="2097088"/>
          <p14:tracePt t="15619" x="4311650" y="2170113"/>
          <p14:tracePt t="15627" x="4311650" y="2225675"/>
          <p14:tracePt t="15635" x="4311650" y="2270125"/>
          <p14:tracePt t="15643" x="4311650" y="2306638"/>
          <p14:tracePt t="15651" x="4311650" y="2325688"/>
          <p14:tracePt t="15659" x="4311650" y="2352675"/>
          <p14:tracePt t="15667" x="4311650" y="2362200"/>
          <p14:tracePt t="15675" x="4311650" y="2371725"/>
          <p14:tracePt t="15783" x="4311650" y="2379663"/>
          <p14:tracePt t="15790" x="4311650" y="2408238"/>
          <p14:tracePt t="15799" x="4311650" y="2444750"/>
          <p14:tracePt t="15803" x="4311650" y="2498725"/>
          <p14:tracePt t="15812" x="4311650" y="2517775"/>
          <p14:tracePt t="15821" x="4311650" y="2562225"/>
          <p14:tracePt t="15829" x="4311650" y="2581275"/>
          <p14:tracePt t="15837" x="4321175" y="2581275"/>
          <p14:tracePt t="15846" x="4321175" y="2589213"/>
          <p14:tracePt t="16253" x="4303713" y="2608263"/>
          <p14:tracePt t="16263" x="4248150" y="2625725"/>
          <p14:tracePt t="16270" x="4184650" y="2635250"/>
          <p14:tracePt t="16277" x="4094163" y="2635250"/>
          <p14:tracePt t="16284" x="4021138" y="2662238"/>
          <p14:tracePt t="16292" x="3956050" y="2662238"/>
          <p14:tracePt t="16299" x="3883025" y="2662238"/>
          <p14:tracePt t="16308" x="3810000" y="2662238"/>
          <p14:tracePt t="16316" x="3756025" y="2662238"/>
          <p14:tracePt t="16324" x="3729038" y="2662238"/>
          <p14:tracePt t="16332" x="3719513" y="2662238"/>
          <p14:tracePt t="16341" x="3709988" y="2662238"/>
          <p14:tracePt t="16405" x="3729038" y="2662238"/>
          <p14:tracePt t="16417" x="3738563" y="2662238"/>
          <p14:tracePt t="16419" x="3756025" y="2662238"/>
          <p14:tracePt t="16565" x="3792538" y="2608263"/>
          <p14:tracePt t="16572" x="3829050" y="2525713"/>
          <p14:tracePt t="16579" x="3829050" y="2498725"/>
          <p14:tracePt t="16588" x="3838575" y="2462213"/>
          <p14:tracePt t="16595" x="3846513" y="2425700"/>
          <p14:tracePt t="16603" x="3875088" y="2389188"/>
          <p14:tracePt t="16611" x="3875088" y="2343150"/>
          <p14:tracePt t="16620" x="3875088" y="2335213"/>
          <p14:tracePt t="16630" x="3875088" y="2325688"/>
          <p14:tracePt t="16636" x="3875088" y="2298700"/>
          <p14:tracePt t="16652" x="3875088" y="2279650"/>
          <p14:tracePt t="16661" x="3875088" y="2262188"/>
          <p14:tracePt t="16684" x="3875088" y="2252663"/>
          <p14:tracePt t="16708" x="3875088" y="2243138"/>
          <p14:tracePt t="16716" x="3875088" y="2225675"/>
          <p14:tracePt t="16726" x="3875088" y="2206625"/>
          <p14:tracePt t="16732" x="3875088" y="2179638"/>
          <p14:tracePt t="16743" x="3875088" y="2160588"/>
          <p14:tracePt t="16748" x="3875088" y="2152650"/>
          <p14:tracePt t="16761" x="3875088" y="2143125"/>
          <p14:tracePt t="16764" x="3875088" y="2125663"/>
          <p14:tracePt t="16777" x="3875088" y="2116138"/>
          <p14:tracePt t="16792" x="3875088" y="2097088"/>
          <p14:tracePt t="17076" x="3875088" y="2079625"/>
          <p14:tracePt t="17085" x="3883025" y="2060575"/>
          <p14:tracePt t="17092" x="3911600" y="2043113"/>
          <p14:tracePt t="17101" x="3929063" y="2043113"/>
          <p14:tracePt t="17109" x="3956050" y="2043113"/>
          <p14:tracePt t="17116" x="3975100" y="2033588"/>
          <p14:tracePt t="17125" x="3984625" y="2033588"/>
          <p14:tracePt t="17132" x="4011613" y="2033588"/>
          <p14:tracePt t="17142" x="4029075" y="2024063"/>
          <p14:tracePt t="17148" x="4048125" y="2024063"/>
          <p14:tracePt t="17159" x="4065588" y="2016125"/>
          <p14:tracePt t="17164" x="4094163" y="2016125"/>
          <p14:tracePt t="17175" x="4111625" y="1997075"/>
          <p14:tracePt t="17180" x="4148138" y="1987550"/>
          <p14:tracePt t="17188" x="4165600" y="1970088"/>
          <p14:tracePt t="17196" x="4175125" y="1970088"/>
          <p14:tracePt t="17541" x="4184650" y="2016125"/>
          <p14:tracePt t="17547" x="4184650" y="2089150"/>
          <p14:tracePt t="17556" x="4184650" y="2160588"/>
          <p14:tracePt t="17563" x="4184650" y="2216150"/>
          <p14:tracePt t="17573" x="4184650" y="2279650"/>
          <p14:tracePt t="17579" x="4184650" y="2316163"/>
          <p14:tracePt t="17587" x="4184650" y="2343150"/>
          <p14:tracePt t="17595" x="4184650" y="2371725"/>
          <p14:tracePt t="17603" x="4184650" y="2416175"/>
          <p14:tracePt t="17611" x="4202113" y="2435225"/>
          <p14:tracePt t="17734" x="4202113" y="2444750"/>
          <p14:tracePt t="17740" x="4202113" y="2471738"/>
          <p14:tracePt t="17748" x="4202113" y="2489200"/>
          <p14:tracePt t="17757" x="4202113" y="2517775"/>
          <p14:tracePt t="17763" x="4202113" y="2535238"/>
          <p14:tracePt t="17773" x="4202113" y="2562225"/>
          <p14:tracePt t="17779" x="4202113" y="2581275"/>
          <p14:tracePt t="17787" x="4202113" y="2598738"/>
          <p14:tracePt t="17795" x="4202113" y="2617788"/>
          <p14:tracePt t="17804" x="4202113" y="2644775"/>
          <p14:tracePt t="17812" x="4202113" y="2654300"/>
          <p14:tracePt t="18021" x="4202113" y="2662238"/>
          <p14:tracePt t="18028" x="4102100" y="2662238"/>
          <p14:tracePt t="18035" x="4029075" y="2662238"/>
          <p14:tracePt t="18043" x="3883025" y="2662238"/>
          <p14:tracePt t="18051" x="3775075" y="2662238"/>
          <p14:tracePt t="18059" x="3683000" y="2662238"/>
          <p14:tracePt t="18067" x="3556000" y="2662238"/>
          <p14:tracePt t="18075" x="3500438" y="2662238"/>
          <p14:tracePt t="18083" x="3446463" y="2662238"/>
          <p14:tracePt t="18091" x="3427413" y="2662238"/>
          <p14:tracePt t="18099" x="3409950" y="2662238"/>
          <p14:tracePt t="18229" x="3419475" y="2662238"/>
          <p14:tracePt t="18253" x="3427413" y="2662238"/>
          <p14:tracePt t="18355" x="3463925" y="2617788"/>
          <p14:tracePt t="18365" x="3500438" y="2535238"/>
          <p14:tracePt t="18372" x="3519488" y="2462213"/>
          <p14:tracePt t="18379" x="3556000" y="2398713"/>
          <p14:tracePt t="18387" x="3563938" y="2316163"/>
          <p14:tracePt t="18395" x="3573463" y="2262188"/>
          <p14:tracePt t="18403" x="3592513" y="2197100"/>
          <p14:tracePt t="18411" x="3592513" y="2125663"/>
          <p14:tracePt t="18419" x="3619500" y="2052638"/>
          <p14:tracePt t="18427" x="3629025" y="1987550"/>
          <p14:tracePt t="18435" x="3629025" y="1960563"/>
          <p14:tracePt t="18443" x="3629025" y="1914525"/>
          <p14:tracePt t="18451" x="3629025" y="1887538"/>
          <p14:tracePt t="18459" x="3636963" y="1870075"/>
          <p14:tracePt t="18467" x="3636963" y="1860550"/>
          <p14:tracePt t="18475" x="3636963" y="1833563"/>
          <p14:tracePt t="18483" x="3646488" y="1833563"/>
          <p14:tracePt t="18516" x="3646488" y="1824038"/>
          <p14:tracePt t="18531" x="3646488" y="1804988"/>
          <p14:tracePt t="18555" x="3646488" y="1797050"/>
          <p14:tracePt t="18563" x="3656013" y="1778000"/>
          <p14:tracePt t="18572" x="3665538" y="1768475"/>
          <p14:tracePt t="18581" x="3665538" y="1760538"/>
          <p14:tracePt t="18595" x="3665538" y="1741488"/>
          <p14:tracePt t="18604" x="3665538" y="1714500"/>
          <p14:tracePt t="18611" x="3665538" y="1697038"/>
          <p14:tracePt t="18620" x="3665538" y="1677988"/>
          <p14:tracePt t="18628" x="3665538" y="1660525"/>
          <p14:tracePt t="18635" x="3665538" y="1651000"/>
          <p14:tracePt t="18643" x="3665538" y="1631950"/>
          <p14:tracePt t="18651" x="3665538" y="1624013"/>
          <p14:tracePt t="18659" x="3665538" y="1614488"/>
          <p14:tracePt t="18835" x="3665538" y="1631950"/>
          <p14:tracePt t="18845" x="3665538" y="1651000"/>
          <p14:tracePt t="18851" x="3665538" y="1660525"/>
          <p14:tracePt t="18859" x="3656013" y="1677988"/>
          <p14:tracePt t="18876" x="3656013" y="1704975"/>
          <p14:tracePt t="18883" x="3646488" y="1714500"/>
          <p14:tracePt t="18891" x="3646488" y="1724025"/>
          <p14:tracePt t="18899" x="3646488" y="1751013"/>
          <p14:tracePt t="18908" x="3646488" y="1768475"/>
          <p14:tracePt t="18916" x="3619500" y="1804988"/>
          <p14:tracePt t="18924" x="3619500" y="1814513"/>
          <p14:tracePt t="18931" x="3619500" y="1833563"/>
          <p14:tracePt t="18943" x="3619500" y="1851025"/>
          <p14:tracePt t="18949" x="3619500" y="1860550"/>
          <p14:tracePt t="18960" x="3619500" y="1878013"/>
          <p14:tracePt t="18977" x="3619500" y="1887538"/>
          <p14:tracePt t="18992" x="3619500" y="1906588"/>
          <p14:tracePt t="18997" x="3619500" y="1914525"/>
          <p14:tracePt t="19005" x="3619500" y="1924050"/>
          <p14:tracePt t="19028" x="3609975" y="1933575"/>
          <p14:tracePt t="19135" x="3582988" y="1933575"/>
          <p14:tracePt t="19139" x="3563938" y="1933575"/>
          <p14:tracePt t="19147" x="3536950" y="1933575"/>
          <p14:tracePt t="19155" x="3519488" y="1933575"/>
          <p14:tracePt t="19163" x="3482975" y="1943100"/>
          <p14:tracePt t="19172" x="3463925" y="1951038"/>
          <p14:tracePt t="19180" x="3446463" y="1951038"/>
          <p14:tracePt t="19195" x="3436938" y="1951038"/>
          <p14:tracePt t="19421" x="3409950" y="1951038"/>
          <p14:tracePt t="19437" x="3400425" y="1951038"/>
          <p14:tracePt t="19443" x="3390900" y="1951038"/>
          <p14:tracePt t="19451" x="3382963" y="1951038"/>
          <p14:tracePt t="19459" x="3354388" y="1924050"/>
          <p14:tracePt t="19467" x="3336925" y="1906588"/>
          <p14:tracePt t="19475" x="3290888" y="1878013"/>
          <p14:tracePt t="19491" x="3263900" y="1870075"/>
          <p14:tracePt t="19499" x="3254375" y="1860550"/>
          <p14:tracePt t="19668" x="3254375" y="1851025"/>
          <p14:tracePt t="19684" x="3290888" y="1841500"/>
          <p14:tracePt t="19692" x="3382963" y="1841500"/>
          <p14:tracePt t="19700" x="3455988" y="1841500"/>
          <p14:tracePt t="19708" x="3563938" y="1841500"/>
          <p14:tracePt t="19716" x="3692525" y="1841500"/>
          <p14:tracePt t="19723" x="3802063" y="1841500"/>
          <p14:tracePt t="19731" x="3911600" y="1841500"/>
          <p14:tracePt t="19740" x="3975100" y="1841500"/>
          <p14:tracePt t="19748" x="4011613" y="1841500"/>
          <p14:tracePt t="19756" x="4038600" y="1851025"/>
          <p14:tracePt t="20005" x="3984625" y="1851025"/>
          <p14:tracePt t="20011" x="3948113" y="1851025"/>
          <p14:tracePt t="20019" x="3929063" y="1851025"/>
          <p14:tracePt t="20027" x="3902075" y="1851025"/>
          <p14:tracePt t="20084" x="3929063" y="1851025"/>
          <p14:tracePt t="20101" x="3956050" y="1851025"/>
          <p14:tracePt t="20108" x="3965575" y="1851025"/>
          <p14:tracePt t="20276" x="3984625" y="1851025"/>
          <p14:tracePt t="20284" x="4011613" y="1851025"/>
          <p14:tracePt t="20292" x="4021138" y="1851025"/>
          <p14:tracePt t="20300" x="4029075" y="1851025"/>
          <p14:tracePt t="20309" x="4048125" y="1851025"/>
          <p14:tracePt t="20445" x="4057650" y="1860550"/>
          <p14:tracePt t="20453" x="4057650" y="1878013"/>
          <p14:tracePt t="20460" x="4057650" y="1914525"/>
          <p14:tracePt t="20468" x="4057650" y="1943100"/>
          <p14:tracePt t="20476" x="4057650" y="1987550"/>
          <p14:tracePt t="20484" x="4057650" y="2016125"/>
          <p14:tracePt t="20492" x="4057650" y="2070100"/>
          <p14:tracePt t="20500" x="4057650" y="2097088"/>
          <p14:tracePt t="20509" x="4057650" y="2143125"/>
          <p14:tracePt t="20516" x="4057650" y="2179638"/>
          <p14:tracePt t="20525" x="4057650" y="2225675"/>
          <p14:tracePt t="20532" x="4057650" y="2252663"/>
          <p14:tracePt t="20542" x="4057650" y="2298700"/>
          <p14:tracePt t="20550" x="4057650" y="2306638"/>
          <p14:tracePt t="20559" x="4057650" y="2343150"/>
          <p14:tracePt t="20575" x="4057650" y="2371725"/>
          <p14:tracePt t="20582" x="4057650" y="2379663"/>
          <p14:tracePt t="20591" x="4057650" y="2416175"/>
          <p14:tracePt t="20596" x="4057650" y="2435225"/>
          <p14:tracePt t="20604" x="4057650" y="2462213"/>
          <p14:tracePt t="20612" x="4057650" y="2508250"/>
          <p14:tracePt t="20620" x="4057650" y="2535238"/>
          <p14:tracePt t="20628" x="4057650" y="2554288"/>
          <p14:tracePt t="20636" x="4057650" y="2571750"/>
          <p14:tracePt t="20644" x="4057650" y="2581275"/>
          <p14:tracePt t="20653" x="4057650" y="2598738"/>
          <p14:tracePt t="20821" x="4057650" y="2608263"/>
          <p14:tracePt t="20829" x="4057650" y="2654300"/>
          <p14:tracePt t="20842" x="4057650" y="2690813"/>
          <p14:tracePt t="20844" x="4057650" y="2708275"/>
          <p14:tracePt t="20852" x="4057650" y="2744788"/>
          <p14:tracePt t="20874" x="4057650" y="2754313"/>
          <p14:tracePt t="21061" x="4057650" y="2763838"/>
          <p14:tracePt t="21075" x="4021138" y="2771775"/>
          <p14:tracePt t="21083" x="3938588" y="2771775"/>
          <p14:tracePt t="21091" x="3846513" y="2771775"/>
          <p14:tracePt t="21099" x="3756025" y="2771775"/>
          <p14:tracePt t="21107" x="3665538" y="2771775"/>
          <p14:tracePt t="21115" x="3573463" y="2771775"/>
          <p14:tracePt t="21123" x="3482975" y="2771775"/>
          <p14:tracePt t="21131" x="3446463" y="2771775"/>
          <p14:tracePt t="21140" x="3400425" y="2771775"/>
          <p14:tracePt t="21147" x="3390900" y="2771775"/>
          <p14:tracePt t="21276" x="3390900" y="2744788"/>
          <p14:tracePt t="21284" x="3436938" y="2735263"/>
          <p14:tracePt t="21292" x="3455988" y="2727325"/>
          <p14:tracePt t="21300" x="3473450" y="2708275"/>
          <p14:tracePt t="21309" x="3490913" y="2698750"/>
          <p14:tracePt t="21316" x="3500438" y="2690813"/>
          <p14:tracePt t="21325" x="3509963" y="2671763"/>
          <p14:tracePt t="21332" x="3527425" y="2654300"/>
          <p14:tracePt t="21340" x="3536950" y="2635250"/>
          <p14:tracePt t="21347" x="3536950" y="2617788"/>
          <p14:tracePt t="21356" x="3536950" y="2581275"/>
          <p14:tracePt t="21363" x="3536950" y="2544763"/>
          <p14:tracePt t="21373" x="3536950" y="2508250"/>
          <p14:tracePt t="21379" x="3536950" y="2481263"/>
          <p14:tracePt t="21390" x="3536950" y="2462213"/>
          <p14:tracePt t="21395" x="3536950" y="2435225"/>
          <p14:tracePt t="21403" x="3536950" y="2416175"/>
          <p14:tracePt t="21411" x="3536950" y="2389188"/>
          <p14:tracePt t="21420" x="3536950" y="2379663"/>
          <p14:tracePt t="21427" x="3536950" y="2371725"/>
          <p14:tracePt t="21436" x="3536950" y="2343150"/>
          <p14:tracePt t="21443" x="3536950" y="2335213"/>
          <p14:tracePt t="21459" x="3536950" y="2325688"/>
          <p14:tracePt t="21467" x="3536950" y="2316163"/>
          <p14:tracePt t="21493" x="3536950" y="2306638"/>
          <p14:tracePt t="21500" x="3536950" y="2298700"/>
          <p14:tracePt t="21510" x="3536950" y="2289175"/>
          <p14:tracePt t="21516" x="3536950" y="2279650"/>
          <p14:tracePt t="21526" x="3536950" y="2262188"/>
          <p14:tracePt t="21532" x="3536950" y="2252663"/>
          <p14:tracePt t="21859" x="3536950" y="2243138"/>
          <p14:tracePt t="21868" x="3556000" y="2243138"/>
          <p14:tracePt t="21875" x="3573463" y="2243138"/>
          <p14:tracePt t="21883" x="3582988" y="2243138"/>
          <p14:tracePt t="21891" x="3592513" y="2243138"/>
          <p14:tracePt t="21899" x="3629025" y="2252663"/>
          <p14:tracePt t="21908" x="3665538" y="2252663"/>
          <p14:tracePt t="21916" x="3673475" y="2252663"/>
          <p14:tracePt t="21923" x="3702050" y="2252663"/>
          <p14:tracePt t="21932" x="3709988" y="2252663"/>
          <p14:tracePt t="21940" x="3719513" y="2252663"/>
          <p14:tracePt t="22069" x="3719513" y="2262188"/>
          <p14:tracePt t="22075" x="3702050" y="2289175"/>
          <p14:tracePt t="22083" x="3665538" y="2316163"/>
          <p14:tracePt t="22091" x="3636963" y="2343150"/>
          <p14:tracePt t="22099" x="3600450" y="2379663"/>
          <p14:tracePt t="22107" x="3592513" y="2408238"/>
          <p14:tracePt t="22115" x="3582988" y="2452688"/>
          <p14:tracePt t="22123" x="3582988" y="2508250"/>
          <p14:tracePt t="22131" x="3582988" y="2544763"/>
          <p14:tracePt t="22140" x="3582988" y="2562225"/>
          <p14:tracePt t="22147" x="3582988" y="2571750"/>
          <p14:tracePt t="22156" x="3582988" y="2598738"/>
          <p14:tracePt t="22163" x="3609975" y="2617788"/>
          <p14:tracePt t="22173" x="3656013" y="2617788"/>
          <p14:tracePt t="22179" x="3683000" y="2635250"/>
          <p14:tracePt t="22190" x="3709988" y="2635250"/>
          <p14:tracePt t="22195" x="3756025" y="2635250"/>
          <p14:tracePt t="22203" x="3765550" y="2635250"/>
          <p14:tracePt t="22211" x="3775075" y="2635250"/>
          <p14:tracePt t="22267" x="3783013" y="2671763"/>
          <p14:tracePt t="22276" x="3783013" y="2763838"/>
          <p14:tracePt t="22284" x="3783013" y="2854325"/>
          <p14:tracePt t="22292" x="3783013" y="2909888"/>
          <p14:tracePt t="22300" x="3783013" y="2982913"/>
          <p14:tracePt t="22307" x="3783013" y="3054350"/>
          <p14:tracePt t="22316" x="3783013" y="3109913"/>
          <p14:tracePt t="22324" x="3783013" y="3192463"/>
          <p14:tracePt t="22332" x="3783013" y="3246438"/>
          <p14:tracePt t="22339" x="3783013" y="3302000"/>
          <p14:tracePt t="22347" x="3783013" y="3328988"/>
          <p14:tracePt t="22356" x="3783013" y="3375025"/>
          <p14:tracePt t="22363" x="3783013" y="3411538"/>
          <p14:tracePt t="22373" x="3783013" y="3455988"/>
          <p14:tracePt t="22380" x="3783013" y="3465513"/>
          <p14:tracePt t="22390" x="3783013" y="3502025"/>
          <p14:tracePt t="22396" x="3783013" y="3511550"/>
          <p14:tracePt t="22412" x="3783013" y="3519488"/>
          <p14:tracePt t="22420" x="3783013" y="3548063"/>
          <p14:tracePt t="22428" x="3783013" y="3565525"/>
          <p14:tracePt t="22436" x="3783013" y="3621088"/>
          <p14:tracePt t="22443" x="3783013" y="3675063"/>
          <p14:tracePt t="22451" x="3783013" y="3767138"/>
          <p14:tracePt t="22460" x="3783013" y="3840163"/>
          <p14:tracePt t="22468" x="3783013" y="3921125"/>
          <p14:tracePt t="22476" x="3783013" y="4030663"/>
          <p14:tracePt t="22484" x="3783013" y="4122738"/>
          <p14:tracePt t="22494" x="3783013" y="4195763"/>
          <p14:tracePt t="22501" x="3783013" y="4286250"/>
          <p14:tracePt t="22510" x="3783013" y="4359275"/>
          <p14:tracePt t="22516" x="3783013" y="4405313"/>
          <p14:tracePt t="22526" x="3783013" y="4413250"/>
          <p14:tracePt t="22532" x="3783013" y="4449763"/>
          <p14:tracePt t="22540" x="3783013" y="4468813"/>
          <p14:tracePt t="22547" x="3783013" y="4495800"/>
          <p14:tracePt t="22563" x="3783013" y="4514850"/>
          <p14:tracePt t="22579" x="3783013" y="4551363"/>
          <p14:tracePt t="22589" x="3783013" y="4568825"/>
          <p14:tracePt t="22595" x="3783013" y="4614863"/>
          <p14:tracePt t="22604" x="3765550" y="4678363"/>
          <p14:tracePt t="22612" x="3756025" y="4741863"/>
          <p14:tracePt t="22620" x="3746500" y="4833938"/>
          <p14:tracePt t="22628" x="3746500" y="4924425"/>
          <p14:tracePt t="22636" x="3746500" y="5053013"/>
          <p14:tracePt t="22643" x="3746500" y="5143500"/>
          <p14:tracePt t="22651" x="3746500" y="5243513"/>
          <p14:tracePt t="22660" x="3746500" y="5335588"/>
          <p14:tracePt t="22669" x="3746500" y="5389563"/>
          <p14:tracePt t="22678" x="3746500" y="5445125"/>
          <p14:tracePt t="22685" x="3746500" y="5489575"/>
          <p14:tracePt t="22694" x="3746500" y="5499100"/>
          <p14:tracePt t="22700" x="3746500" y="5545138"/>
          <p14:tracePt t="22709" x="3746500" y="5572125"/>
          <p14:tracePt t="22716" x="3746500" y="5626100"/>
          <p14:tracePt t="22725" x="3746500" y="5681663"/>
          <p14:tracePt t="22732" x="3746500" y="5718175"/>
          <p14:tracePt t="22742" x="3746500" y="5764213"/>
          <p14:tracePt t="22748" x="3746500" y="5808663"/>
          <p14:tracePt t="22758" x="3746500" y="5818188"/>
          <p14:tracePt t="22813" x="3746500" y="5827713"/>
          <p14:tracePt t="22822" x="3746500" y="5837238"/>
          <p14:tracePt t="22856" x="3746500" y="5845175"/>
          <p14:tracePt t="22971" x="3783013" y="5754688"/>
          <p14:tracePt t="22980" x="3865563" y="5599113"/>
          <p14:tracePt t="22988" x="3919538" y="5472113"/>
          <p14:tracePt t="22995" x="3965575" y="5316538"/>
          <p14:tracePt t="23006" x="3992563" y="5189538"/>
          <p14:tracePt t="23011" x="4011613" y="5080000"/>
          <p14:tracePt t="23020" x="4011613" y="4987925"/>
          <p14:tracePt t="23027" x="4011613" y="4914900"/>
          <p14:tracePt t="23036" x="4011613" y="4805363"/>
          <p14:tracePt t="23043" x="4011613" y="4724400"/>
          <p14:tracePt t="23051" x="4011613" y="4632325"/>
          <p14:tracePt t="23059" x="4011613" y="4522788"/>
          <p14:tracePt t="23067" x="4011613" y="4432300"/>
          <p14:tracePt t="23075" x="4011613" y="4303713"/>
          <p14:tracePt t="23083" x="4011613" y="4176713"/>
          <p14:tracePt t="23092" x="4011613" y="4030663"/>
          <p14:tracePt t="23100" x="4011613" y="3884613"/>
          <p14:tracePt t="23108" x="4011613" y="3738563"/>
          <p14:tracePt t="23116" x="4011613" y="3611563"/>
          <p14:tracePt t="23125" x="4011613" y="3502025"/>
          <p14:tracePt t="23132" x="4011613" y="3375025"/>
          <p14:tracePt t="23141" x="4011613" y="3282950"/>
          <p14:tracePt t="23148" x="4011613" y="3192463"/>
          <p14:tracePt t="23158" x="4011613" y="3119438"/>
          <p14:tracePt t="23164" x="4011613" y="3063875"/>
          <p14:tracePt t="23175" x="4011613" y="3009900"/>
          <p14:tracePt t="23180" x="4011613" y="2963863"/>
          <p14:tracePt t="23190" x="4011613" y="2927350"/>
          <p14:tracePt t="23195" x="4011613" y="2917825"/>
          <p14:tracePt t="23204" x="4011613" y="2900363"/>
          <p14:tracePt t="23292" x="4011613" y="2881313"/>
          <p14:tracePt t="23300" x="4029075" y="2863850"/>
          <p14:tracePt t="23308" x="4084638" y="2827338"/>
          <p14:tracePt t="23316" x="4165600" y="2771775"/>
          <p14:tracePt t="23325" x="4248150" y="2744788"/>
          <p14:tracePt t="23332" x="4357688" y="2717800"/>
          <p14:tracePt t="23341" x="4457700" y="2662238"/>
          <p14:tracePt t="23348" x="4613275" y="2635250"/>
          <p14:tracePt t="23358" x="4740275" y="2589213"/>
          <p14:tracePt t="23364" x="4868863" y="2562225"/>
          <p14:tracePt t="23375" x="5022850" y="2498725"/>
          <p14:tracePt t="23380" x="5159375" y="2444750"/>
          <p14:tracePt t="23391" x="5232400" y="2416175"/>
          <p14:tracePt t="23396" x="5297488" y="2371725"/>
          <p14:tracePt t="23408" x="5314950" y="2352675"/>
          <p14:tracePt t="23597" x="5324475" y="2352675"/>
          <p14:tracePt t="23606" x="5324475" y="2379663"/>
          <p14:tracePt t="23613" x="5324475" y="2408238"/>
          <p14:tracePt t="23621" x="5324475" y="2425700"/>
          <p14:tracePt t="23628" x="5324475" y="2471738"/>
          <p14:tracePt t="23641" x="5341938" y="2498725"/>
          <p14:tracePt t="23643" x="5341938" y="2525713"/>
          <p14:tracePt t="23651" x="5360988" y="2598738"/>
          <p14:tracePt t="23659" x="5368925" y="2654300"/>
          <p14:tracePt t="23667" x="5368925" y="2771775"/>
          <p14:tracePt t="23675" x="5368925" y="2863850"/>
          <p14:tracePt t="23683" x="5368925" y="3009900"/>
          <p14:tracePt t="23691" x="5368925" y="3163888"/>
          <p14:tracePt t="23699" x="5368925" y="3346450"/>
          <p14:tracePt t="23707" x="5368925" y="3529013"/>
          <p14:tracePt t="23716" x="5368925" y="3730625"/>
          <p14:tracePt t="23724" x="5368925" y="3911600"/>
          <p14:tracePt t="23731" x="5368925" y="4113213"/>
          <p14:tracePt t="23741" x="5368925" y="4332288"/>
          <p14:tracePt t="23748" x="5387975" y="4495800"/>
          <p14:tracePt t="23756" x="5414963" y="4678363"/>
          <p14:tracePt t="23763" x="5434013" y="4878388"/>
          <p14:tracePt t="23772" x="5441950" y="5024438"/>
          <p14:tracePt t="23779" x="5441950" y="5170488"/>
          <p14:tracePt t="23789" x="5441950" y="5316538"/>
          <p14:tracePt t="23795" x="5441950" y="5445125"/>
          <p14:tracePt t="23806" x="5441950" y="5535613"/>
          <p14:tracePt t="23811" x="5441950" y="5645150"/>
          <p14:tracePt t="23820" x="5424488" y="5727700"/>
          <p14:tracePt t="23827" x="5424488" y="5781675"/>
          <p14:tracePt t="23835" x="5414963" y="5837238"/>
          <p14:tracePt t="23843" x="5414963" y="5845175"/>
          <p14:tracePt t="23852" x="5414963" y="5854700"/>
          <p14:tracePt t="24045" x="5414963" y="5827713"/>
          <p14:tracePt t="24053" x="5414963" y="5727700"/>
          <p14:tracePt t="24059" x="5451475" y="5562600"/>
          <p14:tracePt t="24067" x="5534025" y="5343525"/>
          <p14:tracePt t="24075" x="5597525" y="5153025"/>
          <p14:tracePt t="24083" x="5634038" y="4943475"/>
          <p14:tracePt t="24091" x="5688013" y="4687888"/>
          <p14:tracePt t="24099" x="5724525" y="4332288"/>
          <p14:tracePt t="24107" x="5770563" y="4049713"/>
          <p14:tracePt t="24115" x="5770563" y="3830638"/>
          <p14:tracePt t="24123" x="5770563" y="3648075"/>
          <p14:tracePt t="24132" x="5780088" y="3446463"/>
          <p14:tracePt t="24140" x="5780088" y="3282950"/>
          <p14:tracePt t="24147" x="5780088" y="3100388"/>
          <p14:tracePt t="24156" x="5780088" y="2900363"/>
          <p14:tracePt t="24164" x="5780088" y="2735263"/>
          <p14:tracePt t="24173" x="5780088" y="2581275"/>
          <p14:tracePt t="24180" x="5780088" y="2435225"/>
          <p14:tracePt t="24189" x="5780088" y="2325688"/>
          <p14:tracePt t="24195" x="5780088" y="2243138"/>
          <p14:tracePt t="24203" x="5780088" y="2189163"/>
          <p14:tracePt t="24211" x="5780088" y="2160588"/>
          <p14:tracePt t="24219" x="5780088" y="2152650"/>
          <p14:tracePt t="24293" x="5789613" y="2133600"/>
          <p14:tracePt t="24299" x="5843588" y="2052638"/>
          <p14:tracePt t="24307" x="5907088" y="1970088"/>
          <p14:tracePt t="24315" x="5980113" y="1897063"/>
          <p14:tracePt t="24324" x="6035675" y="1814513"/>
          <p14:tracePt t="24331" x="6116638" y="1731963"/>
          <p14:tracePt t="24340" x="6189663" y="1660525"/>
          <p14:tracePt t="24347" x="6272213" y="1604963"/>
          <p14:tracePt t="24356" x="6308725" y="1595438"/>
          <p14:tracePt t="24364" x="6372225" y="1558925"/>
          <p14:tracePt t="24374" x="6391275" y="1550988"/>
          <p14:tracePt t="24380" x="6408738" y="1550988"/>
          <p14:tracePt t="24390" x="6418263" y="1541463"/>
          <p14:tracePt t="24493" x="6435725" y="1550988"/>
          <p14:tracePt t="24502" x="6472238" y="1614488"/>
          <p14:tracePt t="24510" x="6537325" y="1660525"/>
          <p14:tracePt t="24518" x="6618288" y="1714500"/>
          <p14:tracePt t="24527" x="6664325" y="1751013"/>
          <p14:tracePt t="24532" x="6727825" y="1778000"/>
          <p14:tracePt t="24539" x="6773863" y="1814513"/>
          <p14:tracePt t="24549" x="6837363" y="1841500"/>
          <p14:tracePt t="24561" x="6864350" y="1870075"/>
          <p14:tracePt t="24566" x="6900863" y="1878013"/>
          <p14:tracePt t="24575" x="6910388" y="1878013"/>
          <p14:tracePt t="24749" x="6919913" y="1906588"/>
          <p14:tracePt t="24757" x="6919913" y="1924050"/>
          <p14:tracePt t="24769" x="6919913" y="1979613"/>
          <p14:tracePt t="24773" x="6964363" y="2043113"/>
          <p14:tracePt t="24779" x="6983413" y="2125663"/>
          <p14:tracePt t="24789" x="7037388" y="2206625"/>
          <p14:tracePt t="24795" x="7073900" y="2298700"/>
          <p14:tracePt t="24806" x="7083425" y="2316163"/>
          <p14:tracePt t="24811" x="7102475" y="2362200"/>
          <p14:tracePt t="24819" x="7110413" y="2435225"/>
          <p14:tracePt t="24827" x="7129463" y="2481263"/>
          <p14:tracePt t="24835" x="7129463" y="2544763"/>
          <p14:tracePt t="24843" x="7129463" y="2598738"/>
          <p14:tracePt t="24851" x="7129463" y="2654300"/>
          <p14:tracePt t="24859" x="7129463" y="2690813"/>
          <p14:tracePt t="24876" x="7129463" y="2790825"/>
          <p14:tracePt t="24883" x="7129463" y="2863850"/>
          <p14:tracePt t="24891" x="7129463" y="2917825"/>
          <p14:tracePt t="24900" x="7119938" y="3036888"/>
          <p14:tracePt t="24908" x="7102475" y="3146425"/>
          <p14:tracePt t="24916" x="7073900" y="3273425"/>
          <p14:tracePt t="24925" x="7073900" y="3419475"/>
          <p14:tracePt t="24932" x="7073900" y="3529013"/>
          <p14:tracePt t="24941" x="7073900" y="3621088"/>
          <p14:tracePt t="24948" x="7073900" y="3694113"/>
          <p14:tracePt t="24956" x="7073900" y="3811588"/>
          <p14:tracePt t="24963" x="7073900" y="3867150"/>
          <p14:tracePt t="24972" x="7073900" y="3940175"/>
          <p14:tracePt t="24979" x="7073900" y="3994150"/>
          <p14:tracePt t="24989" x="7073900" y="4049713"/>
          <p14:tracePt t="24995" x="7073900" y="4103688"/>
          <p14:tracePt t="25006" x="7073900" y="4149725"/>
          <p14:tracePt t="25011" x="7073900" y="4186238"/>
          <p14:tracePt t="25022" x="7073900" y="4203700"/>
          <p14:tracePt t="25027" x="7073900" y="4232275"/>
          <p14:tracePt t="25037" x="7073900" y="4240213"/>
          <p14:tracePt t="25044" x="7073900" y="4249738"/>
          <p14:tracePt t="25077" x="7073900" y="4259263"/>
          <p14:tracePt t="25092" x="7073900" y="4276725"/>
          <p14:tracePt t="25100" x="7073900" y="4286250"/>
          <p14:tracePt t="25107" x="7073900" y="4303713"/>
          <p14:tracePt t="25115" x="7073900" y="4340225"/>
          <p14:tracePt t="25123" x="7065963" y="4386263"/>
          <p14:tracePt t="25131" x="7065963" y="4459288"/>
          <p14:tracePt t="25140" x="7065963" y="4514850"/>
          <p14:tracePt t="25147" x="7065963" y="4568825"/>
          <p14:tracePt t="25155" x="7065963" y="4624388"/>
          <p14:tracePt t="25163" x="7065963" y="4687888"/>
          <p14:tracePt t="25172" x="7065963" y="4741863"/>
          <p14:tracePt t="25179" x="7065963" y="4797425"/>
          <p14:tracePt t="25189" x="7065963" y="4851400"/>
          <p14:tracePt t="25195" x="7065963" y="4906963"/>
          <p14:tracePt t="25204" x="7065963" y="4951413"/>
          <p14:tracePt t="25211" x="7065963" y="5006975"/>
          <p14:tracePt t="25222" x="7065963" y="5043488"/>
          <p14:tracePt t="25227" x="7073900" y="5080000"/>
          <p14:tracePt t="25236" x="7083425" y="5106988"/>
          <p14:tracePt t="25243" x="7083425" y="5116513"/>
          <p14:tracePt t="25252" x="7092950" y="5143500"/>
          <p14:tracePt t="25259" x="7092950" y="5160963"/>
          <p14:tracePt t="25284" x="7092950" y="5180013"/>
          <p14:tracePt t="25292" x="7102475" y="5189538"/>
          <p14:tracePt t="25317" x="7110413" y="5197475"/>
          <p14:tracePt t="25332" x="7110413" y="5233988"/>
          <p14:tracePt t="25343" x="7119938" y="5280025"/>
          <p14:tracePt t="25348" x="7129463" y="5307013"/>
          <p14:tracePt t="25359" x="7129463" y="5343525"/>
          <p14:tracePt t="25364" x="7129463" y="5380038"/>
          <p14:tracePt t="25372" x="7138988" y="5408613"/>
          <p14:tracePt t="25379" x="7138988" y="5426075"/>
          <p14:tracePt t="25389" x="7138988" y="5445125"/>
          <p14:tracePt t="25395" x="7138988" y="5453063"/>
          <p14:tracePt t="25404" x="7138988" y="5462588"/>
          <p14:tracePt t="25411" x="7138988" y="5472113"/>
          <p14:tracePt t="25421" x="7138988" y="5481638"/>
          <p14:tracePt t="25525" x="7110413" y="5499100"/>
          <p14:tracePt t="25533" x="6964363" y="5499100"/>
          <p14:tracePt t="25541" x="6819900" y="5499100"/>
          <p14:tracePt t="25548" x="6673850" y="5499100"/>
          <p14:tracePt t="25559" x="6508750" y="5526088"/>
          <p14:tracePt t="25564" x="6362700" y="5526088"/>
          <p14:tracePt t="25572" x="6218238" y="5526088"/>
          <p14:tracePt t="25579" x="6053138" y="5526088"/>
          <p14:tracePt t="25589" x="5907088" y="5526088"/>
          <p14:tracePt t="25595" x="5797550" y="5526088"/>
          <p14:tracePt t="25606" x="5724525" y="5526088"/>
          <p14:tracePt t="25611" x="5697538" y="5526088"/>
          <p14:tracePt t="25619" x="5688013" y="5526088"/>
          <p14:tracePt t="25693" x="5680075" y="5526088"/>
          <p14:tracePt t="25741" x="5680075" y="5435600"/>
          <p14:tracePt t="25747" x="5670550" y="5362575"/>
          <p14:tracePt t="25755" x="5670550" y="5289550"/>
          <p14:tracePt t="25763" x="5670550" y="5233988"/>
          <p14:tracePt t="25772" x="5670550" y="5170488"/>
          <p14:tracePt t="25779" x="5670550" y="5080000"/>
          <p14:tracePt t="25789" x="5670550" y="4987925"/>
          <p14:tracePt t="25795" x="5670550" y="4878388"/>
          <p14:tracePt t="25806" x="5670550" y="4768850"/>
          <p14:tracePt t="25812" x="5670550" y="4641850"/>
          <p14:tracePt t="25820" x="5697538" y="4495800"/>
          <p14:tracePt t="25828" x="5716588" y="4376738"/>
          <p14:tracePt t="25836" x="5743575" y="4249738"/>
          <p14:tracePt t="25844" x="5743575" y="4140200"/>
          <p14:tracePt t="25854" x="5789613" y="3994150"/>
          <p14:tracePt t="25860" x="5807075" y="3867150"/>
          <p14:tracePt t="25879" x="5880100" y="3565525"/>
          <p14:tracePt t="25884" x="5889625" y="3402013"/>
          <p14:tracePt t="25892" x="5926138" y="3265488"/>
          <p14:tracePt t="25899" x="5935663" y="3136900"/>
          <p14:tracePt t="25907" x="5935663" y="3009900"/>
          <p14:tracePt t="25916" x="5935663" y="2900363"/>
          <p14:tracePt t="25923" x="5935663" y="2790825"/>
          <p14:tracePt t="25932" x="5935663" y="2698750"/>
          <p14:tracePt t="25940" x="5935663" y="2608263"/>
          <p14:tracePt t="25947" x="5935663" y="2517775"/>
          <p14:tracePt t="25959" x="5935663" y="2444750"/>
          <p14:tracePt t="25964" x="5916613" y="2362200"/>
          <p14:tracePt t="25976" x="5899150" y="2316163"/>
          <p14:tracePt t="25980" x="5899150" y="2262188"/>
          <p14:tracePt t="25992" x="5880100" y="2233613"/>
          <p14:tracePt t="25996" x="5880100" y="2225675"/>
          <p14:tracePt t="26010" x="5870575" y="2216150"/>
          <p14:tracePt t="26028" x="5870575" y="2206625"/>
          <p14:tracePt t="26036" x="5862638" y="2197100"/>
          <p14:tracePt t="26060" x="5862638" y="2179638"/>
          <p14:tracePt t="26091" x="5862638" y="2170113"/>
          <p14:tracePt t="26099" x="5862638" y="2152650"/>
          <p14:tracePt t="26107" x="5862638" y="2143125"/>
          <p14:tracePt t="26123" x="5853113" y="2133600"/>
          <p14:tracePt t="26439" x="5789613" y="2133600"/>
          <p14:tracePt t="26446" x="5680075" y="2133600"/>
          <p14:tracePt t="26451" x="5534025" y="2133600"/>
          <p14:tracePt t="26459" x="5351463" y="2106613"/>
          <p14:tracePt t="26467" x="5168900" y="2060575"/>
          <p14:tracePt t="26475" x="4913313" y="2043113"/>
          <p14:tracePt t="26483" x="4667250" y="1987550"/>
          <p14:tracePt t="26491" x="4430713" y="1970088"/>
          <p14:tracePt t="26499" x="4202113" y="1897063"/>
          <p14:tracePt t="26508" x="4075113" y="1887538"/>
          <p14:tracePt t="26515" x="3938588" y="1870075"/>
          <p14:tracePt t="26523" x="3865563" y="1860550"/>
          <p14:tracePt t="26531" x="3856038" y="1860550"/>
          <p14:tracePt t="26540" x="3838575" y="1841500"/>
          <p14:tracePt t="26997" x="3829050" y="1914525"/>
          <p14:tracePt t="27005" x="3829050" y="2143125"/>
          <p14:tracePt t="27011" x="3838575" y="2444750"/>
          <p14:tracePt t="27021" x="3838575" y="2708275"/>
          <p14:tracePt t="27027" x="3875088" y="2990850"/>
          <p14:tracePt t="27035" x="3911600" y="3236913"/>
          <p14:tracePt t="27043" x="3938588" y="3402013"/>
          <p14:tracePt t="27052" x="3956050" y="3548063"/>
          <p14:tracePt t="27059" x="3984625" y="3730625"/>
          <p14:tracePt t="27067" x="4002088" y="3875088"/>
          <p14:tracePt t="27075" x="4011613" y="3994150"/>
          <p14:tracePt t="27083" x="4011613" y="4122738"/>
          <p14:tracePt t="27091" x="4011613" y="4232275"/>
          <p14:tracePt t="27099" x="4011613" y="4340225"/>
          <p14:tracePt t="27107" x="4011613" y="4449763"/>
          <p14:tracePt t="27115" x="4011613" y="4522788"/>
          <p14:tracePt t="27123" x="4011613" y="4632325"/>
          <p14:tracePt t="27131" x="4011613" y="4687888"/>
          <p14:tracePt t="27141" x="4011613" y="4760913"/>
          <p14:tracePt t="27148" x="4011613" y="4787900"/>
          <p14:tracePt t="27157" x="4011613" y="4824413"/>
          <p14:tracePt t="27173" x="4011613" y="4841875"/>
          <p14:tracePt t="27244" x="4002088" y="4878388"/>
          <p14:tracePt t="27269" x="3992563" y="4906963"/>
          <p14:tracePt t="27439" x="3984625" y="4914900"/>
          <p14:tracePt t="27444" x="3956050" y="4914900"/>
          <p14:tracePt t="27451" x="3883025" y="4924425"/>
          <p14:tracePt t="27459" x="3810000" y="4960938"/>
          <p14:tracePt t="27468" x="3756025" y="4997450"/>
          <p14:tracePt t="27475" x="3692525" y="5053013"/>
          <p14:tracePt t="27483" x="3665538" y="5060950"/>
          <p14:tracePt t="27491" x="3646488" y="5080000"/>
          <p14:tracePt t="27499" x="3636963" y="5089525"/>
          <p14:tracePt t="27820" x="3636963" y="5126038"/>
          <p14:tracePt t="27828" x="3673475" y="5197475"/>
          <p14:tracePt t="27839" x="3829050" y="5280025"/>
          <p14:tracePt t="27845" x="3975100" y="5326063"/>
          <p14:tracePt t="27853" x="4111625" y="5362575"/>
          <p14:tracePt t="27861" x="4275138" y="5408613"/>
          <p14:tracePt t="27873" x="4457700" y="5445125"/>
          <p14:tracePt t="27875" x="4640263" y="5453063"/>
          <p14:tracePt t="27883" x="4803775" y="5489575"/>
          <p14:tracePt t="27891" x="4941888" y="5499100"/>
          <p14:tracePt t="27899" x="5049838" y="5518150"/>
          <p14:tracePt t="27907" x="5105400" y="5518150"/>
          <p14:tracePt t="27915" x="5114925" y="5518150"/>
          <p14:tracePt t="27923" x="5122863" y="5518150"/>
          <p14:tracePt t="28187" x="5141913" y="5518150"/>
          <p14:tracePt t="28195" x="5141913" y="5435600"/>
          <p14:tracePt t="28204" x="5141913" y="5326063"/>
          <p14:tracePt t="28211" x="5168900" y="5226050"/>
          <p14:tracePt t="28219" x="5178425" y="5060950"/>
          <p14:tracePt t="28227" x="5214938" y="4878388"/>
          <p14:tracePt t="28235" x="5278438" y="4632325"/>
          <p14:tracePt t="28243" x="5334000" y="4386263"/>
          <p14:tracePt t="28251" x="5351463" y="4040188"/>
          <p14:tracePt t="28260" x="5441950" y="3675063"/>
          <p14:tracePt t="28267" x="5478463" y="3355975"/>
          <p14:tracePt t="28275" x="5497513" y="3082925"/>
          <p14:tracePt t="28283" x="5534025" y="2873375"/>
          <p14:tracePt t="28291" x="5534025" y="2708275"/>
          <p14:tracePt t="28299" x="5534025" y="2598738"/>
          <p14:tracePt t="28307" x="5534025" y="2525713"/>
          <p14:tracePt t="28315" x="5534025" y="2471738"/>
          <p14:tracePt t="28323" x="5534025" y="2452688"/>
          <p14:tracePt t="28332" x="5534025" y="2435225"/>
          <p14:tracePt t="28461" x="5543550" y="2435225"/>
          <p14:tracePt t="28468" x="5561013" y="2435225"/>
          <p14:tracePt t="28476" x="5588000" y="2444750"/>
          <p14:tracePt t="28567" x="5597525" y="2435225"/>
          <p14:tracePt t="28573" x="5597525" y="2425700"/>
          <p14:tracePt t="28604" x="5597525" y="2416175"/>
          <p14:tracePt t="28675" x="5597525" y="2408238"/>
          <p14:tracePt t="28683" x="5597525" y="2379663"/>
          <p14:tracePt t="28691" x="5597525" y="2325688"/>
          <p14:tracePt t="28699" x="5597525" y="2252663"/>
          <p14:tracePt t="28707" x="5597525" y="2197100"/>
          <p14:tracePt t="28716" x="5597525" y="2152650"/>
          <p14:tracePt t="28724" x="5597525" y="2116138"/>
          <p14:tracePt t="28732" x="5597525" y="2070100"/>
          <p14:tracePt t="28742" x="5597525" y="2052638"/>
          <p14:tracePt t="28748" x="5597525" y="2043113"/>
          <p14:tracePt t="28758" x="5597525" y="2033588"/>
          <p14:tracePt t="28764" x="5597525" y="2024063"/>
          <p14:tracePt t="28772" x="5597525" y="2016125"/>
          <p14:tracePt t="28779" x="5597525" y="2006600"/>
          <p14:tracePt t="29012" x="5597525" y="1997075"/>
          <p14:tracePt t="29020" x="5551488" y="1997075"/>
          <p14:tracePt t="29028" x="5461000" y="1997075"/>
          <p14:tracePt t="29036" x="5387975" y="2006600"/>
          <p14:tracePt t="29044" x="5268913" y="2043113"/>
          <p14:tracePt t="29052" x="5187950" y="2070100"/>
          <p14:tracePt t="29060" x="5095875" y="2097088"/>
          <p14:tracePt t="29067" x="4978400" y="2125663"/>
          <p14:tracePt t="29075" x="4868863" y="2143125"/>
          <p14:tracePt t="29083" x="4759325" y="2143125"/>
          <p14:tracePt t="29091" x="4676775" y="2170113"/>
          <p14:tracePt t="29099" x="4640263" y="2170113"/>
          <p14:tracePt t="29107" x="4613275" y="2179638"/>
          <p14:tracePt t="29340" x="4540250" y="2189163"/>
          <p14:tracePt t="29348" x="4413250" y="2206625"/>
          <p14:tracePt t="29356" x="4294188" y="2233613"/>
          <p14:tracePt t="29364" x="4148138" y="2233613"/>
          <p14:tracePt t="29372" x="4002088" y="2233613"/>
          <p14:tracePt t="29379" x="3875088" y="2233613"/>
          <p14:tracePt t="29389" x="3746500" y="2233613"/>
          <p14:tracePt t="29395" x="3609975" y="2233613"/>
          <p14:tracePt t="29405" x="3455988" y="2225675"/>
          <p14:tracePt t="29411" x="3346450" y="2216150"/>
          <p14:tracePt t="29422" x="3254375" y="2197100"/>
          <p14:tracePt t="29427" x="3200400" y="2197100"/>
          <p14:tracePt t="29435" x="3154363" y="2179638"/>
          <p14:tracePt t="29541" x="3163888" y="2179638"/>
          <p14:tracePt t="29565" x="3171825" y="2179638"/>
          <p14:tracePt t="29597" x="3181350" y="2170113"/>
          <p14:tracePt t="30045" x="3208338" y="2170113"/>
          <p14:tracePt t="30053" x="3227388" y="2170113"/>
          <p14:tracePt t="30059" x="3254375" y="2170113"/>
          <p14:tracePt t="30067" x="3281363" y="2170113"/>
          <p14:tracePt t="30075" x="3327400" y="2170113"/>
          <p14:tracePt t="30083" x="3363913" y="2160588"/>
          <p14:tracePt t="30091" x="3409950" y="2160588"/>
          <p14:tracePt t="30099" x="3427413" y="2160588"/>
          <p14:tracePt t="30107" x="3436938" y="2152650"/>
          <p14:tracePt t="30285" x="3446463" y="2152650"/>
          <p14:tracePt t="30293" x="3427413" y="2152650"/>
          <p14:tracePt t="30299" x="3409950" y="2170113"/>
          <p14:tracePt t="30331" x="3400425" y="2179638"/>
          <p14:tracePt t="30399" x="3382963" y="2179638"/>
          <p14:tracePt t="30408" x="3373438" y="2179638"/>
          <p14:tracePt t="30565" x="3390900" y="2179638"/>
          <p14:tracePt t="30573" x="3427413" y="2179638"/>
          <p14:tracePt t="30584" x="3482975" y="2179638"/>
          <p14:tracePt t="30588" x="3546475" y="2179638"/>
          <p14:tracePt t="30597" x="3600450" y="2179638"/>
          <p14:tracePt t="30612" x="3738563" y="2152650"/>
          <p14:tracePt t="30621" x="3775075" y="2152650"/>
          <p14:tracePt t="30629" x="3819525" y="2143125"/>
          <p14:tracePt t="30636" x="3838575" y="2143125"/>
          <p14:tracePt t="30643" x="3865563" y="2133600"/>
          <p14:tracePt t="30651" x="3875088" y="2125663"/>
          <p14:tracePt t="30970" x="3919538" y="2125663"/>
          <p14:tracePt t="30972" x="3992563" y="2125663"/>
          <p14:tracePt t="30980" x="4084638" y="2125663"/>
          <p14:tracePt t="30993" x="4184650" y="2133600"/>
          <p14:tracePt t="30995" x="4275138" y="2143125"/>
          <p14:tracePt t="31005" x="4384675" y="2160588"/>
          <p14:tracePt t="31011" x="4503738" y="2197100"/>
          <p14:tracePt t="31019" x="4594225" y="2216150"/>
          <p14:tracePt t="31027" x="4659313" y="2225675"/>
          <p14:tracePt t="31036" x="4713288" y="2252663"/>
          <p14:tracePt t="31043" x="4722813" y="2252663"/>
          <p14:tracePt t="31051" x="4740275" y="2252663"/>
          <p14:tracePt t="31483" x="4695825" y="2252663"/>
          <p14:tracePt t="31491" x="4640263" y="2252663"/>
          <p14:tracePt t="31499" x="4594225" y="2252663"/>
          <p14:tracePt t="31507" x="4557713" y="2252663"/>
          <p14:tracePt t="31515" x="4513263" y="2252663"/>
          <p14:tracePt t="31524" x="4457700" y="2252663"/>
          <p14:tracePt t="31532" x="4384675" y="2252663"/>
          <p14:tracePt t="31540" x="4311650" y="2252663"/>
          <p14:tracePt t="31547" x="4230688" y="2233613"/>
          <p14:tracePt t="31555" x="4194175" y="2225675"/>
          <p14:tracePt t="31563" x="4184650" y="2225675"/>
          <p14:tracePt t="31571" x="4165600" y="2225675"/>
          <p14:tracePt t="31588" x="4165600" y="2216150"/>
          <p14:tracePt t="31595" x="4175125" y="2197100"/>
          <p14:tracePt t="31606" x="4184650" y="2197100"/>
          <p14:tracePt t="31611" x="4194175" y="2189163"/>
          <p14:tracePt t="31757" x="4202113" y="2189163"/>
          <p14:tracePt t="31763" x="4248150" y="2160588"/>
          <p14:tracePt t="31771" x="4311650" y="2143125"/>
          <p14:tracePt t="31779" x="4421188" y="2143125"/>
          <p14:tracePt t="31788" x="4494213" y="2133600"/>
          <p14:tracePt t="31795" x="4567238" y="2133600"/>
          <p14:tracePt t="31805" x="4613275" y="2125663"/>
          <p14:tracePt t="31811" x="4667250" y="2125663"/>
          <p14:tracePt t="31819" x="4722813" y="2125663"/>
          <p14:tracePt t="31827" x="4740275" y="2125663"/>
          <p14:tracePt t="31836" x="4759325" y="2125663"/>
          <p14:tracePt t="31949" x="4713288" y="2125663"/>
          <p14:tracePt t="31956" x="4649788" y="2152650"/>
          <p14:tracePt t="31965" x="4586288" y="2179638"/>
          <p14:tracePt t="31982" x="4503738" y="2189163"/>
          <p14:tracePt t="31988" x="4430713" y="2225675"/>
          <p14:tracePt t="31995" x="4348163" y="2225675"/>
          <p14:tracePt t="32005" x="4275138" y="2225675"/>
          <p14:tracePt t="32011" x="4184650" y="2225675"/>
          <p14:tracePt t="32019" x="4148138" y="2225675"/>
          <p14:tracePt t="32027" x="4121150" y="2225675"/>
          <p14:tracePt t="32035" x="4084638" y="2225675"/>
          <p14:tracePt t="32043" x="4075113" y="2225675"/>
          <p14:tracePt t="32060" x="4065588" y="2225675"/>
          <p14:tracePt t="32339" x="4038600" y="2225675"/>
          <p14:tracePt t="32347" x="4029075" y="2225675"/>
          <p14:tracePt t="32355" x="4002088" y="2225675"/>
          <p14:tracePt t="32363" x="3984625" y="2225675"/>
          <p14:tracePt t="32372" x="3975100" y="2216150"/>
          <p14:tracePt t="32379" x="3938588" y="2206625"/>
          <p14:tracePt t="32389" x="3929063" y="2197100"/>
          <p14:tracePt t="32563" x="3919538" y="2197100"/>
          <p14:tracePt t="32571" x="3902075" y="2197100"/>
          <p14:tracePt t="32579" x="3865563" y="2179638"/>
          <p14:tracePt t="32587" x="3838575" y="2179638"/>
          <p14:tracePt t="32595" x="3810000" y="2170113"/>
          <p14:tracePt t="32605" x="3775075" y="2160588"/>
          <p14:tracePt t="32611" x="3765550" y="2160588"/>
          <p14:tracePt t="32621" x="3756025" y="2160588"/>
          <p14:tracePt t="32627" x="3746500" y="2160588"/>
          <p14:tracePt t="32635" x="3719513" y="2160588"/>
          <p14:tracePt t="32725" x="3709988" y="2143125"/>
          <p14:tracePt t="32734" x="3709988" y="2116138"/>
          <p14:tracePt t="32740" x="3719513" y="2070100"/>
          <p14:tracePt t="32757" x="3729038" y="2060575"/>
          <p14:tracePt t="32764" x="3756025" y="2052638"/>
          <p14:tracePt t="32780" x="3775075" y="2052638"/>
          <p14:tracePt t="32791" x="3819525" y="2033588"/>
          <p14:tracePt t="32796" x="3829050" y="2033588"/>
          <p14:tracePt t="32808" x="3865563" y="2033588"/>
          <p14:tracePt t="32812" x="3902075" y="2033588"/>
          <p14:tracePt t="32824" x="3929063" y="2033588"/>
          <p14:tracePt t="32827" x="3975100" y="2033588"/>
          <p14:tracePt t="32835" x="4038600" y="2033588"/>
          <p14:tracePt t="32843" x="4121150" y="2033588"/>
          <p14:tracePt t="32851" x="4194175" y="2033588"/>
          <p14:tracePt t="32859" x="4284663" y="2033588"/>
          <p14:tracePt t="32879" x="4467225" y="2033588"/>
          <p14:tracePt t="32885" x="4557713" y="2033588"/>
          <p14:tracePt t="32892" x="4667250" y="2033588"/>
          <p14:tracePt t="32900" x="4740275" y="2033588"/>
          <p14:tracePt t="32909" x="4795838" y="2033588"/>
          <p14:tracePt t="32916" x="4859338" y="2033588"/>
          <p14:tracePt t="32925" x="4895850" y="2033588"/>
          <p14:tracePt t="32932" x="4941888" y="2033588"/>
          <p14:tracePt t="32948" x="4949825" y="2033588"/>
          <p14:tracePt t="32957" x="4968875" y="2033588"/>
          <p14:tracePt t="32964" x="4978400" y="2033588"/>
          <p14:tracePt t="32974" x="4995863" y="2033588"/>
          <p14:tracePt t="32980" x="5022850" y="2033588"/>
          <p14:tracePt t="32990" x="5049838" y="2033588"/>
          <p14:tracePt t="32996" x="5095875" y="2033588"/>
          <p14:tracePt t="33007" x="5178425" y="2033588"/>
          <p14:tracePt t="33012" x="5214938" y="2024063"/>
          <p14:tracePt t="33023" x="5314950" y="2024063"/>
          <p14:tracePt t="33027" x="5405438" y="2024063"/>
          <p14:tracePt t="33035" x="5497513" y="2024063"/>
          <p14:tracePt t="33043" x="5570538" y="2024063"/>
          <p14:tracePt t="33051" x="5624513" y="2024063"/>
          <p14:tracePt t="33059" x="5697538" y="2024063"/>
          <p14:tracePt t="33067" x="5743575" y="2033588"/>
          <p14:tracePt t="33075" x="5761038" y="2033588"/>
          <p14:tracePt t="33083" x="5789613" y="2043113"/>
          <p14:tracePt t="33468" x="5753100" y="2079625"/>
          <p14:tracePt t="33475" x="5753100" y="2089150"/>
          <p14:tracePt t="33483" x="5734050" y="2097088"/>
          <p14:tracePt t="33491" x="5716588" y="2097088"/>
          <p14:tracePt t="33499" x="5697538" y="2097088"/>
          <p14:tracePt t="33607" x="5688013" y="2097088"/>
          <p14:tracePt t="33625" x="5697538" y="2079625"/>
          <p14:tracePt t="33652" x="5716588" y="2079625"/>
          <p14:tracePt t="33660" x="5753100" y="2079625"/>
          <p14:tracePt t="33667" x="5761038" y="2079625"/>
          <p14:tracePt t="33676" x="5816600" y="2070100"/>
          <p14:tracePt t="33684" x="5853113" y="2070100"/>
          <p14:tracePt t="33692" x="5907088" y="2060575"/>
          <p14:tracePt t="33700" x="5962650" y="2060575"/>
          <p14:tracePt t="33708" x="6026150" y="2060575"/>
          <p14:tracePt t="33716" x="6099175" y="2060575"/>
          <p14:tracePt t="33723" x="6172200" y="2033588"/>
          <p14:tracePt t="33732" x="6245225" y="2033588"/>
          <p14:tracePt t="33740" x="6326188" y="2033588"/>
          <p14:tracePt t="33748" x="6381750" y="2033588"/>
          <p14:tracePt t="33756" x="6418263" y="2033588"/>
          <p14:tracePt t="33764" x="6445250" y="2033588"/>
          <p14:tracePt t="33772" x="6481763" y="2033588"/>
          <p14:tracePt t="33780" x="6500813" y="2033588"/>
          <p14:tracePt t="33788" x="6527800" y="2033588"/>
          <p14:tracePt t="33795" x="6537325" y="2033588"/>
          <p14:tracePt t="33806" x="6564313" y="2033588"/>
          <p14:tracePt t="33822" x="6581775" y="2033588"/>
          <p14:tracePt t="33827" x="6600825" y="2033588"/>
          <p14:tracePt t="33835" x="6618288" y="2033588"/>
          <p14:tracePt t="33843" x="6645275" y="2033588"/>
          <p14:tracePt t="33851" x="6664325" y="2033588"/>
          <p14:tracePt t="33860" x="6691313" y="2033588"/>
          <p14:tracePt t="33879" x="6764338" y="2033588"/>
          <p14:tracePt t="33884" x="6810375" y="2033588"/>
          <p14:tracePt t="33891" x="6864350" y="2033588"/>
          <p14:tracePt t="33899" x="6883400" y="2033588"/>
          <p14:tracePt t="33907" x="6919913" y="2033588"/>
          <p14:tracePt t="33915" x="6946900" y="2033588"/>
          <p14:tracePt t="33923" x="6964363" y="2033588"/>
          <p14:tracePt t="33931" x="6973888" y="2033588"/>
          <p14:tracePt t="34163" x="6992938" y="2033588"/>
          <p14:tracePt t="34253" x="7000875" y="2043113"/>
          <p14:tracePt t="34267" x="7019925" y="2052638"/>
          <p14:tracePt t="34275" x="7056438" y="2052638"/>
          <p14:tracePt t="34283" x="7110413" y="2070100"/>
          <p14:tracePt t="34291" x="7192963" y="2089150"/>
          <p14:tracePt t="34299" x="7283450" y="2097088"/>
          <p14:tracePt t="34307" x="7385050" y="2116138"/>
          <p14:tracePt t="34315" x="7475538" y="2143125"/>
          <p14:tracePt t="34323" x="7521575" y="2143125"/>
          <p14:tracePt t="34331" x="7575550" y="2152650"/>
          <p14:tracePt t="34339" x="7602538" y="2152650"/>
          <p14:tracePt t="34347" x="7621588" y="2152650"/>
          <p14:tracePt t="34717" x="7594600" y="2170113"/>
          <p14:tracePt t="34723" x="7567613" y="2189163"/>
          <p14:tracePt t="34731" x="7539038" y="2197100"/>
          <p14:tracePt t="34740" x="7494588" y="2197100"/>
          <p14:tracePt t="34747" x="7466013" y="2197100"/>
          <p14:tracePt t="34756" x="7429500" y="2216150"/>
          <p14:tracePt t="34763" x="7392988" y="2216150"/>
          <p14:tracePt t="34772" x="7356475" y="2225675"/>
          <p14:tracePt t="34780" x="7348538" y="2225675"/>
          <p14:tracePt t="34790" x="7319963" y="2243138"/>
          <p14:tracePt t="34807" x="7312025" y="2252663"/>
          <p14:tracePt t="34835" x="7302500" y="2252663"/>
          <p14:tracePt t="34949" x="7292975" y="2252663"/>
          <p14:tracePt t="34957" x="7265988" y="2252663"/>
          <p14:tracePt t="34965" x="7229475" y="2270125"/>
          <p14:tracePt t="34976" x="7202488" y="2270125"/>
          <p14:tracePt t="34983" x="7110413" y="2270125"/>
          <p14:tracePt t="34988" x="7000875" y="2298700"/>
          <p14:tracePt t="34995" x="6856413" y="2298700"/>
          <p14:tracePt t="35005" x="6691313" y="2298700"/>
          <p14:tracePt t="35011" x="6508750" y="2298700"/>
          <p14:tracePt t="35023" x="6335713" y="2298700"/>
          <p14:tracePt t="35027" x="6172200" y="2298700"/>
          <p14:tracePt t="35035" x="5989638" y="2298700"/>
          <p14:tracePt t="35043" x="5826125" y="2298700"/>
          <p14:tracePt t="35051" x="5680075" y="2298700"/>
          <p14:tracePt t="35059" x="5551488" y="2298700"/>
          <p14:tracePt t="35067" x="5424488" y="2298700"/>
          <p14:tracePt t="35076" x="5334000" y="2298700"/>
          <p14:tracePt t="35084" x="5260975" y="2298700"/>
          <p14:tracePt t="35092" x="5205413" y="2298700"/>
          <p14:tracePt t="35100" x="5168900" y="2298700"/>
          <p14:tracePt t="35107" x="5151438" y="2298700"/>
          <p14:tracePt t="35477" x="5151438" y="2306638"/>
          <p14:tracePt t="35485" x="5159375" y="2306638"/>
          <p14:tracePt t="35499" x="5178425" y="2306638"/>
          <p14:tracePt t="35507" x="5195888" y="2306638"/>
          <p14:tracePt t="35515" x="5214938" y="2306638"/>
          <p14:tracePt t="35523" x="5241925" y="2343150"/>
          <p14:tracePt t="35531" x="5297488" y="2389188"/>
          <p14:tracePt t="35539" x="5378450" y="2481263"/>
          <p14:tracePt t="35547" x="5461000" y="2562225"/>
          <p14:tracePt t="35555" x="5551488" y="2635250"/>
          <p14:tracePt t="35564" x="5634038" y="2698750"/>
          <p14:tracePt t="35572" x="5716588" y="2771775"/>
          <p14:tracePt t="35580" x="5797550" y="2844800"/>
          <p14:tracePt t="35590" x="5853113" y="2890838"/>
          <p14:tracePt t="35596" x="5899150" y="2927350"/>
          <p14:tracePt t="35607" x="5962650" y="2963863"/>
          <p14:tracePt t="35612" x="6026150" y="2990850"/>
          <p14:tracePt t="35623" x="6072188" y="3027363"/>
          <p14:tracePt t="35627" x="6116638" y="3046413"/>
          <p14:tracePt t="35638" x="6181725" y="3073400"/>
          <p14:tracePt t="35643" x="6218238" y="3073400"/>
          <p14:tracePt t="35652" x="6245225" y="3082925"/>
          <p14:tracePt t="35659" x="6299200" y="3082925"/>
          <p14:tracePt t="35667" x="6345238" y="3090863"/>
          <p14:tracePt t="35675" x="6381750" y="3090863"/>
          <p14:tracePt t="35683" x="6418263" y="3100388"/>
          <p14:tracePt t="35691" x="6435725" y="3100388"/>
          <p14:tracePt t="35707" x="6464300" y="3119438"/>
          <p14:tracePt t="35716" x="6472238" y="3127375"/>
          <p14:tracePt t="35723" x="6481763" y="3127375"/>
          <p14:tracePt t="35731" x="6491288" y="3127375"/>
          <p14:tracePt t="35739" x="6508750" y="3136900"/>
          <p14:tracePt t="35747" x="6518275" y="3136900"/>
          <p14:tracePt t="35755" x="6564313" y="3146425"/>
          <p14:tracePt t="35763" x="6581775" y="3163888"/>
          <p14:tracePt t="35772" x="6673850" y="3182938"/>
          <p14:tracePt t="35780" x="6764338" y="3236913"/>
          <p14:tracePt t="35788" x="6846888" y="3246438"/>
          <p14:tracePt t="35795" x="6937375" y="3273425"/>
          <p14:tracePt t="35806" x="7037388" y="3328988"/>
          <p14:tracePt t="35811" x="7156450" y="3375025"/>
          <p14:tracePt t="35823" x="7219950" y="3411538"/>
          <p14:tracePt t="35827" x="7292975" y="3429000"/>
          <p14:tracePt t="35835" x="7339013" y="3446463"/>
          <p14:tracePt t="35843" x="7356475" y="3446463"/>
          <p14:tracePt t="35851" x="7375525" y="3455988"/>
          <p14:tracePt t="35859" x="7385050" y="3455988"/>
          <p14:tracePt t="35957" x="7392988" y="3455988"/>
          <p14:tracePt t="35965" x="7392988" y="3411538"/>
          <p14:tracePt t="35972" x="7392988" y="3338513"/>
          <p14:tracePt t="35984" x="7392988" y="3319463"/>
          <p14:tracePt t="35995" x="7392988" y="3302000"/>
          <p14:tracePt t="36005" x="7392988" y="3292475"/>
          <p14:tracePt t="36023" x="7402513" y="3282950"/>
          <p14:tracePt t="36027" x="7412038" y="3255963"/>
          <p14:tracePt t="36036" x="7412038" y="3246438"/>
          <p14:tracePt t="36043" x="7421563" y="3209925"/>
          <p14:tracePt t="36051" x="7448550" y="3173413"/>
          <p14:tracePt t="36059" x="7448550" y="3163888"/>
          <p14:tracePt t="36067" x="7466013" y="3136900"/>
          <p14:tracePt t="36076" x="7494588" y="3100388"/>
          <p14:tracePt t="36084" x="7512050" y="3054350"/>
          <p14:tracePt t="36092" x="7521575" y="3036888"/>
          <p14:tracePt t="36100" x="7548563" y="2973388"/>
          <p14:tracePt t="36116" x="7548563" y="2936875"/>
          <p14:tracePt t="36124" x="7558088" y="2900363"/>
          <p14:tracePt t="36131" x="7558088" y="2873375"/>
          <p14:tracePt t="36140" x="7567613" y="2836863"/>
          <p14:tracePt t="36147" x="7567613" y="2790825"/>
          <p14:tracePt t="36155" x="7567613" y="2735263"/>
          <p14:tracePt t="36165" x="7575550" y="2698750"/>
          <p14:tracePt t="36176" x="7575550" y="2635250"/>
          <p14:tracePt t="36181" x="7594600" y="2608263"/>
          <p14:tracePt t="36198" x="7594600" y="2481263"/>
          <p14:tracePt t="36210" x="7612063" y="2389188"/>
          <p14:tracePt t="36213" x="7621588" y="2306638"/>
          <p14:tracePt t="36224" x="7621588" y="2252663"/>
          <p14:tracePt t="36227" x="7667625" y="2152650"/>
          <p14:tracePt t="36235" x="7675563" y="2116138"/>
          <p14:tracePt t="36243" x="7675563" y="2052638"/>
          <p14:tracePt t="36254" x="7685088" y="2016125"/>
          <p14:tracePt t="36259" x="7685088" y="1987550"/>
          <p14:tracePt t="36267" x="7685088" y="1970088"/>
          <p14:tracePt t="36365" x="7685088" y="1924050"/>
          <p14:tracePt t="36373" x="7685088" y="1870075"/>
          <p14:tracePt t="36381" x="7612063" y="1804988"/>
          <p14:tracePt t="36392" x="7485063" y="1760538"/>
          <p14:tracePt t="36397" x="7292975" y="1714500"/>
          <p14:tracePt t="36407" x="7110413" y="1651000"/>
          <p14:tracePt t="36411" x="6819900" y="1587500"/>
          <p14:tracePt t="36424" x="6454775" y="1504950"/>
          <p14:tracePt t="36427" x="6145213" y="1485900"/>
          <p14:tracePt t="36436" x="5853113" y="1431925"/>
          <p14:tracePt t="36443" x="5653088" y="1412875"/>
          <p14:tracePt t="36451" x="5441950" y="1368425"/>
          <p14:tracePt t="36459" x="5368925" y="1368425"/>
          <p14:tracePt t="36468" x="5278438" y="1368425"/>
          <p14:tracePt t="36476" x="5251450" y="1368425"/>
          <p14:tracePt t="36549" x="5232400" y="1368425"/>
          <p14:tracePt t="36581" x="5178425" y="1368425"/>
          <p14:tracePt t="36589" x="5105400" y="1368425"/>
          <p14:tracePt t="36597" x="5049838" y="1368425"/>
          <p14:tracePt t="36609" x="4949825" y="1368425"/>
          <p14:tracePt t="36612" x="4859338" y="1376363"/>
          <p14:tracePt t="36623" x="4749800" y="1395413"/>
          <p14:tracePt t="36627" x="4630738" y="1422400"/>
          <p14:tracePt t="36644" x="4413250" y="1422400"/>
          <p14:tracePt t="36652" x="4284663" y="1422400"/>
          <p14:tracePt t="36660" x="4211638" y="1422400"/>
          <p14:tracePt t="36668" x="4121150" y="1422400"/>
          <p14:tracePt t="36675" x="4029075" y="1422400"/>
          <p14:tracePt t="36683" x="3975100" y="1422400"/>
          <p14:tracePt t="36691" x="3902075" y="1422400"/>
          <p14:tracePt t="36699" x="3838575" y="1422400"/>
          <p14:tracePt t="36707" x="3783013" y="1422400"/>
          <p14:tracePt t="36715" x="3729038" y="1422400"/>
          <p14:tracePt t="36723" x="3692525" y="1422400"/>
          <p14:tracePt t="36731" x="3636963" y="1422400"/>
          <p14:tracePt t="36739" x="3573463" y="1422400"/>
          <p14:tracePt t="36747" x="3500438" y="1422400"/>
          <p14:tracePt t="36755" x="3427413" y="1422400"/>
          <p14:tracePt t="36765" x="3317875" y="1422400"/>
          <p14:tracePt t="36776" x="3244850" y="1422400"/>
          <p14:tracePt t="36781" x="3117850" y="1422400"/>
          <p14:tracePt t="36793" x="2990850" y="1422400"/>
          <p14:tracePt t="36797" x="2862263" y="1404938"/>
          <p14:tracePt t="36811" x="2725738" y="1385888"/>
          <p14:tracePt t="36814" x="2598738" y="1358900"/>
          <p14:tracePt t="36827" x="2489200" y="1349375"/>
          <p14:tracePt t="36827" x="2416175" y="1349375"/>
          <p14:tracePt t="36836" x="2360613" y="1349375"/>
          <p14:tracePt t="36843" x="2343150" y="1349375"/>
          <p14:tracePt t="36854" x="2297113" y="1349375"/>
          <p14:tracePt t="36859" x="2287588" y="1349375"/>
          <p14:tracePt t="36874" x="2270125" y="1349375"/>
          <p14:tracePt t="36891" x="2251075" y="1349375"/>
          <p14:tracePt t="36939" x="2251075" y="1358900"/>
          <p14:tracePt t="36981" x="2243138" y="1358900"/>
          <p14:tracePt t="36990" x="2206625" y="1404938"/>
          <p14:tracePt t="36998" x="2197100" y="1458913"/>
          <p14:tracePt t="37010" x="2187575" y="1504950"/>
          <p14:tracePt t="37014" x="2170113" y="1550988"/>
          <p14:tracePt t="37024" x="2143125" y="1595438"/>
          <p14:tracePt t="37028" x="2133600" y="1631950"/>
          <p14:tracePt t="37036" x="2133600" y="1677988"/>
          <p14:tracePt t="37044" x="2106613" y="1731963"/>
          <p14:tracePt t="37055" x="2097088" y="1778000"/>
          <p14:tracePt t="37060" x="2097088" y="1814513"/>
          <p14:tracePt t="37068" x="2087563" y="1851025"/>
          <p14:tracePt t="37075" x="2087563" y="1887538"/>
          <p14:tracePt t="37083" x="2087563" y="1933575"/>
          <p14:tracePt t="37091" x="2078038" y="1960563"/>
          <p14:tracePt t="37099" x="2078038" y="1997075"/>
          <p14:tracePt t="37107" x="2078038" y="2052638"/>
          <p14:tracePt t="37115" x="2078038" y="2097088"/>
          <p14:tracePt t="37124" x="2078038" y="2152650"/>
          <p14:tracePt t="37132" x="2078038" y="2206625"/>
          <p14:tracePt t="37142" x="2078038" y="2243138"/>
          <p14:tracePt t="37148" x="2078038" y="2289175"/>
          <p14:tracePt t="37159" x="2078038" y="2316163"/>
          <p14:tracePt t="37164" x="2106613" y="2379663"/>
          <p14:tracePt t="37174" x="2114550" y="2398713"/>
          <p14:tracePt t="37180" x="2114550" y="2416175"/>
          <p14:tracePt t="37191" x="2124075" y="2416175"/>
          <p14:tracePt t="37196" x="2124075" y="2444750"/>
          <p14:tracePt t="37208" x="2151063" y="2481263"/>
          <p14:tracePt t="37212" x="2160588" y="2508250"/>
          <p14:tracePt t="37224" x="2179638" y="2554288"/>
          <p14:tracePt t="37227" x="2206625" y="2598738"/>
          <p14:tracePt t="37236" x="2224088" y="2625725"/>
          <p14:tracePt t="37243" x="2233613" y="2681288"/>
          <p14:tracePt t="37252" x="2270125" y="2727325"/>
          <p14:tracePt t="37259" x="2343150" y="2817813"/>
          <p14:tracePt t="37268" x="2360613" y="2844800"/>
          <p14:tracePt t="37275" x="2406650" y="2890838"/>
          <p14:tracePt t="37284" x="2452688" y="2946400"/>
          <p14:tracePt t="37291" x="2533650" y="3000375"/>
          <p14:tracePt t="37299" x="2598738" y="3017838"/>
          <p14:tracePt t="37307" x="2662238" y="3054350"/>
          <p14:tracePt t="37315" x="2708275" y="3073400"/>
          <p14:tracePt t="37323" x="2771775" y="3090863"/>
          <p14:tracePt t="37331" x="2844800" y="3109913"/>
          <p14:tracePt t="37339" x="2908300" y="3119438"/>
          <p14:tracePt t="37347" x="2962275" y="3119438"/>
          <p14:tracePt t="37355" x="2998788" y="3127375"/>
          <p14:tracePt t="37363" x="3035300" y="3127375"/>
          <p14:tracePt t="37676" x="3054350" y="3127375"/>
          <p14:tracePt t="37684" x="3127375" y="3155950"/>
          <p14:tracePt t="37692" x="3217863" y="3155950"/>
          <p14:tracePt t="37700" x="3317875" y="3163888"/>
          <p14:tracePt t="37707" x="3409950" y="3182938"/>
          <p14:tracePt t="37715" x="3482975" y="3192463"/>
          <p14:tracePt t="37724" x="3563938" y="3219450"/>
          <p14:tracePt t="37732" x="3636963" y="3219450"/>
          <p14:tracePt t="37741" x="3729038" y="3236913"/>
          <p14:tracePt t="37748" x="3765550" y="3236913"/>
          <p14:tracePt t="37758" x="3783013" y="3236913"/>
          <p14:tracePt t="38123" x="3792538" y="3255963"/>
          <p14:tracePt t="38131" x="3792538" y="3273425"/>
          <p14:tracePt t="38139" x="3792538" y="3319463"/>
          <p14:tracePt t="38147" x="3792538" y="3355975"/>
          <p14:tracePt t="38155" x="3792538" y="3375025"/>
          <p14:tracePt t="38163" x="3810000" y="3419475"/>
          <p14:tracePt t="38172" x="3819525" y="3438525"/>
          <p14:tracePt t="38179" x="3819525" y="3475038"/>
          <p14:tracePt t="38188" x="3838575" y="3492500"/>
          <p14:tracePt t="38196" x="3838575" y="3502025"/>
          <p14:tracePt t="38207" x="3846513" y="3511550"/>
          <p14:tracePt t="38580" x="3846513" y="3519488"/>
          <p14:tracePt t="38588" x="3875088" y="3538538"/>
          <p14:tracePt t="38596" x="3902075" y="3565525"/>
          <p14:tracePt t="38604" x="3948113" y="3575050"/>
          <p14:tracePt t="38620" x="3984625" y="3584575"/>
          <p14:tracePt t="38627" x="4011613" y="3611563"/>
          <p14:tracePt t="38636" x="4029075" y="3621088"/>
          <p14:tracePt t="39036" x="4048125" y="3629025"/>
          <p14:tracePt t="39043" x="4057650" y="3638550"/>
          <p14:tracePt t="39051" x="4057650" y="3648075"/>
          <p14:tracePt t="39059" x="4084638" y="3657600"/>
          <p14:tracePt t="39083" x="4084638" y="3665538"/>
          <p14:tracePt t="39092" x="4084638" y="3684588"/>
          <p14:tracePt t="39108" x="4084638" y="3694113"/>
          <p14:tracePt t="39116" x="4084638" y="3702050"/>
          <p14:tracePt t="39124" x="4084638" y="3711575"/>
          <p14:tracePt t="39131" x="4084638" y="3721100"/>
          <p14:tracePt t="39139" x="4084638" y="3730625"/>
          <p14:tracePt t="39147" x="4084638" y="3738563"/>
          <p14:tracePt t="39155" x="4084638" y="3748088"/>
          <p14:tracePt t="39163" x="4084638" y="3767138"/>
          <p14:tracePt t="39173" x="4094163" y="3775075"/>
          <p14:tracePt t="39190" x="4111625" y="3794125"/>
          <p14:tracePt t="39204" x="4121150" y="3821113"/>
          <p14:tracePt t="39211" x="4138613" y="3840163"/>
          <p14:tracePt t="39221" x="4165600" y="3857625"/>
          <p14:tracePt t="39227" x="4184650" y="3875088"/>
          <p14:tracePt t="39235" x="4211638" y="3903663"/>
          <p14:tracePt t="39243" x="4238625" y="3921125"/>
          <p14:tracePt t="39251" x="4275138" y="3940175"/>
          <p14:tracePt t="39259" x="4311650" y="3948113"/>
          <p14:tracePt t="39267" x="4348163" y="3984625"/>
          <p14:tracePt t="39275" x="4376738" y="3994150"/>
          <p14:tracePt t="39283" x="4403725" y="4003675"/>
          <p14:tracePt t="39291" x="4430713" y="4021138"/>
          <p14:tracePt t="39299" x="4448175" y="4040188"/>
          <p14:tracePt t="39307" x="4457700" y="4049713"/>
          <p14:tracePt t="39315" x="4457700" y="4067175"/>
          <p14:tracePt t="39323" x="4484688" y="4094163"/>
          <p14:tracePt t="39331" x="4503738" y="4140200"/>
          <p14:tracePt t="39340" x="4521200" y="4167188"/>
          <p14:tracePt t="39347" x="4549775" y="4195763"/>
          <p14:tracePt t="39355" x="4594225" y="4240213"/>
          <p14:tracePt t="39364" x="4640263" y="4286250"/>
          <p14:tracePt t="39378" x="4659313" y="4313238"/>
          <p14:tracePt t="39381" x="4703763" y="4349750"/>
          <p14:tracePt t="39391" x="4749800" y="4386263"/>
          <p14:tracePt t="39396" x="4803775" y="4422775"/>
          <p14:tracePt t="39408" x="4803775" y="4432300"/>
          <p14:tracePt t="39412" x="4822825" y="4449763"/>
          <p14:tracePt t="39428" x="4832350" y="4459288"/>
          <p14:tracePt t="39501" x="4840288" y="4459288"/>
          <p14:tracePt t="39525" x="4859338" y="4505325"/>
          <p14:tracePt t="39533" x="4859338" y="4532313"/>
          <p14:tracePt t="39541" x="4876800" y="4559300"/>
          <p14:tracePt t="39548" x="4905375" y="4578350"/>
          <p14:tracePt t="39556" x="4922838" y="4614863"/>
          <p14:tracePt t="39563" x="4941888" y="4632325"/>
          <p14:tracePt t="39571" x="4959350" y="4651375"/>
          <p14:tracePt t="39579" x="4986338" y="4668838"/>
          <p14:tracePt t="39588" x="5022850" y="4705350"/>
          <p14:tracePt t="39596" x="5049838" y="4724400"/>
          <p14:tracePt t="39608" x="5114925" y="4741863"/>
          <p14:tracePt t="39613" x="5114925" y="4751388"/>
          <p14:tracePt t="39623" x="5159375" y="4768850"/>
          <p14:tracePt t="39636" x="5168900" y="4778375"/>
          <p14:tracePt t="39851" x="5178425" y="4787900"/>
          <p14:tracePt t="39859" x="5214938" y="4797425"/>
          <p14:tracePt t="39867" x="5260975" y="4797425"/>
          <p14:tracePt t="39889" x="5405438" y="4824413"/>
          <p14:tracePt t="39891" x="5487988" y="4851400"/>
          <p14:tracePt t="39899" x="5543550" y="4860925"/>
          <p14:tracePt t="39907" x="5616575" y="4860925"/>
          <p14:tracePt t="39915" x="5661025" y="4870450"/>
          <p14:tracePt t="39924" x="5707063" y="4870450"/>
          <p14:tracePt t="40197" x="5716588" y="4878388"/>
          <p14:tracePt t="40453" x="5724525" y="4878388"/>
          <p14:tracePt t="40461" x="5753100" y="4878388"/>
          <p14:tracePt t="40469" x="5770563" y="4878388"/>
          <p14:tracePt t="40476" x="5807075" y="4878388"/>
          <p14:tracePt t="40484" x="5843588" y="4878388"/>
          <p14:tracePt t="40492" x="5862638" y="4878388"/>
          <p14:tracePt t="40500" x="5899150" y="4878388"/>
          <p14:tracePt t="40508" x="5916613" y="4878388"/>
          <p14:tracePt t="40516" x="5943600" y="4878388"/>
          <p14:tracePt t="40524" x="5962650" y="4878388"/>
          <p14:tracePt t="40531" x="5989638" y="4878388"/>
          <p14:tracePt t="40539" x="6007100" y="4878388"/>
          <p14:tracePt t="40547" x="6035675" y="4878388"/>
          <p14:tracePt t="40555" x="6053138" y="4878388"/>
          <p14:tracePt t="40563" x="6089650" y="4878388"/>
          <p14:tracePt t="40579" x="6108700" y="4870450"/>
          <p14:tracePt t="40588" x="6145213" y="4851400"/>
          <p14:tracePt t="40595" x="6145213" y="4841875"/>
          <p14:tracePt t="40604" x="6162675" y="4833938"/>
          <p14:tracePt t="40612" x="6189663" y="4805363"/>
          <p14:tracePt t="40621" x="6189663" y="4797425"/>
          <p14:tracePt t="40629" x="6189663" y="4768850"/>
          <p14:tracePt t="40635" x="6189663" y="4760913"/>
          <p14:tracePt t="40644" x="6189663" y="4751388"/>
          <p14:tracePt t="40651" x="6189663" y="4724400"/>
          <p14:tracePt t="40659" x="6189663" y="4714875"/>
          <p14:tracePt t="40667" x="6181725" y="4687888"/>
          <p14:tracePt t="40675" x="6162675" y="4668838"/>
          <p14:tracePt t="40692" x="6135688" y="4668838"/>
          <p14:tracePt t="40700" x="6116638" y="4668838"/>
          <p14:tracePt t="40716" x="6099175" y="4668838"/>
          <p14:tracePt t="40925" x="6116638" y="4668838"/>
          <p14:tracePt t="40939" x="6126163" y="4668838"/>
          <p14:tracePt t="40955" x="6135688" y="4668838"/>
          <p14:tracePt t="40963" x="6135688" y="4678363"/>
          <p14:tracePt t="40995" x="6145213" y="4687888"/>
          <p14:tracePt t="41019" x="6145213" y="4714875"/>
          <p14:tracePt t="41029" x="6145213" y="4732338"/>
          <p14:tracePt t="41036" x="6116638" y="4751388"/>
          <p14:tracePt t="41045" x="6080125" y="4768850"/>
          <p14:tracePt t="41051" x="6053138" y="4787900"/>
          <p14:tracePt t="41059" x="6007100" y="4814888"/>
          <p14:tracePt t="41067" x="5980113" y="4824413"/>
          <p14:tracePt t="41075" x="5953125" y="4824413"/>
          <p14:tracePt t="41083" x="5935663" y="4841875"/>
          <p14:tracePt t="41092" x="5926138" y="4841875"/>
          <p14:tracePt t="41189" x="5916613" y="4841875"/>
          <p14:tracePt t="41197" x="5907088" y="4841875"/>
          <p14:tracePt t="41214" x="5889625" y="4841875"/>
          <p14:tracePt t="41293" x="5880100" y="4833938"/>
          <p14:tracePt t="41302" x="5880100" y="4824413"/>
          <p14:tracePt t="41309" x="5880100" y="4814888"/>
          <p14:tracePt t="41316" x="5880100" y="4787900"/>
          <p14:tracePt t="41324" x="5880100" y="4778375"/>
          <p14:tracePt t="41331" x="5880100" y="4768850"/>
          <p14:tracePt t="41339" x="5880100" y="4741863"/>
          <p14:tracePt t="41347" x="5880100" y="4732338"/>
          <p14:tracePt t="41355" x="5880100" y="4705350"/>
          <p14:tracePt t="41363" x="5880100" y="4697413"/>
          <p14:tracePt t="41371" x="5880100" y="4687888"/>
          <p14:tracePt t="41388" x="5880100" y="4678363"/>
          <p14:tracePt t="41395" x="5880100" y="4668838"/>
          <p14:tracePt t="41405" x="5862638" y="4632325"/>
          <p14:tracePt t="41412" x="5843588" y="4632325"/>
          <p14:tracePt t="41422" x="5797550" y="4605338"/>
          <p14:tracePt t="41430" x="5780088" y="4578350"/>
          <p14:tracePt t="41437" x="5724525" y="4568825"/>
          <p14:tracePt t="41444" x="5697538" y="4551363"/>
          <p14:tracePt t="41451" x="5653088" y="4532313"/>
          <p14:tracePt t="41460" x="5607050" y="4514850"/>
          <p14:tracePt t="41467" x="5580063" y="4495800"/>
          <p14:tracePt t="41476" x="5543550" y="4478338"/>
          <p14:tracePt t="41483" x="5524500" y="4468813"/>
          <p14:tracePt t="41491" x="5497513" y="4449763"/>
          <p14:tracePt t="41500" x="5487988" y="4441825"/>
          <p14:tracePt t="41507" x="5478463" y="4432300"/>
          <p14:tracePt t="41523" x="5461000" y="4413250"/>
          <p14:tracePt t="41565" x="5461000" y="4405313"/>
          <p14:tracePt t="41596" x="5461000" y="4395788"/>
          <p14:tracePt t="41611" x="5461000" y="4386263"/>
          <p14:tracePt t="41619" x="5461000" y="4376738"/>
          <p14:tracePt t="41635" x="5461000" y="4368800"/>
          <p14:tracePt t="41692" x="5461000" y="4359275"/>
          <p14:tracePt t="41725" x="5470525" y="4349750"/>
          <p14:tracePt t="41741" x="5478463" y="4340225"/>
          <p14:tracePt t="41757" x="5487988" y="4340225"/>
          <p14:tracePt t="41765" x="5507038" y="4332288"/>
          <p14:tracePt t="41772" x="5524500" y="4322763"/>
          <p14:tracePt t="41780" x="5543550" y="4322763"/>
          <p14:tracePt t="41788" x="5561013" y="4313238"/>
          <p14:tracePt t="41796" x="5580063" y="4303713"/>
          <p14:tracePt t="41805" x="5597525" y="4303713"/>
          <p14:tracePt t="41821" x="5607050" y="4303713"/>
          <p14:tracePt t="41828" x="5616575" y="4295775"/>
          <p14:tracePt t="41908" x="5616575" y="4286250"/>
          <p14:tracePt t="41916" x="5597525" y="4286250"/>
          <p14:tracePt t="41924" x="5597525" y="4295775"/>
          <p14:tracePt t="41940" x="5588000" y="4295775"/>
          <p14:tracePt t="41947" x="5580063" y="4303713"/>
          <p14:tracePt t="41955" x="5570538" y="4313238"/>
          <p14:tracePt t="41963" x="5561013" y="4322763"/>
          <p14:tracePt t="41974" x="5551488" y="4332288"/>
          <p14:tracePt t="41991" x="5543550" y="4332288"/>
          <p14:tracePt t="41997" x="5534025" y="4332288"/>
          <p14:tracePt t="42012" x="5524500" y="4340225"/>
          <p14:tracePt t="42024" x="5514975" y="4340225"/>
          <p14:tracePt t="42093" x="5561013" y="4340225"/>
          <p14:tracePt t="42099" x="5634038" y="4340225"/>
          <p14:tracePt t="42107" x="5688013" y="4340225"/>
          <p14:tracePt t="42115" x="5753100" y="4340225"/>
          <p14:tracePt t="42124" x="5826125" y="4340225"/>
          <p14:tracePt t="42131" x="5916613" y="4340225"/>
          <p14:tracePt t="42139" x="5972175" y="4340225"/>
          <p14:tracePt t="42147" x="6043613" y="4340225"/>
          <p14:tracePt t="42158" x="6116638" y="4340225"/>
          <p14:tracePt t="42165" x="6189663" y="4340225"/>
          <p14:tracePt t="42174" x="6254750" y="4332288"/>
          <p14:tracePt t="42180" x="6299200" y="4313238"/>
          <p14:tracePt t="42191" x="6326188" y="4303713"/>
          <p14:tracePt t="42196" x="6345238" y="4295775"/>
          <p14:tracePt t="42355" x="6326188" y="4295775"/>
          <p14:tracePt t="42364" x="6299200" y="4295775"/>
          <p14:tracePt t="42372" x="6281738" y="4295775"/>
          <p14:tracePt t="42380" x="6254750" y="4295775"/>
          <p14:tracePt t="42388" x="6226175" y="4286250"/>
          <p14:tracePt t="42396" x="6208713" y="4286250"/>
          <p14:tracePt t="42405" x="6199188" y="4286250"/>
          <p14:tracePt t="42412" x="6172200" y="4286250"/>
          <p14:tracePt t="42557" x="6189663" y="4286250"/>
          <p14:tracePt t="42563" x="6208713" y="4286250"/>
          <p14:tracePt t="42571" x="6218238" y="4286250"/>
          <p14:tracePt t="42579" x="6226175" y="4286250"/>
          <p14:tracePt t="42588" x="6235700" y="4286250"/>
          <p14:tracePt t="42720" x="6189663" y="4286250"/>
          <p14:tracePt t="42726" x="6089650" y="4286250"/>
          <p14:tracePt t="42735" x="5980113" y="4313238"/>
          <p14:tracePt t="42741" x="5907088" y="4332288"/>
          <p14:tracePt t="42748" x="5807075" y="4332288"/>
          <p14:tracePt t="42757" x="5734050" y="4340225"/>
          <p14:tracePt t="42764" x="5680075" y="4340225"/>
          <p14:tracePt t="42774" x="5624513" y="4340225"/>
          <p14:tracePt t="42780" x="5616575" y="4340225"/>
          <p14:tracePt t="42829" x="5607050" y="4332288"/>
          <p14:tracePt t="42837" x="5616575" y="4313238"/>
          <p14:tracePt t="42844" x="5670550" y="4303713"/>
          <p14:tracePt t="42853" x="5716588" y="4276725"/>
          <p14:tracePt t="42861" x="5743575" y="4268788"/>
          <p14:tracePt t="42874" x="5807075" y="4259263"/>
          <p14:tracePt t="42876" x="5862638" y="4259263"/>
          <p14:tracePt t="42883" x="5953125" y="4249738"/>
          <p14:tracePt t="42891" x="6035675" y="4232275"/>
          <p14:tracePt t="42899" x="6072188" y="4222750"/>
          <p14:tracePt t="42907" x="6145213" y="4222750"/>
          <p14:tracePt t="42915" x="6189663" y="4213225"/>
          <p14:tracePt t="42923" x="6245225" y="4213225"/>
          <p14:tracePt t="42932" x="6272213" y="4213225"/>
          <p14:tracePt t="42939" x="6326188" y="4213225"/>
          <p14:tracePt t="42949" x="6372225" y="4213225"/>
          <p14:tracePt t="42955" x="6408738" y="4213225"/>
          <p14:tracePt t="42963" x="6454775" y="4213225"/>
          <p14:tracePt t="42971" x="6481763" y="4213225"/>
          <p14:tracePt t="42979" x="6508750" y="4213225"/>
          <p14:tracePt t="42987" x="6554788" y="4213225"/>
          <p14:tracePt t="42995" x="6573838" y="4213225"/>
          <p14:tracePt t="43005" x="6610350" y="4203700"/>
          <p14:tracePt t="43012" x="6654800" y="4203700"/>
          <p14:tracePt t="43024" x="6681788" y="4203700"/>
          <p14:tracePt t="43028" x="6718300" y="4203700"/>
          <p14:tracePt t="43035" x="6791325" y="4186238"/>
          <p14:tracePt t="43043" x="6873875" y="4167188"/>
          <p14:tracePt t="43051" x="6946900" y="4167188"/>
          <p14:tracePt t="43060" x="7019925" y="4149725"/>
          <p14:tracePt t="43067" x="7102475" y="4140200"/>
          <p14:tracePt t="43075" x="7175500" y="4122738"/>
          <p14:tracePt t="43083" x="7202488" y="4122738"/>
          <p14:tracePt t="43091" x="7248525" y="4122738"/>
          <p14:tracePt t="43099" x="7256463" y="4122738"/>
          <p14:tracePt t="43107" x="7275513" y="4103688"/>
          <p14:tracePt t="43171" x="7283450" y="4103688"/>
          <p14:tracePt t="43179" x="7319963" y="4086225"/>
          <p14:tracePt t="43187" x="7348538" y="4076700"/>
          <p14:tracePt t="43195" x="7392988" y="4030663"/>
          <p14:tracePt t="43204" x="7429500" y="4013200"/>
          <p14:tracePt t="43212" x="7458075" y="3994150"/>
          <p14:tracePt t="43222" x="7475538" y="3967163"/>
          <p14:tracePt t="43227" x="7502525" y="3948113"/>
          <p14:tracePt t="43235" x="7512050" y="3948113"/>
          <p14:tracePt t="43243" x="7521575" y="3940175"/>
          <p14:tracePt t="43339" x="7531100" y="3930650"/>
          <p14:tracePt t="43344" x="7531100" y="3911600"/>
          <p14:tracePt t="43348" x="7548563" y="3875088"/>
          <p14:tracePt t="43355" x="7575550" y="3848100"/>
          <p14:tracePt t="43380" x="7575550" y="3840163"/>
          <p14:tracePt t="43404" x="7575550" y="3821113"/>
          <p14:tracePt t="43501" x="7558088" y="3811588"/>
          <p14:tracePt t="43508" x="7531100" y="3811588"/>
          <p14:tracePt t="43518" x="7502525" y="3803650"/>
          <p14:tracePt t="43524" x="7458075" y="3794125"/>
          <p14:tracePt t="43536" x="7429500" y="3784600"/>
          <p14:tracePt t="43539" x="7385050" y="3757613"/>
          <p14:tracePt t="43547" x="7375525" y="3748088"/>
          <p14:tracePt t="43557" x="7366000" y="3748088"/>
          <p14:tracePt t="43566" x="7339013" y="3738563"/>
          <p14:tracePt t="43629" x="7319963" y="3738563"/>
          <p14:tracePt t="43638" x="7302500" y="3738563"/>
          <p14:tracePt t="43645" x="7275513" y="3738563"/>
          <p14:tracePt t="43651" x="7248525" y="3738563"/>
          <p14:tracePt t="43660" x="7212013" y="3738563"/>
          <p14:tracePt t="43667" x="7165975" y="3738563"/>
          <p14:tracePt t="43676" x="7129463" y="3738563"/>
          <p14:tracePt t="43684" x="7092950" y="3738563"/>
          <p14:tracePt t="43691" x="7056438" y="3738563"/>
          <p14:tracePt t="43700" x="7010400" y="3738563"/>
          <p14:tracePt t="43707" x="6992938" y="3738563"/>
          <p14:tracePt t="43716" x="6983413" y="3738563"/>
          <p14:tracePt t="43723" x="6973888" y="3738563"/>
          <p14:tracePt t="43731" x="6964363" y="3738563"/>
          <p14:tracePt t="43766" x="6956425" y="3738563"/>
          <p14:tracePt t="43772" x="6937375" y="3738563"/>
          <p14:tracePt t="43781" x="6929438" y="3738563"/>
          <p14:tracePt t="43789" x="6910388" y="3738563"/>
          <p14:tracePt t="43797" x="6900863" y="3738563"/>
          <p14:tracePt t="43804" x="6883400" y="3738563"/>
          <p14:tracePt t="43811" x="6846888" y="3738563"/>
          <p14:tracePt t="43821" x="6819900" y="3738563"/>
          <p14:tracePt t="43827" x="6783388" y="3738563"/>
          <p14:tracePt t="43835" x="6737350" y="3738563"/>
          <p14:tracePt t="43843" x="6727825" y="3738563"/>
          <p14:tracePt t="43851" x="6691313" y="3738563"/>
          <p14:tracePt t="43872" x="6681788" y="3738563"/>
          <p14:tracePt t="44022" x="6654800" y="3738563"/>
          <p14:tracePt t="44029" x="6637338" y="3738563"/>
          <p14:tracePt t="44038" x="6581775" y="3738563"/>
          <p14:tracePt t="44045" x="6554788" y="3738563"/>
          <p14:tracePt t="44053" x="6500813" y="3738563"/>
          <p14:tracePt t="44060" x="6454775" y="3738563"/>
          <p14:tracePt t="44068" x="6399213" y="3738563"/>
          <p14:tracePt t="44076" x="6345238" y="3738563"/>
          <p14:tracePt t="44084" x="6291263" y="3738563"/>
          <p14:tracePt t="44092" x="6262688" y="3730625"/>
          <p14:tracePt t="44100" x="6245225" y="3730625"/>
          <p14:tracePt t="44108" x="6226175" y="3730625"/>
          <p14:tracePt t="44189" x="6218238" y="3730625"/>
          <p14:tracePt t="44196" x="6181725" y="3730625"/>
          <p14:tracePt t="44204" x="6126163" y="3730625"/>
          <p14:tracePt t="44212" x="6072188" y="3730625"/>
          <p14:tracePt t="44224" x="6016625" y="3730625"/>
          <p14:tracePt t="44228" x="5943600" y="3730625"/>
          <p14:tracePt t="44240" x="5826125" y="3730625"/>
          <p14:tracePt t="44243" x="5716588" y="3730625"/>
          <p14:tracePt t="44251" x="5607050" y="3730625"/>
          <p14:tracePt t="44259" x="5461000" y="3730625"/>
          <p14:tracePt t="44268" x="5334000" y="3730625"/>
          <p14:tracePt t="44275" x="5205413" y="3730625"/>
          <p14:tracePt t="44283" x="5114925" y="3730625"/>
          <p14:tracePt t="44291" x="5005388" y="3730625"/>
          <p14:tracePt t="44299" x="4949825" y="3730625"/>
          <p14:tracePt t="44307" x="4876800" y="3730625"/>
          <p14:tracePt t="44315" x="4859338" y="3711575"/>
          <p14:tracePt t="44323" x="4803775" y="3711575"/>
          <p14:tracePt t="44332" x="4776788" y="3711575"/>
          <p14:tracePt t="44340" x="4730750" y="3711575"/>
          <p14:tracePt t="44348" x="4703763" y="3711575"/>
          <p14:tracePt t="44355" x="4667250" y="3711575"/>
          <p14:tracePt t="44365" x="4622800" y="3711575"/>
          <p14:tracePt t="44373" x="4603750" y="3711575"/>
          <p14:tracePt t="44379" x="4549775" y="3711575"/>
          <p14:tracePt t="44387" x="4513263" y="3711575"/>
          <p14:tracePt t="44395" x="4457700" y="3711575"/>
          <p14:tracePt t="44404" x="4403725" y="3711575"/>
          <p14:tracePt t="44412" x="4340225" y="3711575"/>
          <p14:tracePt t="44422" x="4267200" y="3711575"/>
          <p14:tracePt t="44428" x="4211638" y="3711575"/>
          <p14:tracePt t="44438" x="4121150" y="3711575"/>
          <p14:tracePt t="44443" x="4048125" y="3711575"/>
          <p14:tracePt t="44451" x="3992563" y="3711575"/>
          <p14:tracePt t="44459" x="3911600" y="3711575"/>
          <p14:tracePt t="44467" x="3875088" y="3711575"/>
          <p14:tracePt t="44475" x="3819525" y="3711575"/>
          <p14:tracePt t="44483" x="3775075" y="3711575"/>
          <p14:tracePt t="44491" x="3746500" y="3702050"/>
          <p14:tracePt t="44500" x="3719513" y="3702050"/>
          <p14:tracePt t="44508" x="3692525" y="3694113"/>
          <p14:tracePt t="44517" x="3656013" y="3694113"/>
          <p14:tracePt t="44532" x="3629025" y="3694113"/>
          <p14:tracePt t="44541" x="3619500" y="3694113"/>
          <p14:tracePt t="44548" x="3609975" y="3694113"/>
          <p14:tracePt t="44556" x="3592513" y="3694113"/>
          <p14:tracePt t="44572" x="3582988" y="3694113"/>
          <p14:tracePt t="44595" x="3573463" y="3694113"/>
          <p14:tracePt t="44604" x="3556000" y="3694113"/>
          <p14:tracePt t="44622" x="3546475" y="3694113"/>
          <p14:tracePt t="44901" x="3582988" y="3694113"/>
          <p14:tracePt t="44908" x="3636963" y="3694113"/>
          <p14:tracePt t="44917" x="3719513" y="3694113"/>
          <p14:tracePt t="44927" x="3792538" y="3694113"/>
          <p14:tracePt t="44933" x="3883025" y="3694113"/>
          <p14:tracePt t="44941" x="3975100" y="3694113"/>
          <p14:tracePt t="44948" x="4048125" y="3694113"/>
          <p14:tracePt t="44955" x="4075113" y="3694113"/>
          <p14:tracePt t="44964" x="4094163" y="3694113"/>
          <p14:tracePt t="45440" x="4057650" y="3702050"/>
          <p14:tracePt t="45443" x="4021138" y="3702050"/>
          <p14:tracePt t="45451" x="3965575" y="3721100"/>
          <p14:tracePt t="45459" x="3911600" y="3721100"/>
          <p14:tracePt t="45467" x="3846513" y="3721100"/>
          <p14:tracePt t="45475" x="3792538" y="3721100"/>
          <p14:tracePt t="45483" x="3756025" y="3721100"/>
          <p14:tracePt t="45491" x="3746500" y="3721100"/>
          <p14:tracePt t="45500" x="3738563" y="3721100"/>
          <p14:tracePt t="45858" x="3702050" y="3721100"/>
          <p14:tracePt t="45863" x="3673475" y="3721100"/>
          <p14:tracePt t="45872" x="3656013" y="3730625"/>
          <p14:tracePt t="45875" x="3636963" y="3730625"/>
          <p14:tracePt t="45883" x="3619500" y="3730625"/>
          <p14:tracePt t="46173" x="3609975" y="3730625"/>
          <p14:tracePt t="46181" x="3600450" y="3730625"/>
          <p14:tracePt t="46188" x="3582988" y="3730625"/>
          <p14:tracePt t="46596" x="3573463" y="3738563"/>
          <p14:tracePt t="46604" x="3573463" y="3748088"/>
          <p14:tracePt t="46612" x="3573463" y="3767138"/>
          <p14:tracePt t="46621" x="3573463" y="3784600"/>
          <p14:tracePt t="46627" x="3573463" y="3803650"/>
          <p14:tracePt t="46638" x="3582988" y="3821113"/>
          <p14:tracePt t="46643" x="3592513" y="3840163"/>
          <p14:tracePt t="46656" x="3619500" y="3875088"/>
          <p14:tracePt t="46659" x="3636963" y="3894138"/>
          <p14:tracePt t="46667" x="3646488" y="3903663"/>
          <p14:tracePt t="46675" x="3673475" y="3921125"/>
          <p14:tracePt t="46683" x="3709988" y="3940175"/>
          <p14:tracePt t="46691" x="3729038" y="3948113"/>
          <p14:tracePt t="46699" x="3765550" y="3957638"/>
          <p14:tracePt t="46707" x="3810000" y="3967163"/>
          <p14:tracePt t="46715" x="3838575" y="3994150"/>
          <p14:tracePt t="46723" x="3883025" y="3994150"/>
          <p14:tracePt t="46731" x="3919538" y="3994150"/>
          <p14:tracePt t="46739" x="3965575" y="3994150"/>
          <p14:tracePt t="46747" x="3992563" y="3994150"/>
          <p14:tracePt t="46755" x="4029075" y="3994150"/>
          <p14:tracePt t="46763" x="4075113" y="3994150"/>
          <p14:tracePt t="46771" x="4094163" y="3994150"/>
          <p14:tracePt t="46779" x="4121150" y="3994150"/>
          <p14:tracePt t="46787" x="4138613" y="3994150"/>
          <p14:tracePt t="46795" x="4165600" y="3976688"/>
          <p14:tracePt t="46812" x="4184650" y="3967163"/>
          <p14:tracePt t="46824" x="4211638" y="3948113"/>
          <p14:tracePt t="46828" x="4230688" y="3940175"/>
          <p14:tracePt t="46859" x="4230688" y="3930650"/>
          <p14:tracePt t="46908" x="4257675" y="3930650"/>
          <p14:tracePt t="46916" x="4275138" y="3921125"/>
          <p14:tracePt t="46924" x="4321175" y="3921125"/>
          <p14:tracePt t="46932" x="4357688" y="3921125"/>
          <p14:tracePt t="46941" x="4421188" y="3903663"/>
          <p14:tracePt t="46948" x="4476750" y="3903663"/>
          <p14:tracePt t="46957" x="4530725" y="3903663"/>
          <p14:tracePt t="46964" x="4622800" y="3903663"/>
          <p14:tracePt t="46973" x="4695825" y="3903663"/>
          <p14:tracePt t="46980" x="4786313" y="3903663"/>
          <p14:tracePt t="46989" x="4849813" y="3903663"/>
          <p14:tracePt t="46996" x="4886325" y="3903663"/>
          <p14:tracePt t="47006" x="4895850" y="3903663"/>
          <p14:tracePt t="47012" x="4905375" y="3903663"/>
          <p14:tracePt t="47117" x="4913313" y="3903663"/>
          <p14:tracePt t="47126" x="4913313" y="3911600"/>
          <p14:tracePt t="47149" x="4913313" y="3921125"/>
          <p14:tracePt t="47341" x="4922838" y="3930650"/>
          <p14:tracePt t="47350" x="4949825" y="3948113"/>
          <p14:tracePt t="47356" x="4968875" y="3957638"/>
          <p14:tracePt t="47363" x="4986338" y="3967163"/>
          <p14:tracePt t="47372" x="5005388" y="3984625"/>
          <p14:tracePt t="47379" x="5032375" y="3994150"/>
          <p14:tracePt t="47387" x="5032375" y="4003675"/>
          <p14:tracePt t="47395" x="5049838" y="4021138"/>
          <p14:tracePt t="47404" x="5068888" y="4030663"/>
          <p14:tracePt t="47411" x="5078413" y="4040188"/>
          <p14:tracePt t="47421" x="5086350" y="4049713"/>
          <p14:tracePt t="47428" x="5114925" y="4076700"/>
          <p14:tracePt t="47440" x="5122863" y="4086225"/>
          <p14:tracePt t="47444" x="5132388" y="4103688"/>
          <p14:tracePt t="47456" x="5151438" y="4130675"/>
          <p14:tracePt t="47459" x="5168900" y="4140200"/>
          <p14:tracePt t="47468" x="5178425" y="4159250"/>
          <p14:tracePt t="47483" x="5195888" y="4167188"/>
          <p14:tracePt t="47491" x="5214938" y="4176713"/>
          <p14:tracePt t="47515" x="5224463" y="4186238"/>
          <p14:tracePt t="47677" x="5241925" y="4186238"/>
          <p14:tracePt t="47684" x="5251450" y="4186238"/>
          <p14:tracePt t="47700" x="5268913" y="4186238"/>
          <p14:tracePt t="47708" x="5297488" y="4186238"/>
          <p14:tracePt t="47716" x="5305425" y="4186238"/>
          <p14:tracePt t="47723" x="5334000" y="4186238"/>
          <p14:tracePt t="47731" x="5351463" y="4167188"/>
          <p14:tracePt t="47739" x="5360988" y="4159250"/>
          <p14:tracePt t="47747" x="5368925" y="4149725"/>
          <p14:tracePt t="47756" x="5397500" y="4140200"/>
          <p14:tracePt t="47843" x="5378450" y="4140200"/>
          <p14:tracePt t="47854" x="5334000" y="4149725"/>
          <p14:tracePt t="47859" x="5314950" y="4167188"/>
          <p14:tracePt t="47868" x="5287963" y="4176713"/>
          <p14:tracePt t="47875" x="5278438" y="4186238"/>
          <p14:tracePt t="47883" x="5260975" y="4203700"/>
          <p14:tracePt t="47891" x="5241925" y="4222750"/>
          <p14:tracePt t="47979" x="5241925" y="4232275"/>
          <p14:tracePt t="47987" x="5260975" y="4222750"/>
          <p14:tracePt t="47995" x="5278438" y="4203700"/>
          <p14:tracePt t="48003" x="5297488" y="4186238"/>
          <p14:tracePt t="48011" x="5305425" y="4176713"/>
          <p14:tracePt t="48021" x="5334000" y="4149725"/>
          <p14:tracePt t="48028" x="5341938" y="4130675"/>
          <p14:tracePt t="48037" x="5351463" y="4122738"/>
          <p14:tracePt t="48055" x="5351463" y="4113213"/>
          <p14:tracePt t="48059" x="5360988" y="4103688"/>
          <p14:tracePt t="48141" x="5360988" y="4094163"/>
          <p14:tracePt t="48147" x="5378450" y="4057650"/>
          <p14:tracePt t="48155" x="5378450" y="4040188"/>
          <p14:tracePt t="48163" x="5378450" y="4021138"/>
          <p14:tracePt t="48171" x="5378450" y="3994150"/>
          <p14:tracePt t="48179" x="5378450" y="3984625"/>
          <p14:tracePt t="48195" x="5387975" y="3976688"/>
          <p14:tracePt t="48245" x="5387975" y="3967163"/>
          <p14:tracePt t="48283" x="5387975" y="3976688"/>
          <p14:tracePt t="48299" x="5387975" y="3984625"/>
          <p14:tracePt t="48349" x="5397500" y="3994150"/>
          <p14:tracePt t="48357" x="5405438" y="3994150"/>
          <p14:tracePt t="48371" x="5424488" y="3994150"/>
          <p14:tracePt t="48379" x="5434013" y="3994150"/>
          <p14:tracePt t="48388" x="5434013" y="3984625"/>
          <p14:tracePt t="48411" x="5434013" y="3976688"/>
          <p14:tracePt t="48444" x="5434013" y="3948113"/>
          <p14:tracePt t="48457" x="5434013" y="3930650"/>
          <p14:tracePt t="48460" x="5434013" y="3903663"/>
          <p14:tracePt t="48467" x="5441950" y="3894138"/>
          <p14:tracePt t="48475" x="5461000" y="3875088"/>
          <p14:tracePt t="48491" x="5470525" y="3857625"/>
          <p14:tracePt t="48507" x="5470525" y="3848100"/>
          <p14:tracePt t="48515" x="5470525" y="3840163"/>
          <p14:tracePt t="48549" x="5478463" y="3811588"/>
          <p14:tracePt t="48558" x="5507038" y="3784600"/>
          <p14:tracePt t="48564" x="5507038" y="3775075"/>
          <p14:tracePt t="48572" x="5514975" y="3757613"/>
          <p14:tracePt t="48580" x="5524500" y="3730625"/>
          <p14:tracePt t="48588" x="5534025" y="3711575"/>
          <p14:tracePt t="48596" x="5534025" y="3702050"/>
          <p14:tracePt t="48605" x="5561013" y="3665538"/>
          <p14:tracePt t="48612" x="5570538" y="3621088"/>
          <p14:tracePt t="48622" x="5580063" y="3602038"/>
          <p14:tracePt t="48628" x="5580063" y="3584575"/>
          <p14:tracePt t="48638" x="5580063" y="3575050"/>
          <p14:tracePt t="48644" x="5597525" y="3548063"/>
          <p14:tracePt t="48659" x="5607050" y="3529013"/>
          <p14:tracePt t="48675" x="5607050" y="3519488"/>
          <p14:tracePt t="48699" x="5607050" y="3502025"/>
          <p14:tracePt t="48708" x="5616575" y="3482975"/>
          <p14:tracePt t="48716" x="5616575" y="3475038"/>
          <p14:tracePt t="48724" x="5624513" y="3455988"/>
          <p14:tracePt t="48732" x="5624513" y="3446463"/>
          <p14:tracePt t="48739" x="5624513" y="3438525"/>
          <p14:tracePt t="48747" x="5624513" y="3429000"/>
          <p14:tracePt t="48771" x="5634038" y="3429000"/>
          <p14:tracePt t="48857" x="5643563" y="3419475"/>
          <p14:tracePt t="49013" x="5653088" y="3411538"/>
          <p14:tracePt t="49257" x="5661025" y="3411538"/>
          <p14:tracePt t="49263" x="5734050" y="3375025"/>
          <p14:tracePt t="49272" x="5797550" y="3338513"/>
          <p14:tracePt t="49279" x="5843588" y="3319463"/>
          <p14:tracePt t="49284" x="5889625" y="3282950"/>
          <p14:tracePt t="49292" x="5935663" y="3255963"/>
          <p14:tracePt t="49300" x="5999163" y="3219450"/>
          <p14:tracePt t="49307" x="6043613" y="3209925"/>
          <p14:tracePt t="49316" x="6099175" y="3182938"/>
          <p14:tracePt t="49323" x="6126163" y="3163888"/>
          <p14:tracePt t="49332" x="6181725" y="3155950"/>
          <p14:tracePt t="49340" x="6226175" y="3119438"/>
          <p14:tracePt t="49347" x="6254750" y="3100388"/>
          <p14:tracePt t="49356" x="6299200" y="3054350"/>
          <p14:tracePt t="49363" x="6335713" y="3027363"/>
          <p14:tracePt t="49371" x="6381750" y="2982913"/>
          <p14:tracePt t="49379" x="6399213" y="2973388"/>
          <p14:tracePt t="49387" x="6454775" y="2927350"/>
          <p14:tracePt t="49395" x="6508750" y="2890838"/>
          <p14:tracePt t="49404" x="6518275" y="2881313"/>
          <p14:tracePt t="49412" x="6518275" y="2873375"/>
          <p14:tracePt t="49421" x="6537325" y="2854325"/>
          <p14:tracePt t="49428" x="6545263" y="2836863"/>
          <p14:tracePt t="49440" x="6554788" y="2827338"/>
          <p14:tracePt t="49452" x="6554788" y="2817813"/>
          <p14:tracePt t="49459" x="6564313" y="2800350"/>
          <p14:tracePt t="49467" x="6573838" y="2800350"/>
          <p14:tracePt t="49483" x="6591300" y="2790825"/>
          <p14:tracePt t="49491" x="6591300" y="2771775"/>
          <p14:tracePt t="49500" x="6600825" y="2763838"/>
          <p14:tracePt t="49516" x="6610350" y="2754313"/>
          <p14:tracePt t="49707" x="6610350" y="2744788"/>
          <p14:tracePt t="49716" x="6627813" y="2698750"/>
          <p14:tracePt t="49726" x="6637338" y="2635250"/>
          <p14:tracePt t="49732" x="6637338" y="2608263"/>
          <p14:tracePt t="49740" x="6645275" y="2562225"/>
          <p14:tracePt t="49748" x="6654800" y="2535238"/>
          <p14:tracePt t="49757" x="6681788" y="2481263"/>
          <p14:tracePt t="49763" x="6691313" y="2444750"/>
          <p14:tracePt t="49772" x="6691313" y="2435225"/>
          <p14:tracePt t="49779" x="6700838" y="2389188"/>
          <p14:tracePt t="49788" x="6700838" y="2379663"/>
          <p14:tracePt t="49795" x="6710363" y="2362200"/>
          <p14:tracePt t="49803" x="6710363" y="2352675"/>
          <p14:tracePt t="49811" x="6710363" y="2343150"/>
          <p14:tracePt t="49827" x="6718300" y="2306638"/>
          <p14:tracePt t="49838" x="6727825" y="2298700"/>
          <p14:tracePt t="49856" x="6737350" y="2298700"/>
          <p14:tracePt t="49867" x="6746875" y="2289175"/>
          <p14:tracePt t="50493" x="6764338" y="2289175"/>
          <p14:tracePt t="50525" x="6783388" y="2289175"/>
          <p14:tracePt t="50540" x="6800850" y="2289175"/>
          <p14:tracePt t="50573" x="6810375" y="2279650"/>
          <p14:tracePt t="50676" x="6819900" y="2270125"/>
          <p14:tracePt t="51541" x="6827838" y="2262188"/>
          <p14:tracePt t="52149" x="6827838" y="2225675"/>
          <p14:tracePt t="52155" x="6827838" y="2197100"/>
          <p14:tracePt t="52165" x="6827838" y="2179638"/>
          <p14:tracePt t="52175" x="6827838" y="2170113"/>
          <p14:tracePt t="52179" x="6827838" y="2160588"/>
          <p14:tracePt t="52188" x="6819900" y="2143125"/>
          <p14:tracePt t="52197" x="6819900" y="2133600"/>
          <p14:tracePt t="52207" x="6810375" y="2106613"/>
          <p14:tracePt t="54395" x="6883400" y="2089150"/>
          <p14:tracePt t="54404" x="7029450" y="2089150"/>
          <p14:tracePt t="54411" x="7192963" y="2089150"/>
          <p14:tracePt t="54419" x="7302500" y="2089150"/>
          <p14:tracePt t="54427" x="7466013" y="2106613"/>
          <p14:tracePt t="54437" x="7658100" y="2152650"/>
          <p14:tracePt t="54443" x="7850188" y="2170113"/>
          <p14:tracePt t="54454" x="8096250" y="2233613"/>
          <p14:tracePt t="54459" x="8386763" y="2316163"/>
          <p14:tracePt t="54468" x="8588375" y="2379663"/>
          <p14:tracePt t="54475" x="8815388" y="2452688"/>
          <p14:tracePt t="54483" x="8943975" y="2525713"/>
          <p14:tracePt t="54491" x="9007475" y="2562225"/>
          <p14:tracePt t="54499" x="9017000" y="2571750"/>
          <p14:tracePt t="54507" x="9024938" y="2581275"/>
          <p14:tracePt t="54699" x="9034463" y="2617788"/>
          <p14:tracePt t="54707" x="9090025" y="269875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ja-JP"/>
              <a:t>Cube Connected Circular Banyan</a:t>
            </a:r>
          </a:p>
        </p:txBody>
      </p:sp>
      <p:sp>
        <p:nvSpPr>
          <p:cNvPr id="86019" name="Line 3"/>
          <p:cNvSpPr>
            <a:spLocks noChangeShapeType="1"/>
          </p:cNvSpPr>
          <p:nvPr/>
        </p:nvSpPr>
        <p:spPr bwMode="auto">
          <a:xfrm>
            <a:off x="1908175" y="15573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20" name="Rectangle 4"/>
          <p:cNvSpPr>
            <a:spLocks noChangeArrowheads="1"/>
          </p:cNvSpPr>
          <p:nvPr/>
        </p:nvSpPr>
        <p:spPr bwMode="auto">
          <a:xfrm>
            <a:off x="2195513" y="1484313"/>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1" name="Rectangle 5"/>
          <p:cNvSpPr>
            <a:spLocks noChangeArrowheads="1"/>
          </p:cNvSpPr>
          <p:nvPr/>
        </p:nvSpPr>
        <p:spPr bwMode="auto">
          <a:xfrm>
            <a:off x="3059113" y="1484313"/>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2" name="Rectangle 6"/>
          <p:cNvSpPr>
            <a:spLocks noChangeArrowheads="1"/>
          </p:cNvSpPr>
          <p:nvPr/>
        </p:nvSpPr>
        <p:spPr bwMode="auto">
          <a:xfrm>
            <a:off x="3924300" y="1484313"/>
            <a:ext cx="360363"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3" name="Line 7"/>
          <p:cNvSpPr>
            <a:spLocks noChangeShapeType="1"/>
          </p:cNvSpPr>
          <p:nvPr/>
        </p:nvSpPr>
        <p:spPr bwMode="auto">
          <a:xfrm>
            <a:off x="1908175" y="20621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24" name="Rectangle 8"/>
          <p:cNvSpPr>
            <a:spLocks noChangeArrowheads="1"/>
          </p:cNvSpPr>
          <p:nvPr/>
        </p:nvSpPr>
        <p:spPr bwMode="auto">
          <a:xfrm>
            <a:off x="2195513" y="1989138"/>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5" name="Rectangle 9"/>
          <p:cNvSpPr>
            <a:spLocks noChangeArrowheads="1"/>
          </p:cNvSpPr>
          <p:nvPr/>
        </p:nvSpPr>
        <p:spPr bwMode="auto">
          <a:xfrm>
            <a:off x="3059113" y="1989138"/>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6" name="Rectangle 10"/>
          <p:cNvSpPr>
            <a:spLocks noChangeArrowheads="1"/>
          </p:cNvSpPr>
          <p:nvPr/>
        </p:nvSpPr>
        <p:spPr bwMode="auto">
          <a:xfrm>
            <a:off x="3924300" y="1989138"/>
            <a:ext cx="360363"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7" name="Line 11"/>
          <p:cNvSpPr>
            <a:spLocks noChangeShapeType="1"/>
          </p:cNvSpPr>
          <p:nvPr/>
        </p:nvSpPr>
        <p:spPr bwMode="auto">
          <a:xfrm>
            <a:off x="1908175" y="256540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28" name="Rectangle 12"/>
          <p:cNvSpPr>
            <a:spLocks noChangeArrowheads="1"/>
          </p:cNvSpPr>
          <p:nvPr/>
        </p:nvSpPr>
        <p:spPr bwMode="auto">
          <a:xfrm>
            <a:off x="2195513" y="2492375"/>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9" name="Rectangle 13"/>
          <p:cNvSpPr>
            <a:spLocks noChangeArrowheads="1"/>
          </p:cNvSpPr>
          <p:nvPr/>
        </p:nvSpPr>
        <p:spPr bwMode="auto">
          <a:xfrm>
            <a:off x="3059113" y="2492375"/>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0" name="Rectangle 14"/>
          <p:cNvSpPr>
            <a:spLocks noChangeArrowheads="1"/>
          </p:cNvSpPr>
          <p:nvPr/>
        </p:nvSpPr>
        <p:spPr bwMode="auto">
          <a:xfrm>
            <a:off x="3924300" y="2492375"/>
            <a:ext cx="360363"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1" name="Line 15"/>
          <p:cNvSpPr>
            <a:spLocks noChangeShapeType="1"/>
          </p:cNvSpPr>
          <p:nvPr/>
        </p:nvSpPr>
        <p:spPr bwMode="auto">
          <a:xfrm>
            <a:off x="1908175" y="30702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32" name="Rectangle 16"/>
          <p:cNvSpPr>
            <a:spLocks noChangeArrowheads="1"/>
          </p:cNvSpPr>
          <p:nvPr/>
        </p:nvSpPr>
        <p:spPr bwMode="auto">
          <a:xfrm>
            <a:off x="2195513" y="2997200"/>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3" name="Rectangle 17"/>
          <p:cNvSpPr>
            <a:spLocks noChangeArrowheads="1"/>
          </p:cNvSpPr>
          <p:nvPr/>
        </p:nvSpPr>
        <p:spPr bwMode="auto">
          <a:xfrm>
            <a:off x="3059113" y="2997200"/>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4" name="Rectangle 18"/>
          <p:cNvSpPr>
            <a:spLocks noChangeArrowheads="1"/>
          </p:cNvSpPr>
          <p:nvPr/>
        </p:nvSpPr>
        <p:spPr bwMode="auto">
          <a:xfrm>
            <a:off x="3924300" y="2997200"/>
            <a:ext cx="360363"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5" name="Line 19"/>
          <p:cNvSpPr>
            <a:spLocks noChangeShapeType="1"/>
          </p:cNvSpPr>
          <p:nvPr/>
        </p:nvSpPr>
        <p:spPr bwMode="auto">
          <a:xfrm>
            <a:off x="1908175" y="35734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36" name="Rectangle 20"/>
          <p:cNvSpPr>
            <a:spLocks noChangeArrowheads="1"/>
          </p:cNvSpPr>
          <p:nvPr/>
        </p:nvSpPr>
        <p:spPr bwMode="auto">
          <a:xfrm>
            <a:off x="2195513" y="3500438"/>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7" name="Rectangle 21"/>
          <p:cNvSpPr>
            <a:spLocks noChangeArrowheads="1"/>
          </p:cNvSpPr>
          <p:nvPr/>
        </p:nvSpPr>
        <p:spPr bwMode="auto">
          <a:xfrm>
            <a:off x="3059113" y="3500438"/>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8" name="Rectangle 22"/>
          <p:cNvSpPr>
            <a:spLocks noChangeArrowheads="1"/>
          </p:cNvSpPr>
          <p:nvPr/>
        </p:nvSpPr>
        <p:spPr bwMode="auto">
          <a:xfrm>
            <a:off x="3924300" y="3500438"/>
            <a:ext cx="360363"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39" name="Line 23"/>
          <p:cNvSpPr>
            <a:spLocks noChangeShapeType="1"/>
          </p:cNvSpPr>
          <p:nvPr/>
        </p:nvSpPr>
        <p:spPr bwMode="auto">
          <a:xfrm>
            <a:off x="1908175" y="407828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40" name="Rectangle 24"/>
          <p:cNvSpPr>
            <a:spLocks noChangeArrowheads="1"/>
          </p:cNvSpPr>
          <p:nvPr/>
        </p:nvSpPr>
        <p:spPr bwMode="auto">
          <a:xfrm>
            <a:off x="2195513" y="4005263"/>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1" name="Rectangle 25"/>
          <p:cNvSpPr>
            <a:spLocks noChangeArrowheads="1"/>
          </p:cNvSpPr>
          <p:nvPr/>
        </p:nvSpPr>
        <p:spPr bwMode="auto">
          <a:xfrm>
            <a:off x="3059113" y="4005263"/>
            <a:ext cx="36036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2" name="Rectangle 26"/>
          <p:cNvSpPr>
            <a:spLocks noChangeArrowheads="1"/>
          </p:cNvSpPr>
          <p:nvPr/>
        </p:nvSpPr>
        <p:spPr bwMode="auto">
          <a:xfrm>
            <a:off x="3924300" y="4005263"/>
            <a:ext cx="360363"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3" name="Line 27"/>
          <p:cNvSpPr>
            <a:spLocks noChangeShapeType="1"/>
          </p:cNvSpPr>
          <p:nvPr/>
        </p:nvSpPr>
        <p:spPr bwMode="auto">
          <a:xfrm>
            <a:off x="1908175" y="45815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44" name="Rectangle 28"/>
          <p:cNvSpPr>
            <a:spLocks noChangeArrowheads="1"/>
          </p:cNvSpPr>
          <p:nvPr/>
        </p:nvSpPr>
        <p:spPr bwMode="auto">
          <a:xfrm>
            <a:off x="2195513" y="4508500"/>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5" name="Rectangle 29"/>
          <p:cNvSpPr>
            <a:spLocks noChangeArrowheads="1"/>
          </p:cNvSpPr>
          <p:nvPr/>
        </p:nvSpPr>
        <p:spPr bwMode="auto">
          <a:xfrm>
            <a:off x="3059113" y="4508500"/>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6" name="Rectangle 30"/>
          <p:cNvSpPr>
            <a:spLocks noChangeArrowheads="1"/>
          </p:cNvSpPr>
          <p:nvPr/>
        </p:nvSpPr>
        <p:spPr bwMode="auto">
          <a:xfrm>
            <a:off x="3924300" y="4508500"/>
            <a:ext cx="360363"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7" name="Line 31"/>
          <p:cNvSpPr>
            <a:spLocks noChangeShapeType="1"/>
          </p:cNvSpPr>
          <p:nvPr/>
        </p:nvSpPr>
        <p:spPr bwMode="auto">
          <a:xfrm>
            <a:off x="1908175" y="50863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48" name="Rectangle 32"/>
          <p:cNvSpPr>
            <a:spLocks noChangeArrowheads="1"/>
          </p:cNvSpPr>
          <p:nvPr/>
        </p:nvSpPr>
        <p:spPr bwMode="auto">
          <a:xfrm>
            <a:off x="2195513" y="5013325"/>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49" name="Rectangle 33"/>
          <p:cNvSpPr>
            <a:spLocks noChangeArrowheads="1"/>
          </p:cNvSpPr>
          <p:nvPr/>
        </p:nvSpPr>
        <p:spPr bwMode="auto">
          <a:xfrm>
            <a:off x="3059113" y="5013325"/>
            <a:ext cx="3603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50" name="Rectangle 34"/>
          <p:cNvSpPr>
            <a:spLocks noChangeArrowheads="1"/>
          </p:cNvSpPr>
          <p:nvPr/>
        </p:nvSpPr>
        <p:spPr bwMode="auto">
          <a:xfrm>
            <a:off x="3924300" y="5013325"/>
            <a:ext cx="360363"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6051" name="Group 35"/>
          <p:cNvGrpSpPr>
            <a:grpSpLocks/>
          </p:cNvGrpSpPr>
          <p:nvPr/>
        </p:nvGrpSpPr>
        <p:grpSpPr bwMode="auto">
          <a:xfrm>
            <a:off x="2051050" y="1628775"/>
            <a:ext cx="649288" cy="360363"/>
            <a:chOff x="1292" y="1026"/>
            <a:chExt cx="409" cy="227"/>
          </a:xfrm>
        </p:grpSpPr>
        <p:grpSp>
          <p:nvGrpSpPr>
            <p:cNvPr id="86052" name="Group 36"/>
            <p:cNvGrpSpPr>
              <a:grpSpLocks/>
            </p:cNvGrpSpPr>
            <p:nvPr/>
          </p:nvGrpSpPr>
          <p:grpSpPr bwMode="auto">
            <a:xfrm>
              <a:off x="1292" y="1026"/>
              <a:ext cx="91" cy="227"/>
              <a:chOff x="1292" y="1026"/>
              <a:chExt cx="91" cy="227"/>
            </a:xfrm>
          </p:grpSpPr>
          <p:sp>
            <p:nvSpPr>
              <p:cNvPr id="86053" name="Line 37"/>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54" name="Line 38"/>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55" name="Line 39"/>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56" name="Line 40"/>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057" name="Group 41"/>
            <p:cNvGrpSpPr>
              <a:grpSpLocks/>
            </p:cNvGrpSpPr>
            <p:nvPr/>
          </p:nvGrpSpPr>
          <p:grpSpPr bwMode="auto">
            <a:xfrm flipH="1" flipV="1">
              <a:off x="1610" y="1026"/>
              <a:ext cx="91" cy="227"/>
              <a:chOff x="1292" y="1026"/>
              <a:chExt cx="91" cy="227"/>
            </a:xfrm>
          </p:grpSpPr>
          <p:sp>
            <p:nvSpPr>
              <p:cNvPr id="86058" name="Line 42"/>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59" name="Line 43"/>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60" name="Line 44"/>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61" name="Line 45"/>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86062" name="Group 46"/>
          <p:cNvGrpSpPr>
            <a:grpSpLocks/>
          </p:cNvGrpSpPr>
          <p:nvPr/>
        </p:nvGrpSpPr>
        <p:grpSpPr bwMode="auto">
          <a:xfrm>
            <a:off x="2051050" y="3644900"/>
            <a:ext cx="649288" cy="360363"/>
            <a:chOff x="1292" y="1026"/>
            <a:chExt cx="409" cy="227"/>
          </a:xfrm>
        </p:grpSpPr>
        <p:grpSp>
          <p:nvGrpSpPr>
            <p:cNvPr id="86063" name="Group 47"/>
            <p:cNvGrpSpPr>
              <a:grpSpLocks/>
            </p:cNvGrpSpPr>
            <p:nvPr/>
          </p:nvGrpSpPr>
          <p:grpSpPr bwMode="auto">
            <a:xfrm>
              <a:off x="1292" y="1026"/>
              <a:ext cx="91" cy="227"/>
              <a:chOff x="1292" y="1026"/>
              <a:chExt cx="91" cy="227"/>
            </a:xfrm>
          </p:grpSpPr>
          <p:sp>
            <p:nvSpPr>
              <p:cNvPr id="86064" name="Line 48"/>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65" name="Line 49"/>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66" name="Line 50"/>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67" name="Line 51"/>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068" name="Group 52"/>
            <p:cNvGrpSpPr>
              <a:grpSpLocks/>
            </p:cNvGrpSpPr>
            <p:nvPr/>
          </p:nvGrpSpPr>
          <p:grpSpPr bwMode="auto">
            <a:xfrm flipH="1" flipV="1">
              <a:off x="1610" y="1026"/>
              <a:ext cx="91" cy="227"/>
              <a:chOff x="1292" y="1026"/>
              <a:chExt cx="91" cy="227"/>
            </a:xfrm>
          </p:grpSpPr>
          <p:sp>
            <p:nvSpPr>
              <p:cNvPr id="86069" name="Line 53"/>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70" name="Line 54"/>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71" name="Line 55"/>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72" name="Line 56"/>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86073" name="Group 57"/>
          <p:cNvGrpSpPr>
            <a:grpSpLocks/>
          </p:cNvGrpSpPr>
          <p:nvPr/>
        </p:nvGrpSpPr>
        <p:grpSpPr bwMode="auto">
          <a:xfrm>
            <a:off x="2051050" y="2636838"/>
            <a:ext cx="649288" cy="360362"/>
            <a:chOff x="1292" y="1026"/>
            <a:chExt cx="409" cy="227"/>
          </a:xfrm>
        </p:grpSpPr>
        <p:grpSp>
          <p:nvGrpSpPr>
            <p:cNvPr id="86074" name="Group 58"/>
            <p:cNvGrpSpPr>
              <a:grpSpLocks/>
            </p:cNvGrpSpPr>
            <p:nvPr/>
          </p:nvGrpSpPr>
          <p:grpSpPr bwMode="auto">
            <a:xfrm>
              <a:off x="1292" y="1026"/>
              <a:ext cx="91" cy="227"/>
              <a:chOff x="1292" y="1026"/>
              <a:chExt cx="91" cy="227"/>
            </a:xfrm>
          </p:grpSpPr>
          <p:sp>
            <p:nvSpPr>
              <p:cNvPr id="86075" name="Line 59"/>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76" name="Line 60"/>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77" name="Line 61"/>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78" name="Line 62"/>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079" name="Group 63"/>
            <p:cNvGrpSpPr>
              <a:grpSpLocks/>
            </p:cNvGrpSpPr>
            <p:nvPr/>
          </p:nvGrpSpPr>
          <p:grpSpPr bwMode="auto">
            <a:xfrm flipH="1" flipV="1">
              <a:off x="1610" y="1026"/>
              <a:ext cx="91" cy="227"/>
              <a:chOff x="1292" y="1026"/>
              <a:chExt cx="91" cy="227"/>
            </a:xfrm>
          </p:grpSpPr>
          <p:sp>
            <p:nvSpPr>
              <p:cNvPr id="86080" name="Line 64"/>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81" name="Line 65"/>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82" name="Line 66"/>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83" name="Line 67"/>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86084" name="Group 68"/>
          <p:cNvGrpSpPr>
            <a:grpSpLocks/>
          </p:cNvGrpSpPr>
          <p:nvPr/>
        </p:nvGrpSpPr>
        <p:grpSpPr bwMode="auto">
          <a:xfrm>
            <a:off x="2051050" y="4652963"/>
            <a:ext cx="649288" cy="360362"/>
            <a:chOff x="1292" y="1026"/>
            <a:chExt cx="409" cy="227"/>
          </a:xfrm>
        </p:grpSpPr>
        <p:grpSp>
          <p:nvGrpSpPr>
            <p:cNvPr id="86085" name="Group 69"/>
            <p:cNvGrpSpPr>
              <a:grpSpLocks/>
            </p:cNvGrpSpPr>
            <p:nvPr/>
          </p:nvGrpSpPr>
          <p:grpSpPr bwMode="auto">
            <a:xfrm>
              <a:off x="1292" y="1026"/>
              <a:ext cx="91" cy="227"/>
              <a:chOff x="1292" y="1026"/>
              <a:chExt cx="91" cy="227"/>
            </a:xfrm>
          </p:grpSpPr>
          <p:sp>
            <p:nvSpPr>
              <p:cNvPr id="86086" name="Line 70"/>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87" name="Line 71"/>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88" name="Line 72"/>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89" name="Line 73"/>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090" name="Group 74"/>
            <p:cNvGrpSpPr>
              <a:grpSpLocks/>
            </p:cNvGrpSpPr>
            <p:nvPr/>
          </p:nvGrpSpPr>
          <p:grpSpPr bwMode="auto">
            <a:xfrm flipH="1" flipV="1">
              <a:off x="1610" y="1026"/>
              <a:ext cx="91" cy="227"/>
              <a:chOff x="1292" y="1026"/>
              <a:chExt cx="91" cy="227"/>
            </a:xfrm>
          </p:grpSpPr>
          <p:sp>
            <p:nvSpPr>
              <p:cNvPr id="86091" name="Line 75"/>
              <p:cNvSpPr>
                <a:spLocks noChangeShapeType="1"/>
              </p:cNvSpPr>
              <p:nvPr/>
            </p:nvSpPr>
            <p:spPr bwMode="auto">
              <a:xfrm flipH="1" flipV="1">
                <a:off x="1292" y="1162"/>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92" name="Line 76"/>
              <p:cNvSpPr>
                <a:spLocks noChangeShapeType="1"/>
              </p:cNvSpPr>
              <p:nvPr/>
            </p:nvSpPr>
            <p:spPr bwMode="auto">
              <a:xfrm flipV="1">
                <a:off x="1292" y="107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93" name="Line 77"/>
              <p:cNvSpPr>
                <a:spLocks noChangeShapeType="1"/>
              </p:cNvSpPr>
              <p:nvPr/>
            </p:nvSpPr>
            <p:spPr bwMode="auto">
              <a:xfrm flipV="1">
                <a:off x="1338" y="1026"/>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94" name="Line 78"/>
              <p:cNvSpPr>
                <a:spLocks noChangeShapeType="1"/>
              </p:cNvSpPr>
              <p:nvPr/>
            </p:nvSpPr>
            <p:spPr bwMode="auto">
              <a:xfrm flipV="1">
                <a:off x="1292" y="1026"/>
                <a:ext cx="91"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86095" name="Group 79"/>
          <p:cNvGrpSpPr>
            <a:grpSpLocks/>
          </p:cNvGrpSpPr>
          <p:nvPr/>
        </p:nvGrpSpPr>
        <p:grpSpPr bwMode="auto">
          <a:xfrm>
            <a:off x="2916238" y="1628775"/>
            <a:ext cx="142875" cy="863600"/>
            <a:chOff x="1837" y="1026"/>
            <a:chExt cx="90" cy="544"/>
          </a:xfrm>
        </p:grpSpPr>
        <p:sp>
          <p:nvSpPr>
            <p:cNvPr id="86096" name="Line 80"/>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97" name="Line 81"/>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98" name="Line 82"/>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099" name="Group 83"/>
          <p:cNvGrpSpPr>
            <a:grpSpLocks/>
          </p:cNvGrpSpPr>
          <p:nvPr/>
        </p:nvGrpSpPr>
        <p:grpSpPr bwMode="auto">
          <a:xfrm flipH="1" flipV="1">
            <a:off x="3421063" y="1628775"/>
            <a:ext cx="142875" cy="863600"/>
            <a:chOff x="1837" y="1026"/>
            <a:chExt cx="90" cy="544"/>
          </a:xfrm>
        </p:grpSpPr>
        <p:sp>
          <p:nvSpPr>
            <p:cNvPr id="86100" name="Line 84"/>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01" name="Line 85"/>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02" name="Line 86"/>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03" name="Group 87"/>
          <p:cNvGrpSpPr>
            <a:grpSpLocks/>
          </p:cNvGrpSpPr>
          <p:nvPr/>
        </p:nvGrpSpPr>
        <p:grpSpPr bwMode="auto">
          <a:xfrm>
            <a:off x="2989263" y="2133600"/>
            <a:ext cx="142875" cy="863600"/>
            <a:chOff x="1837" y="1026"/>
            <a:chExt cx="90" cy="544"/>
          </a:xfrm>
        </p:grpSpPr>
        <p:sp>
          <p:nvSpPr>
            <p:cNvPr id="86104" name="Line 88"/>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05" name="Line 89"/>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06" name="Line 90"/>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07" name="Group 91"/>
          <p:cNvGrpSpPr>
            <a:grpSpLocks/>
          </p:cNvGrpSpPr>
          <p:nvPr/>
        </p:nvGrpSpPr>
        <p:grpSpPr bwMode="auto">
          <a:xfrm flipH="1" flipV="1">
            <a:off x="3348038" y="2133600"/>
            <a:ext cx="142875" cy="863600"/>
            <a:chOff x="1837" y="1026"/>
            <a:chExt cx="90" cy="544"/>
          </a:xfrm>
        </p:grpSpPr>
        <p:sp>
          <p:nvSpPr>
            <p:cNvPr id="86108" name="Line 92"/>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09" name="Line 93"/>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10" name="Line 94"/>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11" name="Group 95"/>
          <p:cNvGrpSpPr>
            <a:grpSpLocks/>
          </p:cNvGrpSpPr>
          <p:nvPr/>
        </p:nvGrpSpPr>
        <p:grpSpPr bwMode="auto">
          <a:xfrm>
            <a:off x="2916238" y="3644900"/>
            <a:ext cx="142875" cy="863600"/>
            <a:chOff x="1837" y="1026"/>
            <a:chExt cx="90" cy="544"/>
          </a:xfrm>
        </p:grpSpPr>
        <p:sp>
          <p:nvSpPr>
            <p:cNvPr id="86112" name="Line 96"/>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13" name="Line 97"/>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14" name="Line 98"/>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15" name="Group 99"/>
          <p:cNvGrpSpPr>
            <a:grpSpLocks/>
          </p:cNvGrpSpPr>
          <p:nvPr/>
        </p:nvGrpSpPr>
        <p:grpSpPr bwMode="auto">
          <a:xfrm flipH="1" flipV="1">
            <a:off x="3421063" y="3644900"/>
            <a:ext cx="142875" cy="863600"/>
            <a:chOff x="1837" y="1026"/>
            <a:chExt cx="90" cy="544"/>
          </a:xfrm>
        </p:grpSpPr>
        <p:sp>
          <p:nvSpPr>
            <p:cNvPr id="86116" name="Line 100"/>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17" name="Line 101"/>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18" name="Line 102"/>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19" name="Group 103"/>
          <p:cNvGrpSpPr>
            <a:grpSpLocks/>
          </p:cNvGrpSpPr>
          <p:nvPr/>
        </p:nvGrpSpPr>
        <p:grpSpPr bwMode="auto">
          <a:xfrm>
            <a:off x="2989263" y="4149725"/>
            <a:ext cx="142875" cy="863600"/>
            <a:chOff x="1837" y="1026"/>
            <a:chExt cx="90" cy="544"/>
          </a:xfrm>
        </p:grpSpPr>
        <p:sp>
          <p:nvSpPr>
            <p:cNvPr id="86120" name="Line 104"/>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21" name="Line 105"/>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22" name="Line 106"/>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23" name="Group 107"/>
          <p:cNvGrpSpPr>
            <a:grpSpLocks/>
          </p:cNvGrpSpPr>
          <p:nvPr/>
        </p:nvGrpSpPr>
        <p:grpSpPr bwMode="auto">
          <a:xfrm flipH="1" flipV="1">
            <a:off x="3348038" y="4149725"/>
            <a:ext cx="142875" cy="863600"/>
            <a:chOff x="1837" y="1026"/>
            <a:chExt cx="90" cy="544"/>
          </a:xfrm>
        </p:grpSpPr>
        <p:sp>
          <p:nvSpPr>
            <p:cNvPr id="86124" name="Line 108"/>
            <p:cNvSpPr>
              <a:spLocks noChangeShapeType="1"/>
            </p:cNvSpPr>
            <p:nvPr/>
          </p:nvSpPr>
          <p:spPr bwMode="auto">
            <a:xfrm flipH="1" flipV="1">
              <a:off x="1837" y="1480"/>
              <a:ext cx="9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25" name="Line 109"/>
            <p:cNvSpPr>
              <a:spLocks noChangeShapeType="1"/>
            </p:cNvSpPr>
            <p:nvPr/>
          </p:nvSpPr>
          <p:spPr bwMode="auto">
            <a:xfrm flipV="1">
              <a:off x="183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26" name="Line 110"/>
            <p:cNvSpPr>
              <a:spLocks noChangeShapeType="1"/>
            </p:cNvSpPr>
            <p:nvPr/>
          </p:nvSpPr>
          <p:spPr bwMode="auto">
            <a:xfrm flipV="1">
              <a:off x="1837" y="1026"/>
              <a:ext cx="9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27" name="Group 111"/>
          <p:cNvGrpSpPr>
            <a:grpSpLocks/>
          </p:cNvGrpSpPr>
          <p:nvPr/>
        </p:nvGrpSpPr>
        <p:grpSpPr bwMode="auto">
          <a:xfrm>
            <a:off x="3779838" y="1628775"/>
            <a:ext cx="144462" cy="1368425"/>
            <a:chOff x="2381" y="1026"/>
            <a:chExt cx="91" cy="862"/>
          </a:xfrm>
        </p:grpSpPr>
        <p:sp>
          <p:nvSpPr>
            <p:cNvPr id="86128" name="Line 112"/>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29" name="Line 113"/>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30" name="Line 114"/>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31" name="Group 115"/>
          <p:cNvGrpSpPr>
            <a:grpSpLocks/>
          </p:cNvGrpSpPr>
          <p:nvPr/>
        </p:nvGrpSpPr>
        <p:grpSpPr bwMode="auto">
          <a:xfrm flipH="1" flipV="1">
            <a:off x="4283075" y="1628775"/>
            <a:ext cx="144463" cy="1368425"/>
            <a:chOff x="2381" y="1026"/>
            <a:chExt cx="91" cy="862"/>
          </a:xfrm>
        </p:grpSpPr>
        <p:sp>
          <p:nvSpPr>
            <p:cNvPr id="86132" name="Line 116"/>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33" name="Line 117"/>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34" name="Line 118"/>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35" name="Group 119"/>
          <p:cNvGrpSpPr>
            <a:grpSpLocks/>
          </p:cNvGrpSpPr>
          <p:nvPr/>
        </p:nvGrpSpPr>
        <p:grpSpPr bwMode="auto">
          <a:xfrm>
            <a:off x="3851275" y="2132013"/>
            <a:ext cx="144463" cy="1368425"/>
            <a:chOff x="2381" y="1026"/>
            <a:chExt cx="91" cy="862"/>
          </a:xfrm>
        </p:grpSpPr>
        <p:sp>
          <p:nvSpPr>
            <p:cNvPr id="86136" name="Line 120"/>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37" name="Line 121"/>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38" name="Line 122"/>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39" name="Group 123"/>
          <p:cNvGrpSpPr>
            <a:grpSpLocks/>
          </p:cNvGrpSpPr>
          <p:nvPr/>
        </p:nvGrpSpPr>
        <p:grpSpPr bwMode="auto">
          <a:xfrm flipH="1" flipV="1">
            <a:off x="4211638" y="2132013"/>
            <a:ext cx="144462" cy="1368425"/>
            <a:chOff x="2381" y="1026"/>
            <a:chExt cx="91" cy="862"/>
          </a:xfrm>
        </p:grpSpPr>
        <p:sp>
          <p:nvSpPr>
            <p:cNvPr id="86140" name="Line 124"/>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41" name="Line 125"/>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42" name="Line 126"/>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43" name="Group 127"/>
          <p:cNvGrpSpPr>
            <a:grpSpLocks/>
          </p:cNvGrpSpPr>
          <p:nvPr/>
        </p:nvGrpSpPr>
        <p:grpSpPr bwMode="auto">
          <a:xfrm>
            <a:off x="3708400" y="2636838"/>
            <a:ext cx="144463" cy="1368425"/>
            <a:chOff x="2381" y="1026"/>
            <a:chExt cx="91" cy="862"/>
          </a:xfrm>
        </p:grpSpPr>
        <p:sp>
          <p:nvSpPr>
            <p:cNvPr id="86144" name="Line 128"/>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45" name="Line 129"/>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46" name="Line 130"/>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47" name="Group 131"/>
          <p:cNvGrpSpPr>
            <a:grpSpLocks/>
          </p:cNvGrpSpPr>
          <p:nvPr/>
        </p:nvGrpSpPr>
        <p:grpSpPr bwMode="auto">
          <a:xfrm flipH="1" flipV="1">
            <a:off x="4356100" y="2636838"/>
            <a:ext cx="144463" cy="1368425"/>
            <a:chOff x="2381" y="1026"/>
            <a:chExt cx="91" cy="862"/>
          </a:xfrm>
        </p:grpSpPr>
        <p:sp>
          <p:nvSpPr>
            <p:cNvPr id="86148" name="Line 132"/>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49" name="Line 133"/>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50" name="Line 134"/>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51" name="Group 135"/>
          <p:cNvGrpSpPr>
            <a:grpSpLocks/>
          </p:cNvGrpSpPr>
          <p:nvPr/>
        </p:nvGrpSpPr>
        <p:grpSpPr bwMode="auto">
          <a:xfrm>
            <a:off x="3779838" y="3140075"/>
            <a:ext cx="144462" cy="1368425"/>
            <a:chOff x="2381" y="1026"/>
            <a:chExt cx="91" cy="862"/>
          </a:xfrm>
        </p:grpSpPr>
        <p:sp>
          <p:nvSpPr>
            <p:cNvPr id="86152" name="Line 136"/>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53" name="Line 137"/>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54" name="Line 138"/>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55" name="Group 139"/>
          <p:cNvGrpSpPr>
            <a:grpSpLocks/>
          </p:cNvGrpSpPr>
          <p:nvPr/>
        </p:nvGrpSpPr>
        <p:grpSpPr bwMode="auto">
          <a:xfrm flipH="1" flipV="1">
            <a:off x="4283075" y="3140075"/>
            <a:ext cx="144463" cy="1368425"/>
            <a:chOff x="2381" y="1026"/>
            <a:chExt cx="91" cy="862"/>
          </a:xfrm>
        </p:grpSpPr>
        <p:sp>
          <p:nvSpPr>
            <p:cNvPr id="86156" name="Line 140"/>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57" name="Line 141"/>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58" name="Line 142"/>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59" name="Group 143"/>
          <p:cNvGrpSpPr>
            <a:grpSpLocks/>
          </p:cNvGrpSpPr>
          <p:nvPr/>
        </p:nvGrpSpPr>
        <p:grpSpPr bwMode="auto">
          <a:xfrm>
            <a:off x="3851275" y="3644900"/>
            <a:ext cx="144463" cy="1368425"/>
            <a:chOff x="2381" y="1026"/>
            <a:chExt cx="91" cy="862"/>
          </a:xfrm>
        </p:grpSpPr>
        <p:sp>
          <p:nvSpPr>
            <p:cNvPr id="86160" name="Line 144"/>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61" name="Line 145"/>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62" name="Line 146"/>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6163" name="Group 147"/>
          <p:cNvGrpSpPr>
            <a:grpSpLocks/>
          </p:cNvGrpSpPr>
          <p:nvPr/>
        </p:nvGrpSpPr>
        <p:grpSpPr bwMode="auto">
          <a:xfrm flipH="1" flipV="1">
            <a:off x="4211638" y="3644900"/>
            <a:ext cx="144462" cy="1368425"/>
            <a:chOff x="2381" y="1026"/>
            <a:chExt cx="91" cy="862"/>
          </a:xfrm>
        </p:grpSpPr>
        <p:sp>
          <p:nvSpPr>
            <p:cNvPr id="86164" name="Line 148"/>
            <p:cNvSpPr>
              <a:spLocks noChangeShapeType="1"/>
            </p:cNvSpPr>
            <p:nvPr/>
          </p:nvSpPr>
          <p:spPr bwMode="auto">
            <a:xfrm flipH="1" flipV="1">
              <a:off x="2381" y="179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65" name="Line 149"/>
            <p:cNvSpPr>
              <a:spLocks noChangeShapeType="1"/>
            </p:cNvSpPr>
            <p:nvPr/>
          </p:nvSpPr>
          <p:spPr bwMode="auto">
            <a:xfrm flipV="1">
              <a:off x="2381" y="1162"/>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66" name="Line 150"/>
            <p:cNvSpPr>
              <a:spLocks noChangeShapeType="1"/>
            </p:cNvSpPr>
            <p:nvPr/>
          </p:nvSpPr>
          <p:spPr bwMode="auto">
            <a:xfrm flipV="1">
              <a:off x="2381" y="1026"/>
              <a:ext cx="91"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6167" name="Line 151"/>
          <p:cNvSpPr>
            <a:spLocks noChangeShapeType="1"/>
          </p:cNvSpPr>
          <p:nvPr/>
        </p:nvSpPr>
        <p:spPr bwMode="auto">
          <a:xfrm flipH="1">
            <a:off x="4572000" y="1341438"/>
            <a:ext cx="9366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168" name="Text Box 152"/>
          <p:cNvSpPr txBox="1">
            <a:spLocks noChangeArrowheads="1"/>
          </p:cNvSpPr>
          <p:nvPr/>
        </p:nvSpPr>
        <p:spPr bwMode="auto">
          <a:xfrm>
            <a:off x="5632450" y="11445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Circular Banyan</a:t>
            </a:r>
          </a:p>
        </p:txBody>
      </p:sp>
      <p:grpSp>
        <p:nvGrpSpPr>
          <p:cNvPr id="86169" name="Group 153"/>
          <p:cNvGrpSpPr>
            <a:grpSpLocks/>
          </p:cNvGrpSpPr>
          <p:nvPr/>
        </p:nvGrpSpPr>
        <p:grpSpPr bwMode="auto">
          <a:xfrm>
            <a:off x="5988050" y="1789113"/>
            <a:ext cx="325438" cy="2647950"/>
            <a:chOff x="1152" y="1008"/>
            <a:chExt cx="480" cy="2400"/>
          </a:xfrm>
        </p:grpSpPr>
        <p:grpSp>
          <p:nvGrpSpPr>
            <p:cNvPr id="86170" name="Group 154"/>
            <p:cNvGrpSpPr>
              <a:grpSpLocks/>
            </p:cNvGrpSpPr>
            <p:nvPr/>
          </p:nvGrpSpPr>
          <p:grpSpPr bwMode="auto">
            <a:xfrm>
              <a:off x="1152" y="1008"/>
              <a:ext cx="480" cy="528"/>
              <a:chOff x="1152" y="1056"/>
              <a:chExt cx="480" cy="528"/>
            </a:xfrm>
          </p:grpSpPr>
          <p:sp>
            <p:nvSpPr>
              <p:cNvPr id="86171" name="Rectangle 15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172" name="Line 15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73" name="Line 15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74" name="Line 15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75" name="Line 15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176" name="Group 160"/>
            <p:cNvGrpSpPr>
              <a:grpSpLocks/>
            </p:cNvGrpSpPr>
            <p:nvPr/>
          </p:nvGrpSpPr>
          <p:grpSpPr bwMode="auto">
            <a:xfrm>
              <a:off x="1152" y="1632"/>
              <a:ext cx="480" cy="528"/>
              <a:chOff x="1152" y="1056"/>
              <a:chExt cx="480" cy="528"/>
            </a:xfrm>
          </p:grpSpPr>
          <p:sp>
            <p:nvSpPr>
              <p:cNvPr id="86177" name="Rectangle 16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178" name="Line 16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79" name="Line 16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80" name="Line 16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81" name="Line 16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182" name="Group 166"/>
            <p:cNvGrpSpPr>
              <a:grpSpLocks/>
            </p:cNvGrpSpPr>
            <p:nvPr/>
          </p:nvGrpSpPr>
          <p:grpSpPr bwMode="auto">
            <a:xfrm>
              <a:off x="1152" y="2256"/>
              <a:ext cx="480" cy="528"/>
              <a:chOff x="1152" y="1056"/>
              <a:chExt cx="480" cy="528"/>
            </a:xfrm>
          </p:grpSpPr>
          <p:sp>
            <p:nvSpPr>
              <p:cNvPr id="86183" name="Rectangle 16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184" name="Line 16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85" name="Line 16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86" name="Line 17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87" name="Line 17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188" name="Group 172"/>
            <p:cNvGrpSpPr>
              <a:grpSpLocks/>
            </p:cNvGrpSpPr>
            <p:nvPr/>
          </p:nvGrpSpPr>
          <p:grpSpPr bwMode="auto">
            <a:xfrm>
              <a:off x="1152" y="2880"/>
              <a:ext cx="480" cy="528"/>
              <a:chOff x="1152" y="1056"/>
              <a:chExt cx="480" cy="528"/>
            </a:xfrm>
          </p:grpSpPr>
          <p:sp>
            <p:nvSpPr>
              <p:cNvPr id="86189" name="Rectangle 17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190" name="Line 17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91" name="Line 17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92" name="Line 17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93" name="Line 17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86194" name="Group 178"/>
          <p:cNvGrpSpPr>
            <a:grpSpLocks/>
          </p:cNvGrpSpPr>
          <p:nvPr/>
        </p:nvGrpSpPr>
        <p:grpSpPr bwMode="auto">
          <a:xfrm>
            <a:off x="7488238" y="1789113"/>
            <a:ext cx="327025" cy="2647950"/>
            <a:chOff x="1152" y="1008"/>
            <a:chExt cx="480" cy="2400"/>
          </a:xfrm>
        </p:grpSpPr>
        <p:grpSp>
          <p:nvGrpSpPr>
            <p:cNvPr id="86195" name="Group 179"/>
            <p:cNvGrpSpPr>
              <a:grpSpLocks/>
            </p:cNvGrpSpPr>
            <p:nvPr/>
          </p:nvGrpSpPr>
          <p:grpSpPr bwMode="auto">
            <a:xfrm>
              <a:off x="1152" y="1008"/>
              <a:ext cx="480" cy="528"/>
              <a:chOff x="1152" y="1056"/>
              <a:chExt cx="480" cy="528"/>
            </a:xfrm>
          </p:grpSpPr>
          <p:sp>
            <p:nvSpPr>
              <p:cNvPr id="86196" name="Rectangle 18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197" name="Line 18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98" name="Line 18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199" name="Line 18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00" name="Line 18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01" name="Group 185"/>
            <p:cNvGrpSpPr>
              <a:grpSpLocks/>
            </p:cNvGrpSpPr>
            <p:nvPr/>
          </p:nvGrpSpPr>
          <p:grpSpPr bwMode="auto">
            <a:xfrm>
              <a:off x="1152" y="1632"/>
              <a:ext cx="480" cy="528"/>
              <a:chOff x="1152" y="1056"/>
              <a:chExt cx="480" cy="528"/>
            </a:xfrm>
          </p:grpSpPr>
          <p:sp>
            <p:nvSpPr>
              <p:cNvPr id="86202" name="Rectangle 18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03" name="Line 18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04" name="Line 18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05" name="Line 18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06" name="Line 19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07" name="Group 191"/>
            <p:cNvGrpSpPr>
              <a:grpSpLocks/>
            </p:cNvGrpSpPr>
            <p:nvPr/>
          </p:nvGrpSpPr>
          <p:grpSpPr bwMode="auto">
            <a:xfrm>
              <a:off x="1152" y="2256"/>
              <a:ext cx="480" cy="528"/>
              <a:chOff x="1152" y="1056"/>
              <a:chExt cx="480" cy="528"/>
            </a:xfrm>
          </p:grpSpPr>
          <p:sp>
            <p:nvSpPr>
              <p:cNvPr id="86208" name="Rectangle 19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09" name="Line 19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10" name="Line 19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11" name="Line 19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12" name="Line 19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13" name="Group 197"/>
            <p:cNvGrpSpPr>
              <a:grpSpLocks/>
            </p:cNvGrpSpPr>
            <p:nvPr/>
          </p:nvGrpSpPr>
          <p:grpSpPr bwMode="auto">
            <a:xfrm>
              <a:off x="1152" y="2880"/>
              <a:ext cx="480" cy="528"/>
              <a:chOff x="1152" y="1056"/>
              <a:chExt cx="480" cy="528"/>
            </a:xfrm>
          </p:grpSpPr>
          <p:sp>
            <p:nvSpPr>
              <p:cNvPr id="86214" name="Rectangle 19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15" name="Line 19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16" name="Line 20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17" name="Line 20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18" name="Line 20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86219" name="Group 203"/>
          <p:cNvGrpSpPr>
            <a:grpSpLocks/>
          </p:cNvGrpSpPr>
          <p:nvPr/>
        </p:nvGrpSpPr>
        <p:grpSpPr bwMode="auto">
          <a:xfrm>
            <a:off x="6738938" y="1789113"/>
            <a:ext cx="325437" cy="2647950"/>
            <a:chOff x="1152" y="1008"/>
            <a:chExt cx="480" cy="2400"/>
          </a:xfrm>
        </p:grpSpPr>
        <p:grpSp>
          <p:nvGrpSpPr>
            <p:cNvPr id="86220" name="Group 204"/>
            <p:cNvGrpSpPr>
              <a:grpSpLocks/>
            </p:cNvGrpSpPr>
            <p:nvPr/>
          </p:nvGrpSpPr>
          <p:grpSpPr bwMode="auto">
            <a:xfrm>
              <a:off x="1152" y="1008"/>
              <a:ext cx="480" cy="528"/>
              <a:chOff x="1152" y="1056"/>
              <a:chExt cx="480" cy="528"/>
            </a:xfrm>
          </p:grpSpPr>
          <p:sp>
            <p:nvSpPr>
              <p:cNvPr id="86221" name="Rectangle 20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22" name="Line 20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23" name="Line 20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24" name="Line 20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25" name="Line 20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26" name="Group 210"/>
            <p:cNvGrpSpPr>
              <a:grpSpLocks/>
            </p:cNvGrpSpPr>
            <p:nvPr/>
          </p:nvGrpSpPr>
          <p:grpSpPr bwMode="auto">
            <a:xfrm>
              <a:off x="1152" y="1632"/>
              <a:ext cx="480" cy="528"/>
              <a:chOff x="1152" y="1056"/>
              <a:chExt cx="480" cy="528"/>
            </a:xfrm>
          </p:grpSpPr>
          <p:sp>
            <p:nvSpPr>
              <p:cNvPr id="86227" name="Rectangle 21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28" name="Line 21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29" name="Line 21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30" name="Line 21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31" name="Line 21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32" name="Group 216"/>
            <p:cNvGrpSpPr>
              <a:grpSpLocks/>
            </p:cNvGrpSpPr>
            <p:nvPr/>
          </p:nvGrpSpPr>
          <p:grpSpPr bwMode="auto">
            <a:xfrm>
              <a:off x="1152" y="2256"/>
              <a:ext cx="480" cy="528"/>
              <a:chOff x="1152" y="1056"/>
              <a:chExt cx="480" cy="528"/>
            </a:xfrm>
          </p:grpSpPr>
          <p:sp>
            <p:nvSpPr>
              <p:cNvPr id="86233" name="Rectangle 21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34" name="Line 21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35" name="Line 21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36" name="Line 22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37" name="Line 22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38" name="Group 222"/>
            <p:cNvGrpSpPr>
              <a:grpSpLocks/>
            </p:cNvGrpSpPr>
            <p:nvPr/>
          </p:nvGrpSpPr>
          <p:grpSpPr bwMode="auto">
            <a:xfrm>
              <a:off x="1152" y="2880"/>
              <a:ext cx="480" cy="528"/>
              <a:chOff x="1152" y="1056"/>
              <a:chExt cx="480" cy="528"/>
            </a:xfrm>
          </p:grpSpPr>
          <p:sp>
            <p:nvSpPr>
              <p:cNvPr id="86239" name="Rectangle 22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86240" name="Line 22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1" name="Line 22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2" name="Line 22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3" name="Line 22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86244" name="Group 228"/>
          <p:cNvGrpSpPr>
            <a:grpSpLocks/>
          </p:cNvGrpSpPr>
          <p:nvPr/>
        </p:nvGrpSpPr>
        <p:grpSpPr bwMode="auto">
          <a:xfrm>
            <a:off x="6313488" y="1947863"/>
            <a:ext cx="425450" cy="2330450"/>
            <a:chOff x="2016" y="1008"/>
            <a:chExt cx="624" cy="2112"/>
          </a:xfrm>
        </p:grpSpPr>
        <p:sp>
          <p:nvSpPr>
            <p:cNvPr id="86245" name="Line 22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6" name="Line 23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7" name="Line 23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8" name="Line 23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49" name="Line 23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0" name="Line 23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1" name="Line 23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2" name="Line 23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53" name="Group 237"/>
          <p:cNvGrpSpPr>
            <a:grpSpLocks/>
          </p:cNvGrpSpPr>
          <p:nvPr/>
        </p:nvGrpSpPr>
        <p:grpSpPr bwMode="auto">
          <a:xfrm>
            <a:off x="7064375" y="1947863"/>
            <a:ext cx="423863" cy="2330450"/>
            <a:chOff x="2016" y="1008"/>
            <a:chExt cx="624" cy="2112"/>
          </a:xfrm>
        </p:grpSpPr>
        <p:sp>
          <p:nvSpPr>
            <p:cNvPr id="86254" name="Line 23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5" name="Line 23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6" name="Line 24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7" name="Line 24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8" name="Line 24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59" name="Line 24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0" name="Line 24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1" name="Line 24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6262" name="Group 246"/>
          <p:cNvGrpSpPr>
            <a:grpSpLocks/>
          </p:cNvGrpSpPr>
          <p:nvPr/>
        </p:nvGrpSpPr>
        <p:grpSpPr bwMode="auto">
          <a:xfrm>
            <a:off x="5564188" y="1947863"/>
            <a:ext cx="423862" cy="2330450"/>
            <a:chOff x="2016" y="1008"/>
            <a:chExt cx="624" cy="2112"/>
          </a:xfrm>
        </p:grpSpPr>
        <p:sp>
          <p:nvSpPr>
            <p:cNvPr id="86263" name="Line 247"/>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4" name="Line 248"/>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5" name="Line 249"/>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6" name="Line 250"/>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7" name="Line 251"/>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8" name="Line 252"/>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69" name="Line 253"/>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6270" name="Line 254"/>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86271" name="Line 255"/>
          <p:cNvSpPr>
            <a:spLocks noChangeShapeType="1"/>
          </p:cNvSpPr>
          <p:nvPr/>
        </p:nvSpPr>
        <p:spPr bwMode="auto">
          <a:xfrm flipV="1">
            <a:off x="7815263" y="1524000"/>
            <a:ext cx="0" cy="423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72" name="Line 256"/>
          <p:cNvSpPr>
            <a:spLocks noChangeShapeType="1"/>
          </p:cNvSpPr>
          <p:nvPr/>
        </p:nvSpPr>
        <p:spPr bwMode="auto">
          <a:xfrm flipH="1">
            <a:off x="5564188" y="1524000"/>
            <a:ext cx="2251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73" name="Line 257"/>
          <p:cNvSpPr>
            <a:spLocks noChangeShapeType="1"/>
          </p:cNvSpPr>
          <p:nvPr/>
        </p:nvSpPr>
        <p:spPr bwMode="auto">
          <a:xfrm>
            <a:off x="5564188" y="1524000"/>
            <a:ext cx="0" cy="423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6274" name="Group 258"/>
          <p:cNvGrpSpPr>
            <a:grpSpLocks/>
          </p:cNvGrpSpPr>
          <p:nvPr/>
        </p:nvGrpSpPr>
        <p:grpSpPr bwMode="auto">
          <a:xfrm>
            <a:off x="5580063" y="2060575"/>
            <a:ext cx="2228850" cy="168275"/>
            <a:chOff x="1440" y="1440"/>
            <a:chExt cx="3264" cy="144"/>
          </a:xfrm>
        </p:grpSpPr>
        <p:sp>
          <p:nvSpPr>
            <p:cNvPr id="86275" name="Line 259"/>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76" name="Line 260"/>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77" name="Line 261"/>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6278" name="Line 262"/>
          <p:cNvSpPr>
            <a:spLocks noChangeShapeType="1"/>
          </p:cNvSpPr>
          <p:nvPr/>
        </p:nvSpPr>
        <p:spPr bwMode="auto">
          <a:xfrm>
            <a:off x="5580063" y="4292600"/>
            <a:ext cx="0" cy="44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79" name="Line 263"/>
          <p:cNvSpPr>
            <a:spLocks noChangeShapeType="1"/>
          </p:cNvSpPr>
          <p:nvPr/>
        </p:nvSpPr>
        <p:spPr bwMode="auto">
          <a:xfrm>
            <a:off x="5580063" y="4724400"/>
            <a:ext cx="22288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80" name="Line 264"/>
          <p:cNvSpPr>
            <a:spLocks noChangeShapeType="1"/>
          </p:cNvSpPr>
          <p:nvPr/>
        </p:nvSpPr>
        <p:spPr bwMode="auto">
          <a:xfrm>
            <a:off x="11268075" y="5257800"/>
            <a:ext cx="0" cy="44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6281" name="Group 265"/>
          <p:cNvGrpSpPr>
            <a:grpSpLocks/>
          </p:cNvGrpSpPr>
          <p:nvPr/>
        </p:nvGrpSpPr>
        <p:grpSpPr bwMode="auto">
          <a:xfrm>
            <a:off x="5580063" y="2452688"/>
            <a:ext cx="2228850" cy="112712"/>
            <a:chOff x="1440" y="1440"/>
            <a:chExt cx="3264" cy="144"/>
          </a:xfrm>
        </p:grpSpPr>
        <p:sp>
          <p:nvSpPr>
            <p:cNvPr id="86282" name="Line 266"/>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83" name="Line 267"/>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84" name="Line 268"/>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6285" name="Group 269"/>
          <p:cNvGrpSpPr>
            <a:grpSpLocks/>
          </p:cNvGrpSpPr>
          <p:nvPr/>
        </p:nvGrpSpPr>
        <p:grpSpPr bwMode="auto">
          <a:xfrm>
            <a:off x="5583238" y="2781300"/>
            <a:ext cx="2228850" cy="168275"/>
            <a:chOff x="1440" y="1440"/>
            <a:chExt cx="3264" cy="144"/>
          </a:xfrm>
        </p:grpSpPr>
        <p:sp>
          <p:nvSpPr>
            <p:cNvPr id="86286" name="Line 270"/>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87" name="Line 271"/>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88" name="Line 272"/>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6289" name="Group 273"/>
          <p:cNvGrpSpPr>
            <a:grpSpLocks/>
          </p:cNvGrpSpPr>
          <p:nvPr/>
        </p:nvGrpSpPr>
        <p:grpSpPr bwMode="auto">
          <a:xfrm>
            <a:off x="5580063" y="3213100"/>
            <a:ext cx="2228850" cy="112713"/>
            <a:chOff x="1440" y="1440"/>
            <a:chExt cx="3264" cy="144"/>
          </a:xfrm>
        </p:grpSpPr>
        <p:sp>
          <p:nvSpPr>
            <p:cNvPr id="86290" name="Line 274"/>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91" name="Line 275"/>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92" name="Line 276"/>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6293" name="Group 277"/>
          <p:cNvGrpSpPr>
            <a:grpSpLocks/>
          </p:cNvGrpSpPr>
          <p:nvPr/>
        </p:nvGrpSpPr>
        <p:grpSpPr bwMode="auto">
          <a:xfrm>
            <a:off x="5583238" y="3500438"/>
            <a:ext cx="2228850" cy="112712"/>
            <a:chOff x="1440" y="1440"/>
            <a:chExt cx="3264" cy="144"/>
          </a:xfrm>
        </p:grpSpPr>
        <p:sp>
          <p:nvSpPr>
            <p:cNvPr id="86294" name="Line 278"/>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95" name="Line 279"/>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96" name="Line 280"/>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6297" name="Group 281"/>
          <p:cNvGrpSpPr>
            <a:grpSpLocks/>
          </p:cNvGrpSpPr>
          <p:nvPr/>
        </p:nvGrpSpPr>
        <p:grpSpPr bwMode="auto">
          <a:xfrm>
            <a:off x="5583238" y="3860800"/>
            <a:ext cx="2228850" cy="168275"/>
            <a:chOff x="1440" y="1440"/>
            <a:chExt cx="3264" cy="144"/>
          </a:xfrm>
        </p:grpSpPr>
        <p:sp>
          <p:nvSpPr>
            <p:cNvPr id="86298" name="Line 282"/>
            <p:cNvSpPr>
              <a:spLocks noChangeShapeType="1"/>
            </p:cNvSpPr>
            <p:nvPr/>
          </p:nvSpPr>
          <p:spPr bwMode="auto">
            <a:xfrm flipV="1">
              <a:off x="4704" y="144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299" name="Line 283"/>
            <p:cNvSpPr>
              <a:spLocks noChangeShapeType="1"/>
            </p:cNvSpPr>
            <p:nvPr/>
          </p:nvSpPr>
          <p:spPr bwMode="auto">
            <a:xfrm flipH="1">
              <a:off x="1440" y="1440"/>
              <a:ext cx="32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300" name="Line 284"/>
            <p:cNvSpPr>
              <a:spLocks noChangeShapeType="1"/>
            </p:cNvSpPr>
            <p:nvPr/>
          </p:nvSpPr>
          <p:spPr bwMode="auto">
            <a:xfrm>
              <a:off x="1440" y="14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6301" name="Line 285"/>
          <p:cNvSpPr>
            <a:spLocks noChangeShapeType="1"/>
          </p:cNvSpPr>
          <p:nvPr/>
        </p:nvSpPr>
        <p:spPr bwMode="auto">
          <a:xfrm>
            <a:off x="7812088" y="4292600"/>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302" name="Text Box 286"/>
          <p:cNvSpPr txBox="1">
            <a:spLocks noChangeArrowheads="1"/>
          </p:cNvSpPr>
          <p:nvPr/>
        </p:nvSpPr>
        <p:spPr bwMode="auto">
          <a:xfrm>
            <a:off x="1816100" y="5392738"/>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3-Dimensional</a:t>
            </a:r>
          </a:p>
        </p:txBody>
      </p:sp>
      <p:sp>
        <p:nvSpPr>
          <p:cNvPr id="86303" name="Text Box 287"/>
          <p:cNvSpPr txBox="1">
            <a:spLocks noChangeArrowheads="1"/>
          </p:cNvSpPr>
          <p:nvPr/>
        </p:nvSpPr>
        <p:spPr bwMode="auto">
          <a:xfrm>
            <a:off x="5056188" y="5465763"/>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Proposed for RWC-1</a:t>
            </a:r>
          </a:p>
        </p:txBody>
      </p:sp>
      <p:pic>
        <p:nvPicPr>
          <p:cNvPr id="2" name="オーディオ 1">
            <a:hlinkClick r:id="" action="ppaction://media"/>
            <a:extLst>
              <a:ext uri="{FF2B5EF4-FFF2-40B4-BE49-F238E27FC236}">
                <a16:creationId xmlns:a16="http://schemas.microsoft.com/office/drawing/2014/main" id="{E110029E-9092-4A9F-A9CF-9AB09E68D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26"/>
    </mc:Choice>
    <mc:Fallback xmlns="">
      <p:transition spd="slow" advTm="37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7" x="8815388" y="3282950"/>
          <p14:tracePt t="305" x="8688388" y="3282950"/>
          <p14:tracePt t="312" x="8578850" y="3282950"/>
          <p14:tracePt t="321" x="8451850" y="3265488"/>
          <p14:tracePt t="328" x="8305800" y="3265488"/>
          <p14:tracePt t="336" x="8177213" y="3265488"/>
          <p14:tracePt t="343" x="8050213" y="3265488"/>
          <p14:tracePt t="351" x="7958138" y="3265488"/>
          <p14:tracePt t="359" x="7850188" y="3265488"/>
          <p14:tracePt t="368" x="7785100" y="3246438"/>
          <p14:tracePt t="375" x="7758113" y="3246438"/>
          <p14:tracePt t="384" x="7740650" y="3246438"/>
          <p14:tracePt t="392" x="7731125" y="3246438"/>
          <p14:tracePt t="489" x="7721600" y="3236913"/>
          <p14:tracePt t="604" x="7731125" y="3236913"/>
          <p14:tracePt t="610" x="7777163" y="3228975"/>
          <p14:tracePt t="616" x="7794625" y="3219450"/>
          <p14:tracePt t="626" x="7850188" y="3200400"/>
          <p14:tracePt t="632" x="7894638" y="3182938"/>
          <p14:tracePt t="640" x="7940675" y="3173413"/>
          <p14:tracePt t="648" x="7958138" y="3163888"/>
          <p14:tracePt t="656" x="8013700" y="3136900"/>
          <p14:tracePt t="664" x="8040688" y="3127375"/>
          <p14:tracePt t="672" x="8077200" y="3109913"/>
          <p14:tracePt t="680" x="8113713" y="3100388"/>
          <p14:tracePt t="688" x="8132763" y="3073400"/>
          <p14:tracePt t="696" x="8150225" y="3054350"/>
          <p14:tracePt t="704" x="8177213" y="3027363"/>
          <p14:tracePt t="720" x="8196263" y="3009900"/>
          <p14:tracePt t="825" x="8204200" y="3009900"/>
          <p14:tracePt t="834" x="8213725" y="3009900"/>
          <p14:tracePt t="844" x="8223250" y="3009900"/>
          <p14:tracePt t="856" x="8232775" y="3009900"/>
          <p14:tracePt t="15024" x="8169275" y="3009900"/>
          <p14:tracePt t="15032" x="7767638" y="2909888"/>
          <p14:tracePt t="15039" x="7056438" y="2635250"/>
          <p14:tracePt t="15048" x="5943600" y="2270125"/>
          <p14:tracePt t="15062" x="5059363" y="2070100"/>
          <p14:tracePt t="15063" x="4084638" y="1897063"/>
          <p14:tracePt t="15072" x="3354388" y="1797050"/>
          <p14:tracePt t="15079" x="2744788" y="1714500"/>
          <p14:tracePt t="15088" x="2324100" y="1668463"/>
          <p14:tracePt t="15095" x="2170113" y="1624013"/>
          <p14:tracePt t="15104" x="2041525" y="1624013"/>
          <p14:tracePt t="15111" x="1987550" y="1614488"/>
          <p14:tracePt t="15119" x="1960563" y="1604963"/>
          <p14:tracePt t="15193" x="1914525" y="1558925"/>
          <p14:tracePt t="15202" x="1851025" y="1458913"/>
          <p14:tracePt t="15213" x="1814513" y="1331913"/>
          <p14:tracePt t="15219" x="1814513" y="1203325"/>
          <p14:tracePt t="15225" x="1778000" y="1030288"/>
          <p14:tracePt t="15232" x="1778000" y="839788"/>
          <p14:tracePt t="15241" x="1778000" y="674688"/>
          <p14:tracePt t="15248" x="1778000" y="528638"/>
          <p14:tracePt t="15258" x="1768475" y="382588"/>
          <p14:tracePt t="15264" x="1751013" y="255588"/>
          <p14:tracePt t="15272" x="1704975" y="155575"/>
          <p14:tracePt t="15280" x="1668463" y="73025"/>
          <p14:tracePt t="15288" x="1649413" y="46038"/>
          <p14:tracePt t="15345" x="1641475" y="53975"/>
          <p14:tracePt t="15353" x="1612900" y="127000"/>
          <p14:tracePt t="15361" x="1612900" y="236538"/>
          <p14:tracePt t="15367" x="1585913" y="309563"/>
          <p14:tracePt t="15375" x="1585913" y="382588"/>
          <p14:tracePt t="15383" x="1585913" y="474663"/>
          <p14:tracePt t="15391" x="1585913" y="574675"/>
          <p14:tracePt t="15399" x="1585913" y="665163"/>
          <p14:tracePt t="15408" x="1585913" y="774700"/>
          <p14:tracePt t="15417" x="1585913" y="903288"/>
          <p14:tracePt t="15424" x="1585913" y="1030288"/>
          <p14:tracePt t="15432" x="1612900" y="1176338"/>
          <p14:tracePt t="15441" x="1622425" y="1285875"/>
          <p14:tracePt t="15449" x="1668463" y="1449388"/>
          <p14:tracePt t="15461" x="1685925" y="1568450"/>
          <p14:tracePt t="15465" x="1722438" y="1697038"/>
          <p14:tracePt t="15477" x="1751013" y="1797050"/>
          <p14:tracePt t="15481" x="1768475" y="1870075"/>
          <p14:tracePt t="15487" x="1804988" y="1951038"/>
          <p14:tracePt t="15495" x="1824038" y="2016125"/>
          <p14:tracePt t="15504" x="1824038" y="2024063"/>
          <p14:tracePt t="15511" x="1824038" y="2033588"/>
          <p14:tracePt t="15520" x="1824038" y="2043113"/>
          <p14:tracePt t="15752" x="1831975" y="2043113"/>
          <p14:tracePt t="15768" x="1851025" y="2043113"/>
          <p14:tracePt t="15776" x="1905000" y="2043113"/>
          <p14:tracePt t="15784" x="2060575" y="1979613"/>
          <p14:tracePt t="15791" x="2143125" y="1924050"/>
          <p14:tracePt t="15799" x="2270125" y="1851025"/>
          <p14:tracePt t="15807" x="2370138" y="1787525"/>
          <p14:tracePt t="15816" x="2452688" y="1751013"/>
          <p14:tracePt t="15824" x="2552700" y="1697038"/>
          <p14:tracePt t="15832" x="2635250" y="1651000"/>
          <p14:tracePt t="15845" x="2698750" y="1631950"/>
          <p14:tracePt t="15850" x="2735263" y="1614488"/>
          <p14:tracePt t="15860" x="2771775" y="1595438"/>
          <p14:tracePt t="15863" x="2781300" y="1595438"/>
          <p14:tracePt t="16199" x="2781300" y="1604963"/>
          <p14:tracePt t="16208" x="2781300" y="1641475"/>
          <p14:tracePt t="16217" x="2781300" y="1697038"/>
          <p14:tracePt t="16223" x="2808288" y="1741488"/>
          <p14:tracePt t="16231" x="2808288" y="1797050"/>
          <p14:tracePt t="16241" x="2835275" y="1860550"/>
          <p14:tracePt t="16248" x="2844800" y="1897063"/>
          <p14:tracePt t="16258" x="2852738" y="1933575"/>
          <p14:tracePt t="16264" x="2889250" y="2006600"/>
          <p14:tracePt t="16274" x="2889250" y="2024063"/>
          <p14:tracePt t="16288" x="2898775" y="2033588"/>
          <p14:tracePt t="16529" x="2898775" y="2016125"/>
          <p14:tracePt t="16535" x="2881313" y="2006600"/>
          <p14:tracePt t="16543" x="2835275" y="2006600"/>
          <p14:tracePt t="16551" x="2798763" y="2006600"/>
          <p14:tracePt t="16559" x="2781300" y="1987550"/>
          <p14:tracePt t="16567" x="2716213" y="1970088"/>
          <p14:tracePt t="16575" x="2708275" y="1970088"/>
          <p14:tracePt t="16583" x="2679700" y="1960563"/>
          <p14:tracePt t="16592" x="2643188" y="1960563"/>
          <p14:tracePt t="16600" x="2635250" y="1951038"/>
          <p14:tracePt t="16608" x="2625725" y="1951038"/>
          <p14:tracePt t="16617" x="2606675" y="1943100"/>
          <p14:tracePt t="16760" x="2606675" y="1933575"/>
          <p14:tracePt t="16953" x="2606675" y="1924050"/>
          <p14:tracePt t="16959" x="2606675" y="1897063"/>
          <p14:tracePt t="16967" x="2606675" y="1878013"/>
          <p14:tracePt t="16975" x="2606675" y="1851025"/>
          <p14:tracePt t="16983" x="2625725" y="1833563"/>
          <p14:tracePt t="16991" x="2643188" y="1824038"/>
          <p14:tracePt t="16999" x="2652713" y="1804988"/>
          <p14:tracePt t="17268" x="2652713" y="1778000"/>
          <p14:tracePt t="17273" x="2606675" y="1778000"/>
          <p14:tracePt t="17280" x="2552700" y="1768475"/>
          <p14:tracePt t="17288" x="2489200" y="1751013"/>
          <p14:tracePt t="17296" x="2462213" y="1731963"/>
          <p14:tracePt t="17303" x="2416175" y="1724025"/>
          <p14:tracePt t="17311" x="2389188" y="1714500"/>
          <p14:tracePt t="17319" x="2379663" y="1714500"/>
          <p14:tracePt t="17537" x="2370138" y="1714500"/>
          <p14:tracePt t="17553" x="2324100" y="1697038"/>
          <p14:tracePt t="17560" x="2297113" y="1697038"/>
          <p14:tracePt t="17569" x="2279650" y="1697038"/>
          <p14:tracePt t="17576" x="2251075" y="1697038"/>
          <p14:tracePt t="17585" x="2233613" y="1687513"/>
          <p14:tracePt t="17592" x="2206625" y="1687513"/>
          <p14:tracePt t="17599" x="2179638" y="1677988"/>
          <p14:tracePt t="17615" x="2143125" y="1668463"/>
          <p14:tracePt t="17624" x="2114550" y="1651000"/>
          <p14:tracePt t="17631" x="2106613" y="1651000"/>
          <p14:tracePt t="17640" x="2078038" y="1641475"/>
          <p14:tracePt t="17664" x="2051050" y="1631950"/>
          <p14:tracePt t="18090" x="2179638" y="1631950"/>
          <p14:tracePt t="18096" x="2379663" y="1631950"/>
          <p14:tracePt t="18104" x="2543175" y="1631950"/>
          <p14:tracePt t="18111" x="2689225" y="1631950"/>
          <p14:tracePt t="18126" x="2835275" y="1631950"/>
          <p14:tracePt t="18127" x="2981325" y="1631950"/>
          <p14:tracePt t="18135" x="3127375" y="1631950"/>
          <p14:tracePt t="18143" x="3254375" y="1631950"/>
          <p14:tracePt t="18151" x="3327400" y="1631950"/>
          <p14:tracePt t="18159" x="3373438" y="1641475"/>
          <p14:tracePt t="18168" x="3400425" y="1651000"/>
          <p14:tracePt t="18344" x="3419475" y="1651000"/>
          <p14:tracePt t="18377" x="3427413" y="1651000"/>
          <p14:tracePt t="18387" x="3490913" y="1651000"/>
          <p14:tracePt t="18395" x="3582988" y="1651000"/>
          <p14:tracePt t="18402" x="3692525" y="1651000"/>
          <p14:tracePt t="18410" x="3765550" y="1651000"/>
          <p14:tracePt t="18416" x="3819525" y="1651000"/>
          <p14:tracePt t="18425" x="3911600" y="1651000"/>
          <p14:tracePt t="18432" x="3984625" y="1651000"/>
          <p14:tracePt t="18441" x="4029075" y="1651000"/>
          <p14:tracePt t="18448" x="4048125" y="1651000"/>
          <p14:tracePt t="18458" x="4057650" y="1651000"/>
          <p14:tracePt t="18623" x="4065588" y="1651000"/>
          <p14:tracePt t="18680" x="4084638" y="1651000"/>
          <p14:tracePt t="18689" x="4138613" y="1651000"/>
          <p14:tracePt t="18698" x="4184650" y="1651000"/>
          <p14:tracePt t="18705" x="4238625" y="1651000"/>
          <p14:tracePt t="18712" x="4294188" y="1651000"/>
          <p14:tracePt t="18722" x="4348163" y="1651000"/>
          <p14:tracePt t="18728" x="4403725" y="1651000"/>
          <p14:tracePt t="18736" x="4467225" y="1651000"/>
          <p14:tracePt t="18743" x="4503738" y="1651000"/>
          <p14:tracePt t="18751" x="4530725" y="1651000"/>
          <p14:tracePt t="18759" x="4549775" y="1651000"/>
          <p14:tracePt t="18767" x="4557713" y="1651000"/>
          <p14:tracePt t="18968" x="4567238" y="1651000"/>
          <p14:tracePt t="18976" x="4594225" y="1651000"/>
          <p14:tracePt t="18984" x="4622800" y="1660525"/>
          <p14:tracePt t="18993" x="4649788" y="1660525"/>
          <p14:tracePt t="18999" x="4667250" y="1668463"/>
          <p14:tracePt t="19008" x="4713288" y="1697038"/>
          <p14:tracePt t="19015" x="4759325" y="1697038"/>
          <p14:tracePt t="19024" x="4776788" y="1704975"/>
          <p14:tracePt t="19031" x="4803775" y="1704975"/>
          <p14:tracePt t="19040" x="4832350" y="1714500"/>
          <p14:tracePt t="19048" x="4849813" y="1714500"/>
          <p14:tracePt t="19057" x="4859338" y="1714500"/>
          <p14:tracePt t="19064" x="4868863" y="1714500"/>
          <p14:tracePt t="19074" x="4886325" y="1714500"/>
          <p14:tracePt t="19096" x="4895850" y="1714500"/>
          <p14:tracePt t="19104" x="4913313" y="1724025"/>
          <p14:tracePt t="19112" x="4922838" y="1724025"/>
          <p14:tracePt t="19125" x="4949825" y="1724025"/>
          <p14:tracePt t="19141" x="5059363" y="1741488"/>
          <p14:tracePt t="19143" x="5151438" y="1741488"/>
          <p14:tracePt t="19153" x="5251450" y="1760538"/>
          <p14:tracePt t="19163" x="5305425" y="1768475"/>
          <p14:tracePt t="19170" x="5424488" y="1787525"/>
          <p14:tracePt t="19175" x="5534025" y="1814513"/>
          <p14:tracePt t="19184" x="5588000" y="1814513"/>
          <p14:tracePt t="19192" x="5688013" y="1824038"/>
          <p14:tracePt t="19202" x="5716588" y="1833563"/>
          <p14:tracePt t="19213" x="5753100" y="1841500"/>
          <p14:tracePt t="19217" x="5789613" y="1870075"/>
          <p14:tracePt t="19560" x="5807075" y="1878013"/>
          <p14:tracePt t="19568" x="5816600" y="1878013"/>
          <p14:tracePt t="19575" x="5843588" y="1878013"/>
          <p14:tracePt t="19583" x="5843588" y="1887538"/>
          <p14:tracePt t="19599" x="5853113" y="1887538"/>
          <p14:tracePt t="19608" x="5880100" y="1887538"/>
          <p14:tracePt t="19616" x="5880100" y="1897063"/>
          <p14:tracePt t="19625" x="5889625" y="1906588"/>
          <p14:tracePt t="19858" x="5899150" y="1906588"/>
          <p14:tracePt t="19864" x="5935663" y="1906588"/>
          <p14:tracePt t="19872" x="5962650" y="1906588"/>
          <p14:tracePt t="19879" x="5980113" y="1924050"/>
          <p14:tracePt t="19888" x="5989638" y="1960563"/>
          <p14:tracePt t="19896" x="6026150" y="2006600"/>
          <p14:tracePt t="19904" x="6089650" y="2052638"/>
          <p14:tracePt t="19912" x="6153150" y="2097088"/>
          <p14:tracePt t="19920" x="6254750" y="2152650"/>
          <p14:tracePt t="19928" x="6345238" y="2160588"/>
          <p14:tracePt t="19936" x="6427788" y="2179638"/>
          <p14:tracePt t="19943" x="6481763" y="2179638"/>
          <p14:tracePt t="19953" x="6537325" y="2179638"/>
          <p14:tracePt t="19959" x="6591300" y="2179638"/>
          <p14:tracePt t="19968" x="6637338" y="2179638"/>
          <p14:tracePt t="19975" x="6654800" y="2179638"/>
          <p14:tracePt t="19984" x="6673850" y="2179638"/>
          <p14:tracePt t="19996" x="6691313" y="2152650"/>
          <p14:tracePt t="20013" x="6700838" y="2152650"/>
          <p14:tracePt t="20177" x="6746875" y="2116138"/>
          <p14:tracePt t="20186" x="6791325" y="2097088"/>
          <p14:tracePt t="20195" x="6910388" y="2070100"/>
          <p14:tracePt t="20204" x="7000875" y="2043113"/>
          <p14:tracePt t="20211" x="7102475" y="2016125"/>
          <p14:tracePt t="20216" x="7248525" y="1979613"/>
          <p14:tracePt t="20225" x="7329488" y="1951038"/>
          <p14:tracePt t="20231" x="7385050" y="1943100"/>
          <p14:tracePt t="20241" x="7421563" y="1943100"/>
          <p14:tracePt t="20248" x="7439025" y="1924050"/>
          <p14:tracePt t="20516" x="7439025" y="1914525"/>
          <p14:tracePt t="20521" x="7466013" y="1887538"/>
          <p14:tracePt t="20527" x="7494588" y="1870075"/>
          <p14:tracePt t="20535" x="7512050" y="1860550"/>
          <p14:tracePt t="20543" x="7558088" y="1841500"/>
          <p14:tracePt t="20551" x="7567613" y="1833563"/>
          <p14:tracePt t="20560" x="7575550" y="1824038"/>
          <p14:tracePt t="20568" x="7585075" y="1814513"/>
          <p14:tracePt t="20576" x="7594600" y="1814513"/>
          <p14:tracePt t="20639" x="7602538" y="1804988"/>
          <p14:tracePt t="20777" x="7585075" y="1778000"/>
          <p14:tracePt t="20785" x="7512050" y="1751013"/>
          <p14:tracePt t="20796" x="7412038" y="1724025"/>
          <p14:tracePt t="20800" x="7283450" y="1697038"/>
          <p14:tracePt t="20808" x="7165975" y="1677988"/>
          <p14:tracePt t="20816" x="7037388" y="1668463"/>
          <p14:tracePt t="20825" x="6964363" y="1651000"/>
          <p14:tracePt t="20832" x="6910388" y="1651000"/>
          <p14:tracePt t="20841" x="6819900" y="1651000"/>
          <p14:tracePt t="20848" x="6783388" y="1651000"/>
          <p14:tracePt t="20857" x="6700838" y="1651000"/>
          <p14:tracePt t="20864" x="6673850" y="1651000"/>
          <p14:tracePt t="20876" x="6618288" y="1651000"/>
          <p14:tracePt t="20879" x="6564313" y="1651000"/>
          <p14:tracePt t="20888" x="6518275" y="1660525"/>
          <p14:tracePt t="20895" x="6472238" y="1668463"/>
          <p14:tracePt t="20903" x="6408738" y="1704975"/>
          <p14:tracePt t="20912" x="6354763" y="1731963"/>
          <p14:tracePt t="20920" x="6299200" y="1768475"/>
          <p14:tracePt t="20928" x="6245225" y="1787525"/>
          <p14:tracePt t="20936" x="6181725" y="1824038"/>
          <p14:tracePt t="20944" x="6116638" y="1841500"/>
          <p14:tracePt t="20952" x="6072188" y="1860550"/>
          <p14:tracePt t="20960" x="6026150" y="1887538"/>
          <p14:tracePt t="20968" x="5980113" y="1906588"/>
          <p14:tracePt t="20977" x="5962650" y="1914525"/>
          <p14:tracePt t="20983" x="5943600" y="1924050"/>
          <p14:tracePt t="20992" x="5926138" y="1943100"/>
          <p14:tracePt t="20999" x="5916613" y="1951038"/>
          <p14:tracePt t="21009" x="5899150" y="1960563"/>
          <p14:tracePt t="21017" x="5899150" y="1970088"/>
          <p14:tracePt t="21029" x="5899150" y="1987550"/>
          <p14:tracePt t="21033" x="5899150" y="2016125"/>
          <p14:tracePt t="21044" x="5899150" y="2024063"/>
          <p14:tracePt t="21048" x="5899150" y="2060575"/>
          <p14:tracePt t="21059" x="5899150" y="2079625"/>
          <p14:tracePt t="21064" x="5899150" y="2116138"/>
          <p14:tracePt t="21076" x="5899150" y="2160588"/>
          <p14:tracePt t="21080" x="5899150" y="2189163"/>
          <p14:tracePt t="21092" x="5899150" y="2243138"/>
          <p14:tracePt t="21096" x="5899150" y="2279650"/>
          <p14:tracePt t="21113" x="5972175" y="2425700"/>
          <p14:tracePt t="21120" x="6053138" y="2481263"/>
          <p14:tracePt t="21128" x="6135688" y="2544763"/>
          <p14:tracePt t="21136" x="6218238" y="2598738"/>
          <p14:tracePt t="21143" x="6318250" y="2644775"/>
          <p14:tracePt t="21151" x="6445250" y="2671763"/>
          <p14:tracePt t="21159" x="6545263" y="2698750"/>
          <p14:tracePt t="21167" x="6654800" y="2717800"/>
          <p14:tracePt t="21175" x="6800850" y="2717800"/>
          <p14:tracePt t="21183" x="6946900" y="2717800"/>
          <p14:tracePt t="21191" x="7056438" y="2717800"/>
          <p14:tracePt t="21200" x="7183438" y="2717800"/>
          <p14:tracePt t="21212" x="7275513" y="2717800"/>
          <p14:tracePt t="21217" x="7366000" y="2708275"/>
          <p14:tracePt t="21229" x="7429500" y="2671763"/>
          <p14:tracePt t="21233" x="7494588" y="2662238"/>
          <p14:tracePt t="21245" x="7512050" y="2654300"/>
          <p14:tracePt t="21250" x="7521575" y="2654300"/>
          <p14:tracePt t="21353" x="7502525" y="2654300"/>
          <p14:tracePt t="21360" x="7402513" y="2671763"/>
          <p14:tracePt t="21368" x="7283450" y="2708275"/>
          <p14:tracePt t="21376" x="7138988" y="2754313"/>
          <p14:tracePt t="21384" x="6983413" y="2800350"/>
          <p14:tracePt t="21392" x="6873875" y="2827338"/>
          <p14:tracePt t="21400" x="6764338" y="2854325"/>
          <p14:tracePt t="21408" x="6681788" y="2900363"/>
          <p14:tracePt t="21416" x="6645275" y="2917825"/>
          <p14:tracePt t="21425" x="6637338" y="2917825"/>
          <p14:tracePt t="21441" x="6637338" y="2927350"/>
          <p14:tracePt t="21617" x="6610350" y="2927350"/>
          <p14:tracePt t="21624" x="6508750" y="2917825"/>
          <p14:tracePt t="21631" x="6391275" y="2890838"/>
          <p14:tracePt t="21641" x="6262688" y="2881313"/>
          <p14:tracePt t="21647" x="6153150" y="2854325"/>
          <p14:tracePt t="21657" x="6016625" y="2827338"/>
          <p14:tracePt t="21663" x="5870575" y="2781300"/>
          <p14:tracePt t="21673" x="5688013" y="2735263"/>
          <p14:tracePt t="21680" x="5534025" y="2671763"/>
          <p14:tracePt t="21688" x="5387975" y="2644775"/>
          <p14:tracePt t="21696" x="5287963" y="2598738"/>
          <p14:tracePt t="21704" x="5178425" y="2554288"/>
          <p14:tracePt t="21712" x="5114925" y="2517775"/>
          <p14:tracePt t="21720" x="5059363" y="2481263"/>
          <p14:tracePt t="21728" x="5032375" y="2462213"/>
          <p14:tracePt t="21736" x="5014913" y="2444750"/>
          <p14:tracePt t="21744" x="4995863" y="2408238"/>
          <p14:tracePt t="21752" x="4986338" y="2408238"/>
          <p14:tracePt t="21760" x="4986338" y="2389188"/>
          <p14:tracePt t="21768" x="4978400" y="2379663"/>
          <p14:tracePt t="21776" x="4968875" y="2371725"/>
          <p14:tracePt t="21792" x="4949825" y="2362200"/>
          <p14:tracePt t="21800" x="4941888" y="2362200"/>
          <p14:tracePt t="21808" x="4913313" y="2352675"/>
          <p14:tracePt t="21816" x="4886325" y="2335213"/>
          <p14:tracePt t="21825" x="4859338" y="2316163"/>
          <p14:tracePt t="21831" x="4813300" y="2270125"/>
          <p14:tracePt t="21842" x="4776788" y="2243138"/>
          <p14:tracePt t="21847" x="4730750" y="2197100"/>
          <p14:tracePt t="21857" x="4703763" y="2170113"/>
          <p14:tracePt t="21864" x="4667250" y="2133600"/>
          <p14:tracePt t="21874" x="4622800" y="2089150"/>
          <p14:tracePt t="21880" x="4613275" y="2060575"/>
          <p14:tracePt t="21888" x="4603750" y="2043113"/>
          <p14:tracePt t="21896" x="4603750" y="2006600"/>
          <p14:tracePt t="21904" x="4576763" y="1979613"/>
          <p14:tracePt t="21912" x="4576763" y="1951038"/>
          <p14:tracePt t="21920" x="4576763" y="1924050"/>
          <p14:tracePt t="21928" x="4576763" y="1914525"/>
          <p14:tracePt t="21936" x="4576763" y="1906588"/>
          <p14:tracePt t="21945" x="4576763" y="1897063"/>
          <p14:tracePt t="21969" x="4576763" y="1878013"/>
          <p14:tracePt t="22000" x="4576763" y="1870075"/>
          <p14:tracePt t="22008" x="4567238" y="1870075"/>
          <p14:tracePt t="22026" x="4549775" y="1870075"/>
          <p14:tracePt t="22031" x="4540250" y="1870075"/>
          <p14:tracePt t="22041" x="4530725" y="1870075"/>
          <p14:tracePt t="22048" x="4513263" y="1870075"/>
          <p14:tracePt t="22057" x="4484688" y="1851025"/>
          <p14:tracePt t="22063" x="4476750" y="1851025"/>
          <p14:tracePt t="22073" x="4440238" y="1833563"/>
          <p14:tracePt t="22080" x="4421188" y="1804988"/>
          <p14:tracePt t="22088" x="4394200" y="1797050"/>
          <p14:tracePt t="22096" x="4357688" y="1768475"/>
          <p14:tracePt t="22104" x="4330700" y="1751013"/>
          <p14:tracePt t="22112" x="4294188" y="1724025"/>
          <p14:tracePt t="22120" x="4275138" y="1704975"/>
          <p14:tracePt t="22128" x="4257675" y="1697038"/>
          <p14:tracePt t="22136" x="4238625" y="1677988"/>
          <p14:tracePt t="22153" x="4238625" y="1668463"/>
          <p14:tracePt t="22177" x="4238625" y="1660525"/>
          <p14:tracePt t="22185" x="4238625" y="1631950"/>
          <p14:tracePt t="22195" x="4248150" y="1631950"/>
          <p14:tracePt t="22201" x="4267200" y="1624013"/>
          <p14:tracePt t="22212" x="4275138" y="1624013"/>
          <p14:tracePt t="22216" x="4284663" y="1614488"/>
          <p14:tracePt t="22227" x="4284663" y="1604963"/>
          <p14:tracePt t="22232" x="4294188" y="1595438"/>
          <p14:tracePt t="22351" x="4303713" y="1604963"/>
          <p14:tracePt t="22359" x="4321175" y="1624013"/>
          <p14:tracePt t="22368" x="4357688" y="1660525"/>
          <p14:tracePt t="22375" x="4384675" y="1668463"/>
          <p14:tracePt t="22383" x="4421188" y="1697038"/>
          <p14:tracePt t="22391" x="4448175" y="1731963"/>
          <p14:tracePt t="22400" x="4467225" y="1751013"/>
          <p14:tracePt t="22407" x="4484688" y="1768475"/>
          <p14:tracePt t="22416" x="4503738" y="1787525"/>
          <p14:tracePt t="22432" x="4530725" y="1804988"/>
          <p14:tracePt t="22456" x="4530725" y="1824038"/>
          <p14:tracePt t="22464" x="4530725" y="1833563"/>
          <p14:tracePt t="22475" x="4530725" y="1851025"/>
          <p14:tracePt t="22480" x="4530725" y="1887538"/>
          <p14:tracePt t="22494" x="4530725" y="1914525"/>
          <p14:tracePt t="22497" x="4530725" y="1933575"/>
          <p14:tracePt t="22513" x="4530725" y="1970088"/>
          <p14:tracePt t="22521" x="4530725" y="1987550"/>
          <p14:tracePt t="22527" x="4521200" y="2006600"/>
          <p14:tracePt t="22536" x="4521200" y="2016125"/>
          <p14:tracePt t="22545" x="4521200" y="2033588"/>
          <p14:tracePt t="22553" x="4521200" y="2060575"/>
          <p14:tracePt t="22561" x="4521200" y="2089150"/>
          <p14:tracePt t="22569" x="4521200" y="2133600"/>
          <p14:tracePt t="22578" x="4521200" y="2160588"/>
          <p14:tracePt t="22585" x="4521200" y="2197100"/>
          <p14:tracePt t="22599" x="4521200" y="2289175"/>
          <p14:tracePt t="22607" x="4503738" y="2325688"/>
          <p14:tracePt t="22615" x="4503738" y="2379663"/>
          <p14:tracePt t="22623" x="4503738" y="2425700"/>
          <p14:tracePt t="22631" x="4484688" y="2444750"/>
          <p14:tracePt t="22640" x="4484688" y="2489200"/>
          <p14:tracePt t="22648" x="4476750" y="2508250"/>
          <p14:tracePt t="22657" x="4476750" y="2525713"/>
          <p14:tracePt t="22663" x="4476750" y="2535238"/>
          <p14:tracePt t="22674" x="4467225" y="2562225"/>
          <p14:tracePt t="22691" x="4457700" y="2581275"/>
          <p14:tracePt t="22696" x="4457700" y="2598738"/>
          <p14:tracePt t="22707" x="4440238" y="2635250"/>
          <p14:tracePt t="22720" x="4430713" y="2662238"/>
          <p14:tracePt t="22728" x="4421188" y="2681288"/>
          <p14:tracePt t="22735" x="4413250" y="2717800"/>
          <p14:tracePt t="22743" x="4403725" y="2744788"/>
          <p14:tracePt t="22752" x="4394200" y="2744788"/>
          <p14:tracePt t="22759" x="4384675" y="2754313"/>
          <p14:tracePt t="22767" x="4384675" y="2771775"/>
          <p14:tracePt t="22783" x="4376738" y="2790825"/>
          <p14:tracePt t="22833" x="4376738" y="2800350"/>
          <p14:tracePt t="22848" x="4367213" y="2808288"/>
          <p14:tracePt t="22857" x="4348163" y="2817813"/>
          <p14:tracePt t="22977" x="4348163" y="2790825"/>
          <p14:tracePt t="22985" x="4376738" y="2754313"/>
          <p14:tracePt t="22993" x="4413250" y="2690813"/>
          <p14:tracePt t="23000" x="4421188" y="2644775"/>
          <p14:tracePt t="23008" x="4430713" y="2589213"/>
          <p14:tracePt t="23015" x="4457700" y="2554288"/>
          <p14:tracePt t="23024" x="4467225" y="2517775"/>
          <p14:tracePt t="23033" x="4476750" y="2481263"/>
          <p14:tracePt t="23044" x="4476750" y="2471738"/>
          <p14:tracePt t="23060" x="4476750" y="2462213"/>
          <p14:tracePt t="23081" x="4476750" y="2444750"/>
          <p14:tracePt t="23113" x="4476750" y="2435225"/>
          <p14:tracePt t="23209" x="4476750" y="2425700"/>
          <p14:tracePt t="23225" x="4457700" y="2416175"/>
          <p14:tracePt t="23320" x="4448175" y="2408238"/>
          <p14:tracePt t="23336" x="4440238" y="2398713"/>
          <p14:tracePt t="23377" x="4430713" y="2398713"/>
          <p14:tracePt t="23393" x="4413250" y="2398713"/>
          <p14:tracePt t="23578" x="4403725" y="2389188"/>
          <p14:tracePt t="23584" x="4384675" y="2379663"/>
          <p14:tracePt t="23591" x="4376738" y="2362200"/>
          <p14:tracePt t="23607" x="4376738" y="2352675"/>
          <p14:tracePt t="23615" x="4367213" y="2335213"/>
          <p14:tracePt t="23640" x="4357688" y="2325688"/>
          <p14:tracePt t="23656" x="4357688" y="2316163"/>
          <p14:tracePt t="23680" x="4357688" y="2306638"/>
          <p14:tracePt t="23689" x="4348163" y="2298700"/>
          <p14:tracePt t="23696" x="4340225" y="2289175"/>
          <p14:tracePt t="23704" x="4340225" y="2279650"/>
          <p14:tracePt t="23724" x="4340225" y="2270125"/>
          <p14:tracePt t="23728" x="4330700" y="2262188"/>
          <p14:tracePt t="23735" x="4330700" y="2243138"/>
          <p14:tracePt t="23743" x="4321175" y="2233613"/>
          <p14:tracePt t="23751" x="4321175" y="2225675"/>
          <p14:tracePt t="23759" x="4321175" y="2197100"/>
          <p14:tracePt t="23767" x="4321175" y="2189163"/>
          <p14:tracePt t="23777" x="4303713" y="2170113"/>
          <p14:tracePt t="23791" x="4294188" y="2160588"/>
          <p14:tracePt t="23948" x="4294188" y="2170113"/>
          <p14:tracePt t="23951" x="4294188" y="2189163"/>
          <p14:tracePt t="23959" x="4294188" y="2233613"/>
          <p14:tracePt t="23967" x="4294188" y="2270125"/>
          <p14:tracePt t="23976" x="4294188" y="2298700"/>
          <p14:tracePt t="23984" x="4294188" y="2352675"/>
          <p14:tracePt t="23992" x="4294188" y="2398713"/>
          <p14:tracePt t="24000" x="4294188" y="2435225"/>
          <p14:tracePt t="24007" x="4294188" y="2481263"/>
          <p14:tracePt t="24016" x="4311650" y="2508250"/>
          <p14:tracePt t="24024" x="4311650" y="2562225"/>
          <p14:tracePt t="24033" x="4311650" y="2608263"/>
          <p14:tracePt t="24048" x="4321175" y="2690813"/>
          <p14:tracePt t="24057" x="4321175" y="2717800"/>
          <p14:tracePt t="24063" x="4321175" y="2744788"/>
          <p14:tracePt t="24074" x="4321175" y="2754313"/>
          <p14:tracePt t="24079" x="4321175" y="2781300"/>
          <p14:tracePt t="24095" x="4321175" y="2790825"/>
          <p14:tracePt t="24112" x="4321175" y="2808288"/>
          <p14:tracePt t="24120" x="4311650" y="2817813"/>
          <p14:tracePt t="24128" x="4303713" y="2827338"/>
          <p14:tracePt t="24150" x="4294188" y="2836863"/>
          <p14:tracePt t="24166" x="4284663" y="2844800"/>
          <p14:tracePt t="24169" x="4267200" y="2863850"/>
          <p14:tracePt t="24178" x="4267200" y="2873375"/>
          <p14:tracePt t="24184" x="4257675" y="2873375"/>
          <p14:tracePt t="24193" x="4248150" y="2881313"/>
          <p14:tracePt t="24200" x="4230688" y="2890838"/>
          <p14:tracePt t="24224" x="4211638" y="2900363"/>
          <p14:tracePt t="24248" x="4202113" y="2909888"/>
          <p14:tracePt t="24265" x="4184650" y="2927350"/>
          <p14:tracePt t="24297" x="4175125" y="2936875"/>
          <p14:tracePt t="24329" x="4157663" y="2946400"/>
          <p14:tracePt t="24338" x="4138613" y="2954338"/>
          <p14:tracePt t="24360" x="4129088" y="2954338"/>
          <p14:tracePt t="24376" x="4094163" y="2954338"/>
          <p14:tracePt t="24384" x="4084638" y="2954338"/>
          <p14:tracePt t="24391" x="4057650" y="2946400"/>
          <p14:tracePt t="24399" x="4021138" y="2854325"/>
          <p14:tracePt t="24407" x="3965575" y="2771775"/>
          <p14:tracePt t="24416" x="3948113" y="2698750"/>
          <p14:tracePt t="24424" x="3929063" y="2617788"/>
          <p14:tracePt t="24432" x="3911600" y="2525713"/>
          <p14:tracePt t="24443" x="3911600" y="2452688"/>
          <p14:tracePt t="24450" x="3911600" y="2398713"/>
          <p14:tracePt t="24460" x="3911600" y="2352675"/>
          <p14:tracePt t="24464" x="3911600" y="2335213"/>
          <p14:tracePt t="24477" x="3911600" y="2306638"/>
          <p14:tracePt t="24480" x="3919538" y="2279650"/>
          <p14:tracePt t="24495" x="3938588" y="2233613"/>
          <p14:tracePt t="24504" x="3956050" y="2216150"/>
          <p14:tracePt t="24673" x="3938588" y="2233613"/>
          <p14:tracePt t="24680" x="3929063" y="2243138"/>
          <p14:tracePt t="24688" x="3911600" y="2262188"/>
          <p14:tracePt t="24695" x="3902075" y="2279650"/>
          <p14:tracePt t="24703" x="3883025" y="2306638"/>
          <p14:tracePt t="24711" x="3875088" y="2335213"/>
          <p14:tracePt t="24719" x="3856038" y="2371725"/>
          <p14:tracePt t="24727" x="3856038" y="2398713"/>
          <p14:tracePt t="24736" x="3856038" y="2452688"/>
          <p14:tracePt t="24744" x="3856038" y="2498725"/>
          <p14:tracePt t="24751" x="3856038" y="2535238"/>
          <p14:tracePt t="24759" x="3856038" y="2581275"/>
          <p14:tracePt t="24767" x="3856038" y="2617788"/>
          <p14:tracePt t="24776" x="3856038" y="2644775"/>
          <p14:tracePt t="24783" x="3856038" y="2681288"/>
          <p14:tracePt t="24791" x="3856038" y="2708275"/>
          <p14:tracePt t="24799" x="3875088" y="2754313"/>
          <p14:tracePt t="24807" x="3892550" y="2771775"/>
          <p14:tracePt t="24816" x="3911600" y="2790825"/>
          <p14:tracePt t="24824" x="3919538" y="2800350"/>
          <p14:tracePt t="24833" x="3938588" y="2808288"/>
          <p14:tracePt t="24844" x="3956050" y="2808288"/>
          <p14:tracePt t="24852" x="3965575" y="2808288"/>
          <p14:tracePt t="24915" x="3984625" y="2800350"/>
          <p14:tracePt t="24923" x="4002088" y="2781300"/>
          <p14:tracePt t="24930" x="4011613" y="2763838"/>
          <p14:tracePt t="24936" x="4029075" y="2727325"/>
          <p14:tracePt t="24944" x="4038600" y="2690813"/>
          <p14:tracePt t="24951" x="4038600" y="2681288"/>
          <p14:tracePt t="24959" x="4038600" y="2644775"/>
          <p14:tracePt t="24967" x="4038600" y="2589213"/>
          <p14:tracePt t="24976" x="4038600" y="2535238"/>
          <p14:tracePt t="24983" x="4038600" y="2481263"/>
          <p14:tracePt t="24991" x="4038600" y="2416175"/>
          <p14:tracePt t="24999" x="4038600" y="2362200"/>
          <p14:tracePt t="25007" x="4002088" y="2279650"/>
          <p14:tracePt t="25016" x="3984625" y="2233613"/>
          <p14:tracePt t="25024" x="3975100" y="2197100"/>
          <p14:tracePt t="25032" x="3929063" y="2133600"/>
          <p14:tracePt t="25040" x="3919538" y="2070100"/>
          <p14:tracePt t="25049" x="3911600" y="2016125"/>
          <p14:tracePt t="25060" x="3883025" y="1933575"/>
          <p14:tracePt t="25065" x="3883025" y="1897063"/>
          <p14:tracePt t="25077" x="3883025" y="1851025"/>
          <p14:tracePt t="25081" x="3883025" y="1797050"/>
          <p14:tracePt t="25090" x="3883025" y="1778000"/>
          <p14:tracePt t="25095" x="3883025" y="1724025"/>
          <p14:tracePt t="25103" x="3892550" y="1677988"/>
          <p14:tracePt t="25111" x="3902075" y="1660525"/>
          <p14:tracePt t="25127" x="3902075" y="1631950"/>
          <p14:tracePt t="25142" x="3911600" y="1624013"/>
          <p14:tracePt t="25192" x="3919538" y="1614488"/>
          <p14:tracePt t="25225" x="3919538" y="1604963"/>
          <p14:tracePt t="25239" x="3919538" y="1595438"/>
          <p14:tracePt t="25352" x="3919538" y="1641475"/>
          <p14:tracePt t="25359" x="3911600" y="1697038"/>
          <p14:tracePt t="25368" x="3865563" y="1778000"/>
          <p14:tracePt t="25375" x="3838575" y="1841500"/>
          <p14:tracePt t="25383" x="3829050" y="1933575"/>
          <p14:tracePt t="25391" x="3792538" y="1997075"/>
          <p14:tracePt t="25399" x="3792538" y="2052638"/>
          <p14:tracePt t="25408" x="3783013" y="2116138"/>
          <p14:tracePt t="25415" x="3765550" y="2170113"/>
          <p14:tracePt t="25423" x="3765550" y="2233613"/>
          <p14:tracePt t="25431" x="3765550" y="2306638"/>
          <p14:tracePt t="25440" x="3765550" y="2362200"/>
          <p14:tracePt t="25448" x="3765550" y="2398713"/>
          <p14:tracePt t="25456" x="3765550" y="2462213"/>
          <p14:tracePt t="25464" x="3783013" y="2498725"/>
          <p14:tracePt t="25474" x="3802063" y="2544763"/>
          <p14:tracePt t="25480" x="3810000" y="2608263"/>
          <p14:tracePt t="25490" x="3810000" y="2635250"/>
          <p14:tracePt t="25496" x="3829050" y="2681288"/>
          <p14:tracePt t="25504" x="3846513" y="2698750"/>
          <p14:tracePt t="25512" x="3856038" y="2735263"/>
          <p14:tracePt t="25520" x="3865563" y="2771775"/>
          <p14:tracePt t="25528" x="3865563" y="2781300"/>
          <p14:tracePt t="25536" x="3865563" y="2790825"/>
          <p14:tracePt t="25544" x="3875088" y="2808288"/>
          <p14:tracePt t="25552" x="3875088" y="2817813"/>
          <p14:tracePt t="25560" x="3875088" y="2827338"/>
          <p14:tracePt t="25568" x="3875088" y="2836863"/>
          <p14:tracePt t="25576" x="3875088" y="2844800"/>
          <p14:tracePt t="25584" x="3892550" y="2863850"/>
          <p14:tracePt t="25600" x="3892550" y="2873375"/>
          <p14:tracePt t="25608" x="3902075" y="2881313"/>
          <p14:tracePt t="25616" x="3911600" y="2900363"/>
          <p14:tracePt t="25751" x="3911600" y="2854325"/>
          <p14:tracePt t="25759" x="3911600" y="2800350"/>
          <p14:tracePt t="25768" x="3938588" y="2735263"/>
          <p14:tracePt t="25776" x="3938588" y="2681288"/>
          <p14:tracePt t="25784" x="3938588" y="2589213"/>
          <p14:tracePt t="25792" x="3938588" y="2525713"/>
          <p14:tracePt t="25800" x="3911600" y="2435225"/>
          <p14:tracePt t="25808" x="3865563" y="2352675"/>
          <p14:tracePt t="25816" x="3838575" y="2289175"/>
          <p14:tracePt t="25825" x="3783013" y="2206625"/>
          <p14:tracePt t="25832" x="3746500" y="2160588"/>
          <p14:tracePt t="25840" x="3719513" y="2125663"/>
          <p14:tracePt t="25848" x="3709988" y="2125663"/>
          <p14:tracePt t="25856" x="3692525" y="2116138"/>
          <p14:tracePt t="25863" x="3665538" y="2106613"/>
          <p14:tracePt t="25873" x="3646488" y="2079625"/>
          <p14:tracePt t="26098" x="3646488" y="2089150"/>
          <p14:tracePt t="26106" x="3656013" y="2152650"/>
          <p14:tracePt t="26114" x="3702050" y="2225675"/>
          <p14:tracePt t="26127" x="3719513" y="2270125"/>
          <p14:tracePt t="26129" x="3729038" y="2316163"/>
          <p14:tracePt t="26140" x="3746500" y="2362200"/>
          <p14:tracePt t="26143" x="3765550" y="2408238"/>
          <p14:tracePt t="26152" x="3765550" y="2435225"/>
          <p14:tracePt t="26159" x="3765550" y="2462213"/>
          <p14:tracePt t="26167" x="3765550" y="2481263"/>
          <p14:tracePt t="26175" x="3765550" y="2517775"/>
          <p14:tracePt t="26183" x="3756025" y="2544763"/>
          <p14:tracePt t="26191" x="3738563" y="2562225"/>
          <p14:tracePt t="26199" x="3719513" y="2571750"/>
          <p14:tracePt t="26208" x="3683000" y="2581275"/>
          <p14:tracePt t="26215" x="3683000" y="2589213"/>
          <p14:tracePt t="26223" x="3665538" y="2598738"/>
          <p14:tracePt t="26232" x="3646488" y="2608263"/>
          <p14:tracePt t="26240" x="3636963" y="2608263"/>
          <p14:tracePt t="26247" x="3629025" y="2608263"/>
          <p14:tracePt t="26256" x="3609975" y="2617788"/>
          <p14:tracePt t="26408" x="3609975" y="2608263"/>
          <p14:tracePt t="26416" x="3609975" y="2571750"/>
          <p14:tracePt t="26423" x="3592513" y="2544763"/>
          <p14:tracePt t="26865" x="3629025" y="2544763"/>
          <p14:tracePt t="26881" x="3636963" y="2554288"/>
          <p14:tracePt t="26890" x="3646488" y="2571750"/>
          <p14:tracePt t="26904" x="3665538" y="2589213"/>
          <p14:tracePt t="27201" x="3673475" y="2598738"/>
          <p14:tracePt t="27207" x="3709988" y="2608263"/>
          <p14:tracePt t="27215" x="3765550" y="2608263"/>
          <p14:tracePt t="27224" x="3829050" y="2617788"/>
          <p14:tracePt t="27232" x="3875088" y="2625725"/>
          <p14:tracePt t="27241" x="3902075" y="2625725"/>
          <p14:tracePt t="27248" x="3938588" y="2625725"/>
          <p14:tracePt t="27257" x="4011613" y="2662238"/>
          <p14:tracePt t="27264" x="4057650" y="2662238"/>
          <p14:tracePt t="27273" x="4094163" y="2671763"/>
          <p14:tracePt t="27279" x="4175125" y="2717800"/>
          <p14:tracePt t="27289" x="4221163" y="2717800"/>
          <p14:tracePt t="27296" x="4275138" y="2717800"/>
          <p14:tracePt t="27304" x="4321175" y="2735263"/>
          <p14:tracePt t="27312" x="4376738" y="2735263"/>
          <p14:tracePt t="27320" x="4384675" y="2744788"/>
          <p14:tracePt t="27328" x="4413250" y="2763838"/>
          <p14:tracePt t="27336" x="4430713" y="2763838"/>
          <p14:tracePt t="27343" x="4448175" y="2771775"/>
          <p14:tracePt t="27351" x="4467225" y="2771775"/>
          <p14:tracePt t="27369" x="4476750" y="2781300"/>
          <p14:tracePt t="27375" x="4484688" y="2781300"/>
          <p14:tracePt t="27385" x="4503738" y="2781300"/>
          <p14:tracePt t="27391" x="4513263" y="2781300"/>
          <p14:tracePt t="27399" x="4530725" y="2781300"/>
          <p14:tracePt t="27407" x="4549775" y="2790825"/>
          <p14:tracePt t="27416" x="4567238" y="2790825"/>
          <p14:tracePt t="27432" x="4594225" y="2800350"/>
          <p14:tracePt t="27440" x="4603750" y="2808288"/>
          <p14:tracePt t="27448" x="4613275" y="2808288"/>
          <p14:tracePt t="27456" x="4630738" y="2808288"/>
          <p14:tracePt t="27465" x="4640263" y="2817813"/>
          <p14:tracePt t="27542" x="4676775" y="2808288"/>
          <p14:tracePt t="27544" x="4749800" y="2808288"/>
          <p14:tracePt t="27551" x="4840288" y="2790825"/>
          <p14:tracePt t="27559" x="4905375" y="2790825"/>
          <p14:tracePt t="27568" x="4959350" y="2790825"/>
          <p14:tracePt t="27575" x="4995863" y="2790825"/>
          <p14:tracePt t="27585" x="5022850" y="2790825"/>
          <p14:tracePt t="27591" x="5041900" y="2790825"/>
          <p14:tracePt t="27600" x="5049838" y="2781300"/>
          <p14:tracePt t="27897" x="5059363" y="2800350"/>
          <p14:tracePt t="27905" x="5078413" y="2817813"/>
          <p14:tracePt t="27911" x="5078413" y="2836863"/>
          <p14:tracePt t="27919" x="5078413" y="2844800"/>
          <p14:tracePt t="27928" x="5078413" y="2854325"/>
          <p14:tracePt t="27935" x="5078413" y="2881313"/>
          <p14:tracePt t="27943" x="5078413" y="2890838"/>
          <p14:tracePt t="27960" x="5078413" y="2900363"/>
          <p14:tracePt t="27968" x="5078413" y="2917825"/>
          <p14:tracePt t="27984" x="5078413" y="2927350"/>
          <p14:tracePt t="27992" x="5086350" y="2936875"/>
          <p14:tracePt t="28033" x="5105400" y="2963863"/>
          <p14:tracePt t="28043" x="5122863" y="2973388"/>
          <p14:tracePt t="28048" x="5168900" y="2982913"/>
          <p14:tracePt t="28056" x="5195888" y="2990850"/>
          <p14:tracePt t="28063" x="5241925" y="3000375"/>
          <p14:tracePt t="28073" x="5297488" y="3027363"/>
          <p14:tracePt t="28080" x="5305425" y="3027363"/>
          <p14:tracePt t="28090" x="5341938" y="3027363"/>
          <p14:tracePt t="28096" x="5351463" y="3027363"/>
          <p14:tracePt t="28104" x="5378450" y="3027363"/>
          <p14:tracePt t="28112" x="5397500" y="3027363"/>
          <p14:tracePt t="28125" x="5424488" y="3027363"/>
          <p14:tracePt t="28128" x="5441950" y="3027363"/>
          <p14:tracePt t="28136" x="5470525" y="3027363"/>
          <p14:tracePt t="28144" x="5478463" y="3027363"/>
          <p14:tracePt t="28152" x="5487988" y="3027363"/>
          <p14:tracePt t="28273" x="5497513" y="3017838"/>
          <p14:tracePt t="29250" x="5487988" y="3017838"/>
          <p14:tracePt t="29256" x="5434013" y="3017838"/>
          <p14:tracePt t="29263" x="5405438" y="3017838"/>
          <p14:tracePt t="29273" x="5360988" y="3017838"/>
          <p14:tracePt t="29279" x="5334000" y="3017838"/>
          <p14:tracePt t="29289" x="5314950" y="3017838"/>
          <p14:tracePt t="29295" x="5287963" y="3017838"/>
          <p14:tracePt t="29304" x="5268913" y="3017838"/>
          <p14:tracePt t="29312" x="5251450" y="3009900"/>
          <p14:tracePt t="30192" x="5251450" y="3000375"/>
          <p14:tracePt t="30264" x="5251450" y="2963863"/>
          <p14:tracePt t="30271" x="5251450" y="2909888"/>
          <p14:tracePt t="30281" x="5251450" y="2873375"/>
          <p14:tracePt t="30290" x="5251450" y="2854325"/>
          <p14:tracePt t="30296" x="5251450" y="2844800"/>
          <p14:tracePt t="30307" x="5251450" y="2800350"/>
          <p14:tracePt t="30320" x="5251450" y="2781300"/>
          <p14:tracePt t="30328" x="5251450" y="2763838"/>
          <p14:tracePt t="30336" x="5251450" y="2744788"/>
          <p14:tracePt t="30344" x="5251450" y="2735263"/>
          <p14:tracePt t="30353" x="5251450" y="2727325"/>
          <p14:tracePt t="30359" x="5251450" y="2717800"/>
          <p14:tracePt t="30369" x="5251450" y="2708275"/>
          <p14:tracePt t="30375" x="5251450" y="2698750"/>
          <p14:tracePt t="30384" x="5251450" y="2681288"/>
          <p14:tracePt t="31072" x="5251450" y="2698750"/>
          <p14:tracePt t="31080" x="5251450" y="2708275"/>
          <p14:tracePt t="31088" x="5251450" y="2717800"/>
          <p14:tracePt t="31096" x="5251450" y="2727325"/>
          <p14:tracePt t="31107" x="5251450" y="2744788"/>
          <p14:tracePt t="31123" x="5251450" y="2754313"/>
          <p14:tracePt t="31128" x="5241925" y="2763838"/>
          <p14:tracePt t="32599" x="5232400" y="2763838"/>
          <p14:tracePt t="32729" x="5232400" y="2817813"/>
          <p14:tracePt t="32736" x="5232400" y="2890838"/>
          <p14:tracePt t="32744" x="5232400" y="2927350"/>
          <p14:tracePt t="32751" x="5232400" y="2973388"/>
          <p14:tracePt t="32761" x="5232400" y="3009900"/>
          <p14:tracePt t="32767" x="5232400" y="3054350"/>
          <p14:tracePt t="32776" x="5232400" y="3082925"/>
          <p14:tracePt t="32784" x="5232400" y="3109913"/>
          <p14:tracePt t="32791" x="5232400" y="3127375"/>
          <p14:tracePt t="32799" x="5241925" y="3146425"/>
          <p14:tracePt t="32816" x="5241925" y="3155950"/>
          <p14:tracePt t="32857" x="5241925" y="3163888"/>
          <p14:tracePt t="32865" x="5241925" y="3192463"/>
          <p14:tracePt t="32873" x="5241925" y="3209925"/>
          <p14:tracePt t="32881" x="5241925" y="3246438"/>
          <p14:tracePt t="32891" x="5241925" y="3302000"/>
          <p14:tracePt t="32896" x="5241925" y="3319463"/>
          <p14:tracePt t="32906" x="5241925" y="3365500"/>
          <p14:tracePt t="32911" x="5278438" y="3419475"/>
          <p14:tracePt t="32919" x="5297488" y="3465513"/>
          <p14:tracePt t="32927" x="5314950" y="3511550"/>
          <p14:tracePt t="32935" x="5341938" y="3538538"/>
          <p14:tracePt t="32944" x="5368925" y="3565525"/>
          <p14:tracePt t="32953" x="5397500" y="3602038"/>
          <p14:tracePt t="32961" x="5414963" y="3621088"/>
          <p14:tracePt t="32967" x="5441950" y="3648075"/>
          <p14:tracePt t="32975" x="5451475" y="3665538"/>
          <p14:tracePt t="32983" x="5451475" y="3675063"/>
          <p14:tracePt t="33057" x="5461000" y="3684588"/>
          <p14:tracePt t="33089" x="5470525" y="3721100"/>
          <p14:tracePt t="33097" x="5478463" y="3730625"/>
          <p14:tracePt t="33108" x="5478463" y="3767138"/>
          <p14:tracePt t="33118" x="5478463" y="3775075"/>
          <p14:tracePt t="33120" x="5487988" y="3803650"/>
          <p14:tracePt t="33128" x="5487988" y="3821113"/>
          <p14:tracePt t="33136" x="5487988" y="3848100"/>
          <p14:tracePt t="33145" x="5487988" y="3884613"/>
          <p14:tracePt t="33152" x="5487988" y="3903663"/>
          <p14:tracePt t="33161" x="5487988" y="3948113"/>
          <p14:tracePt t="33167" x="5487988" y="3967163"/>
          <p14:tracePt t="33176" x="5487988" y="3994150"/>
          <p14:tracePt t="33183" x="5487988" y="4003675"/>
          <p14:tracePt t="33191" x="5487988" y="4013200"/>
          <p14:tracePt t="33200" x="5487988" y="4021138"/>
          <p14:tracePt t="33365" x="5487988" y="3976688"/>
          <p14:tracePt t="33371" x="5487988" y="3903663"/>
          <p14:tracePt t="33377" x="5487988" y="3811588"/>
          <p14:tracePt t="33383" x="5487988" y="3784600"/>
          <p14:tracePt t="33392" x="5487988" y="3748088"/>
          <p14:tracePt t="33399" x="5487988" y="3711575"/>
          <p14:tracePt t="33408" x="5487988" y="3694113"/>
          <p14:tracePt t="33416" x="5487988" y="3665538"/>
          <p14:tracePt t="33423" x="5487988" y="3648075"/>
          <p14:tracePt t="33431" x="5487988" y="3621088"/>
          <p14:tracePt t="33440" x="5478463" y="3592513"/>
          <p14:tracePt t="33448" x="5478463" y="3556000"/>
          <p14:tracePt t="33463" x="5478463" y="3548063"/>
          <p14:tracePt t="33496" x="5478463" y="3529013"/>
          <p14:tracePt t="33594" x="5478463" y="3548063"/>
          <p14:tracePt t="33602" x="5487988" y="3584575"/>
          <p14:tracePt t="33609" x="5514975" y="3592513"/>
          <p14:tracePt t="33616" x="5561013" y="3621088"/>
          <p14:tracePt t="33625" x="5597525" y="3629025"/>
          <p14:tracePt t="33632" x="5624513" y="3648075"/>
          <p14:tracePt t="33641" x="5653088" y="3657600"/>
          <p14:tracePt t="33648" x="5661025" y="3657600"/>
          <p14:tracePt t="33712" x="5661025" y="3665538"/>
          <p14:tracePt t="33720" x="5661025" y="3675063"/>
          <p14:tracePt t="33728" x="5661025" y="3694113"/>
          <p14:tracePt t="33736" x="5643563" y="3711575"/>
          <p14:tracePt t="33744" x="5624513" y="3711575"/>
          <p14:tracePt t="33752" x="5597525" y="3721100"/>
          <p14:tracePt t="33760" x="5570538" y="3730625"/>
          <p14:tracePt t="33768" x="5534025" y="3730625"/>
          <p14:tracePt t="33776" x="5497513" y="3730625"/>
          <p14:tracePt t="33783" x="5487988" y="3730625"/>
          <p14:tracePt t="33792" x="5478463" y="3730625"/>
          <p14:tracePt t="33799" x="5461000" y="3748088"/>
          <p14:tracePt t="34289" x="5570538" y="3794125"/>
          <p14:tracePt t="34297" x="5670550" y="3848100"/>
          <p14:tracePt t="34305" x="5780088" y="3884613"/>
          <p14:tracePt t="34311" x="5862638" y="3911600"/>
          <p14:tracePt t="34320" x="5935663" y="3930650"/>
          <p14:tracePt t="34328" x="5980113" y="3948113"/>
          <p14:tracePt t="34335" x="6007100" y="3957638"/>
          <p14:tracePt t="34344" x="6026150" y="3957638"/>
          <p14:tracePt t="34351" x="6035675" y="3967163"/>
          <p14:tracePt t="34721" x="6035675" y="3948113"/>
          <p14:tracePt t="34727" x="6026150" y="3911600"/>
          <p14:tracePt t="34736" x="5999163" y="3867150"/>
          <p14:tracePt t="34744" x="5989638" y="3857625"/>
          <p14:tracePt t="34752" x="5962650" y="3830638"/>
          <p14:tracePt t="34759" x="5962650" y="3821113"/>
          <p14:tracePt t="34768" x="5935663" y="3794125"/>
          <p14:tracePt t="34776" x="5926138" y="3784600"/>
          <p14:tracePt t="34784" x="5916613" y="3767138"/>
          <p14:tracePt t="34985" x="6007100" y="3738563"/>
          <p14:tracePt t="34992" x="6135688" y="3730625"/>
          <p14:tracePt t="35001" x="6281738" y="3702050"/>
          <p14:tracePt t="35007" x="6408738" y="3684588"/>
          <p14:tracePt t="35016" x="6573838" y="3665538"/>
          <p14:tracePt t="35023" x="6746875" y="3621088"/>
          <p14:tracePt t="35032" x="6929438" y="3611563"/>
          <p14:tracePt t="35040" x="7110413" y="3592513"/>
          <p14:tracePt t="35048" x="7292975" y="3548063"/>
          <p14:tracePt t="35056" x="7439025" y="3548063"/>
          <p14:tracePt t="35064" x="7567613" y="3548063"/>
          <p14:tracePt t="35073" x="7639050" y="3548063"/>
          <p14:tracePt t="35079" x="7694613" y="3548063"/>
          <p14:tracePt t="35089" x="7740650" y="3548063"/>
          <p14:tracePt t="35096" x="7748588" y="3538538"/>
          <p14:tracePt t="35161" x="7767638" y="3538538"/>
          <p14:tracePt t="35173" x="7813675" y="3538538"/>
          <p14:tracePt t="35179" x="7885113" y="3538538"/>
          <p14:tracePt t="35184" x="8031163" y="3519488"/>
          <p14:tracePt t="35192" x="8159750" y="3511550"/>
          <p14:tracePt t="35200" x="8286750" y="3511550"/>
          <p14:tracePt t="35208" x="8451850" y="3511550"/>
          <p14:tracePt t="35216" x="8615363" y="3482975"/>
          <p14:tracePt t="35223" x="8761413" y="3465513"/>
          <p14:tracePt t="35232" x="8907463" y="3465513"/>
          <p14:tracePt t="35239" x="8997950" y="3465513"/>
          <p14:tracePt t="35248" x="9107488" y="346551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ja-JP"/>
              <a:t>Star graph</a:t>
            </a:r>
          </a:p>
        </p:txBody>
      </p:sp>
      <p:grpSp>
        <p:nvGrpSpPr>
          <p:cNvPr id="87043" name="Group 3"/>
          <p:cNvGrpSpPr>
            <a:grpSpLocks/>
          </p:cNvGrpSpPr>
          <p:nvPr/>
        </p:nvGrpSpPr>
        <p:grpSpPr bwMode="auto">
          <a:xfrm>
            <a:off x="2057400" y="1828800"/>
            <a:ext cx="762000" cy="1219200"/>
            <a:chOff x="1296" y="1152"/>
            <a:chExt cx="480" cy="768"/>
          </a:xfrm>
        </p:grpSpPr>
        <p:grpSp>
          <p:nvGrpSpPr>
            <p:cNvPr id="87044" name="Group 4"/>
            <p:cNvGrpSpPr>
              <a:grpSpLocks/>
            </p:cNvGrpSpPr>
            <p:nvPr/>
          </p:nvGrpSpPr>
          <p:grpSpPr bwMode="auto">
            <a:xfrm>
              <a:off x="1296" y="1152"/>
              <a:ext cx="480" cy="768"/>
              <a:chOff x="1296" y="1152"/>
              <a:chExt cx="480" cy="768"/>
            </a:xfrm>
          </p:grpSpPr>
          <p:sp>
            <p:nvSpPr>
              <p:cNvPr id="87045" name="Oval 5"/>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46" name="Oval 6"/>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47" name="Oval 7"/>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48" name="Oval 8"/>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49" name="Oval 9"/>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50" name="Oval 10"/>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051" name="Line 11"/>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52" name="Line 12"/>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53" name="Line 13"/>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54" name="Line 14"/>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55" name="Line 15"/>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56" name="Line 16"/>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7057" name="Group 17"/>
          <p:cNvGrpSpPr>
            <a:grpSpLocks/>
          </p:cNvGrpSpPr>
          <p:nvPr/>
        </p:nvGrpSpPr>
        <p:grpSpPr bwMode="auto">
          <a:xfrm>
            <a:off x="2133600" y="3657600"/>
            <a:ext cx="762000" cy="1219200"/>
            <a:chOff x="1296" y="1152"/>
            <a:chExt cx="480" cy="768"/>
          </a:xfrm>
        </p:grpSpPr>
        <p:grpSp>
          <p:nvGrpSpPr>
            <p:cNvPr id="87058" name="Group 18"/>
            <p:cNvGrpSpPr>
              <a:grpSpLocks/>
            </p:cNvGrpSpPr>
            <p:nvPr/>
          </p:nvGrpSpPr>
          <p:grpSpPr bwMode="auto">
            <a:xfrm>
              <a:off x="1296" y="1152"/>
              <a:ext cx="480" cy="768"/>
              <a:chOff x="1296" y="1152"/>
              <a:chExt cx="480" cy="768"/>
            </a:xfrm>
          </p:grpSpPr>
          <p:sp>
            <p:nvSpPr>
              <p:cNvPr id="87059" name="Oval 19"/>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0" name="Oval 20"/>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1" name="Oval 21"/>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2" name="Oval 22"/>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3" name="Oval 23"/>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4" name="Oval 24"/>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065" name="Line 25"/>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6" name="Line 26"/>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7" name="Line 27"/>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8" name="Line 28"/>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69" name="Line 29"/>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70" name="Line 30"/>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7071" name="Group 31"/>
          <p:cNvGrpSpPr>
            <a:grpSpLocks/>
          </p:cNvGrpSpPr>
          <p:nvPr/>
        </p:nvGrpSpPr>
        <p:grpSpPr bwMode="auto">
          <a:xfrm>
            <a:off x="5562600" y="3657600"/>
            <a:ext cx="762000" cy="1219200"/>
            <a:chOff x="1296" y="1152"/>
            <a:chExt cx="480" cy="768"/>
          </a:xfrm>
        </p:grpSpPr>
        <p:grpSp>
          <p:nvGrpSpPr>
            <p:cNvPr id="87072" name="Group 32"/>
            <p:cNvGrpSpPr>
              <a:grpSpLocks/>
            </p:cNvGrpSpPr>
            <p:nvPr/>
          </p:nvGrpSpPr>
          <p:grpSpPr bwMode="auto">
            <a:xfrm>
              <a:off x="1296" y="1152"/>
              <a:ext cx="480" cy="768"/>
              <a:chOff x="1296" y="1152"/>
              <a:chExt cx="480" cy="768"/>
            </a:xfrm>
          </p:grpSpPr>
          <p:sp>
            <p:nvSpPr>
              <p:cNvPr id="87073" name="Oval 33"/>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74" name="Oval 34"/>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75" name="Oval 35"/>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76" name="Oval 36"/>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77" name="Oval 37"/>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78" name="Oval 38"/>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079" name="Line 39"/>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0" name="Line 40"/>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1" name="Line 41"/>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2" name="Line 42"/>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3" name="Line 43"/>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4" name="Line 44"/>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7085" name="Group 45"/>
          <p:cNvGrpSpPr>
            <a:grpSpLocks/>
          </p:cNvGrpSpPr>
          <p:nvPr/>
        </p:nvGrpSpPr>
        <p:grpSpPr bwMode="auto">
          <a:xfrm>
            <a:off x="5562600" y="1828800"/>
            <a:ext cx="762000" cy="1219200"/>
            <a:chOff x="1296" y="1152"/>
            <a:chExt cx="480" cy="768"/>
          </a:xfrm>
        </p:grpSpPr>
        <p:grpSp>
          <p:nvGrpSpPr>
            <p:cNvPr id="87086" name="Group 46"/>
            <p:cNvGrpSpPr>
              <a:grpSpLocks/>
            </p:cNvGrpSpPr>
            <p:nvPr/>
          </p:nvGrpSpPr>
          <p:grpSpPr bwMode="auto">
            <a:xfrm>
              <a:off x="1296" y="1152"/>
              <a:ext cx="480" cy="768"/>
              <a:chOff x="1296" y="1152"/>
              <a:chExt cx="480" cy="768"/>
            </a:xfrm>
          </p:grpSpPr>
          <p:sp>
            <p:nvSpPr>
              <p:cNvPr id="87087" name="Oval 47"/>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8" name="Oval 48"/>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89" name="Oval 49"/>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0" name="Oval 50"/>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1" name="Oval 51"/>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2" name="Oval 52"/>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093" name="Line 53"/>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4" name="Line 54"/>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5" name="Line 55"/>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6" name="Line 56"/>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7" name="Line 57"/>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098" name="Line 58"/>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099" name="Text Box 59"/>
          <p:cNvSpPr txBox="1">
            <a:spLocks noChangeArrowheads="1"/>
          </p:cNvSpPr>
          <p:nvPr/>
        </p:nvSpPr>
        <p:spPr bwMode="auto">
          <a:xfrm>
            <a:off x="1524000" y="1447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ABCD</a:t>
            </a:r>
          </a:p>
        </p:txBody>
      </p:sp>
      <p:sp>
        <p:nvSpPr>
          <p:cNvPr id="87100" name="Text Box 60"/>
          <p:cNvSpPr txBox="1">
            <a:spLocks noChangeArrowheads="1"/>
          </p:cNvSpPr>
          <p:nvPr/>
        </p:nvSpPr>
        <p:spPr bwMode="auto">
          <a:xfrm>
            <a:off x="990600" y="2438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BACD</a:t>
            </a:r>
          </a:p>
        </p:txBody>
      </p:sp>
      <p:sp>
        <p:nvSpPr>
          <p:cNvPr id="87101" name="Text Box 61"/>
          <p:cNvSpPr txBox="1">
            <a:spLocks noChangeArrowheads="1"/>
          </p:cNvSpPr>
          <p:nvPr/>
        </p:nvSpPr>
        <p:spPr bwMode="auto">
          <a:xfrm>
            <a:off x="4724400" y="2743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BCDA</a:t>
            </a:r>
          </a:p>
        </p:txBody>
      </p:sp>
      <p:sp>
        <p:nvSpPr>
          <p:cNvPr id="87102" name="Text Box 62"/>
          <p:cNvSpPr txBox="1">
            <a:spLocks noChangeArrowheads="1"/>
          </p:cNvSpPr>
          <p:nvPr/>
        </p:nvSpPr>
        <p:spPr bwMode="auto">
          <a:xfrm>
            <a:off x="990600" y="1828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CBAD</a:t>
            </a:r>
          </a:p>
        </p:txBody>
      </p:sp>
      <p:sp>
        <p:nvSpPr>
          <p:cNvPr id="87103" name="Text Box 63"/>
          <p:cNvSpPr txBox="1">
            <a:spLocks noChangeArrowheads="1"/>
          </p:cNvSpPr>
          <p:nvPr/>
        </p:nvSpPr>
        <p:spPr bwMode="auto">
          <a:xfrm>
            <a:off x="2514600" y="32766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CDAB</a:t>
            </a:r>
          </a:p>
        </p:txBody>
      </p:sp>
      <p:sp>
        <p:nvSpPr>
          <p:cNvPr id="87104" name="Text Box 64"/>
          <p:cNvSpPr txBox="1">
            <a:spLocks noChangeArrowheads="1"/>
          </p:cNvSpPr>
          <p:nvPr/>
        </p:nvSpPr>
        <p:spPr bwMode="auto">
          <a:xfrm>
            <a:off x="1143000" y="38100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DCAB</a:t>
            </a:r>
          </a:p>
        </p:txBody>
      </p:sp>
      <p:sp>
        <p:nvSpPr>
          <p:cNvPr id="87105" name="Text Box 65"/>
          <p:cNvSpPr txBox="1">
            <a:spLocks noChangeArrowheads="1"/>
          </p:cNvSpPr>
          <p:nvPr/>
        </p:nvSpPr>
        <p:spPr bwMode="auto">
          <a:xfrm>
            <a:off x="1981200" y="5029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CADB</a:t>
            </a:r>
          </a:p>
        </p:txBody>
      </p:sp>
      <p:sp>
        <p:nvSpPr>
          <p:cNvPr id="87106" name="Text Box 66"/>
          <p:cNvSpPr txBox="1">
            <a:spLocks noChangeArrowheads="1"/>
          </p:cNvSpPr>
          <p:nvPr/>
        </p:nvSpPr>
        <p:spPr bwMode="auto">
          <a:xfrm>
            <a:off x="2895600" y="4495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DACB</a:t>
            </a:r>
          </a:p>
        </p:txBody>
      </p:sp>
      <p:sp>
        <p:nvSpPr>
          <p:cNvPr id="87107" name="Text Box 67"/>
          <p:cNvSpPr txBox="1">
            <a:spLocks noChangeArrowheads="1"/>
          </p:cNvSpPr>
          <p:nvPr/>
        </p:nvSpPr>
        <p:spPr bwMode="auto">
          <a:xfrm>
            <a:off x="2819400" y="3733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ADCB</a:t>
            </a:r>
          </a:p>
        </p:txBody>
      </p:sp>
      <p:sp>
        <p:nvSpPr>
          <p:cNvPr id="87108" name="Text Box 68"/>
          <p:cNvSpPr txBox="1">
            <a:spLocks noChangeArrowheads="1"/>
          </p:cNvSpPr>
          <p:nvPr/>
        </p:nvSpPr>
        <p:spPr bwMode="auto">
          <a:xfrm>
            <a:off x="5486400" y="1447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DBCA</a:t>
            </a:r>
          </a:p>
        </p:txBody>
      </p:sp>
      <p:sp>
        <p:nvSpPr>
          <p:cNvPr id="87109" name="Text Box 69"/>
          <p:cNvSpPr txBox="1">
            <a:spLocks noChangeArrowheads="1"/>
          </p:cNvSpPr>
          <p:nvPr/>
        </p:nvSpPr>
        <p:spPr bwMode="auto">
          <a:xfrm>
            <a:off x="2819400" y="1981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BACD</a:t>
            </a:r>
          </a:p>
        </p:txBody>
      </p:sp>
      <p:sp>
        <p:nvSpPr>
          <p:cNvPr id="87110" name="Text Box 70"/>
          <p:cNvSpPr txBox="1">
            <a:spLocks noChangeArrowheads="1"/>
          </p:cNvSpPr>
          <p:nvPr/>
        </p:nvSpPr>
        <p:spPr bwMode="auto">
          <a:xfrm>
            <a:off x="2590800" y="2590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CABD</a:t>
            </a:r>
          </a:p>
        </p:txBody>
      </p:sp>
      <p:sp>
        <p:nvSpPr>
          <p:cNvPr id="87111" name="Text Box 71"/>
          <p:cNvSpPr txBox="1">
            <a:spLocks noChangeArrowheads="1"/>
          </p:cNvSpPr>
          <p:nvPr/>
        </p:nvSpPr>
        <p:spPr bwMode="auto">
          <a:xfrm>
            <a:off x="6096000" y="30480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DCBA</a:t>
            </a:r>
          </a:p>
        </p:txBody>
      </p:sp>
      <p:sp>
        <p:nvSpPr>
          <p:cNvPr id="87112" name="Text Box 72"/>
          <p:cNvSpPr txBox="1">
            <a:spLocks noChangeArrowheads="1"/>
          </p:cNvSpPr>
          <p:nvPr/>
        </p:nvSpPr>
        <p:spPr bwMode="auto">
          <a:xfrm>
            <a:off x="6324600" y="1981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BDCA</a:t>
            </a:r>
          </a:p>
        </p:txBody>
      </p:sp>
      <p:sp>
        <p:nvSpPr>
          <p:cNvPr id="87113" name="Text Box 73"/>
          <p:cNvSpPr txBox="1">
            <a:spLocks noChangeArrowheads="1"/>
          </p:cNvSpPr>
          <p:nvPr/>
        </p:nvSpPr>
        <p:spPr bwMode="auto">
          <a:xfrm>
            <a:off x="6400800" y="2590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CDBA</a:t>
            </a:r>
          </a:p>
        </p:txBody>
      </p:sp>
      <p:sp>
        <p:nvSpPr>
          <p:cNvPr id="87114" name="Text Box 74"/>
          <p:cNvSpPr txBox="1">
            <a:spLocks noChangeArrowheads="1"/>
          </p:cNvSpPr>
          <p:nvPr/>
        </p:nvSpPr>
        <p:spPr bwMode="auto">
          <a:xfrm>
            <a:off x="5334000" y="3352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BDAC</a:t>
            </a:r>
          </a:p>
        </p:txBody>
      </p:sp>
      <p:sp>
        <p:nvSpPr>
          <p:cNvPr id="87115" name="Text Box 75"/>
          <p:cNvSpPr txBox="1">
            <a:spLocks noChangeArrowheads="1"/>
          </p:cNvSpPr>
          <p:nvPr/>
        </p:nvSpPr>
        <p:spPr bwMode="auto">
          <a:xfrm>
            <a:off x="6324600" y="3886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ADBC</a:t>
            </a:r>
          </a:p>
        </p:txBody>
      </p:sp>
      <p:sp>
        <p:nvSpPr>
          <p:cNvPr id="87116" name="Text Box 76"/>
          <p:cNvSpPr txBox="1">
            <a:spLocks noChangeArrowheads="1"/>
          </p:cNvSpPr>
          <p:nvPr/>
        </p:nvSpPr>
        <p:spPr bwMode="auto">
          <a:xfrm>
            <a:off x="6400800" y="4495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DABC</a:t>
            </a:r>
          </a:p>
        </p:txBody>
      </p:sp>
      <p:sp>
        <p:nvSpPr>
          <p:cNvPr id="87117" name="Text Box 77"/>
          <p:cNvSpPr txBox="1">
            <a:spLocks noChangeArrowheads="1"/>
          </p:cNvSpPr>
          <p:nvPr/>
        </p:nvSpPr>
        <p:spPr bwMode="auto">
          <a:xfrm>
            <a:off x="5791200" y="5029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BADC</a:t>
            </a:r>
          </a:p>
        </p:txBody>
      </p:sp>
      <p:sp>
        <p:nvSpPr>
          <p:cNvPr id="87118" name="Text Box 78"/>
          <p:cNvSpPr txBox="1">
            <a:spLocks noChangeArrowheads="1"/>
          </p:cNvSpPr>
          <p:nvPr/>
        </p:nvSpPr>
        <p:spPr bwMode="auto">
          <a:xfrm>
            <a:off x="4724400" y="45720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ABDC</a:t>
            </a:r>
          </a:p>
        </p:txBody>
      </p:sp>
      <p:sp>
        <p:nvSpPr>
          <p:cNvPr id="87119" name="Text Box 79"/>
          <p:cNvSpPr txBox="1">
            <a:spLocks noChangeArrowheads="1"/>
          </p:cNvSpPr>
          <p:nvPr/>
        </p:nvSpPr>
        <p:spPr bwMode="auto">
          <a:xfrm>
            <a:off x="4648200" y="3733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DBAC</a:t>
            </a:r>
          </a:p>
        </p:txBody>
      </p:sp>
      <p:sp>
        <p:nvSpPr>
          <p:cNvPr id="87120" name="Text Box 80"/>
          <p:cNvSpPr txBox="1">
            <a:spLocks noChangeArrowheads="1"/>
          </p:cNvSpPr>
          <p:nvPr/>
        </p:nvSpPr>
        <p:spPr bwMode="auto">
          <a:xfrm>
            <a:off x="1812925" y="3013075"/>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ACBD</a:t>
            </a:r>
          </a:p>
        </p:txBody>
      </p:sp>
      <p:sp>
        <p:nvSpPr>
          <p:cNvPr id="87121" name="Text Box 81"/>
          <p:cNvSpPr txBox="1">
            <a:spLocks noChangeArrowheads="1"/>
          </p:cNvSpPr>
          <p:nvPr/>
        </p:nvSpPr>
        <p:spPr bwMode="auto">
          <a:xfrm>
            <a:off x="4632325" y="1946275"/>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CBDA</a:t>
            </a:r>
          </a:p>
        </p:txBody>
      </p:sp>
      <p:sp>
        <p:nvSpPr>
          <p:cNvPr id="87122" name="Text Box 82"/>
          <p:cNvSpPr txBox="1">
            <a:spLocks noChangeArrowheads="1"/>
          </p:cNvSpPr>
          <p:nvPr/>
        </p:nvSpPr>
        <p:spPr bwMode="auto">
          <a:xfrm>
            <a:off x="974725" y="4460875"/>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ACDB</a:t>
            </a:r>
          </a:p>
        </p:txBody>
      </p:sp>
      <p:grpSp>
        <p:nvGrpSpPr>
          <p:cNvPr id="87123" name="Group 83"/>
          <p:cNvGrpSpPr>
            <a:grpSpLocks/>
          </p:cNvGrpSpPr>
          <p:nvPr/>
        </p:nvGrpSpPr>
        <p:grpSpPr bwMode="auto">
          <a:xfrm>
            <a:off x="1219200" y="5943600"/>
            <a:ext cx="838200" cy="381000"/>
            <a:chOff x="768" y="3744"/>
            <a:chExt cx="528" cy="240"/>
          </a:xfrm>
        </p:grpSpPr>
        <p:sp>
          <p:nvSpPr>
            <p:cNvPr id="87124" name="Oval 84"/>
            <p:cNvSpPr>
              <a:spLocks noChangeArrowheads="1"/>
            </p:cNvSpPr>
            <p:nvPr/>
          </p:nvSpPr>
          <p:spPr bwMode="auto">
            <a:xfrm>
              <a:off x="1200" y="3744"/>
              <a:ext cx="96" cy="240"/>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25" name="Oval 85"/>
            <p:cNvSpPr>
              <a:spLocks noChangeArrowheads="1"/>
            </p:cNvSpPr>
            <p:nvPr/>
          </p:nvSpPr>
          <p:spPr bwMode="auto">
            <a:xfrm>
              <a:off x="1056" y="3744"/>
              <a:ext cx="96" cy="24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26" name="Oval 86"/>
            <p:cNvSpPr>
              <a:spLocks noChangeArrowheads="1"/>
            </p:cNvSpPr>
            <p:nvPr/>
          </p:nvSpPr>
          <p:spPr bwMode="auto">
            <a:xfrm>
              <a:off x="912" y="3744"/>
              <a:ext cx="96" cy="24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27" name="Oval 87"/>
            <p:cNvSpPr>
              <a:spLocks noChangeArrowheads="1"/>
            </p:cNvSpPr>
            <p:nvPr/>
          </p:nvSpPr>
          <p:spPr bwMode="auto">
            <a:xfrm>
              <a:off x="768" y="3744"/>
              <a:ext cx="96" cy="24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128" name="Line 88"/>
          <p:cNvSpPr>
            <a:spLocks noChangeShapeType="1"/>
          </p:cNvSpPr>
          <p:nvPr/>
        </p:nvSpPr>
        <p:spPr bwMode="auto">
          <a:xfrm>
            <a:off x="2286000" y="6172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29" name="Oval 89"/>
          <p:cNvSpPr>
            <a:spLocks noChangeArrowheads="1"/>
          </p:cNvSpPr>
          <p:nvPr/>
        </p:nvSpPr>
        <p:spPr bwMode="auto">
          <a:xfrm>
            <a:off x="3733800" y="5562600"/>
            <a:ext cx="152400" cy="381000"/>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0" name="Oval 90"/>
          <p:cNvSpPr>
            <a:spLocks noChangeArrowheads="1"/>
          </p:cNvSpPr>
          <p:nvPr/>
        </p:nvSpPr>
        <p:spPr bwMode="auto">
          <a:xfrm>
            <a:off x="3505200" y="5562600"/>
            <a:ext cx="152400" cy="381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1" name="Oval 91"/>
          <p:cNvSpPr>
            <a:spLocks noChangeArrowheads="1"/>
          </p:cNvSpPr>
          <p:nvPr/>
        </p:nvSpPr>
        <p:spPr bwMode="auto">
          <a:xfrm>
            <a:off x="3048000" y="5562600"/>
            <a:ext cx="1524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2" name="Oval 92"/>
          <p:cNvSpPr>
            <a:spLocks noChangeArrowheads="1"/>
          </p:cNvSpPr>
          <p:nvPr/>
        </p:nvSpPr>
        <p:spPr bwMode="auto">
          <a:xfrm>
            <a:off x="3276600" y="5562600"/>
            <a:ext cx="152400" cy="3810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3" name="Oval 93"/>
          <p:cNvSpPr>
            <a:spLocks noChangeArrowheads="1"/>
          </p:cNvSpPr>
          <p:nvPr/>
        </p:nvSpPr>
        <p:spPr bwMode="auto">
          <a:xfrm>
            <a:off x="3733800" y="6019800"/>
            <a:ext cx="152400" cy="381000"/>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4" name="Oval 94"/>
          <p:cNvSpPr>
            <a:spLocks noChangeArrowheads="1"/>
          </p:cNvSpPr>
          <p:nvPr/>
        </p:nvSpPr>
        <p:spPr bwMode="auto">
          <a:xfrm>
            <a:off x="3048000" y="6019800"/>
            <a:ext cx="152400" cy="381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5" name="Oval 95"/>
          <p:cNvSpPr>
            <a:spLocks noChangeArrowheads="1"/>
          </p:cNvSpPr>
          <p:nvPr/>
        </p:nvSpPr>
        <p:spPr bwMode="auto">
          <a:xfrm>
            <a:off x="3276600" y="6019800"/>
            <a:ext cx="1524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6" name="Oval 96"/>
          <p:cNvSpPr>
            <a:spLocks noChangeArrowheads="1"/>
          </p:cNvSpPr>
          <p:nvPr/>
        </p:nvSpPr>
        <p:spPr bwMode="auto">
          <a:xfrm>
            <a:off x="3505200" y="6019800"/>
            <a:ext cx="152400" cy="3810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7" name="Oval 97"/>
          <p:cNvSpPr>
            <a:spLocks noChangeArrowheads="1"/>
          </p:cNvSpPr>
          <p:nvPr/>
        </p:nvSpPr>
        <p:spPr bwMode="auto">
          <a:xfrm>
            <a:off x="3048000" y="6477000"/>
            <a:ext cx="152400" cy="381000"/>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8" name="Oval 98"/>
          <p:cNvSpPr>
            <a:spLocks noChangeArrowheads="1"/>
          </p:cNvSpPr>
          <p:nvPr/>
        </p:nvSpPr>
        <p:spPr bwMode="auto">
          <a:xfrm>
            <a:off x="3505200" y="6477000"/>
            <a:ext cx="152400" cy="381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39" name="Oval 99"/>
          <p:cNvSpPr>
            <a:spLocks noChangeArrowheads="1"/>
          </p:cNvSpPr>
          <p:nvPr/>
        </p:nvSpPr>
        <p:spPr bwMode="auto">
          <a:xfrm>
            <a:off x="3276600" y="6477000"/>
            <a:ext cx="1524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0" name="Oval 100"/>
          <p:cNvSpPr>
            <a:spLocks noChangeArrowheads="1"/>
          </p:cNvSpPr>
          <p:nvPr/>
        </p:nvSpPr>
        <p:spPr bwMode="auto">
          <a:xfrm>
            <a:off x="3733800" y="6477000"/>
            <a:ext cx="152400" cy="3810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1" name="Line 101"/>
          <p:cNvSpPr>
            <a:spLocks noChangeShapeType="1"/>
          </p:cNvSpPr>
          <p:nvPr/>
        </p:nvSpPr>
        <p:spPr bwMode="auto">
          <a:xfrm>
            <a:off x="2514600" y="1905000"/>
            <a:ext cx="335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2" name="Line 102"/>
          <p:cNvSpPr>
            <a:spLocks noChangeShapeType="1"/>
          </p:cNvSpPr>
          <p:nvPr/>
        </p:nvSpPr>
        <p:spPr bwMode="auto">
          <a:xfrm>
            <a:off x="2438400" y="29718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3" name="Line 103"/>
          <p:cNvSpPr>
            <a:spLocks noChangeShapeType="1"/>
          </p:cNvSpPr>
          <p:nvPr/>
        </p:nvSpPr>
        <p:spPr bwMode="auto">
          <a:xfrm>
            <a:off x="25146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4" name="Line 104"/>
          <p:cNvSpPr>
            <a:spLocks noChangeShapeType="1"/>
          </p:cNvSpPr>
          <p:nvPr/>
        </p:nvSpPr>
        <p:spPr bwMode="auto">
          <a:xfrm>
            <a:off x="2514600" y="48006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5" name="Line 105"/>
          <p:cNvSpPr>
            <a:spLocks noChangeShapeType="1"/>
          </p:cNvSpPr>
          <p:nvPr/>
        </p:nvSpPr>
        <p:spPr bwMode="auto">
          <a:xfrm>
            <a:off x="2743200" y="2667000"/>
            <a:ext cx="35052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6" name="Line 106"/>
          <p:cNvSpPr>
            <a:spLocks noChangeShapeType="1"/>
          </p:cNvSpPr>
          <p:nvPr/>
        </p:nvSpPr>
        <p:spPr bwMode="auto">
          <a:xfrm>
            <a:off x="2133600" y="2209800"/>
            <a:ext cx="35052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7" name="Line 107"/>
          <p:cNvSpPr>
            <a:spLocks noChangeShapeType="1"/>
          </p:cNvSpPr>
          <p:nvPr/>
        </p:nvSpPr>
        <p:spPr bwMode="auto">
          <a:xfrm>
            <a:off x="2133600" y="2667000"/>
            <a:ext cx="762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8" name="Line 108"/>
          <p:cNvSpPr>
            <a:spLocks noChangeShapeType="1"/>
          </p:cNvSpPr>
          <p:nvPr/>
        </p:nvSpPr>
        <p:spPr bwMode="auto">
          <a:xfrm>
            <a:off x="6248400" y="26670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49" name="Line 109"/>
          <p:cNvSpPr>
            <a:spLocks noChangeShapeType="1"/>
          </p:cNvSpPr>
          <p:nvPr/>
        </p:nvSpPr>
        <p:spPr bwMode="auto">
          <a:xfrm flipH="1">
            <a:off x="2819400" y="2209800"/>
            <a:ext cx="34290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50" name="Line 110"/>
          <p:cNvSpPr>
            <a:spLocks noChangeShapeType="1"/>
          </p:cNvSpPr>
          <p:nvPr/>
        </p:nvSpPr>
        <p:spPr bwMode="auto">
          <a:xfrm flipH="1">
            <a:off x="2209800" y="2667000"/>
            <a:ext cx="34290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7151" name="Group 111"/>
          <p:cNvGrpSpPr>
            <a:grpSpLocks/>
          </p:cNvGrpSpPr>
          <p:nvPr/>
        </p:nvGrpSpPr>
        <p:grpSpPr bwMode="auto">
          <a:xfrm flipH="1">
            <a:off x="5334000" y="2209800"/>
            <a:ext cx="228600" cy="2286000"/>
            <a:chOff x="1776" y="1392"/>
            <a:chExt cx="144" cy="1440"/>
          </a:xfrm>
        </p:grpSpPr>
        <p:sp>
          <p:nvSpPr>
            <p:cNvPr id="87152" name="Line 112"/>
            <p:cNvSpPr>
              <a:spLocks noChangeShapeType="1"/>
            </p:cNvSpPr>
            <p:nvPr/>
          </p:nvSpPr>
          <p:spPr bwMode="auto">
            <a:xfrm>
              <a:off x="1776" y="1392"/>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53" name="Line 113"/>
            <p:cNvSpPr>
              <a:spLocks noChangeShapeType="1"/>
            </p:cNvSpPr>
            <p:nvPr/>
          </p:nvSpPr>
          <p:spPr bwMode="auto">
            <a:xfrm>
              <a:off x="1920" y="1536"/>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54" name="Line 114"/>
            <p:cNvSpPr>
              <a:spLocks noChangeShapeType="1"/>
            </p:cNvSpPr>
            <p:nvPr/>
          </p:nvSpPr>
          <p:spPr bwMode="auto">
            <a:xfrm flipH="1">
              <a:off x="1776" y="2736"/>
              <a:ext cx="14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7155" name="Group 115"/>
          <p:cNvGrpSpPr>
            <a:grpSpLocks/>
          </p:cNvGrpSpPr>
          <p:nvPr/>
        </p:nvGrpSpPr>
        <p:grpSpPr bwMode="auto">
          <a:xfrm>
            <a:off x="2819400" y="2209800"/>
            <a:ext cx="228600" cy="2286000"/>
            <a:chOff x="1776" y="1392"/>
            <a:chExt cx="144" cy="1440"/>
          </a:xfrm>
        </p:grpSpPr>
        <p:sp>
          <p:nvSpPr>
            <p:cNvPr id="87156" name="Line 116"/>
            <p:cNvSpPr>
              <a:spLocks noChangeShapeType="1"/>
            </p:cNvSpPr>
            <p:nvPr/>
          </p:nvSpPr>
          <p:spPr bwMode="auto">
            <a:xfrm>
              <a:off x="1776" y="1392"/>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57" name="Line 117"/>
            <p:cNvSpPr>
              <a:spLocks noChangeShapeType="1"/>
            </p:cNvSpPr>
            <p:nvPr/>
          </p:nvSpPr>
          <p:spPr bwMode="auto">
            <a:xfrm>
              <a:off x="1920" y="1536"/>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158" name="Line 118"/>
            <p:cNvSpPr>
              <a:spLocks noChangeShapeType="1"/>
            </p:cNvSpPr>
            <p:nvPr/>
          </p:nvSpPr>
          <p:spPr bwMode="auto">
            <a:xfrm flipH="1">
              <a:off x="1776" y="2736"/>
              <a:ext cx="14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159" name="Text Box 119"/>
          <p:cNvSpPr txBox="1">
            <a:spLocks noChangeArrowheads="1"/>
          </p:cNvSpPr>
          <p:nvPr/>
        </p:nvSpPr>
        <p:spPr bwMode="auto">
          <a:xfrm>
            <a:off x="4643438" y="5681663"/>
            <a:ext cx="2705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Connection n! nodes</a:t>
            </a:r>
          </a:p>
        </p:txBody>
      </p:sp>
      <p:pic>
        <p:nvPicPr>
          <p:cNvPr id="2" name="オーディオ 1">
            <a:hlinkClick r:id="" action="ppaction://media"/>
            <a:extLst>
              <a:ext uri="{FF2B5EF4-FFF2-40B4-BE49-F238E27FC236}">
                <a16:creationId xmlns:a16="http://schemas.microsoft.com/office/drawing/2014/main" id="{BADDA19B-B5DC-4645-90F5-33F08C89D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841"/>
    </mc:Choice>
    <mc:Fallback xmlns="">
      <p:transition spd="slow" advTm="10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2" x="8223250" y="3529013"/>
          <p14:tracePt t="408" x="7704138" y="3529013"/>
          <p14:tracePt t="415" x="7146925" y="3529013"/>
          <p14:tracePt t="422" x="6700838" y="3529013"/>
          <p14:tracePt t="430" x="6254750" y="3529013"/>
          <p14:tracePt t="438" x="6053138" y="3529013"/>
          <p14:tracePt t="447" x="5907088" y="3529013"/>
          <p14:tracePt t="455" x="5816600" y="3529013"/>
          <p14:tracePt t="462" x="5797550" y="3529013"/>
          <p14:tracePt t="494" x="5789613" y="3529013"/>
          <p14:tracePt t="696" x="5826125" y="3475038"/>
          <p14:tracePt t="703" x="5889625" y="3446463"/>
          <p14:tracePt t="710" x="5999163" y="3411538"/>
          <p14:tracePt t="718" x="6080125" y="3382963"/>
          <p14:tracePt t="726" x="6162675" y="3328988"/>
          <p14:tracePt t="735" x="6245225" y="3302000"/>
          <p14:tracePt t="742" x="6308725" y="3265488"/>
          <p14:tracePt t="750" x="6418263" y="3219450"/>
          <p14:tracePt t="759" x="6500813" y="3173413"/>
          <p14:tracePt t="766" x="6618288" y="3119438"/>
          <p14:tracePt t="776" x="6718300" y="3063875"/>
          <p14:tracePt t="783" x="6754813" y="3054350"/>
          <p14:tracePt t="792" x="6791325" y="3017838"/>
          <p14:tracePt t="798" x="6819900" y="3000375"/>
          <p14:tracePt t="831" x="6827838" y="2990850"/>
          <p14:tracePt t="1000" x="6837363" y="2990850"/>
          <p14:tracePt t="1009" x="6864350" y="2982913"/>
          <p14:tracePt t="1017" x="6900863" y="2936875"/>
          <p14:tracePt t="1024" x="6929438" y="2909888"/>
          <p14:tracePt t="1031" x="6964363" y="2844800"/>
          <p14:tracePt t="1040" x="6992938" y="2808288"/>
          <p14:tracePt t="1050" x="7010400" y="2781300"/>
          <p14:tracePt t="1055" x="7029450" y="2763838"/>
          <p14:tracePt t="1064" x="7029450" y="2744788"/>
          <p14:tracePt t="1071" x="7037388" y="2735263"/>
          <p14:tracePt t="1081" x="7037388" y="2717800"/>
          <p14:tracePt t="1096" x="7046913" y="2708275"/>
          <p14:tracePt t="1127" x="7065963" y="2681288"/>
          <p14:tracePt t="1135" x="7073900" y="2654300"/>
          <p14:tracePt t="1145" x="7073900" y="2625725"/>
          <p14:tracePt t="1151" x="7073900" y="2608263"/>
          <p14:tracePt t="1161" x="7083425" y="2581275"/>
          <p14:tracePt t="1167" x="7092950" y="2562225"/>
          <p14:tracePt t="1176" x="7110413" y="2517775"/>
          <p14:tracePt t="1183" x="7119938" y="2498725"/>
          <p14:tracePt t="1192" x="7129463" y="2462213"/>
          <p14:tracePt t="1480" x="7156450" y="2452688"/>
          <p14:tracePt t="1486" x="7202488" y="2452688"/>
          <p14:tracePt t="1495" x="7265988" y="2452688"/>
          <p14:tracePt t="1502" x="7312025" y="2435225"/>
          <p14:tracePt t="1510" x="7356475" y="2416175"/>
          <p14:tracePt t="1518" x="7385050" y="2408238"/>
          <p14:tracePt t="1526" x="7429500" y="2398713"/>
          <p14:tracePt t="1534" x="7439025" y="2398713"/>
          <p14:tracePt t="1543" x="7466013" y="2389188"/>
          <p14:tracePt t="1550" x="7485063" y="2371725"/>
          <p14:tracePt t="1558" x="7494588" y="2362200"/>
          <p14:tracePt t="1575" x="7494588" y="2352675"/>
          <p14:tracePt t="1598" x="7502525" y="2343150"/>
          <p14:tracePt t="2232" x="7512050" y="2335213"/>
          <p14:tracePt t="18840" x="7512050" y="2325688"/>
          <p14:tracePt t="18849" x="7429500" y="2325688"/>
          <p14:tracePt t="18858" x="7319963" y="2325688"/>
          <p14:tracePt t="18864" x="7192963" y="2335213"/>
          <p14:tracePt t="18871" x="7056438" y="2352675"/>
          <p14:tracePt t="18879" x="6964363" y="2352675"/>
          <p14:tracePt t="18887" x="6910388" y="2352675"/>
          <p14:tracePt t="18894" x="6783388" y="2352675"/>
          <p14:tracePt t="18904" x="6754813" y="2352675"/>
          <p14:tracePt t="18910" x="6727825" y="2352675"/>
          <p14:tracePt t="18918" x="6700838" y="2352675"/>
          <p14:tracePt t="18926" x="6691313" y="2352675"/>
          <p14:tracePt t="18951" x="6681788" y="2352675"/>
          <p14:tracePt t="19016" x="6681788" y="2343150"/>
          <p14:tracePt t="19025" x="6673850" y="2335213"/>
          <p14:tracePt t="19033" x="6673850" y="2325688"/>
          <p14:tracePt t="19048" x="6673850" y="2306638"/>
          <p14:tracePt t="19063" x="6673850" y="2289175"/>
          <p14:tracePt t="19071" x="6673850" y="2270125"/>
          <p14:tracePt t="19079" x="6654800" y="2233613"/>
          <p14:tracePt t="19087" x="6654800" y="2216150"/>
          <p14:tracePt t="19095" x="6645275" y="2197100"/>
          <p14:tracePt t="19104" x="6637338" y="2160588"/>
          <p14:tracePt t="19111" x="6637338" y="2152650"/>
          <p14:tracePt t="19119" x="6627813" y="2116138"/>
          <p14:tracePt t="19127" x="6600825" y="2070100"/>
          <p14:tracePt t="19137" x="6600825" y="2052638"/>
          <p14:tracePt t="19142" x="6591300" y="2006600"/>
          <p14:tracePt t="19150" x="6591300" y="1951038"/>
          <p14:tracePt t="19159" x="6591300" y="1914525"/>
          <p14:tracePt t="19166" x="6591300" y="1887538"/>
          <p14:tracePt t="19174" x="6591300" y="1841500"/>
          <p14:tracePt t="19183" x="6591300" y="1804988"/>
          <p14:tracePt t="19191" x="6591300" y="1768475"/>
          <p14:tracePt t="19199" x="6600825" y="1741488"/>
          <p14:tracePt t="19208" x="6600825" y="1714500"/>
          <p14:tracePt t="19215" x="6618288" y="1677988"/>
          <p14:tracePt t="19224" x="6637338" y="1641475"/>
          <p14:tracePt t="19231" x="6654800" y="1604963"/>
          <p14:tracePt t="19241" x="6664325" y="1587500"/>
          <p14:tracePt t="19247" x="6673850" y="1550988"/>
          <p14:tracePt t="19259" x="6691313" y="1514475"/>
          <p14:tracePt t="19270" x="6700838" y="1495425"/>
          <p14:tracePt t="19278" x="6700838" y="1468438"/>
          <p14:tracePt t="19286" x="6700838" y="1449388"/>
          <p14:tracePt t="19295" x="6710363" y="1441450"/>
          <p14:tracePt t="19302" x="6710363" y="1412875"/>
          <p14:tracePt t="19311" x="6710363" y="1395413"/>
          <p14:tracePt t="19318" x="6710363" y="1376363"/>
          <p14:tracePt t="19327" x="6718300" y="1358900"/>
          <p14:tracePt t="19336" x="6718300" y="1331913"/>
          <p14:tracePt t="19342" x="6718300" y="1303338"/>
          <p14:tracePt t="19351" x="6737350" y="1258888"/>
          <p14:tracePt t="19358" x="6754813" y="1231900"/>
          <p14:tracePt t="19366" x="6764338" y="1195388"/>
          <p14:tracePt t="19374" x="6773863" y="1166813"/>
          <p14:tracePt t="19383" x="6773863" y="1122363"/>
          <p14:tracePt t="19392" x="6791325" y="1085850"/>
          <p14:tracePt t="19399" x="6791325" y="1076325"/>
          <p14:tracePt t="19408" x="6800850" y="1049338"/>
          <p14:tracePt t="19415" x="6800850" y="1030288"/>
          <p14:tracePt t="19425" x="6800850" y="1012825"/>
          <p14:tracePt t="19431" x="6800850" y="1003300"/>
          <p14:tracePt t="19447" x="6800850" y="984250"/>
          <p14:tracePt t="19470" x="6800850" y="976313"/>
          <p14:tracePt t="19479" x="6800850" y="966788"/>
          <p14:tracePt t="19503" x="6800850" y="947738"/>
          <p14:tracePt t="19527" x="6800850" y="939800"/>
          <p14:tracePt t="19537" x="6800850" y="930275"/>
          <p14:tracePt t="19543" x="6800850" y="920750"/>
          <p14:tracePt t="19552" x="6800850" y="903288"/>
          <p14:tracePt t="19561" x="6800850" y="884238"/>
          <p14:tracePt t="19566" x="6800850" y="874713"/>
          <p14:tracePt t="19574" x="6800850" y="857250"/>
          <p14:tracePt t="19591" x="6800850" y="847725"/>
          <p14:tracePt t="19598" x="6800850" y="830263"/>
          <p14:tracePt t="19607" x="6754813" y="811213"/>
          <p14:tracePt t="19615" x="6727825" y="803275"/>
          <p14:tracePt t="19624" x="6673850" y="793750"/>
          <p14:tracePt t="19631" x="6581775" y="774700"/>
          <p14:tracePt t="19640" x="6500813" y="747713"/>
          <p14:tracePt t="19646" x="6427788" y="747713"/>
          <p14:tracePt t="19655" x="6318250" y="747713"/>
          <p14:tracePt t="19662" x="6235700" y="738188"/>
          <p14:tracePt t="19670" x="6162675" y="720725"/>
          <p14:tracePt t="19679" x="6108700" y="720725"/>
          <p14:tracePt t="19687" x="6062663" y="711200"/>
          <p14:tracePt t="19695" x="6035675" y="701675"/>
          <p14:tracePt t="19703" x="6016625" y="693738"/>
          <p14:tracePt t="19711" x="6007100" y="693738"/>
          <p14:tracePt t="19735" x="5999163" y="684213"/>
          <p14:tracePt t="19759" x="5999163" y="674688"/>
          <p14:tracePt t="19792" x="5972175" y="665163"/>
          <p14:tracePt t="19800" x="5953125" y="665163"/>
          <p14:tracePt t="19807" x="5926138" y="665163"/>
          <p14:tracePt t="19815" x="5889625" y="665163"/>
          <p14:tracePt t="19825" x="5853113" y="665163"/>
          <p14:tracePt t="19831" x="5797550" y="657225"/>
          <p14:tracePt t="19844" x="5780088" y="647700"/>
          <p14:tracePt t="19846" x="5753100" y="638175"/>
          <p14:tracePt t="19856" x="5724525" y="628650"/>
          <p14:tracePt t="21046" x="3455988" y="628650"/>
          <p14:tracePt t="21055" x="3446463" y="628650"/>
          <p14:tracePt t="21062" x="3436938" y="628650"/>
          <p14:tracePt t="21070" x="3427413" y="638175"/>
          <p14:tracePt t="21103" x="3409950" y="647700"/>
          <p14:tracePt t="21111" x="3390900" y="665163"/>
          <p14:tracePt t="21119" x="3390900" y="674688"/>
          <p14:tracePt t="21127" x="3390900" y="701675"/>
          <p14:tracePt t="21135" x="3390900" y="730250"/>
          <p14:tracePt t="21143" x="3382963" y="766763"/>
          <p14:tracePt t="21151" x="3382963" y="803275"/>
          <p14:tracePt t="21159" x="3382963" y="839788"/>
          <p14:tracePt t="21166" x="3382963" y="884238"/>
          <p14:tracePt t="21175" x="3400425" y="920750"/>
          <p14:tracePt t="21182" x="3427413" y="976313"/>
          <p14:tracePt t="21191" x="3482975" y="1020763"/>
          <p14:tracePt t="21198" x="3563938" y="1093788"/>
          <p14:tracePt t="21208" x="3646488" y="1130300"/>
          <p14:tracePt t="21215" x="3765550" y="1195388"/>
          <p14:tracePt t="21224" x="3856038" y="1203325"/>
          <p14:tracePt t="21230" x="3948113" y="1212850"/>
          <p14:tracePt t="21241" x="4065588" y="1231900"/>
          <p14:tracePt t="21247" x="4175125" y="1258888"/>
          <p14:tracePt t="21256" x="4284663" y="1258888"/>
          <p14:tracePt t="21263" x="4357688" y="1258888"/>
          <p14:tracePt t="21271" x="4448175" y="1258888"/>
          <p14:tracePt t="21279" x="4521200" y="1258888"/>
          <p14:tracePt t="21287" x="4586288" y="1258888"/>
          <p14:tracePt t="21295" x="4613275" y="1258888"/>
          <p14:tracePt t="21303" x="4640263" y="1258888"/>
          <p14:tracePt t="21319" x="4649788" y="1258888"/>
          <p14:tracePt t="21386" x="4659313" y="1268413"/>
          <p14:tracePt t="21393" x="4659313" y="1276350"/>
          <p14:tracePt t="21400" x="4659313" y="1295400"/>
          <p14:tracePt t="21412" x="4659313" y="1312863"/>
          <p14:tracePt t="21426" x="4649788" y="1322388"/>
          <p14:tracePt t="21528" x="4640263" y="1322388"/>
          <p14:tracePt t="21537" x="4630738" y="1322388"/>
          <p14:tracePt t="21552" x="4613275" y="1322388"/>
          <p14:tracePt t="21559" x="4603750" y="1322388"/>
          <p14:tracePt t="21575" x="4594225" y="1322388"/>
          <p14:tracePt t="21583" x="4576763" y="1322388"/>
          <p14:tracePt t="21591" x="4567238" y="1322388"/>
          <p14:tracePt t="21599" x="4557713" y="1322388"/>
          <p14:tracePt t="21607" x="4530725" y="1322388"/>
          <p14:tracePt t="21615" x="4521200" y="1322388"/>
          <p14:tracePt t="21624" x="4513263" y="1322388"/>
          <p14:tracePt t="21631" x="4476750" y="1322388"/>
          <p14:tracePt t="21641" x="4467225" y="1322388"/>
          <p14:tracePt t="21647" x="4430713" y="1322388"/>
          <p14:tracePt t="21657" x="4413250" y="1322388"/>
          <p14:tracePt t="21664" x="4394200" y="1322388"/>
          <p14:tracePt t="21673" x="4384675" y="1322388"/>
          <p14:tracePt t="21688" x="4376738" y="1322388"/>
          <p14:tracePt t="21695" x="4348163" y="1331913"/>
          <p14:tracePt t="21703" x="4340225" y="1331913"/>
          <p14:tracePt t="21711" x="4330700" y="1331913"/>
          <p14:tracePt t="21735" x="4303713" y="1331913"/>
          <p14:tracePt t="21758" x="4294188" y="1339850"/>
          <p14:tracePt t="21766" x="4284663" y="1349375"/>
          <p14:tracePt t="21783" x="4267200" y="1358900"/>
          <p14:tracePt t="21807" x="4238625" y="1368425"/>
          <p14:tracePt t="21824" x="4230688" y="1368425"/>
          <p14:tracePt t="21832" x="4221163" y="1376363"/>
          <p14:tracePt t="21840" x="4211638" y="1385888"/>
          <p14:tracePt t="21887" x="4202113" y="1395413"/>
          <p14:tracePt t="21911" x="4194175" y="1404938"/>
          <p14:tracePt t="21920" x="4184650" y="1404938"/>
          <p14:tracePt t="21936" x="4165600" y="1412875"/>
          <p14:tracePt t="22081" x="4165600" y="1422400"/>
          <p14:tracePt t="22087" x="4165600" y="1431925"/>
          <p14:tracePt t="22095" x="4165600" y="1441450"/>
          <p14:tracePt t="22111" x="4165600" y="1458913"/>
          <p14:tracePt t="22118" x="4165600" y="1468438"/>
          <p14:tracePt t="22440" x="4165600" y="1477963"/>
          <p14:tracePt t="22455" x="4165600" y="1495425"/>
          <p14:tracePt t="22470" x="4165600" y="1504950"/>
          <p14:tracePt t="22479" x="4165600" y="1514475"/>
          <p14:tracePt t="22486" x="4165600" y="1522413"/>
          <p14:tracePt t="22496" x="4165600" y="1541463"/>
          <p14:tracePt t="22527" x="4165600" y="1550988"/>
          <p14:tracePt t="22543" x="4165600" y="1558925"/>
          <p14:tracePt t="22560" x="4165600" y="1577975"/>
          <p14:tracePt t="22600" x="4165600" y="1587500"/>
          <p14:tracePt t="22631" x="4165600" y="1604963"/>
          <p14:tracePt t="22639" x="4165600" y="1631950"/>
          <p14:tracePt t="22647" x="4157663" y="1641475"/>
          <p14:tracePt t="22655" x="4157663" y="1651000"/>
          <p14:tracePt t="22663" x="4148138" y="1668463"/>
          <p14:tracePt t="22670" x="4129088" y="1704975"/>
          <p14:tracePt t="22678" x="4121150" y="1731963"/>
          <p14:tracePt t="22686" x="4111625" y="1751013"/>
          <p14:tracePt t="22694" x="4111625" y="1768475"/>
          <p14:tracePt t="22702" x="4094163" y="1787525"/>
          <p14:tracePt t="22712" x="4075113" y="1824038"/>
          <p14:tracePt t="22718" x="4065588" y="1824038"/>
          <p14:tracePt t="22726" x="4057650" y="1833563"/>
          <p14:tracePt t="22735" x="4048125" y="1860550"/>
          <p14:tracePt t="22744" x="4038600" y="1870075"/>
          <p14:tracePt t="22750" x="4029075" y="1878013"/>
          <p14:tracePt t="22759" x="4021138" y="1887538"/>
          <p14:tracePt t="22775" x="4021138" y="1897063"/>
          <p14:tracePt t="22782" x="4011613" y="1906588"/>
          <p14:tracePt t="22952" x="4011613" y="1914525"/>
          <p14:tracePt t="22958" x="4011613" y="1933575"/>
          <p14:tracePt t="22967" x="4011613" y="1943100"/>
          <p14:tracePt t="22974" x="3992563" y="1960563"/>
          <p14:tracePt t="22982" x="3984625" y="1970088"/>
          <p14:tracePt t="22991" x="3965575" y="1987550"/>
          <p14:tracePt t="23009" x="3911600" y="2016125"/>
          <p14:tracePt t="23015" x="3892550" y="2033588"/>
          <p14:tracePt t="23023" x="3883025" y="2033588"/>
          <p14:tracePt t="23031" x="3856038" y="2043113"/>
          <p14:tracePt t="23047" x="3856038" y="2052638"/>
          <p14:tracePt t="24841" x="3846513" y="2043113"/>
          <p14:tracePt t="24858" x="3846513" y="2033588"/>
          <p14:tracePt t="24865" x="3865563" y="2006600"/>
          <p14:tracePt t="24872" x="3865563" y="1987550"/>
          <p14:tracePt t="24895" x="3875088" y="1970088"/>
          <p14:tracePt t="24911" x="3902075" y="1951038"/>
          <p14:tracePt t="25488" x="3911600" y="1960563"/>
          <p14:tracePt t="25519" x="3919538" y="1997075"/>
          <p14:tracePt t="25535" x="3929063" y="2016125"/>
          <p14:tracePt t="25543" x="3956050" y="2033588"/>
          <p14:tracePt t="25551" x="3956050" y="2043113"/>
          <p14:tracePt t="25560" x="3965575" y="2052638"/>
          <p14:tracePt t="25567" x="3975100" y="2060575"/>
          <p14:tracePt t="25577" x="3984625" y="2070100"/>
          <p14:tracePt t="25585" x="3992563" y="2089150"/>
          <p14:tracePt t="25735" x="4002088" y="2097088"/>
          <p14:tracePt t="25743" x="4021138" y="2106613"/>
          <p14:tracePt t="25750" x="4038600" y="2125663"/>
          <p14:tracePt t="25758" x="4048125" y="2133600"/>
          <p14:tracePt t="25767" x="4075113" y="2143125"/>
          <p14:tracePt t="25775" x="4094163" y="2152650"/>
          <p14:tracePt t="25783" x="4138613" y="2179638"/>
          <p14:tracePt t="25791" x="4157663" y="2189163"/>
          <p14:tracePt t="25799" x="4202113" y="2225675"/>
          <p14:tracePt t="25806" x="4230688" y="2233613"/>
          <p14:tracePt t="25814" x="4238625" y="2243138"/>
          <p14:tracePt t="25823" x="4248150" y="2252663"/>
          <p14:tracePt t="26465" x="4248150" y="2262188"/>
          <p14:tracePt t="26477" x="4248150" y="2270125"/>
          <p14:tracePt t="26479" x="4248150" y="2279650"/>
          <p14:tracePt t="26487" x="4248150" y="2298700"/>
          <p14:tracePt t="26495" x="4248150" y="2306638"/>
          <p14:tracePt t="26503" x="4248150" y="2325688"/>
          <p14:tracePt t="26632" x="4248150" y="2316163"/>
          <p14:tracePt t="26640" x="4248150" y="2298700"/>
          <p14:tracePt t="26650" x="4248150" y="2279650"/>
          <p14:tracePt t="26832" x="4267200" y="2298700"/>
          <p14:tracePt t="26839" x="4275138" y="2306638"/>
          <p14:tracePt t="26846" x="4275138" y="2325688"/>
          <p14:tracePt t="26855" x="4275138" y="2352675"/>
          <p14:tracePt t="26862" x="4284663" y="2362200"/>
          <p14:tracePt t="26873" x="4284663" y="2389188"/>
          <p14:tracePt t="26887" x="4284663" y="2398713"/>
          <p14:tracePt t="26894" x="4284663" y="2408238"/>
          <p14:tracePt t="27016" x="4284663" y="2416175"/>
          <p14:tracePt t="27023" x="4267200" y="2435225"/>
          <p14:tracePt t="27032" x="4257675" y="2435225"/>
          <p14:tracePt t="27042" x="4238625" y="2444750"/>
          <p14:tracePt t="27248" x="4238625" y="2452688"/>
          <p14:tracePt t="27263" x="4238625" y="2471738"/>
          <p14:tracePt t="27272" x="4238625" y="2481263"/>
          <p14:tracePt t="27278" x="4221163" y="2517775"/>
          <p14:tracePt t="27286" x="4221163" y="2535238"/>
          <p14:tracePt t="27294" x="4221163" y="2544763"/>
          <p14:tracePt t="27302" x="4221163" y="2562225"/>
          <p14:tracePt t="27310" x="4221163" y="2571750"/>
          <p14:tracePt t="27318" x="4221163" y="2598738"/>
          <p14:tracePt t="27334" x="4202113" y="2617788"/>
          <p14:tracePt t="27528" x="4202113" y="2625725"/>
          <p14:tracePt t="27544" x="4202113" y="2644775"/>
          <p14:tracePt t="27560" x="4202113" y="2654300"/>
          <p14:tracePt t="27680" x="4202113" y="2662238"/>
          <p14:tracePt t="29000" x="4194175" y="2662238"/>
          <p14:tracePt t="29144" x="4194175" y="2671763"/>
          <p14:tracePt t="29160" x="4194175" y="2681288"/>
          <p14:tracePt t="29180" x="4194175" y="2690813"/>
          <p14:tracePt t="29182" x="4194175" y="2698750"/>
          <p14:tracePt t="29200" x="4194175" y="2717800"/>
          <p14:tracePt t="29210" x="4184650" y="2735263"/>
          <p14:tracePt t="29216" x="4175125" y="2744788"/>
          <p14:tracePt t="29224" x="4165600" y="2754313"/>
          <p14:tracePt t="29231" x="4148138" y="2790825"/>
          <p14:tracePt t="29240" x="4138613" y="2800350"/>
          <p14:tracePt t="29247" x="4129088" y="2836863"/>
          <p14:tracePt t="29257" x="4129088" y="2863850"/>
          <p14:tracePt t="29263" x="4102100" y="2881313"/>
          <p14:tracePt t="29274" x="4094163" y="2909888"/>
          <p14:tracePt t="29278" x="4084638" y="2946400"/>
          <p14:tracePt t="29286" x="4065588" y="2973388"/>
          <p14:tracePt t="29294" x="4048125" y="3017838"/>
          <p14:tracePt t="29302" x="4038600" y="3073400"/>
          <p14:tracePt t="29310" x="4029075" y="3109913"/>
          <p14:tracePt t="29318" x="4011613" y="3163888"/>
          <p14:tracePt t="29326" x="3992563" y="3228975"/>
          <p14:tracePt t="29335" x="3992563" y="3265488"/>
          <p14:tracePt t="29343" x="3992563" y="3319463"/>
          <p14:tracePt t="29351" x="3992563" y="3375025"/>
          <p14:tracePt t="29358" x="3992563" y="3419475"/>
          <p14:tracePt t="29367" x="3992563" y="3475038"/>
          <p14:tracePt t="29375" x="3992563" y="3529013"/>
          <p14:tracePt t="29383" x="3992563" y="3565525"/>
          <p14:tracePt t="29392" x="3992563" y="3621088"/>
          <p14:tracePt t="29400" x="3992563" y="3675063"/>
          <p14:tracePt t="29409" x="3992563" y="3757613"/>
          <p14:tracePt t="29416" x="3984625" y="3794125"/>
          <p14:tracePt t="29426" x="3965575" y="3875088"/>
          <p14:tracePt t="29432" x="3965575" y="3911600"/>
          <p14:tracePt t="29443" x="3956050" y="3940175"/>
          <p14:tracePt t="29448" x="3956050" y="3984625"/>
          <p14:tracePt t="29461" x="3956050" y="4021138"/>
          <p14:tracePt t="29463" x="3956050" y="4057650"/>
          <p14:tracePt t="29481" x="3919538" y="4140200"/>
          <p14:tracePt t="29486" x="3911600" y="4186238"/>
          <p14:tracePt t="29494" x="3911600" y="4203700"/>
          <p14:tracePt t="29502" x="3911600" y="4240213"/>
          <p14:tracePt t="29511" x="3911600" y="4286250"/>
          <p14:tracePt t="29518" x="3911600" y="4303713"/>
          <p14:tracePt t="29526" x="3911600" y="4340225"/>
          <p14:tracePt t="29535" x="3902075" y="4386263"/>
          <p14:tracePt t="29543" x="3902075" y="4422775"/>
          <p14:tracePt t="29551" x="3883025" y="4449763"/>
          <p14:tracePt t="29559" x="3875088" y="4486275"/>
          <p14:tracePt t="29567" x="3875088" y="4495800"/>
          <p14:tracePt t="29576" x="3865563" y="4522788"/>
          <p14:tracePt t="29583" x="3856038" y="4541838"/>
          <p14:tracePt t="29593" x="3846513" y="4541838"/>
          <p14:tracePt t="29599" x="3838575" y="4551363"/>
          <p14:tracePt t="29609" x="3819525" y="4559300"/>
          <p14:tracePt t="29616" x="3802063" y="4578350"/>
          <p14:tracePt t="29626" x="3783013" y="4587875"/>
          <p14:tracePt t="29632" x="3738563" y="4614863"/>
          <p14:tracePt t="29644" x="3719513" y="4632325"/>
          <p14:tracePt t="29647" x="3692525" y="4641850"/>
          <p14:tracePt t="29659" x="3646488" y="4651375"/>
          <p14:tracePt t="29663" x="3582988" y="4687888"/>
          <p14:tracePt t="29674" x="3556000" y="4697413"/>
          <p14:tracePt t="29678" x="3500438" y="4724400"/>
          <p14:tracePt t="29688" x="3463925" y="4741863"/>
          <p14:tracePt t="29697" x="3427413" y="4751388"/>
          <p14:tracePt t="29703" x="3409950" y="4760913"/>
          <p14:tracePt t="29710" x="3363913" y="4797425"/>
          <p14:tracePt t="29718" x="3354388" y="4805363"/>
          <p14:tracePt t="29726" x="3327400" y="4814888"/>
          <p14:tracePt t="29735" x="3309938" y="4833938"/>
          <p14:tracePt t="29743" x="3290888" y="4841875"/>
          <p14:tracePt t="29751" x="3273425" y="4851400"/>
          <p14:tracePt t="29758" x="3254375" y="4860925"/>
          <p14:tracePt t="29766" x="3217863" y="4897438"/>
          <p14:tracePt t="29775" x="3190875" y="4914900"/>
          <p14:tracePt t="29782" x="3154363" y="4933950"/>
          <p14:tracePt t="29791" x="3117850" y="4951413"/>
          <p14:tracePt t="29798" x="3063875" y="4987925"/>
          <p14:tracePt t="29806" x="3044825" y="4997450"/>
          <p14:tracePt t="29815" x="3017838" y="5006975"/>
          <p14:tracePt t="29822" x="2998788" y="5024438"/>
          <p14:tracePt t="29831" x="2990850" y="5024438"/>
          <p14:tracePt t="29839" x="2971800" y="5033963"/>
          <p14:tracePt t="29847" x="2954338" y="5060950"/>
          <p14:tracePt t="29859" x="2925763" y="5089525"/>
          <p14:tracePt t="29864" x="2908300" y="5097463"/>
          <p14:tracePt t="29878" x="2871788" y="5116513"/>
          <p14:tracePt t="29881" x="2844800" y="5153025"/>
          <p14:tracePt t="29895" x="2789238" y="5189538"/>
          <p14:tracePt t="29902" x="2771775" y="5207000"/>
          <p14:tracePt t="29911" x="2762250" y="5207000"/>
          <p14:tracePt t="29918" x="2752725" y="5216525"/>
          <p14:tracePt t="29926" x="2752725" y="5226050"/>
          <p14:tracePt t="29934" x="2744788" y="5233988"/>
          <p14:tracePt t="29978" x="2725738" y="5253038"/>
          <p14:tracePt t="29982" x="2716213" y="5270500"/>
          <p14:tracePt t="29990" x="2708275" y="5289550"/>
          <p14:tracePt t="29998" x="2698750" y="5299075"/>
          <p14:tracePt t="30008" x="2679700" y="5326063"/>
          <p14:tracePt t="30027" x="2662238" y="5362575"/>
          <p14:tracePt t="30033" x="2652713" y="5380038"/>
          <p14:tracePt t="30044" x="2635250" y="5399088"/>
          <p14:tracePt t="30048" x="2616200" y="5416550"/>
          <p14:tracePt t="30059" x="2579688" y="5453063"/>
          <p14:tracePt t="30062" x="2570163" y="5453063"/>
          <p14:tracePt t="30072" x="2552700" y="5481638"/>
          <p14:tracePt t="30079" x="2525713" y="5518150"/>
          <p14:tracePt t="30086" x="2516188" y="5526088"/>
          <p14:tracePt t="30094" x="2489200" y="5554663"/>
          <p14:tracePt t="30103" x="2479675" y="5572125"/>
          <p14:tracePt t="30110" x="2462213" y="5589588"/>
          <p14:tracePt t="30127" x="2462213" y="5599113"/>
          <p14:tracePt t="30272" x="2462213" y="5608638"/>
          <p14:tracePt t="30279" x="2443163" y="5618163"/>
          <p14:tracePt t="30294" x="2433638" y="5626100"/>
          <p14:tracePt t="30303" x="2425700" y="5635625"/>
          <p14:tracePt t="30311" x="2416175" y="5645150"/>
          <p14:tracePt t="30319" x="2416175" y="5654675"/>
          <p14:tracePt t="30326" x="2406650" y="5662613"/>
          <p14:tracePt t="30334" x="2379663" y="5691188"/>
          <p14:tracePt t="30342" x="2370138" y="5699125"/>
          <p14:tracePt t="30350" x="2360613" y="5699125"/>
          <p14:tracePt t="30358" x="2333625" y="5727700"/>
          <p14:tracePt t="30366" x="2316163" y="5754688"/>
          <p14:tracePt t="30375" x="2306638" y="5772150"/>
          <p14:tracePt t="30383" x="2297113" y="5781675"/>
          <p14:tracePt t="30391" x="2279650" y="5800725"/>
          <p14:tracePt t="30399" x="2260600" y="5827713"/>
          <p14:tracePt t="30409" x="2251075" y="5827713"/>
          <p14:tracePt t="30416" x="2251075" y="5837238"/>
          <p14:tracePt t="30426" x="2243138" y="5854700"/>
          <p14:tracePt t="30442" x="2233613" y="5873750"/>
          <p14:tracePt t="30736" x="2224088" y="5881688"/>
          <p14:tracePt t="30745" x="2224088" y="5900738"/>
          <p14:tracePt t="30753" x="2224088" y="5910263"/>
          <p14:tracePt t="30759" x="2224088" y="5918200"/>
          <p14:tracePt t="30767" x="2224088" y="5946775"/>
          <p14:tracePt t="30775" x="2224088" y="5954713"/>
          <p14:tracePt t="30783" x="2224088" y="5964238"/>
          <p14:tracePt t="30793" x="2224088" y="5983288"/>
          <p14:tracePt t="30800" x="2224088" y="5991225"/>
          <p14:tracePt t="30812" x="2224088" y="6000750"/>
          <p14:tracePt t="30816" x="2224088" y="6010275"/>
          <p14:tracePt t="30831" x="2224088" y="6027738"/>
          <p14:tracePt t="30847" x="2233613" y="6027738"/>
          <p14:tracePt t="30856" x="2233613" y="6037263"/>
          <p14:tracePt t="30863" x="2243138" y="6046788"/>
          <p14:tracePt t="30873" x="2251075" y="6073775"/>
          <p14:tracePt t="30879" x="2270125" y="6091238"/>
          <p14:tracePt t="30887" x="2287588" y="6100763"/>
          <p14:tracePt t="30894" x="2316163" y="6119813"/>
          <p14:tracePt t="30903" x="2352675" y="6156325"/>
          <p14:tracePt t="30911" x="2370138" y="6173788"/>
          <p14:tracePt t="30919" x="2379663" y="6183313"/>
          <p14:tracePt t="30926" x="2416175" y="6200775"/>
          <p14:tracePt t="30935" x="2462213" y="6219825"/>
          <p14:tracePt t="30942" x="2479675" y="6246813"/>
          <p14:tracePt t="30950" x="2525713" y="6256338"/>
          <p14:tracePt t="30959" x="2552700" y="6273800"/>
          <p14:tracePt t="30967" x="2562225" y="6283325"/>
          <p14:tracePt t="30975" x="2579688" y="6292850"/>
          <p14:tracePt t="30983" x="2598738" y="6292850"/>
          <p14:tracePt t="30992" x="2606675" y="6292850"/>
          <p14:tracePt t="31258" x="2606675" y="6283325"/>
          <p14:tracePt t="31335" x="2606675" y="6273800"/>
          <p14:tracePt t="31504" x="2570163" y="6273800"/>
          <p14:tracePt t="31511" x="2516188" y="6273800"/>
          <p14:tracePt t="31518" x="2452688" y="6273800"/>
          <p14:tracePt t="31526" x="2397125" y="6292850"/>
          <p14:tracePt t="31534" x="2379663" y="6292850"/>
          <p14:tracePt t="31542" x="2352675" y="6292850"/>
          <p14:tracePt t="31550" x="2333625" y="6292850"/>
          <p14:tracePt t="31559" x="2306638" y="6292850"/>
          <p14:tracePt t="31567" x="2297113" y="6292850"/>
          <p14:tracePt t="31656" x="2287588" y="6292850"/>
          <p14:tracePt t="31684" x="2287588" y="6283325"/>
          <p14:tracePt t="31691" x="2287588" y="6273800"/>
          <p14:tracePt t="31701" x="2287588" y="6256338"/>
          <p14:tracePt t="31721" x="2287588" y="6246813"/>
          <p14:tracePt t="31735" x="2287588" y="6237288"/>
          <p14:tracePt t="31743" x="2297113" y="6229350"/>
          <p14:tracePt t="31758" x="2306638" y="6219825"/>
          <p14:tracePt t="32256" x="2306638" y="6210300"/>
          <p14:tracePt t="32472" x="2306638" y="6237288"/>
          <p14:tracePt t="32483" x="2287588" y="6256338"/>
          <p14:tracePt t="32490" x="2270125" y="6273800"/>
          <p14:tracePt t="32499" x="2233613" y="6302375"/>
          <p14:tracePt t="32502" x="2224088" y="6310313"/>
          <p14:tracePt t="32528" x="2206625" y="6338888"/>
          <p14:tracePt t="32875" x="2206625" y="6310313"/>
          <p14:tracePt t="32879" x="2206625" y="6302375"/>
          <p14:tracePt t="32886" x="2206625" y="6265863"/>
          <p14:tracePt t="32895" x="2206625" y="6246813"/>
          <p14:tracePt t="32904" x="2206625" y="6219825"/>
          <p14:tracePt t="32912" x="2206625" y="6200775"/>
          <p14:tracePt t="32920" x="2206625" y="6192838"/>
          <p14:tracePt t="32929" x="2206625" y="6173788"/>
          <p14:tracePt t="32935" x="2206625" y="6164263"/>
          <p14:tracePt t="32951" x="2206625" y="6156325"/>
          <p14:tracePt t="32984" x="2206625" y="6137275"/>
          <p14:tracePt t="33002" x="2206625" y="6127750"/>
          <p14:tracePt t="33016" x="2206625" y="6119813"/>
          <p14:tracePt t="33024" x="2206625" y="6091238"/>
          <p14:tracePt t="33031" x="2206625" y="6064250"/>
          <p14:tracePt t="33040" x="2206625" y="6037263"/>
          <p14:tracePt t="33047" x="2206625" y="6000750"/>
          <p14:tracePt t="33057" x="2206625" y="5964238"/>
          <p14:tracePt t="33063" x="2224088" y="5927725"/>
          <p14:tracePt t="33073" x="2260600" y="5845175"/>
          <p14:tracePt t="33079" x="2270125" y="5808663"/>
          <p14:tracePt t="33086" x="2324100" y="5735638"/>
          <p14:tracePt t="33094" x="2343150" y="5691188"/>
          <p14:tracePt t="33102" x="2416175" y="5608638"/>
          <p14:tracePt t="33111" x="2452688" y="5545138"/>
          <p14:tracePt t="33119" x="2525713" y="5462588"/>
          <p14:tracePt t="33127" x="2570163" y="5416550"/>
          <p14:tracePt t="33135" x="2652713" y="5326063"/>
          <p14:tracePt t="33143" x="2725738" y="5262563"/>
          <p14:tracePt t="33151" x="2781300" y="5180013"/>
          <p14:tracePt t="33159" x="2844800" y="5106988"/>
          <p14:tracePt t="33167" x="2889250" y="5033963"/>
          <p14:tracePt t="33175" x="2898775" y="4997450"/>
          <p14:tracePt t="33183" x="2925763" y="4951413"/>
          <p14:tracePt t="33192" x="2925763" y="4924425"/>
          <p14:tracePt t="33203" x="2925763" y="4914900"/>
          <p14:tracePt t="33210" x="2925763" y="4906963"/>
          <p14:tracePt t="33227" x="2925763" y="4887913"/>
          <p14:tracePt t="33232" x="2925763" y="4878388"/>
          <p14:tracePt t="33241" x="2925763" y="4870450"/>
          <p14:tracePt t="33247" x="2925763" y="4860925"/>
          <p14:tracePt t="33257" x="2925763" y="4841875"/>
          <p14:tracePt t="33274" x="2925763" y="4833938"/>
          <p14:tracePt t="33279" x="2925763" y="4824413"/>
          <p14:tracePt t="33290" x="2925763" y="4797425"/>
          <p14:tracePt t="33295" x="2925763" y="4787900"/>
          <p14:tracePt t="33303" x="2925763" y="4760913"/>
          <p14:tracePt t="33311" x="2925763" y="4741863"/>
          <p14:tracePt t="33319" x="2944813" y="4705350"/>
          <p14:tracePt t="33327" x="2944813" y="4697413"/>
          <p14:tracePt t="33335" x="2954338" y="4668838"/>
          <p14:tracePt t="33343" x="2971800" y="4624388"/>
          <p14:tracePt t="33351" x="2981325" y="4595813"/>
          <p14:tracePt t="33359" x="2990850" y="4551363"/>
          <p14:tracePt t="33367" x="2998788" y="4514850"/>
          <p14:tracePt t="33376" x="3027363" y="4449763"/>
          <p14:tracePt t="33383" x="3035300" y="4422775"/>
          <p14:tracePt t="33391" x="3044825" y="4359275"/>
          <p14:tracePt t="33400" x="3044825" y="4332288"/>
          <p14:tracePt t="33407" x="3054350" y="4313238"/>
          <p14:tracePt t="33414" x="3071813" y="4259263"/>
          <p14:tracePt t="33422" x="3081338" y="4240213"/>
          <p14:tracePt t="33430" x="3090863" y="4213225"/>
          <p14:tracePt t="33439" x="3090863" y="4195763"/>
          <p14:tracePt t="33446" x="3090863" y="4176713"/>
          <p14:tracePt t="33456" x="3100388" y="4140200"/>
          <p14:tracePt t="33463" x="3100388" y="4113213"/>
          <p14:tracePt t="33474" x="3100388" y="4076700"/>
          <p14:tracePt t="33479" x="3100388" y="4049713"/>
          <p14:tracePt t="33490" x="3100388" y="4013200"/>
          <p14:tracePt t="33495" x="3100388" y="3976688"/>
          <p14:tracePt t="33502" x="3100388" y="3930650"/>
          <p14:tracePt t="33510" x="3100388" y="3875088"/>
          <p14:tracePt t="33518" x="3081338" y="3821113"/>
          <p14:tracePt t="33526" x="3071813" y="3738563"/>
          <p14:tracePt t="33534" x="3071813" y="3684588"/>
          <p14:tracePt t="33542" x="3054350" y="3629025"/>
          <p14:tracePt t="33551" x="3044825" y="3565525"/>
          <p14:tracePt t="33559" x="3017838" y="3502025"/>
          <p14:tracePt t="33567" x="3008313" y="3429000"/>
          <p14:tracePt t="33576" x="3008313" y="3382963"/>
          <p14:tracePt t="33585" x="2998788" y="3319463"/>
          <p14:tracePt t="33590" x="2998788" y="3255963"/>
          <p14:tracePt t="33599" x="2981325" y="3200400"/>
          <p14:tracePt t="33607" x="2981325" y="3146425"/>
          <p14:tracePt t="33614" x="2962275" y="3100388"/>
          <p14:tracePt t="33623" x="2962275" y="3046413"/>
          <p14:tracePt t="33631" x="2954338" y="2982913"/>
          <p14:tracePt t="33639" x="2944813" y="2936875"/>
          <p14:tracePt t="33647" x="2944813" y="2909888"/>
          <p14:tracePt t="33657" x="2944813" y="2873375"/>
          <p14:tracePt t="33663" x="2925763" y="2827338"/>
          <p14:tracePt t="33674" x="2925763" y="2790825"/>
          <p14:tracePt t="33679" x="2917825" y="2727325"/>
          <p14:tracePt t="33690" x="2908300" y="2708275"/>
          <p14:tracePt t="33695" x="2898775" y="2671763"/>
          <p14:tracePt t="33703" x="2898775" y="2625725"/>
          <p14:tracePt t="33711" x="2898775" y="2571750"/>
          <p14:tracePt t="33719" x="2889250" y="2554288"/>
          <p14:tracePt t="33727" x="2889250" y="2498725"/>
          <p14:tracePt t="33735" x="2881313" y="2471738"/>
          <p14:tracePt t="33745" x="2881313" y="2435225"/>
          <p14:tracePt t="33752" x="2862263" y="2398713"/>
          <p14:tracePt t="33760" x="2862263" y="2371725"/>
          <p14:tracePt t="33767" x="2862263" y="2352675"/>
          <p14:tracePt t="33776" x="2844800" y="2306638"/>
          <p14:tracePt t="33791" x="2835275" y="2270125"/>
          <p14:tracePt t="33801" x="2825750" y="2225675"/>
          <p14:tracePt t="33807" x="2825750" y="2216150"/>
          <p14:tracePt t="33816" x="2817813" y="2179638"/>
          <p14:tracePt t="33825" x="2808288" y="2170113"/>
          <p14:tracePt t="33831" x="2798763" y="2143125"/>
          <p14:tracePt t="33842" x="2798763" y="2133600"/>
          <p14:tracePt t="33858" x="2789238" y="2106613"/>
          <p14:tracePt t="33864" x="2789238" y="2097088"/>
          <p14:tracePt t="33875" x="2789238" y="2089150"/>
          <p14:tracePt t="33880" x="2789238" y="2079625"/>
          <p14:tracePt t="33891" x="2781300" y="2043113"/>
          <p14:tracePt t="33895" x="2771775" y="2033588"/>
          <p14:tracePt t="33902" x="2771775" y="2016125"/>
          <p14:tracePt t="33910" x="2762250" y="2016125"/>
          <p14:tracePt t="33918" x="2762250" y="2006600"/>
          <p14:tracePt t="33926" x="2752725" y="1997075"/>
          <p14:tracePt t="33942" x="2744788" y="1970088"/>
          <p14:tracePt t="33983" x="2725738" y="1960563"/>
          <p14:tracePt t="33991" x="2698750" y="1960563"/>
          <p14:tracePt t="34002" x="2671763" y="1960563"/>
          <p14:tracePt t="34007" x="2616200" y="1960563"/>
          <p14:tracePt t="34018" x="2570163" y="1960563"/>
          <p14:tracePt t="34025" x="2516188" y="1960563"/>
          <p14:tracePt t="34033" x="2489200" y="1960563"/>
          <p14:tracePt t="34042" x="2443163" y="1960563"/>
          <p14:tracePt t="34048" x="2406650" y="1960563"/>
          <p14:tracePt t="34059" x="2379663" y="1960563"/>
          <p14:tracePt t="34065" x="2360613" y="1960563"/>
          <p14:tracePt t="34075" x="2352675" y="1960563"/>
          <p14:tracePt t="34152" x="2343150" y="1951038"/>
          <p14:tracePt t="34168" x="2324100" y="1943100"/>
          <p14:tracePt t="34177" x="2297113" y="1933575"/>
          <p14:tracePt t="34186" x="2279650" y="1924050"/>
          <p14:tracePt t="34190" x="2260600" y="1914525"/>
          <p14:tracePt t="34200" x="2243138" y="1914525"/>
          <p14:tracePt t="34206" x="2214563" y="1906588"/>
          <p14:tracePt t="34223" x="2197100" y="1906588"/>
          <p14:tracePt t="34231" x="2187575" y="1906588"/>
          <p14:tracePt t="34328" x="2179638" y="1897063"/>
          <p14:tracePt t="34392" x="2170113" y="1897063"/>
          <p14:tracePt t="34404" x="2124075" y="1897063"/>
          <p14:tracePt t="34407" x="2070100" y="1897063"/>
          <p14:tracePt t="34417" x="2005013" y="1897063"/>
          <p14:tracePt t="34426" x="1968500" y="1897063"/>
          <p14:tracePt t="34434" x="1905000" y="1924050"/>
          <p14:tracePt t="34442" x="1878013" y="1924050"/>
          <p14:tracePt t="34449" x="1860550" y="1924050"/>
          <p14:tracePt t="34457" x="1841500" y="1924050"/>
          <p14:tracePt t="34464" x="1824038" y="1924050"/>
          <p14:tracePt t="34512" x="1814513" y="1924050"/>
          <p14:tracePt t="34536" x="1804988" y="1914525"/>
          <p14:tracePt t="34545" x="1787525" y="1897063"/>
          <p14:tracePt t="34553" x="1768475" y="1878013"/>
          <p14:tracePt t="34559" x="1758950" y="1851025"/>
          <p14:tracePt t="34568" x="1741488" y="1814513"/>
          <p14:tracePt t="34584" x="1731963" y="1787525"/>
          <p14:tracePt t="34592" x="1714500" y="1751013"/>
          <p14:tracePt t="34606" x="1714500" y="1731963"/>
          <p14:tracePt t="34614" x="1714500" y="1714500"/>
          <p14:tracePt t="34623" x="1714500" y="1697038"/>
          <p14:tracePt t="34630" x="1714500" y="1687513"/>
          <p14:tracePt t="34752" x="1714500" y="1668463"/>
          <p14:tracePt t="34783" x="1714500" y="1660525"/>
          <p14:tracePt t="34790" x="1714500" y="1651000"/>
          <p14:tracePt t="34806" x="1741488" y="1604963"/>
          <p14:tracePt t="34815" x="1787525" y="1587500"/>
          <p14:tracePt t="34822" x="1851025" y="1550988"/>
          <p14:tracePt t="34831" x="1905000" y="1531938"/>
          <p14:tracePt t="34839" x="1987550" y="1495425"/>
          <p14:tracePt t="34849" x="2051050" y="1485900"/>
          <p14:tracePt t="34858" x="2106613" y="1485900"/>
          <p14:tracePt t="34862" x="2179638" y="1468438"/>
          <p14:tracePt t="34872" x="2197100" y="1468438"/>
          <p14:tracePt t="34878" x="2214563" y="1468438"/>
          <p14:tracePt t="34887" x="2243138" y="1468438"/>
          <p14:tracePt t="34894" x="2251075" y="1468438"/>
          <p14:tracePt t="34928" x="2260600" y="1468438"/>
          <p14:tracePt t="34951" x="2260600" y="1477963"/>
          <p14:tracePt t="34959" x="2270125" y="1485900"/>
          <p14:tracePt t="34975" x="2270125" y="1495425"/>
          <p14:tracePt t="34991" x="2270125" y="1504950"/>
          <p14:tracePt t="34999" x="2297113" y="1522413"/>
          <p14:tracePt t="35009" x="2306638" y="1522413"/>
          <p14:tracePt t="35014" x="2333625" y="1531938"/>
          <p14:tracePt t="35023" x="2352675" y="1541463"/>
          <p14:tracePt t="35030" x="2360613" y="1550988"/>
          <p14:tracePt t="35039" x="2370138" y="1558925"/>
          <p14:tracePt t="35046" x="2397125" y="1577975"/>
          <p14:tracePt t="35055" x="2397125" y="1587500"/>
          <p14:tracePt t="35062" x="2406650" y="1595438"/>
          <p14:tracePt t="35072" x="2416175" y="1614488"/>
          <p14:tracePt t="35079" x="2425700" y="1614488"/>
          <p14:tracePt t="35432" x="2425700" y="1641475"/>
          <p14:tracePt t="35439" x="2416175" y="1660525"/>
          <p14:tracePt t="35447" x="2416175" y="1697038"/>
          <p14:tracePt t="35455" x="2406650" y="1704975"/>
          <p14:tracePt t="35473" x="2389188" y="1724025"/>
          <p14:tracePt t="35478" x="2389188" y="1731963"/>
          <p14:tracePt t="35486" x="2379663" y="1751013"/>
          <p14:tracePt t="35494" x="2370138" y="1778000"/>
          <p14:tracePt t="35519" x="2360613" y="1797050"/>
          <p14:tracePt t="35535" x="2360613" y="1814513"/>
          <p14:tracePt t="35543" x="2352675" y="1824038"/>
          <p14:tracePt t="35559" x="2343150" y="1824038"/>
          <p14:tracePt t="35576" x="2343150" y="1833563"/>
          <p14:tracePt t="35598" x="2333625" y="1841500"/>
          <p14:tracePt t="35623" x="2316163" y="1841500"/>
          <p14:tracePt t="35630" x="2306638" y="1851025"/>
          <p14:tracePt t="35639" x="2297113" y="1851025"/>
          <p14:tracePt t="35646" x="2279650" y="1860550"/>
          <p14:tracePt t="35655" x="2279650" y="1870075"/>
          <p14:tracePt t="35663" x="2270125" y="1870075"/>
          <p14:tracePt t="35835" x="2251075" y="1870075"/>
          <p14:tracePt t="35842" x="2197100" y="1870075"/>
          <p14:tracePt t="35851" x="2106613" y="1870075"/>
          <p14:tracePt t="35858" x="2060575" y="1870075"/>
          <p14:tracePt t="35863" x="2024063" y="1870075"/>
          <p14:tracePt t="35875" x="1978025" y="1870075"/>
          <p14:tracePt t="35879" x="1951038" y="1870075"/>
          <p14:tracePt t="35892" x="1931988" y="1870075"/>
          <p14:tracePt t="35895" x="1924050" y="1870075"/>
          <p14:tracePt t="36368" x="1914525" y="1870075"/>
          <p14:tracePt t="36376" x="1924050" y="1860550"/>
          <p14:tracePt t="36384" x="1941513" y="1851025"/>
          <p14:tracePt t="36393" x="1951038" y="1841500"/>
          <p14:tracePt t="36399" x="1960563" y="1833563"/>
          <p14:tracePt t="36407" x="1968500" y="1824038"/>
          <p14:tracePt t="36415" x="1978025" y="1814513"/>
          <p14:tracePt t="36423" x="1987550" y="1804988"/>
          <p14:tracePt t="36431" x="2005013" y="1797050"/>
          <p14:tracePt t="36447" x="2005013" y="1787525"/>
          <p14:tracePt t="36457" x="2024063" y="1778000"/>
          <p14:tracePt t="36608" x="2033588" y="1778000"/>
          <p14:tracePt t="36617" x="2060575" y="1778000"/>
          <p14:tracePt t="36625" x="2114550" y="1778000"/>
          <p14:tracePt t="36631" x="2133600" y="1797050"/>
          <p14:tracePt t="36640" x="2179638" y="1804988"/>
          <p14:tracePt t="36647" x="2214563" y="1804988"/>
          <p14:tracePt t="36656" x="2243138" y="1814513"/>
          <p14:tracePt t="36663" x="2270125" y="1833563"/>
          <p14:tracePt t="36679" x="2279650" y="1833563"/>
          <p14:tracePt t="36921" x="2287588" y="1833563"/>
          <p14:tracePt t="37560" x="2297113" y="1833563"/>
          <p14:tracePt t="37566" x="2306638" y="1833563"/>
          <p14:tracePt t="37582" x="2316163" y="1833563"/>
          <p14:tracePt t="37591" x="2324100" y="1833563"/>
          <p14:tracePt t="37654" x="2343150" y="1833563"/>
          <p14:tracePt t="37995" x="2352675" y="1833563"/>
          <p14:tracePt t="37999" x="2352675" y="1851025"/>
          <p14:tracePt t="38015" x="2352675" y="1870075"/>
          <p14:tracePt t="38022" x="2352675" y="1878013"/>
          <p14:tracePt t="38032" x="2352675" y="1887538"/>
          <p14:tracePt t="39305" x="2352675" y="1897063"/>
          <p14:tracePt t="39319" x="2370138" y="1924050"/>
          <p14:tracePt t="39326" x="2379663" y="1951038"/>
          <p14:tracePt t="39334" x="2397125" y="1979613"/>
          <p14:tracePt t="39342" x="2406650" y="1997075"/>
          <p14:tracePt t="39350" x="2416175" y="2006600"/>
          <p14:tracePt t="39358" x="2425700" y="2016125"/>
          <p14:tracePt t="39367" x="2443163" y="2033588"/>
          <p14:tracePt t="39482" x="2443163" y="2043113"/>
          <p14:tracePt t="39489" x="2452688" y="2043113"/>
          <p14:tracePt t="39505" x="2470150" y="2043113"/>
          <p14:tracePt t="39514" x="2479675" y="2043113"/>
          <p14:tracePt t="39528" x="2489200" y="2052638"/>
          <p14:tracePt t="39535" x="2498725" y="2060575"/>
          <p14:tracePt t="39551" x="2506663" y="2070100"/>
          <p14:tracePt t="40055" x="2506663" y="2060575"/>
          <p14:tracePt t="40079" x="2489200" y="2052638"/>
          <p14:tracePt t="40504" x="2489200" y="2060575"/>
          <p14:tracePt t="40617" x="2506663" y="2070100"/>
          <p14:tracePt t="40624" x="2525713" y="2079625"/>
          <p14:tracePt t="40631" x="2552700" y="2106613"/>
          <p14:tracePt t="40640" x="2570163" y="2116138"/>
          <p14:tracePt t="40656" x="2589213" y="2125663"/>
          <p14:tracePt t="40663" x="2598738" y="2133600"/>
          <p14:tracePt t="40672" x="2606675" y="2133600"/>
          <p14:tracePt t="40689" x="2616200" y="2133600"/>
          <p14:tracePt t="40707" x="2625725" y="2143125"/>
          <p14:tracePt t="40712" x="2635250" y="2152650"/>
          <p14:tracePt t="40720" x="2643188" y="2152650"/>
          <p14:tracePt t="40736" x="2662238" y="2160588"/>
          <p14:tracePt t="40743" x="2671763" y="2160588"/>
          <p14:tracePt t="40759" x="2689225" y="2170113"/>
          <p14:tracePt t="40776" x="2698750" y="2170113"/>
          <p14:tracePt t="40783" x="2716213" y="2179638"/>
          <p14:tracePt t="40791" x="2725738" y="2189163"/>
          <p14:tracePt t="40799" x="2744788" y="2189163"/>
          <p14:tracePt t="40808" x="2752725" y="2197100"/>
          <p14:tracePt t="40815" x="2781300" y="2197100"/>
          <p14:tracePt t="40826" x="2798763" y="2206625"/>
          <p14:tracePt t="40830" x="2825750" y="2216150"/>
          <p14:tracePt t="40839" x="2835275" y="2216150"/>
          <p14:tracePt t="40846" x="2862263" y="2233613"/>
          <p14:tracePt t="40855" x="2871788" y="2243138"/>
          <p14:tracePt t="41232" x="2862263" y="2233613"/>
          <p14:tracePt t="41240" x="2825750" y="2225675"/>
          <p14:tracePt t="41248" x="2808288" y="2216150"/>
          <p14:tracePt t="41260" x="2781300" y="2189163"/>
          <p14:tracePt t="41263" x="2762250" y="2170113"/>
          <p14:tracePt t="41273" x="2752725" y="2160588"/>
          <p14:tracePt t="41279" x="2735263" y="2143125"/>
          <p14:tracePt t="41289" x="2725738" y="2125663"/>
          <p14:tracePt t="41295" x="2716213" y="2106613"/>
          <p14:tracePt t="41306" x="2716213" y="2097088"/>
          <p14:tracePt t="41310" x="2708275" y="2097088"/>
          <p14:tracePt t="41326" x="2698750" y="2079625"/>
          <p14:tracePt t="41335" x="2689225" y="2070100"/>
          <p14:tracePt t="41393" x="2689225" y="2060575"/>
          <p14:tracePt t="41431" x="2689225" y="2052638"/>
          <p14:tracePt t="41448" x="2689225" y="2043113"/>
          <p14:tracePt t="41455" x="2689225" y="2024063"/>
          <p14:tracePt t="41464" x="2679700" y="2006600"/>
          <p14:tracePt t="41575" x="2679700" y="1997075"/>
          <p14:tracePt t="41696" x="2689225" y="1997075"/>
          <p14:tracePt t="41703" x="2716213" y="1997075"/>
          <p14:tracePt t="41710" x="2735263" y="1997075"/>
          <p14:tracePt t="41718" x="2762250" y="1997075"/>
          <p14:tracePt t="41726" x="2781300" y="1997075"/>
          <p14:tracePt t="41735" x="2808288" y="1997075"/>
          <p14:tracePt t="41743" x="2825750" y="1997075"/>
          <p14:tracePt t="41750" x="2835275" y="1997075"/>
          <p14:tracePt t="41758" x="2852738" y="1997075"/>
          <p14:tracePt t="42000" x="2817813" y="1997075"/>
          <p14:tracePt t="42010" x="2762250" y="1997075"/>
          <p14:tracePt t="42019" x="2725738" y="1997075"/>
          <p14:tracePt t="42026" x="2671763" y="1997075"/>
          <p14:tracePt t="42030" x="2598738" y="1997075"/>
          <p14:tracePt t="42040" x="2516188" y="1987550"/>
          <p14:tracePt t="42046" x="2462213" y="1987550"/>
          <p14:tracePt t="42056" x="2397125" y="1970088"/>
          <p14:tracePt t="42062" x="2360613" y="1951038"/>
          <p14:tracePt t="42071" x="2324100" y="1951038"/>
          <p14:tracePt t="42088" x="2316163" y="1951038"/>
          <p14:tracePt t="42136" x="2316163" y="1943100"/>
          <p14:tracePt t="42146" x="2316163" y="1924050"/>
          <p14:tracePt t="42152" x="2316163" y="1914525"/>
          <p14:tracePt t="42158" x="2316163" y="1906588"/>
          <p14:tracePt t="42166" x="2324100" y="1897063"/>
          <p14:tracePt t="42182" x="2324100" y="1887538"/>
          <p14:tracePt t="42258" x="2316163" y="1887538"/>
          <p14:tracePt t="42266" x="2306638" y="1887538"/>
          <p14:tracePt t="42272" x="2270125" y="1887538"/>
          <p14:tracePt t="42279" x="2243138" y="1887538"/>
          <p14:tracePt t="42290" x="2206625" y="1878013"/>
          <p14:tracePt t="42295" x="2179638" y="1878013"/>
          <p14:tracePt t="42307" x="2133600" y="1851025"/>
          <p14:tracePt t="42311" x="2106613" y="1841500"/>
          <p14:tracePt t="42320" x="2060575" y="1804988"/>
          <p14:tracePt t="42329" x="2051050" y="1797050"/>
          <p14:tracePt t="42335" x="2024063" y="1768475"/>
          <p14:tracePt t="42344" x="1997075" y="1741488"/>
          <p14:tracePt t="42351" x="1978025" y="1724025"/>
          <p14:tracePt t="42359" x="1968500" y="1714500"/>
          <p14:tracePt t="42366" x="1960563" y="1687513"/>
          <p14:tracePt t="42374" x="1951038" y="1668463"/>
          <p14:tracePt t="42382" x="1951038" y="1651000"/>
          <p14:tracePt t="42390" x="1931988" y="1631950"/>
          <p14:tracePt t="42422" x="1924050" y="1631950"/>
          <p14:tracePt t="42544" x="1914525" y="1624013"/>
          <p14:tracePt t="42656" x="1914525" y="1631950"/>
          <p14:tracePt t="42664" x="1914525" y="1641475"/>
          <p14:tracePt t="42680" x="1914525" y="1651000"/>
          <p14:tracePt t="42696" x="1914525" y="1660525"/>
          <p14:tracePt t="42729" x="1914525" y="1668463"/>
          <p14:tracePt t="42832" x="1905000" y="1687513"/>
          <p14:tracePt t="42899" x="1895475" y="1697038"/>
          <p14:tracePt t="42920" x="1887538" y="1697038"/>
          <p14:tracePt t="43014" x="1878013" y="1697038"/>
          <p14:tracePt t="43022" x="1860550" y="1714500"/>
          <p14:tracePt t="43039" x="1860550" y="1724025"/>
          <p14:tracePt t="43119" x="1851025" y="1731963"/>
          <p14:tracePt t="43187" x="1868488" y="1751013"/>
          <p14:tracePt t="43199" x="1878013" y="1751013"/>
          <p14:tracePt t="43207" x="1887538" y="1751013"/>
          <p14:tracePt t="43215" x="1914525" y="1751013"/>
          <p14:tracePt t="43223" x="1931988" y="1760538"/>
          <p14:tracePt t="43231" x="1978025" y="1760538"/>
          <p14:tracePt t="43239" x="2014538" y="1760538"/>
          <p14:tracePt t="43246" x="2041525" y="1760538"/>
          <p14:tracePt t="43255" x="2097088" y="1760538"/>
          <p14:tracePt t="43263" x="2124075" y="1760538"/>
          <p14:tracePt t="43272" x="2133600" y="1760538"/>
          <p14:tracePt t="43295" x="2143125" y="1760538"/>
          <p14:tracePt t="43368" x="2133600" y="1760538"/>
          <p14:tracePt t="43392" x="2124075" y="1760538"/>
          <p14:tracePt t="43401" x="2097088" y="1760538"/>
          <p14:tracePt t="43408" x="2087563" y="1760538"/>
          <p14:tracePt t="43415" x="2060575" y="1760538"/>
          <p14:tracePt t="43423" x="2051050" y="1760538"/>
          <p14:tracePt t="43431" x="2041525" y="1760538"/>
          <p14:tracePt t="43440" x="2014538" y="1760538"/>
          <p14:tracePt t="43456" x="2005013" y="1760538"/>
          <p14:tracePt t="43504" x="1997075" y="1760538"/>
          <p14:tracePt t="43520" x="1968500" y="1760538"/>
          <p14:tracePt t="43531" x="1960563" y="1760538"/>
          <p14:tracePt t="43536" x="1931988" y="1760538"/>
          <p14:tracePt t="43544" x="1924050" y="1760538"/>
          <p14:tracePt t="43550" x="1887538" y="1760538"/>
          <p14:tracePt t="43560" x="1878013" y="1760538"/>
          <p14:tracePt t="43568" x="1841500" y="1778000"/>
          <p14:tracePt t="43575" x="1824038" y="1778000"/>
          <p14:tracePt t="43584" x="1795463" y="1778000"/>
          <p14:tracePt t="43591" x="1787525" y="1778000"/>
          <p14:tracePt t="43632" x="1778000" y="1778000"/>
          <p14:tracePt t="43640" x="1778000" y="1768475"/>
          <p14:tracePt t="43648" x="1778000" y="1751013"/>
          <p14:tracePt t="43657" x="1778000" y="1731963"/>
          <p14:tracePt t="43663" x="1778000" y="1724025"/>
          <p14:tracePt t="43673" x="1778000" y="1714500"/>
          <p14:tracePt t="43690" x="1768475" y="1704975"/>
          <p14:tracePt t="44451" x="1768475" y="1714500"/>
          <p14:tracePt t="44640" x="1768475" y="1687513"/>
          <p14:tracePt t="44648" x="1768475" y="1677988"/>
          <p14:tracePt t="44655" x="1787525" y="1651000"/>
          <p14:tracePt t="44662" x="1814513" y="1614488"/>
          <p14:tracePt t="44671" x="1824038" y="1604963"/>
          <p14:tracePt t="44678" x="1851025" y="1577975"/>
          <p14:tracePt t="44695" x="1868488" y="1558925"/>
          <p14:tracePt t="44706" x="1878013" y="1541463"/>
          <p14:tracePt t="44719" x="1878013" y="1531938"/>
          <p14:tracePt t="44727" x="1887538" y="1522413"/>
          <p14:tracePt t="45184" x="1868488" y="1541463"/>
          <p14:tracePt t="45193" x="1841500" y="1558925"/>
          <p14:tracePt t="45201" x="1824038" y="1558925"/>
          <p14:tracePt t="45209" x="1804988" y="1577975"/>
          <p14:tracePt t="45218" x="1787525" y="1595438"/>
          <p14:tracePt t="45239" x="1778000" y="1604963"/>
          <p14:tracePt t="45351" x="1778000" y="1624013"/>
          <p14:tracePt t="45359" x="1778000" y="1631950"/>
          <p14:tracePt t="45367" x="1778000" y="1641475"/>
          <p14:tracePt t="45375" x="1768475" y="1641475"/>
          <p14:tracePt t="45383" x="1758950" y="1660525"/>
          <p14:tracePt t="45391" x="1741488" y="1677988"/>
          <p14:tracePt t="45399" x="1731963" y="1687513"/>
          <p14:tracePt t="45415" x="1722438" y="1697038"/>
          <p14:tracePt t="45520" x="1722438" y="1687513"/>
          <p14:tracePt t="45536" x="1722438" y="1677988"/>
          <p14:tracePt t="45665" x="1722438" y="1660525"/>
          <p14:tracePt t="45671" x="1722438" y="1651000"/>
          <p14:tracePt t="45679" x="1722438" y="1641475"/>
          <p14:tracePt t="45687" x="1714500" y="1624013"/>
          <p14:tracePt t="45694" x="1714500" y="1595438"/>
          <p14:tracePt t="45704" x="1714500" y="1587500"/>
          <p14:tracePt t="45710" x="1685925" y="1558925"/>
          <p14:tracePt t="45719" x="1685925" y="1550988"/>
          <p14:tracePt t="45727" x="1685925" y="1541463"/>
          <p14:tracePt t="45743" x="1685925" y="1522413"/>
          <p14:tracePt t="45751" x="1685925" y="1514475"/>
          <p14:tracePt t="45976" x="1685925" y="1522413"/>
          <p14:tracePt t="45982" x="1685925" y="1541463"/>
          <p14:tracePt t="45990" x="1677988" y="1558925"/>
          <p14:tracePt t="45998" x="1677988" y="1568450"/>
          <p14:tracePt t="46014" x="1677988" y="1577975"/>
          <p14:tracePt t="46038" x="1677988" y="1587500"/>
          <p14:tracePt t="46328" x="1685925" y="1577975"/>
          <p14:tracePt t="46340" x="1751013" y="1558925"/>
          <p14:tracePt t="46345" x="1778000" y="1522413"/>
          <p14:tracePt t="46353" x="1787525" y="1514475"/>
          <p14:tracePt t="46359" x="1814513" y="1495425"/>
          <p14:tracePt t="46367" x="1824038" y="1495425"/>
          <p14:tracePt t="46375" x="1831975" y="1495425"/>
          <p14:tracePt t="46383" x="1841500" y="1495425"/>
          <p14:tracePt t="46499" x="1851025" y="1495425"/>
          <p14:tracePt t="46507" x="1878013" y="1495425"/>
          <p14:tracePt t="46513" x="1924050" y="1495425"/>
          <p14:tracePt t="46527" x="2005013" y="1504950"/>
          <p14:tracePt t="46535" x="2051050" y="1514475"/>
          <p14:tracePt t="46543" x="2106613" y="1522413"/>
          <p14:tracePt t="46554" x="2143125" y="1550988"/>
          <p14:tracePt t="46558" x="2160588" y="1550988"/>
          <p14:tracePt t="46832" x="2160588" y="1558925"/>
          <p14:tracePt t="47012" x="2151063" y="1568450"/>
          <p14:tracePt t="47018" x="2143125" y="1568450"/>
          <p14:tracePt t="47024" x="2106613" y="1568450"/>
          <p14:tracePt t="47031" x="2087563" y="1568450"/>
          <p14:tracePt t="47040" x="2051050" y="1595438"/>
          <p14:tracePt t="47056" x="2041525" y="1604963"/>
          <p14:tracePt t="47079" x="2024063" y="1604963"/>
          <p14:tracePt t="47232" x="2014538" y="1614488"/>
          <p14:tracePt t="47239" x="2014538" y="1624013"/>
          <p14:tracePt t="47246" x="2014538" y="1631950"/>
          <p14:tracePt t="47255" x="2005013" y="1641475"/>
          <p14:tracePt t="47262" x="1997075" y="1651000"/>
          <p14:tracePt t="47271" x="1997075" y="1660525"/>
          <p14:tracePt t="47624" x="1997075" y="1668463"/>
          <p14:tracePt t="47646" x="2014538" y="1677988"/>
          <p14:tracePt t="47654" x="2024063" y="1687513"/>
          <p14:tracePt t="47671" x="2041525" y="1687513"/>
          <p14:tracePt t="47687" x="2051050" y="1697038"/>
          <p14:tracePt t="48151" x="2051050" y="1668463"/>
          <p14:tracePt t="48158" x="2051050" y="1660525"/>
          <p14:tracePt t="48166" x="2051050" y="1641475"/>
          <p14:tracePt t="48174" x="2051050" y="1631950"/>
          <p14:tracePt t="48191" x="2051050" y="1624013"/>
          <p14:tracePt t="48458" x="2051050" y="1614488"/>
          <p14:tracePt t="48466" x="2024063" y="1614488"/>
          <p14:tracePt t="48476" x="2005013" y="1614488"/>
          <p14:tracePt t="48478" x="1978025" y="1614488"/>
          <p14:tracePt t="48488" x="1960563" y="1614488"/>
          <p14:tracePt t="48495" x="1951038" y="1614488"/>
          <p14:tracePt t="48504" x="1931988" y="1614488"/>
          <p14:tracePt t="48643" x="1924050" y="1614488"/>
          <p14:tracePt t="48647" x="1914525" y="1614488"/>
          <p14:tracePt t="48656" x="1878013" y="1614488"/>
          <p14:tracePt t="48664" x="1868488" y="1614488"/>
          <p14:tracePt t="48680" x="1851025" y="1614488"/>
          <p14:tracePt t="48691" x="1831975" y="1631950"/>
          <p14:tracePt t="48712" x="1824038" y="1651000"/>
          <p14:tracePt t="48792" x="1841500" y="1651000"/>
          <p14:tracePt t="48801" x="1895475" y="1651000"/>
          <p14:tracePt t="48810" x="2005013" y="1651000"/>
          <p14:tracePt t="48817" x="2087563" y="1651000"/>
          <p14:tracePt t="48825" x="2214563" y="1651000"/>
          <p14:tracePt t="48831" x="2324100" y="1651000"/>
          <p14:tracePt t="48842" x="2433638" y="1668463"/>
          <p14:tracePt t="48847" x="2489200" y="1668463"/>
          <p14:tracePt t="48857" x="2516188" y="1687513"/>
          <p14:tracePt t="48863" x="2525713" y="1687513"/>
          <p14:tracePt t="48920" x="2533650" y="1697038"/>
          <p14:tracePt t="49017" x="2552700" y="1714500"/>
          <p14:tracePt t="49025" x="2589213" y="1768475"/>
          <p14:tracePt t="49032" x="2606675" y="1787525"/>
          <p14:tracePt t="49043" x="2625725" y="1804988"/>
          <p14:tracePt t="49048" x="2671763" y="1851025"/>
          <p14:tracePt t="49064" x="2752725" y="1924050"/>
          <p14:tracePt t="49071" x="2781300" y="1951038"/>
          <p14:tracePt t="49079" x="2808288" y="1970088"/>
          <p14:tracePt t="49088" x="2808288" y="1979613"/>
          <p14:tracePt t="49094" x="2835275" y="2006600"/>
          <p14:tracePt t="49104" x="2862263" y="2024063"/>
          <p14:tracePt t="49118" x="2871788" y="2043113"/>
          <p14:tracePt t="49135" x="2871788" y="2052638"/>
          <p14:tracePt t="49142" x="2871788" y="2060575"/>
          <p14:tracePt t="49150" x="2871788" y="2079625"/>
          <p14:tracePt t="49158" x="2871788" y="2089150"/>
          <p14:tracePt t="49168" x="2871788" y="2097088"/>
          <p14:tracePt t="49177" x="2881313" y="2097088"/>
          <p14:tracePt t="49280" x="2881313" y="2125663"/>
          <p14:tracePt t="49288" x="2871788" y="2133600"/>
          <p14:tracePt t="49294" x="2871788" y="2143125"/>
          <p14:tracePt t="49311" x="2871788" y="2160588"/>
          <p14:tracePt t="49327" x="2871788" y="2170113"/>
          <p14:tracePt t="49343" x="2871788" y="2179638"/>
          <p14:tracePt t="49616" x="2889250" y="2189163"/>
          <p14:tracePt t="49622" x="2962275" y="2189163"/>
          <p14:tracePt t="49630" x="3071813" y="2189163"/>
          <p14:tracePt t="49639" x="3127375" y="2189163"/>
          <p14:tracePt t="49646" x="3200400" y="2189163"/>
          <p14:tracePt t="49655" x="3281363" y="2197100"/>
          <p14:tracePt t="49663" x="3346450" y="2225675"/>
          <p14:tracePt t="49671" x="3382963" y="2233613"/>
          <p14:tracePt t="49678" x="3409950" y="2243138"/>
          <p14:tracePt t="49687" x="3419475" y="2243138"/>
          <p14:tracePt t="49848" x="3436938" y="2243138"/>
          <p14:tracePt t="49856" x="3455988" y="2243138"/>
          <p14:tracePt t="49864" x="3473450" y="2243138"/>
          <p14:tracePt t="49880" x="3556000" y="2243138"/>
          <p14:tracePt t="49887" x="3629025" y="2243138"/>
          <p14:tracePt t="49894" x="3683000" y="2243138"/>
          <p14:tracePt t="49904" x="3702050" y="2243138"/>
          <p14:tracePt t="49910" x="3738563" y="2243138"/>
          <p14:tracePt t="49918" x="3746500" y="2243138"/>
          <p14:tracePt t="49927" x="3765550" y="2243138"/>
          <p14:tracePt t="50040" x="3729038" y="2243138"/>
          <p14:tracePt t="50048" x="3665538" y="2243138"/>
          <p14:tracePt t="50056" x="3609975" y="2243138"/>
          <p14:tracePt t="50063" x="3509963" y="2243138"/>
          <p14:tracePt t="50072" x="3400425" y="2243138"/>
          <p14:tracePt t="50079" x="3290888" y="2243138"/>
          <p14:tracePt t="50089" x="3181350" y="2243138"/>
          <p14:tracePt t="50095" x="3054350" y="2243138"/>
          <p14:tracePt t="50106" x="2944813" y="2243138"/>
          <p14:tracePt t="50111" x="2852738" y="2225675"/>
          <p14:tracePt t="50121" x="2789238" y="2216150"/>
          <p14:tracePt t="50127" x="2752725" y="2216150"/>
          <p14:tracePt t="50135" x="2735263" y="2206625"/>
          <p14:tracePt t="50143" x="2716213" y="2197100"/>
          <p14:tracePt t="50176" x="2708275" y="2189163"/>
          <p14:tracePt t="50182" x="2708275" y="2179638"/>
          <p14:tracePt t="50190" x="2708275" y="2170113"/>
          <p14:tracePt t="50198" x="2708275" y="2160588"/>
          <p14:tracePt t="50206" x="2698750" y="2143125"/>
          <p14:tracePt t="50214" x="2689225" y="2133600"/>
          <p14:tracePt t="50223" x="2671763" y="2125663"/>
          <p14:tracePt t="50231" x="2662238" y="2116138"/>
          <p14:tracePt t="50239" x="2643188" y="2097088"/>
          <p14:tracePt t="50247" x="2635250" y="2089150"/>
          <p14:tracePt t="50256" x="2635250" y="2079625"/>
          <p14:tracePt t="50263" x="2625725" y="2070100"/>
          <p14:tracePt t="50278" x="2606675" y="2052638"/>
          <p14:tracePt t="50335" x="2606675" y="2043113"/>
          <p14:tracePt t="50360" x="2606675" y="2024063"/>
          <p14:tracePt t="50639" x="2598738" y="2006600"/>
          <p14:tracePt t="50647" x="2589213" y="1997075"/>
          <p14:tracePt t="50654" x="2570163" y="1979613"/>
          <p14:tracePt t="50662" x="2562225" y="1970088"/>
          <p14:tracePt t="50671" x="2552700" y="1960563"/>
          <p14:tracePt t="50712" x="2543175" y="1951038"/>
          <p14:tracePt t="51335" x="2543175" y="1960563"/>
          <p14:tracePt t="51342" x="2543175" y="2006600"/>
          <p14:tracePt t="51350" x="2552700" y="2033588"/>
          <p14:tracePt t="51358" x="2598738" y="2070100"/>
          <p14:tracePt t="51366" x="2625725" y="2097088"/>
          <p14:tracePt t="51374" x="2671763" y="2133600"/>
          <p14:tracePt t="51382" x="2708275" y="2152650"/>
          <p14:tracePt t="51390" x="2762250" y="2189163"/>
          <p14:tracePt t="51398" x="2808288" y="2216150"/>
          <p14:tracePt t="51407" x="2844800" y="2233613"/>
          <p14:tracePt t="51415" x="2844800" y="2243138"/>
          <p14:tracePt t="51422" x="2852738" y="2243138"/>
          <p14:tracePt t="52056" x="2862263" y="2243138"/>
          <p14:tracePt t="52068" x="2835275" y="2206625"/>
          <p14:tracePt t="52073" x="2752725" y="2160588"/>
          <p14:tracePt t="52081" x="2652713" y="2089150"/>
          <p14:tracePt t="52087" x="2570163" y="2052638"/>
          <p14:tracePt t="52094" x="2433638" y="1987550"/>
          <p14:tracePt t="52103" x="2352675" y="1951038"/>
          <p14:tracePt t="52110" x="2243138" y="1906588"/>
          <p14:tracePt t="52120" x="2179638" y="1887538"/>
          <p14:tracePt t="52126" x="2114550" y="1860550"/>
          <p14:tracePt t="52134" x="2106613" y="1851025"/>
          <p14:tracePt t="52142" x="2087563" y="1841500"/>
          <p14:tracePt t="52150" x="2078038" y="1841500"/>
          <p14:tracePt t="52218" x="2070100" y="1841500"/>
          <p14:tracePt t="52225" x="2060575" y="1841500"/>
          <p14:tracePt t="52240" x="2024063" y="1841500"/>
          <p14:tracePt t="52250" x="1997075" y="1841500"/>
          <p14:tracePt t="52258" x="1978025" y="1841500"/>
          <p14:tracePt t="52265" x="1931988" y="1841500"/>
          <p14:tracePt t="52274" x="1914525" y="1841500"/>
          <p14:tracePt t="52283" x="1887538" y="1833563"/>
          <p14:tracePt t="52287" x="1868488" y="1833563"/>
          <p14:tracePt t="52294" x="1841500" y="1824038"/>
          <p14:tracePt t="52304" x="1831975" y="1824038"/>
          <p14:tracePt t="52310" x="1795463" y="1797050"/>
          <p14:tracePt t="52326" x="1787525" y="1787525"/>
          <p14:tracePt t="52512" x="1787525" y="1778000"/>
          <p14:tracePt t="52519" x="1787525" y="1760538"/>
          <p14:tracePt t="52527" x="1787525" y="1751013"/>
          <p14:tracePt t="52535" x="1787525" y="1741488"/>
          <p14:tracePt t="52673" x="1787525" y="1731963"/>
          <p14:tracePt t="52711" x="1787525" y="1724025"/>
          <p14:tracePt t="52728" x="1795463" y="1714500"/>
          <p14:tracePt t="52736" x="1795463" y="1704975"/>
          <p14:tracePt t="52744" x="1804988" y="1697038"/>
          <p14:tracePt t="52752" x="1804988" y="1687513"/>
          <p14:tracePt t="52767" x="1804988" y="1677988"/>
          <p14:tracePt t="53231" x="1804988" y="1687513"/>
          <p14:tracePt t="53239" x="1795463" y="1697038"/>
          <p14:tracePt t="53264" x="1787525" y="1704975"/>
          <p14:tracePt t="53573" x="1787525" y="1697038"/>
          <p14:tracePt t="53578" x="1787525" y="1687513"/>
          <p14:tracePt t="53584" x="1787525" y="1677988"/>
          <p14:tracePt t="55112" x="1778000" y="1677988"/>
          <p14:tracePt t="55126" x="1768475" y="1687513"/>
          <p14:tracePt t="55560" x="1768475" y="1724025"/>
          <p14:tracePt t="55570" x="1768475" y="1751013"/>
          <p14:tracePt t="55574" x="1768475" y="1760538"/>
          <p14:tracePt t="55585" x="1768475" y="1768475"/>
          <p14:tracePt t="55599" x="1768475" y="1778000"/>
          <p14:tracePt t="56096" x="1751013" y="1760538"/>
          <p14:tracePt t="56110" x="1741488" y="1714500"/>
          <p14:tracePt t="56119" x="1731963" y="1687513"/>
          <p14:tracePt t="56126" x="1731963" y="1677988"/>
          <p14:tracePt t="56135" x="1731963" y="1668463"/>
          <p14:tracePt t="56142" x="1731963" y="1660525"/>
          <p14:tracePt t="56150" x="1731963" y="1641475"/>
          <p14:tracePt t="56159" x="1731963" y="1631950"/>
          <p14:tracePt t="56187" x="1731963" y="1624013"/>
          <p14:tracePt t="56239" x="1731963" y="1614488"/>
          <p14:tracePt t="56247" x="1731963" y="1595438"/>
          <p14:tracePt t="56255" x="1731963" y="1577975"/>
          <p14:tracePt t="56263" x="1741488" y="1568450"/>
          <p14:tracePt t="56273" x="1751013" y="1558925"/>
          <p14:tracePt t="56279" x="1758950" y="1550988"/>
          <p14:tracePt t="56288" x="1768475" y="1522413"/>
          <p14:tracePt t="56305" x="1787525" y="1504950"/>
          <p14:tracePt t="56322" x="1795463" y="1495425"/>
          <p14:tracePt t="56338" x="1804988" y="1495425"/>
          <p14:tracePt t="56369" x="1814513" y="1477963"/>
          <p14:tracePt t="56385" x="1831975" y="1458913"/>
          <p14:tracePt t="56390" x="1841500" y="1449388"/>
          <p14:tracePt t="56399" x="1860550" y="1449388"/>
          <p14:tracePt t="56406" x="1887538" y="1441450"/>
          <p14:tracePt t="56414" x="1931988" y="1441450"/>
          <p14:tracePt t="56422" x="1960563" y="1441450"/>
          <p14:tracePt t="56430" x="1978025" y="1431925"/>
          <p14:tracePt t="56438" x="2005013" y="1431925"/>
          <p14:tracePt t="56446" x="2024063" y="1431925"/>
          <p14:tracePt t="56454" x="2033588" y="1431925"/>
          <p14:tracePt t="56462" x="2051050" y="1431925"/>
          <p14:tracePt t="56479" x="2070100" y="1422400"/>
          <p14:tracePt t="56576" x="2078038" y="1412875"/>
          <p14:tracePt t="56585" x="2106613" y="1412875"/>
          <p14:tracePt t="56590" x="2114550" y="1412875"/>
          <p14:tracePt t="56599" x="2170113" y="1412875"/>
          <p14:tracePt t="56606" x="2214563" y="1412875"/>
          <p14:tracePt t="56615" x="2243138" y="1412875"/>
          <p14:tracePt t="56623" x="2260600" y="1412875"/>
          <p14:tracePt t="56639" x="2270125" y="1422400"/>
          <p14:tracePt t="56928" x="2279650" y="1431925"/>
          <p14:tracePt t="56937" x="2279650" y="1441450"/>
          <p14:tracePt t="56942" x="2279650" y="1449388"/>
          <p14:tracePt t="56951" x="2279650" y="1458913"/>
          <p14:tracePt t="56959" x="2279650" y="1477963"/>
          <p14:tracePt t="56968" x="2279650" y="1495425"/>
          <p14:tracePt t="56974" x="2279650" y="1504950"/>
          <p14:tracePt t="56984" x="2279650" y="1522413"/>
          <p14:tracePt t="56990" x="2279650" y="1541463"/>
          <p14:tracePt t="57016" x="2279650" y="1558925"/>
          <p14:tracePt t="57024" x="2279650" y="1568450"/>
          <p14:tracePt t="57030" x="2279650" y="1577975"/>
          <p14:tracePt t="57038" x="2279650" y="1587500"/>
          <p14:tracePt t="57046" x="2279650" y="1614488"/>
          <p14:tracePt t="57062" x="2279650" y="1624013"/>
          <p14:tracePt t="57079" x="2279650" y="1631950"/>
          <p14:tracePt t="57087" x="2279650" y="1641475"/>
          <p14:tracePt t="57240" x="2279650" y="1651000"/>
          <p14:tracePt t="57246" x="2260600" y="1668463"/>
          <p14:tracePt t="57262" x="2251075" y="1677988"/>
          <p14:tracePt t="57843" x="2233613" y="1697038"/>
          <p14:tracePt t="57847" x="2197100" y="1704975"/>
          <p14:tracePt t="57855" x="2151063" y="1704975"/>
          <p14:tracePt t="57862" x="2097088" y="1714500"/>
          <p14:tracePt t="57871" x="2070100" y="1714500"/>
          <p14:tracePt t="57878" x="2051050" y="1714500"/>
          <p14:tracePt t="57887" x="2033588" y="1724025"/>
          <p14:tracePt t="58400" x="2051050" y="1724025"/>
          <p14:tracePt t="58406" x="2070100" y="1724025"/>
          <p14:tracePt t="58415" x="2114550" y="1724025"/>
          <p14:tracePt t="58422" x="2143125" y="1704975"/>
          <p14:tracePt t="58431" x="2160588" y="1704975"/>
          <p14:tracePt t="58438" x="2170113" y="1697038"/>
          <p14:tracePt t="58590" x="2179638" y="1687513"/>
          <p14:tracePt t="59169" x="2187575" y="1687513"/>
          <p14:tracePt t="59188" x="2197100" y="1687513"/>
          <p14:tracePt t="59193" x="2214563" y="1697038"/>
          <p14:tracePt t="59215" x="2224088" y="1704975"/>
          <p14:tracePt t="59743" x="2233613" y="1704975"/>
          <p14:tracePt t="60224" x="2233613" y="1714500"/>
          <p14:tracePt t="60230" x="2233613" y="1724025"/>
          <p14:tracePt t="60255" x="2224088" y="1731963"/>
          <p14:tracePt t="60495" x="2224088" y="1741488"/>
          <p14:tracePt t="60503" x="2224088" y="1751013"/>
          <p14:tracePt t="60510" x="2206625" y="1778000"/>
          <p14:tracePt t="60519" x="2197100" y="1787525"/>
          <p14:tracePt t="60526" x="2187575" y="1797050"/>
          <p14:tracePt t="60727" x="2170113" y="1797050"/>
          <p14:tracePt t="60737" x="2143125" y="1797050"/>
          <p14:tracePt t="60742" x="2087563" y="1797050"/>
          <p14:tracePt t="60751" x="2024063" y="1797050"/>
          <p14:tracePt t="60758" x="1997075" y="1797050"/>
          <p14:tracePt t="60767" x="1941513" y="1797050"/>
          <p14:tracePt t="60775" x="1924050" y="1797050"/>
          <p14:tracePt t="60784" x="1895475" y="1797050"/>
          <p14:tracePt t="60792" x="1878013" y="1797050"/>
          <p14:tracePt t="60848" x="1860550" y="1824038"/>
          <p14:tracePt t="60857" x="1851025" y="1824038"/>
          <p14:tracePt t="60865" x="1841500" y="1824038"/>
          <p14:tracePt t="60874" x="1814513" y="1833563"/>
          <p14:tracePt t="60879" x="1804988" y="1833563"/>
          <p14:tracePt t="60887" x="1795463" y="1841500"/>
          <p14:tracePt t="60895" x="1751013" y="1860550"/>
          <p14:tracePt t="60910" x="1722438" y="1870075"/>
          <p14:tracePt t="60920" x="1704975" y="1870075"/>
          <p14:tracePt t="60926" x="1695450" y="1878013"/>
          <p14:tracePt t="60936" x="1685925" y="1878013"/>
          <p14:tracePt t="60942" x="1677988" y="1878013"/>
          <p14:tracePt t="60951" x="1668463" y="1878013"/>
          <p14:tracePt t="60958" x="1641475" y="1878013"/>
          <p14:tracePt t="60969" x="1631950" y="1878013"/>
          <p14:tracePt t="60975" x="1612900" y="1887538"/>
          <p14:tracePt t="61006" x="1604963" y="1897063"/>
          <p14:tracePt t="61015" x="1604963" y="1906588"/>
          <p14:tracePt t="61023" x="1595438" y="1914525"/>
          <p14:tracePt t="61040" x="1585913" y="1924050"/>
          <p14:tracePt t="61047" x="1568450" y="1933575"/>
          <p14:tracePt t="61056" x="1549400" y="1943100"/>
          <p14:tracePt t="61063" x="1541463" y="1951038"/>
          <p14:tracePt t="61072" x="1531938" y="1951038"/>
          <p14:tracePt t="61079" x="1522413" y="1970088"/>
          <p14:tracePt t="61086" x="1504950" y="2006600"/>
          <p14:tracePt t="61096" x="1495425" y="2006600"/>
          <p14:tracePt t="61112" x="1476375" y="2016125"/>
          <p14:tracePt t="61123" x="1458913" y="2043113"/>
          <p14:tracePt t="61192" x="1449388" y="2043113"/>
          <p14:tracePt t="61386" x="1476375" y="2016125"/>
          <p14:tracePt t="61393" x="1558925" y="1997075"/>
          <p14:tracePt t="61400" x="1622425" y="1979613"/>
          <p14:tracePt t="61406" x="1677988" y="1970088"/>
          <p14:tracePt t="61414" x="1741488" y="1960563"/>
          <p14:tracePt t="61422" x="1787525" y="1933575"/>
          <p14:tracePt t="61430" x="1795463" y="1933575"/>
          <p14:tracePt t="61543" x="1804988" y="1933575"/>
          <p14:tracePt t="61855" x="1804988" y="1943100"/>
          <p14:tracePt t="61863" x="1804988" y="1960563"/>
          <p14:tracePt t="61871" x="1804988" y="1979613"/>
          <p14:tracePt t="61879" x="1804988" y="1987550"/>
          <p14:tracePt t="61889" x="1804988" y="2006600"/>
          <p14:tracePt t="61895" x="1804988" y="2016125"/>
          <p14:tracePt t="61911" x="1804988" y="2024063"/>
          <p14:tracePt t="62080" x="1804988" y="2043113"/>
          <p14:tracePt t="62103" x="1804988" y="2052638"/>
          <p14:tracePt t="62118" x="1804988" y="2060575"/>
          <p14:tracePt t="62159" x="1804988" y="2070100"/>
          <p14:tracePt t="62264" x="1831975" y="2070100"/>
          <p14:tracePt t="62273" x="1851025" y="2070100"/>
          <p14:tracePt t="62280" x="1878013" y="2070100"/>
          <p14:tracePt t="62291" x="1895475" y="2070100"/>
          <p14:tracePt t="62296" x="1941513" y="2052638"/>
          <p14:tracePt t="62306" x="1997075" y="2052638"/>
          <p14:tracePt t="62311" x="2041525" y="2043113"/>
          <p14:tracePt t="62324" x="2097088" y="2043113"/>
          <p14:tracePt t="62327" x="2124075" y="2033588"/>
          <p14:tracePt t="62340" x="2170113" y="2033588"/>
          <p14:tracePt t="62344" x="2206625" y="2024063"/>
          <p14:tracePt t="62354" x="2224088" y="2024063"/>
          <p14:tracePt t="62358" x="2243138" y="2024063"/>
          <p14:tracePt t="62374" x="2251075" y="2016125"/>
          <p14:tracePt t="62464" x="2260600" y="2006600"/>
          <p14:tracePt t="62479" x="2270125" y="1997075"/>
          <p14:tracePt t="62494" x="2287588" y="1997075"/>
          <p14:tracePt t="62502" x="2316163" y="1997075"/>
          <p14:tracePt t="62510" x="2343150" y="1997075"/>
          <p14:tracePt t="62520" x="2389188" y="1987550"/>
          <p14:tracePt t="62526" x="2416175" y="1987550"/>
          <p14:tracePt t="62537" x="2443163" y="1987550"/>
          <p14:tracePt t="62543" x="2462213" y="1987550"/>
          <p14:tracePt t="62553" x="2489200" y="1979613"/>
          <p14:tracePt t="62558" x="2498725" y="1979613"/>
          <p14:tracePt t="62872" x="2506663" y="1960563"/>
          <p14:tracePt t="62887" x="2479675" y="1924050"/>
          <p14:tracePt t="62903" x="2462213" y="1906588"/>
          <p14:tracePt t="62920" x="2462213" y="1897063"/>
          <p14:tracePt t="62953" x="2452688" y="1887538"/>
          <p14:tracePt t="63202" x="2443163" y="1887538"/>
          <p14:tracePt t="63606" x="2443163" y="1897063"/>
          <p14:tracePt t="63770" x="2443163" y="1906588"/>
          <p14:tracePt t="63792" x="2443163" y="1914525"/>
          <p14:tracePt t="63826" x="2443163" y="1924050"/>
          <p14:tracePt t="64280" x="2452688" y="1924050"/>
          <p14:tracePt t="65399" x="2452688" y="1914525"/>
          <p14:tracePt t="65408" x="2452688" y="1897063"/>
          <p14:tracePt t="65416" x="2470150" y="1887538"/>
          <p14:tracePt t="65427" x="2479675" y="1878013"/>
          <p14:tracePt t="65430" x="2498725" y="1860550"/>
          <p14:tracePt t="65656" x="2479675" y="1870075"/>
          <p14:tracePt t="65664" x="2479675" y="1878013"/>
          <p14:tracePt t="65670" x="2462213" y="1897063"/>
          <p14:tracePt t="65678" x="2452688" y="1906588"/>
          <p14:tracePt t="65687" x="2443163" y="1914525"/>
          <p14:tracePt t="65694" x="2433638" y="1914525"/>
          <p14:tracePt t="65710" x="2433638" y="1924050"/>
          <p14:tracePt t="66168" x="2416175" y="1943100"/>
          <p14:tracePt t="66175" x="2397125" y="1960563"/>
          <p14:tracePt t="66182" x="2379663" y="1987550"/>
          <p14:tracePt t="66190" x="2352675" y="2016125"/>
          <p14:tracePt t="66198" x="2324100" y="2043113"/>
          <p14:tracePt t="66206" x="2316163" y="2052638"/>
          <p14:tracePt t="66215" x="2306638" y="2070100"/>
          <p14:tracePt t="66223" x="2297113" y="2079625"/>
          <p14:tracePt t="66230" x="2287588" y="2097088"/>
          <p14:tracePt t="66238" x="2279650" y="2106613"/>
          <p14:tracePt t="66279" x="2270125" y="2116138"/>
          <p14:tracePt t="66310" x="2260600" y="2116138"/>
          <p14:tracePt t="66327" x="2251075" y="2125663"/>
          <p14:tracePt t="66334" x="2243138" y="2143125"/>
          <p14:tracePt t="66342" x="2243138" y="2152650"/>
          <p14:tracePt t="66351" x="2224088" y="2170113"/>
          <p14:tracePt t="66367" x="2224088" y="2179638"/>
          <p14:tracePt t="66535" x="2214563" y="2189163"/>
          <p14:tracePt t="66543" x="2206625" y="2197100"/>
          <p14:tracePt t="66552" x="2187575" y="2225675"/>
          <p14:tracePt t="66559" x="2170113" y="2243138"/>
          <p14:tracePt t="66567" x="2151063" y="2262188"/>
          <p14:tracePt t="66583" x="2143125" y="2279650"/>
          <p14:tracePt t="67080" x="2133600" y="2270125"/>
          <p14:tracePt t="67095" x="2133600" y="2262188"/>
          <p14:tracePt t="67102" x="2133600" y="2252663"/>
          <p14:tracePt t="67119" x="2133600" y="2233613"/>
          <p14:tracePt t="67128" x="2124075" y="2225675"/>
          <p14:tracePt t="67136" x="2114550" y="2225675"/>
          <p14:tracePt t="67142" x="2097088" y="2206625"/>
          <p14:tracePt t="67152" x="2078038" y="2197100"/>
          <p14:tracePt t="67167" x="2060575" y="2160588"/>
          <p14:tracePt t="67175" x="2051050" y="2152650"/>
          <p14:tracePt t="67183" x="2041525" y="2143125"/>
          <p14:tracePt t="67208" x="2041525" y="2125663"/>
          <p14:tracePt t="67215" x="2041525" y="2097088"/>
          <p14:tracePt t="67223" x="2033588" y="2079625"/>
          <p14:tracePt t="67230" x="2024063" y="2043113"/>
          <p14:tracePt t="67238" x="2014538" y="2016125"/>
          <p14:tracePt t="67246" x="1978025" y="1970088"/>
          <p14:tracePt t="67254" x="1968500" y="1960563"/>
          <p14:tracePt t="67262" x="1941513" y="1914525"/>
          <p14:tracePt t="67270" x="1914525" y="1878013"/>
          <p14:tracePt t="67278" x="1887538" y="1851025"/>
          <p14:tracePt t="67287" x="1868488" y="1833563"/>
          <p14:tracePt t="67294" x="1831975" y="1797050"/>
          <p14:tracePt t="67302" x="1824038" y="1778000"/>
          <p14:tracePt t="67310" x="1804988" y="1768475"/>
          <p14:tracePt t="67328" x="1804988" y="1760538"/>
          <p14:tracePt t="67335" x="1795463" y="1751013"/>
          <p14:tracePt t="67352" x="1787525" y="1751013"/>
          <p14:tracePt t="67376" x="1758950" y="1741488"/>
          <p14:tracePt t="67400" x="1751013" y="1741488"/>
          <p14:tracePt t="67456" x="1751013" y="1731963"/>
          <p14:tracePt t="67480" x="1751013" y="1724025"/>
          <p14:tracePt t="67488" x="1741488" y="1697038"/>
          <p14:tracePt t="67496" x="1731963" y="1687513"/>
          <p14:tracePt t="67512" x="1731963" y="1677988"/>
          <p14:tracePt t="67523" x="1731963" y="1660525"/>
          <p14:tracePt t="67531" x="1731963" y="1641475"/>
          <p14:tracePt t="67552" x="1731963" y="1624013"/>
          <p14:tracePt t="67576" x="1731963" y="1614488"/>
          <p14:tracePt t="68039" x="1731963" y="1604963"/>
          <p14:tracePt t="68047" x="1741488" y="1604963"/>
          <p14:tracePt t="68199" x="1751013" y="1604963"/>
          <p14:tracePt t="68208" x="1758950" y="1604963"/>
          <p14:tracePt t="68214" x="1768475" y="1614488"/>
          <p14:tracePt t="68222" x="1787525" y="1614488"/>
          <p14:tracePt t="68239" x="1804988" y="1624013"/>
          <p14:tracePt t="68247" x="1841500" y="1641475"/>
          <p14:tracePt t="68255" x="1851025" y="1660525"/>
          <p14:tracePt t="68263" x="1860550" y="1668463"/>
          <p14:tracePt t="68271" x="1868488" y="1697038"/>
          <p14:tracePt t="68279" x="1887538" y="1714500"/>
          <p14:tracePt t="68288" x="1887538" y="1741488"/>
          <p14:tracePt t="68295" x="1887538" y="1760538"/>
          <p14:tracePt t="68304" x="1887538" y="1787525"/>
          <p14:tracePt t="68310" x="1887538" y="1824038"/>
          <p14:tracePt t="68320" x="1887538" y="1841500"/>
          <p14:tracePt t="68326" x="1887538" y="1860550"/>
          <p14:tracePt t="68335" x="1887538" y="1870075"/>
          <p14:tracePt t="68342" x="1887538" y="1878013"/>
          <p14:tracePt t="68394" x="1905000" y="1841500"/>
          <p14:tracePt t="68399" x="1914525" y="1824038"/>
          <p14:tracePt t="68406" x="1951038" y="1778000"/>
          <p14:tracePt t="68416" x="1968500" y="1760538"/>
          <p14:tracePt t="68422" x="1987550" y="1731963"/>
          <p14:tracePt t="68432" x="1997075" y="1724025"/>
          <p14:tracePt t="68648" x="1997075" y="1704975"/>
          <p14:tracePt t="68672" x="1997075" y="1697038"/>
          <p14:tracePt t="68680" x="1987550" y="1697038"/>
          <p14:tracePt t="68687" x="1960563" y="1697038"/>
          <p14:tracePt t="68695" x="1951038" y="1704975"/>
          <p14:tracePt t="68704" x="1941513" y="1704975"/>
          <p14:tracePt t="68711" x="1924050" y="1714500"/>
          <p14:tracePt t="68720" x="1895475" y="1724025"/>
          <p14:tracePt t="68727" x="1895475" y="1731963"/>
          <p14:tracePt t="69056" x="1878013" y="1731963"/>
          <p14:tracePt t="69062" x="1868488" y="1731963"/>
          <p14:tracePt t="69070" x="1851025" y="1731963"/>
          <p14:tracePt t="69078" x="1824038" y="1731963"/>
          <p14:tracePt t="69087" x="1814513" y="1731963"/>
          <p14:tracePt t="69094" x="1787525" y="1731963"/>
          <p14:tracePt t="69102" x="1778000" y="1731963"/>
          <p14:tracePt t="69110" x="1768475" y="1731963"/>
          <p14:tracePt t="69119" x="1758950" y="1741488"/>
          <p14:tracePt t="69127" x="1751013" y="1741488"/>
          <p14:tracePt t="69144" x="1741488" y="1741488"/>
          <p14:tracePt t="69176" x="1731963" y="1741488"/>
          <p14:tracePt t="69184" x="1722438" y="1741488"/>
          <p14:tracePt t="69200" x="1722438" y="1731963"/>
          <p14:tracePt t="69216" x="1722438" y="1724025"/>
          <p14:tracePt t="69249" x="1722438" y="1714500"/>
          <p14:tracePt t="69278" x="1722438" y="1704975"/>
          <p14:tracePt t="69993" x="1722438" y="1697038"/>
          <p14:tracePt t="70019" x="1722438" y="1687513"/>
          <p14:tracePt t="71712" x="1722438" y="1660525"/>
          <p14:tracePt t="71719" x="1722438" y="1651000"/>
          <p14:tracePt t="71726" x="1722438" y="1641475"/>
          <p14:tracePt t="71736" x="1722438" y="1631950"/>
          <p14:tracePt t="71742" x="1722438" y="1624013"/>
          <p14:tracePt t="72296" x="1722438" y="1614488"/>
          <p14:tracePt t="72303" x="1722438" y="1587500"/>
          <p14:tracePt t="72310" x="1722438" y="1568450"/>
          <p14:tracePt t="72319" x="1722438" y="1558925"/>
          <p14:tracePt t="72326" x="1722438" y="1531938"/>
          <p14:tracePt t="72335" x="1722438" y="1522413"/>
          <p14:tracePt t="72352" x="1722438" y="1504950"/>
          <p14:tracePt t="72616" x="1722438" y="1531938"/>
          <p14:tracePt t="72624" x="1722438" y="1541463"/>
          <p14:tracePt t="72636" x="1714500" y="1550988"/>
          <p14:tracePt t="72639" x="1714500" y="1577975"/>
          <p14:tracePt t="72648" x="1714500" y="1587500"/>
          <p14:tracePt t="72654" x="1714500" y="1614488"/>
          <p14:tracePt t="72670" x="1714500" y="1624013"/>
          <p14:tracePt t="72679" x="1714500" y="1631950"/>
          <p14:tracePt t="72687" x="1714500" y="1651000"/>
          <p14:tracePt t="72848" x="1714500" y="1660525"/>
          <p14:tracePt t="73123" x="1714500" y="1651000"/>
          <p14:tracePt t="73127" x="1714500" y="1631950"/>
          <p14:tracePt t="73135" x="1714500" y="1614488"/>
          <p14:tracePt t="73142" x="1722438" y="1595438"/>
          <p14:tracePt t="73152" x="1731963" y="1587500"/>
          <p14:tracePt t="73158" x="1741488" y="1568450"/>
          <p14:tracePt t="73168" x="1751013" y="1558925"/>
          <p14:tracePt t="73182" x="1758950" y="1550988"/>
          <p14:tracePt t="73198" x="1778000" y="1522413"/>
          <p14:tracePt t="73223" x="1787525" y="1522413"/>
          <p14:tracePt t="73239" x="1795463" y="1504950"/>
          <p14:tracePt t="73250" x="1814513" y="1485900"/>
          <p14:tracePt t="73254" x="1824038" y="1477963"/>
          <p14:tracePt t="73263" x="1841500" y="1468438"/>
          <p14:tracePt t="73270" x="1895475" y="1431925"/>
          <p14:tracePt t="73280" x="1931988" y="1422400"/>
          <p14:tracePt t="73286" x="1960563" y="1412875"/>
          <p14:tracePt t="73295" x="2005013" y="1385888"/>
          <p14:tracePt t="73303" x="2033588" y="1385888"/>
          <p14:tracePt t="73311" x="2070100" y="1376363"/>
          <p14:tracePt t="73318" x="2087563" y="1368425"/>
          <p14:tracePt t="73326" x="2097088" y="1368425"/>
          <p14:tracePt t="73335" x="2114550" y="1368425"/>
          <p14:tracePt t="73342" x="2124075" y="1368425"/>
          <p14:tracePt t="73454" x="2143125" y="1368425"/>
          <p14:tracePt t="73464" x="2179638" y="1368425"/>
          <p14:tracePt t="73470" x="2224088" y="1368425"/>
          <p14:tracePt t="73479" x="2279650" y="1368425"/>
          <p14:tracePt t="73486" x="2316163" y="1368425"/>
          <p14:tracePt t="73496" x="2379663" y="1385888"/>
          <p14:tracePt t="73503" x="2416175" y="1395413"/>
          <p14:tracePt t="73510" x="2462213" y="1404938"/>
          <p14:tracePt t="73519" x="2489200" y="1404938"/>
          <p14:tracePt t="73527" x="2498725" y="1412875"/>
          <p14:tracePt t="73584" x="2506663" y="1422400"/>
          <p14:tracePt t="73623" x="2506663" y="1431925"/>
          <p14:tracePt t="73631" x="2506663" y="1441450"/>
          <p14:tracePt t="73647" x="2506663" y="1458913"/>
          <p14:tracePt t="73654" x="2498725" y="1477963"/>
          <p14:tracePt t="73800" x="2489200" y="1485900"/>
          <p14:tracePt t="73809" x="2470150" y="1514475"/>
          <p14:tracePt t="73816" x="2452688" y="1522413"/>
          <p14:tracePt t="73824" x="2433638" y="1531938"/>
          <p14:tracePt t="73831" x="2389188" y="1558925"/>
          <p14:tracePt t="73838" x="2379663" y="1558925"/>
          <p14:tracePt t="73847" x="2370138" y="1568450"/>
          <p14:tracePt t="74002" x="2360613" y="1577975"/>
          <p14:tracePt t="74008" x="2352675" y="1595438"/>
          <p14:tracePt t="74020" x="2352675" y="1604963"/>
          <p14:tracePt t="74024" x="2352675" y="1624013"/>
          <p14:tracePt t="74031" x="2352675" y="1651000"/>
          <p14:tracePt t="74039" x="2343150" y="1687513"/>
          <p14:tracePt t="74047" x="2343150" y="1704975"/>
          <p14:tracePt t="74054" x="2343150" y="1714500"/>
          <p14:tracePt t="74063" x="2333625" y="1741488"/>
          <p14:tracePt t="74078" x="2333625" y="1751013"/>
          <p14:tracePt t="74384" x="2333625" y="1741488"/>
          <p14:tracePt t="74391" x="2333625" y="1731963"/>
          <p14:tracePt t="74398" x="2343150" y="1731963"/>
          <p14:tracePt t="74406" x="2343150" y="1724025"/>
          <p14:tracePt t="74431" x="2352675" y="1714500"/>
          <p14:tracePt t="74681" x="2343150" y="1724025"/>
          <p14:tracePt t="74687" x="2333625" y="1731963"/>
          <p14:tracePt t="74695" x="2324100" y="1741488"/>
          <p14:tracePt t="75000" x="2324100" y="1724025"/>
          <p14:tracePt t="75007" x="2324100" y="1714500"/>
          <p14:tracePt t="75025" x="2324100" y="1697038"/>
          <p14:tracePt t="75038" x="2333625" y="1687513"/>
          <p14:tracePt t="75462" x="2352675" y="1677988"/>
          <p14:tracePt t="75537" x="2352675" y="1668463"/>
          <p14:tracePt t="75544" x="2360613" y="1668463"/>
          <p14:tracePt t="75555" x="2370138" y="1651000"/>
          <p14:tracePt t="75558" x="2389188" y="1631950"/>
          <p14:tracePt t="75571" x="2397125" y="1624013"/>
          <p14:tracePt t="75576" x="2406650" y="1604963"/>
          <p14:tracePt t="75584" x="2416175" y="1587500"/>
          <p14:tracePt t="75680" x="2416175" y="1604963"/>
          <p14:tracePt t="75688" x="2416175" y="1624013"/>
          <p14:tracePt t="75696" x="2416175" y="1660525"/>
          <p14:tracePt t="75706" x="2416175" y="1668463"/>
          <p14:tracePt t="75722" x="2416175" y="1677988"/>
          <p14:tracePt t="75728" x="2406650" y="1687513"/>
          <p14:tracePt t="76032" x="2397125" y="1697038"/>
          <p14:tracePt t="76040" x="2389188" y="1704975"/>
          <p14:tracePt t="76057" x="2379663" y="1714500"/>
          <p14:tracePt t="76799" x="2389188" y="1724025"/>
          <p14:tracePt t="76806" x="2470150" y="1724025"/>
          <p14:tracePt t="76814" x="2598738" y="1731963"/>
          <p14:tracePt t="76822" x="2708275" y="1731963"/>
          <p14:tracePt t="76830" x="2817813" y="1731963"/>
          <p14:tracePt t="76839" x="2935288" y="1731963"/>
          <p14:tracePt t="76847" x="3027363" y="1731963"/>
          <p14:tracePt t="76854" x="3081338" y="1731963"/>
          <p14:tracePt t="76862" x="3117850" y="1731963"/>
          <p14:tracePt t="76870" x="3144838" y="1731963"/>
          <p14:tracePt t="76878" x="3163888" y="1731963"/>
          <p14:tracePt t="76886" x="3171825" y="1731963"/>
          <p14:tracePt t="76894" x="3208338" y="1731963"/>
          <p14:tracePt t="76902" x="3254375" y="1731963"/>
          <p14:tracePt t="76910" x="3336925" y="1731963"/>
          <p14:tracePt t="76918" x="3463925" y="1731963"/>
          <p14:tracePt t="76927" x="3609975" y="1731963"/>
          <p14:tracePt t="76937" x="3775075" y="1731963"/>
          <p14:tracePt t="76942" x="3956050" y="1731963"/>
          <p14:tracePt t="76954" x="4102100" y="1760538"/>
          <p14:tracePt t="76958" x="4211638" y="1797050"/>
          <p14:tracePt t="76969" x="4340225" y="1804988"/>
          <p14:tracePt t="76974" x="4421188" y="1824038"/>
          <p14:tracePt t="76986" x="4448175" y="1833563"/>
          <p14:tracePt t="77102" x="4457700" y="1833563"/>
          <p14:tracePt t="77119" x="4494213" y="1833563"/>
          <p14:tracePt t="77127" x="4549775" y="1833563"/>
          <p14:tracePt t="77135" x="4622800" y="1833563"/>
          <p14:tracePt t="77143" x="4767263" y="1841500"/>
          <p14:tracePt t="77153" x="4895850" y="1860550"/>
          <p14:tracePt t="77158" x="5022850" y="1860550"/>
          <p14:tracePt t="77168" x="5159375" y="1870075"/>
          <p14:tracePt t="77174" x="5278438" y="1870075"/>
          <p14:tracePt t="77184" x="5397500" y="1897063"/>
          <p14:tracePt t="77190" x="5487988" y="1897063"/>
          <p14:tracePt t="77198" x="5561013" y="1897063"/>
          <p14:tracePt t="77207" x="5588000" y="1897063"/>
          <p14:tracePt t="77215" x="5624513" y="1897063"/>
          <p14:tracePt t="77840" x="5634038" y="1897063"/>
          <p14:tracePt t="77846" x="5734050" y="1897063"/>
          <p14:tracePt t="77854" x="5770563" y="1897063"/>
          <p14:tracePt t="77862" x="5816600" y="1897063"/>
          <p14:tracePt t="77870" x="5899150" y="1897063"/>
          <p14:tracePt t="77878" x="5935663" y="1897063"/>
          <p14:tracePt t="77886" x="5962650" y="1897063"/>
          <p14:tracePt t="77999" x="5943600" y="1924050"/>
          <p14:tracePt t="78007" x="5926138" y="1924050"/>
          <p14:tracePt t="78015" x="5907088" y="1933575"/>
          <p14:tracePt t="78023" x="5880100" y="1943100"/>
          <p14:tracePt t="78031" x="5870575" y="1951038"/>
          <p14:tracePt t="78112" x="5834063" y="1951038"/>
          <p14:tracePt t="78121" x="5780088" y="1951038"/>
          <p14:tracePt t="78128" x="5688013" y="1951038"/>
          <p14:tracePt t="78139" x="5487988" y="1951038"/>
          <p14:tracePt t="78144" x="5268913" y="1951038"/>
          <p14:tracePt t="78157" x="5005388" y="1951038"/>
          <p14:tracePt t="78158" x="4630738" y="1951038"/>
          <p14:tracePt t="78169" x="4367213" y="1951038"/>
          <p14:tracePt t="78174" x="4111625" y="1951038"/>
          <p14:tracePt t="78185" x="3883025" y="1951038"/>
          <p14:tracePt t="78190" x="3719513" y="1951038"/>
          <p14:tracePt t="78199" x="3592513" y="1951038"/>
          <p14:tracePt t="78206" x="3519488" y="1951038"/>
          <p14:tracePt t="78215" x="3463925" y="1951038"/>
          <p14:tracePt t="78222" x="3419475" y="1960563"/>
          <p14:tracePt t="78230" x="3409950" y="1970088"/>
          <p14:tracePt t="78238" x="3390900" y="1970088"/>
          <p14:tracePt t="78248" x="3382963" y="1979613"/>
          <p14:tracePt t="78264" x="3363913" y="1987550"/>
          <p14:tracePt t="78272" x="3327400" y="2006600"/>
          <p14:tracePt t="78288" x="3290888" y="2006600"/>
          <p14:tracePt t="78296" x="3244850" y="2016125"/>
          <p14:tracePt t="78304" x="3227388" y="2024063"/>
          <p14:tracePt t="78312" x="3200400" y="2024063"/>
          <p14:tracePt t="78321" x="3144838" y="2033588"/>
          <p14:tracePt t="78328" x="3136900" y="2043113"/>
          <p14:tracePt t="78339" x="3108325" y="2043113"/>
          <p14:tracePt t="78344" x="3081338" y="2052638"/>
          <p14:tracePt t="78357" x="3044825" y="2052638"/>
          <p14:tracePt t="78360" x="3027363" y="2060575"/>
          <p14:tracePt t="78372" x="2990850" y="2070100"/>
          <p14:tracePt t="78375" x="2954338" y="2070100"/>
          <p14:tracePt t="78387" x="2925763" y="2089150"/>
          <p14:tracePt t="78391" x="2889250" y="2106613"/>
          <p14:tracePt t="78403" x="2852738" y="2106613"/>
          <p14:tracePt t="78407" x="2825750" y="2106613"/>
          <p14:tracePt t="78418" x="2808288" y="2106613"/>
          <p14:tracePt t="78511" x="2798763" y="2106613"/>
          <p14:tracePt t="78527" x="2789238" y="2106613"/>
          <p14:tracePt t="78535" x="2789238" y="2097088"/>
          <p14:tracePt t="78543" x="2771775" y="2089150"/>
          <p14:tracePt t="78550" x="2752725" y="2070100"/>
          <p14:tracePt t="78558" x="2725738" y="2033588"/>
          <p14:tracePt t="78570" x="2698750" y="2016125"/>
          <p14:tracePt t="78574" x="2679700" y="1997075"/>
          <p14:tracePt t="78585" x="2652713" y="1997075"/>
          <p14:tracePt t="78590" x="2616200" y="1987550"/>
          <p14:tracePt t="78601" x="2616200" y="1979613"/>
          <p14:tracePt t="78608" x="2606675" y="1979613"/>
          <p14:tracePt t="78625" x="2589213" y="1970088"/>
          <p14:tracePt t="78704" x="2579688" y="1960563"/>
          <p14:tracePt t="78713" x="2570163" y="1960563"/>
          <p14:tracePt t="78744" x="2562225" y="1960563"/>
          <p14:tracePt t="78976" x="2552700" y="1951038"/>
          <p14:tracePt t="79096" x="2598738" y="1951038"/>
          <p14:tracePt t="79105" x="2698750" y="1951038"/>
          <p14:tracePt t="79111" x="2808288" y="1951038"/>
          <p14:tracePt t="79120" x="2954338" y="1951038"/>
          <p14:tracePt t="79127" x="3108325" y="1951038"/>
          <p14:tracePt t="79139" x="3273425" y="1951038"/>
          <p14:tracePt t="79143" x="3436938" y="1951038"/>
          <p14:tracePt t="79155" x="3619500" y="1951038"/>
          <p14:tracePt t="79159" x="3783013" y="1951038"/>
          <p14:tracePt t="79172" x="3911600" y="1943100"/>
          <p14:tracePt t="79174" x="4021138" y="1924050"/>
          <p14:tracePt t="79185" x="4102100" y="1914525"/>
          <p14:tracePt t="79190" x="4138613" y="1906588"/>
          <p14:tracePt t="79199" x="4238625" y="1887538"/>
          <p14:tracePt t="79207" x="4294188" y="1878013"/>
          <p14:tracePt t="79217" x="4348163" y="1878013"/>
          <p14:tracePt t="79222" x="4384675" y="1870075"/>
          <p14:tracePt t="79230" x="4421188" y="1870075"/>
          <p14:tracePt t="79238" x="4467225" y="1841500"/>
          <p14:tracePt t="79246" x="4521200" y="1841500"/>
          <p14:tracePt t="79254" x="4549775" y="1841500"/>
          <p14:tracePt t="79263" x="4594225" y="1833563"/>
          <p14:tracePt t="79270" x="4649788" y="1833563"/>
          <p14:tracePt t="79279" x="4703763" y="1833563"/>
          <p14:tracePt t="79286" x="4759325" y="1833563"/>
          <p14:tracePt t="79295" x="4859338" y="1833563"/>
          <p14:tracePt t="79303" x="4932363" y="1833563"/>
          <p14:tracePt t="79311" x="4986338" y="1833563"/>
          <p14:tracePt t="79319" x="5022850" y="1833563"/>
          <p14:tracePt t="79327" x="5078413" y="1833563"/>
          <p14:tracePt t="79336" x="5114925" y="1833563"/>
          <p14:tracePt t="79343" x="5141913" y="1833563"/>
          <p14:tracePt t="79353" x="5151438" y="1833563"/>
          <p14:tracePt t="79371" x="5168900" y="1824038"/>
          <p14:tracePt t="79475" x="5178425" y="1824038"/>
          <p14:tracePt t="79481" x="5224463" y="1824038"/>
          <p14:tracePt t="79488" x="5324475" y="1824038"/>
          <p14:tracePt t="79495" x="5434013" y="1824038"/>
          <p14:tracePt t="79505" x="5524500" y="1824038"/>
          <p14:tracePt t="79511" x="5653088" y="1824038"/>
          <p14:tracePt t="79520" x="5761038" y="1824038"/>
          <p14:tracePt t="79527" x="5780088" y="1824038"/>
          <p14:tracePt t="79537" x="5807075" y="1824038"/>
          <p14:tracePt t="79543" x="5816600" y="1824038"/>
          <p14:tracePt t="79554" x="5826125" y="1824038"/>
          <p14:tracePt t="79880" x="5816600" y="1824038"/>
          <p14:tracePt t="79886" x="5761038" y="1824038"/>
          <p14:tracePt t="79894" x="5653088" y="1824038"/>
          <p14:tracePt t="79904" x="5607050" y="1824038"/>
          <p14:tracePt t="79910" x="5543550" y="1824038"/>
          <p14:tracePt t="79918" x="5461000" y="1860550"/>
          <p14:tracePt t="79927" x="5414963" y="1860550"/>
          <p14:tracePt t="79935" x="5387975" y="1860550"/>
          <p14:tracePt t="79942" x="5378450" y="1860550"/>
          <p14:tracePt t="80064" x="5378450" y="1851025"/>
          <p14:tracePt t="80077" x="5378450" y="1824038"/>
          <p14:tracePt t="80737" x="5378450" y="1797050"/>
          <p14:tracePt t="80742" x="5397500" y="1778000"/>
          <p14:tracePt t="80751" x="5397500" y="1760538"/>
          <p14:tracePt t="80759" x="5397500" y="1731963"/>
          <p14:tracePt t="80768" x="5405438" y="1714500"/>
          <p14:tracePt t="80896" x="5405438" y="1704975"/>
          <p14:tracePt t="80910" x="5405438" y="1687513"/>
          <p14:tracePt t="81096" x="5405438" y="1677988"/>
          <p14:tracePt t="81106" x="5341938" y="1687513"/>
          <p14:tracePt t="81113" x="5232400" y="1731963"/>
          <p14:tracePt t="81120" x="5141913" y="1751013"/>
          <p14:tracePt t="81127" x="5059363" y="1778000"/>
          <p14:tracePt t="81137" x="4959350" y="1804988"/>
          <p14:tracePt t="81143" x="4905375" y="1814513"/>
          <p14:tracePt t="81153" x="4876800" y="1824038"/>
          <p14:tracePt t="81159" x="4840288" y="1833563"/>
          <p14:tracePt t="81170" x="4813300" y="1851025"/>
          <p14:tracePt t="81447" x="4813300" y="1841500"/>
          <p14:tracePt t="81456" x="4813300" y="1824038"/>
          <p14:tracePt t="81464" x="4832350" y="1797050"/>
          <p14:tracePt t="81476" x="4832350" y="1768475"/>
          <p14:tracePt t="81478" x="4840288" y="1751013"/>
          <p14:tracePt t="81486" x="4840288" y="1724025"/>
          <p14:tracePt t="81494" x="4840288" y="1714500"/>
          <p14:tracePt t="81502" x="4840288" y="1704975"/>
          <p14:tracePt t="83928" x="4832350" y="1724025"/>
          <p14:tracePt t="83934" x="4759325" y="1841500"/>
          <p14:tracePt t="83943" x="4667250" y="1924050"/>
          <p14:tracePt t="83951" x="4603750" y="1987550"/>
          <p14:tracePt t="83960" x="4530725" y="2079625"/>
          <p14:tracePt t="83967" x="4494213" y="2152650"/>
          <p14:tracePt t="83974" x="4476750" y="2189163"/>
          <p14:tracePt t="83984" x="4448175" y="2206625"/>
          <p14:tracePt t="83991" x="4440238" y="2225675"/>
          <p14:tracePt t="83998" x="4440238" y="2233613"/>
          <p14:tracePt t="84020" x="4440238" y="2252663"/>
          <p14:tracePt t="84144" x="4440238" y="2279650"/>
          <p14:tracePt t="84152" x="4440238" y="2371725"/>
          <p14:tracePt t="84160" x="4440238" y="2398713"/>
          <p14:tracePt t="84172" x="4457700" y="2452688"/>
          <p14:tracePt t="84176" x="4476750" y="2481263"/>
          <p14:tracePt t="84186" x="4484688" y="2525713"/>
          <p14:tracePt t="84191" x="4503738" y="2554288"/>
          <p14:tracePt t="84202" x="4503738" y="2589213"/>
          <p14:tracePt t="84207" x="4513263" y="2598738"/>
          <p14:tracePt t="84215" x="4513263" y="2625725"/>
          <p14:tracePt t="84223" x="4521200" y="2654300"/>
          <p14:tracePt t="84231" x="4521200" y="2662238"/>
          <p14:tracePt t="84239" x="4521200" y="2698750"/>
          <p14:tracePt t="84249" x="4521200" y="2717800"/>
          <p14:tracePt t="84255" x="4521200" y="2727325"/>
          <p14:tracePt t="84263" x="4521200" y="2763838"/>
          <p14:tracePt t="84271" x="4521200" y="2781300"/>
          <p14:tracePt t="84280" x="4521200" y="2808288"/>
          <p14:tracePt t="84286" x="4521200" y="2836863"/>
          <p14:tracePt t="84294" x="4521200" y="2863850"/>
          <p14:tracePt t="84302" x="4521200" y="2890838"/>
          <p14:tracePt t="84310" x="4521200" y="2927350"/>
          <p14:tracePt t="84318" x="4521200" y="2954338"/>
          <p14:tracePt t="84326" x="4513263" y="2982913"/>
          <p14:tracePt t="84335" x="4513263" y="3009900"/>
          <p14:tracePt t="84343" x="4513263" y="3027363"/>
          <p14:tracePt t="84351" x="4513263" y="3046413"/>
          <p14:tracePt t="84359" x="4513263" y="3073400"/>
          <p14:tracePt t="84368" x="4513263" y="3109913"/>
          <p14:tracePt t="84375" x="4513263" y="3127375"/>
          <p14:tracePt t="84385" x="4484688" y="3182938"/>
          <p14:tracePt t="84391" x="4484688" y="3219450"/>
          <p14:tracePt t="84399" x="4484688" y="3265488"/>
          <p14:tracePt t="84407" x="4476750" y="3302000"/>
          <p14:tracePt t="84415" x="4457700" y="3338513"/>
          <p14:tracePt t="84423" x="4440238" y="3375025"/>
          <p14:tracePt t="84431" x="4430713" y="3438525"/>
          <p14:tracePt t="84439" x="4421188" y="3482975"/>
          <p14:tracePt t="84447" x="4394200" y="3538538"/>
          <p14:tracePt t="84455" x="4367213" y="3621088"/>
          <p14:tracePt t="84464" x="4357688" y="3694113"/>
          <p14:tracePt t="84470" x="4330700" y="3757613"/>
          <p14:tracePt t="84478" x="4321175" y="3821113"/>
          <p14:tracePt t="84486" x="4294188" y="3911600"/>
          <p14:tracePt t="84495" x="4275138" y="3948113"/>
          <p14:tracePt t="84502" x="4275138" y="3984625"/>
          <p14:tracePt t="84510" x="4267200" y="4030663"/>
          <p14:tracePt t="84518" x="4248150" y="4067175"/>
          <p14:tracePt t="84526" x="4248150" y="4086225"/>
          <p14:tracePt t="84535" x="4248150" y="4113213"/>
          <p14:tracePt t="84542" x="4248150" y="4122738"/>
          <p14:tracePt t="84550" x="4248150" y="4130675"/>
          <p14:tracePt t="84558" x="4230688" y="4149725"/>
          <p14:tracePt t="84567" x="4221163" y="4176713"/>
          <p14:tracePt t="84574" x="4211638" y="4195763"/>
          <p14:tracePt t="84584" x="4194175" y="4232275"/>
          <p14:tracePt t="84591" x="4165600" y="4276725"/>
          <p14:tracePt t="84598" x="4157663" y="4295775"/>
          <p14:tracePt t="84606" x="4148138" y="4322763"/>
          <p14:tracePt t="84614" x="4121150" y="4340225"/>
          <p14:tracePt t="84622" x="4111625" y="4359275"/>
          <p14:tracePt t="84639" x="4102100" y="4376738"/>
          <p14:tracePt t="84664" x="4102100" y="4386263"/>
          <p14:tracePt t="84681" x="4094163" y="4395788"/>
          <p14:tracePt t="84686" x="4084638" y="4413250"/>
          <p14:tracePt t="84696" x="4065588" y="4441825"/>
          <p14:tracePt t="84702" x="4029075" y="4478338"/>
          <p14:tracePt t="84710" x="4011613" y="4495800"/>
          <p14:tracePt t="84718" x="3965575" y="4522788"/>
          <p14:tracePt t="84726" x="3938588" y="4551363"/>
          <p14:tracePt t="84734" x="3919538" y="4568825"/>
          <p14:tracePt t="84742" x="3883025" y="4587875"/>
          <p14:tracePt t="84751" x="3865563" y="4595813"/>
          <p14:tracePt t="84759" x="3838575" y="4632325"/>
          <p14:tracePt t="84768" x="3819525" y="4641850"/>
          <p14:tracePt t="84775" x="3810000" y="4641850"/>
          <p14:tracePt t="84785" x="3792538" y="4641850"/>
          <p14:tracePt t="84881" x="3783013" y="4641850"/>
          <p14:tracePt t="84902" x="3775075" y="4641850"/>
          <p14:tracePt t="84910" x="3746500" y="4605338"/>
          <p14:tracePt t="84918" x="3719513" y="4587875"/>
          <p14:tracePt t="84926" x="3683000" y="4568825"/>
          <p14:tracePt t="84935" x="3665538" y="4551363"/>
          <p14:tracePt t="84942" x="3629025" y="4551363"/>
          <p14:tracePt t="84950" x="3563938" y="4514850"/>
          <p14:tracePt t="84958" x="3536950" y="4505325"/>
          <p14:tracePt t="84967" x="3519488" y="4495800"/>
          <p14:tracePt t="84974" x="3509963" y="4495800"/>
          <p14:tracePt t="84985" x="3500438" y="4495800"/>
          <p14:tracePt t="84991" x="3490913" y="4495800"/>
          <p14:tracePt t="85192" x="3482975" y="4486275"/>
          <p14:tracePt t="85201" x="3482975" y="4459288"/>
          <p14:tracePt t="85208" x="3482975" y="4359275"/>
          <p14:tracePt t="85216" x="3482975" y="4322763"/>
          <p14:tracePt t="85224" x="3482975" y="4303713"/>
          <p14:tracePt t="85231" x="3482975" y="4259263"/>
          <p14:tracePt t="85239" x="3482975" y="4203700"/>
          <p14:tracePt t="85247" x="3473450" y="4167188"/>
          <p14:tracePt t="85255" x="3463925" y="4086225"/>
          <p14:tracePt t="85263" x="3427413" y="4021138"/>
          <p14:tracePt t="85271" x="3400425" y="3911600"/>
          <p14:tracePt t="85279" x="3354388" y="3794125"/>
          <p14:tracePt t="85287" x="3309938" y="3684588"/>
          <p14:tracePt t="85295" x="3273425" y="3602038"/>
          <p14:tracePt t="85303" x="3244850" y="3519488"/>
          <p14:tracePt t="85311" x="3208338" y="3455988"/>
          <p14:tracePt t="85319" x="3190875" y="3411538"/>
          <p14:tracePt t="85326" x="3154363" y="3338513"/>
          <p14:tracePt t="85335" x="3144838" y="3292475"/>
          <p14:tracePt t="85342" x="3144838" y="3273425"/>
          <p14:tracePt t="85352" x="3136900" y="3246438"/>
          <p14:tracePt t="85358" x="3136900" y="3228975"/>
          <p14:tracePt t="85368" x="3136900" y="3182938"/>
          <p14:tracePt t="85375" x="3136900" y="3155950"/>
          <p14:tracePt t="85384" x="3127375" y="3136900"/>
          <p14:tracePt t="85390" x="3127375" y="3109913"/>
          <p14:tracePt t="85401" x="3127375" y="3090863"/>
          <p14:tracePt t="85408" x="3100388" y="3063875"/>
          <p14:tracePt t="85416" x="3100388" y="3054350"/>
          <p14:tracePt t="85424" x="3100388" y="3046413"/>
          <p14:tracePt t="85432" x="3100388" y="3017838"/>
          <p14:tracePt t="85439" x="3100388" y="3009900"/>
          <p14:tracePt t="85447" x="3100388" y="2990850"/>
          <p14:tracePt t="85455" x="3081338" y="2963863"/>
          <p14:tracePt t="85464" x="3071813" y="2917825"/>
          <p14:tracePt t="85471" x="3054350" y="2890838"/>
          <p14:tracePt t="85479" x="3054350" y="2844800"/>
          <p14:tracePt t="85488" x="3035300" y="2790825"/>
          <p14:tracePt t="85495" x="3017838" y="2735263"/>
          <p14:tracePt t="85503" x="2998788" y="2671763"/>
          <p14:tracePt t="85511" x="2971800" y="2608263"/>
          <p14:tracePt t="85518" x="2935288" y="2544763"/>
          <p14:tracePt t="85526" x="2908300" y="2498725"/>
          <p14:tracePt t="85534" x="2898775" y="2481263"/>
          <p14:tracePt t="85542" x="2862263" y="2425700"/>
          <p14:tracePt t="85552" x="2852738" y="2416175"/>
          <p14:tracePt t="85558" x="2844800" y="2398713"/>
          <p14:tracePt t="85568" x="2825750" y="2379663"/>
          <p14:tracePt t="85615" x="2817813" y="2371725"/>
          <p14:tracePt t="85622" x="2817813" y="2352675"/>
          <p14:tracePt t="85630" x="2817813" y="2343150"/>
          <p14:tracePt t="85639" x="2817813" y="2335213"/>
          <p14:tracePt t="85647" x="2808288" y="2298700"/>
          <p14:tracePt t="85655" x="2781300" y="2279650"/>
          <p14:tracePt t="85663" x="2781300" y="2262188"/>
          <p14:tracePt t="85671" x="2771775" y="2243138"/>
          <p14:tracePt t="85679" x="2771775" y="2225675"/>
          <p14:tracePt t="85689" x="2771775" y="2206625"/>
          <p14:tracePt t="85702" x="2771775" y="2189163"/>
          <p14:tracePt t="85710" x="2762250" y="2179638"/>
          <p14:tracePt t="85726" x="2744788" y="2160588"/>
          <p14:tracePt t="85735" x="2735263" y="2152650"/>
          <p14:tracePt t="85751" x="2725738" y="2133600"/>
          <p14:tracePt t="85759" x="2708275" y="2116138"/>
          <p14:tracePt t="85769" x="2698750" y="2116138"/>
          <p14:tracePt t="85791" x="2679700" y="2106613"/>
          <p14:tracePt t="85832" x="2662238" y="2106613"/>
          <p14:tracePt t="85842" x="2652713" y="2106613"/>
          <p14:tracePt t="85864" x="2643188" y="2106613"/>
          <p14:tracePt t="85913" x="2625725" y="2106613"/>
          <p14:tracePt t="85921" x="2606675" y="2097088"/>
          <p14:tracePt t="86134" x="2606675" y="2089150"/>
          <p14:tracePt t="86143" x="2606675" y="2079625"/>
          <p14:tracePt t="86176" x="2606675" y="2060575"/>
          <p14:tracePt t="86184" x="2606675" y="2052638"/>
          <p14:tracePt t="86208" x="2606675" y="2043113"/>
          <p14:tracePt t="86430" x="2598738" y="2043113"/>
          <p14:tracePt t="86438" x="2598738" y="2052638"/>
          <p14:tracePt t="86447" x="2598738" y="2060575"/>
          <p14:tracePt t="86454" x="2598738" y="2079625"/>
          <p14:tracePt t="86462" x="2598738" y="2089150"/>
          <p14:tracePt t="86470" x="2598738" y="2116138"/>
          <p14:tracePt t="86486" x="2606675" y="2133600"/>
          <p14:tracePt t="86495" x="2616200" y="2143125"/>
          <p14:tracePt t="86704" x="2625725" y="2143125"/>
          <p14:tracePt t="86719" x="2543175" y="2070100"/>
          <p14:tracePt t="86726" x="2479675" y="2060575"/>
          <p14:tracePt t="86734" x="2443163" y="2043113"/>
          <p14:tracePt t="86742" x="2397125" y="2033588"/>
          <p14:tracePt t="86752" x="2370138" y="2016125"/>
          <p14:tracePt t="86758" x="2333625" y="2016125"/>
          <p14:tracePt t="86768" x="2316163" y="2006600"/>
          <p14:tracePt t="86774" x="2306638" y="2006600"/>
          <p14:tracePt t="86800" x="2297113" y="2006600"/>
          <p14:tracePt t="86822" x="2287588" y="2006600"/>
          <p14:tracePt t="86830" x="2279650" y="2006600"/>
          <p14:tracePt t="86846" x="2260600" y="2006600"/>
          <p14:tracePt t="86854" x="2251075" y="2006600"/>
          <p14:tracePt t="86862" x="2233613" y="2006600"/>
          <p14:tracePt t="86871" x="2206625" y="2006600"/>
          <p14:tracePt t="86879" x="2170113" y="1997075"/>
          <p14:tracePt t="86887" x="2124075" y="1987550"/>
          <p14:tracePt t="86895" x="2106613" y="1987550"/>
          <p14:tracePt t="86903" x="2060575" y="1960563"/>
          <p14:tracePt t="86910" x="2041525" y="1951038"/>
          <p14:tracePt t="86918" x="1997075" y="1933575"/>
          <p14:tracePt t="86926" x="1978025" y="1914525"/>
          <p14:tracePt t="86935" x="1951038" y="1897063"/>
          <p14:tracePt t="86942" x="1941513" y="1887538"/>
          <p14:tracePt t="86950" x="1924050" y="1870075"/>
          <p14:tracePt t="86959" x="1905000" y="1833563"/>
          <p14:tracePt t="86975" x="1905000" y="1824038"/>
          <p14:tracePt t="86985" x="1905000" y="1804988"/>
          <p14:tracePt t="86991" x="1905000" y="1787525"/>
          <p14:tracePt t="87003" x="1905000" y="1778000"/>
          <p14:tracePt t="87006" x="1905000" y="1768475"/>
          <p14:tracePt t="87014" x="1905000" y="1760538"/>
          <p14:tracePt t="87192" x="1914525" y="1760538"/>
          <p14:tracePt t="87199" x="1951038" y="1760538"/>
          <p14:tracePt t="87206" x="2005013" y="1760538"/>
          <p14:tracePt t="87214" x="2078038" y="1760538"/>
          <p14:tracePt t="87222" x="2133600" y="1760538"/>
          <p14:tracePt t="87230" x="2187575" y="1760538"/>
          <p14:tracePt t="87238" x="2233613" y="1768475"/>
          <p14:tracePt t="87246" x="2243138" y="1778000"/>
          <p14:tracePt t="87255" x="2260600" y="1778000"/>
          <p14:tracePt t="87519" x="2270125" y="1787525"/>
          <p14:tracePt t="87542" x="2270125" y="1797050"/>
          <p14:tracePt t="87551" x="2297113" y="1824038"/>
          <p14:tracePt t="87560" x="2352675" y="1841500"/>
          <p14:tracePt t="87567" x="2389188" y="1841500"/>
          <p14:tracePt t="87575" x="2425700" y="1851025"/>
          <p14:tracePt t="87587" x="2443163" y="1878013"/>
          <p14:tracePt t="87592" x="2462213" y="1887538"/>
          <p14:tracePt t="87851" x="2470150" y="1887538"/>
          <p14:tracePt t="87854" x="2470150" y="1878013"/>
          <p14:tracePt t="87862" x="2470150" y="1870075"/>
          <p14:tracePt t="87870" x="2470150" y="1841500"/>
          <p14:tracePt t="87878" x="2479675" y="1824038"/>
          <p14:tracePt t="87887" x="2479675" y="1804988"/>
          <p14:tracePt t="87895" x="2479675" y="1797050"/>
          <p14:tracePt t="87903" x="2479675" y="1787525"/>
          <p14:tracePt t="88527" x="2479675" y="1778000"/>
          <p14:tracePt t="88535" x="2470150" y="1778000"/>
          <p14:tracePt t="88542" x="2452688" y="1778000"/>
          <p14:tracePt t="88552" x="2433638" y="1778000"/>
          <p14:tracePt t="88558" x="2416175" y="1778000"/>
          <p14:tracePt t="88567" x="2397125" y="1778000"/>
          <p14:tracePt t="88574" x="2360613" y="1787525"/>
          <p14:tracePt t="88583" x="2360613" y="1797050"/>
          <p14:tracePt t="88591" x="2352675" y="1804988"/>
          <p14:tracePt t="88601" x="2343150" y="1804988"/>
          <p14:tracePt t="88617" x="2333625" y="1814513"/>
          <p14:tracePt t="90640" x="2333625" y="1797050"/>
          <p14:tracePt t="90648" x="2352675" y="1778000"/>
          <p14:tracePt t="90662" x="2360613" y="1760538"/>
          <p14:tracePt t="90670" x="2370138" y="1741488"/>
          <p14:tracePt t="91376" x="2406650" y="1731963"/>
          <p14:tracePt t="91385" x="2479675" y="1751013"/>
          <p14:tracePt t="91393" x="2589213" y="1778000"/>
          <p14:tracePt t="91403" x="2671763" y="1787525"/>
          <p14:tracePt t="91407" x="2817813" y="1851025"/>
          <p14:tracePt t="91419" x="2962275" y="1897063"/>
          <p14:tracePt t="91423" x="3117850" y="1906588"/>
          <p14:tracePt t="91434" x="3263900" y="1924050"/>
          <p14:tracePt t="91438" x="3373438" y="1924050"/>
          <p14:tracePt t="91446" x="3436938" y="1960563"/>
          <p14:tracePt t="91454" x="3446463" y="1960563"/>
          <p14:tracePt t="91648" x="3436938" y="1960563"/>
          <p14:tracePt t="91655" x="3382963" y="1960563"/>
          <p14:tracePt t="91662" x="3300413" y="1960563"/>
          <p14:tracePt t="91670" x="3208338" y="1943100"/>
          <p14:tracePt t="91678" x="3154363" y="1943100"/>
          <p14:tracePt t="91686" x="3017838" y="1933575"/>
          <p14:tracePt t="91695" x="2908300" y="1906588"/>
          <p14:tracePt t="91702" x="2781300" y="1906588"/>
          <p14:tracePt t="91711" x="2671763" y="1906588"/>
          <p14:tracePt t="91719" x="2579688" y="1906588"/>
          <p14:tracePt t="91727" x="2506663" y="1906588"/>
          <p14:tracePt t="91735" x="2433638" y="1906588"/>
          <p14:tracePt t="91743" x="2397125" y="1906588"/>
          <p14:tracePt t="91856" x="2389188" y="1897063"/>
          <p14:tracePt t="91896" x="2389188" y="1887538"/>
          <p14:tracePt t="91905" x="2397125" y="1887538"/>
          <p14:tracePt t="91911" x="2406650" y="1887538"/>
          <p14:tracePt t="91920" x="2433638" y="1887538"/>
          <p14:tracePt t="91928" x="2452688" y="1887538"/>
          <p14:tracePt t="91935" x="2479675" y="1887538"/>
          <p14:tracePt t="91974" x="2489200" y="1887538"/>
          <p14:tracePt t="92006" x="2498725" y="1887538"/>
          <p14:tracePt t="92015" x="2506663" y="1914525"/>
          <p14:tracePt t="92023" x="2516188" y="1914525"/>
          <p14:tracePt t="92031" x="2533650" y="1943100"/>
          <p14:tracePt t="92038" x="2552700" y="1970088"/>
          <p14:tracePt t="92048" x="2579688" y="1997075"/>
          <p14:tracePt t="92055" x="2589213" y="2006600"/>
          <p14:tracePt t="92063" x="2606675" y="2024063"/>
          <p14:tracePt t="92070" x="2625725" y="2033588"/>
          <p14:tracePt t="92078" x="2643188" y="2043113"/>
          <p14:tracePt t="92296" x="2635250" y="2033588"/>
          <p14:tracePt t="92302" x="2598738" y="2024063"/>
          <p14:tracePt t="92310" x="2562225" y="2006600"/>
          <p14:tracePt t="92318" x="2506663" y="1979613"/>
          <p14:tracePt t="92326" x="2462213" y="1960563"/>
          <p14:tracePt t="92334" x="2416175" y="1951038"/>
          <p14:tracePt t="92342" x="2406650" y="1951038"/>
          <p14:tracePt t="92352" x="2379663" y="1933575"/>
          <p14:tracePt t="92768" x="2324100" y="1970088"/>
          <p14:tracePt t="92774" x="2306638" y="1997075"/>
          <p14:tracePt t="92784" x="2270125" y="2060575"/>
          <p14:tracePt t="92790" x="2243138" y="2089150"/>
          <p14:tracePt t="92800" x="2214563" y="2143125"/>
          <p14:tracePt t="92806" x="2179638" y="2197100"/>
          <p14:tracePt t="92816" x="2151063" y="2233613"/>
          <p14:tracePt t="92822" x="2143125" y="2243138"/>
          <p14:tracePt t="92830" x="2133600" y="2262188"/>
          <p14:tracePt t="92960" x="2133600" y="2252663"/>
          <p14:tracePt t="92971" x="2133600" y="2216150"/>
          <p14:tracePt t="92974" x="2133600" y="2197100"/>
          <p14:tracePt t="92984" x="2133600" y="2170113"/>
          <p14:tracePt t="92990" x="2133600" y="2152650"/>
          <p14:tracePt t="93002" x="2133600" y="2133600"/>
          <p14:tracePt t="93006" x="2133600" y="2125663"/>
          <p14:tracePt t="93199" x="2133600" y="2133600"/>
          <p14:tracePt t="93207" x="2133600" y="2152650"/>
          <p14:tracePt t="93223" x="2133600" y="2160588"/>
          <p14:tracePt t="93231" x="2133600" y="2170113"/>
          <p14:tracePt t="93239" x="2133600" y="2189163"/>
          <p14:tracePt t="93247" x="2133600" y="2197100"/>
          <p14:tracePt t="93256" x="2133600" y="2206625"/>
          <p14:tracePt t="93273" x="2133600" y="2225675"/>
          <p14:tracePt t="93280" x="2133600" y="2243138"/>
          <p14:tracePt t="93288" x="2133600" y="2252663"/>
          <p14:tracePt t="93303" x="2133600" y="2270125"/>
          <p14:tracePt t="93392" x="2143125" y="2270125"/>
          <p14:tracePt t="93408" x="2151063" y="2262188"/>
          <p14:tracePt t="93417" x="2160588" y="2252663"/>
          <p14:tracePt t="93433" x="2170113" y="2233613"/>
          <p14:tracePt t="93455" x="2170113" y="2225675"/>
          <p14:tracePt t="93486" x="2179638" y="2225675"/>
          <p14:tracePt t="93510" x="2187575" y="2216150"/>
          <p14:tracePt t="93518" x="2197100" y="2206625"/>
          <p14:tracePt t="93534" x="2206625" y="2197100"/>
          <p14:tracePt t="93542" x="2214563" y="2197100"/>
          <p14:tracePt t="93551" x="2224088" y="2189163"/>
          <p14:tracePt t="93559" x="2233613" y="2189163"/>
          <p14:tracePt t="93568" x="2260600" y="2179638"/>
          <p14:tracePt t="93574" x="2270125" y="2179638"/>
          <p14:tracePt t="93583" x="2297113" y="2160588"/>
          <p14:tracePt t="93590" x="2306638" y="2160588"/>
          <p14:tracePt t="93607" x="2316163" y="2152650"/>
          <p14:tracePt t="93630" x="2324100" y="2152650"/>
          <p14:tracePt t="93638" x="2333625" y="2143125"/>
          <p14:tracePt t="93654" x="2343150" y="2143125"/>
          <p14:tracePt t="93662" x="2352675" y="2143125"/>
          <p14:tracePt t="93671" x="2352675" y="2133600"/>
          <p14:tracePt t="93680" x="2360613" y="2125663"/>
          <p14:tracePt t="93696" x="2360613" y="2116138"/>
          <p14:tracePt t="93704" x="2360613" y="2106613"/>
          <p14:tracePt t="93711" x="2360613" y="2097088"/>
          <p14:tracePt t="93920" x="2352675" y="2097088"/>
          <p14:tracePt t="93926" x="2352675" y="2106613"/>
          <p14:tracePt t="93934" x="2343150" y="2116138"/>
          <p14:tracePt t="93942" x="2333625" y="2125663"/>
          <p14:tracePt t="94664" x="2324100" y="2143125"/>
          <p14:tracePt t="94688" x="2297113" y="2160588"/>
          <p14:tracePt t="94696" x="2279650" y="2160588"/>
          <p14:tracePt t="94704" x="2251075" y="2170113"/>
          <p14:tracePt t="94719" x="2206625" y="2170113"/>
          <p14:tracePt t="94727" x="2197100" y="2170113"/>
          <p14:tracePt t="94743" x="2179638" y="2170113"/>
          <p14:tracePt t="94800" x="2170113" y="2160588"/>
          <p14:tracePt t="94806" x="2170113" y="2152650"/>
          <p14:tracePt t="94816" x="2170113" y="2125663"/>
          <p14:tracePt t="94822" x="2170113" y="2089150"/>
          <p14:tracePt t="94830" x="2170113" y="2060575"/>
          <p14:tracePt t="94838" x="2187575" y="2016125"/>
          <p14:tracePt t="94846" x="2197100" y="1951038"/>
          <p14:tracePt t="94855" x="2233613" y="1906588"/>
          <p14:tracePt t="94864" x="2251075" y="1860550"/>
          <p14:tracePt t="94872" x="2279650" y="1833563"/>
          <p14:tracePt t="94880" x="2306638" y="1787525"/>
          <p14:tracePt t="94887" x="2324100" y="1768475"/>
          <p14:tracePt t="94896" x="2360613" y="1731963"/>
          <p14:tracePt t="94903" x="2389188" y="1724025"/>
          <p14:tracePt t="94919" x="2406650" y="1714500"/>
          <p14:tracePt t="94991" x="2416175" y="1714500"/>
          <p14:tracePt t="95001" x="2452688" y="1741488"/>
          <p14:tracePt t="95007" x="2489200" y="1778000"/>
          <p14:tracePt t="95015" x="2533650" y="1814513"/>
          <p14:tracePt t="95023" x="2579688" y="1851025"/>
          <p14:tracePt t="95031" x="2643188" y="1870075"/>
          <p14:tracePt t="95039" x="2671763" y="1906588"/>
          <p14:tracePt t="95047" x="2698750" y="1924050"/>
          <p14:tracePt t="95055" x="2698750" y="1933575"/>
          <p14:tracePt t="95063" x="2708275" y="1943100"/>
          <p14:tracePt t="95071" x="2716213" y="1943100"/>
          <p14:tracePt t="95154" x="2716213" y="1951038"/>
          <p14:tracePt t="95159" x="2716213" y="1960563"/>
          <p14:tracePt t="95167" x="2716213" y="1987550"/>
          <p14:tracePt t="95174" x="2716213" y="1997075"/>
          <p14:tracePt t="95183" x="2716213" y="2024063"/>
          <p14:tracePt t="95190" x="2716213" y="2043113"/>
          <p14:tracePt t="95199" x="2716213" y="2097088"/>
          <p14:tracePt t="95206" x="2716213" y="2106613"/>
          <p14:tracePt t="95216" x="2716213" y="2125663"/>
          <p14:tracePt t="95222" x="2716213" y="2133600"/>
          <p14:tracePt t="95230" x="2708275" y="2160588"/>
          <p14:tracePt t="95239" x="2679700" y="2197100"/>
          <p14:tracePt t="95247" x="2671763" y="2206625"/>
          <p14:tracePt t="95255" x="2643188" y="2225675"/>
          <p14:tracePt t="95263" x="2635250" y="2225675"/>
          <p14:tracePt t="95271" x="2616200" y="2233613"/>
          <p14:tracePt t="95288" x="2606675" y="2233613"/>
          <p14:tracePt t="95552" x="2579688" y="2233613"/>
          <p14:tracePt t="95903" x="2579688" y="2216150"/>
          <p14:tracePt t="95911" x="2579688" y="2197100"/>
          <p14:tracePt t="95919" x="2579688" y="2189163"/>
          <p14:tracePt t="95927" x="2570163" y="2170113"/>
          <p14:tracePt t="96144" x="2570163" y="2152650"/>
          <p14:tracePt t="96567" x="2562225" y="2143125"/>
          <p14:tracePt t="98080" x="2525713" y="2206625"/>
          <p14:tracePt t="98086" x="2525713" y="2233613"/>
          <p14:tracePt t="98095" x="2516188" y="2252663"/>
          <p14:tracePt t="98104" x="2506663" y="2298700"/>
          <p14:tracePt t="98110" x="2498725" y="2325688"/>
          <p14:tracePt t="98118" x="2479675" y="2362200"/>
          <p14:tracePt t="98126" x="2470150" y="2389188"/>
          <p14:tracePt t="98135" x="2470150" y="2408238"/>
          <p14:tracePt t="98144" x="2462213" y="2435225"/>
          <p14:tracePt t="98399" x="2525713" y="2498725"/>
          <p14:tracePt t="98407" x="2671763" y="2544763"/>
          <p14:tracePt t="98416" x="2898775" y="2662238"/>
          <p14:tracePt t="98423" x="3227388" y="2836863"/>
          <p14:tracePt t="98432" x="3536950" y="2990850"/>
          <p14:tracePt t="98439" x="3846513" y="3109913"/>
          <p14:tracePt t="98447" x="4148138" y="3192463"/>
          <p14:tracePt t="98455" x="4413250" y="3265488"/>
          <p14:tracePt t="98463" x="4649788" y="3375025"/>
          <p14:tracePt t="98470" x="4859338" y="3482975"/>
          <p14:tracePt t="98478" x="5014913" y="3548063"/>
          <p14:tracePt t="98486" x="5078413" y="3565525"/>
          <p14:tracePt t="98494" x="5151438" y="3592513"/>
          <p14:tracePt t="98502" x="5168900" y="3611563"/>
          <p14:tracePt t="98510" x="5187950" y="3611563"/>
          <p14:tracePt t="98552" x="5195888" y="3621088"/>
          <p14:tracePt t="98574" x="5214938" y="3621088"/>
          <p14:tracePt t="98583" x="5232400" y="3629025"/>
          <p14:tracePt t="98590" x="5278438" y="3665538"/>
          <p14:tracePt t="98598" x="5324475" y="3684588"/>
          <p14:tracePt t="98606" x="5387975" y="3738563"/>
          <p14:tracePt t="98615" x="5451475" y="3794125"/>
          <p14:tracePt t="98622" x="5534025" y="3848100"/>
          <p14:tracePt t="98631" x="5653088" y="3921125"/>
          <p14:tracePt t="98639" x="5753100" y="4003675"/>
          <p14:tracePt t="98647" x="5907088" y="4086225"/>
          <p14:tracePt t="98655" x="6062663" y="4159250"/>
          <p14:tracePt t="98663" x="6199188" y="4249738"/>
          <p14:tracePt t="98670" x="6326188" y="4322763"/>
          <p14:tracePt t="98678" x="6464300" y="4395788"/>
          <p14:tracePt t="98686" x="6564313" y="4459288"/>
          <p14:tracePt t="98694" x="6645275" y="4522788"/>
          <p14:tracePt t="98702" x="6681788" y="4559300"/>
          <p14:tracePt t="98710" x="6700838" y="4587875"/>
          <p14:tracePt t="98718" x="6710363" y="4614863"/>
          <p14:tracePt t="98743" x="6700838" y="4641850"/>
          <p14:tracePt t="98752" x="6664325" y="4668838"/>
          <p14:tracePt t="98759" x="6618288" y="4705350"/>
          <p14:tracePt t="98768" x="6573838" y="4741863"/>
          <p14:tracePt t="98775" x="6527800" y="4760913"/>
          <p14:tracePt t="98785" x="6464300" y="4805363"/>
          <p14:tracePt t="98790" x="6399213" y="4824413"/>
          <p14:tracePt t="98799" x="6335713" y="4897438"/>
          <p14:tracePt t="98806" x="6291263" y="4943475"/>
          <p14:tracePt t="98816" x="6218238" y="5006975"/>
          <p14:tracePt t="98823" x="6189663" y="5070475"/>
          <p14:tracePt t="98832" x="6153150" y="5153025"/>
          <p14:tracePt t="98838" x="6145213" y="5197475"/>
          <p14:tracePt t="98847" x="6145213" y="5253038"/>
          <p14:tracePt t="98854" x="6145213" y="5307013"/>
          <p14:tracePt t="98862" x="6145213" y="5362575"/>
          <p14:tracePt t="98870" x="6145213" y="5408613"/>
          <p14:tracePt t="98878" x="6145213" y="5462588"/>
          <p14:tracePt t="98886" x="6145213" y="5489575"/>
          <p14:tracePt t="98894" x="6145213" y="5518150"/>
          <p14:tracePt t="98902" x="6145213" y="5562600"/>
          <p14:tracePt t="98919" x="6145213" y="5599113"/>
          <p14:tracePt t="98927" x="6145213" y="5618163"/>
          <p14:tracePt t="98935" x="6153150" y="5662613"/>
          <p14:tracePt t="98943" x="6162675" y="5699125"/>
          <p14:tracePt t="98951" x="6162675" y="5718175"/>
          <p14:tracePt t="98959" x="6162675" y="5764213"/>
          <p14:tracePt t="98968" x="6189663" y="5818188"/>
          <p14:tracePt t="98975" x="6208713" y="5864225"/>
          <p14:tracePt t="98984" x="6218238" y="5881688"/>
          <p14:tracePt t="98990" x="6226175" y="5910263"/>
          <p14:tracePt t="99001" x="6262688" y="5946775"/>
          <p14:tracePt t="99006" x="6281738" y="5973763"/>
          <p14:tracePt t="99016" x="6299200" y="5983288"/>
          <p14:tracePt t="99022" x="6345238" y="6018213"/>
          <p14:tracePt t="99031" x="6362700" y="6027738"/>
          <p14:tracePt t="99039" x="6391275" y="6037263"/>
          <p14:tracePt t="99047" x="6399213" y="6037263"/>
          <p14:tracePt t="100297" x="6408738" y="6037263"/>
          <p14:tracePt t="100303" x="6408738" y="5991225"/>
          <p14:tracePt t="100310" x="6408738" y="5937250"/>
          <p14:tracePt t="100318" x="6435725" y="5891213"/>
          <p14:tracePt t="100326" x="6464300" y="5854700"/>
          <p14:tracePt t="100334" x="6500813" y="5791200"/>
          <p14:tracePt t="100342" x="6537325" y="5745163"/>
          <p14:tracePt t="100350" x="6591300" y="5681663"/>
          <p14:tracePt t="100358" x="6618288" y="5645150"/>
          <p14:tracePt t="100367" x="6673850" y="5599113"/>
          <p14:tracePt t="100374" x="6700838" y="5572125"/>
          <p14:tracePt t="100383" x="6727825" y="5526088"/>
          <p14:tracePt t="100390" x="6754813" y="5489575"/>
          <p14:tracePt t="100399" x="6773863" y="5472113"/>
          <p14:tracePt t="100407" x="6810375" y="5445125"/>
          <p14:tracePt t="100417" x="6819900" y="5408613"/>
          <p14:tracePt t="100423" x="6827838" y="5389563"/>
          <p14:tracePt t="100433" x="6846888" y="5372100"/>
          <p14:tracePt t="100439" x="6856413" y="5353050"/>
          <p14:tracePt t="100447" x="6856413" y="5343525"/>
          <p14:tracePt t="100455" x="6864350" y="5326063"/>
          <p14:tracePt t="100463" x="6864350" y="5307013"/>
          <p14:tracePt t="100470" x="6873875" y="5307013"/>
          <p14:tracePt t="100486" x="6883400" y="5280025"/>
          <p14:tracePt t="100494" x="6892925" y="5270500"/>
          <p14:tracePt t="100502" x="6900863" y="5262563"/>
          <p14:tracePt t="100518" x="6900863" y="5253038"/>
          <p14:tracePt t="100534" x="6910388" y="5243513"/>
          <p14:tracePt t="100542" x="6929438" y="5226050"/>
          <p14:tracePt t="100552" x="6946900" y="5216525"/>
          <p14:tracePt t="100558" x="6983413" y="5197475"/>
          <p14:tracePt t="100569" x="7000875" y="5180013"/>
          <p14:tracePt t="100574" x="7019925" y="5170488"/>
          <p14:tracePt t="100583" x="7037388" y="5160963"/>
          <p14:tracePt t="100590" x="7065963" y="5126038"/>
          <p14:tracePt t="100599" x="7083425" y="5116513"/>
          <p14:tracePt t="100606" x="7119938" y="5106988"/>
          <p14:tracePt t="100616" x="7146925" y="5080000"/>
          <p14:tracePt t="100622" x="7165975" y="5070475"/>
          <p14:tracePt t="100633" x="7183438" y="5060950"/>
          <p14:tracePt t="100639" x="7219950" y="5024438"/>
          <p14:tracePt t="100647" x="7248525" y="5006975"/>
          <p14:tracePt t="100654" x="7275513" y="4987925"/>
          <p14:tracePt t="100662" x="7302500" y="4970463"/>
          <p14:tracePt t="100670" x="7356475" y="4933950"/>
          <p14:tracePt t="100678" x="7375525" y="4924425"/>
          <p14:tracePt t="100686" x="7448550" y="4887913"/>
          <p14:tracePt t="100694" x="7494588" y="4860925"/>
          <p14:tracePt t="100702" x="7558088" y="4805363"/>
          <p14:tracePt t="100710" x="7639050" y="4768850"/>
          <p14:tracePt t="100718" x="7704138" y="4732338"/>
          <p14:tracePt t="100726" x="7785100" y="4678363"/>
          <p14:tracePt t="100734" x="7850188" y="4641850"/>
          <p14:tracePt t="100743" x="7931150" y="4587875"/>
          <p14:tracePt t="100752" x="8031163" y="4522788"/>
          <p14:tracePt t="100758" x="8150225" y="4468813"/>
          <p14:tracePt t="100766" x="8213725" y="4441825"/>
          <p14:tracePt t="100774" x="8323263" y="4386263"/>
          <p14:tracePt t="100784" x="8405813" y="4359275"/>
          <p14:tracePt t="100790" x="8488363" y="4322763"/>
          <p14:tracePt t="100799" x="8578850" y="4295775"/>
          <p14:tracePt t="100806" x="8661400" y="4249738"/>
          <p14:tracePt t="100816" x="8724900" y="4222750"/>
          <p14:tracePt t="100822" x="8807450" y="4186238"/>
          <p14:tracePt t="100832" x="8878888" y="4159250"/>
          <p14:tracePt t="100839" x="8943975" y="4159250"/>
          <p14:tracePt t="100847" x="9053513" y="4113213"/>
          <p14:tracePt t="100855" x="9117013" y="41036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ja-JP"/>
              <a:t>Routing on Star graph</a:t>
            </a:r>
          </a:p>
        </p:txBody>
      </p:sp>
      <p:grpSp>
        <p:nvGrpSpPr>
          <p:cNvPr id="88067" name="Group 3"/>
          <p:cNvGrpSpPr>
            <a:grpSpLocks/>
          </p:cNvGrpSpPr>
          <p:nvPr/>
        </p:nvGrpSpPr>
        <p:grpSpPr bwMode="auto">
          <a:xfrm>
            <a:off x="2057400" y="1828800"/>
            <a:ext cx="762000" cy="1219200"/>
            <a:chOff x="1296" y="1152"/>
            <a:chExt cx="480" cy="768"/>
          </a:xfrm>
        </p:grpSpPr>
        <p:grpSp>
          <p:nvGrpSpPr>
            <p:cNvPr id="88068" name="Group 4"/>
            <p:cNvGrpSpPr>
              <a:grpSpLocks/>
            </p:cNvGrpSpPr>
            <p:nvPr/>
          </p:nvGrpSpPr>
          <p:grpSpPr bwMode="auto">
            <a:xfrm>
              <a:off x="1296" y="1152"/>
              <a:ext cx="480" cy="768"/>
              <a:chOff x="1296" y="1152"/>
              <a:chExt cx="480" cy="768"/>
            </a:xfrm>
          </p:grpSpPr>
          <p:sp>
            <p:nvSpPr>
              <p:cNvPr id="88069" name="Oval 5"/>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0" name="Oval 6"/>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1" name="Oval 7"/>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2" name="Oval 8"/>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3" name="Oval 9"/>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4" name="Oval 10"/>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075" name="Line 11"/>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6" name="Line 12"/>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7" name="Line 13"/>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8" name="Line 14"/>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79" name="Line 15"/>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80" name="Line 16"/>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8081" name="Group 17"/>
          <p:cNvGrpSpPr>
            <a:grpSpLocks/>
          </p:cNvGrpSpPr>
          <p:nvPr/>
        </p:nvGrpSpPr>
        <p:grpSpPr bwMode="auto">
          <a:xfrm>
            <a:off x="2133600" y="3657600"/>
            <a:ext cx="762000" cy="1219200"/>
            <a:chOff x="1296" y="1152"/>
            <a:chExt cx="480" cy="768"/>
          </a:xfrm>
        </p:grpSpPr>
        <p:grpSp>
          <p:nvGrpSpPr>
            <p:cNvPr id="88082" name="Group 18"/>
            <p:cNvGrpSpPr>
              <a:grpSpLocks/>
            </p:cNvGrpSpPr>
            <p:nvPr/>
          </p:nvGrpSpPr>
          <p:grpSpPr bwMode="auto">
            <a:xfrm>
              <a:off x="1296" y="1152"/>
              <a:ext cx="480" cy="768"/>
              <a:chOff x="1296" y="1152"/>
              <a:chExt cx="480" cy="768"/>
            </a:xfrm>
          </p:grpSpPr>
          <p:sp>
            <p:nvSpPr>
              <p:cNvPr id="88083" name="Oval 19"/>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84" name="Oval 20"/>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85" name="Oval 21"/>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86" name="Oval 22"/>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87" name="Oval 23"/>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88" name="Oval 24"/>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089" name="Line 25"/>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0" name="Line 26"/>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1" name="Line 27"/>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2" name="Line 28"/>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3" name="Line 29"/>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4" name="Line 30"/>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8095" name="Group 31"/>
          <p:cNvGrpSpPr>
            <a:grpSpLocks/>
          </p:cNvGrpSpPr>
          <p:nvPr/>
        </p:nvGrpSpPr>
        <p:grpSpPr bwMode="auto">
          <a:xfrm>
            <a:off x="5562600" y="3657600"/>
            <a:ext cx="762000" cy="1219200"/>
            <a:chOff x="1296" y="1152"/>
            <a:chExt cx="480" cy="768"/>
          </a:xfrm>
        </p:grpSpPr>
        <p:grpSp>
          <p:nvGrpSpPr>
            <p:cNvPr id="88096" name="Group 32"/>
            <p:cNvGrpSpPr>
              <a:grpSpLocks/>
            </p:cNvGrpSpPr>
            <p:nvPr/>
          </p:nvGrpSpPr>
          <p:grpSpPr bwMode="auto">
            <a:xfrm>
              <a:off x="1296" y="1152"/>
              <a:ext cx="480" cy="768"/>
              <a:chOff x="1296" y="1152"/>
              <a:chExt cx="480" cy="768"/>
            </a:xfrm>
          </p:grpSpPr>
          <p:sp>
            <p:nvSpPr>
              <p:cNvPr id="88097" name="Oval 33"/>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8" name="Oval 34"/>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099" name="Oval 35"/>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0" name="Oval 36"/>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1" name="Oval 37"/>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2" name="Oval 38"/>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103" name="Line 39"/>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4" name="Line 40"/>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5" name="Line 41"/>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6" name="Line 42"/>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7" name="Line 43"/>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08" name="Line 44"/>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8109" name="Group 45"/>
          <p:cNvGrpSpPr>
            <a:grpSpLocks/>
          </p:cNvGrpSpPr>
          <p:nvPr/>
        </p:nvGrpSpPr>
        <p:grpSpPr bwMode="auto">
          <a:xfrm>
            <a:off x="5562600" y="1828800"/>
            <a:ext cx="762000" cy="1219200"/>
            <a:chOff x="1296" y="1152"/>
            <a:chExt cx="480" cy="768"/>
          </a:xfrm>
        </p:grpSpPr>
        <p:grpSp>
          <p:nvGrpSpPr>
            <p:cNvPr id="88110" name="Group 46"/>
            <p:cNvGrpSpPr>
              <a:grpSpLocks/>
            </p:cNvGrpSpPr>
            <p:nvPr/>
          </p:nvGrpSpPr>
          <p:grpSpPr bwMode="auto">
            <a:xfrm>
              <a:off x="1296" y="1152"/>
              <a:ext cx="480" cy="768"/>
              <a:chOff x="1296" y="1152"/>
              <a:chExt cx="480" cy="768"/>
            </a:xfrm>
          </p:grpSpPr>
          <p:sp>
            <p:nvSpPr>
              <p:cNvPr id="88111" name="Oval 47"/>
              <p:cNvSpPr>
                <a:spLocks noChangeArrowheads="1"/>
              </p:cNvSpPr>
              <p:nvPr/>
            </p:nvSpPr>
            <p:spPr bwMode="auto">
              <a:xfrm>
                <a:off x="1488" y="115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2" name="Oval 48"/>
              <p:cNvSpPr>
                <a:spLocks noChangeArrowheads="1"/>
              </p:cNvSpPr>
              <p:nvPr/>
            </p:nvSpPr>
            <p:spPr bwMode="auto">
              <a:xfrm>
                <a:off x="1296"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3" name="Oval 49"/>
              <p:cNvSpPr>
                <a:spLocks noChangeArrowheads="1"/>
              </p:cNvSpPr>
              <p:nvPr/>
            </p:nvSpPr>
            <p:spPr bwMode="auto">
              <a:xfrm>
                <a:off x="1680" y="134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4" name="Oval 50"/>
              <p:cNvSpPr>
                <a:spLocks noChangeArrowheads="1"/>
              </p:cNvSpPr>
              <p:nvPr/>
            </p:nvSpPr>
            <p:spPr bwMode="auto">
              <a:xfrm>
                <a:off x="1296"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5" name="Oval 51"/>
              <p:cNvSpPr>
                <a:spLocks noChangeArrowheads="1"/>
              </p:cNvSpPr>
              <p:nvPr/>
            </p:nvSpPr>
            <p:spPr bwMode="auto">
              <a:xfrm>
                <a:off x="1680" y="1632"/>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6" name="Oval 52"/>
              <p:cNvSpPr>
                <a:spLocks noChangeArrowheads="1"/>
              </p:cNvSpPr>
              <p:nvPr/>
            </p:nvSpPr>
            <p:spPr bwMode="auto">
              <a:xfrm>
                <a:off x="1488" y="1824"/>
                <a:ext cx="96" cy="9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117" name="Line 53"/>
            <p:cNvSpPr>
              <a:spLocks noChangeShapeType="1"/>
            </p:cNvSpPr>
            <p:nvPr/>
          </p:nvSpPr>
          <p:spPr bwMode="auto">
            <a:xfrm flipH="1">
              <a:off x="1344"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8" name="Line 54"/>
            <p:cNvSpPr>
              <a:spLocks noChangeShapeType="1"/>
            </p:cNvSpPr>
            <p:nvPr/>
          </p:nvSpPr>
          <p:spPr bwMode="auto">
            <a:xfrm>
              <a:off x="1536" y="120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19" name="Line 55"/>
            <p:cNvSpPr>
              <a:spLocks noChangeShapeType="1"/>
            </p:cNvSpPr>
            <p:nvPr/>
          </p:nvSpPr>
          <p:spPr bwMode="auto">
            <a:xfrm>
              <a:off x="1344"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20" name="Line 56"/>
            <p:cNvSpPr>
              <a:spLocks noChangeShapeType="1"/>
            </p:cNvSpPr>
            <p:nvPr/>
          </p:nvSpPr>
          <p:spPr bwMode="auto">
            <a:xfrm>
              <a:off x="1728" y="139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21" name="Line 57"/>
            <p:cNvSpPr>
              <a:spLocks noChangeShapeType="1"/>
            </p:cNvSpPr>
            <p:nvPr/>
          </p:nvSpPr>
          <p:spPr bwMode="auto">
            <a:xfrm>
              <a:off x="1344"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22" name="Line 58"/>
            <p:cNvSpPr>
              <a:spLocks noChangeShapeType="1"/>
            </p:cNvSpPr>
            <p:nvPr/>
          </p:nvSpPr>
          <p:spPr bwMode="auto">
            <a:xfrm flipH="1">
              <a:off x="1536" y="1680"/>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123" name="Text Box 59"/>
          <p:cNvSpPr txBox="1">
            <a:spLocks noChangeArrowheads="1"/>
          </p:cNvSpPr>
          <p:nvPr/>
        </p:nvSpPr>
        <p:spPr bwMode="auto">
          <a:xfrm>
            <a:off x="1524000" y="1447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ABCD</a:t>
            </a:r>
          </a:p>
        </p:txBody>
      </p:sp>
      <p:sp>
        <p:nvSpPr>
          <p:cNvPr id="88124" name="Text Box 60"/>
          <p:cNvSpPr txBox="1">
            <a:spLocks noChangeArrowheads="1"/>
          </p:cNvSpPr>
          <p:nvPr/>
        </p:nvSpPr>
        <p:spPr bwMode="auto">
          <a:xfrm>
            <a:off x="990600" y="2438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BACD</a:t>
            </a:r>
          </a:p>
        </p:txBody>
      </p:sp>
      <p:sp>
        <p:nvSpPr>
          <p:cNvPr id="88125" name="Text Box 61"/>
          <p:cNvSpPr txBox="1">
            <a:spLocks noChangeArrowheads="1"/>
          </p:cNvSpPr>
          <p:nvPr/>
        </p:nvSpPr>
        <p:spPr bwMode="auto">
          <a:xfrm>
            <a:off x="4724400" y="2743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BCDA</a:t>
            </a:r>
          </a:p>
        </p:txBody>
      </p:sp>
      <p:sp>
        <p:nvSpPr>
          <p:cNvPr id="88126" name="Text Box 62"/>
          <p:cNvSpPr txBox="1">
            <a:spLocks noChangeArrowheads="1"/>
          </p:cNvSpPr>
          <p:nvPr/>
        </p:nvSpPr>
        <p:spPr bwMode="auto">
          <a:xfrm>
            <a:off x="990600" y="1828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CBAD</a:t>
            </a:r>
          </a:p>
        </p:txBody>
      </p:sp>
      <p:sp>
        <p:nvSpPr>
          <p:cNvPr id="88127" name="Text Box 63"/>
          <p:cNvSpPr txBox="1">
            <a:spLocks noChangeArrowheads="1"/>
          </p:cNvSpPr>
          <p:nvPr/>
        </p:nvSpPr>
        <p:spPr bwMode="auto">
          <a:xfrm>
            <a:off x="2514600" y="32766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CDAB</a:t>
            </a:r>
          </a:p>
        </p:txBody>
      </p:sp>
      <p:sp>
        <p:nvSpPr>
          <p:cNvPr id="88128" name="Text Box 64"/>
          <p:cNvSpPr txBox="1">
            <a:spLocks noChangeArrowheads="1"/>
          </p:cNvSpPr>
          <p:nvPr/>
        </p:nvSpPr>
        <p:spPr bwMode="auto">
          <a:xfrm>
            <a:off x="1143000" y="38100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DCAB</a:t>
            </a:r>
          </a:p>
        </p:txBody>
      </p:sp>
      <p:sp>
        <p:nvSpPr>
          <p:cNvPr id="88129" name="Text Box 65"/>
          <p:cNvSpPr txBox="1">
            <a:spLocks noChangeArrowheads="1"/>
          </p:cNvSpPr>
          <p:nvPr/>
        </p:nvSpPr>
        <p:spPr bwMode="auto">
          <a:xfrm>
            <a:off x="1979613" y="4868863"/>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CADB</a:t>
            </a:r>
          </a:p>
        </p:txBody>
      </p:sp>
      <p:sp>
        <p:nvSpPr>
          <p:cNvPr id="88130" name="Text Box 66"/>
          <p:cNvSpPr txBox="1">
            <a:spLocks noChangeArrowheads="1"/>
          </p:cNvSpPr>
          <p:nvPr/>
        </p:nvSpPr>
        <p:spPr bwMode="auto">
          <a:xfrm>
            <a:off x="2895600" y="4495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DACB</a:t>
            </a:r>
          </a:p>
        </p:txBody>
      </p:sp>
      <p:sp>
        <p:nvSpPr>
          <p:cNvPr id="88131" name="Text Box 67"/>
          <p:cNvSpPr txBox="1">
            <a:spLocks noChangeArrowheads="1"/>
          </p:cNvSpPr>
          <p:nvPr/>
        </p:nvSpPr>
        <p:spPr bwMode="auto">
          <a:xfrm>
            <a:off x="2819400" y="3733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ADCB</a:t>
            </a:r>
          </a:p>
        </p:txBody>
      </p:sp>
      <p:sp>
        <p:nvSpPr>
          <p:cNvPr id="88132" name="Text Box 68"/>
          <p:cNvSpPr txBox="1">
            <a:spLocks noChangeArrowheads="1"/>
          </p:cNvSpPr>
          <p:nvPr/>
        </p:nvSpPr>
        <p:spPr bwMode="auto">
          <a:xfrm>
            <a:off x="5486400" y="1447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DBCA</a:t>
            </a:r>
          </a:p>
        </p:txBody>
      </p:sp>
      <p:sp>
        <p:nvSpPr>
          <p:cNvPr id="88133" name="Text Box 69"/>
          <p:cNvSpPr txBox="1">
            <a:spLocks noChangeArrowheads="1"/>
          </p:cNvSpPr>
          <p:nvPr/>
        </p:nvSpPr>
        <p:spPr bwMode="auto">
          <a:xfrm>
            <a:off x="2819400" y="1981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BACD</a:t>
            </a:r>
          </a:p>
        </p:txBody>
      </p:sp>
      <p:sp>
        <p:nvSpPr>
          <p:cNvPr id="88134" name="Text Box 70"/>
          <p:cNvSpPr txBox="1">
            <a:spLocks noChangeArrowheads="1"/>
          </p:cNvSpPr>
          <p:nvPr/>
        </p:nvSpPr>
        <p:spPr bwMode="auto">
          <a:xfrm>
            <a:off x="2590800" y="2590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CABD</a:t>
            </a:r>
          </a:p>
        </p:txBody>
      </p:sp>
      <p:sp>
        <p:nvSpPr>
          <p:cNvPr id="88135" name="Text Box 71"/>
          <p:cNvSpPr txBox="1">
            <a:spLocks noChangeArrowheads="1"/>
          </p:cNvSpPr>
          <p:nvPr/>
        </p:nvSpPr>
        <p:spPr bwMode="auto">
          <a:xfrm>
            <a:off x="6096000" y="30480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DCBA</a:t>
            </a:r>
          </a:p>
        </p:txBody>
      </p:sp>
      <p:sp>
        <p:nvSpPr>
          <p:cNvPr id="88136" name="Text Box 72"/>
          <p:cNvSpPr txBox="1">
            <a:spLocks noChangeArrowheads="1"/>
          </p:cNvSpPr>
          <p:nvPr/>
        </p:nvSpPr>
        <p:spPr bwMode="auto">
          <a:xfrm>
            <a:off x="6324600" y="1981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BDCA</a:t>
            </a:r>
          </a:p>
        </p:txBody>
      </p:sp>
      <p:sp>
        <p:nvSpPr>
          <p:cNvPr id="88137" name="Text Box 73"/>
          <p:cNvSpPr txBox="1">
            <a:spLocks noChangeArrowheads="1"/>
          </p:cNvSpPr>
          <p:nvPr/>
        </p:nvSpPr>
        <p:spPr bwMode="auto">
          <a:xfrm>
            <a:off x="6400800" y="2590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CDBA</a:t>
            </a:r>
          </a:p>
        </p:txBody>
      </p:sp>
      <p:sp>
        <p:nvSpPr>
          <p:cNvPr id="88138" name="Text Box 74"/>
          <p:cNvSpPr txBox="1">
            <a:spLocks noChangeArrowheads="1"/>
          </p:cNvSpPr>
          <p:nvPr/>
        </p:nvSpPr>
        <p:spPr bwMode="auto">
          <a:xfrm>
            <a:off x="5334000" y="3352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BDAC</a:t>
            </a:r>
          </a:p>
        </p:txBody>
      </p:sp>
      <p:sp>
        <p:nvSpPr>
          <p:cNvPr id="88139" name="Text Box 75"/>
          <p:cNvSpPr txBox="1">
            <a:spLocks noChangeArrowheads="1"/>
          </p:cNvSpPr>
          <p:nvPr/>
        </p:nvSpPr>
        <p:spPr bwMode="auto">
          <a:xfrm>
            <a:off x="6324600" y="38862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ADBC</a:t>
            </a:r>
          </a:p>
        </p:txBody>
      </p:sp>
      <p:sp>
        <p:nvSpPr>
          <p:cNvPr id="88140" name="Text Box 76"/>
          <p:cNvSpPr txBox="1">
            <a:spLocks noChangeArrowheads="1"/>
          </p:cNvSpPr>
          <p:nvPr/>
        </p:nvSpPr>
        <p:spPr bwMode="auto">
          <a:xfrm>
            <a:off x="6400800" y="4495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DABC</a:t>
            </a:r>
          </a:p>
        </p:txBody>
      </p:sp>
      <p:sp>
        <p:nvSpPr>
          <p:cNvPr id="88141" name="Text Box 77"/>
          <p:cNvSpPr txBox="1">
            <a:spLocks noChangeArrowheads="1"/>
          </p:cNvSpPr>
          <p:nvPr/>
        </p:nvSpPr>
        <p:spPr bwMode="auto">
          <a:xfrm>
            <a:off x="5651500" y="4941888"/>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BADC</a:t>
            </a:r>
          </a:p>
        </p:txBody>
      </p:sp>
      <p:sp>
        <p:nvSpPr>
          <p:cNvPr id="88142" name="Text Box 78"/>
          <p:cNvSpPr txBox="1">
            <a:spLocks noChangeArrowheads="1"/>
          </p:cNvSpPr>
          <p:nvPr/>
        </p:nvSpPr>
        <p:spPr bwMode="auto">
          <a:xfrm>
            <a:off x="4724400" y="45720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ABDC</a:t>
            </a:r>
          </a:p>
        </p:txBody>
      </p:sp>
      <p:sp>
        <p:nvSpPr>
          <p:cNvPr id="88143" name="Text Box 79"/>
          <p:cNvSpPr txBox="1">
            <a:spLocks noChangeArrowheads="1"/>
          </p:cNvSpPr>
          <p:nvPr/>
        </p:nvSpPr>
        <p:spPr bwMode="auto">
          <a:xfrm>
            <a:off x="4648200" y="3733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DBAC</a:t>
            </a:r>
          </a:p>
        </p:txBody>
      </p:sp>
      <p:sp>
        <p:nvSpPr>
          <p:cNvPr id="88144" name="Text Box 80"/>
          <p:cNvSpPr txBox="1">
            <a:spLocks noChangeArrowheads="1"/>
          </p:cNvSpPr>
          <p:nvPr/>
        </p:nvSpPr>
        <p:spPr bwMode="auto">
          <a:xfrm>
            <a:off x="1812925" y="3013075"/>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ACBD</a:t>
            </a:r>
          </a:p>
        </p:txBody>
      </p:sp>
      <p:sp>
        <p:nvSpPr>
          <p:cNvPr id="88145" name="Text Box 81"/>
          <p:cNvSpPr txBox="1">
            <a:spLocks noChangeArrowheads="1"/>
          </p:cNvSpPr>
          <p:nvPr/>
        </p:nvSpPr>
        <p:spPr bwMode="auto">
          <a:xfrm>
            <a:off x="4632325" y="1946275"/>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CBDA</a:t>
            </a:r>
          </a:p>
        </p:txBody>
      </p:sp>
      <p:sp>
        <p:nvSpPr>
          <p:cNvPr id="88146" name="Text Box 82"/>
          <p:cNvSpPr txBox="1">
            <a:spLocks noChangeArrowheads="1"/>
          </p:cNvSpPr>
          <p:nvPr/>
        </p:nvSpPr>
        <p:spPr bwMode="auto">
          <a:xfrm>
            <a:off x="974725" y="4460875"/>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ACDB</a:t>
            </a:r>
          </a:p>
        </p:txBody>
      </p:sp>
      <p:sp>
        <p:nvSpPr>
          <p:cNvPr id="88147" name="Line 83"/>
          <p:cNvSpPr>
            <a:spLocks noChangeShapeType="1"/>
          </p:cNvSpPr>
          <p:nvPr/>
        </p:nvSpPr>
        <p:spPr bwMode="auto">
          <a:xfrm>
            <a:off x="2514600" y="1905000"/>
            <a:ext cx="335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48" name="Line 84"/>
          <p:cNvSpPr>
            <a:spLocks noChangeShapeType="1"/>
          </p:cNvSpPr>
          <p:nvPr/>
        </p:nvSpPr>
        <p:spPr bwMode="auto">
          <a:xfrm>
            <a:off x="2438400" y="29718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49" name="Line 85"/>
          <p:cNvSpPr>
            <a:spLocks noChangeShapeType="1"/>
          </p:cNvSpPr>
          <p:nvPr/>
        </p:nvSpPr>
        <p:spPr bwMode="auto">
          <a:xfrm>
            <a:off x="25146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0" name="Line 86"/>
          <p:cNvSpPr>
            <a:spLocks noChangeShapeType="1"/>
          </p:cNvSpPr>
          <p:nvPr/>
        </p:nvSpPr>
        <p:spPr bwMode="auto">
          <a:xfrm>
            <a:off x="2514600" y="48006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1" name="Line 87"/>
          <p:cNvSpPr>
            <a:spLocks noChangeShapeType="1"/>
          </p:cNvSpPr>
          <p:nvPr/>
        </p:nvSpPr>
        <p:spPr bwMode="auto">
          <a:xfrm>
            <a:off x="2743200" y="2667000"/>
            <a:ext cx="35052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2" name="Line 88"/>
          <p:cNvSpPr>
            <a:spLocks noChangeShapeType="1"/>
          </p:cNvSpPr>
          <p:nvPr/>
        </p:nvSpPr>
        <p:spPr bwMode="auto">
          <a:xfrm>
            <a:off x="2133600" y="2209800"/>
            <a:ext cx="35052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3" name="Line 89"/>
          <p:cNvSpPr>
            <a:spLocks noChangeShapeType="1"/>
          </p:cNvSpPr>
          <p:nvPr/>
        </p:nvSpPr>
        <p:spPr bwMode="auto">
          <a:xfrm>
            <a:off x="2133600" y="2667000"/>
            <a:ext cx="762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4" name="Line 90"/>
          <p:cNvSpPr>
            <a:spLocks noChangeShapeType="1"/>
          </p:cNvSpPr>
          <p:nvPr/>
        </p:nvSpPr>
        <p:spPr bwMode="auto">
          <a:xfrm>
            <a:off x="6248400" y="26670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5" name="Line 91"/>
          <p:cNvSpPr>
            <a:spLocks noChangeShapeType="1"/>
          </p:cNvSpPr>
          <p:nvPr/>
        </p:nvSpPr>
        <p:spPr bwMode="auto">
          <a:xfrm flipH="1">
            <a:off x="2819400" y="2209800"/>
            <a:ext cx="34290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6" name="Line 92"/>
          <p:cNvSpPr>
            <a:spLocks noChangeShapeType="1"/>
          </p:cNvSpPr>
          <p:nvPr/>
        </p:nvSpPr>
        <p:spPr bwMode="auto">
          <a:xfrm flipH="1">
            <a:off x="2209800" y="2667000"/>
            <a:ext cx="34290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8157" name="Group 93"/>
          <p:cNvGrpSpPr>
            <a:grpSpLocks/>
          </p:cNvGrpSpPr>
          <p:nvPr/>
        </p:nvGrpSpPr>
        <p:grpSpPr bwMode="auto">
          <a:xfrm flipH="1">
            <a:off x="5334000" y="2209800"/>
            <a:ext cx="228600" cy="2286000"/>
            <a:chOff x="1776" y="1392"/>
            <a:chExt cx="144" cy="1440"/>
          </a:xfrm>
        </p:grpSpPr>
        <p:sp>
          <p:nvSpPr>
            <p:cNvPr id="88158" name="Line 94"/>
            <p:cNvSpPr>
              <a:spLocks noChangeShapeType="1"/>
            </p:cNvSpPr>
            <p:nvPr/>
          </p:nvSpPr>
          <p:spPr bwMode="auto">
            <a:xfrm>
              <a:off x="1776" y="1392"/>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59" name="Line 95"/>
            <p:cNvSpPr>
              <a:spLocks noChangeShapeType="1"/>
            </p:cNvSpPr>
            <p:nvPr/>
          </p:nvSpPr>
          <p:spPr bwMode="auto">
            <a:xfrm>
              <a:off x="1920" y="1536"/>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60" name="Line 96"/>
            <p:cNvSpPr>
              <a:spLocks noChangeShapeType="1"/>
            </p:cNvSpPr>
            <p:nvPr/>
          </p:nvSpPr>
          <p:spPr bwMode="auto">
            <a:xfrm flipH="1">
              <a:off x="1776" y="2736"/>
              <a:ext cx="14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8161" name="Group 97"/>
          <p:cNvGrpSpPr>
            <a:grpSpLocks/>
          </p:cNvGrpSpPr>
          <p:nvPr/>
        </p:nvGrpSpPr>
        <p:grpSpPr bwMode="auto">
          <a:xfrm>
            <a:off x="2819400" y="2209800"/>
            <a:ext cx="228600" cy="2286000"/>
            <a:chOff x="1776" y="1392"/>
            <a:chExt cx="144" cy="1440"/>
          </a:xfrm>
        </p:grpSpPr>
        <p:sp>
          <p:nvSpPr>
            <p:cNvPr id="88162" name="Line 98"/>
            <p:cNvSpPr>
              <a:spLocks noChangeShapeType="1"/>
            </p:cNvSpPr>
            <p:nvPr/>
          </p:nvSpPr>
          <p:spPr bwMode="auto">
            <a:xfrm>
              <a:off x="1776" y="1392"/>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63" name="Line 99"/>
            <p:cNvSpPr>
              <a:spLocks noChangeShapeType="1"/>
            </p:cNvSpPr>
            <p:nvPr/>
          </p:nvSpPr>
          <p:spPr bwMode="auto">
            <a:xfrm>
              <a:off x="1920" y="1536"/>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64" name="Line 100"/>
            <p:cNvSpPr>
              <a:spLocks noChangeShapeType="1"/>
            </p:cNvSpPr>
            <p:nvPr/>
          </p:nvSpPr>
          <p:spPr bwMode="auto">
            <a:xfrm flipH="1">
              <a:off x="1776" y="2736"/>
              <a:ext cx="14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8165" name="Text Box 101"/>
          <p:cNvSpPr txBox="1">
            <a:spLocks noChangeArrowheads="1"/>
          </p:cNvSpPr>
          <p:nvPr/>
        </p:nvSpPr>
        <p:spPr bwMode="auto">
          <a:xfrm>
            <a:off x="5724525" y="5516563"/>
            <a:ext cx="2720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ＡＢＣＤ　→　ＤＡＢＣ</a:t>
            </a:r>
          </a:p>
        </p:txBody>
      </p:sp>
      <p:sp>
        <p:nvSpPr>
          <p:cNvPr id="88166" name="Line 102"/>
          <p:cNvSpPr>
            <a:spLocks noChangeShapeType="1"/>
          </p:cNvSpPr>
          <p:nvPr/>
        </p:nvSpPr>
        <p:spPr bwMode="auto">
          <a:xfrm>
            <a:off x="2667000" y="1981200"/>
            <a:ext cx="76200" cy="76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67" name="Line 103"/>
          <p:cNvSpPr>
            <a:spLocks noChangeShapeType="1"/>
          </p:cNvSpPr>
          <p:nvPr/>
        </p:nvSpPr>
        <p:spPr bwMode="auto">
          <a:xfrm>
            <a:off x="2895600" y="2362200"/>
            <a:ext cx="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68" name="Line 104"/>
          <p:cNvSpPr>
            <a:spLocks noChangeShapeType="1"/>
          </p:cNvSpPr>
          <p:nvPr/>
        </p:nvSpPr>
        <p:spPr bwMode="auto">
          <a:xfrm>
            <a:off x="3505200" y="3200400"/>
            <a:ext cx="2362200" cy="1219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169" name="Text Box 105"/>
          <p:cNvSpPr txBox="1">
            <a:spLocks noChangeArrowheads="1"/>
          </p:cNvSpPr>
          <p:nvPr/>
        </p:nvSpPr>
        <p:spPr bwMode="auto">
          <a:xfrm>
            <a:off x="6372225" y="6092825"/>
            <a:ext cx="191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３（ｎ－１）／２</a:t>
            </a:r>
          </a:p>
        </p:txBody>
      </p:sp>
      <p:sp>
        <p:nvSpPr>
          <p:cNvPr id="88170" name="Text Box 106"/>
          <p:cNvSpPr txBox="1">
            <a:spLocks noChangeArrowheads="1"/>
          </p:cNvSpPr>
          <p:nvPr/>
        </p:nvSpPr>
        <p:spPr bwMode="auto">
          <a:xfrm>
            <a:off x="323850" y="5394325"/>
            <a:ext cx="5451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a:t>
            </a:r>
            <a:r>
              <a:rPr lang="ja-JP" altLang="en-US" sz="2400">
                <a:latin typeface="Times New Roman" panose="02020603050405020304" pitchFamily="18" charset="0"/>
              </a:rPr>
              <a:t>Ａ </a:t>
            </a:r>
            <a:r>
              <a:rPr lang="en-US" altLang="ja-JP" sz="2400">
                <a:latin typeface="Times New Roman" panose="02020603050405020304" pitchFamily="18" charset="0"/>
              </a:rPr>
              <a:t>is top, change with arbitrary symbol,</a:t>
            </a:r>
          </a:p>
          <a:p>
            <a:r>
              <a:rPr lang="en-US" altLang="ja-JP" sz="2400">
                <a:latin typeface="Times New Roman" panose="02020603050405020304" pitchFamily="18" charset="0"/>
              </a:rPr>
              <a:t>else, change with the symbol of destination</a:t>
            </a:r>
          </a:p>
          <a:p>
            <a:r>
              <a:rPr lang="en-US" altLang="ja-JP" sz="2400">
                <a:latin typeface="Times New Roman" panose="02020603050405020304" pitchFamily="18" charset="0"/>
              </a:rPr>
              <a:t>node</a:t>
            </a:r>
          </a:p>
        </p:txBody>
      </p:sp>
      <p:pic>
        <p:nvPicPr>
          <p:cNvPr id="2" name="オーディオ 1">
            <a:hlinkClick r:id="" action="ppaction://media"/>
            <a:extLst>
              <a:ext uri="{FF2B5EF4-FFF2-40B4-BE49-F238E27FC236}">
                <a16:creationId xmlns:a16="http://schemas.microsoft.com/office/drawing/2014/main" id="{B1BADF00-9328-4965-9AEB-063FDA141C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1906"/>
    </mc:Choice>
    <mc:Fallback xmlns="">
      <p:transition spd="slow" advTm="13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1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1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88166" grpId="0" animBg="1"/>
      <p:bldP spid="88167" grpId="0" animBg="1"/>
      <p:bldP spid="88168" grpId="0" animBg="1"/>
    </p:bldLst>
  </p:timing>
  <p:extLst>
    <p:ext uri="{3A86A75C-4F4B-4683-9AE1-C65F6400EC91}">
      <p14:laserTraceLst xmlns:p14="http://schemas.microsoft.com/office/powerpoint/2010/main">
        <p14:tracePtLst>
          <p14:tracePt t="648" x="9007475" y="3748088"/>
          <p14:tracePt t="656" x="8861425" y="3748088"/>
          <p14:tracePt t="664" x="8751888" y="3748088"/>
          <p14:tracePt t="672" x="8661400" y="3748088"/>
          <p14:tracePt t="680" x="8551863" y="3748088"/>
          <p14:tracePt t="689" x="8478838" y="3748088"/>
          <p14:tracePt t="696" x="8432800" y="3748088"/>
          <p14:tracePt t="707" x="8405813" y="3738563"/>
          <p14:tracePt t="712" x="8386763" y="3738563"/>
          <p14:tracePt t="762" x="8378825" y="3738563"/>
          <p14:tracePt t="777" x="8378825" y="3730625"/>
          <p14:tracePt t="784" x="8378825" y="3721100"/>
          <p14:tracePt t="800" x="8378825" y="3711575"/>
          <p14:tracePt t="833" x="8378825" y="3694113"/>
          <p14:tracePt t="841" x="8378825" y="3675063"/>
          <p14:tracePt t="849" x="8386763" y="3665538"/>
          <p14:tracePt t="865" x="8396288" y="3648075"/>
          <p14:tracePt t="873" x="8405813" y="3648075"/>
          <p14:tracePt t="896" x="8415338" y="3629025"/>
          <p14:tracePt t="905" x="8423275" y="3621088"/>
          <p14:tracePt t="912" x="8442325" y="3602038"/>
          <p14:tracePt t="923" x="8469313" y="3584575"/>
          <p14:tracePt t="930" x="8496300" y="3548063"/>
          <p14:tracePt t="943" x="8532813" y="3529013"/>
          <p14:tracePt t="949" x="8578850" y="3492500"/>
          <p14:tracePt t="954" x="8596313" y="3475038"/>
          <p14:tracePt t="961" x="8624888" y="3465513"/>
          <p14:tracePt t="969" x="8642350" y="3446463"/>
          <p14:tracePt t="979" x="8661400" y="3429000"/>
          <p14:tracePt t="986" x="8678863" y="3419475"/>
          <p14:tracePt t="3986" x="8678863" y="3465513"/>
          <p14:tracePt t="3992" x="8678863" y="3519488"/>
          <p14:tracePt t="4000" x="8661400" y="3565525"/>
          <p14:tracePt t="4008" x="8661400" y="3575050"/>
          <p14:tracePt t="4016" x="8651875" y="3602038"/>
          <p14:tracePt t="4024" x="8624888" y="3621088"/>
          <p14:tracePt t="4040" x="8615363" y="3638550"/>
          <p14:tracePt t="4048" x="8615363" y="3648075"/>
          <p14:tracePt t="4057" x="8615363" y="3657600"/>
          <p14:tracePt t="4073" x="8615363" y="3665538"/>
          <p14:tracePt t="4093" x="8605838" y="3675063"/>
          <p14:tracePt t="5886" x="8596313" y="3684588"/>
          <p14:tracePt t="5888" x="8588375" y="3684588"/>
          <p14:tracePt t="15586" x="8532813" y="3721100"/>
          <p14:tracePt t="15593" x="8423275" y="3994150"/>
          <p14:tracePt t="15600" x="8286750" y="4276725"/>
          <p14:tracePt t="15608" x="8159750" y="4395788"/>
          <p14:tracePt t="15616" x="8023225" y="4522788"/>
          <p14:tracePt t="15626" x="7850188" y="4632325"/>
          <p14:tracePt t="15634" x="7694613" y="4678363"/>
          <p14:tracePt t="15642" x="7548563" y="4741863"/>
          <p14:tracePt t="15650" x="7392988" y="4787900"/>
          <p14:tracePt t="15657" x="7283450" y="4787900"/>
          <p14:tracePt t="15666" x="7212013" y="4797425"/>
          <p14:tracePt t="15672" x="7156450" y="4797425"/>
          <p14:tracePt t="15680" x="7110413" y="4797425"/>
          <p14:tracePt t="15688" x="7102475" y="4797425"/>
          <p14:tracePt t="15744" x="7037388" y="4833938"/>
          <p14:tracePt t="15753" x="6919913" y="4870450"/>
          <p14:tracePt t="15760" x="6764338" y="4951413"/>
          <p14:tracePt t="15768" x="6600825" y="5006975"/>
          <p14:tracePt t="15776" x="6435725" y="5070475"/>
          <p14:tracePt t="15784" x="6172200" y="5126038"/>
          <p14:tracePt t="15792" x="5999163" y="5170488"/>
          <p14:tracePt t="15800" x="5899150" y="5226050"/>
          <p14:tracePt t="15809" x="5734050" y="5253038"/>
          <p14:tracePt t="15817" x="5588000" y="5270500"/>
          <p14:tracePt t="15826" x="5441950" y="5299075"/>
          <p14:tracePt t="15834" x="5314950" y="5316538"/>
          <p14:tracePt t="15846" x="5224463" y="5316538"/>
          <p14:tracePt t="15850" x="5151438" y="5316538"/>
          <p14:tracePt t="15857" x="5068888" y="5316538"/>
          <p14:tracePt t="15865" x="5041900" y="5316538"/>
          <p14:tracePt t="15873" x="5005388" y="5316538"/>
          <p14:tracePt t="15881" x="4995863" y="5316538"/>
          <p14:tracePt t="15889" x="4978400" y="5316538"/>
          <p14:tracePt t="15929" x="4922838" y="5316538"/>
          <p14:tracePt t="15937" x="4795838" y="5343525"/>
          <p14:tracePt t="15945" x="4613275" y="5343525"/>
          <p14:tracePt t="15956" x="4413250" y="5343525"/>
          <p14:tracePt t="15961" x="4194175" y="5343525"/>
          <p14:tracePt t="15968" x="3992563" y="5343525"/>
          <p14:tracePt t="15976" x="3792538" y="5343525"/>
          <p14:tracePt t="15984" x="3629025" y="5343525"/>
          <p14:tracePt t="15992" x="3473450" y="5343525"/>
          <p14:tracePt t="16000" x="3327400" y="5343525"/>
          <p14:tracePt t="16008" x="3227388" y="5343525"/>
          <p14:tracePt t="16016" x="3117850" y="5343525"/>
          <p14:tracePt t="16025" x="3063875" y="5343525"/>
          <p14:tracePt t="16034" x="3027363" y="5343525"/>
          <p14:tracePt t="16043" x="3008313" y="5343525"/>
          <p14:tracePt t="16090" x="2998788" y="5343525"/>
          <p14:tracePt t="16098" x="2962275" y="5372100"/>
          <p14:tracePt t="16105" x="2925763" y="5389563"/>
          <p14:tracePt t="16113" x="2898775" y="5426075"/>
          <p14:tracePt t="16122" x="2835275" y="5453063"/>
          <p14:tracePt t="16128" x="2771775" y="5499100"/>
          <p14:tracePt t="16137" x="2652713" y="5562600"/>
          <p14:tracePt t="16144" x="2552700" y="5618163"/>
          <p14:tracePt t="16154" x="2489200" y="5654675"/>
          <p14:tracePt t="16160" x="2425700" y="5691188"/>
          <p14:tracePt t="16168" x="2343150" y="5735638"/>
          <p14:tracePt t="16177" x="2279650" y="5772150"/>
          <p14:tracePt t="16184" x="2224088" y="5800725"/>
          <p14:tracePt t="16194" x="2160588" y="5818188"/>
          <p14:tracePt t="16200" x="2097088" y="5845175"/>
          <p14:tracePt t="16209" x="2014538" y="5891213"/>
          <p14:tracePt t="16216" x="1960563" y="5900738"/>
          <p14:tracePt t="16225" x="1905000" y="5937250"/>
          <p14:tracePt t="16232" x="1860550" y="5973763"/>
          <p14:tracePt t="16240" x="1795463" y="6010275"/>
          <p14:tracePt t="16248" x="1731963" y="6037263"/>
          <p14:tracePt t="16256" x="1685925" y="6073775"/>
          <p14:tracePt t="16265" x="1658938" y="6083300"/>
          <p14:tracePt t="16272" x="1612900" y="6110288"/>
          <p14:tracePt t="16280" x="1595438" y="6119813"/>
          <p14:tracePt t="16288" x="1576388" y="6127750"/>
          <p14:tracePt t="16296" x="1568450" y="6137275"/>
          <p14:tracePt t="16362" x="1541463" y="6156325"/>
          <p14:tracePt t="16370" x="1512888" y="6164263"/>
          <p14:tracePt t="16376" x="1485900" y="6173788"/>
          <p14:tracePt t="16384" x="1439863" y="6173788"/>
          <p14:tracePt t="16392" x="1385888" y="6173788"/>
          <p14:tracePt t="16400" x="1330325" y="6192838"/>
          <p14:tracePt t="16408" x="1285875" y="6192838"/>
          <p14:tracePt t="16416" x="1249363" y="6192838"/>
          <p14:tracePt t="16425" x="1212850" y="6192838"/>
          <p14:tracePt t="16434" x="1185863" y="6192838"/>
          <p14:tracePt t="16443" x="1176338" y="6192838"/>
          <p14:tracePt t="16450" x="1166813" y="6192838"/>
          <p14:tracePt t="16466" x="1149350" y="6173788"/>
          <p14:tracePt t="16474" x="1130300" y="6156325"/>
          <p14:tracePt t="16484" x="1130300" y="6127750"/>
          <p14:tracePt t="16490" x="1130300" y="6073775"/>
          <p14:tracePt t="16498" x="1130300" y="6054725"/>
          <p14:tracePt t="16507" x="1130300" y="6000750"/>
          <p14:tracePt t="16514" x="1130300" y="5954713"/>
          <p14:tracePt t="16524" x="1130300" y="5900738"/>
          <p14:tracePt t="16531" x="1130300" y="5864225"/>
          <p14:tracePt t="16537" x="1130300" y="5808663"/>
          <p14:tracePt t="16544" x="1112838" y="5764213"/>
          <p14:tracePt t="16554" x="1084263" y="5735638"/>
          <p14:tracePt t="16560" x="1076325" y="5699125"/>
          <p14:tracePt t="16568" x="1066800" y="5672138"/>
          <p14:tracePt t="16576" x="1066800" y="5662613"/>
          <p14:tracePt t="16584" x="1066800" y="5654675"/>
          <p14:tracePt t="16592" x="1057275" y="5645150"/>
          <p14:tracePt t="16776" x="1047750" y="5645150"/>
          <p14:tracePt t="16784" x="1047750" y="5662613"/>
          <p14:tracePt t="16792" x="1039813" y="5718175"/>
          <p14:tracePt t="16800" x="1030288" y="5764213"/>
          <p14:tracePt t="16808" x="1011238" y="5808663"/>
          <p14:tracePt t="16816" x="1011238" y="5845175"/>
          <p14:tracePt t="16825" x="1011238" y="5854700"/>
          <p14:tracePt t="16832" x="1003300" y="5864225"/>
          <p14:tracePt t="16840" x="1003300" y="5881688"/>
          <p14:tracePt t="16873" x="1003300" y="5891213"/>
          <p14:tracePt t="17001" x="993775" y="5891213"/>
          <p14:tracePt t="17009" x="984250" y="5891213"/>
          <p14:tracePt t="17017" x="966788" y="5891213"/>
          <p14:tracePt t="17025" x="957263" y="5891213"/>
          <p14:tracePt t="17032" x="939800" y="5891213"/>
          <p14:tracePt t="17178" x="930275" y="5891213"/>
          <p14:tracePt t="17187" x="911225" y="5881688"/>
          <p14:tracePt t="17195" x="903288" y="5881688"/>
          <p14:tracePt t="17203" x="874713" y="5881688"/>
          <p14:tracePt t="17210" x="866775" y="5881688"/>
          <p14:tracePt t="17258" x="857250" y="5881688"/>
          <p14:tracePt t="17490" x="830263" y="5881688"/>
          <p14:tracePt t="17500" x="811213" y="5881688"/>
          <p14:tracePt t="17505" x="793750" y="5881688"/>
          <p14:tracePt t="17513" x="774700" y="5881688"/>
          <p14:tracePt t="17602" x="784225" y="5873750"/>
          <p14:tracePt t="17626" x="793750" y="5873750"/>
          <p14:tracePt t="17634" x="801688" y="5864225"/>
          <p14:tracePt t="17650" x="811213" y="5854700"/>
          <p14:tracePt t="17665" x="820738" y="5845175"/>
          <p14:tracePt t="17865" x="830263" y="5845175"/>
          <p14:tracePt t="17873" x="830263" y="5854700"/>
          <p14:tracePt t="17889" x="830263" y="5873750"/>
          <p14:tracePt t="17905" x="830263" y="5900738"/>
          <p14:tracePt t="17913" x="830263" y="5910263"/>
          <p14:tracePt t="17920" x="830263" y="5918200"/>
          <p14:tracePt t="17928" x="830263" y="5937250"/>
          <p14:tracePt t="17937" x="830263" y="5946775"/>
          <p14:tracePt t="17944" x="830263" y="5973763"/>
          <p14:tracePt t="17954" x="830263" y="5983288"/>
          <p14:tracePt t="17960" x="830263" y="5991225"/>
          <p14:tracePt t="17968" x="857250" y="6010275"/>
          <p14:tracePt t="17985" x="874713" y="6010275"/>
          <p14:tracePt t="17993" x="893763" y="6027738"/>
          <p14:tracePt t="18001" x="903288" y="6027738"/>
          <p14:tracePt t="18088" x="911225" y="6027738"/>
          <p14:tracePt t="18210" x="920750" y="6018213"/>
          <p14:tracePt t="18217" x="947738" y="6000750"/>
          <p14:tracePt t="18224" x="966788" y="5983288"/>
          <p14:tracePt t="18232" x="974725" y="5973763"/>
          <p14:tracePt t="18240" x="993775" y="5954713"/>
          <p14:tracePt t="18250" x="1003300" y="5954713"/>
          <p14:tracePt t="18259" x="1003300" y="5946775"/>
          <p14:tracePt t="18266" x="1020763" y="5937250"/>
          <p14:tracePt t="18275" x="1030288" y="5927725"/>
          <p14:tracePt t="18305" x="1039813" y="5918200"/>
          <p14:tracePt t="18437" x="1047750" y="5910263"/>
          <p14:tracePt t="18443" x="1076325" y="5910263"/>
          <p14:tracePt t="18451" x="1093788" y="5910263"/>
          <p14:tracePt t="18459" x="1130300" y="5900738"/>
          <p14:tracePt t="18477" x="1139825" y="5900738"/>
          <p14:tracePt t="18491" x="1149350" y="5891213"/>
          <p14:tracePt t="18650" x="1166813" y="5910263"/>
          <p14:tracePt t="18664" x="1176338" y="5918200"/>
          <p14:tracePt t="18680" x="1185863" y="5927725"/>
          <p14:tracePt t="18773" x="1185863" y="5937250"/>
          <p14:tracePt t="18786" x="1203325" y="5954713"/>
          <p14:tracePt t="18794" x="1212850" y="5964238"/>
          <p14:tracePt t="18805" x="1230313" y="5983288"/>
          <p14:tracePt t="18808" x="1249363" y="5991225"/>
          <p14:tracePt t="18817" x="1266825" y="5991225"/>
          <p14:tracePt t="18824" x="1285875" y="6000750"/>
          <p14:tracePt t="18833" x="1293813" y="6010275"/>
          <p14:tracePt t="18840" x="1303338" y="6010275"/>
          <p14:tracePt t="18848" x="1312863" y="6010275"/>
          <p14:tracePt t="19122" x="1339850" y="6010275"/>
          <p14:tracePt t="19128" x="1395413" y="6010275"/>
          <p14:tracePt t="19136" x="1468438" y="6010275"/>
          <p14:tracePt t="19146" x="1541463" y="6010275"/>
          <p14:tracePt t="19158" x="1631950" y="6010275"/>
          <p14:tracePt t="19161" x="1722438" y="6010275"/>
          <p14:tracePt t="19174" x="1795463" y="6010275"/>
          <p14:tracePt t="19178" x="1860550" y="5983288"/>
          <p14:tracePt t="19189" x="1914525" y="5983288"/>
          <p14:tracePt t="19193" x="1960563" y="5973763"/>
          <p14:tracePt t="19506" x="1968500" y="5937250"/>
          <p14:tracePt t="19515" x="2005013" y="5910263"/>
          <p14:tracePt t="19523" x="2033588" y="5891213"/>
          <p14:tracePt t="19531" x="2078038" y="5854700"/>
          <p14:tracePt t="19537" x="2124075" y="5845175"/>
          <p14:tracePt t="19544" x="2187575" y="5808663"/>
          <p14:tracePt t="19554" x="2224088" y="5791200"/>
          <p14:tracePt t="19560" x="2270125" y="5781675"/>
          <p14:tracePt t="19571" x="2287588" y="5764213"/>
          <p14:tracePt t="19576" x="2316163" y="5754688"/>
          <p14:tracePt t="19584" x="2324100" y="5745163"/>
          <p14:tracePt t="20146" x="2343150" y="5754688"/>
          <p14:tracePt t="20152" x="2343150" y="5764213"/>
          <p14:tracePt t="20160" x="2352675" y="5772150"/>
          <p14:tracePt t="20171" x="2360613" y="5800725"/>
          <p14:tracePt t="20176" x="2370138" y="5808663"/>
          <p14:tracePt t="20185" x="2379663" y="5808663"/>
          <p14:tracePt t="20192" x="2379663" y="5818188"/>
          <p14:tracePt t="20202" x="2425700" y="5837238"/>
          <p14:tracePt t="20216" x="2462213" y="5837238"/>
          <p14:tracePt t="20225" x="2506663" y="5837238"/>
          <p14:tracePt t="20234" x="2543175" y="5837238"/>
          <p14:tracePt t="20241" x="2579688" y="5837238"/>
          <p14:tracePt t="20251" x="2635250" y="5837238"/>
          <p14:tracePt t="20256" x="2671763" y="5837238"/>
          <p14:tracePt t="20264" x="2716213" y="5837238"/>
          <p14:tracePt t="20272" x="2752725" y="5837238"/>
          <p14:tracePt t="20280" x="2771775" y="5837238"/>
          <p14:tracePt t="20288" x="2808288" y="5837238"/>
          <p14:tracePt t="20296" x="2817813" y="5837238"/>
          <p14:tracePt t="20410" x="2844800" y="5837238"/>
          <p14:tracePt t="20419" x="2862263" y="5837238"/>
          <p14:tracePt t="20426" x="2908300" y="5827713"/>
          <p14:tracePt t="20436" x="2935288" y="5818188"/>
          <p14:tracePt t="20440" x="2954338" y="5818188"/>
          <p14:tracePt t="20450" x="2971800" y="5808663"/>
          <p14:tracePt t="20456" x="2990850" y="5800725"/>
          <p14:tracePt t="20465" x="2998788" y="5800725"/>
          <p14:tracePt t="20474" x="3008313" y="5800725"/>
          <p14:tracePt t="20481" x="3027363" y="5791200"/>
          <p14:tracePt t="20769" x="3035300" y="5791200"/>
          <p14:tracePt t="20777" x="3044825" y="5791200"/>
          <p14:tracePt t="20785" x="3108325" y="5791200"/>
          <p14:tracePt t="20793" x="3163888" y="5808663"/>
          <p14:tracePt t="20801" x="3208338" y="5808663"/>
          <p14:tracePt t="20809" x="3263900" y="5818188"/>
          <p14:tracePt t="20817" x="3300413" y="5827713"/>
          <p14:tracePt t="20825" x="3363913" y="5854700"/>
          <p14:tracePt t="20833" x="3455988" y="5854700"/>
          <p14:tracePt t="20840" x="3519488" y="5864225"/>
          <p14:tracePt t="20848" x="3573463" y="5873750"/>
          <p14:tracePt t="20856" x="3629025" y="5873750"/>
          <p14:tracePt t="20864" x="3665538" y="5873750"/>
          <p14:tracePt t="20872" x="3683000" y="5873750"/>
          <p14:tracePt t="20882" x="3719513" y="5873750"/>
          <p14:tracePt t="20891" x="3729038" y="5873750"/>
          <p14:tracePt t="20904" x="3738563" y="5873750"/>
          <p14:tracePt t="21146" x="3756025" y="5873750"/>
          <p14:tracePt t="21153" x="3783013" y="5873750"/>
          <p14:tracePt t="21160" x="3810000" y="5873750"/>
          <p14:tracePt t="21170" x="3846513" y="5873750"/>
          <p14:tracePt t="21176" x="3883025" y="5864225"/>
          <p14:tracePt t="21185" x="3938588" y="5864225"/>
          <p14:tracePt t="21192" x="3975100" y="5854700"/>
          <p14:tracePt t="21200" x="4038600" y="5854700"/>
          <p14:tracePt t="21208" x="4065588" y="5854700"/>
          <p14:tracePt t="21216" x="4084638" y="5845175"/>
          <p14:tracePt t="21224" x="4094163" y="5845175"/>
          <p14:tracePt t="21232" x="4111625" y="5845175"/>
          <p14:tracePt t="21258" x="4121150" y="5845175"/>
          <p14:tracePt t="21266" x="4148138" y="5845175"/>
          <p14:tracePt t="21276" x="4157663" y="5845175"/>
          <p14:tracePt t="21282" x="4175125" y="5845175"/>
          <p14:tracePt t="21291" x="4202113" y="5845175"/>
          <p14:tracePt t="21298" x="4238625" y="5845175"/>
          <p14:tracePt t="21308" x="4284663" y="5845175"/>
          <p14:tracePt t="21314" x="4357688" y="5845175"/>
          <p14:tracePt t="21325" x="4467225" y="5864225"/>
          <p14:tracePt t="21330" x="4557713" y="5864225"/>
          <p14:tracePt t="21341" x="4649788" y="5864225"/>
          <p14:tracePt t="21345" x="4759325" y="5864225"/>
          <p14:tracePt t="21354" x="4849813" y="5864225"/>
          <p14:tracePt t="21360" x="4941888" y="5864225"/>
          <p14:tracePt t="21370" x="5032375" y="5864225"/>
          <p14:tracePt t="21376" x="5114925" y="5864225"/>
          <p14:tracePt t="21385" x="5187950" y="5864225"/>
          <p14:tracePt t="21392" x="5241925" y="5864225"/>
          <p14:tracePt t="21400" x="5268913" y="5864225"/>
          <p14:tracePt t="21408" x="5287963" y="5864225"/>
          <p14:tracePt t="21642" x="5187950" y="5864225"/>
          <p14:tracePt t="21650" x="4959350" y="5864225"/>
          <p14:tracePt t="21658" x="4667250" y="5864225"/>
          <p14:tracePt t="21666" x="4330700" y="5864225"/>
          <p14:tracePt t="21675" x="3992563" y="5864225"/>
          <p14:tracePt t="21680" x="3509963" y="5864225"/>
          <p14:tracePt t="21690" x="3090863" y="5854700"/>
          <p14:tracePt t="21696" x="2643188" y="5854700"/>
          <p14:tracePt t="21705" x="2197100" y="5854700"/>
          <p14:tracePt t="21712" x="1924050" y="5837238"/>
          <p14:tracePt t="21721" x="1658938" y="5818188"/>
          <p14:tracePt t="21728" x="1439863" y="5764213"/>
          <p14:tracePt t="21737" x="1293813" y="5754688"/>
          <p14:tracePt t="21746" x="1193800" y="5735638"/>
          <p14:tracePt t="21757" x="1139825" y="5735638"/>
          <p14:tracePt t="21761" x="1130300" y="5735638"/>
          <p14:tracePt t="21777" x="1120775" y="5727700"/>
          <p14:tracePt t="21985" x="1166813" y="5718175"/>
          <p14:tracePt t="21994" x="1293813" y="5718175"/>
          <p14:tracePt t="22002" x="1403350" y="5718175"/>
          <p14:tracePt t="22010" x="1495425" y="5718175"/>
          <p14:tracePt t="22018" x="1604963" y="5718175"/>
          <p14:tracePt t="22025" x="1677988" y="5718175"/>
          <p14:tracePt t="22034" x="1741488" y="5718175"/>
          <p14:tracePt t="22042" x="1795463" y="5718175"/>
          <p14:tracePt t="22050" x="1814513" y="5727700"/>
          <p14:tracePt t="22058" x="1831975" y="5727700"/>
          <p14:tracePt t="22066" x="1841500" y="5727700"/>
          <p14:tracePt t="22276" x="1978025" y="5727700"/>
          <p14:tracePt t="22283" x="2206625" y="5727700"/>
          <p14:tracePt t="22289" x="2462213" y="5727700"/>
          <p14:tracePt t="22298" x="2798763" y="5727700"/>
          <p14:tracePt t="22308" x="3171825" y="5727700"/>
          <p14:tracePt t="22313" x="3509963" y="5727700"/>
          <p14:tracePt t="22323" x="3992563" y="5727700"/>
          <p14:tracePt t="22329" x="4221163" y="5727700"/>
          <p14:tracePt t="22339" x="4484688" y="5727700"/>
          <p14:tracePt t="22345" x="4640263" y="5727700"/>
          <p14:tracePt t="22358" x="4740275" y="5727700"/>
          <p14:tracePt t="22361" x="4795838" y="5727700"/>
          <p14:tracePt t="22372" x="4813300" y="5727700"/>
          <p14:tracePt t="22602" x="4840288" y="5727700"/>
          <p14:tracePt t="22608" x="4922838" y="5727700"/>
          <p14:tracePt t="22616" x="5014913" y="5727700"/>
          <p14:tracePt t="22624" x="5086350" y="5727700"/>
          <p14:tracePt t="22632" x="5141913" y="5727700"/>
          <p14:tracePt t="22640" x="5205413" y="5727700"/>
          <p14:tracePt t="22648" x="5241925" y="5727700"/>
          <p14:tracePt t="22656" x="5287963" y="5727700"/>
          <p14:tracePt t="22810" x="5168900" y="5727700"/>
          <p14:tracePt t="22818" x="4986338" y="5727700"/>
          <p14:tracePt t="22826" x="4786313" y="5727700"/>
          <p14:tracePt t="22832" x="4603750" y="5745163"/>
          <p14:tracePt t="22840" x="4384675" y="5764213"/>
          <p14:tracePt t="22850" x="4121150" y="5764213"/>
          <p14:tracePt t="22859" x="3892550" y="5764213"/>
          <p14:tracePt t="22866" x="3729038" y="5764213"/>
          <p14:tracePt t="22878" x="3482975" y="5764213"/>
          <p14:tracePt t="22882" x="3354388" y="5754688"/>
          <p14:tracePt t="22888" x="3200400" y="5727700"/>
          <p14:tracePt t="22897" x="3090863" y="5708650"/>
          <p14:tracePt t="22905" x="2998788" y="5681663"/>
          <p14:tracePt t="22912" x="2935288" y="5662613"/>
          <p14:tracePt t="22921" x="2889250" y="5662613"/>
          <p14:tracePt t="22928" x="2871788" y="5654675"/>
          <p14:tracePt t="22938" x="2844800" y="5654675"/>
          <p14:tracePt t="22944" x="2825750" y="5654675"/>
          <p14:tracePt t="22955" x="2817813" y="5654675"/>
          <p14:tracePt t="22960" x="2808288" y="5654675"/>
          <p14:tracePt t="22970" x="2798763" y="5654675"/>
          <p14:tracePt t="22976" x="2789238" y="5654675"/>
          <p14:tracePt t="22984" x="2762250" y="5654675"/>
          <p14:tracePt t="22992" x="2744788" y="5654675"/>
          <p14:tracePt t="23000" x="2725738" y="5654675"/>
          <p14:tracePt t="23009" x="2698750" y="5654675"/>
          <p14:tracePt t="23017" x="2671763" y="5654675"/>
          <p14:tracePt t="23025" x="2652713" y="5654675"/>
          <p14:tracePt t="23033" x="2625725" y="5654675"/>
          <p14:tracePt t="23041" x="2606675" y="5654675"/>
          <p14:tracePt t="23049" x="2598738" y="5654675"/>
          <p14:tracePt t="23209" x="2589213" y="5654675"/>
          <p14:tracePt t="23217" x="2516188" y="5681663"/>
          <p14:tracePt t="23224" x="2416175" y="5708650"/>
          <p14:tracePt t="23232" x="2270125" y="5718175"/>
          <p14:tracePt t="23240" x="2179638" y="5718175"/>
          <p14:tracePt t="23248" x="2051050" y="5735638"/>
          <p14:tracePt t="23256" x="1887538" y="5735638"/>
          <p14:tracePt t="23265" x="1722438" y="5745163"/>
          <p14:tracePt t="23272" x="1558925" y="5791200"/>
          <p14:tracePt t="23280" x="1395413" y="5791200"/>
          <p14:tracePt t="23288" x="1230313" y="5791200"/>
          <p14:tracePt t="23296" x="1103313" y="5791200"/>
          <p14:tracePt t="23304" x="1011238" y="5791200"/>
          <p14:tracePt t="23313" x="984250" y="5791200"/>
          <p14:tracePt t="23321" x="947738" y="5791200"/>
          <p14:tracePt t="23329" x="939800" y="5791200"/>
          <p14:tracePt t="23704" x="903288" y="5791200"/>
          <p14:tracePt t="23712" x="893763" y="5791200"/>
          <p14:tracePt t="23720" x="874713" y="5791200"/>
          <p14:tracePt t="23826" x="911225" y="5781675"/>
          <p14:tracePt t="23832" x="974725" y="5772150"/>
          <p14:tracePt t="23841" x="1039813" y="5735638"/>
          <p14:tracePt t="23848" x="1076325" y="5727700"/>
          <p14:tracePt t="23857" x="1139825" y="5708650"/>
          <p14:tracePt t="23864" x="1212850" y="5708650"/>
          <p14:tracePt t="23872" x="1285875" y="5699125"/>
          <p14:tracePt t="23880" x="1395413" y="5699125"/>
          <p14:tracePt t="23888" x="1522413" y="5699125"/>
          <p14:tracePt t="23898" x="1631950" y="5699125"/>
          <p14:tracePt t="23904" x="1778000" y="5699125"/>
          <p14:tracePt t="23912" x="1905000" y="5699125"/>
          <p14:tracePt t="23920" x="2070100" y="5699125"/>
          <p14:tracePt t="23928" x="2233613" y="5708650"/>
          <p14:tracePt t="23937" x="2416175" y="5708650"/>
          <p14:tracePt t="23944" x="2579688" y="5708650"/>
          <p14:tracePt t="23953" x="2762250" y="5735638"/>
          <p14:tracePt t="23960" x="3008313" y="5735638"/>
          <p14:tracePt t="23970" x="3309938" y="5735638"/>
          <p14:tracePt t="23976" x="3573463" y="5735638"/>
          <p14:tracePt t="23984" x="3838575" y="5735638"/>
          <p14:tracePt t="23992" x="4029075" y="5735638"/>
          <p14:tracePt t="24000" x="4211638" y="5735638"/>
          <p14:tracePt t="24009" x="4376738" y="5735638"/>
          <p14:tracePt t="24017" x="4467225" y="5735638"/>
          <p14:tracePt t="24025" x="4513263" y="5745163"/>
          <p14:tracePt t="24033" x="4549775" y="5745163"/>
          <p14:tracePt t="24041" x="4567238" y="5745163"/>
          <p14:tracePt t="24268" x="4603750" y="5745163"/>
          <p14:tracePt t="24275" x="4622800" y="5735638"/>
          <p14:tracePt t="24284" x="4703763" y="5708650"/>
          <p14:tracePt t="24288" x="4767263" y="5691188"/>
          <p14:tracePt t="24297" x="4822825" y="5672138"/>
          <p14:tracePt t="24305" x="4859338" y="5662613"/>
          <p14:tracePt t="24312" x="4913313" y="5654675"/>
          <p14:tracePt t="24320" x="4941888" y="5654675"/>
          <p14:tracePt t="24328" x="4959350" y="5654675"/>
          <p14:tracePt t="24336" x="4978400" y="5654675"/>
          <p14:tracePt t="24346" x="4986338" y="5645150"/>
          <p14:tracePt t="24482" x="4978400" y="5654675"/>
          <p14:tracePt t="24488" x="4895850" y="5654675"/>
          <p14:tracePt t="24497" x="4813300" y="5681663"/>
          <p14:tracePt t="24506" x="4722813" y="5681663"/>
          <p14:tracePt t="24512" x="4659313" y="5691188"/>
          <p14:tracePt t="24521" x="4549775" y="5691188"/>
          <p14:tracePt t="24528" x="4476750" y="5691188"/>
          <p14:tracePt t="24536" x="4384675" y="5691188"/>
          <p14:tracePt t="24544" x="4294188" y="5691188"/>
          <p14:tracePt t="24553" x="4202113" y="5691188"/>
          <p14:tracePt t="24560" x="4148138" y="5691188"/>
          <p14:tracePt t="24573" x="4094163" y="5691188"/>
          <p14:tracePt t="24578" x="4048125" y="5691188"/>
          <p14:tracePt t="24590" x="3992563" y="5691188"/>
          <p14:tracePt t="24594" x="3956050" y="5691188"/>
          <p14:tracePt t="24602" x="3892550" y="5699125"/>
          <p14:tracePt t="24610" x="3856038" y="5699125"/>
          <p14:tracePt t="24617" x="3783013" y="5699125"/>
          <p14:tracePt t="24625" x="3729038" y="5699125"/>
          <p14:tracePt t="24633" x="3656013" y="5699125"/>
          <p14:tracePt t="24641" x="3600450" y="5699125"/>
          <p14:tracePt t="24649" x="3546475" y="5699125"/>
          <p14:tracePt t="24657" x="3482975" y="5699125"/>
          <p14:tracePt t="24665" x="3427413" y="5699125"/>
          <p14:tracePt t="24673" x="3373438" y="5699125"/>
          <p14:tracePt t="24680" x="3300413" y="5699125"/>
          <p14:tracePt t="24689" x="3273425" y="5699125"/>
          <p14:tracePt t="24696" x="3227388" y="5699125"/>
          <p14:tracePt t="24704" x="3208338" y="5699125"/>
          <p14:tracePt t="24713" x="3181350" y="5699125"/>
          <p14:tracePt t="24721" x="3163888" y="5699125"/>
          <p14:tracePt t="24729" x="3127375" y="5699125"/>
          <p14:tracePt t="24736" x="3108325" y="5699125"/>
          <p14:tracePt t="24745" x="3044825" y="5691188"/>
          <p14:tracePt t="24753" x="2990850" y="5691188"/>
          <p14:tracePt t="24760" x="2935288" y="5681663"/>
          <p14:tracePt t="24770" x="2871788" y="5662613"/>
          <p14:tracePt t="24777" x="2798763" y="5662613"/>
          <p14:tracePt t="24788" x="2708275" y="5662613"/>
          <p14:tracePt t="24793" x="2652713" y="5662613"/>
          <p14:tracePt t="24801" x="2562225" y="5662613"/>
          <p14:tracePt t="24809" x="2470150" y="5662613"/>
          <p14:tracePt t="24817" x="2379663" y="5662613"/>
          <p14:tracePt t="24825" x="2316163" y="5662613"/>
          <p14:tracePt t="24833" x="2243138" y="5662613"/>
          <p14:tracePt t="24841" x="2151063" y="5662613"/>
          <p14:tracePt t="24849" x="2114550" y="5662613"/>
          <p14:tracePt t="24857" x="2070100" y="5662613"/>
          <p14:tracePt t="24866" x="2033588" y="5662613"/>
          <p14:tracePt t="24873" x="1997075" y="5681663"/>
          <p14:tracePt t="24882" x="1978025" y="5691188"/>
          <p14:tracePt t="24890" x="1951038" y="5691188"/>
          <p14:tracePt t="24900" x="1941513" y="5691188"/>
          <p14:tracePt t="24907" x="1924050" y="5691188"/>
          <p14:tracePt t="24914" x="1905000" y="5691188"/>
          <p14:tracePt t="24930" x="1887538" y="5699125"/>
          <p14:tracePt t="24945" x="1841500" y="5699125"/>
          <p14:tracePt t="24953" x="1795463" y="5727700"/>
          <p14:tracePt t="24961" x="1787525" y="5727700"/>
          <p14:tracePt t="24973" x="1741488" y="5727700"/>
          <p14:tracePt t="24977" x="1695450" y="5735638"/>
          <p14:tracePt t="24989" x="1685925" y="5735638"/>
          <p14:tracePt t="24993" x="1641475" y="5735638"/>
          <p14:tracePt t="25002" x="1595438" y="5745163"/>
          <p14:tracePt t="25009" x="1558925" y="5745163"/>
          <p14:tracePt t="25018" x="1531938" y="5754688"/>
          <p14:tracePt t="25025" x="1495425" y="5754688"/>
          <p14:tracePt t="25034" x="1485900" y="5754688"/>
          <p14:tracePt t="25041" x="1439863" y="5781675"/>
          <p14:tracePt t="25050" x="1412875" y="5781675"/>
          <p14:tracePt t="25058" x="1385888" y="5791200"/>
          <p14:tracePt t="25065" x="1349375" y="5791200"/>
          <p14:tracePt t="25073" x="1303338" y="5800725"/>
          <p14:tracePt t="25084" x="1276350" y="5808663"/>
          <p14:tracePt t="25090" x="1222375" y="5808663"/>
          <p14:tracePt t="25097" x="1176338" y="5818188"/>
          <p14:tracePt t="25108" x="1149350" y="5827713"/>
          <p14:tracePt t="25114" x="1120775" y="5827713"/>
          <p14:tracePt t="25121" x="1093788" y="5837238"/>
          <p14:tracePt t="25128" x="1084263" y="5837238"/>
          <p14:tracePt t="25137" x="1076325" y="5837238"/>
          <p14:tracePt t="25210" x="1057275" y="5837238"/>
          <p14:tracePt t="25218" x="1047750" y="5845175"/>
          <p14:tracePt t="25226" x="1020763" y="5873750"/>
          <p14:tracePt t="25233" x="974725" y="5910263"/>
          <p14:tracePt t="25241" x="930275" y="5918200"/>
          <p14:tracePt t="25249" x="903288" y="5964238"/>
          <p14:tracePt t="25257" x="866775" y="5991225"/>
          <p14:tracePt t="25265" x="838200" y="6010275"/>
          <p14:tracePt t="25272" x="820738" y="6037263"/>
          <p14:tracePt t="25281" x="811213" y="6046788"/>
          <p14:tracePt t="25288" x="801688" y="6064250"/>
          <p14:tracePt t="25296" x="793750" y="6073775"/>
          <p14:tracePt t="25434" x="793750" y="6083300"/>
          <p14:tracePt t="25443" x="793750" y="6091238"/>
          <p14:tracePt t="25450" x="793750" y="6110288"/>
          <p14:tracePt t="25464" x="793750" y="6119813"/>
          <p14:tracePt t="25716" x="793750" y="6127750"/>
          <p14:tracePt t="25728" x="838200" y="6127750"/>
          <p14:tracePt t="25736" x="911225" y="6127750"/>
          <p14:tracePt t="25745" x="1003300" y="6127750"/>
          <p14:tracePt t="25753" x="1030288" y="6127750"/>
          <p14:tracePt t="25761" x="1084263" y="6127750"/>
          <p14:tracePt t="25773" x="1130300" y="6127750"/>
          <p14:tracePt t="25776" x="1185863" y="6127750"/>
          <p14:tracePt t="25785" x="1212850" y="6127750"/>
          <p14:tracePt t="25792" x="1222375" y="6127750"/>
          <p14:tracePt t="25800" x="1230313" y="6127750"/>
          <p14:tracePt t="26314" x="1239838" y="6127750"/>
          <p14:tracePt t="26321" x="1285875" y="6146800"/>
          <p14:tracePt t="26331" x="1339850" y="6146800"/>
          <p14:tracePt t="26340" x="1395413" y="6183313"/>
          <p14:tracePt t="26344" x="1449388" y="6210300"/>
          <p14:tracePt t="26353" x="1512888" y="6246813"/>
          <p14:tracePt t="26360" x="1576388" y="6256338"/>
          <p14:tracePt t="26373" x="1622425" y="6273800"/>
          <p14:tracePt t="26377" x="1685925" y="6310313"/>
          <p14:tracePt t="26391" x="1714500" y="6319838"/>
          <p14:tracePt t="26394" x="1731963" y="6319838"/>
          <p14:tracePt t="26402" x="1751013" y="6319838"/>
          <p14:tracePt t="26432" x="1768475" y="6319838"/>
          <p14:tracePt t="26514" x="1778000" y="6310313"/>
          <p14:tracePt t="26523" x="1778000" y="6302375"/>
          <p14:tracePt t="26530" x="1778000" y="6292850"/>
          <p14:tracePt t="26545" x="1778000" y="6273800"/>
          <p14:tracePt t="26562" x="1787525" y="6256338"/>
          <p14:tracePt t="26573" x="1804988" y="6237288"/>
          <p14:tracePt t="26577" x="1831975" y="6237288"/>
          <p14:tracePt t="26590" x="1887538" y="6200775"/>
          <p14:tracePt t="26593" x="1931988" y="6192838"/>
          <p14:tracePt t="26604" x="1997075" y="6156325"/>
          <p14:tracePt t="26608" x="2078038" y="6127750"/>
          <p14:tracePt t="26617" x="2143125" y="6091238"/>
          <p14:tracePt t="26624" x="2179638" y="6091238"/>
          <p14:tracePt t="26632" x="2224088" y="6064250"/>
          <p14:tracePt t="26640" x="2243138" y="6064250"/>
          <p14:tracePt t="26648" x="2251075" y="6064250"/>
          <p14:tracePt t="26938" x="2260600" y="6064250"/>
          <p14:tracePt t="26970" x="2260600" y="6073775"/>
          <p14:tracePt t="26989" x="2260600" y="6083300"/>
          <p14:tracePt t="26992" x="2260600" y="6091238"/>
          <p14:tracePt t="27001" x="2279650" y="6127750"/>
          <p14:tracePt t="27008" x="2287588" y="6137275"/>
          <p14:tracePt t="27024" x="2287588" y="6164263"/>
          <p14:tracePt t="27032" x="2287588" y="6173788"/>
          <p14:tracePt t="27040" x="2297113" y="6173788"/>
          <p14:tracePt t="27650" x="2306638" y="6183313"/>
          <p14:tracePt t="27656" x="2379663" y="6183313"/>
          <p14:tracePt t="27665" x="2470150" y="6183313"/>
          <p14:tracePt t="27672" x="2562225" y="6183313"/>
          <p14:tracePt t="27680" x="2635250" y="6183313"/>
          <p14:tracePt t="27688" x="2679700" y="6183313"/>
          <p14:tracePt t="27697" x="2735263" y="6183313"/>
          <p14:tracePt t="27706" x="2798763" y="6210300"/>
          <p14:tracePt t="27804" x="2808288" y="6219825"/>
          <p14:tracePt t="27842" x="2808288" y="6229350"/>
          <p14:tracePt t="27890" x="2798763" y="6237288"/>
          <p14:tracePt t="27906" x="2798763" y="6246813"/>
          <p14:tracePt t="27914" x="2798763" y="6256338"/>
          <p14:tracePt t="27922" x="2808288" y="6265863"/>
          <p14:tracePt t="27937" x="2817813" y="6273800"/>
          <p14:tracePt t="27945" x="2825750" y="6273800"/>
          <p14:tracePt t="27954" x="2844800" y="6273800"/>
          <p14:tracePt t="27961" x="2889250" y="6292850"/>
          <p14:tracePt t="27971" x="2935288" y="6302375"/>
          <p14:tracePt t="27977" x="3008313" y="6319838"/>
          <p14:tracePt t="27989" x="3081338" y="6319838"/>
          <p14:tracePt t="27993" x="3154363" y="6319838"/>
          <p14:tracePt t="28004" x="3244850" y="6319838"/>
          <p14:tracePt t="28009" x="3317875" y="6319838"/>
          <p14:tracePt t="28020" x="3382963" y="6319838"/>
          <p14:tracePt t="28024" x="3436938" y="6319838"/>
          <p14:tracePt t="28033" x="3490913" y="6319838"/>
          <p14:tracePt t="28040" x="3527425" y="6319838"/>
          <p14:tracePt t="28048" x="3546475" y="6319838"/>
          <p14:tracePt t="28056" x="3582988" y="6319838"/>
          <p14:tracePt t="28064" x="3600450" y="6319838"/>
          <p14:tracePt t="28072" x="3619500" y="6310313"/>
          <p14:tracePt t="28288" x="3629025" y="6302375"/>
          <p14:tracePt t="28292" x="3629025" y="6292850"/>
          <p14:tracePt t="28304" x="3636963" y="6283325"/>
          <p14:tracePt t="28320" x="3656013" y="6265863"/>
          <p14:tracePt t="28336" x="3665538" y="6265863"/>
          <p14:tracePt t="28401" x="3673475" y="6265863"/>
          <p14:tracePt t="28408" x="3692525" y="6256338"/>
          <p14:tracePt t="28417" x="3719513" y="6246813"/>
          <p14:tracePt t="28425" x="3729038" y="6237288"/>
          <p14:tracePt t="28435" x="3756025" y="6237288"/>
          <p14:tracePt t="28441" x="3775075" y="6229350"/>
          <p14:tracePt t="28449" x="3783013" y="6219825"/>
          <p14:tracePt t="28457" x="3802063" y="6219825"/>
          <p14:tracePt t="28473" x="3810000" y="6210300"/>
          <p14:tracePt t="28578" x="3838575" y="6210300"/>
          <p14:tracePt t="28590" x="3846513" y="6210300"/>
          <p14:tracePt t="28596" x="3856038" y="6210300"/>
          <p14:tracePt t="28606" x="3865563" y="6210300"/>
          <p14:tracePt t="28609" x="3892550" y="6200775"/>
          <p14:tracePt t="28627" x="3911600" y="6200775"/>
          <p14:tracePt t="28634" x="3929063" y="6183313"/>
          <p14:tracePt t="28657" x="3938588" y="6183313"/>
          <p14:tracePt t="28890" x="3948113" y="6173788"/>
          <p14:tracePt t="28898" x="3992563" y="6173788"/>
          <p14:tracePt t="28906" x="4029075" y="6156325"/>
          <p14:tracePt t="28912" x="4094163" y="6156325"/>
          <p14:tracePt t="28921" x="4129088" y="6146800"/>
          <p14:tracePt t="28928" x="4194175" y="6146800"/>
          <p14:tracePt t="28937" x="4221163" y="6127750"/>
          <p14:tracePt t="28944" x="4257675" y="6127750"/>
          <p14:tracePt t="28953" x="4294188" y="6127750"/>
          <p14:tracePt t="28960" x="4303713" y="6127750"/>
          <p14:tracePt t="28970" x="4330700" y="6119813"/>
          <p14:tracePt t="29202" x="4294188" y="6119813"/>
          <p14:tracePt t="29209" x="4221163" y="6119813"/>
          <p14:tracePt t="29219" x="4094163" y="6137275"/>
          <p14:tracePt t="29226" x="3948113" y="6156325"/>
          <p14:tracePt t="29235" x="3775075" y="6200775"/>
          <p14:tracePt t="29242" x="3573463" y="6229350"/>
          <p14:tracePt t="29252" x="3390900" y="6246813"/>
          <p14:tracePt t="29257" x="3181350" y="6273800"/>
          <p14:tracePt t="29270" x="2981325" y="6273800"/>
          <p14:tracePt t="29272" x="2789238" y="6273800"/>
          <p14:tracePt t="29280" x="2606675" y="6273800"/>
          <p14:tracePt t="29288" x="2425700" y="6273800"/>
          <p14:tracePt t="29296" x="2260600" y="6273800"/>
          <p14:tracePt t="29304" x="2114550" y="6273800"/>
          <p14:tracePt t="29312" x="1968500" y="6273800"/>
          <p14:tracePt t="29320" x="1841500" y="6273800"/>
          <p14:tracePt t="29328" x="1751013" y="6273800"/>
          <p14:tracePt t="29336" x="1658938" y="6273800"/>
          <p14:tracePt t="29345" x="1585913" y="6273800"/>
          <p14:tracePt t="29355" x="1522413" y="6292850"/>
          <p14:tracePt t="29361" x="1468438" y="6292850"/>
          <p14:tracePt t="29372" x="1431925" y="6302375"/>
          <p14:tracePt t="29377" x="1395413" y="6302375"/>
          <p14:tracePt t="29390" x="1366838" y="6310313"/>
          <p14:tracePt t="29392" x="1358900" y="6310313"/>
          <p14:tracePt t="29400" x="1330325" y="6329363"/>
          <p14:tracePt t="29677" x="1322388" y="6338888"/>
          <p14:tracePt t="29681" x="1312863" y="6356350"/>
          <p14:tracePt t="29689" x="1276350" y="6375400"/>
          <p14:tracePt t="29696" x="1230313" y="6392863"/>
          <p14:tracePt t="29706" x="1212850" y="6402388"/>
          <p14:tracePt t="29712" x="1185863" y="6429375"/>
          <p14:tracePt t="29720" x="1166813" y="6438900"/>
          <p14:tracePt t="29729" x="1157288" y="6446838"/>
          <p14:tracePt t="29741" x="1139825" y="6446838"/>
          <p14:tracePt t="29842" x="1130300" y="6438900"/>
          <p14:tracePt t="29849" x="1130300" y="6429375"/>
          <p14:tracePt t="29858" x="1130300" y="6383338"/>
          <p14:tracePt t="29868" x="1130300" y="6375400"/>
          <p14:tracePt t="29874" x="1130300" y="6346825"/>
          <p14:tracePt t="29881" x="1130300" y="6329363"/>
          <p14:tracePt t="29889" x="1139825" y="6319838"/>
          <p14:tracePt t="29897" x="1139825" y="6310313"/>
          <p14:tracePt t="30058" x="1157288" y="6302375"/>
          <p14:tracePt t="30067" x="1230313" y="6302375"/>
          <p14:tracePt t="30074" x="1322388" y="6302375"/>
          <p14:tracePt t="30081" x="1468438" y="6302375"/>
          <p14:tracePt t="30090" x="1695450" y="6319838"/>
          <p14:tracePt t="30096" x="2005013" y="6338888"/>
          <p14:tracePt t="30105" x="2360613" y="6402388"/>
          <p14:tracePt t="30123" x="3327400" y="6519863"/>
          <p14:tracePt t="30129" x="3709988" y="6565900"/>
          <p14:tracePt t="30139" x="4121150" y="6565900"/>
          <p14:tracePt t="30145" x="4494213" y="6565900"/>
          <p14:tracePt t="30157" x="4832350" y="6565900"/>
          <p14:tracePt t="30161" x="5105400" y="6556375"/>
          <p14:tracePt t="30174" x="5397500" y="6492875"/>
          <p14:tracePt t="30179" x="5624513" y="6483350"/>
          <p14:tracePt t="30188" x="5797550" y="6438900"/>
          <p14:tracePt t="30192" x="5926138" y="6419850"/>
          <p14:tracePt t="30201" x="6016625" y="6411913"/>
          <p14:tracePt t="30208" x="6062663" y="6411913"/>
          <p14:tracePt t="30216" x="6089650" y="6392863"/>
          <p14:tracePt t="30224" x="6108700" y="6392863"/>
          <p14:tracePt t="30232" x="6116638" y="6392863"/>
          <p14:tracePt t="30353" x="6126163" y="6383338"/>
          <p14:tracePt t="30368" x="6145213" y="6365875"/>
          <p14:tracePt t="30376" x="6189663" y="6356350"/>
          <p14:tracePt t="30385" x="6208713" y="6338888"/>
          <p14:tracePt t="30392" x="6226175" y="6310313"/>
          <p14:tracePt t="30400" x="6262688" y="6283325"/>
          <p14:tracePt t="30408" x="6281738" y="6273800"/>
          <p14:tracePt t="30416" x="6299200" y="6256338"/>
          <p14:tracePt t="30424" x="6308725" y="6237288"/>
          <p14:tracePt t="30432" x="6326188" y="6219825"/>
          <p14:tracePt t="30440" x="6345238" y="6183313"/>
          <p14:tracePt t="30448" x="6354763" y="6173788"/>
          <p14:tracePt t="30456" x="6372225" y="6146800"/>
          <p14:tracePt t="30464" x="6381750" y="6127750"/>
          <p14:tracePt t="30472" x="6391275" y="6119813"/>
          <p14:tracePt t="30480" x="6399213" y="6100763"/>
          <p14:tracePt t="30488" x="6408738" y="6091238"/>
          <p14:tracePt t="30496" x="6418263" y="6083300"/>
          <p14:tracePt t="30504" x="6418263" y="6064250"/>
          <p14:tracePt t="30512" x="6427788" y="6054725"/>
          <p14:tracePt t="30633" x="6418263" y="6054725"/>
          <p14:tracePt t="30641" x="6372225" y="6073775"/>
          <p14:tracePt t="30649" x="6354763" y="6073775"/>
          <p14:tracePt t="30657" x="6308725" y="6100763"/>
          <p14:tracePt t="30665" x="6299200" y="6110288"/>
          <p14:tracePt t="30673" x="6291263" y="6119813"/>
          <p14:tracePt t="30996" x="6262688" y="6119813"/>
          <p14:tracePt t="31004" x="6189663" y="6119813"/>
          <p14:tracePt t="31010" x="6116638" y="6119813"/>
          <p14:tracePt t="31017" x="6043613" y="6119813"/>
          <p14:tracePt t="31025" x="5972175" y="6119813"/>
          <p14:tracePt t="31033" x="5889625" y="6119813"/>
          <p14:tracePt t="31041" x="5816600" y="6100763"/>
          <p14:tracePt t="31049" x="5734050" y="6073775"/>
          <p14:tracePt t="31057" x="5707063" y="6064250"/>
          <p14:tracePt t="31065" x="5643563" y="6027738"/>
          <p14:tracePt t="31074" x="5607050" y="6018213"/>
          <p14:tracePt t="31081" x="5588000" y="6000750"/>
          <p14:tracePt t="31091" x="5580063" y="5991225"/>
          <p14:tracePt t="31107" x="5561013" y="5983288"/>
          <p14:tracePt t="31242" x="5561013" y="5973763"/>
          <p14:tracePt t="31258" x="5561013" y="5964238"/>
          <p14:tracePt t="31266" x="5561013" y="5946775"/>
          <p14:tracePt t="31274" x="5561013" y="5937250"/>
          <p14:tracePt t="31281" x="5561013" y="5900738"/>
          <p14:tracePt t="31289" x="5561013" y="5873750"/>
          <p14:tracePt t="31297" x="5561013" y="5854700"/>
          <p14:tracePt t="31305" x="5561013" y="5827713"/>
          <p14:tracePt t="31312" x="5561013" y="5818188"/>
          <p14:tracePt t="31320" x="5561013" y="5800725"/>
          <p14:tracePt t="31328" x="5561013" y="5781675"/>
          <p14:tracePt t="31336" x="5561013" y="5764213"/>
          <p14:tracePt t="31344" x="5570538" y="5754688"/>
          <p14:tracePt t="31360" x="5580063" y="5735638"/>
          <p14:tracePt t="31369" x="5588000" y="5727700"/>
          <p14:tracePt t="31376" x="5597525" y="5718175"/>
          <p14:tracePt t="31392" x="5616575" y="5708650"/>
          <p14:tracePt t="31401" x="5653088" y="5708650"/>
          <p14:tracePt t="31408" x="5670550" y="5708650"/>
          <p14:tracePt t="31416" x="5688013" y="5681663"/>
          <p14:tracePt t="31424" x="5716588" y="5672138"/>
          <p14:tracePt t="31432" x="5743575" y="5672138"/>
          <p14:tracePt t="31440" x="5761038" y="5672138"/>
          <p14:tracePt t="31448" x="5789613" y="5662613"/>
          <p14:tracePt t="31456" x="5797550" y="5662613"/>
          <p14:tracePt t="31464" x="5826125" y="5654675"/>
          <p14:tracePt t="31472" x="5843588" y="5654675"/>
          <p14:tracePt t="31480" x="5853113" y="5654675"/>
          <p14:tracePt t="31488" x="5889625" y="5645150"/>
          <p14:tracePt t="31496" x="5899150" y="5635625"/>
          <p14:tracePt t="31504" x="5916613" y="5635625"/>
          <p14:tracePt t="31512" x="5935663" y="5635625"/>
          <p14:tracePt t="31520" x="5943600" y="5635625"/>
          <p14:tracePt t="31529" x="5962650" y="5635625"/>
          <p14:tracePt t="31538" x="5980113" y="5635625"/>
          <p14:tracePt t="31545" x="5999163" y="5626100"/>
          <p14:tracePt t="31554" x="6035675" y="5626100"/>
          <p14:tracePt t="31561" x="6062663" y="5626100"/>
          <p14:tracePt t="31572" x="6080125" y="5626100"/>
          <p14:tracePt t="31576" x="6135688" y="5626100"/>
          <p14:tracePt t="31586" x="6162675" y="5626100"/>
          <p14:tracePt t="31594" x="6218238" y="5626100"/>
          <p14:tracePt t="31604" x="6254750" y="5626100"/>
          <p14:tracePt t="31609" x="6326188" y="5626100"/>
          <p14:tracePt t="31617" x="6381750" y="5626100"/>
          <p14:tracePt t="31626" x="6454775" y="5626100"/>
          <p14:tracePt t="31633" x="6527800" y="5626100"/>
          <p14:tracePt t="31640" x="6618288" y="5626100"/>
          <p14:tracePt t="31648" x="6681788" y="5626100"/>
          <p14:tracePt t="31656" x="6737350" y="5626100"/>
          <p14:tracePt t="31664" x="6764338" y="5626100"/>
          <p14:tracePt t="31672" x="6819900" y="5635625"/>
          <p14:tracePt t="31680" x="6864350" y="5645150"/>
          <p14:tracePt t="31688" x="6919913" y="5645150"/>
          <p14:tracePt t="31696" x="6964363" y="5645150"/>
          <p14:tracePt t="31706" x="6973888" y="5645150"/>
          <p14:tracePt t="31713" x="7010400" y="5645150"/>
          <p14:tracePt t="31832" x="7019925" y="5654675"/>
          <p14:tracePt t="31857" x="7019925" y="5662613"/>
          <p14:tracePt t="31866" x="7019925" y="5681663"/>
          <p14:tracePt t="31873" x="7019925" y="5691188"/>
          <p14:tracePt t="31881" x="7019925" y="5718175"/>
          <p14:tracePt t="31889" x="7019925" y="5735638"/>
          <p14:tracePt t="31897" x="7019925" y="5764213"/>
          <p14:tracePt t="31906" x="7000875" y="5800725"/>
          <p14:tracePt t="31913" x="6992938" y="5818188"/>
          <p14:tracePt t="31922" x="6983413" y="5818188"/>
          <p14:tracePt t="31930" x="6956425" y="5845175"/>
          <p14:tracePt t="31940" x="6956425" y="5854700"/>
          <p14:tracePt t="31956" x="6946900" y="5864225"/>
          <p14:tracePt t="31986" x="6929438" y="5881688"/>
          <p14:tracePt t="32034" x="6919913" y="5891213"/>
          <p14:tracePt t="32043" x="6910388" y="5900738"/>
          <p14:tracePt t="32050" x="6900863" y="5910263"/>
          <p14:tracePt t="32057" x="6883400" y="5927725"/>
          <p14:tracePt t="32065" x="6864350" y="5946775"/>
          <p14:tracePt t="32073" x="6837363" y="5964238"/>
          <p14:tracePt t="32080" x="6827838" y="5973763"/>
          <p14:tracePt t="32088" x="6810375" y="5991225"/>
          <p14:tracePt t="32105" x="6800850" y="6000750"/>
          <p14:tracePt t="32112" x="6791325" y="6000750"/>
          <p14:tracePt t="32280" x="6783388" y="6000750"/>
          <p14:tracePt t="32288" x="6754813" y="6010275"/>
          <p14:tracePt t="32296" x="6700838" y="6037263"/>
          <p14:tracePt t="32304" x="6645275" y="6037263"/>
          <p14:tracePt t="32313" x="6554788" y="6046788"/>
          <p14:tracePt t="32325" x="6481763" y="6046788"/>
          <p14:tracePt t="32329" x="6362700" y="6046788"/>
          <p14:tracePt t="32339" x="6235700" y="6064250"/>
          <p14:tracePt t="32344" x="6145213" y="6064250"/>
          <p14:tracePt t="32352" x="6053138" y="6064250"/>
          <p14:tracePt t="32360" x="5962650" y="6064250"/>
          <p14:tracePt t="32370" x="5907088" y="6064250"/>
          <p14:tracePt t="32376" x="5880100" y="6064250"/>
          <p14:tracePt t="32386" x="5870575" y="6064250"/>
          <p14:tracePt t="32632" x="5853113" y="6064250"/>
          <p14:tracePt t="32649" x="5826125" y="6064250"/>
          <p14:tracePt t="32657" x="5816600" y="6064250"/>
          <p14:tracePt t="32665" x="5807075" y="6064250"/>
          <p14:tracePt t="32673" x="5797550" y="6064250"/>
          <p14:tracePt t="33211" x="5780088" y="6064250"/>
          <p14:tracePt t="33216" x="5780088" y="6073775"/>
          <p14:tracePt t="33225" x="5761038" y="6083300"/>
          <p14:tracePt t="33232" x="5753100" y="6091238"/>
          <p14:tracePt t="33248" x="5743575" y="6091238"/>
          <p14:tracePt t="33811" x="5724525" y="6110288"/>
          <p14:tracePt t="33816" x="5697538" y="6137275"/>
          <p14:tracePt t="33832" x="5688013" y="6137275"/>
          <p14:tracePt t="33841" x="5680075" y="6137275"/>
          <p14:tracePt t="33969" x="5670550" y="6137275"/>
          <p14:tracePt t="33985" x="5680075" y="6119813"/>
          <p14:tracePt t="33992" x="5688013" y="6110288"/>
          <p14:tracePt t="34001" x="5707063" y="6091238"/>
          <p14:tracePt t="34017" x="5724525" y="6073775"/>
          <p14:tracePt t="34026" x="5743575" y="6054725"/>
          <p14:tracePt t="34033" x="5761038" y="6054725"/>
          <p14:tracePt t="34041" x="5780088" y="6054725"/>
          <p14:tracePt t="34049" x="5807075" y="6054725"/>
          <p14:tracePt t="34059" x="5826125" y="6054725"/>
          <p14:tracePt t="34064" x="5834063" y="6054725"/>
          <p14:tracePt t="34072" x="5853113" y="6054725"/>
          <p14:tracePt t="34080" x="5862638" y="6054725"/>
          <p14:tracePt t="34340" x="5853113" y="6064250"/>
          <p14:tracePt t="34627" x="5826125" y="6073775"/>
          <p14:tracePt t="34634" x="5807075" y="6073775"/>
          <p14:tracePt t="34643" x="5770563" y="6073775"/>
          <p14:tracePt t="34649" x="5724525" y="6073775"/>
          <p14:tracePt t="34659" x="5688013" y="6073775"/>
          <p14:tracePt t="34665" x="5670550" y="6073775"/>
          <p14:tracePt t="34676" x="5624513" y="6073775"/>
          <p14:tracePt t="34680" x="5607050" y="6073775"/>
          <p14:tracePt t="34688" x="5580063" y="6073775"/>
          <p14:tracePt t="34696" x="5570538" y="6073775"/>
          <p14:tracePt t="34704" x="5561013" y="6073775"/>
          <p14:tracePt t="34744" x="5561013" y="6064250"/>
          <p14:tracePt t="34753" x="5561013" y="6054725"/>
          <p14:tracePt t="34761" x="5561013" y="6037263"/>
          <p14:tracePt t="34771" x="5561013" y="6018213"/>
          <p14:tracePt t="34777" x="5561013" y="6000750"/>
          <p14:tracePt t="34788" x="5561013" y="5973763"/>
          <p14:tracePt t="34793" x="5561013" y="5964238"/>
          <p14:tracePt t="34802" x="5561013" y="5946775"/>
          <p14:tracePt t="34808" x="5561013" y="5918200"/>
          <p14:tracePt t="34816" x="5561013" y="5910263"/>
          <p14:tracePt t="34824" x="5561013" y="5891213"/>
          <p14:tracePt t="34832" x="5561013" y="5881688"/>
          <p14:tracePt t="34840" x="5561013" y="5864225"/>
          <p14:tracePt t="34848" x="5561013" y="5845175"/>
          <p14:tracePt t="34856" x="5561013" y="5827713"/>
          <p14:tracePt t="34865" x="5570538" y="5818188"/>
          <p14:tracePt t="34881" x="5570538" y="5800725"/>
          <p14:tracePt t="34889" x="5580063" y="5791200"/>
          <p14:tracePt t="34897" x="5580063" y="5781675"/>
          <p14:tracePt t="34905" x="5588000" y="5772150"/>
          <p14:tracePt t="34913" x="5588000" y="5764213"/>
          <p14:tracePt t="34920" x="5597525" y="5754688"/>
          <p14:tracePt t="34928" x="5597525" y="5745163"/>
          <p14:tracePt t="34937" x="5616575" y="5727700"/>
          <p14:tracePt t="34944" x="5624513" y="5718175"/>
          <p14:tracePt t="34952" x="5624513" y="5708650"/>
          <p14:tracePt t="34960" x="5634038" y="5708650"/>
          <p14:tracePt t="34969" x="5643563" y="5699125"/>
          <p14:tracePt t="34989" x="5653088" y="5691188"/>
          <p14:tracePt t="35007" x="5661025" y="5691188"/>
          <p14:tracePt t="35008" x="5670550" y="5681663"/>
          <p14:tracePt t="35016" x="5697538" y="5662613"/>
          <p14:tracePt t="35024" x="5716588" y="5654675"/>
          <p14:tracePt t="35032" x="5743575" y="5645150"/>
          <p14:tracePt t="35040" x="5797550" y="5618163"/>
          <p14:tracePt t="35048" x="5834063" y="5608638"/>
          <p14:tracePt t="35056" x="5870575" y="5599113"/>
          <p14:tracePt t="35064" x="5935663" y="5589588"/>
          <p14:tracePt t="35072" x="5989638" y="5589588"/>
          <p14:tracePt t="35080" x="6053138" y="5562600"/>
          <p14:tracePt t="35088" x="6145213" y="5562600"/>
          <p14:tracePt t="35105" x="6291263" y="5562600"/>
          <p14:tracePt t="35113" x="6362700" y="5562600"/>
          <p14:tracePt t="35123" x="6418263" y="5562600"/>
          <p14:tracePt t="35130" x="6464300" y="5562600"/>
          <p14:tracePt t="35139" x="6500813" y="5562600"/>
          <p14:tracePt t="35146" x="6518275" y="5562600"/>
          <p14:tracePt t="35153" x="6564313" y="5562600"/>
          <p14:tracePt t="35160" x="6573838" y="5562600"/>
          <p14:tracePt t="35169" x="6600825" y="5562600"/>
          <p14:tracePt t="35176" x="6618288" y="5562600"/>
          <p14:tracePt t="35186" x="6637338" y="5572125"/>
          <p14:tracePt t="35192" x="6654800" y="5572125"/>
          <p14:tracePt t="35208" x="6681788" y="5581650"/>
          <p14:tracePt t="35233" x="6691313" y="5589588"/>
          <p14:tracePt t="35266" x="6700838" y="5599113"/>
          <p14:tracePt t="35306" x="6727825" y="5608638"/>
          <p14:tracePt t="35320" x="6746875" y="5618163"/>
          <p14:tracePt t="35328" x="6773863" y="5618163"/>
          <p14:tracePt t="35336" x="6791325" y="5626100"/>
          <p14:tracePt t="35344" x="6810375" y="5626100"/>
          <p14:tracePt t="35353" x="6827838" y="5645150"/>
          <p14:tracePt t="35360" x="6837363" y="5654675"/>
          <p14:tracePt t="35369" x="6846888" y="5662613"/>
          <p14:tracePt t="35387" x="6856413" y="5672138"/>
          <p14:tracePt t="35393" x="6864350" y="5672138"/>
          <p14:tracePt t="35403" x="6864350" y="5691188"/>
          <p14:tracePt t="35409" x="6864350" y="5699125"/>
          <p14:tracePt t="35417" x="6864350" y="5727700"/>
          <p14:tracePt t="35425" x="6864350" y="5735638"/>
          <p14:tracePt t="35433" x="6864350" y="5764213"/>
          <p14:tracePt t="35449" x="6864350" y="5772150"/>
          <p14:tracePt t="35457" x="6864350" y="5781675"/>
          <p14:tracePt t="35546" x="6856413" y="5818188"/>
          <p14:tracePt t="35555" x="6856413" y="5827713"/>
          <p14:tracePt t="35564" x="6846888" y="5827713"/>
          <p14:tracePt t="35571" x="6837363" y="5854700"/>
          <p14:tracePt t="35577" x="6819900" y="5873750"/>
          <p14:tracePt t="35589" x="6810375" y="5881688"/>
          <p14:tracePt t="35593" x="6783388" y="5910263"/>
          <p14:tracePt t="35604" x="6764338" y="5927725"/>
          <p14:tracePt t="35609" x="6754813" y="5937250"/>
          <p14:tracePt t="35617" x="6727825" y="5964238"/>
          <p14:tracePt t="35625" x="6691313" y="5973763"/>
          <p14:tracePt t="35633" x="6645275" y="6010275"/>
          <p14:tracePt t="35641" x="6627813" y="6018213"/>
          <p14:tracePt t="35649" x="6581775" y="6064250"/>
          <p14:tracePt t="35657" x="6545263" y="6073775"/>
          <p14:tracePt t="35665" x="6500813" y="6073775"/>
          <p14:tracePt t="35673" x="6472238" y="6073775"/>
          <p14:tracePt t="35680" x="6399213" y="6091238"/>
          <p14:tracePt t="35688" x="6308725" y="6091238"/>
          <p14:tracePt t="35696" x="6218238" y="6091238"/>
          <p14:tracePt t="35704" x="6145213" y="6091238"/>
          <p14:tracePt t="35713" x="6035675" y="6091238"/>
          <p14:tracePt t="35720" x="5980113" y="6091238"/>
          <p14:tracePt t="35729" x="5953125" y="6091238"/>
          <p14:tracePt t="35739" x="5899150" y="6091238"/>
          <p14:tracePt t="35747" x="5834063" y="6073775"/>
          <p14:tracePt t="35755" x="5797550" y="6064250"/>
          <p14:tracePt t="35761" x="5797550" y="6054725"/>
          <p14:tracePt t="35769" x="5789613" y="6054725"/>
          <p14:tracePt t="35917" x="5780088" y="6046788"/>
          <p14:tracePt t="35929" x="5843588" y="6018213"/>
          <p14:tracePt t="35936" x="5953125" y="6000750"/>
          <p14:tracePt t="35944" x="6089650" y="5983288"/>
          <p14:tracePt t="35953" x="6235700" y="5973763"/>
          <p14:tracePt t="35961" x="6399213" y="5973763"/>
          <p14:tracePt t="35969" x="6591300" y="5973763"/>
          <p14:tracePt t="35976" x="6737350" y="5973763"/>
          <p14:tracePt t="35986" x="6883400" y="5973763"/>
          <p14:tracePt t="35992" x="7010400" y="5973763"/>
          <p14:tracePt t="36003" x="7119938" y="5973763"/>
          <p14:tracePt t="36009" x="7212013" y="5973763"/>
          <p14:tracePt t="36016" x="7292975" y="5973763"/>
          <p14:tracePt t="36024" x="7366000" y="5973763"/>
          <p14:tracePt t="36032" x="7402513" y="5973763"/>
          <p14:tracePt t="36040" x="7448550" y="5973763"/>
          <p14:tracePt t="36048" x="7466013" y="5973763"/>
          <p14:tracePt t="36064" x="7485063" y="5973763"/>
          <p14:tracePt t="36081" x="7494588" y="5973763"/>
          <p14:tracePt t="36090" x="7502525" y="5973763"/>
          <p14:tracePt t="36099" x="7512050" y="5973763"/>
          <p14:tracePt t="36110" x="7531100" y="5973763"/>
          <p14:tracePt t="36123" x="7548563" y="5973763"/>
          <p14:tracePt t="36130" x="7594600" y="5973763"/>
          <p14:tracePt t="36138" x="7621588" y="5973763"/>
          <p14:tracePt t="36148" x="7648575" y="5973763"/>
          <p14:tracePt t="36152" x="7694613" y="5973763"/>
          <p14:tracePt t="36161" x="7721600" y="5973763"/>
          <p14:tracePt t="36169" x="7748588" y="5973763"/>
          <p14:tracePt t="36178" x="7794625" y="5973763"/>
          <p14:tracePt t="36192" x="7813675" y="5973763"/>
          <p14:tracePt t="36202" x="7821613" y="5973763"/>
          <p14:tracePt t="37256" x="7840663" y="5973763"/>
          <p14:tracePt t="37264" x="7867650" y="5973763"/>
          <p14:tracePt t="37272" x="7913688" y="5973763"/>
          <p14:tracePt t="37280" x="7940675" y="5973763"/>
          <p14:tracePt t="37288" x="7977188" y="5973763"/>
          <p14:tracePt t="37297" x="8023225" y="5973763"/>
          <p14:tracePt t="37304" x="8040688" y="5973763"/>
          <p14:tracePt t="37313" x="8059738" y="5973763"/>
          <p14:tracePt t="37328" x="8067675" y="5973763"/>
          <p14:tracePt t="37360" x="8077200" y="5973763"/>
          <p14:tracePt t="37530" x="8077200" y="5983288"/>
          <p14:tracePt t="37603" x="8077200" y="5991225"/>
          <p14:tracePt t="37698" x="8086725" y="6000750"/>
          <p14:tracePt t="37707" x="8104188" y="6000750"/>
          <p14:tracePt t="37714" x="8113713" y="6000750"/>
          <p14:tracePt t="37722" x="8140700" y="6000750"/>
          <p14:tracePt t="37729" x="8150225" y="6000750"/>
          <p14:tracePt t="37738" x="8186738" y="6000750"/>
          <p14:tracePt t="37745" x="8204200" y="6000750"/>
          <p14:tracePt t="37754" x="8232775" y="6000750"/>
          <p14:tracePt t="37761" x="8250238" y="6000750"/>
          <p14:tracePt t="37771" x="8277225" y="6000750"/>
          <p14:tracePt t="37777" x="8286750" y="6000750"/>
          <p14:tracePt t="37840" x="8296275" y="6000750"/>
          <p14:tracePt t="37865" x="8305800" y="6000750"/>
          <p14:tracePt t="37994" x="8313738" y="5991225"/>
          <p14:tracePt t="38370" x="8323263" y="5983288"/>
          <p14:tracePt t="38394" x="8323263" y="5973763"/>
          <p14:tracePt t="38408" x="8313738" y="5954713"/>
          <p14:tracePt t="38424" x="8296275" y="5954713"/>
          <p14:tracePt t="38432" x="8250238" y="5954713"/>
          <p14:tracePt t="38440" x="8196263" y="5954713"/>
          <p14:tracePt t="38448" x="8132763" y="5964238"/>
          <p14:tracePt t="38456" x="8040688" y="5983288"/>
          <p14:tracePt t="38464" x="7921625" y="6027738"/>
          <p14:tracePt t="38472" x="7850188" y="6037263"/>
          <p14:tracePt t="38480" x="7748588" y="6083300"/>
          <p14:tracePt t="38489" x="7658100" y="6091238"/>
          <p14:tracePt t="38497" x="7585075" y="6110288"/>
          <p14:tracePt t="38504" x="7567613" y="6110288"/>
          <p14:tracePt t="38513" x="7521575" y="6110288"/>
          <p14:tracePt t="38520" x="7512050" y="6110288"/>
          <p14:tracePt t="38529" x="7494588" y="6110288"/>
          <p14:tracePt t="38570" x="7485063" y="6110288"/>
          <p14:tracePt t="38586" x="7475538" y="6110288"/>
          <p14:tracePt t="38603" x="7458075" y="6100763"/>
          <p14:tracePt t="38610" x="7448550" y="6091238"/>
          <p14:tracePt t="38622" x="7439025" y="6083300"/>
          <p14:tracePt t="38632" x="7421563" y="6073775"/>
          <p14:tracePt t="38640" x="7402513" y="6064250"/>
          <p14:tracePt t="38656" x="7402513" y="6054725"/>
          <p14:tracePt t="38832" x="7402513" y="6018213"/>
          <p14:tracePt t="38841" x="7402513" y="5991225"/>
          <p14:tracePt t="38848" x="7402513" y="5964238"/>
          <p14:tracePt t="38856" x="7402513" y="5946775"/>
          <p14:tracePt t="38864" x="7402513" y="5918200"/>
          <p14:tracePt t="38873" x="7402513" y="5900738"/>
          <p14:tracePt t="38881" x="7402513" y="5864225"/>
          <p14:tracePt t="38889" x="7392988" y="5864225"/>
          <p14:tracePt t="38897" x="7392988" y="5854700"/>
          <p14:tracePt t="38905" x="7392988" y="5837238"/>
          <p14:tracePt t="38913" x="7392988" y="5827713"/>
          <p14:tracePt t="38923" x="7392988" y="5818188"/>
          <p14:tracePt t="38928" x="7392988" y="5808663"/>
          <p14:tracePt t="38936" x="7392988" y="5800725"/>
          <p14:tracePt t="38944" x="7385050" y="5791200"/>
          <p14:tracePt t="38952" x="7385050" y="5781675"/>
          <p14:tracePt t="38960" x="7385050" y="5772150"/>
          <p14:tracePt t="38968" x="7385050" y="5754688"/>
          <p14:tracePt t="38976" x="7385050" y="5727700"/>
          <p14:tracePt t="38986" x="7385050" y="5708650"/>
          <p14:tracePt t="38993" x="7385050" y="5691188"/>
          <p14:tracePt t="39004" x="7385050" y="5662613"/>
          <p14:tracePt t="39009" x="7385050" y="5654675"/>
          <p14:tracePt t="39020" x="7385050" y="5645150"/>
          <p14:tracePt t="39024" x="7385050" y="5635625"/>
          <p14:tracePt t="39032" x="7385050" y="5618163"/>
          <p14:tracePt t="39040" x="7385050" y="5608638"/>
          <p14:tracePt t="39058" x="7385050" y="5589588"/>
          <p14:tracePt t="39073" x="7385050" y="5581650"/>
          <p14:tracePt t="39138" x="7385050" y="5572125"/>
          <p14:tracePt t="39146" x="7402513" y="5554663"/>
          <p14:tracePt t="39163" x="7421563" y="5545138"/>
          <p14:tracePt t="39169" x="7439025" y="5545138"/>
          <p14:tracePt t="39177" x="7466013" y="5526088"/>
          <p14:tracePt t="39187" x="7494588" y="5518150"/>
          <p14:tracePt t="39193" x="7539038" y="5518150"/>
          <p14:tracePt t="39204" x="7594600" y="5518150"/>
          <p14:tracePt t="39209" x="7621588" y="5518150"/>
          <p14:tracePt t="39221" x="7704138" y="5518150"/>
          <p14:tracePt t="39225" x="7777163" y="5518150"/>
          <p14:tracePt t="39236" x="7867650" y="5518150"/>
          <p14:tracePt t="39242" x="7977188" y="5518150"/>
          <p14:tracePt t="39250" x="8077200" y="5518150"/>
          <p14:tracePt t="39258" x="8186738" y="5518150"/>
          <p14:tracePt t="39266" x="8277225" y="5518150"/>
          <p14:tracePt t="39273" x="8386763" y="5518150"/>
          <p14:tracePt t="39280" x="8478838" y="5518150"/>
          <p14:tracePt t="39289" x="8515350" y="5518150"/>
          <p14:tracePt t="39296" x="8569325" y="5518150"/>
          <p14:tracePt t="39304" x="8596313" y="5518150"/>
          <p14:tracePt t="39320" x="8605838" y="5518150"/>
          <p14:tracePt t="39514" x="8615363" y="5518150"/>
          <p14:tracePt t="39536" x="8624888" y="5518150"/>
          <p14:tracePt t="39544" x="8624888" y="5526088"/>
          <p14:tracePt t="39552" x="8624888" y="5562600"/>
          <p14:tracePt t="39560" x="8624888" y="5581650"/>
          <p14:tracePt t="39568" x="8624888" y="5608638"/>
          <p14:tracePt t="39576" x="8624888" y="5618163"/>
          <p14:tracePt t="39585" x="8624888" y="5645150"/>
          <p14:tracePt t="39621" x="8624888" y="5654675"/>
          <p14:tracePt t="39634" x="8624888" y="5662613"/>
          <p14:tracePt t="39650" x="8624888" y="5681663"/>
          <p14:tracePt t="39665" x="8624888" y="5691188"/>
          <p14:tracePt t="39673" x="8624888" y="5699125"/>
          <p14:tracePt t="39689" x="8624888" y="5727700"/>
          <p14:tracePt t="39697" x="8624888" y="5735638"/>
          <p14:tracePt t="39705" x="8624888" y="5764213"/>
          <p14:tracePt t="39713" x="8624888" y="5772150"/>
          <p14:tracePt t="39721" x="8615363" y="5800725"/>
          <p14:tracePt t="39729" x="8596313" y="5827713"/>
          <p14:tracePt t="39736" x="8588375" y="5845175"/>
          <p14:tracePt t="39744" x="8569325" y="5881688"/>
          <p14:tracePt t="39753" x="8542338" y="5900738"/>
          <p14:tracePt t="39761" x="8523288" y="5918200"/>
          <p14:tracePt t="39771" x="8496300" y="5927725"/>
          <p14:tracePt t="39779" x="8469313" y="5937250"/>
          <p14:tracePt t="39788" x="8423275" y="5973763"/>
          <p14:tracePt t="39793" x="8405813" y="5973763"/>
          <p14:tracePt t="39804" x="8359775" y="5983288"/>
          <p14:tracePt t="39809" x="8305800" y="5991225"/>
          <p14:tracePt t="39819" x="8259763" y="6000750"/>
          <p14:tracePt t="39826" x="8240713" y="6000750"/>
          <p14:tracePt t="39834" x="8204200" y="6000750"/>
          <p14:tracePt t="39843" x="8159750" y="6000750"/>
          <p14:tracePt t="39849" x="8104188" y="6000750"/>
          <p14:tracePt t="39857" x="8050213" y="6000750"/>
          <p14:tracePt t="39866" x="8023225" y="6000750"/>
          <p14:tracePt t="39873" x="7931150" y="6000750"/>
          <p14:tracePt t="39882" x="7885113" y="5964238"/>
          <p14:tracePt t="39890" x="7858125" y="5964238"/>
          <p14:tracePt t="39897" x="7813675" y="5954713"/>
          <p14:tracePt t="39906" x="7813675" y="5946775"/>
          <p14:tracePt t="40005" x="7785100" y="5946775"/>
          <p14:tracePt t="40011" x="7767638" y="5946775"/>
          <p14:tracePt t="40024" x="7758113" y="5946775"/>
          <p14:tracePt t="40130" x="7794625" y="5946775"/>
          <p14:tracePt t="40138" x="7867650" y="5946775"/>
          <p14:tracePt t="40146" x="7958138" y="5946775"/>
          <p14:tracePt t="40156" x="8059738" y="5918200"/>
          <p14:tracePt t="40161" x="8169275" y="5891213"/>
          <p14:tracePt t="40170" x="8305800" y="5845175"/>
          <p14:tracePt t="40177" x="8432800" y="5818188"/>
          <p14:tracePt t="40187" x="8551863" y="5772150"/>
          <p14:tracePt t="40193" x="8697913" y="5727700"/>
          <p14:tracePt t="40204" x="8834438" y="5662613"/>
          <p14:tracePt t="40209" x="8970963" y="5608638"/>
          <p14:tracePt t="40220" x="9117013" y="5535613"/>
          <p14:tracePt t="41454" x="8907463" y="4678363"/>
          <p14:tracePt t="41458" x="8678863" y="4751388"/>
          <p14:tracePt t="41465" x="8459788" y="4797425"/>
          <p14:tracePt t="41473" x="8296275" y="4841875"/>
          <p14:tracePt t="41481" x="8132763" y="4878388"/>
          <p14:tracePt t="41489" x="7977188" y="4906963"/>
          <p14:tracePt t="41497" x="7867650" y="4933950"/>
          <p14:tracePt t="41505" x="7767638" y="4960938"/>
          <p14:tracePt t="41513" x="7694613" y="4970463"/>
          <p14:tracePt t="41520" x="7648575" y="4987925"/>
          <p14:tracePt t="41528" x="7585075" y="5024438"/>
          <p14:tracePt t="41537" x="7567613" y="5033963"/>
          <p14:tracePt t="41544" x="7548563" y="5043488"/>
          <p14:tracePt t="41553" x="7531100" y="5060950"/>
          <p14:tracePt t="41560" x="7485063" y="5097463"/>
          <p14:tracePt t="41569" x="7458075" y="5126038"/>
          <p14:tracePt t="41576" x="7412038" y="5153025"/>
          <p14:tracePt t="41585" x="7329488" y="5207000"/>
          <p14:tracePt t="41592" x="7212013" y="5262563"/>
          <p14:tracePt t="41603" x="7129463" y="5289550"/>
          <p14:tracePt t="41609" x="7000875" y="5335588"/>
          <p14:tracePt t="41619" x="6883400" y="5389563"/>
          <p14:tracePt t="41625" x="6746875" y="5435600"/>
          <p14:tracePt t="41635" x="6637338" y="5481638"/>
          <p14:tracePt t="41640" x="6518275" y="5508625"/>
          <p14:tracePt t="41649" x="6408738" y="5554663"/>
          <p14:tracePt t="41656" x="6362700" y="5562600"/>
          <p14:tracePt t="41664" x="6308725" y="5572125"/>
          <p14:tracePt t="41672" x="6272213" y="5589588"/>
          <p14:tracePt t="41680" x="6254750" y="5599113"/>
          <p14:tracePt t="41688" x="6245225" y="5608638"/>
          <p14:tracePt t="41704" x="6245225" y="5618163"/>
          <p14:tracePt t="41721" x="6226175" y="5626100"/>
          <p14:tracePt t="41737" x="6226175" y="5635625"/>
          <p14:tracePt t="41744" x="6226175" y="5645150"/>
          <p14:tracePt t="41760" x="6226175" y="5662613"/>
          <p14:tracePt t="41776" x="6226175" y="5681663"/>
          <p14:tracePt t="41792" x="6226175" y="5691188"/>
          <p14:tracePt t="41824" x="6226175" y="5708650"/>
          <p14:tracePt t="41849" x="6226175" y="5718175"/>
          <p14:tracePt t="41866" x="6226175" y="5727700"/>
          <p14:tracePt t="41882" x="6226175" y="5735638"/>
          <p14:tracePt t="41897" x="6235700" y="5735638"/>
          <p14:tracePt t="41905" x="6245225" y="5754688"/>
          <p14:tracePt t="41913" x="6262688" y="5754688"/>
          <p14:tracePt t="41921" x="6272213" y="5764213"/>
          <p14:tracePt t="41929" x="6299200" y="5772150"/>
          <p14:tracePt t="41936" x="6318250" y="5781675"/>
          <p14:tracePt t="41944" x="6335713" y="5800725"/>
          <p14:tracePt t="41954" x="6354763" y="5808663"/>
          <p14:tracePt t="41960" x="6362700" y="5818188"/>
          <p14:tracePt t="41969" x="6381750" y="5827713"/>
          <p14:tracePt t="41976" x="6399213" y="5837238"/>
          <p14:tracePt t="41985" x="6399213" y="5845175"/>
          <p14:tracePt t="41992" x="6408738" y="5854700"/>
          <p14:tracePt t="42122" x="6391275" y="5873750"/>
          <p14:tracePt t="42130" x="6335713" y="5891213"/>
          <p14:tracePt t="42138" x="6291263" y="5910263"/>
          <p14:tracePt t="42145" x="6235700" y="5910263"/>
          <p14:tracePt t="42154" x="6172200" y="5918200"/>
          <p14:tracePt t="42162" x="6099175" y="5927725"/>
          <p14:tracePt t="42171" x="6043613" y="5927725"/>
          <p14:tracePt t="42179" x="5962650" y="5954713"/>
          <p14:tracePt t="42188" x="5926138" y="5954713"/>
          <p14:tracePt t="42193" x="5889625" y="5964238"/>
          <p14:tracePt t="42207" x="5870575" y="5964238"/>
          <p14:tracePt t="42289" x="5862638" y="5964238"/>
          <p14:tracePt t="42313" x="5862638" y="5954713"/>
          <p14:tracePt t="42321" x="5870575" y="5946775"/>
          <p14:tracePt t="42339" x="5880100" y="5937250"/>
          <p14:tracePt t="42437" x="5889625" y="5927725"/>
          <p14:tracePt t="42440" x="5916613" y="5918200"/>
          <p14:tracePt t="42448" x="5935663" y="5910263"/>
          <p14:tracePt t="42456" x="5953125" y="5900738"/>
          <p14:tracePt t="42464" x="5980113" y="5873750"/>
          <p14:tracePt t="42472" x="5989638" y="5864225"/>
          <p14:tracePt t="42488" x="6007100" y="5854700"/>
          <p14:tracePt t="42496" x="6007100" y="5845175"/>
          <p14:tracePt t="42872" x="6016625" y="5837238"/>
          <p14:tracePt t="42889" x="6043613" y="5837238"/>
          <p14:tracePt t="42897" x="6072188" y="5827713"/>
          <p14:tracePt t="42904" x="6126163" y="5827713"/>
          <p14:tracePt t="42912" x="6226175" y="5818188"/>
          <p14:tracePt t="42920" x="6299200" y="5800725"/>
          <p14:tracePt t="42928" x="6381750" y="5772150"/>
          <p14:tracePt t="42936" x="6454775" y="5745163"/>
          <p14:tracePt t="42946" x="6500813" y="5745163"/>
          <p14:tracePt t="42954" x="6554788" y="5699125"/>
          <p14:tracePt t="42960" x="6654800" y="5626100"/>
          <p14:tracePt t="42968" x="6737350" y="5572125"/>
          <p14:tracePt t="42976" x="6837363" y="5499100"/>
          <p14:tracePt t="42987" x="6929438" y="5435600"/>
          <p14:tracePt t="42992" x="7037388" y="5362575"/>
          <p14:tracePt t="43002" x="7119938" y="5307013"/>
          <p14:tracePt t="43008" x="7202488" y="5253038"/>
          <p14:tracePt t="43018" x="7292975" y="5160963"/>
          <p14:tracePt t="43024" x="7392988" y="5080000"/>
          <p14:tracePt t="43032" x="7494588" y="5024438"/>
          <p14:tracePt t="43040" x="7612063" y="4943475"/>
          <p14:tracePt t="43048" x="7694613" y="4887913"/>
          <p14:tracePt t="43056" x="7831138" y="4814888"/>
          <p14:tracePt t="43065" x="7921625" y="4760913"/>
          <p14:tracePt t="43073" x="8077200" y="4687888"/>
          <p14:tracePt t="43080" x="8250238" y="4605338"/>
          <p14:tracePt t="43089" x="8423275" y="4514850"/>
          <p14:tracePt t="43097" x="8605838" y="4395788"/>
          <p14:tracePt t="43865" x="8824913" y="4395788"/>
          <p14:tracePt t="43873" x="8688388" y="4449763"/>
          <p14:tracePt t="43881" x="8588375" y="4478338"/>
          <p14:tracePt t="43889" x="8542338" y="4505325"/>
          <p14:tracePt t="43913" x="8542338" y="4514850"/>
          <p14:tracePt t="43922" x="8542338" y="4522788"/>
          <p14:tracePt t="43928" x="8551863" y="4541838"/>
          <p14:tracePt t="43936" x="8559800" y="4541838"/>
          <p14:tracePt t="43944" x="8559800" y="4568825"/>
          <p14:tracePt t="43952" x="8559800" y="4595813"/>
          <p14:tracePt t="43960" x="8559800" y="4641850"/>
          <p14:tracePt t="43968" x="8551863" y="4687888"/>
          <p14:tracePt t="43976" x="8532813" y="4705350"/>
          <p14:tracePt t="43984" x="8496300" y="4732338"/>
          <p14:tracePt t="43992" x="8478838" y="4751388"/>
          <p14:tracePt t="44003" x="8459788" y="4778375"/>
          <p14:tracePt t="44009" x="8442325" y="4797425"/>
          <p14:tracePt t="44019" x="8432800" y="4805363"/>
          <p14:tracePt t="44035" x="8423275" y="4805363"/>
          <p14:tracePt t="44040" x="8415338" y="4814888"/>
          <p14:tracePt t="44048" x="8396288" y="4833938"/>
          <p14:tracePt t="44056" x="8386763" y="4841875"/>
          <p14:tracePt t="44081" x="8386763" y="4851400"/>
          <p14:tracePt t="44089" x="8378825" y="4851400"/>
          <p14:tracePt t="44097" x="8350250" y="4878388"/>
          <p14:tracePt t="44122" x="8240713" y="4951413"/>
          <p14:tracePt t="44130" x="8169275" y="4997450"/>
          <p14:tracePt t="44137" x="8059738" y="5043488"/>
          <p14:tracePt t="44144" x="7958138" y="5116513"/>
          <p14:tracePt t="44152" x="7821613" y="5189538"/>
          <p14:tracePt t="44160" x="7685088" y="5262563"/>
          <p14:tracePt t="44168" x="7539038" y="5326063"/>
          <p14:tracePt t="44176" x="7402513" y="5380038"/>
          <p14:tracePt t="44184" x="7275513" y="5426075"/>
          <p14:tracePt t="44192" x="7138988" y="5489575"/>
          <p14:tracePt t="44202" x="7037388" y="5526088"/>
          <p14:tracePt t="44208" x="6929438" y="5572125"/>
          <p14:tracePt t="44218" x="6883400" y="5599113"/>
          <p14:tracePt t="44224" x="6819900" y="5608638"/>
          <p14:tracePt t="44232" x="6783388" y="5618163"/>
          <p14:tracePt t="44240" x="6764338" y="5618163"/>
          <p14:tracePt t="44248" x="6746875" y="5618163"/>
          <p14:tracePt t="44280" x="6727825" y="5635625"/>
          <p14:tracePt t="44297" x="6718300" y="5645150"/>
          <p14:tracePt t="44305" x="6691313" y="5654675"/>
          <p14:tracePt t="44320" x="6673850" y="5662613"/>
          <p14:tracePt t="44328" x="6654800" y="5662613"/>
          <p14:tracePt t="44336" x="6645275" y="5672138"/>
          <p14:tracePt t="44344" x="6637338" y="5681663"/>
          <p14:tracePt t="44353" x="6627813" y="5691188"/>
          <p14:tracePt t="44360" x="6618288" y="5718175"/>
          <p14:tracePt t="44368" x="6600825" y="5735638"/>
          <p14:tracePt t="44376" x="6591300" y="5735638"/>
          <p14:tracePt t="44385" x="6573838" y="5781675"/>
          <p14:tracePt t="44392" x="6554788" y="5808663"/>
          <p14:tracePt t="44402" x="6545263" y="5827713"/>
          <p14:tracePt t="44408" x="6537325" y="5854700"/>
          <p14:tracePt t="44418" x="6527800" y="5864225"/>
          <p14:tracePt t="44424" x="6508750" y="5881688"/>
          <p14:tracePt t="44586" x="6508750" y="5900738"/>
          <p14:tracePt t="44592" x="6500813" y="5910263"/>
          <p14:tracePt t="44618" x="6491288" y="5918200"/>
          <p14:tracePt t="44637" x="6491288" y="5927725"/>
          <p14:tracePt t="44642" x="6481763" y="5927725"/>
          <p14:tracePt t="44648" x="6472238" y="5927725"/>
          <p14:tracePt t="44656" x="6464300" y="5927725"/>
          <p14:tracePt t="44664" x="6435725" y="5927725"/>
          <p14:tracePt t="44672" x="6418263" y="5927725"/>
          <p14:tracePt t="44680" x="6391275" y="5927725"/>
          <p14:tracePt t="44688" x="6372225" y="5927725"/>
          <p14:tracePt t="44696" x="6335713" y="5927725"/>
          <p14:tracePt t="44704" x="6291263" y="5910263"/>
          <p14:tracePt t="44712" x="6262688" y="5900738"/>
          <p14:tracePt t="44720" x="6226175" y="5891213"/>
          <p14:tracePt t="44728" x="6189663" y="5891213"/>
          <p14:tracePt t="44736" x="6181725" y="5881688"/>
          <p14:tracePt t="44744" x="6162675" y="5864225"/>
          <p14:tracePt t="44826" x="6145213" y="5864225"/>
          <p14:tracePt t="44838" x="6135688" y="5864225"/>
          <p14:tracePt t="44840" x="6126163" y="5864225"/>
          <p14:tracePt t="44848" x="6116638" y="5864225"/>
          <p14:tracePt t="44864" x="6108700" y="5864225"/>
          <p14:tracePt t="44872" x="6099175" y="5854700"/>
          <p14:tracePt t="44888" x="6089650" y="5818188"/>
          <p14:tracePt t="44912" x="6080125" y="5808663"/>
          <p14:tracePt t="44920" x="6053138" y="5800725"/>
          <p14:tracePt t="44928" x="6035675" y="5791200"/>
          <p14:tracePt t="44936" x="6026150" y="5781675"/>
          <p14:tracePt t="44944" x="6007100" y="5781675"/>
          <p14:tracePt t="45050" x="6026150" y="5781675"/>
          <p14:tracePt t="45056" x="6035675" y="5781675"/>
          <p14:tracePt t="45064" x="6043613" y="5781675"/>
          <p14:tracePt t="45180" x="6053138" y="5791200"/>
          <p14:tracePt t="45194" x="6053138" y="5800725"/>
          <p14:tracePt t="45204" x="6035675" y="5827713"/>
          <p14:tracePt t="45211" x="6007100" y="5837238"/>
          <p14:tracePt t="45219" x="5980113" y="5845175"/>
          <p14:tracePt t="45225" x="5962650" y="5864225"/>
          <p14:tracePt t="45233" x="5943600" y="5873750"/>
          <p14:tracePt t="45313" x="5953125" y="5873750"/>
          <p14:tracePt t="45321" x="5989638" y="5864225"/>
          <p14:tracePt t="45329" x="5999163" y="5854700"/>
          <p14:tracePt t="45338" x="6035675" y="5845175"/>
          <p14:tracePt t="45345" x="6053138" y="5827713"/>
          <p14:tracePt t="45354" x="6062663" y="5818188"/>
          <p14:tracePt t="45361" x="6072188" y="5818188"/>
          <p14:tracePt t="45554" x="6089650" y="5808663"/>
          <p14:tracePt t="45565" x="6099175" y="5800725"/>
          <p14:tracePt t="45656" x="6099175" y="5808663"/>
          <p14:tracePt t="45664" x="6108700" y="5827713"/>
          <p14:tracePt t="45672" x="6108700" y="5837238"/>
          <p14:tracePt t="45681" x="6108700" y="5854700"/>
          <p14:tracePt t="45689" x="6126163" y="5881688"/>
          <p14:tracePt t="45705" x="6126163" y="5900738"/>
          <p14:tracePt t="45713" x="6135688" y="5918200"/>
          <p14:tracePt t="45832" x="6181725" y="5918200"/>
          <p14:tracePt t="45848" x="6189663" y="5918200"/>
          <p14:tracePt t="45873" x="6208713" y="5918200"/>
          <p14:tracePt t="45881" x="6218238" y="5918200"/>
          <p14:tracePt t="46058" x="6208713" y="5918200"/>
          <p14:tracePt t="46066" x="6181725" y="5927725"/>
          <p14:tracePt t="46082" x="6162675" y="5937250"/>
          <p14:tracePt t="46090" x="6145213" y="5954713"/>
          <p14:tracePt t="46204" x="6135688" y="5954713"/>
          <p14:tracePt t="46211" x="6126163" y="5954713"/>
          <p14:tracePt t="46220" x="6089650" y="5946775"/>
          <p14:tracePt t="46226" x="6053138" y="5910263"/>
          <p14:tracePt t="46236" x="6026150" y="5891213"/>
          <p14:tracePt t="46240" x="5989638" y="5864225"/>
          <p14:tracePt t="46249" x="5972175" y="5845175"/>
          <p14:tracePt t="46256" x="5916613" y="5818188"/>
          <p14:tracePt t="46264" x="5899150" y="5800725"/>
          <p14:tracePt t="46272" x="5880100" y="5791200"/>
          <p14:tracePt t="46296" x="5870575" y="5781675"/>
          <p14:tracePt t="46344" x="5889625" y="5764213"/>
          <p14:tracePt t="46360" x="5907088" y="5764213"/>
          <p14:tracePt t="46472" x="5907088" y="5772150"/>
          <p14:tracePt t="46480" x="5907088" y="5791200"/>
          <p14:tracePt t="46496" x="5907088" y="5808663"/>
          <p14:tracePt t="46504" x="5926138" y="5845175"/>
          <p14:tracePt t="46522" x="5935663" y="5854700"/>
          <p14:tracePt t="46534" x="5953125" y="5873750"/>
          <p14:tracePt t="46537" x="5962650" y="5881688"/>
          <p14:tracePt t="46546" x="5972175" y="5891213"/>
          <p14:tracePt t="46552" x="5989638" y="5910263"/>
          <p14:tracePt t="46560" x="5999163" y="5918200"/>
          <p14:tracePt t="46568" x="6007100" y="5937250"/>
          <p14:tracePt t="46817" x="6007100" y="5927725"/>
          <p14:tracePt t="46825" x="6016625" y="5891213"/>
          <p14:tracePt t="46866" x="6016625" y="5881688"/>
          <p14:tracePt t="47274" x="6026150" y="5854700"/>
          <p14:tracePt t="47283" x="6026150" y="5845175"/>
          <p14:tracePt t="47290" x="6035675" y="5837238"/>
          <p14:tracePt t="47313" x="6035675" y="5827713"/>
          <p14:tracePt t="48050" x="6016625" y="5827713"/>
          <p14:tracePt t="48056" x="5999163" y="5837238"/>
          <p14:tracePt t="48064" x="5989638" y="5837238"/>
          <p14:tracePt t="48072" x="5972175" y="5845175"/>
          <p14:tracePt t="48080" x="5953125" y="5854700"/>
          <p14:tracePt t="48096" x="5943600" y="5854700"/>
          <p14:tracePt t="48119" x="5926138" y="5864225"/>
          <p14:tracePt t="48226" x="5916613" y="5864225"/>
          <p14:tracePt t="48238" x="5916613" y="5854700"/>
          <p14:tracePt t="48251" x="5916613" y="5837238"/>
          <p14:tracePt t="48257" x="5926138" y="5827713"/>
          <p14:tracePt t="48272" x="5935663" y="5818188"/>
          <p14:tracePt t="48281" x="5943600" y="5808663"/>
          <p14:tracePt t="48297" x="5953125" y="5808663"/>
          <p14:tracePt t="49474" x="5962650" y="5800725"/>
          <p14:tracePt t="49480" x="5962650" y="5754688"/>
          <p14:tracePt t="49488" x="5962650" y="5735638"/>
          <p14:tracePt t="49496" x="5962650" y="5718175"/>
          <p14:tracePt t="49504" x="5962650" y="5708650"/>
          <p14:tracePt t="49512" x="5972175" y="5708650"/>
          <p14:tracePt t="49520" x="5980113" y="5672138"/>
          <p14:tracePt t="49544" x="5980113" y="5662613"/>
          <p14:tracePt t="49552" x="5980113" y="5654675"/>
          <p14:tracePt t="49674" x="6007100" y="5654675"/>
          <p14:tracePt t="49685" x="6062663" y="5654675"/>
          <p14:tracePt t="49692" x="6116638" y="5654675"/>
          <p14:tracePt t="49697" x="6181725" y="5654675"/>
          <p14:tracePt t="49704" x="6272213" y="5654675"/>
          <p14:tracePt t="49713" x="6362700" y="5654675"/>
          <p14:tracePt t="49721" x="6435725" y="5654675"/>
          <p14:tracePt t="49729" x="6527800" y="5654675"/>
          <p14:tracePt t="49736" x="6610350" y="5626100"/>
          <p14:tracePt t="49744" x="6700838" y="5608638"/>
          <p14:tracePt t="49752" x="6810375" y="5608638"/>
          <p14:tracePt t="49760" x="6973888" y="5608638"/>
          <p14:tracePt t="49768" x="7192963" y="5608638"/>
          <p14:tracePt t="49776" x="7421563" y="5608638"/>
          <p14:tracePt t="49784" x="7658100" y="5599113"/>
          <p14:tracePt t="49792" x="8013700" y="5535613"/>
          <p14:tracePt t="49802" x="8369300" y="5489575"/>
          <p14:tracePt t="49808" x="8807450" y="5372100"/>
          <p14:tracePt t="52265" x="9061450" y="5160963"/>
          <p14:tracePt t="52273" x="8961438" y="5226050"/>
          <p14:tracePt t="52281" x="8897938" y="5270500"/>
          <p14:tracePt t="52290" x="8815388" y="5326063"/>
          <p14:tracePt t="52297" x="8770938" y="5353050"/>
          <p14:tracePt t="52305" x="8688388" y="5389563"/>
          <p14:tracePt t="52313" x="8642350" y="5416550"/>
          <p14:tracePt t="52321" x="8578850" y="5453063"/>
          <p14:tracePt t="52329" x="8542338" y="5462588"/>
          <p14:tracePt t="52338" x="8488363" y="5489575"/>
          <p14:tracePt t="52344" x="8459788" y="5508625"/>
          <p14:tracePt t="52352" x="8423275" y="5518150"/>
          <p14:tracePt t="52361" x="8386763" y="5526088"/>
          <p14:tracePt t="52370" x="8342313" y="5554663"/>
          <p14:tracePt t="52377" x="8313738" y="5572125"/>
          <p14:tracePt t="52387" x="8277225" y="5581650"/>
          <p14:tracePt t="52393" x="8259763" y="5581650"/>
          <p14:tracePt t="52404" x="8232775" y="5589588"/>
          <p14:tracePt t="52409" x="8213725" y="5589588"/>
          <p14:tracePt t="52420" x="8204200" y="5589588"/>
          <p14:tracePt t="52425" x="8177213" y="5608638"/>
          <p14:tracePt t="52437" x="8140700" y="5618163"/>
          <p14:tracePt t="52441" x="8086725" y="5618163"/>
          <p14:tracePt t="52453" x="7986713" y="5635625"/>
          <p14:tracePt t="52457" x="7858125" y="5645150"/>
          <p14:tracePt t="52464" x="7694613" y="5672138"/>
          <p14:tracePt t="52472" x="7548563" y="5691188"/>
          <p14:tracePt t="52480" x="7366000" y="5691188"/>
          <p14:tracePt t="52488" x="7165975" y="5691188"/>
          <p14:tracePt t="52496" x="7019925" y="5691188"/>
          <p14:tracePt t="52504" x="6873875" y="5691188"/>
          <p14:tracePt t="52512" x="6800850" y="5691188"/>
          <p14:tracePt t="52520" x="6764338" y="5691188"/>
          <p14:tracePt t="52528" x="6727825" y="5691188"/>
          <p14:tracePt t="52577" x="6727825" y="5672138"/>
          <p14:tracePt t="52594" x="6746875" y="5662613"/>
          <p14:tracePt t="52601" x="6754813" y="5662613"/>
          <p14:tracePt t="52616" x="6773863" y="5645150"/>
          <p14:tracePt t="52624" x="6783388" y="5645150"/>
          <p14:tracePt t="52633" x="6791325" y="5645150"/>
          <p14:tracePt t="52640" x="6800850" y="5645150"/>
          <p14:tracePt t="52665" x="6810375" y="5645150"/>
          <p14:tracePt t="52697" x="6827838" y="5645150"/>
          <p14:tracePt t="52720" x="6837363" y="5645150"/>
          <p14:tracePt t="52812" x="6846888" y="5645150"/>
          <p14:tracePt t="52816" x="6837363" y="5654675"/>
          <p14:tracePt t="52825" x="6810375" y="5662613"/>
          <p14:tracePt t="52834" x="6746875" y="5699125"/>
          <p14:tracePt t="52841" x="6718300" y="5708650"/>
          <p14:tracePt t="52853" x="6654800" y="5745163"/>
          <p14:tracePt t="52861" x="6618288" y="5754688"/>
          <p14:tracePt t="52864" x="6554788" y="5781675"/>
          <p14:tracePt t="52872" x="6537325" y="5791200"/>
          <p14:tracePt t="52880" x="6491288" y="5808663"/>
          <p14:tracePt t="52888" x="6454775" y="5827713"/>
          <p14:tracePt t="52897" x="6408738" y="5837238"/>
          <p14:tracePt t="52904" x="6362700" y="5837238"/>
          <p14:tracePt t="52912" x="6335713" y="5864225"/>
          <p14:tracePt t="52920" x="6308725" y="5873750"/>
          <p14:tracePt t="52928" x="6291263" y="5873750"/>
          <p14:tracePt t="52936" x="6245225" y="5873750"/>
          <p14:tracePt t="52945" x="6218238" y="5873750"/>
          <p14:tracePt t="52954" x="6208713" y="5873750"/>
          <p14:tracePt t="52961" x="6189663" y="5873750"/>
          <p14:tracePt t="52977" x="6181725" y="5873750"/>
          <p14:tracePt t="52987" x="6162675" y="5873750"/>
          <p14:tracePt t="53010" x="6153150" y="5864225"/>
          <p14:tracePt t="53094" x="6135688" y="5864225"/>
          <p14:tracePt t="53186" x="6126163" y="5864225"/>
          <p14:tracePt t="53194" x="6089650" y="5864225"/>
          <p14:tracePt t="53202" x="6072188" y="5864225"/>
          <p14:tracePt t="53210" x="6016625" y="5864225"/>
          <p14:tracePt t="53218" x="5989638" y="5864225"/>
          <p14:tracePt t="53225" x="5943600" y="5837238"/>
          <p14:tracePt t="53234" x="5907088" y="5827713"/>
          <p14:tracePt t="53241" x="5870575" y="5808663"/>
          <p14:tracePt t="53253" x="5853113" y="5800725"/>
          <p14:tracePt t="53261" x="5853113" y="5791200"/>
          <p14:tracePt t="53275" x="5853113" y="5781675"/>
          <p14:tracePt t="53300" x="5853113" y="5772150"/>
          <p14:tracePt t="53305" x="5853113" y="5764213"/>
          <p14:tracePt t="53313" x="5862638" y="5764213"/>
          <p14:tracePt t="53322" x="5880100" y="5764213"/>
          <p14:tracePt t="53329" x="5907088" y="5745163"/>
          <p14:tracePt t="53337" x="5935663" y="5727700"/>
          <p14:tracePt t="53345" x="5953125" y="5727700"/>
          <p14:tracePt t="53353" x="5972175" y="5718175"/>
          <p14:tracePt t="53609" x="5972175" y="5708650"/>
          <p14:tracePt t="53616" x="6016625" y="5672138"/>
          <p14:tracePt t="53632" x="6035675" y="5654675"/>
          <p14:tracePt t="53640" x="6053138" y="5654675"/>
          <p14:tracePt t="53648" x="6072188" y="5635625"/>
          <p14:tracePt t="53730" x="6080125" y="5635625"/>
          <p14:tracePt t="53739" x="6080125" y="5654675"/>
          <p14:tracePt t="53746" x="6080125" y="5672138"/>
          <p14:tracePt t="53755" x="6080125" y="5681663"/>
          <p14:tracePt t="53762" x="6080125" y="5708650"/>
          <p14:tracePt t="53770" x="6080125" y="5727700"/>
          <p14:tracePt t="53777" x="6080125" y="5745163"/>
          <p14:tracePt t="53793" x="6080125" y="5754688"/>
          <p14:tracePt t="54100" x="6080125" y="5745163"/>
          <p14:tracePt t="54105" x="6080125" y="5727700"/>
          <p14:tracePt t="54112" x="6080125" y="5718175"/>
          <p14:tracePt t="54120" x="6080125" y="5699125"/>
          <p14:tracePt t="54136" x="6080125" y="5691188"/>
          <p14:tracePt t="54290" x="6080125" y="5681663"/>
          <p14:tracePt t="54296" x="6062663" y="5681663"/>
          <p14:tracePt t="54304" x="6043613" y="5672138"/>
          <p14:tracePt t="54312" x="6016625" y="5672138"/>
          <p14:tracePt t="54320" x="5999163" y="5672138"/>
          <p14:tracePt t="54402" x="5989638" y="5662613"/>
          <p14:tracePt t="54411" x="6026150" y="5635625"/>
          <p14:tracePt t="54418" x="6099175" y="5618163"/>
          <p14:tracePt t="54430" x="6226175" y="5608638"/>
          <p14:tracePt t="54437" x="6345238" y="5572125"/>
          <p14:tracePt t="54441" x="6435725" y="5545138"/>
          <p14:tracePt t="54454" x="6537325" y="5518150"/>
          <p14:tracePt t="54460" x="6610350" y="5499100"/>
          <p14:tracePt t="54464" x="6645275" y="5481638"/>
          <p14:tracePt t="54473" x="6673850" y="5472113"/>
          <p14:tracePt t="54546" x="6681788" y="5472113"/>
          <p14:tracePt t="54554" x="6691313" y="5472113"/>
          <p14:tracePt t="54564" x="6710363" y="5472113"/>
          <p14:tracePt t="54570" x="6718300" y="5472113"/>
          <p14:tracePt t="54577" x="6754813" y="5472113"/>
          <p14:tracePt t="54586" x="6773863" y="5481638"/>
          <p14:tracePt t="54593" x="6819900" y="5508625"/>
          <p14:tracePt t="54602" x="6883400" y="5545138"/>
          <p14:tracePt t="54609" x="6964363" y="5589588"/>
          <p14:tracePt t="54618" x="7083425" y="5626100"/>
          <p14:tracePt t="54625" x="7138988" y="5654675"/>
          <p14:tracePt t="54635" x="7219950" y="5691188"/>
          <p14:tracePt t="54641" x="7256463" y="5699125"/>
          <p14:tracePt t="54652" x="7275513" y="5708650"/>
          <p14:tracePt t="54745" x="7302500" y="5708650"/>
          <p14:tracePt t="54753" x="7348538" y="5708650"/>
          <p14:tracePt t="54761" x="7375525" y="5708650"/>
          <p14:tracePt t="54768" x="7421563" y="5708650"/>
          <p14:tracePt t="54776" x="7448550" y="5708650"/>
          <p14:tracePt t="54784" x="7466013" y="5708650"/>
          <p14:tracePt t="54808" x="7485063" y="5708650"/>
          <p14:tracePt t="54824" x="7494588" y="5708650"/>
          <p14:tracePt t="54834" x="7502525" y="5708650"/>
          <p14:tracePt t="54841" x="7512050" y="5708650"/>
          <p14:tracePt t="54852" x="7521575" y="5718175"/>
          <p14:tracePt t="54858" x="7531100" y="5727700"/>
          <p14:tracePt t="55034" x="7531100" y="5735638"/>
          <p14:tracePt t="55066" x="7531100" y="5745163"/>
          <p14:tracePt t="55138" x="7539038" y="5754688"/>
          <p14:tracePt t="55154" x="7567613" y="5754688"/>
          <p14:tracePt t="55163" x="7575550" y="5754688"/>
          <p14:tracePt t="55169" x="7594600" y="5735638"/>
          <p14:tracePt t="55177" x="7602538" y="5727700"/>
          <p14:tracePt t="55192" x="7612063" y="5718175"/>
          <p14:tracePt t="55282" x="7631113" y="5718175"/>
          <p14:tracePt t="55291" x="7639050" y="5718175"/>
          <p14:tracePt t="55301" x="7658100" y="5718175"/>
          <p14:tracePt t="55306" x="7675563" y="5718175"/>
          <p14:tracePt t="55313" x="7712075" y="5718175"/>
          <p14:tracePt t="55320" x="7721600" y="5718175"/>
          <p14:tracePt t="55329" x="7758113" y="5718175"/>
          <p14:tracePt t="55337" x="7777163" y="5718175"/>
          <p14:tracePt t="55345" x="7785100" y="5718175"/>
          <p14:tracePt t="55360" x="7794625" y="5718175"/>
          <p14:tracePt t="55462" x="7813675" y="5718175"/>
          <p14:tracePt t="55469" x="7821613" y="5735638"/>
          <p14:tracePt t="55480" x="7840663" y="5772150"/>
          <p14:tracePt t="55489" x="7840663" y="5791200"/>
          <p14:tracePt t="55504" x="7850188" y="5818188"/>
          <p14:tracePt t="55528" x="7850188" y="5827713"/>
          <p14:tracePt t="55833" x="7850188" y="5837238"/>
          <p14:tracePt t="55841" x="7850188" y="5873750"/>
          <p14:tracePt t="55850" x="7850188" y="5881688"/>
          <p14:tracePt t="55875" x="7850188" y="5900738"/>
          <p14:tracePt t="55881" x="7840663" y="5910263"/>
          <p14:tracePt t="56538" x="7840663" y="5900738"/>
          <p14:tracePt t="56562" x="7840663" y="5881688"/>
          <p14:tracePt t="56568" x="7840663" y="5864225"/>
          <p14:tracePt t="56576" x="7840663" y="5837238"/>
          <p14:tracePt t="56588" x="7840663" y="5827713"/>
          <p14:tracePt t="56592" x="7840663" y="5818188"/>
          <p14:tracePt t="56608" x="7840663" y="5808663"/>
          <p14:tracePt t="57009" x="7831138" y="5800725"/>
          <p14:tracePt t="57025" x="7821613" y="5818188"/>
          <p14:tracePt t="57033" x="7813675" y="5827713"/>
          <p14:tracePt t="57041" x="7813675" y="5837238"/>
          <p14:tracePt t="57050" x="7804150" y="5864225"/>
          <p14:tracePt t="58642" x="7794625" y="5827713"/>
          <p14:tracePt t="58656" x="7794625" y="5808663"/>
          <p14:tracePt t="58664" x="7794625" y="5781675"/>
          <p14:tracePt t="58672" x="7794625" y="5772150"/>
          <p14:tracePt t="58680" x="7794625" y="5745163"/>
          <p14:tracePt t="58688" x="7794625" y="5727700"/>
          <p14:tracePt t="58704" x="7794625" y="5708650"/>
          <p14:tracePt t="58712" x="7794625" y="5699125"/>
          <p14:tracePt t="59138" x="7794625" y="5708650"/>
          <p14:tracePt t="59154" x="7794625" y="5718175"/>
          <p14:tracePt t="59288" x="7794625" y="5727700"/>
          <p14:tracePt t="60082" x="7794625" y="5735638"/>
          <p14:tracePt t="60090" x="7794625" y="5764213"/>
          <p14:tracePt t="60101" x="7785100" y="5772150"/>
          <p14:tracePt t="60104" x="7767638" y="5791200"/>
          <p14:tracePt t="60120" x="7767638" y="5808663"/>
          <p14:tracePt t="60128" x="7758113" y="5827713"/>
          <p14:tracePt t="60136" x="7748588" y="5854700"/>
          <p14:tracePt t="60144" x="7748588" y="5873750"/>
          <p14:tracePt t="60152" x="7740650" y="5900738"/>
          <p14:tracePt t="60160" x="7731125" y="5937250"/>
          <p14:tracePt t="60168" x="7721600" y="5954713"/>
          <p14:tracePt t="60176" x="7721600" y="5983288"/>
          <p14:tracePt t="60184" x="7712075" y="6000750"/>
          <p14:tracePt t="60192" x="7712075" y="6010275"/>
          <p14:tracePt t="60354" x="7712075" y="6000750"/>
          <p14:tracePt t="60410" x="7712075" y="5983288"/>
          <p14:tracePt t="60474" x="7712075" y="5973763"/>
          <p14:tracePt t="60490" x="7712075" y="5964238"/>
          <p14:tracePt t="60552" x="7712075" y="5946775"/>
          <p14:tracePt t="60576" x="7712075" y="5937250"/>
          <p14:tracePt t="60584" x="7712075" y="5927725"/>
          <p14:tracePt t="60738" x="7712075" y="5918200"/>
          <p14:tracePt t="60744" x="7712075" y="5881688"/>
          <p14:tracePt t="60752" x="7712075" y="5845175"/>
          <p14:tracePt t="60760" x="7712075" y="5827713"/>
          <p14:tracePt t="60768" x="7712075" y="5800725"/>
          <p14:tracePt t="60776" x="7712075" y="5781675"/>
          <p14:tracePt t="60784" x="7712075" y="5754688"/>
          <p14:tracePt t="60792" x="7712075" y="5735638"/>
          <p14:tracePt t="60800" x="7712075" y="5699125"/>
          <p14:tracePt t="60808" x="7712075" y="5691188"/>
          <p14:tracePt t="60824" x="7721600" y="5691188"/>
          <p14:tracePt t="61154" x="7731125" y="5672138"/>
          <p14:tracePt t="61163" x="7777163" y="5626100"/>
          <p14:tracePt t="61169" x="7821613" y="5599113"/>
          <p14:tracePt t="61178" x="7831138" y="5589588"/>
          <p14:tracePt t="61522" x="7840663" y="5599113"/>
          <p14:tracePt t="61531" x="7840663" y="5645150"/>
          <p14:tracePt t="61537" x="7840663" y="5662613"/>
          <p14:tracePt t="61544" x="7840663" y="5691188"/>
          <p14:tracePt t="61552" x="7840663" y="5708650"/>
          <p14:tracePt t="61560" x="7840663" y="5735638"/>
          <p14:tracePt t="61568" x="7840663" y="5754688"/>
          <p14:tracePt t="61576" x="7840663" y="5772150"/>
          <p14:tracePt t="61585" x="7840663" y="5781675"/>
          <p14:tracePt t="61594" x="7840663" y="5791200"/>
          <p14:tracePt t="61606" x="7840663" y="5800725"/>
          <p14:tracePt t="61610" x="7840663" y="5808663"/>
          <p14:tracePt t="61622" x="7840663" y="5818188"/>
          <p14:tracePt t="61642" x="7840663" y="5827713"/>
          <p14:tracePt t="61690" x="7840663" y="5837238"/>
          <p14:tracePt t="61701" x="7840663" y="5854700"/>
          <p14:tracePt t="61712" x="7850188" y="5864225"/>
          <p14:tracePt t="62658" x="7831138" y="5864225"/>
          <p14:tracePt t="62665" x="7821613" y="5864225"/>
          <p14:tracePt t="62672" x="7813675" y="5873750"/>
          <p14:tracePt t="62680" x="7794625" y="5881688"/>
          <p14:tracePt t="62696" x="7785100" y="5881688"/>
          <p14:tracePt t="63457" x="7794625" y="5881688"/>
          <p14:tracePt t="63465" x="7840663" y="5864225"/>
          <p14:tracePt t="63498" x="7850188" y="5864225"/>
          <p14:tracePt t="63506" x="7858125" y="5864225"/>
          <p14:tracePt t="63778" x="7840663" y="5864225"/>
          <p14:tracePt t="63784" x="7821613" y="5864225"/>
          <p14:tracePt t="63792" x="7785100" y="5864225"/>
          <p14:tracePt t="63804" x="7777163" y="5864225"/>
          <p14:tracePt t="63808" x="7767638" y="5864225"/>
          <p14:tracePt t="63824" x="7748588" y="5864225"/>
          <p14:tracePt t="64249" x="7740650" y="5864225"/>
          <p14:tracePt t="64259" x="7731125" y="5864225"/>
          <p14:tracePt t="64266" x="7712075" y="5864225"/>
          <p14:tracePt t="64280" x="7704138" y="5864225"/>
          <p14:tracePt t="64450" x="7758113" y="5854700"/>
          <p14:tracePt t="64459" x="7813675" y="5837238"/>
          <p14:tracePt t="64468" x="7877175" y="5827713"/>
          <p14:tracePt t="64473" x="7904163" y="5808663"/>
          <p14:tracePt t="64481" x="7940675" y="5791200"/>
          <p14:tracePt t="64488" x="7977188" y="5772150"/>
          <p14:tracePt t="64496" x="7994650" y="5754688"/>
          <p14:tracePt t="64504" x="8004175" y="5745163"/>
          <p14:tracePt t="64512" x="8023225" y="5735638"/>
          <p14:tracePt t="64528" x="8031163" y="5735638"/>
          <p14:tracePt t="64752" x="8023225" y="5735638"/>
          <p14:tracePt t="64760" x="8004175" y="5735638"/>
          <p14:tracePt t="64768" x="7994650" y="5735638"/>
          <p14:tracePt t="64776" x="7986713" y="5735638"/>
          <p14:tracePt t="64784" x="7958138" y="5735638"/>
          <p14:tracePt t="64792" x="7950200" y="5735638"/>
          <p14:tracePt t="64808" x="7921625" y="5754688"/>
          <p14:tracePt t="64825" x="7904163" y="5754688"/>
          <p14:tracePt t="64914" x="7885113" y="5754688"/>
          <p14:tracePt t="64920" x="7877175" y="5745163"/>
          <p14:tracePt t="64945" x="7877175" y="5727700"/>
          <p14:tracePt t="64953" x="7877175" y="5708650"/>
          <p14:tracePt t="64961" x="7877175" y="5699125"/>
          <p14:tracePt t="64977" x="7877175" y="5681663"/>
          <p14:tracePt t="64985" x="7877175" y="5672138"/>
          <p14:tracePt t="65006" x="7877175" y="5662613"/>
          <p14:tracePt t="65008" x="7877175" y="5645150"/>
          <p14:tracePt t="65024" x="7877175" y="5635625"/>
          <p14:tracePt t="65032" x="7885113" y="5608638"/>
          <p14:tracePt t="65040" x="7894638" y="5589588"/>
          <p14:tracePt t="65049" x="7904163" y="5581650"/>
          <p14:tracePt t="65056" x="7931150" y="5535613"/>
          <p14:tracePt t="65066" x="7950200" y="5508625"/>
          <p14:tracePt t="65072" x="7977188" y="5481638"/>
          <p14:tracePt t="65081" x="7994650" y="5462588"/>
          <p14:tracePt t="65104" x="8013700" y="5372100"/>
          <p14:tracePt t="65112" x="8013700" y="5335588"/>
          <p14:tracePt t="65120" x="8013700" y="5299075"/>
          <p14:tracePt t="65136" x="8013700" y="5289550"/>
          <p14:tracePt t="65264" x="8013700" y="5280025"/>
          <p14:tracePt t="65272" x="8004175" y="5280025"/>
          <p14:tracePt t="65280" x="7950200" y="5280025"/>
          <p14:tracePt t="65288" x="7885113" y="5280025"/>
          <p14:tracePt t="65296" x="7813675" y="5280025"/>
          <p14:tracePt t="65306" x="7704138" y="5280025"/>
          <p14:tracePt t="65315" x="7594600" y="5280025"/>
          <p14:tracePt t="65321" x="7466013" y="5262563"/>
          <p14:tracePt t="65330" x="7339013" y="5233988"/>
          <p14:tracePt t="65337" x="7192963" y="5216525"/>
          <p14:tracePt t="65346" x="7037388" y="5189538"/>
          <p14:tracePt t="65353" x="6892925" y="5160963"/>
          <p14:tracePt t="65362" x="6746875" y="5143500"/>
          <p14:tracePt t="65370" x="6618288" y="5133975"/>
          <p14:tracePt t="65376" x="6518275" y="5116513"/>
          <p14:tracePt t="65388" x="6427788" y="5089525"/>
          <p14:tracePt t="65394" x="6345238" y="5080000"/>
          <p14:tracePt t="65407" x="6272213" y="5053013"/>
          <p14:tracePt t="65408" x="6189663" y="4997450"/>
          <p14:tracePt t="65416" x="6072188" y="4951413"/>
          <p14:tracePt t="65425" x="5962650" y="4914900"/>
          <p14:tracePt t="65432" x="5807075" y="4851400"/>
          <p14:tracePt t="65440" x="5588000" y="4751388"/>
          <p14:tracePt t="65449" x="5324475" y="4668838"/>
          <p14:tracePt t="65456" x="5049838" y="4578350"/>
          <p14:tracePt t="65466" x="4795838" y="4505325"/>
          <p14:tracePt t="65472" x="4494213" y="4422775"/>
          <p14:tracePt t="65480" x="4311650" y="4376738"/>
          <p14:tracePt t="65488" x="4175125" y="4313238"/>
          <p14:tracePt t="65496" x="4057650" y="4259263"/>
          <p14:tracePt t="65504" x="3984625" y="4222750"/>
          <p14:tracePt t="65512" x="3911600" y="4167188"/>
          <p14:tracePt t="65520" x="3875088" y="4122738"/>
          <p14:tracePt t="65528" x="3856038" y="4086225"/>
          <p14:tracePt t="65536" x="3819525" y="4013200"/>
          <p14:tracePt t="65544" x="3810000" y="3994150"/>
          <p14:tracePt t="65552" x="3810000" y="3957638"/>
          <p14:tracePt t="65560" x="3802063" y="3911600"/>
          <p14:tracePt t="65568" x="3792538" y="3857625"/>
          <p14:tracePt t="65576" x="3765550" y="3811588"/>
          <p14:tracePt t="65584" x="3756025" y="3794125"/>
          <p14:tracePt t="65592" x="3738563" y="3748088"/>
          <p14:tracePt t="65600" x="3702050" y="3702050"/>
          <p14:tracePt t="65608" x="3683000" y="3665538"/>
          <p14:tracePt t="65617" x="3656013" y="3621088"/>
          <p14:tracePt t="65625" x="3629025" y="3592513"/>
          <p14:tracePt t="65632" x="3592513" y="3565525"/>
          <p14:tracePt t="65640" x="3573463" y="3538538"/>
          <p14:tracePt t="65649" x="3536950" y="3482975"/>
          <p14:tracePt t="65656" x="3500438" y="3419475"/>
          <p14:tracePt t="65666" x="3473450" y="3382963"/>
          <p14:tracePt t="65672" x="3400425" y="3319463"/>
          <p14:tracePt t="65680" x="3336925" y="3255963"/>
          <p14:tracePt t="65688" x="3273425" y="3182938"/>
          <p14:tracePt t="65696" x="3217863" y="3136900"/>
          <p14:tracePt t="65704" x="3136900" y="3082925"/>
          <p14:tracePt t="65712" x="3100388" y="3017838"/>
          <p14:tracePt t="65720" x="3035300" y="2963863"/>
          <p14:tracePt t="65728" x="2962275" y="2900363"/>
          <p14:tracePt t="65736" x="2898775" y="2827338"/>
          <p14:tracePt t="65744" x="2835275" y="2763838"/>
          <p14:tracePt t="65752" x="2771775" y="2727325"/>
          <p14:tracePt t="65760" x="2698750" y="2654300"/>
          <p14:tracePt t="65768" x="2598738" y="2589213"/>
          <p14:tracePt t="65776" x="2479675" y="2508250"/>
          <p14:tracePt t="65784" x="2397125" y="2452688"/>
          <p14:tracePt t="65792" x="2333625" y="2389188"/>
          <p14:tracePt t="65801" x="2233613" y="2335213"/>
          <p14:tracePt t="65811" x="2187575" y="2298700"/>
          <p14:tracePt t="65816" x="2151063" y="2262188"/>
          <p14:tracePt t="65833" x="2143125" y="2225675"/>
          <p14:tracePt t="65840" x="2143125" y="2216150"/>
          <p14:tracePt t="65849" x="2143125" y="2189163"/>
          <p14:tracePt t="65856" x="2143125" y="2170113"/>
          <p14:tracePt t="65866" x="2143125" y="2152650"/>
          <p14:tracePt t="65872" x="2143125" y="2133600"/>
          <p14:tracePt t="65882" x="2143125" y="2106613"/>
          <p14:tracePt t="65889" x="2143125" y="2097088"/>
          <p14:tracePt t="65898" x="2143125" y="2079625"/>
          <p14:tracePt t="65905" x="2143125" y="2052638"/>
          <p14:tracePt t="65915" x="2143125" y="2043113"/>
          <p14:tracePt t="65928" x="2143125" y="2024063"/>
          <p14:tracePt t="65936" x="2143125" y="2016125"/>
          <p14:tracePt t="65944" x="2143125" y="2006600"/>
          <p14:tracePt t="65960" x="2143125" y="1997075"/>
          <p14:tracePt t="66090" x="2143125" y="1987550"/>
          <p14:tracePt t="66101" x="2143125" y="1970088"/>
          <p14:tracePt t="66109" x="2187575" y="1960563"/>
          <p14:tracePt t="66113" x="2214563" y="1951038"/>
          <p14:tracePt t="66121" x="2233613" y="1951038"/>
          <p14:tracePt t="66129" x="2251075" y="1943100"/>
          <p14:tracePt t="66137" x="2279650" y="1943100"/>
          <p14:tracePt t="66145" x="2297113" y="1924050"/>
          <p14:tracePt t="66153" x="2306638" y="1906588"/>
          <p14:tracePt t="66169" x="2324100" y="1897063"/>
          <p14:tracePt t="66193" x="2343150" y="1878013"/>
          <p14:tracePt t="66361" x="2360613" y="1870075"/>
          <p14:tracePt t="66368" x="2370138" y="1870075"/>
          <p14:tracePt t="66376" x="2379663" y="1870075"/>
          <p14:tracePt t="66553" x="2406650" y="1870075"/>
          <p14:tracePt t="66562" x="2452688" y="1870075"/>
          <p14:tracePt t="66570" x="2479675" y="1870075"/>
          <p14:tracePt t="66577" x="2516188" y="1870075"/>
          <p14:tracePt t="66586" x="2533650" y="1878013"/>
          <p14:tracePt t="66593" x="2543175" y="1887538"/>
          <p14:tracePt t="66969" x="2552700" y="1887538"/>
          <p14:tracePt t="66985" x="2552700" y="1878013"/>
          <p14:tracePt t="66993" x="2552700" y="1870075"/>
          <p14:tracePt t="67001" x="2533650" y="1851025"/>
          <p14:tracePt t="68194" x="2533650" y="1870075"/>
          <p14:tracePt t="68201" x="2543175" y="1887538"/>
          <p14:tracePt t="68210" x="2543175" y="1906588"/>
          <p14:tracePt t="68218" x="2552700" y="1924050"/>
          <p14:tracePt t="68225" x="2562225" y="1960563"/>
          <p14:tracePt t="68234" x="2562225" y="1987550"/>
          <p14:tracePt t="68242" x="2579688" y="2006600"/>
          <p14:tracePt t="68249" x="2579688" y="2016125"/>
          <p14:tracePt t="68256" x="2589213" y="2033588"/>
          <p14:tracePt t="68266" x="2598738" y="2052638"/>
          <p14:tracePt t="68274" x="2598738" y="2070100"/>
          <p14:tracePt t="68280" x="2606675" y="2070100"/>
          <p14:tracePt t="68296" x="2606675" y="2079625"/>
          <p14:tracePt t="68448" x="2616200" y="2089150"/>
          <p14:tracePt t="68475" x="2625725" y="2097088"/>
          <p14:tracePt t="68480" x="2635250" y="2125663"/>
          <p14:tracePt t="68489" x="2643188" y="2152650"/>
          <p14:tracePt t="68496" x="2679700" y="2179638"/>
          <p14:tracePt t="68506" x="2698750" y="2189163"/>
          <p14:tracePt t="68513" x="2716213" y="2197100"/>
          <p14:tracePt t="68521" x="2735263" y="2206625"/>
          <p14:tracePt t="68538" x="2752725" y="2206625"/>
          <p14:tracePt t="68711" x="2771775" y="2206625"/>
          <p14:tracePt t="68730" x="2781300" y="2206625"/>
          <p14:tracePt t="68952" x="2789238" y="2206625"/>
          <p14:tracePt t="68969" x="2808288" y="2216150"/>
          <p14:tracePt t="69178" x="2808288" y="2225675"/>
          <p14:tracePt t="69186" x="2817813" y="2233613"/>
          <p14:tracePt t="69194" x="2844800" y="2252663"/>
          <p14:tracePt t="69201" x="2881313" y="2298700"/>
          <p14:tracePt t="69208" x="2925763" y="2343150"/>
          <p14:tracePt t="69219" x="2954338" y="2371725"/>
          <p14:tracePt t="69225" x="3027363" y="2408238"/>
          <p14:tracePt t="69236" x="3063875" y="2416175"/>
          <p14:tracePt t="69241" x="3090863" y="2425700"/>
          <p14:tracePt t="69251" x="3136900" y="2435225"/>
          <p14:tracePt t="69257" x="3163888" y="2435225"/>
          <p14:tracePt t="69267" x="3190875" y="2435225"/>
          <p14:tracePt t="69273" x="3208338" y="2435225"/>
          <p14:tracePt t="69281" x="3217863" y="2435225"/>
          <p14:tracePt t="69289" x="3227388" y="2435225"/>
          <p14:tracePt t="69440" x="3263900" y="2435225"/>
          <p14:tracePt t="69449" x="3273425" y="2435225"/>
          <p14:tracePt t="69456" x="3317875" y="2452688"/>
          <p14:tracePt t="69465" x="3327400" y="2462213"/>
          <p14:tracePt t="69472" x="3354388" y="2489200"/>
          <p14:tracePt t="69482" x="3363913" y="2498725"/>
          <p14:tracePt t="69488" x="3382963" y="2517775"/>
          <p14:tracePt t="69497" x="3409950" y="2554288"/>
          <p14:tracePt t="69505" x="3419475" y="2554288"/>
          <p14:tracePt t="69513" x="3436938" y="2571750"/>
          <p14:tracePt t="69521" x="3473450" y="2608263"/>
          <p14:tracePt t="69535" x="3473450" y="2617788"/>
          <p14:tracePt t="69537" x="3500438" y="2625725"/>
          <p14:tracePt t="69545" x="3546475" y="2635250"/>
          <p14:tracePt t="69553" x="3556000" y="2644775"/>
          <p14:tracePt t="69561" x="3592513" y="2654300"/>
          <p14:tracePt t="69569" x="3609975" y="2654300"/>
          <p14:tracePt t="69577" x="3646488" y="2662238"/>
          <p14:tracePt t="69585" x="3692525" y="2662238"/>
          <p14:tracePt t="69593" x="3729038" y="2662238"/>
          <p14:tracePt t="69600" x="3756025" y="2662238"/>
          <p14:tracePt t="69608" x="3810000" y="2662238"/>
          <p14:tracePt t="69617" x="3856038" y="2662238"/>
          <p14:tracePt t="69624" x="3902075" y="2671763"/>
          <p14:tracePt t="69632" x="3938588" y="2690813"/>
          <p14:tracePt t="69640" x="3975100" y="2690813"/>
          <p14:tracePt t="69649" x="4011613" y="2717800"/>
          <p14:tracePt t="69656" x="4057650" y="2735263"/>
          <p14:tracePt t="69666" x="4094163" y="2781300"/>
          <p14:tracePt t="69672" x="4148138" y="2836863"/>
          <p14:tracePt t="69683" x="4211638" y="2917825"/>
          <p14:tracePt t="69689" x="4284663" y="2982913"/>
          <p14:tracePt t="69697" x="4357688" y="3100388"/>
          <p14:tracePt t="69705" x="4430713" y="3219450"/>
          <p14:tracePt t="69712" x="4521200" y="3338513"/>
          <p14:tracePt t="69720" x="4613275" y="3475038"/>
          <p14:tracePt t="69729" x="4713288" y="3611563"/>
          <p14:tracePt t="69736" x="4803775" y="3748088"/>
          <p14:tracePt t="69744" x="4913313" y="3884613"/>
          <p14:tracePt t="69752" x="5005388" y="4021138"/>
          <p14:tracePt t="69760" x="5105400" y="4159250"/>
          <p14:tracePt t="69768" x="5195888" y="4295775"/>
          <p14:tracePt t="69776" x="5268913" y="4422775"/>
          <p14:tracePt t="69784" x="5360988" y="4532313"/>
          <p14:tracePt t="69792" x="5414963" y="4614863"/>
          <p14:tracePt t="69801" x="5470525" y="4697413"/>
          <p14:tracePt t="69809" x="5514975" y="4768850"/>
          <p14:tracePt t="69819" x="5534025" y="4805363"/>
          <p14:tracePt t="69825" x="5570538" y="4860925"/>
          <p14:tracePt t="69836" x="5588000" y="4906963"/>
          <p14:tracePt t="69842" x="5597525" y="4951413"/>
          <p14:tracePt t="69852" x="5616575" y="4970463"/>
          <p14:tracePt t="69857" x="5634038" y="5016500"/>
          <p14:tracePt t="69869" x="5643563" y="5070475"/>
          <p14:tracePt t="69873" x="5653088" y="5097463"/>
          <p14:tracePt t="69885" x="5661025" y="5143500"/>
          <p14:tracePt t="69889" x="5670550" y="5170488"/>
          <p14:tracePt t="69897" x="5680075" y="5216525"/>
          <p14:tracePt t="69905" x="5688013" y="5243513"/>
          <p14:tracePt t="69912" x="5707063" y="5280025"/>
          <p14:tracePt t="69920" x="5724525" y="5316538"/>
          <p14:tracePt t="69929" x="5734050" y="5353050"/>
          <p14:tracePt t="69936" x="5743575" y="5380038"/>
          <p14:tracePt t="69945" x="5753100" y="5416550"/>
          <p14:tracePt t="69952" x="5780088" y="5462588"/>
          <p14:tracePt t="69960" x="5797550" y="5526088"/>
          <p14:tracePt t="69968" x="5834063" y="5572125"/>
          <p14:tracePt t="69976" x="5870575" y="5626100"/>
          <p14:tracePt t="69984" x="5907088" y="5672138"/>
          <p14:tracePt t="69992" x="5989638" y="5727700"/>
          <p14:tracePt t="70000" x="6026150" y="5745163"/>
          <p14:tracePt t="70008" x="6099175" y="5781675"/>
          <p14:tracePt t="70016" x="6135688" y="5791200"/>
          <p14:tracePt t="70024" x="6199188" y="5808663"/>
          <p14:tracePt t="70032" x="6218238" y="5808663"/>
          <p14:tracePt t="70040" x="6254750" y="5808663"/>
          <p14:tracePt t="70049" x="6262688" y="5808663"/>
          <p14:tracePt t="70057" x="6281738" y="5808663"/>
          <p14:tracePt t="70498" x="6291263" y="5800725"/>
          <p14:tracePt t="70504" x="6235700" y="5745163"/>
          <p14:tracePt t="70512" x="6099175" y="5654675"/>
          <p14:tracePt t="70520" x="5953125" y="5562600"/>
          <p14:tracePt t="70528" x="5753100" y="5462588"/>
          <p14:tracePt t="70536" x="5451475" y="5280025"/>
          <p14:tracePt t="70545" x="5241925" y="5170488"/>
          <p14:tracePt t="70552" x="4886325" y="4970463"/>
          <p14:tracePt t="70561" x="4521200" y="4760913"/>
          <p14:tracePt t="70568" x="4157663" y="4559300"/>
          <p14:tracePt t="70577" x="3865563" y="4395788"/>
          <p14:tracePt t="70584" x="3573463" y="4203700"/>
          <p14:tracePt t="70592" x="3436938" y="4094163"/>
          <p14:tracePt t="70601" x="3281363" y="3967163"/>
          <p14:tracePt t="70609" x="3208338" y="3903663"/>
          <p14:tracePt t="70618" x="3154363" y="3821113"/>
          <p14:tracePt t="70625" x="3127375" y="3711575"/>
          <p14:tracePt t="70635" x="3100388" y="3629025"/>
          <p14:tracePt t="70641" x="3090863" y="3548063"/>
          <p14:tracePt t="70652" x="3090863" y="3455988"/>
          <p14:tracePt t="70657" x="3090863" y="3402013"/>
          <p14:tracePt t="70668" x="3090863" y="3346450"/>
          <p14:tracePt t="70673" x="3090863" y="3309938"/>
          <p14:tracePt t="70685" x="3081338" y="3265488"/>
          <p14:tracePt t="70689" x="3081338" y="3219450"/>
          <p14:tracePt t="70698" x="3044825" y="3146425"/>
          <p14:tracePt t="70705" x="3044825" y="3119438"/>
          <p14:tracePt t="70713" x="3017838" y="3073400"/>
          <p14:tracePt t="70722" x="3008313" y="3046413"/>
          <p14:tracePt t="70735" x="2998788" y="3017838"/>
          <p14:tracePt t="70736" x="2990850" y="3009900"/>
          <p14:tracePt t="70744" x="2990850" y="2982913"/>
          <p14:tracePt t="70752" x="2981325" y="2963863"/>
          <p14:tracePt t="70761" x="2981325" y="2936875"/>
          <p14:tracePt t="70768" x="2971800" y="2917825"/>
          <p14:tracePt t="70778" x="2971800" y="2909888"/>
          <p14:tracePt t="70786" x="2944813" y="2854325"/>
          <p14:tracePt t="70794" x="2935288" y="2836863"/>
          <p14:tracePt t="70802" x="2925763" y="2808288"/>
          <p14:tracePt t="70810" x="2908300" y="2763838"/>
          <p14:tracePt t="70817" x="2881313" y="2717800"/>
          <p14:tracePt t="70824" x="2881313" y="2698750"/>
          <p14:tracePt t="70832" x="2862263" y="2671763"/>
          <p14:tracePt t="70840" x="2862263" y="2654300"/>
          <p14:tracePt t="70849" x="2862263" y="2625725"/>
          <p14:tracePt t="70856" x="2862263" y="2617788"/>
          <p14:tracePt t="70865" x="2862263" y="2608263"/>
          <p14:tracePt t="70872" x="2862263" y="2581275"/>
          <p14:tracePt t="70882" x="2862263" y="2571750"/>
          <p14:tracePt t="70896" x="2862263" y="2554288"/>
          <p14:tracePt t="70904" x="2862263" y="2544763"/>
          <p14:tracePt t="70912" x="2862263" y="2535238"/>
          <p14:tracePt t="70928" x="2862263" y="2525713"/>
          <p14:tracePt t="70946" x="2862263" y="2508250"/>
          <p14:tracePt t="70976" x="2862263" y="2498725"/>
          <p14:tracePt t="71009" x="2862263" y="2489200"/>
          <p14:tracePt t="71017" x="2871788" y="2462213"/>
          <p14:tracePt t="71025" x="2871788" y="2452688"/>
          <p14:tracePt t="71033" x="2871788" y="2444750"/>
          <p14:tracePt t="71041" x="2881313" y="2416175"/>
          <p14:tracePt t="71065" x="2881313" y="2408238"/>
          <p14:tracePt t="71234" x="2889250" y="2398713"/>
          <p14:tracePt t="71240" x="2898775" y="2379663"/>
          <p14:tracePt t="71248" x="2962275" y="2325688"/>
          <p14:tracePt t="71256" x="3008313" y="2289175"/>
          <p14:tracePt t="71265" x="3054350" y="2279650"/>
          <p14:tracePt t="71272" x="3100388" y="2243138"/>
          <p14:tracePt t="71282" x="3117850" y="2225675"/>
          <p14:tracePt t="71288" x="3127375" y="2216150"/>
          <p14:tracePt t="71296" x="3136900" y="2197100"/>
          <p14:tracePt t="71329" x="3144838" y="2197100"/>
          <p14:tracePt t="72018" x="3117850" y="2197100"/>
          <p14:tracePt t="72024" x="3081338" y="2197100"/>
          <p14:tracePt t="72032" x="3054350" y="2216150"/>
          <p14:tracePt t="72040" x="3044825" y="2216150"/>
          <p14:tracePt t="72049" x="3035300" y="2225675"/>
          <p14:tracePt t="72073" x="3035300" y="2233613"/>
          <p14:tracePt t="72089" x="3035300" y="2243138"/>
          <p14:tracePt t="72162" x="3035300" y="2252663"/>
          <p14:tracePt t="72338" x="3044825" y="2252663"/>
          <p14:tracePt t="72474" x="3054350" y="2252663"/>
          <p14:tracePt t="72504" x="3054350" y="2298700"/>
          <p14:tracePt t="72512" x="3071813" y="2325688"/>
          <p14:tracePt t="72522" x="3090863" y="2352675"/>
          <p14:tracePt t="72530" x="3100388" y="2352675"/>
          <p14:tracePt t="72538" x="3127375" y="2379663"/>
          <p14:tracePt t="72548" x="3154363" y="2398713"/>
          <p14:tracePt t="72561" x="3190875" y="2408238"/>
          <p14:tracePt t="72912" x="3181350" y="2379663"/>
          <p14:tracePt t="72920" x="3154363" y="2371725"/>
          <p14:tracePt t="72928" x="3090863" y="2316163"/>
          <p14:tracePt t="72936" x="3081338" y="2316163"/>
          <p14:tracePt t="72945" x="3054350" y="2298700"/>
          <p14:tracePt t="72952" x="3044825" y="2289175"/>
          <p14:tracePt t="72960" x="3035300" y="2279650"/>
          <p14:tracePt t="74297" x="3035300" y="2262188"/>
          <p14:tracePt t="74504" x="3035300" y="2252663"/>
          <p14:tracePt t="74512" x="3035300" y="2243138"/>
          <p14:tracePt t="74530" x="3054350" y="2197100"/>
          <p14:tracePt t="74538" x="3071813" y="2152650"/>
          <p14:tracePt t="74547" x="3100388" y="2125663"/>
          <p14:tracePt t="74552" x="3100388" y="2106613"/>
          <p14:tracePt t="74560" x="3108325" y="2097088"/>
          <p14:tracePt t="74568" x="3117850" y="2079625"/>
          <p14:tracePt t="74577" x="3117850" y="2070100"/>
          <p14:tracePt t="74705" x="3136900" y="2052638"/>
          <p14:tracePt t="74712" x="3144838" y="2043113"/>
          <p14:tracePt t="74720" x="3154363" y="2043113"/>
          <p14:tracePt t="74728" x="3154363" y="2033588"/>
          <p14:tracePt t="74736" x="3171825" y="2016125"/>
          <p14:tracePt t="74744" x="3181350" y="2006600"/>
          <p14:tracePt t="74760" x="3190875" y="1997075"/>
          <p14:tracePt t="74882" x="3208338" y="1997075"/>
          <p14:tracePt t="74888" x="3227388" y="1979613"/>
          <p14:tracePt t="74995" x="3236913" y="1979613"/>
          <p14:tracePt t="75000" x="3236913" y="2006600"/>
          <p14:tracePt t="75008" x="3236913" y="2024063"/>
          <p14:tracePt t="75017" x="3244850" y="2079625"/>
          <p14:tracePt t="75025" x="3290888" y="2125663"/>
          <p14:tracePt t="75033" x="3346450" y="2160588"/>
          <p14:tracePt t="75040" x="3390900" y="2197100"/>
          <p14:tracePt t="75049" x="3509963" y="2252663"/>
          <p14:tracePt t="75057" x="3600450" y="2279650"/>
          <p14:tracePt t="75068" x="3756025" y="2343150"/>
          <p14:tracePt t="75072" x="3902075" y="2416175"/>
          <p14:tracePt t="75081" x="4075113" y="2498725"/>
          <p14:tracePt t="75088" x="4321175" y="2581275"/>
          <p14:tracePt t="75100" x="4667250" y="2717800"/>
          <p14:tracePt t="75104" x="5014913" y="2863850"/>
          <p14:tracePt t="75112" x="5507038" y="3063875"/>
          <p14:tracePt t="75120" x="6007100" y="3292475"/>
          <p14:tracePt t="75128" x="6554788" y="3575050"/>
          <p14:tracePt t="75136" x="7056438" y="3830638"/>
          <p14:tracePt t="75144" x="7667625" y="4122738"/>
          <p14:tracePt t="75152" x="8250238" y="4468813"/>
          <p14:tracePt t="75160" x="8878888" y="4841875"/>
          <p14:tracePt t="75427" x="8615363" y="6137275"/>
          <p14:tracePt t="75435" x="8342313" y="6119813"/>
          <p14:tracePt t="75441" x="8096250" y="6091238"/>
          <p14:tracePt t="75449" x="7931150" y="6046788"/>
          <p14:tracePt t="75456" x="7840663" y="6018213"/>
          <p14:tracePt t="75465" x="7777163" y="5973763"/>
          <p14:tracePt t="75513" x="7777163" y="5964238"/>
          <p14:tracePt t="75521" x="7777163" y="5946775"/>
          <p14:tracePt t="75706" x="7777163" y="5954713"/>
          <p14:tracePt t="75712" x="7777163" y="5973763"/>
          <p14:tracePt t="75720" x="7777163" y="5983288"/>
          <p14:tracePt t="75728" x="7785100" y="5991225"/>
          <p14:tracePt t="75882" x="7785100" y="5973763"/>
          <p14:tracePt t="75888" x="7794625" y="5964238"/>
          <p14:tracePt t="75897" x="7794625" y="5918200"/>
          <p14:tracePt t="75904" x="7813675" y="5891213"/>
          <p14:tracePt t="75912" x="7831138" y="5827713"/>
          <p14:tracePt t="75920" x="7850188" y="5800725"/>
          <p14:tracePt t="75928" x="7885113" y="5754688"/>
          <p14:tracePt t="75936" x="7931150" y="5708650"/>
          <p14:tracePt t="75945" x="7958138" y="5672138"/>
          <p14:tracePt t="75952" x="8013700" y="5635625"/>
          <p14:tracePt t="75960" x="8059738" y="5599113"/>
          <p14:tracePt t="75968" x="8096250" y="5589588"/>
          <p14:tracePt t="75976" x="8132763" y="5572125"/>
          <p14:tracePt t="75984" x="8159750" y="5554663"/>
          <p14:tracePt t="76000" x="8169275" y="5554663"/>
          <p14:tracePt t="76065" x="8177213" y="5554663"/>
          <p14:tracePt t="76073" x="8177213" y="5572125"/>
          <p14:tracePt t="76083" x="8177213" y="5589588"/>
          <p14:tracePt t="76088" x="8177213" y="5626100"/>
          <p14:tracePt t="76096" x="8177213" y="5635625"/>
          <p14:tracePt t="76104" x="8177213" y="5681663"/>
          <p14:tracePt t="76112" x="8177213" y="5691188"/>
          <p14:tracePt t="76128" x="8177213" y="5699125"/>
          <p14:tracePt t="76202" x="8177213" y="5708650"/>
          <p14:tracePt t="76212" x="8177213" y="5718175"/>
          <p14:tracePt t="76218" x="8177213" y="5727700"/>
          <p14:tracePt t="76225" x="8177213" y="5735638"/>
          <p14:tracePt t="76235" x="8169275" y="5745163"/>
          <p14:tracePt t="76296" x="8159750" y="5745163"/>
          <p14:tracePt t="76419" x="8150225" y="5735638"/>
          <p14:tracePt t="76424" x="8140700" y="5718175"/>
          <p14:tracePt t="76433" x="8140700" y="5691188"/>
          <p14:tracePt t="76440" x="8140700" y="5662613"/>
          <p14:tracePt t="76450" x="8140700" y="5618163"/>
          <p14:tracePt t="76456" x="8140700" y="5589588"/>
          <p14:tracePt t="76466" x="8140700" y="5572125"/>
          <p14:tracePt t="76472" x="8140700" y="5545138"/>
          <p14:tracePt t="76482" x="8159750" y="5508625"/>
          <p14:tracePt t="76499" x="8159750" y="5499100"/>
          <p14:tracePt t="76576" x="8159750" y="5526088"/>
          <p14:tracePt t="76584" x="8159750" y="5562600"/>
          <p14:tracePt t="76593" x="8159750" y="5599113"/>
          <p14:tracePt t="76601" x="8150225" y="5618163"/>
          <p14:tracePt t="76609" x="8150225" y="5635625"/>
          <p14:tracePt t="76617" x="8140700" y="5654675"/>
          <p14:tracePt t="76625" x="8140700" y="5662613"/>
          <p14:tracePt t="76632" x="8140700" y="5672138"/>
          <p14:tracePt t="76641" x="8132763" y="5681663"/>
          <p14:tracePt t="76808" x="8113713" y="5681663"/>
          <p14:tracePt t="76816" x="8077200" y="5672138"/>
          <p14:tracePt t="76825" x="8059738" y="5662613"/>
          <p14:tracePt t="76834" x="8023225" y="5645150"/>
          <p14:tracePt t="76840" x="8013700" y="5645150"/>
          <p14:tracePt t="76850" x="7986713" y="5626100"/>
          <p14:tracePt t="76856" x="7977188" y="5618163"/>
          <p14:tracePt t="76865" x="7967663" y="5608638"/>
          <p14:tracePt t="76882" x="7967663" y="5589588"/>
          <p14:tracePt t="76888" x="7967663" y="5581650"/>
          <p14:tracePt t="76930" x="7967663" y="5572125"/>
          <p14:tracePt t="77306" x="7977188" y="5562600"/>
          <p14:tracePt t="77312" x="7986713" y="5545138"/>
          <p14:tracePt t="77320" x="7986713" y="5535613"/>
          <p14:tracePt t="77328" x="7994650" y="5518150"/>
          <p14:tracePt t="77336" x="7994650" y="5499100"/>
          <p14:tracePt t="77344" x="7994650" y="5489575"/>
          <p14:tracePt t="77352" x="8004175" y="5481638"/>
          <p14:tracePt t="77466" x="8013700" y="5481638"/>
          <p14:tracePt t="77472" x="8013700" y="5489575"/>
          <p14:tracePt t="77488" x="8013700" y="5499100"/>
          <p14:tracePt t="77496" x="8013700" y="5508625"/>
          <p14:tracePt t="77504" x="8013700" y="5518150"/>
          <p14:tracePt t="77512" x="8013700" y="5526088"/>
          <p14:tracePt t="77520" x="8013700" y="5535613"/>
          <p14:tracePt t="77529" x="8013700" y="5545138"/>
          <p14:tracePt t="77537" x="8004175" y="5562600"/>
          <p14:tracePt t="77792" x="8004175" y="5545138"/>
          <p14:tracePt t="77912" x="7994650" y="5535613"/>
          <p14:tracePt t="77945" x="7986713" y="5545138"/>
          <p14:tracePt t="77953" x="7967663" y="5562600"/>
          <p14:tracePt t="77961" x="7950200" y="5581650"/>
          <p14:tracePt t="77970" x="7950200" y="5589588"/>
          <p14:tracePt t="77977" x="7913688" y="5626100"/>
          <p14:tracePt t="77985" x="7913688" y="5635625"/>
          <p14:tracePt t="77993" x="7894638" y="5645150"/>
          <p14:tracePt t="78001" x="7885113" y="5654675"/>
          <p14:tracePt t="78009" x="7867650" y="5672138"/>
          <p14:tracePt t="78018" x="7858125" y="5672138"/>
          <p14:tracePt t="78025" x="7840663" y="5681663"/>
          <p14:tracePt t="78034" x="7831138" y="5691188"/>
          <p14:tracePt t="78072" x="7821613" y="5699125"/>
          <p14:tracePt t="78368" x="7821613" y="5718175"/>
          <p14:tracePt t="78426" x="7794625" y="5735638"/>
          <p14:tracePt t="78432" x="7777163" y="5745163"/>
          <p14:tracePt t="78440" x="7767638" y="5754688"/>
          <p14:tracePt t="78449" x="7767638" y="5764213"/>
          <p14:tracePt t="78457" x="7740650" y="5781675"/>
          <p14:tracePt t="78472" x="7731125" y="5791200"/>
          <p14:tracePt t="78488" x="7721600" y="5800725"/>
          <p14:tracePt t="78602" x="7712075" y="5800725"/>
          <p14:tracePt t="78610" x="7712075" y="5808663"/>
          <p14:tracePt t="78618" x="7712075" y="5827713"/>
          <p14:tracePt t="78624" x="7712075" y="5837238"/>
          <p14:tracePt t="78633" x="7694613" y="5854700"/>
          <p14:tracePt t="78640" x="7667625" y="5864225"/>
          <p14:tracePt t="78648" x="7658100" y="5873750"/>
          <p14:tracePt t="78656" x="7648575" y="5881688"/>
          <p14:tracePt t="78665" x="7631113" y="5891213"/>
          <p14:tracePt t="78672" x="7621588" y="5891213"/>
          <p14:tracePt t="78681" x="7621588" y="5900738"/>
          <p14:tracePt t="79250" x="7612063" y="5910263"/>
          <p14:tracePt t="79280" x="7612063" y="5918200"/>
          <p14:tracePt t="79288" x="7602538" y="5927725"/>
          <p14:tracePt t="79304" x="7602538" y="5937250"/>
          <p14:tracePt t="79320" x="7585075" y="5954713"/>
          <p14:tracePt t="79464" x="7575550" y="5973763"/>
          <p14:tracePt t="79472" x="7575550" y="5991225"/>
          <p14:tracePt t="79480" x="7567613" y="6000750"/>
          <p14:tracePt t="79489" x="7567613" y="6010275"/>
          <p14:tracePt t="79499" x="7567613" y="6018213"/>
          <p14:tracePt t="79505" x="7567613" y="6037263"/>
          <p14:tracePt t="79539" x="7558088" y="6046788"/>
          <p14:tracePt t="79929" x="7548563" y="6054725"/>
          <p14:tracePt t="80026" x="7548563" y="6046788"/>
          <p14:tracePt t="80057" x="7548563" y="6037263"/>
          <p14:tracePt t="80082" x="7548563" y="6018213"/>
          <p14:tracePt t="80090" x="7548563" y="6010275"/>
          <p14:tracePt t="80138" x="7548563" y="6000750"/>
          <p14:tracePt t="80244" x="7548563" y="5991225"/>
          <p14:tracePt t="80297" x="7575550" y="5991225"/>
          <p14:tracePt t="80305" x="7631113" y="5991225"/>
          <p14:tracePt t="80314" x="7675563" y="5991225"/>
          <p14:tracePt t="80321" x="7704138" y="5991225"/>
          <p14:tracePt t="80329" x="7731125" y="5991225"/>
          <p14:tracePt t="80337" x="7740650" y="5991225"/>
          <p14:tracePt t="80345" x="7748588" y="5991225"/>
          <p14:tracePt t="80450" x="7767638" y="5983288"/>
          <p14:tracePt t="80459" x="7794625" y="5954713"/>
          <p14:tracePt t="80465" x="7821613" y="5946775"/>
          <p14:tracePt t="80479" x="7840663" y="5937250"/>
          <p14:tracePt t="80481" x="7885113" y="5900738"/>
          <p14:tracePt t="80488" x="7921625" y="5891213"/>
          <p14:tracePt t="80498" x="7940675" y="5891213"/>
          <p14:tracePt t="80504" x="7967663" y="5881688"/>
          <p14:tracePt t="80512" x="7986713" y="5864225"/>
          <p14:tracePt t="80912" x="7967663" y="5854700"/>
          <p14:tracePt t="80921" x="7821613" y="5781675"/>
          <p14:tracePt t="80928" x="7621588" y="5708650"/>
          <p14:tracePt t="80936" x="7458075" y="5645150"/>
          <p14:tracePt t="80944" x="7212013" y="5535613"/>
          <p14:tracePt t="80952" x="6929438" y="5416550"/>
          <p14:tracePt t="80960" x="6691313" y="5307013"/>
          <p14:tracePt t="80969" x="6345238" y="5180013"/>
          <p14:tracePt t="80976" x="6172200" y="5133975"/>
          <p14:tracePt t="80984" x="5989638" y="5070475"/>
          <p14:tracePt t="80992" x="5853113" y="5043488"/>
          <p14:tracePt t="81000" x="5753100" y="4979988"/>
          <p14:tracePt t="81008" x="5724525" y="4970463"/>
          <p14:tracePt t="81016" x="5697538" y="4951413"/>
          <p14:tracePt t="81024" x="5688013" y="4943475"/>
          <p14:tracePt t="81033" x="5680075" y="4933950"/>
          <p14:tracePt t="81040" x="5670550" y="4924425"/>
          <p14:tracePt t="81048" x="5653088" y="4906963"/>
          <p14:tracePt t="81057" x="5624513" y="4870450"/>
          <p14:tracePt t="81068" x="5616575" y="4851400"/>
          <p14:tracePt t="81073" x="5580063" y="4787900"/>
          <p14:tracePt t="81084" x="5570538" y="4778375"/>
          <p14:tracePt t="81089" x="5551488" y="4751388"/>
          <p14:tracePt t="81101" x="5514975" y="4724400"/>
          <p14:tracePt t="81122" x="5334000" y="4632325"/>
          <p14:tracePt t="81130" x="5287963" y="4614863"/>
          <p14:tracePt t="81138" x="5205413" y="4587875"/>
          <p14:tracePt t="81145" x="5159375" y="4559300"/>
          <p14:tracePt t="81154" x="5114925" y="4541838"/>
          <p14:tracePt t="81160" x="5041900" y="4495800"/>
          <p14:tracePt t="81169" x="4959350" y="4459288"/>
          <p14:tracePt t="81177" x="4913313" y="4441825"/>
          <p14:tracePt t="81185" x="4849813" y="4413250"/>
          <p14:tracePt t="81193" x="4786313" y="4376738"/>
          <p14:tracePt t="81200" x="4740275" y="4349750"/>
          <p14:tracePt t="81208" x="4695825" y="4313238"/>
          <p14:tracePt t="81217" x="4649788" y="4295775"/>
          <p14:tracePt t="81226" x="4603750" y="4268788"/>
          <p14:tracePt t="81234" x="4567238" y="4249738"/>
          <p14:tracePt t="81244" x="4540250" y="4240213"/>
          <p14:tracePt t="81251" x="4521200" y="4222750"/>
          <p14:tracePt t="81260" x="4503738" y="4213225"/>
          <p14:tracePt t="81265" x="4484688" y="4195763"/>
          <p14:tracePt t="81273" x="4467225" y="4195763"/>
          <p14:tracePt t="81285" x="4448175" y="4167188"/>
          <p14:tracePt t="81289" x="4440238" y="4167188"/>
          <p14:tracePt t="81301" x="4421188" y="4140200"/>
          <p14:tracePt t="81305" x="4394200" y="4103688"/>
          <p14:tracePt t="81318" x="4367213" y="4057650"/>
          <p14:tracePt t="81322" x="4348163" y="4030663"/>
          <p14:tracePt t="81330" x="4303713" y="3984625"/>
          <p14:tracePt t="81338" x="4284663" y="3948113"/>
          <p14:tracePt t="81345" x="4248150" y="3921125"/>
          <p14:tracePt t="81354" x="4230688" y="3894138"/>
          <p14:tracePt t="81360" x="4184650" y="3848100"/>
          <p14:tracePt t="81369" x="4165600" y="3840163"/>
          <p14:tracePt t="81376" x="4148138" y="3830638"/>
          <p14:tracePt t="81384" x="4121150" y="3794125"/>
          <p14:tracePt t="81392" x="4094163" y="3767138"/>
          <p14:tracePt t="81400" x="4075113" y="3721100"/>
          <p14:tracePt t="81408" x="4038600" y="3684588"/>
          <p14:tracePt t="81416" x="4011613" y="3665538"/>
          <p14:tracePt t="81424" x="3948113" y="3629025"/>
          <p14:tracePt t="81433" x="3883025" y="3602038"/>
          <p14:tracePt t="81441" x="3802063" y="3548063"/>
          <p14:tracePt t="81451" x="3729038" y="3511550"/>
          <p14:tracePt t="81460" x="3665538" y="3475038"/>
          <p14:tracePt t="81467" x="3600450" y="3438525"/>
          <p14:tracePt t="81474" x="3527425" y="3382963"/>
          <p14:tracePt t="81481" x="3482975" y="3346450"/>
          <p14:tracePt t="81488" x="3463925" y="3328988"/>
          <p14:tracePt t="81498" x="3419475" y="3265488"/>
          <p14:tracePt t="81504" x="3409950" y="3255963"/>
          <p14:tracePt t="81512" x="3382963" y="3228975"/>
          <p14:tracePt t="81520" x="3373438" y="3209925"/>
          <p14:tracePt t="81528" x="3363913" y="3182938"/>
          <p14:tracePt t="81536" x="3336925" y="3155950"/>
          <p14:tracePt t="81544" x="3317875" y="3136900"/>
          <p14:tracePt t="81552" x="3309938" y="3100388"/>
          <p14:tracePt t="81560" x="3273425" y="3046413"/>
          <p14:tracePt t="81568" x="3254375" y="3009900"/>
          <p14:tracePt t="81576" x="3254375" y="2990850"/>
          <p14:tracePt t="81584" x="3244850" y="2963863"/>
          <p14:tracePt t="81592" x="3244850" y="2927350"/>
          <p14:tracePt t="81600" x="3227388" y="2890838"/>
          <p14:tracePt t="81608" x="3227388" y="2873375"/>
          <p14:tracePt t="81616" x="3227388" y="2854325"/>
          <p14:tracePt t="81624" x="3227388" y="2844800"/>
          <p14:tracePt t="81632" x="3227388" y="2808288"/>
          <p14:tracePt t="81642" x="3217863" y="2808288"/>
          <p14:tracePt t="81649" x="3217863" y="2790825"/>
          <p14:tracePt t="81657" x="3208338" y="2771775"/>
          <p14:tracePt t="81674" x="3208338" y="2763838"/>
          <p14:tracePt t="81684" x="3208338" y="2744788"/>
          <p14:tracePt t="81754" x="3208338" y="2727325"/>
          <p14:tracePt t="81762" x="3208338" y="2717800"/>
          <p14:tracePt t="81770" x="3208338" y="2698750"/>
          <p14:tracePt t="81786" x="3208338" y="2690813"/>
          <p14:tracePt t="81793" x="3208338" y="2671763"/>
          <p14:tracePt t="81801" x="3217863" y="2662238"/>
          <p14:tracePt t="81809" x="3217863" y="2654300"/>
          <p14:tracePt t="81843" x="3217863" y="2644775"/>
          <p14:tracePt t="81905" x="3217863" y="2625725"/>
          <p14:tracePt t="81920" x="3208338" y="2608263"/>
          <p14:tracePt t="81928" x="3171825" y="2598738"/>
          <p14:tracePt t="81936" x="3163888" y="2598738"/>
          <p14:tracePt t="81944" x="3127375" y="2581275"/>
          <p14:tracePt t="81952" x="3108325" y="2581275"/>
          <p14:tracePt t="81960" x="3081338" y="2571750"/>
          <p14:tracePt t="81968" x="3071813" y="2571750"/>
          <p14:tracePt t="81984" x="3063875" y="2562225"/>
          <p14:tracePt t="82016" x="3054350" y="2554288"/>
          <p14:tracePt t="82060" x="3044825" y="2544763"/>
          <p14:tracePt t="82064" x="3035300" y="2544763"/>
          <p14:tracePt t="82073" x="3008313" y="2525713"/>
          <p14:tracePt t="82081" x="2990850" y="2525713"/>
          <p14:tracePt t="82089" x="2981325" y="2517775"/>
          <p14:tracePt t="82099" x="2962275" y="2508250"/>
          <p14:tracePt t="82104" x="2944813" y="2498725"/>
          <p14:tracePt t="82112" x="2935288" y="2489200"/>
          <p14:tracePt t="82120" x="2925763" y="2471738"/>
          <p14:tracePt t="82145" x="2925763" y="2452688"/>
          <p14:tracePt t="82153" x="2925763" y="2444750"/>
          <p14:tracePt t="82161" x="2925763" y="2435225"/>
          <p14:tracePt t="82169" x="2925763" y="2425700"/>
          <p14:tracePt t="82177" x="2925763" y="2408238"/>
          <p14:tracePt t="82193" x="2925763" y="2398713"/>
          <p14:tracePt t="82208" x="2925763" y="2389188"/>
          <p14:tracePt t="82217" x="2925763" y="2371725"/>
          <p14:tracePt t="82225" x="2944813" y="2343150"/>
          <p14:tracePt t="82241" x="2962275" y="2335213"/>
          <p14:tracePt t="82249" x="2962275" y="2325688"/>
          <p14:tracePt t="82296" x="2962275" y="2316163"/>
          <p14:tracePt t="82401" x="2962275" y="2306638"/>
          <p14:tracePt t="82432" x="2962275" y="2298700"/>
          <p14:tracePt t="82449" x="2962275" y="2289175"/>
          <p14:tracePt t="82465" x="2962275" y="2279650"/>
          <p14:tracePt t="82480" x="2962275" y="2270125"/>
          <p14:tracePt t="82520" x="2962275" y="2262188"/>
          <p14:tracePt t="82682" x="2962275" y="2233613"/>
          <p14:tracePt t="82705" x="2954338" y="2216150"/>
          <p14:tracePt t="82720" x="2944813" y="2197100"/>
          <p14:tracePt t="82728" x="2944813" y="2179638"/>
          <p14:tracePt t="82736" x="2935288" y="2160588"/>
          <p14:tracePt t="82752" x="2925763" y="2143125"/>
          <p14:tracePt t="82825" x="2917825" y="2133600"/>
          <p14:tracePt t="82850" x="2917825" y="2125663"/>
          <p14:tracePt t="82860" x="2925763" y="2116138"/>
          <p14:tracePt t="82865" x="2935288" y="2089150"/>
          <p14:tracePt t="82881" x="2954338" y="2070100"/>
          <p14:tracePt t="82890" x="2962275" y="2052638"/>
          <p14:tracePt t="82899" x="2981325" y="2033588"/>
          <p14:tracePt t="82905" x="2990850" y="2024063"/>
          <p14:tracePt t="82915" x="3008313" y="2016125"/>
          <p14:tracePt t="82929" x="3017838" y="1997075"/>
          <p14:tracePt t="82954" x="3017838" y="1987550"/>
          <p14:tracePt t="83042" x="3027363" y="1987550"/>
          <p14:tracePt t="83049" x="3044825" y="1997075"/>
          <p14:tracePt t="83056" x="3054350" y="1997075"/>
          <p14:tracePt t="83065" x="3090863" y="1997075"/>
          <p14:tracePt t="83072" x="3127375" y="1997075"/>
          <p14:tracePt t="83081" x="3181350" y="1997075"/>
          <p14:tracePt t="83090" x="3200400" y="1997075"/>
          <p14:tracePt t="83099" x="3236913" y="1997075"/>
          <p14:tracePt t="83179" x="3236913" y="2006600"/>
          <p14:tracePt t="83200" x="3244850" y="2024063"/>
          <p14:tracePt t="83224" x="3254375" y="2043113"/>
          <p14:tracePt t="83232" x="3273425" y="2052638"/>
          <p14:tracePt t="83240" x="3309938" y="2060575"/>
          <p14:tracePt t="83248" x="3327400" y="2070100"/>
          <p14:tracePt t="83257" x="3336925" y="2089150"/>
          <p14:tracePt t="83265" x="3346450" y="2097088"/>
          <p14:tracePt t="83272" x="3363913" y="2106613"/>
          <p14:tracePt t="83293" x="3382963" y="2125663"/>
          <p14:tracePt t="83313" x="3409950" y="2152650"/>
          <p14:tracePt t="83320" x="3409950" y="2160588"/>
          <p14:tracePt t="83328" x="3427413" y="2189163"/>
          <p14:tracePt t="83344" x="3436938" y="2197100"/>
          <p14:tracePt t="83360" x="3455988" y="2216150"/>
          <p14:tracePt t="83368" x="3455988" y="2225675"/>
          <p14:tracePt t="83384" x="3455988" y="2243138"/>
          <p14:tracePt t="83392" x="3463925" y="2262188"/>
          <p14:tracePt t="83400" x="3463925" y="2270125"/>
          <p14:tracePt t="83408" x="3473450" y="2270125"/>
          <p14:tracePt t="83416" x="3473450" y="2279650"/>
          <p14:tracePt t="83440" x="3473450" y="2298700"/>
          <p14:tracePt t="83546" x="3482975" y="2306638"/>
          <p14:tracePt t="83678" x="3482975" y="2298700"/>
          <p14:tracePt t="83689" x="3482975" y="2279650"/>
          <p14:tracePt t="83713" x="3482975" y="2270125"/>
          <p14:tracePt t="83721" x="3473450" y="2252663"/>
          <p14:tracePt t="83728" x="3455988" y="2233613"/>
          <p14:tracePt t="83736" x="3446463" y="2225675"/>
          <p14:tracePt t="83752" x="3427413" y="2225675"/>
          <p14:tracePt t="83769" x="3419475" y="2225675"/>
          <p14:tracePt t="83850" x="3409950" y="2225675"/>
          <p14:tracePt t="83882" x="3382963" y="2225675"/>
          <p14:tracePt t="83890" x="3336925" y="2225675"/>
          <p14:tracePt t="83898" x="3309938" y="2225675"/>
          <p14:tracePt t="83906" x="3254375" y="2225675"/>
          <p14:tracePt t="83915" x="3227388" y="2225675"/>
          <p14:tracePt t="83920" x="3181350" y="2225675"/>
          <p14:tracePt t="83928" x="3163888" y="2225675"/>
          <p14:tracePt t="83936" x="3154363" y="2225675"/>
          <p14:tracePt t="83944" x="3144838" y="2225675"/>
          <p14:tracePt t="83952" x="3136900" y="2216150"/>
          <p14:tracePt t="84043" x="3127375" y="2216150"/>
          <p14:tracePt t="84064" x="3117850" y="2216150"/>
          <p14:tracePt t="84073" x="3108325" y="2216150"/>
          <p14:tracePt t="84081" x="3090863" y="2216150"/>
          <p14:tracePt t="84093" x="3081338" y="2216150"/>
          <p14:tracePt t="84400" x="3063875" y="2206625"/>
          <p14:tracePt t="84408" x="3054350" y="2197100"/>
          <p14:tracePt t="84416" x="3054350" y="2179638"/>
          <p14:tracePt t="84424" x="3044825" y="2170113"/>
          <p14:tracePt t="84448" x="3044825" y="2160588"/>
          <p14:tracePt t="84769" x="3035300" y="2160588"/>
          <p14:tracePt t="84777" x="3017838" y="2160588"/>
          <p14:tracePt t="84785" x="3008313" y="2160588"/>
          <p14:tracePt t="84800" x="3008313" y="2170113"/>
          <p14:tracePt t="85058" x="3017838" y="2143125"/>
          <p14:tracePt t="85065" x="3035300" y="2133600"/>
          <p14:tracePt t="85072" x="3044825" y="2133600"/>
          <p14:tracePt t="85081" x="3054350" y="2125663"/>
          <p14:tracePt t="85090" x="3063875" y="2125663"/>
          <p14:tracePt t="85100" x="3071813" y="2116138"/>
          <p14:tracePt t="85105" x="3090863" y="2097088"/>
          <p14:tracePt t="85114" x="3100388" y="2089150"/>
          <p14:tracePt t="85120" x="3117850" y="2079625"/>
          <p14:tracePt t="85128" x="3136900" y="2070100"/>
          <p14:tracePt t="85136" x="3154363" y="2052638"/>
          <p14:tracePt t="85152" x="3163888" y="2043113"/>
          <p14:tracePt t="85177" x="3171825" y="2043113"/>
          <p14:tracePt t="85193" x="3190875" y="2033588"/>
          <p14:tracePt t="85217" x="3208338" y="2033588"/>
          <p14:tracePt t="85225" x="3217863" y="2033588"/>
          <p14:tracePt t="85234" x="3227388" y="2033588"/>
          <p14:tracePt t="85241" x="3236913" y="2033588"/>
          <p14:tracePt t="85250" x="3263900" y="2033588"/>
          <p14:tracePt t="85256" x="3273425" y="2033588"/>
          <p14:tracePt t="85266" x="3309938" y="2033588"/>
          <p14:tracePt t="85272" x="3346450" y="2033588"/>
          <p14:tracePt t="85281" x="3363913" y="2033588"/>
          <p14:tracePt t="85289" x="3390900" y="2033588"/>
          <p14:tracePt t="85298" x="3400425" y="2033588"/>
          <p14:tracePt t="85315" x="3409950" y="2033588"/>
          <p14:tracePt t="85370" x="3419475" y="2033588"/>
          <p14:tracePt t="85401" x="3419475" y="2043113"/>
          <p14:tracePt t="85560" x="3419475" y="2052638"/>
          <p14:tracePt t="85714" x="3419475" y="2060575"/>
          <p14:tracePt t="85730" x="3427413" y="2079625"/>
          <p14:tracePt t="85736" x="3436938" y="2106613"/>
          <p14:tracePt t="85744" x="3455988" y="2125663"/>
          <p14:tracePt t="85752" x="3473450" y="2143125"/>
          <p14:tracePt t="85760" x="3490913" y="2160588"/>
          <p14:tracePt t="85768" x="3509963" y="2179638"/>
          <p14:tracePt t="85776" x="3536950" y="2216150"/>
          <p14:tracePt t="85784" x="3546475" y="2225675"/>
          <p14:tracePt t="85800" x="3556000" y="2243138"/>
          <p14:tracePt t="85808" x="3563938" y="2243138"/>
          <p14:tracePt t="86002" x="3563938" y="2270125"/>
          <p14:tracePt t="86010" x="3656013" y="2325688"/>
          <p14:tracePt t="86018" x="3810000" y="2379663"/>
          <p14:tracePt t="86026" x="4002088" y="2462213"/>
          <p14:tracePt t="86033" x="4238625" y="2581275"/>
          <p14:tracePt t="86041" x="4557713" y="2727325"/>
          <p14:tracePt t="86049" x="4905375" y="2854325"/>
          <p14:tracePt t="86057" x="5251450" y="2982913"/>
          <p14:tracePt t="86066" x="5634038" y="3146425"/>
          <p14:tracePt t="86073" x="6016625" y="3273425"/>
          <p14:tracePt t="86083" x="6354763" y="3382963"/>
          <p14:tracePt t="86089" x="6664325" y="3419475"/>
          <p14:tracePt t="86103" x="6937375" y="3519488"/>
          <p14:tracePt t="86105" x="7156450" y="3565525"/>
          <p14:tracePt t="86116" x="7339013" y="3584575"/>
          <p14:tracePt t="86121" x="7485063" y="3602038"/>
          <p14:tracePt t="86129" x="7631113" y="3602038"/>
          <p14:tracePt t="86137" x="7740650" y="3602038"/>
          <p14:tracePt t="86149" x="7813675" y="3602038"/>
          <p14:tracePt t="86153" x="7858125" y="3602038"/>
          <p14:tracePt t="86161" x="7931150" y="3584575"/>
          <p14:tracePt t="86169" x="7977188" y="3556000"/>
          <p14:tracePt t="86178" x="8004175" y="3548063"/>
          <p14:tracePt t="86184" x="8050213" y="3529013"/>
          <p14:tracePt t="86195" x="8104188" y="3502025"/>
          <p14:tracePt t="86200" x="8150225" y="3492500"/>
          <p14:tracePt t="86208" x="8196263" y="3475038"/>
          <p14:tracePt t="86216" x="8259763" y="3446463"/>
          <p14:tracePt t="86224" x="8342313" y="3402013"/>
          <p14:tracePt t="86232" x="8396288" y="3392488"/>
          <p14:tracePt t="86240" x="8478838" y="3382963"/>
          <p14:tracePt t="86249" x="8551863" y="3365500"/>
          <p14:tracePt t="86256" x="8651875" y="3328988"/>
          <p14:tracePt t="86264" x="8705850" y="3309938"/>
          <p14:tracePt t="86272" x="8770938" y="3302000"/>
          <p14:tracePt t="86281" x="8842375" y="3273425"/>
          <p14:tracePt t="86288" x="8907463" y="3255963"/>
          <p14:tracePt t="86298" x="8970963" y="3236913"/>
          <p14:tracePt t="86304" x="9017000" y="3219450"/>
          <p14:tracePt t="86313" x="9043988" y="3209925"/>
          <p14:tracePt t="86320" x="9061450" y="3209925"/>
          <p14:tracePt t="86331" x="9080500" y="3200400"/>
          <p14:tracePt t="86336" x="9097963" y="3200400"/>
          <p14:tracePt t="86345" x="9107488" y="3200400"/>
          <p14:tracePt t="86352" x="9117013" y="3200400"/>
          <p14:tracePt t="86361" x="9134475" y="3200400"/>
          <p14:tracePt t="88394" x="8415338" y="3638550"/>
          <p14:tracePt t="88403" x="7894638" y="3638550"/>
          <p14:tracePt t="88408" x="7448550" y="3638550"/>
          <p14:tracePt t="88417" x="7073900" y="3638550"/>
          <p14:tracePt t="88424" x="6664325" y="3638550"/>
          <p14:tracePt t="88433" x="6435725" y="3638550"/>
          <p14:tracePt t="88440" x="6235700" y="3638550"/>
          <p14:tracePt t="88448" x="6072188" y="3638550"/>
          <p14:tracePt t="88456" x="5926138" y="3611563"/>
          <p14:tracePt t="88465" x="5834063" y="3584575"/>
          <p14:tracePt t="88472" x="5697538" y="3548063"/>
          <p14:tracePt t="88482" x="5570538" y="3511550"/>
          <p14:tracePt t="88488" x="5424488" y="3482975"/>
          <p14:tracePt t="88497" x="5268913" y="3475038"/>
          <p14:tracePt t="88504" x="5105400" y="3455988"/>
          <p14:tracePt t="88514" x="4922838" y="3429000"/>
          <p14:tracePt t="88520" x="4722813" y="3392488"/>
          <p14:tracePt t="88529" x="4557713" y="3375025"/>
          <p14:tracePt t="88536" x="4376738" y="3328988"/>
          <p14:tracePt t="88545" x="4238625" y="3319463"/>
          <p14:tracePt t="88552" x="4148138" y="3302000"/>
          <p14:tracePt t="88561" x="4075113" y="3292475"/>
          <p14:tracePt t="88568" x="4011613" y="3255963"/>
          <p14:tracePt t="88576" x="3965575" y="3246438"/>
          <p14:tracePt t="88584" x="3948113" y="3219450"/>
          <p14:tracePt t="88592" x="3938588" y="3219450"/>
          <p14:tracePt t="88600" x="3929063" y="3219450"/>
          <p14:tracePt t="88608" x="3911600" y="3209925"/>
          <p14:tracePt t="88616" x="3875088" y="3200400"/>
          <p14:tracePt t="88624" x="3829050" y="3200400"/>
          <p14:tracePt t="88632" x="3756025" y="3182938"/>
          <p14:tracePt t="88640" x="3719513" y="3182938"/>
          <p14:tracePt t="88649" x="3629025" y="3163888"/>
          <p14:tracePt t="88656" x="3573463" y="3163888"/>
          <p14:tracePt t="88666" x="3482975" y="3127375"/>
          <p14:tracePt t="88673" x="3400425" y="3090863"/>
          <p14:tracePt t="88683" x="3317875" y="3082925"/>
          <p14:tracePt t="88688" x="3281363" y="3054350"/>
          <p14:tracePt t="88699" x="3227388" y="3017838"/>
          <p14:tracePt t="88704" x="3200400" y="3009900"/>
          <p14:tracePt t="88714" x="3181350" y="2990850"/>
          <p14:tracePt t="88720" x="3144838" y="2963863"/>
          <p14:tracePt t="88731" x="3144838" y="2954338"/>
          <p14:tracePt t="88736" x="3127375" y="2936875"/>
          <p14:tracePt t="88744" x="3090863" y="2927350"/>
          <p14:tracePt t="88752" x="3063875" y="2917825"/>
          <p14:tracePt t="88760" x="3035300" y="2909888"/>
          <p14:tracePt t="88768" x="2990850" y="2881313"/>
          <p14:tracePt t="88776" x="2944813" y="2863850"/>
          <p14:tracePt t="88784" x="2917825" y="2854325"/>
          <p14:tracePt t="88794" x="2898775" y="2854325"/>
          <p14:tracePt t="88802" x="2881313" y="2827338"/>
          <p14:tracePt t="88808" x="2871788" y="2827338"/>
          <p14:tracePt t="88816" x="2862263" y="2817813"/>
          <p14:tracePt t="88824" x="2852738" y="2808288"/>
          <p14:tracePt t="88832" x="2852738" y="2800350"/>
          <p14:tracePt t="88840" x="2852738" y="2781300"/>
          <p14:tracePt t="88848" x="2852738" y="2754313"/>
          <p14:tracePt t="88856" x="2852738" y="2735263"/>
          <p14:tracePt t="88865" x="2852738" y="2690813"/>
          <p14:tracePt t="88872" x="2881313" y="2654300"/>
          <p14:tracePt t="88883" x="2889250" y="2625725"/>
          <p14:tracePt t="88890" x="2908300" y="2589213"/>
          <p14:tracePt t="88904" x="2935288" y="2525713"/>
          <p14:tracePt t="88907" x="2962275" y="2489200"/>
          <p14:tracePt t="88919" x="2998788" y="2444750"/>
          <p14:tracePt t="88922" x="3017838" y="2425700"/>
          <p14:tracePt t="88933" x="3027363" y="2408238"/>
          <p14:tracePt t="88936" x="3035300" y="2398713"/>
          <p14:tracePt t="88945" x="3044825" y="2379663"/>
          <p14:tracePt t="88953" x="3054350" y="2371725"/>
          <p14:tracePt t="88961" x="3063875" y="2371725"/>
          <p14:tracePt t="88993" x="3063875" y="2362200"/>
          <p14:tracePt t="89009" x="3063875" y="2343150"/>
          <p14:tracePt t="89474" x="3063875" y="2371725"/>
          <p14:tracePt t="89483" x="3063875" y="2408238"/>
          <p14:tracePt t="89491" x="3063875" y="2425700"/>
          <p14:tracePt t="89501" x="3063875" y="2452688"/>
          <p14:tracePt t="89504" x="3063875" y="2489200"/>
          <p14:tracePt t="89515" x="3063875" y="2498725"/>
          <p14:tracePt t="89520" x="3063875" y="2517775"/>
          <p14:tracePt t="89530" x="3063875" y="2554288"/>
          <p14:tracePt t="89544" x="3063875" y="2562225"/>
          <p14:tracePt t="89552" x="3063875" y="2571750"/>
          <p14:tracePt t="89560" x="3063875" y="2589213"/>
          <p14:tracePt t="89568" x="3063875" y="2608263"/>
          <p14:tracePt t="89576" x="3063875" y="2617788"/>
          <p14:tracePt t="89584" x="3063875" y="2635250"/>
          <p14:tracePt t="89593" x="3063875" y="2644775"/>
          <p14:tracePt t="89600" x="3063875" y="2654300"/>
          <p14:tracePt t="89610" x="3063875" y="2671763"/>
          <p14:tracePt t="89619" x="3063875" y="2681288"/>
          <p14:tracePt t="89626" x="3063875" y="2690813"/>
          <p14:tracePt t="89636" x="3063875" y="2717800"/>
          <p14:tracePt t="89642" x="3063875" y="2727325"/>
          <p14:tracePt t="89667" x="3063875" y="2735263"/>
          <p14:tracePt t="89702" x="3063875" y="2754313"/>
          <p14:tracePt t="90250" x="3081338" y="2717800"/>
          <p14:tracePt t="90256" x="3171825" y="2717800"/>
          <p14:tracePt t="90264" x="3263900" y="2717800"/>
          <p14:tracePt t="90272" x="3373438" y="2717800"/>
          <p14:tracePt t="90281" x="3463925" y="2717800"/>
          <p14:tracePt t="90288" x="3536950" y="2717800"/>
          <p14:tracePt t="90299" x="3600450" y="2717800"/>
          <p14:tracePt t="90305" x="3629025" y="2717800"/>
          <p14:tracePt t="90318" x="3636963" y="2717800"/>
          <p14:tracePt t="90344" x="3636963" y="2727325"/>
          <p14:tracePt t="90352" x="3629025" y="2744788"/>
          <p14:tracePt t="90360" x="3619500" y="2744788"/>
          <p14:tracePt t="90368" x="3592513" y="2763838"/>
          <p14:tracePt t="90384" x="3582988" y="2771775"/>
          <p14:tracePt t="90392" x="3573463" y="2781300"/>
          <p14:tracePt t="90400" x="3556000" y="2800350"/>
          <p14:tracePt t="90408" x="3546475" y="2800350"/>
          <p14:tracePt t="90416" x="3546475" y="2808288"/>
          <p14:tracePt t="90433" x="3536950" y="2808288"/>
          <p14:tracePt t="90448" x="3509963" y="2817813"/>
          <p14:tracePt t="90465" x="3500438" y="2817813"/>
          <p14:tracePt t="90473" x="3490913" y="2817813"/>
          <p14:tracePt t="90483" x="3473450" y="2827338"/>
          <p14:tracePt t="90488" x="3455988" y="2827338"/>
          <p14:tracePt t="90498" x="3427413" y="2827338"/>
          <p14:tracePt t="90504" x="3409950" y="2827338"/>
          <p14:tracePt t="90515" x="3373438" y="2827338"/>
          <p14:tracePt t="90521" x="3327400" y="2827338"/>
          <p14:tracePt t="90531" x="3290888" y="2827338"/>
          <p14:tracePt t="90536" x="3244850" y="2827338"/>
          <p14:tracePt t="90544" x="3208338" y="2827338"/>
          <p14:tracePt t="90552" x="3163888" y="2827338"/>
          <p14:tracePt t="90560" x="3136900" y="2827338"/>
          <p14:tracePt t="90568" x="3108325" y="2827338"/>
          <p14:tracePt t="90576" x="3081338" y="2827338"/>
          <p14:tracePt t="90585" x="3027363" y="2827338"/>
          <p14:tracePt t="90593" x="2990850" y="2844800"/>
          <p14:tracePt t="90602" x="2962275" y="2844800"/>
          <p14:tracePt t="90609" x="2935288" y="2854325"/>
          <p14:tracePt t="90617" x="2925763" y="2854325"/>
          <p14:tracePt t="90625" x="2917825" y="2854325"/>
          <p14:tracePt t="90768" x="2908300" y="2854325"/>
          <p14:tracePt t="90776" x="2881313" y="2854325"/>
          <p14:tracePt t="90793" x="2862263" y="2863850"/>
          <p14:tracePt t="90817" x="2852738" y="2873375"/>
          <p14:tracePt t="90826" x="2852738" y="2881313"/>
          <p14:tracePt t="90833" x="2852738" y="2890838"/>
          <p14:tracePt t="90841" x="2852738" y="2900363"/>
          <p14:tracePt t="90852" x="2852738" y="2909888"/>
          <p14:tracePt t="90857" x="2852738" y="2917825"/>
          <p14:tracePt t="90868" x="2852738" y="2927350"/>
          <p14:tracePt t="90873" x="2871788" y="2954338"/>
          <p14:tracePt t="90884" x="2908300" y="2954338"/>
          <p14:tracePt t="90889" x="2944813" y="2982913"/>
          <p14:tracePt t="90901" x="2981325" y="2990850"/>
          <p14:tracePt t="90905" x="3008313" y="2990850"/>
          <p14:tracePt t="90915" x="3035300" y="3000375"/>
          <p14:tracePt t="90921" x="3063875" y="3000375"/>
          <p14:tracePt t="90933" x="3100388" y="3000375"/>
          <p14:tracePt t="90937" x="3117850" y="3000375"/>
          <p14:tracePt t="91130" x="3127375" y="3000375"/>
          <p14:tracePt t="91168" x="3127375" y="2990850"/>
          <p14:tracePt t="91218" x="3127375" y="2982913"/>
          <p14:tracePt t="91234" x="3127375" y="2973388"/>
          <p14:tracePt t="91241" x="3127375" y="2946400"/>
          <p14:tracePt t="91249" x="3136900" y="2927350"/>
          <p14:tracePt t="91257" x="3136900" y="2917825"/>
          <p14:tracePt t="91267" x="3144838" y="2890838"/>
          <p14:tracePt t="91272" x="3154363" y="2890838"/>
          <p14:tracePt t="91281" x="3154363" y="2873375"/>
          <p14:tracePt t="91288" x="3163888" y="2863850"/>
          <p14:tracePt t="91300" x="3163888" y="2827338"/>
          <p14:tracePt t="91322" x="3163888" y="2817813"/>
          <p14:tracePt t="91448" x="3163888" y="2844800"/>
          <p14:tracePt t="91457" x="3163888" y="2854325"/>
          <p14:tracePt t="91465" x="3163888" y="2873375"/>
          <p14:tracePt t="91473" x="3163888" y="2881313"/>
          <p14:tracePt t="91483" x="3171825" y="2909888"/>
          <p14:tracePt t="91504" x="3181350" y="2927350"/>
          <p14:tracePt t="91520" x="3181350" y="2936875"/>
          <p14:tracePt t="91537" x="3181350" y="2946400"/>
          <p14:tracePt t="91553" x="3190875" y="2954338"/>
          <p14:tracePt t="91576" x="3200400" y="2963863"/>
          <p14:tracePt t="91592" x="3200400" y="2973388"/>
          <p14:tracePt t="91600" x="3208338" y="2973388"/>
          <p14:tracePt t="91624" x="3208338" y="2982913"/>
          <p14:tracePt t="91706" x="3236913" y="2982913"/>
          <p14:tracePt t="91713" x="3290888" y="2982913"/>
          <p14:tracePt t="91720" x="3354388" y="2982913"/>
          <p14:tracePt t="91730" x="3419475" y="2954338"/>
          <p14:tracePt t="91736" x="3482975" y="2917825"/>
          <p14:tracePt t="91744" x="3536950" y="2909888"/>
          <p14:tracePt t="91752" x="3582988" y="2900363"/>
          <p14:tracePt t="91760" x="3629025" y="2873375"/>
          <p14:tracePt t="91768" x="3656013" y="2863850"/>
          <p14:tracePt t="91776" x="3673475" y="2854325"/>
          <p14:tracePt t="92002" x="3702050" y="2854325"/>
          <p14:tracePt t="92008" x="3783013" y="2854325"/>
          <p14:tracePt t="92016" x="3892550" y="2854325"/>
          <p14:tracePt t="92024" x="4038600" y="2854325"/>
          <p14:tracePt t="92032" x="4202113" y="2854325"/>
          <p14:tracePt t="92040" x="4384675" y="2854325"/>
          <p14:tracePt t="92048" x="4567238" y="2854325"/>
          <p14:tracePt t="92056" x="4767263" y="2854325"/>
          <p14:tracePt t="92064" x="4932363" y="2854325"/>
          <p14:tracePt t="92072" x="5078413" y="2854325"/>
          <p14:tracePt t="92080" x="5187950" y="2873375"/>
          <p14:tracePt t="92088" x="5278438" y="2873375"/>
          <p14:tracePt t="92098" x="5341938" y="2881313"/>
          <p14:tracePt t="92115" x="5451475" y="2900363"/>
          <p14:tracePt t="92120" x="5514975" y="2900363"/>
          <p14:tracePt t="92130" x="5570538" y="2900363"/>
          <p14:tracePt t="92136" x="5653088" y="2936875"/>
          <p14:tracePt t="92144" x="5761038" y="2936875"/>
          <p14:tracePt t="92152" x="5853113" y="2936875"/>
          <p14:tracePt t="92160" x="5999163" y="2963863"/>
          <p14:tracePt t="92168" x="6145213" y="2990850"/>
          <p14:tracePt t="92176" x="6291263" y="3009900"/>
          <p14:tracePt t="92184" x="6454775" y="3027363"/>
          <p14:tracePt t="92192" x="6610350" y="3073400"/>
          <p14:tracePt t="92200" x="6754813" y="3082925"/>
          <p14:tracePt t="92209" x="6919913" y="3146425"/>
          <p14:tracePt t="92216" x="7056438" y="3155950"/>
          <p14:tracePt t="92225" x="7202488" y="3173413"/>
          <p14:tracePt t="92232" x="7312025" y="3192463"/>
          <p14:tracePt t="92240" x="7402513" y="3192463"/>
          <p14:tracePt t="92249" x="7502525" y="3219450"/>
          <p14:tracePt t="92256" x="7594600" y="3228975"/>
          <p14:tracePt t="92266" x="7631113" y="3236913"/>
          <p14:tracePt t="92272" x="7694613" y="3236913"/>
          <p14:tracePt t="92280" x="7704138" y="3236913"/>
          <p14:tracePt t="92288" x="7731125" y="3236913"/>
          <p14:tracePt t="92299" x="7777163" y="3236913"/>
          <p14:tracePt t="92305" x="7804150" y="3236913"/>
          <p14:tracePt t="92317" x="7850188" y="3236913"/>
          <p14:tracePt t="92320" x="7904163" y="3255963"/>
          <p14:tracePt t="92331" x="7967663" y="3273425"/>
          <p14:tracePt t="92336" x="8040688" y="3292475"/>
          <p14:tracePt t="92344" x="8140700" y="3319463"/>
          <p14:tracePt t="92352" x="8250238" y="3346450"/>
          <p14:tracePt t="92360" x="8359775" y="3375025"/>
          <p14:tracePt t="92368" x="8496300" y="3419475"/>
          <p14:tracePt t="92376" x="8605838" y="3446463"/>
          <p14:tracePt t="92384" x="8651875" y="3511550"/>
          <p14:tracePt t="92392" x="8724900" y="3548063"/>
          <p14:tracePt t="92400" x="8770938" y="3575050"/>
          <p14:tracePt t="92408" x="8834438" y="3584575"/>
          <p14:tracePt t="92416" x="8878888" y="3621088"/>
          <p14:tracePt t="92424" x="8907463" y="3629025"/>
          <p14:tracePt t="92434" x="8924925" y="3629025"/>
          <p14:tracePt t="92440" x="8961438" y="3638550"/>
          <p14:tracePt t="92456" x="8970963" y="3638550"/>
          <p14:tracePt t="92464" x="8980488" y="3638550"/>
          <p14:tracePt t="92483" x="8988425" y="3638550"/>
          <p14:tracePt t="92488" x="8997950" y="3638550"/>
          <p14:tracePt t="92498" x="9017000" y="3638550"/>
          <p14:tracePt t="92504" x="9024938" y="3638550"/>
          <p14:tracePt t="92514" x="9043988" y="3638550"/>
          <p14:tracePt t="92520" x="9053513" y="3638550"/>
          <p14:tracePt t="92536" x="9061450" y="3638550"/>
          <p14:tracePt t="92713" x="9080500" y="3657600"/>
          <p14:tracePt t="92720" x="9107488" y="3657600"/>
          <p14:tracePt t="92730" x="9117013" y="3665538"/>
          <p14:tracePt t="92744" x="9134475" y="3675063"/>
          <p14:tracePt t="94514" x="8277225" y="3803650"/>
          <p14:tracePt t="94520" x="7502525" y="3803650"/>
          <p14:tracePt t="94530" x="6800850" y="3803650"/>
          <p14:tracePt t="94538" x="6026150" y="3803650"/>
          <p14:tracePt t="94553" x="4430713" y="3803650"/>
          <p14:tracePt t="94561" x="3656013" y="3803650"/>
          <p14:tracePt t="94569" x="2990850" y="3803650"/>
          <p14:tracePt t="94577" x="2397125" y="3803650"/>
          <p14:tracePt t="94585" x="1914525" y="3803650"/>
          <p14:tracePt t="94593" x="1468438" y="3803650"/>
          <p14:tracePt t="94600" x="1057275" y="3803650"/>
          <p14:tracePt t="94609" x="830263" y="3803650"/>
          <p14:tracePt t="94616" x="628650" y="3803650"/>
          <p14:tracePt t="94625" x="455613" y="3803650"/>
          <p14:tracePt t="94632" x="346075" y="3803650"/>
          <p14:tracePt t="94642" x="255588" y="3803650"/>
          <p14:tracePt t="94653" x="192088" y="3803650"/>
          <p14:tracePt t="94658" x="163513" y="3803650"/>
          <p14:tracePt t="94669" x="136525" y="3803650"/>
          <p14:tracePt t="94674" x="119063" y="3803650"/>
          <p14:tracePt t="94685" x="90488" y="3803650"/>
          <p14:tracePt t="94702" x="82550" y="3803650"/>
          <p14:tracePt t="94745" x="73025" y="3794125"/>
          <p14:tracePt t="94752" x="73025" y="3784600"/>
          <p14:tracePt t="94760" x="73025" y="3775075"/>
          <p14:tracePt t="94776" x="73025" y="3767138"/>
          <p14:tracePt t="94784" x="73025" y="3738563"/>
          <p14:tracePt t="94792" x="73025" y="3730625"/>
          <p14:tracePt t="94800" x="73025" y="3684588"/>
          <p14:tracePt t="94808" x="73025" y="3665538"/>
          <p14:tracePt t="94816" x="73025" y="3638550"/>
          <p14:tracePt t="94826" x="127000" y="3592513"/>
          <p14:tracePt t="94836" x="209550" y="3538538"/>
          <p14:tracePt t="94842" x="319088" y="3475038"/>
          <p14:tracePt t="94851" x="455613" y="3419475"/>
          <p14:tracePt t="94858" x="611188" y="3338513"/>
          <p14:tracePt t="94868" x="757238" y="3309938"/>
          <p14:tracePt t="94873" x="903288" y="3265488"/>
          <p14:tracePt t="94882" x="1039813" y="3236913"/>
          <p14:tracePt t="94888" x="1139825" y="3182938"/>
          <p14:tracePt t="94897" x="1212850" y="3136900"/>
          <p14:tracePt t="94904" x="1239838" y="3127375"/>
          <p14:tracePt t="95002" x="1249363" y="3127375"/>
          <p14:tracePt t="95011" x="1285875" y="3119438"/>
          <p14:tracePt t="95020" x="1322388" y="3090863"/>
          <p14:tracePt t="95024" x="1358900" y="3090863"/>
          <p14:tracePt t="95032" x="1403350" y="3082925"/>
          <p14:tracePt t="95040" x="1512888" y="3054350"/>
          <p14:tracePt t="95048" x="1585913" y="3054350"/>
          <p14:tracePt t="95056" x="1685925" y="3009900"/>
          <p14:tracePt t="95064" x="1778000" y="3000375"/>
          <p14:tracePt t="95072" x="1860550" y="2990850"/>
          <p14:tracePt t="95081" x="1924050" y="2963863"/>
          <p14:tracePt t="95088" x="1960563" y="2954338"/>
          <p14:tracePt t="95097" x="1968500" y="2954338"/>
          <p14:tracePt t="95252" x="1997075" y="2946400"/>
          <p14:tracePt t="95257" x="2014538" y="2946400"/>
          <p14:tracePt t="95264" x="2051050" y="2946400"/>
          <p14:tracePt t="95272" x="2106613" y="2927350"/>
          <p14:tracePt t="95281" x="2151063" y="2927350"/>
          <p14:tracePt t="95288" x="2179638" y="2927350"/>
          <p14:tracePt t="95297" x="2251075" y="2927350"/>
          <p14:tracePt t="95304" x="2324100" y="2927350"/>
          <p14:tracePt t="95319" x="2379663" y="2927350"/>
          <p14:tracePt t="95321" x="2425700" y="2927350"/>
          <p14:tracePt t="95334" x="2452688" y="2927350"/>
          <p14:tracePt t="95336" x="2479675" y="2927350"/>
          <p14:tracePt t="95345" x="2489200" y="2927350"/>
          <p14:tracePt t="95826" x="2498725" y="2927350"/>
          <p14:tracePt t="95832" x="2516188" y="2900363"/>
          <p14:tracePt t="95840" x="2543175" y="2900363"/>
          <p14:tracePt t="95848" x="2598738" y="2900363"/>
          <p14:tracePt t="95856" x="2652713" y="2900363"/>
          <p14:tracePt t="95864" x="2708275" y="2900363"/>
          <p14:tracePt t="95872" x="2752725" y="2900363"/>
          <p14:tracePt t="95880" x="2771775" y="2900363"/>
          <p14:tracePt t="95889" x="2789238" y="2900363"/>
          <p14:tracePt t="95956" x="2798763" y="2890838"/>
          <p14:tracePt t="96889" x="2798763" y="2873375"/>
          <p14:tracePt t="96897" x="2798763" y="2863850"/>
          <p14:tracePt t="96904" x="2798763" y="2827338"/>
          <p14:tracePt t="96913" x="2798763" y="2817813"/>
          <p14:tracePt t="96921" x="2798763" y="2790825"/>
          <p14:tracePt t="96937" x="2798763" y="2763838"/>
          <p14:tracePt t="96946" x="2798763" y="2744788"/>
          <p14:tracePt t="96952" x="2798763" y="2735263"/>
          <p14:tracePt t="96968" x="2798763" y="2727325"/>
          <p14:tracePt t="96984" x="2798763" y="2708275"/>
          <p14:tracePt t="96992" x="2798763" y="2690813"/>
          <p14:tracePt t="97020" x="2808288" y="2681288"/>
          <p14:tracePt t="97026" x="2817813" y="2671763"/>
          <p14:tracePt t="97035" x="2825750" y="2654300"/>
          <p14:tracePt t="97040" x="2835275" y="2654300"/>
          <p14:tracePt t="97048" x="2844800" y="2644775"/>
          <p14:tracePt t="97056" x="2881313" y="2635250"/>
          <p14:tracePt t="97064" x="2898775" y="2625725"/>
          <p14:tracePt t="97072" x="2908300" y="2617788"/>
          <p14:tracePt t="97080" x="2917825" y="2608263"/>
          <p14:tracePt t="97088" x="2925763" y="2598738"/>
          <p14:tracePt t="97096" x="2935288" y="2598738"/>
          <p14:tracePt t="97116" x="2971800" y="2589213"/>
          <p14:tracePt t="97121" x="2981325" y="2589213"/>
          <p14:tracePt t="97136" x="2998788" y="2589213"/>
          <p14:tracePt t="97239" x="3008313" y="2589213"/>
          <p14:tracePt t="97240" x="3054350" y="2589213"/>
          <p14:tracePt t="97248" x="3127375" y="2589213"/>
          <p14:tracePt t="97256" x="3200400" y="2589213"/>
          <p14:tracePt t="97266" x="3273425" y="2598738"/>
          <p14:tracePt t="97273" x="3346450" y="2598738"/>
          <p14:tracePt t="97282" x="3419475" y="2598738"/>
          <p14:tracePt t="97289" x="3482975" y="2598738"/>
          <p14:tracePt t="97299" x="3536950" y="2598738"/>
          <p14:tracePt t="97305" x="3556000" y="2598738"/>
          <p14:tracePt t="97316" x="3573463" y="2598738"/>
          <p14:tracePt t="97402" x="3573463" y="2608263"/>
          <p14:tracePt t="97638" x="3573463" y="2617788"/>
          <p14:tracePt t="97645" x="3573463" y="2644775"/>
          <p14:tracePt t="97648" x="3556000" y="2654300"/>
          <p14:tracePt t="97656" x="3527425" y="2671763"/>
          <p14:tracePt t="97664" x="3527425" y="2681288"/>
          <p14:tracePt t="97672" x="3527425" y="2690813"/>
          <p14:tracePt t="97680" x="3527425" y="2698750"/>
          <p14:tracePt t="97688" x="3519488" y="2717800"/>
          <p14:tracePt t="98009" x="3509963" y="2717800"/>
          <p14:tracePt t="98248" x="3519488" y="2735263"/>
          <p14:tracePt t="98257" x="3592513" y="2808288"/>
          <p14:tracePt t="98264" x="3692525" y="2854325"/>
          <p14:tracePt t="98272" x="3756025" y="2900363"/>
          <p14:tracePt t="98281" x="3875088" y="2990850"/>
          <p14:tracePt t="98288" x="4011613" y="3063875"/>
          <p14:tracePt t="98296" x="4138613" y="3136900"/>
          <p14:tracePt t="98304" x="4267200" y="3246438"/>
          <p14:tracePt t="98313" x="4367213" y="3319463"/>
          <p14:tracePt t="98320" x="4503738" y="3419475"/>
          <p14:tracePt t="98333" x="4603750" y="3529013"/>
          <p14:tracePt t="98336" x="4703763" y="3629025"/>
          <p14:tracePt t="98347" x="4822825" y="3738563"/>
          <p14:tracePt t="98352" x="4941888" y="3840163"/>
          <p14:tracePt t="98360" x="5049838" y="3976688"/>
          <p14:tracePt t="98368" x="5214938" y="4122738"/>
          <p14:tracePt t="98376" x="5368925" y="4232275"/>
          <p14:tracePt t="98384" x="5507038" y="4332288"/>
          <p14:tracePt t="98392" x="5707063" y="4478338"/>
          <p14:tracePt t="98400" x="5862638" y="4568825"/>
          <p14:tracePt t="98408" x="6016625" y="4641850"/>
          <p14:tracePt t="98417" x="6153150" y="4732338"/>
          <p14:tracePt t="98424" x="6245225" y="4768850"/>
          <p14:tracePt t="98432" x="6362700" y="4805363"/>
          <p14:tracePt t="98440" x="6427788" y="4841875"/>
          <p14:tracePt t="98448" x="6472238" y="4860925"/>
          <p14:tracePt t="98457" x="6537325" y="4897438"/>
          <p14:tracePt t="98466" x="6581775" y="4924425"/>
          <p14:tracePt t="98474" x="6591300" y="4933950"/>
          <p14:tracePt t="98481" x="6591300" y="4951413"/>
          <p14:tracePt t="98488" x="6618288" y="4970463"/>
          <p14:tracePt t="98496" x="6627813" y="4997450"/>
          <p14:tracePt t="98504" x="6637338" y="5043488"/>
          <p14:tracePt t="98513" x="6664325" y="5070475"/>
          <p14:tracePt t="98520" x="6681788" y="5089525"/>
          <p14:tracePt t="98533" x="6718300" y="5133975"/>
          <p14:tracePt t="98538" x="6737350" y="5170488"/>
          <p14:tracePt t="98546" x="6773863" y="5189538"/>
          <p14:tracePt t="98552" x="6791325" y="5207000"/>
          <p14:tracePt t="98560" x="6846888" y="5243513"/>
          <p14:tracePt t="98568" x="6892925" y="5262563"/>
          <p14:tracePt t="98576" x="6937375" y="5270500"/>
          <p14:tracePt t="98584" x="6964363" y="5289550"/>
          <p14:tracePt t="98592" x="7000875" y="5299075"/>
          <p14:tracePt t="98600" x="7037388" y="5316538"/>
          <p14:tracePt t="98608" x="7046913" y="5316538"/>
          <p14:tracePt t="98616" x="7056438" y="5316538"/>
          <p14:tracePt t="98624" x="7073900" y="5316538"/>
          <p14:tracePt t="98865" x="7092950" y="5316538"/>
          <p14:tracePt t="98872" x="7156450" y="5316538"/>
          <p14:tracePt t="98880" x="7275513" y="5316538"/>
          <p14:tracePt t="98889" x="7366000" y="5280025"/>
          <p14:tracePt t="98897" x="7466013" y="5243513"/>
          <p14:tracePt t="98904" x="7558088" y="5216525"/>
          <p14:tracePt t="98912" x="7658100" y="5170488"/>
          <p14:tracePt t="98921" x="7794625" y="5116513"/>
          <p14:tracePt t="98929" x="7858125" y="5080000"/>
          <p14:tracePt t="98936" x="7921625" y="5033963"/>
          <p14:tracePt t="98946" x="7977188" y="4970463"/>
          <p14:tracePt t="98952" x="7994650" y="4960938"/>
          <p14:tracePt t="98961" x="8023225" y="4906963"/>
          <p14:tracePt t="98969" x="8023225" y="4870450"/>
          <p14:tracePt t="98977" x="8040688" y="4841875"/>
          <p14:tracePt t="98985" x="8050213" y="4814888"/>
          <p14:tracePt t="98994" x="8059738" y="4760913"/>
          <p14:tracePt t="99001" x="8067675" y="4724400"/>
          <p14:tracePt t="99009" x="8077200" y="4687888"/>
          <p14:tracePt t="99018" x="8104188" y="4641850"/>
          <p14:tracePt t="99025" x="8123238" y="4624388"/>
          <p14:tracePt t="99033" x="8132763" y="4605338"/>
          <p14:tracePt t="99041" x="8132763" y="4559300"/>
          <p14:tracePt t="99049" x="8140700" y="4551363"/>
          <p14:tracePt t="99058" x="8150225" y="4522788"/>
          <p14:tracePt t="99065" x="8159750" y="4505325"/>
          <p14:tracePt t="99081" x="8169275" y="4495800"/>
          <p14:tracePt t="99089" x="8177213" y="4478338"/>
          <p14:tracePt t="99105" x="8186738" y="4468813"/>
          <p14:tracePt t="99122" x="8196263" y="4459288"/>
          <p14:tracePt t="99130" x="8204200" y="4459288"/>
          <p14:tracePt t="99138" x="8213725" y="4449763"/>
          <p14:tracePt t="99146" x="8232775" y="4432300"/>
          <p14:tracePt t="99160" x="8240713" y="4422775"/>
          <p14:tracePt t="99168" x="8269288" y="4413250"/>
          <p14:tracePt t="99176" x="8286750" y="4405313"/>
          <p14:tracePt t="99184" x="8323263" y="4386263"/>
          <p14:tracePt t="99192" x="8350250" y="4368800"/>
          <p14:tracePt t="99200" x="8359775" y="4359275"/>
          <p14:tracePt t="99208" x="8378825" y="4359275"/>
          <p14:tracePt t="99216" x="8386763" y="4340225"/>
          <p14:tracePt t="99224" x="8396288" y="4322763"/>
          <p14:tracePt t="99232" x="8405813" y="4313238"/>
          <p14:tracePt t="99240" x="8415338" y="4295775"/>
          <p14:tracePt t="99264" x="8432800" y="4276725"/>
          <p14:tracePt t="99280" x="8442325" y="4268788"/>
          <p14:tracePt t="99314" x="8459788" y="4268788"/>
          <p14:tracePt t="99321" x="8469313" y="4268788"/>
          <p14:tracePt t="99330" x="8488363" y="4268788"/>
          <p14:tracePt t="99361" x="8496300" y="4276725"/>
          <p14:tracePt t="99368" x="8496300" y="4313238"/>
          <p14:tracePt t="99376" x="8496300" y="4340225"/>
          <p14:tracePt t="99384" x="8496300" y="4376738"/>
          <p14:tracePt t="99392" x="8459788" y="4413250"/>
          <p14:tracePt t="99400" x="8442325" y="4478338"/>
          <p14:tracePt t="99408" x="8405813" y="4522788"/>
          <p14:tracePt t="99417" x="8369300" y="4568825"/>
          <p14:tracePt t="99425" x="8332788" y="4587875"/>
          <p14:tracePt t="99433" x="8259763" y="4641850"/>
          <p14:tracePt t="99440" x="8223250" y="4651375"/>
          <p14:tracePt t="99448" x="8159750" y="4660900"/>
          <p14:tracePt t="99456" x="8132763" y="4697413"/>
          <p14:tracePt t="99464" x="8086725" y="4714875"/>
          <p14:tracePt t="99472" x="8040688" y="4714875"/>
          <p14:tracePt t="99480" x="7931150" y="4714875"/>
          <p14:tracePt t="99488" x="7804150" y="4714875"/>
          <p14:tracePt t="99496" x="7621588" y="4714875"/>
          <p14:tracePt t="99504" x="7475538" y="4741863"/>
          <p14:tracePt t="99740" x="7539038" y="4714875"/>
          <p14:tracePt t="99747" x="7675563" y="4651375"/>
          <p14:tracePt t="99754" x="7877175" y="4641850"/>
          <p14:tracePt t="99767" x="8113713" y="4568825"/>
          <p14:tracePt t="99770" x="8405813" y="4514850"/>
          <p14:tracePt t="99783" x="8742363" y="4514850"/>
          <p14:tracePt t="99785" x="9043988" y="4514850"/>
          <p14:tracePt t="102105" x="8788400" y="4030663"/>
          <p14:tracePt t="102112" x="8569325" y="4086225"/>
          <p14:tracePt t="102121" x="8415338" y="4086225"/>
          <p14:tracePt t="102132" x="8296275" y="4094163"/>
          <p14:tracePt t="102136" x="8186738" y="4113213"/>
          <p14:tracePt t="102146" x="8113713" y="4113213"/>
          <p14:tracePt t="102152" x="8031163" y="4140200"/>
          <p14:tracePt t="102160" x="7994650" y="4149725"/>
          <p14:tracePt t="102168" x="7931150" y="4149725"/>
          <p14:tracePt t="102176" x="7877175" y="4149725"/>
          <p14:tracePt t="102184" x="7804150" y="4149725"/>
          <p14:tracePt t="102192" x="7694613" y="4149725"/>
          <p14:tracePt t="102200" x="7567613" y="4149725"/>
          <p14:tracePt t="102208" x="7402513" y="4149725"/>
          <p14:tracePt t="102216" x="7239000" y="4149725"/>
          <p14:tracePt t="102225" x="7073900" y="4149725"/>
          <p14:tracePt t="102232" x="6919913" y="4149725"/>
          <p14:tracePt t="102241" x="6754813" y="4149725"/>
          <p14:tracePt t="102248" x="6591300" y="4149725"/>
          <p14:tracePt t="102256" x="6445250" y="4149725"/>
          <p14:tracePt t="102264" x="6318250" y="4149725"/>
          <p14:tracePt t="102272" x="6226175" y="4140200"/>
          <p14:tracePt t="102281" x="6162675" y="4130675"/>
          <p14:tracePt t="102289" x="6089650" y="4130675"/>
          <p14:tracePt t="102298" x="5999163" y="4130675"/>
          <p14:tracePt t="102305" x="5935663" y="4122738"/>
          <p14:tracePt t="102315" x="5880100" y="4122738"/>
          <p14:tracePt t="102321" x="5843588" y="4113213"/>
          <p14:tracePt t="102332" x="5780088" y="4086225"/>
          <p14:tracePt t="102337" x="5707063" y="4086225"/>
          <p14:tracePt t="102350" x="5607050" y="4067175"/>
          <p14:tracePt t="102352" x="5497513" y="4057650"/>
          <p14:tracePt t="102361" x="5351463" y="4040188"/>
          <p14:tracePt t="102368" x="5205413" y="3994150"/>
          <p14:tracePt t="102377" x="5032375" y="3984625"/>
          <p14:tracePt t="102384" x="4868863" y="3967163"/>
          <p14:tracePt t="102393" x="4667250" y="3940175"/>
          <p14:tracePt t="102400" x="4503738" y="3921125"/>
          <p14:tracePt t="102408" x="4376738" y="3894138"/>
          <p14:tracePt t="102416" x="4275138" y="3848100"/>
          <p14:tracePt t="102424" x="4194175" y="3821113"/>
          <p14:tracePt t="102432" x="4129088" y="3784600"/>
          <p14:tracePt t="102440" x="4111625" y="3767138"/>
          <p14:tracePt t="102448" x="4094163" y="3738563"/>
          <p14:tracePt t="102456" x="4094163" y="3702050"/>
          <p14:tracePt t="102465" x="4094163" y="3684588"/>
          <p14:tracePt t="102473" x="4084638" y="3657600"/>
          <p14:tracePt t="102489" x="4075113" y="3638550"/>
          <p14:tracePt t="102499" x="4057650" y="3621088"/>
          <p14:tracePt t="102505" x="4021138" y="3592513"/>
          <p14:tracePt t="102516" x="3975100" y="3575050"/>
          <p14:tracePt t="102520" x="3965575" y="3575050"/>
          <p14:tracePt t="102529" x="3902075" y="3548063"/>
          <p14:tracePt t="102536" x="3846513" y="3548063"/>
          <p14:tracePt t="102546" x="3783013" y="3519488"/>
          <p14:tracePt t="102552" x="3738563" y="3511550"/>
          <p14:tracePt t="102560" x="3692525" y="3475038"/>
          <p14:tracePt t="102568" x="3665538" y="3455988"/>
          <p14:tracePt t="102576" x="3646488" y="3438525"/>
          <p14:tracePt t="102584" x="3636963" y="3419475"/>
          <p14:tracePt t="102600" x="3636963" y="3392488"/>
          <p14:tracePt t="102608" x="3636963" y="3375025"/>
          <p14:tracePt t="102616" x="3636963" y="3346450"/>
          <p14:tracePt t="102624" x="3619500" y="3319463"/>
          <p14:tracePt t="102632" x="3609975" y="3302000"/>
          <p14:tracePt t="102642" x="3582988" y="3282950"/>
          <p14:tracePt t="102648" x="3563938" y="3273425"/>
          <p14:tracePt t="102656" x="3546475" y="3246438"/>
          <p14:tracePt t="102664" x="3527425" y="3236913"/>
          <p14:tracePt t="102672" x="3509963" y="3228975"/>
          <p14:tracePt t="102681" x="3482975" y="3219450"/>
          <p14:tracePt t="102689" x="3473450" y="3219450"/>
          <p14:tracePt t="102792" x="3463925" y="3209925"/>
          <p14:tracePt t="102809" x="3463925" y="3200400"/>
          <p14:tracePt t="102928" x="3463925" y="3192463"/>
          <p14:tracePt t="102952" x="3455988" y="3182938"/>
          <p14:tracePt t="102960" x="3436938" y="3173413"/>
          <p14:tracePt t="102968" x="3419475" y="3155950"/>
          <p14:tracePt t="103009" x="3419475" y="3146425"/>
          <p14:tracePt t="103052" x="3419475" y="3127375"/>
          <p14:tracePt t="103065" x="3419475" y="3119438"/>
          <p14:tracePt t="103229" x="3436938" y="3136900"/>
          <p14:tracePt t="103233" x="3482975" y="3155950"/>
          <p14:tracePt t="103241" x="3573463" y="3182938"/>
          <p14:tracePt t="103248" x="3673475" y="3228975"/>
          <p14:tracePt t="103256" x="3792538" y="3265488"/>
          <p14:tracePt t="103264" x="3892550" y="3328988"/>
          <p14:tracePt t="103272" x="3984625" y="3382963"/>
          <p14:tracePt t="103280" x="4048125" y="3402013"/>
          <p14:tracePt t="103288" x="4111625" y="3455988"/>
          <p14:tracePt t="103296" x="4194175" y="3511550"/>
          <p14:tracePt t="103304" x="4238625" y="3538538"/>
          <p14:tracePt t="103312" x="4275138" y="3565525"/>
          <p14:tracePt t="103320" x="4303713" y="3602038"/>
          <p14:tracePt t="103329" x="4357688" y="3648075"/>
          <p14:tracePt t="103336" x="4394200" y="3694113"/>
          <p14:tracePt t="103345" x="4476750" y="3767138"/>
          <p14:tracePt t="103352" x="4521200" y="3811588"/>
          <p14:tracePt t="103360" x="4603750" y="3867150"/>
          <p14:tracePt t="103368" x="4722813" y="3940175"/>
          <p14:tracePt t="103376" x="4840288" y="3984625"/>
          <p14:tracePt t="103384" x="4959350" y="4049713"/>
          <p14:tracePt t="103392" x="5086350" y="4103688"/>
          <p14:tracePt t="103400" x="5214938" y="4130675"/>
          <p14:tracePt t="103408" x="5314950" y="4159250"/>
          <p14:tracePt t="103416" x="5414963" y="4203700"/>
          <p14:tracePt t="103424" x="5497513" y="4240213"/>
          <p14:tracePt t="103432" x="5551488" y="4268788"/>
          <p14:tracePt t="103440" x="5597525" y="4286250"/>
          <p14:tracePt t="103448" x="5607050" y="4295775"/>
          <p14:tracePt t="103456" x="5616575" y="4295775"/>
          <p14:tracePt t="103521" x="5624513" y="4303713"/>
          <p14:tracePt t="103570" x="5643563" y="4303713"/>
          <p14:tracePt t="103579" x="5670550" y="4340225"/>
          <p14:tracePt t="103586" x="5688013" y="4359275"/>
          <p14:tracePt t="103596" x="5724525" y="4368800"/>
          <p14:tracePt t="103603" x="5743575" y="4386263"/>
          <p14:tracePt t="103610" x="5770563" y="4405313"/>
          <p14:tracePt t="103617" x="5807075" y="4441825"/>
          <p14:tracePt t="103625" x="5843588" y="4459288"/>
          <p14:tracePt t="103634" x="5870575" y="4468813"/>
          <p14:tracePt t="103640" x="5899150" y="4478338"/>
          <p14:tracePt t="103648" x="5916613" y="4486275"/>
          <p14:tracePt t="103656" x="5926138" y="4495800"/>
          <p14:tracePt t="103666" x="5935663" y="4505325"/>
          <p14:tracePt t="103744" x="5953125" y="4505325"/>
          <p14:tracePt t="103872" x="5962650" y="4505325"/>
          <p14:tracePt t="103880" x="5962650" y="4495800"/>
          <p14:tracePt t="103888" x="5962650" y="4486275"/>
          <p14:tracePt t="103896" x="5972175" y="4449763"/>
          <p14:tracePt t="103905" x="5972175" y="4432300"/>
          <p14:tracePt t="103913" x="5972175" y="4405313"/>
          <p14:tracePt t="103921" x="5972175" y="4395788"/>
          <p14:tracePt t="103930" x="5972175" y="4359275"/>
          <p14:tracePt t="103936" x="5972175" y="4349750"/>
          <p14:tracePt t="103952" x="5972175" y="4332288"/>
          <p14:tracePt t="103968" x="5972175" y="4322763"/>
          <p14:tracePt t="104088" x="5980113" y="4322763"/>
          <p14:tracePt t="104105" x="5980113" y="4332288"/>
          <p14:tracePt t="104121" x="5980113" y="4340225"/>
          <p14:tracePt t="104129" x="5980113" y="4349750"/>
          <p14:tracePt t="104144" x="5980113" y="4359275"/>
          <p14:tracePt t="104176" x="5980113" y="4368800"/>
          <p14:tracePt t="104253" x="5980113" y="4386263"/>
          <p14:tracePt t="104305" x="5980113" y="4395788"/>
          <p14:tracePt t="104321" x="5989638" y="4422775"/>
          <p14:tracePt t="104337" x="6007100" y="4441825"/>
          <p14:tracePt t="104344" x="6007100" y="4449763"/>
          <p14:tracePt t="104352" x="6007100" y="4478338"/>
          <p14:tracePt t="104360" x="6016625" y="4486275"/>
          <p14:tracePt t="104368" x="6016625" y="4495800"/>
          <p14:tracePt t="104376" x="6026150" y="4522788"/>
          <p14:tracePt t="104384" x="6026150" y="4532313"/>
          <p14:tracePt t="104736" x="6072188" y="4541838"/>
          <p14:tracePt t="104744" x="6226175" y="4587875"/>
          <p14:tracePt t="104752" x="6391275" y="4614863"/>
          <p14:tracePt t="104761" x="6554788" y="4632325"/>
          <p14:tracePt t="104768" x="6737350" y="4660900"/>
          <p14:tracePt t="104776" x="6883400" y="4678363"/>
          <p14:tracePt t="104784" x="7010400" y="4687888"/>
          <p14:tracePt t="104792" x="7110413" y="4705350"/>
          <p14:tracePt t="104800" x="7165975" y="4724400"/>
          <p14:tracePt t="104808" x="7183438" y="4724400"/>
          <p14:tracePt t="104816" x="7192963" y="4724400"/>
          <p14:tracePt t="105090" x="7202488" y="4732338"/>
          <p14:tracePt t="105097" x="7192963" y="4741863"/>
          <p14:tracePt t="105106" x="7138988" y="4778375"/>
          <p14:tracePt t="105116" x="7092950" y="4797425"/>
          <p14:tracePt t="105120" x="7056438" y="4824413"/>
          <p14:tracePt t="105129" x="7029450" y="4851400"/>
          <p14:tracePt t="105136" x="6983413" y="4860925"/>
          <p14:tracePt t="105146" x="6964363" y="4878388"/>
          <p14:tracePt t="105152" x="6919913" y="4906963"/>
          <p14:tracePt t="105168" x="6910388" y="4906963"/>
          <p14:tracePt t="105176" x="6900863" y="4906963"/>
          <p14:tracePt t="105217" x="6892925" y="4906963"/>
          <p14:tracePt t="105234" x="6883400" y="4906963"/>
          <p14:tracePt t="105250" x="6856413" y="4906963"/>
          <p14:tracePt t="105258" x="6837363" y="4906963"/>
          <p14:tracePt t="105269" x="6783388" y="4906963"/>
          <p14:tracePt t="105274" x="6746875" y="4906963"/>
          <p14:tracePt t="105284" x="6691313" y="4906963"/>
          <p14:tracePt t="105288" x="6627813" y="4887913"/>
          <p14:tracePt t="105298" x="6581775" y="4878388"/>
          <p14:tracePt t="105304" x="6527800" y="4878388"/>
          <p14:tracePt t="105313" x="6500813" y="4870450"/>
          <p14:tracePt t="105320" x="6472238" y="4870450"/>
          <p14:tracePt t="105329" x="6464300" y="4860925"/>
          <p14:tracePt t="105384" x="6454775" y="4851400"/>
          <p14:tracePt t="105392" x="6454775" y="4841875"/>
          <p14:tracePt t="105400" x="6454775" y="4833938"/>
          <p14:tracePt t="105416" x="6472238" y="4814888"/>
          <p14:tracePt t="105424" x="6472238" y="4805363"/>
          <p14:tracePt t="105432" x="6491288" y="4797425"/>
          <p14:tracePt t="105440" x="6500813" y="4787900"/>
          <p14:tracePt t="105448" x="6508750" y="4787900"/>
          <p14:tracePt t="105456" x="6518275" y="4778375"/>
          <p14:tracePt t="105602" x="6527800" y="4778375"/>
          <p14:tracePt t="105610" x="6527800" y="4797425"/>
          <p14:tracePt t="105619" x="6527800" y="4805363"/>
          <p14:tracePt t="105625" x="6545263" y="4824413"/>
          <p14:tracePt t="105633" x="6554788" y="4824413"/>
          <p14:tracePt t="105641" x="6554788" y="4841875"/>
          <p14:tracePt t="105649" x="6564313" y="4851400"/>
          <p14:tracePt t="105656" x="6573838" y="4860925"/>
          <p14:tracePt t="105664" x="6581775" y="4860925"/>
          <p14:tracePt t="105672" x="6591300" y="4870450"/>
          <p14:tracePt t="105680" x="6600825" y="4878388"/>
          <p14:tracePt t="105834" x="6618288" y="4878388"/>
          <p14:tracePt t="106081" x="6637338" y="4887913"/>
          <p14:tracePt t="106088" x="6645275" y="4897438"/>
          <p14:tracePt t="106104" x="6654800" y="4897438"/>
          <p14:tracePt t="106114" x="6673850" y="4914900"/>
          <p14:tracePt t="106128" x="6681788" y="4924425"/>
          <p14:tracePt t="106154" x="6700838" y="4924425"/>
          <p14:tracePt t="106162" x="6710363" y="4924425"/>
          <p14:tracePt t="106169" x="6718300" y="4924425"/>
          <p14:tracePt t="106178" x="6746875" y="4924425"/>
          <p14:tracePt t="106185" x="6764338" y="4924425"/>
          <p14:tracePt t="106194" x="6783388" y="4924425"/>
          <p14:tracePt t="106201" x="6791325" y="4924425"/>
          <p14:tracePt t="106209" x="6800850" y="4924425"/>
          <p14:tracePt t="106217" x="6810375" y="4924425"/>
          <p14:tracePt t="106225" x="6827838" y="4924425"/>
          <p14:tracePt t="106271" x="6827838" y="4914900"/>
          <p14:tracePt t="106273" x="6837363" y="4914900"/>
          <p14:tracePt t="106280" x="6846888" y="4906963"/>
          <p14:tracePt t="106288" x="6873875" y="4906963"/>
          <p14:tracePt t="106297" x="6883400" y="4897438"/>
          <p14:tracePt t="106304" x="6892925" y="4887913"/>
          <p14:tracePt t="106313" x="6900863" y="4878388"/>
          <p14:tracePt t="106320" x="6910388" y="4870450"/>
          <p14:tracePt t="106466" x="6919913" y="4870450"/>
          <p14:tracePt t="106490" x="6929438" y="4870450"/>
          <p14:tracePt t="106505" x="6964363" y="4878388"/>
          <p14:tracePt t="106512" x="6973888" y="4887913"/>
          <p14:tracePt t="106520" x="7029450" y="4897438"/>
          <p14:tracePt t="106530" x="7065963" y="4906963"/>
          <p14:tracePt t="106536" x="7102475" y="4924425"/>
          <p14:tracePt t="106545" x="7156450" y="4943475"/>
          <p14:tracePt t="106553" x="7175500" y="4943475"/>
          <p14:tracePt t="106562" x="7212013" y="4943475"/>
          <p14:tracePt t="106568" x="7219950" y="4943475"/>
          <p14:tracePt t="106818" x="7229475" y="4943475"/>
          <p14:tracePt t="106824" x="7265988" y="4924425"/>
          <p14:tracePt t="106832" x="7275513" y="4914900"/>
          <p14:tracePt t="106840" x="7312025" y="4887913"/>
          <p14:tracePt t="106848" x="7339013" y="4878388"/>
          <p14:tracePt t="106856" x="7375525" y="4841875"/>
          <p14:tracePt t="106864" x="7392988" y="4833938"/>
          <p14:tracePt t="106872" x="7402513" y="4824413"/>
          <p14:tracePt t="107010" x="7392988" y="4833938"/>
          <p14:tracePt t="107018" x="7385050" y="4841875"/>
          <p14:tracePt t="107090" x="7366000" y="4841875"/>
          <p14:tracePt t="107098" x="7329488" y="4841875"/>
          <p14:tracePt t="107105" x="7283450" y="4841875"/>
          <p14:tracePt t="107116" x="7248525" y="4841875"/>
          <p14:tracePt t="107121" x="7192963" y="4841875"/>
          <p14:tracePt t="107134" x="7138988" y="4841875"/>
          <p14:tracePt t="107137" x="7046913" y="4841875"/>
          <p14:tracePt t="107149" x="6973888" y="4841875"/>
          <p14:tracePt t="107153" x="6892925" y="4841875"/>
          <p14:tracePt t="107165" x="6819900" y="4841875"/>
          <p14:tracePt t="107170" x="6764338" y="4841875"/>
          <p14:tracePt t="107181" x="6710363" y="4841875"/>
          <p14:tracePt t="107187" x="6664325" y="4841875"/>
          <p14:tracePt t="107194" x="6627813" y="4841875"/>
          <p14:tracePt t="107203" x="6581775" y="4841875"/>
          <p14:tracePt t="107209" x="6554788" y="4841875"/>
          <p14:tracePt t="107217" x="6527800" y="4841875"/>
          <p14:tracePt t="107225" x="6508750" y="4841875"/>
          <p14:tracePt t="107234" x="6491288" y="4841875"/>
          <p14:tracePt t="107241" x="6472238" y="4841875"/>
          <p14:tracePt t="107249" x="6464300" y="4841875"/>
          <p14:tracePt t="107265" x="6445250" y="4841875"/>
          <p14:tracePt t="107273" x="6435725" y="4833938"/>
          <p14:tracePt t="107280" x="6435725" y="4824413"/>
          <p14:tracePt t="107297" x="6427788" y="4787900"/>
          <p14:tracePt t="107304" x="6427788" y="4778375"/>
          <p14:tracePt t="107313" x="6418263" y="4760913"/>
          <p14:tracePt t="107320" x="6418263" y="4741863"/>
          <p14:tracePt t="107336" x="6418263" y="4714875"/>
          <p14:tracePt t="107345" x="6418263" y="4697413"/>
          <p14:tracePt t="107362" x="6418263" y="4668838"/>
          <p14:tracePt t="107369" x="6418263" y="4651375"/>
          <p14:tracePt t="107380" x="6435725" y="4605338"/>
          <p14:tracePt t="107386" x="6464300" y="4587875"/>
          <p14:tracePt t="107392" x="6491288" y="4559300"/>
          <p14:tracePt t="107401" x="6545263" y="4541838"/>
          <p14:tracePt t="107408" x="6591300" y="4532313"/>
          <p14:tracePt t="107416" x="6645275" y="4532313"/>
          <p14:tracePt t="107424" x="6700838" y="4532313"/>
          <p14:tracePt t="107432" x="6773863" y="4532313"/>
          <p14:tracePt t="107440" x="6819900" y="4532313"/>
          <p14:tracePt t="107448" x="6892925" y="4532313"/>
          <p14:tracePt t="107456" x="6929438" y="4532313"/>
          <p14:tracePt t="107465" x="6946900" y="4532313"/>
          <p14:tracePt t="107472" x="7019925" y="4559300"/>
          <p14:tracePt t="107480" x="7083425" y="4578350"/>
          <p14:tracePt t="107488" x="7119938" y="4595813"/>
          <p14:tracePt t="107497" x="7183438" y="4632325"/>
          <p14:tracePt t="107504" x="7248525" y="4651375"/>
          <p14:tracePt t="107513" x="7292975" y="4668838"/>
          <p14:tracePt t="107520" x="7312025" y="4687888"/>
          <p14:tracePt t="107537" x="7339013" y="4697413"/>
          <p14:tracePt t="107547" x="7348538" y="4705350"/>
          <p14:tracePt t="107594" x="7356475" y="4714875"/>
          <p14:tracePt t="107651" x="7356475" y="4724400"/>
          <p14:tracePt t="107660" x="7356475" y="4741863"/>
          <p14:tracePt t="107667" x="7339013" y="4760913"/>
          <p14:tracePt t="107674" x="7329488" y="4778375"/>
          <p14:tracePt t="107680" x="7319963" y="4797425"/>
          <p14:tracePt t="107688" x="7302500" y="4814888"/>
          <p14:tracePt t="107696" x="7283450" y="4841875"/>
          <p14:tracePt t="107704" x="7248525" y="4860925"/>
          <p14:tracePt t="107712" x="7229475" y="4870450"/>
          <p14:tracePt t="107720" x="7202488" y="4878388"/>
          <p14:tracePt t="107729" x="7183438" y="4887913"/>
          <p14:tracePt t="107736" x="7146925" y="4897438"/>
          <p14:tracePt t="107745" x="7146925" y="4906963"/>
          <p14:tracePt t="107752" x="7110413" y="4914900"/>
          <p14:tracePt t="107768" x="7102475" y="4914900"/>
          <p14:tracePt t="107776" x="7073900" y="4914900"/>
          <p14:tracePt t="107784" x="7065963" y="4924425"/>
          <p14:tracePt t="107800" x="7056438" y="4924425"/>
          <p14:tracePt t="107858" x="7029450" y="4924425"/>
          <p14:tracePt t="107866" x="7000875" y="4924425"/>
          <p14:tracePt t="107874" x="6946900" y="4924425"/>
          <p14:tracePt t="107883" x="6892925" y="4924425"/>
          <p14:tracePt t="107891" x="6800850" y="4924425"/>
          <p14:tracePt t="107896" x="6727825" y="4924425"/>
          <p14:tracePt t="107904" x="6637338" y="4924425"/>
          <p14:tracePt t="107912" x="6573838" y="4906963"/>
          <p14:tracePt t="107920" x="6508750" y="4878388"/>
          <p14:tracePt t="107928" x="6472238" y="4878388"/>
          <p14:tracePt t="107936" x="6435725" y="4870450"/>
          <p14:tracePt t="107945" x="6427788" y="4870450"/>
          <p14:tracePt t="107952" x="6418263" y="4860925"/>
          <p14:tracePt t="108035" x="6408738" y="4851400"/>
          <p14:tracePt t="108043" x="6408738" y="4824413"/>
          <p14:tracePt t="108051" x="6408738" y="4814888"/>
          <p14:tracePt t="108057" x="6391275" y="4797425"/>
          <p14:tracePt t="108065" x="6391275" y="4778375"/>
          <p14:tracePt t="108077" x="6381750" y="4768850"/>
          <p14:tracePt t="108080" x="6381750" y="4760913"/>
          <p14:tracePt t="108104" x="6381750" y="4741863"/>
          <p14:tracePt t="108120" x="6381750" y="4732338"/>
          <p14:tracePt t="108129" x="6381750" y="4724400"/>
          <p14:tracePt t="108136" x="6391275" y="4714875"/>
          <p14:tracePt t="108145" x="6418263" y="4705350"/>
          <p14:tracePt t="108152" x="6435725" y="4687888"/>
          <p14:tracePt t="108163" x="6464300" y="4678363"/>
          <p14:tracePt t="108169" x="6481763" y="4668838"/>
          <p14:tracePt t="108177" x="6491288" y="4660900"/>
          <p14:tracePt t="108185" x="6527800" y="4660900"/>
          <p14:tracePt t="108193" x="6554788" y="4641850"/>
          <p14:tracePt t="108201" x="6573838" y="4632325"/>
          <p14:tracePt t="108209" x="6581775" y="4624388"/>
          <p14:tracePt t="108217" x="6600825" y="4624388"/>
          <p14:tracePt t="108225" x="6618288" y="4614863"/>
          <p14:tracePt t="108241" x="6664325" y="4605338"/>
          <p14:tracePt t="108249" x="6664325" y="4595813"/>
          <p14:tracePt t="108257" x="6664325" y="4587875"/>
          <p14:tracePt t="108265" x="6673850" y="4587875"/>
          <p14:tracePt t="108275" x="6700838" y="4578350"/>
          <p14:tracePt t="108280" x="6710363" y="4578350"/>
          <p14:tracePt t="108291" x="6737350" y="4568825"/>
          <p14:tracePt t="108299" x="6764338" y="4568825"/>
          <p14:tracePt t="108307" x="6810375" y="4559300"/>
          <p14:tracePt t="108315" x="6846888" y="4551363"/>
          <p14:tracePt t="108322" x="6892925" y="4551363"/>
          <p14:tracePt t="108328" x="6946900" y="4551363"/>
          <p14:tracePt t="108336" x="7019925" y="4551363"/>
          <p14:tracePt t="108345" x="7092950" y="4551363"/>
          <p14:tracePt t="108352" x="7165975" y="4551363"/>
          <p14:tracePt t="108361" x="7275513" y="4551363"/>
          <p14:tracePt t="108368" x="7329488" y="4551363"/>
          <p14:tracePt t="108376" x="7429500" y="4551363"/>
          <p14:tracePt t="108384" x="7466013" y="4551363"/>
          <p14:tracePt t="108392" x="7521575" y="4551363"/>
          <p14:tracePt t="108400" x="7567613" y="4551363"/>
          <p14:tracePt t="108408" x="7575550" y="4559300"/>
          <p14:tracePt t="108424" x="7594600" y="4559300"/>
          <p14:tracePt t="108466" x="7602538" y="4568825"/>
          <p14:tracePt t="108482" x="7602538" y="4578350"/>
          <p14:tracePt t="108498" x="7602538" y="4587875"/>
          <p14:tracePt t="108507" x="7602538" y="4595813"/>
          <p14:tracePt t="108513" x="7602538" y="4614863"/>
          <p14:tracePt t="108520" x="7602538" y="4624388"/>
          <p14:tracePt t="108529" x="7602538" y="4632325"/>
          <p14:tracePt t="108569" x="7602538" y="4651375"/>
          <p14:tracePt t="108584" x="7594600" y="4660900"/>
          <p14:tracePt t="108592" x="7594600" y="4668838"/>
          <p14:tracePt t="108600" x="7585075" y="4678363"/>
          <p14:tracePt t="108624" x="7575550" y="4697413"/>
          <p14:tracePt t="108640" x="7567613" y="4705350"/>
          <p14:tracePt t="108648" x="7558088" y="4705350"/>
          <p14:tracePt t="108656" x="7548563" y="4714875"/>
          <p14:tracePt t="108665" x="7539038" y="4714875"/>
          <p14:tracePt t="108674" x="7531100" y="4714875"/>
          <p14:tracePt t="108680" x="7521575" y="4714875"/>
          <p14:tracePt t="108689" x="7512050" y="4724400"/>
          <p14:tracePt t="108704" x="7502525" y="4724400"/>
          <p14:tracePt t="108712" x="7494588" y="4724400"/>
          <p14:tracePt t="108721" x="7485063" y="4732338"/>
          <p14:tracePt t="108732" x="7475538" y="4741863"/>
          <p14:tracePt t="108736" x="7466013" y="4751388"/>
          <p14:tracePt t="108768" x="7458075" y="4768850"/>
          <p14:tracePt t="108800" x="7439025" y="4778375"/>
          <p14:tracePt t="109400" x="7439025" y="4787900"/>
          <p14:tracePt t="110202" x="7439025" y="4797425"/>
          <p14:tracePt t="110216" x="7439025" y="4841875"/>
          <p14:tracePt t="110224" x="7439025" y="4906963"/>
          <p14:tracePt t="110232" x="7439025" y="4943475"/>
          <p14:tracePt t="110240" x="7439025" y="4970463"/>
          <p14:tracePt t="110248" x="7439025" y="4987925"/>
          <p14:tracePt t="110256" x="7439025" y="5033963"/>
          <p14:tracePt t="110264" x="7439025" y="5053013"/>
          <p14:tracePt t="110272" x="7439025" y="5080000"/>
          <p14:tracePt t="110280" x="7439025" y="5106988"/>
          <p14:tracePt t="110288" x="7439025" y="5126038"/>
          <p14:tracePt t="110296" x="7439025" y="5143500"/>
          <p14:tracePt t="110304" x="7429500" y="5170488"/>
          <p14:tracePt t="110313" x="7421563" y="5180013"/>
          <p14:tracePt t="110320" x="7402513" y="5197475"/>
          <p14:tracePt t="110329" x="7385050" y="5216525"/>
          <p14:tracePt t="110337" x="7356475" y="5233988"/>
          <p14:tracePt t="110346" x="7339013" y="5243513"/>
          <p14:tracePt t="110352" x="7292975" y="5280025"/>
          <p14:tracePt t="110362" x="7239000" y="5316538"/>
          <p14:tracePt t="110368" x="7212013" y="5353050"/>
          <p14:tracePt t="110376" x="7165975" y="5372100"/>
          <p14:tracePt t="110384" x="7138988" y="5408613"/>
          <p14:tracePt t="110393" x="7083425" y="5453063"/>
          <p14:tracePt t="110400" x="7037388" y="5489575"/>
          <p14:tracePt t="110408" x="7000875" y="5518150"/>
          <p14:tracePt t="110416" x="6983413" y="5554663"/>
          <p14:tracePt t="110424" x="6946900" y="5599113"/>
          <p14:tracePt t="110432" x="6929438" y="5626100"/>
          <p14:tracePt t="110441" x="6900863" y="5672138"/>
          <p14:tracePt t="110448" x="6892925" y="5691188"/>
          <p14:tracePt t="110457" x="6864350" y="5718175"/>
          <p14:tracePt t="110464" x="6846888" y="5735638"/>
          <p14:tracePt t="110473" x="6837363" y="5764213"/>
          <p14:tracePt t="110481" x="6827838" y="5764213"/>
          <p14:tracePt t="110488" x="6810375" y="5781675"/>
          <p14:tracePt t="110496" x="6791325" y="5800725"/>
          <p14:tracePt t="110504" x="6783388" y="5818188"/>
          <p14:tracePt t="110513" x="6773863" y="5818188"/>
          <p14:tracePt t="110520" x="6764338" y="5827713"/>
          <p14:tracePt t="110528" x="6754813" y="5845175"/>
          <p14:tracePt t="110536" x="6737350" y="5845175"/>
          <p14:tracePt t="110545" x="6727825" y="5854700"/>
          <p14:tracePt t="110562" x="6718300" y="5864225"/>
          <p14:tracePt t="110824" x="6700838" y="5854700"/>
          <p14:tracePt t="110849" x="6681788" y="5854700"/>
          <p14:tracePt t="110857" x="6664325" y="5845175"/>
          <p14:tracePt t="110865" x="6637338" y="5845175"/>
          <p14:tracePt t="110873" x="6610350" y="5837238"/>
          <p14:tracePt t="110880" x="6600825" y="5837238"/>
          <p14:tracePt t="110889" x="6581775" y="5827713"/>
          <p14:tracePt t="110905" x="6564313" y="5808663"/>
          <p14:tracePt t="110929" x="6554788" y="5808663"/>
          <p14:tracePt t="110944" x="6545263" y="5808663"/>
          <p14:tracePt t="111281" x="6537325" y="5800725"/>
          <p14:tracePt t="111289" x="6472238" y="5781675"/>
          <p14:tracePt t="111297" x="6381750" y="5754688"/>
          <p14:tracePt t="111304" x="6291263" y="5754688"/>
          <p14:tracePt t="111312" x="6208713" y="5727700"/>
          <p14:tracePt t="111320" x="6116638" y="5708650"/>
          <p14:tracePt t="111329" x="6035675" y="5681663"/>
          <p14:tracePt t="111336" x="5980113" y="5681663"/>
          <p14:tracePt t="111345" x="5907088" y="5681663"/>
          <p14:tracePt t="111352" x="5870575" y="5681663"/>
          <p14:tracePt t="111362" x="5862638" y="5681663"/>
          <p14:tracePt t="111442" x="5916613" y="5681663"/>
          <p14:tracePt t="111450" x="5999163" y="5681663"/>
          <p14:tracePt t="111460" x="6053138" y="5681663"/>
          <p14:tracePt t="111464" x="6089650" y="5672138"/>
          <p14:tracePt t="111472" x="6135688" y="5672138"/>
          <p14:tracePt t="111480" x="6145213" y="5672138"/>
          <p14:tracePt t="111488" x="6162675" y="5662613"/>
          <p14:tracePt t="111554" x="6162675" y="5645150"/>
          <p14:tracePt t="111658" x="6135688" y="5635625"/>
          <p14:tracePt t="111664" x="6116638" y="5635625"/>
          <p14:tracePt t="111672" x="6089650" y="5635625"/>
          <p14:tracePt t="111680" x="6043613" y="5654675"/>
          <p14:tracePt t="111688" x="6016625" y="5681663"/>
          <p14:tracePt t="111705" x="5989638" y="5691188"/>
          <p14:tracePt t="111712" x="5980113" y="5708650"/>
          <p14:tracePt t="111721" x="5972175" y="5727700"/>
          <p14:tracePt t="111729" x="5972175" y="5772150"/>
          <p14:tracePt t="111737" x="5972175" y="5791200"/>
          <p14:tracePt t="111746" x="5953125" y="5818188"/>
          <p14:tracePt t="111753" x="5953125" y="5827713"/>
          <p14:tracePt t="111763" x="5953125" y="5837238"/>
          <p14:tracePt t="111785" x="5953125" y="5845175"/>
          <p14:tracePt t="111945" x="5953125" y="5837238"/>
          <p14:tracePt t="111953" x="5980113" y="5791200"/>
          <p14:tracePt t="111962" x="5999163" y="5764213"/>
          <p14:tracePt t="111969" x="6035675" y="5699125"/>
          <p14:tracePt t="111982" x="6089650" y="5654675"/>
          <p14:tracePt t="111985" x="6153150" y="5599113"/>
          <p14:tracePt t="111994" x="6199188" y="5562600"/>
          <p14:tracePt t="112000" x="6262688" y="5526088"/>
          <p14:tracePt t="112008" x="6326188" y="5499100"/>
          <p14:tracePt t="112016" x="6354763" y="5499100"/>
          <p14:tracePt t="112024" x="6391275" y="5481638"/>
          <p14:tracePt t="112058" x="6399213" y="5489575"/>
          <p14:tracePt t="112064" x="6399213" y="5508625"/>
          <p14:tracePt t="112072" x="6399213" y="5526088"/>
          <p14:tracePt t="112080" x="6399213" y="5572125"/>
          <p14:tracePt t="112088" x="6399213" y="5599113"/>
          <p14:tracePt t="112113" x="6399213" y="5699125"/>
          <p14:tracePt t="112120" x="6399213" y="5727700"/>
          <p14:tracePt t="112129" x="6399213" y="5754688"/>
          <p14:tracePt t="112136" x="6399213" y="5764213"/>
          <p14:tracePt t="112146" x="6399213" y="5772150"/>
          <p14:tracePt t="112153" x="6399213" y="5800725"/>
          <p14:tracePt t="112164" x="6399213" y="5808663"/>
          <p14:tracePt t="112183" x="6399213" y="5818188"/>
          <p14:tracePt t="112399" x="6399213" y="5800725"/>
          <p14:tracePt t="112405" x="6399213" y="5754688"/>
          <p14:tracePt t="112411" x="6399213" y="5745163"/>
          <p14:tracePt t="112417" x="6399213" y="5708650"/>
          <p14:tracePt t="112426" x="6399213" y="5672138"/>
          <p14:tracePt t="112433" x="6399213" y="5654675"/>
          <p14:tracePt t="112442" x="6399213" y="5635625"/>
          <p14:tracePt t="112448" x="6399213" y="5618163"/>
          <p14:tracePt t="112456" x="6391275" y="5599113"/>
          <p14:tracePt t="112464" x="6381750" y="5589588"/>
          <p14:tracePt t="112472" x="6372225" y="5572125"/>
          <p14:tracePt t="112512" x="6354763" y="5562600"/>
          <p14:tracePt t="112529" x="6345238" y="5562600"/>
          <p14:tracePt t="112536" x="6299200" y="5562600"/>
          <p14:tracePt t="112544" x="6235700" y="5572125"/>
          <p14:tracePt t="112553" x="6145213" y="5581650"/>
          <p14:tracePt t="112563" x="6080125" y="5589588"/>
          <p14:tracePt t="112569" x="6026150" y="5608638"/>
          <p14:tracePt t="112579" x="5980113" y="5626100"/>
          <p14:tracePt t="112586" x="5935663" y="5635625"/>
          <p14:tracePt t="112594" x="5907088" y="5645150"/>
          <p14:tracePt t="112602" x="5899150" y="5654675"/>
          <p14:tracePt t="112610" x="5889625" y="5662613"/>
          <p14:tracePt t="112617" x="5880100" y="5681663"/>
          <p14:tracePt t="112625" x="5870575" y="5691188"/>
          <p14:tracePt t="112633" x="5862638" y="5699125"/>
          <p14:tracePt t="112641" x="5862638" y="5708650"/>
          <p14:tracePt t="112657" x="5862638" y="5718175"/>
          <p14:tracePt t="112673" x="5862638" y="5727700"/>
          <p14:tracePt t="112778" x="5862638" y="5735638"/>
          <p14:tracePt t="112788" x="5870575" y="5735638"/>
          <p14:tracePt t="112792" x="5926138" y="5727700"/>
          <p14:tracePt t="112801" x="6007100" y="5681663"/>
          <p14:tracePt t="112809" x="6080125" y="5645150"/>
          <p14:tracePt t="112818" x="6162675" y="5618163"/>
          <p14:tracePt t="112825" x="6262688" y="5572125"/>
          <p14:tracePt t="112832" x="6335713" y="5562600"/>
          <p14:tracePt t="112840" x="6418263" y="5535613"/>
          <p14:tracePt t="112848" x="6445250" y="5535613"/>
          <p14:tracePt t="112856" x="6500813" y="5518150"/>
          <p14:tracePt t="112864" x="6518275" y="5518150"/>
          <p14:tracePt t="112872" x="6527800" y="5518150"/>
          <p14:tracePt t="112938" x="6537325" y="5518150"/>
          <p14:tracePt t="112945" x="6537325" y="5545138"/>
          <p14:tracePt t="112953" x="6537325" y="5589588"/>
          <p14:tracePt t="112963" x="6545263" y="5626100"/>
          <p14:tracePt t="112969" x="6545263" y="5672138"/>
          <p14:tracePt t="112979" x="6554788" y="5699125"/>
          <p14:tracePt t="112984" x="6581775" y="5745163"/>
          <p14:tracePt t="112993" x="6591300" y="5772150"/>
          <p14:tracePt t="113000" x="6591300" y="5791200"/>
          <p14:tracePt t="113008" x="6600825" y="5800725"/>
          <p14:tracePt t="113216" x="6600825" y="5754688"/>
          <p14:tracePt t="113224" x="6600825" y="5699125"/>
          <p14:tracePt t="113233" x="6581775" y="5635625"/>
          <p14:tracePt t="113241" x="6554788" y="5554663"/>
          <p14:tracePt t="113248" x="6545263" y="5499100"/>
          <p14:tracePt t="113256" x="6518275" y="5453063"/>
          <p14:tracePt t="113264" x="6491288" y="5372100"/>
          <p14:tracePt t="113273" x="6454775" y="5307013"/>
          <p14:tracePt t="113283" x="6418263" y="5262563"/>
          <p14:tracePt t="113288" x="6372225" y="5226050"/>
          <p14:tracePt t="113297" x="6308725" y="5160963"/>
          <p14:tracePt t="113304" x="6254750" y="5126038"/>
          <p14:tracePt t="113313" x="6172200" y="5070475"/>
          <p14:tracePt t="113320" x="6108700" y="4997450"/>
          <p14:tracePt t="113328" x="6080125" y="4979988"/>
          <p14:tracePt t="113336" x="6007100" y="4943475"/>
          <p14:tracePt t="113345" x="5972175" y="4924425"/>
          <p14:tracePt t="113352" x="5926138" y="4906963"/>
          <p14:tracePt t="113363" x="5899150" y="4878388"/>
          <p14:tracePt t="113369" x="5880100" y="4860925"/>
          <p14:tracePt t="113379" x="5862638" y="4841875"/>
          <p14:tracePt t="113385" x="5834063" y="4797425"/>
          <p14:tracePt t="113400" x="5834063" y="4778375"/>
          <p14:tracePt t="113408" x="5834063" y="4760913"/>
          <p14:tracePt t="113416" x="5834063" y="4751388"/>
          <p14:tracePt t="113424" x="5826125" y="4714875"/>
          <p14:tracePt t="113432" x="5807075" y="4687888"/>
          <p14:tracePt t="113440" x="5807075" y="4668838"/>
          <p14:tracePt t="113448" x="5797550" y="4651375"/>
          <p14:tracePt t="113456" x="5789613" y="4641850"/>
          <p14:tracePt t="113464" x="5770563" y="4605338"/>
          <p14:tracePt t="113473" x="5753100" y="4595813"/>
          <p14:tracePt t="113480" x="5734050" y="4578350"/>
          <p14:tracePt t="113488" x="5707063" y="4551363"/>
          <p14:tracePt t="113498" x="5670550" y="4541838"/>
          <p14:tracePt t="113504" x="5653088" y="4532313"/>
          <p14:tracePt t="113513" x="5624513" y="4514850"/>
          <p14:tracePt t="113520" x="5597525" y="4514850"/>
          <p14:tracePt t="113529" x="5551488" y="4505325"/>
          <p14:tracePt t="113536" x="5497513" y="4495800"/>
          <p14:tracePt t="113545" x="5461000" y="4486275"/>
          <p14:tracePt t="113552" x="5434013" y="4449763"/>
          <p14:tracePt t="113563" x="5387975" y="4441825"/>
          <p14:tracePt t="113569" x="5341938" y="4405313"/>
          <p14:tracePt t="113580" x="5324475" y="4395788"/>
          <p14:tracePt t="113584" x="5297488" y="4386263"/>
          <p14:tracePt t="113592" x="5260975" y="4349750"/>
          <p14:tracePt t="113600" x="5241925" y="4340225"/>
          <p14:tracePt t="113608" x="5224463" y="4340225"/>
          <p14:tracePt t="113616" x="5205413" y="4332288"/>
          <p14:tracePt t="113624" x="5187950" y="4322763"/>
          <p14:tracePt t="113632" x="5168900" y="4313238"/>
          <p14:tracePt t="113640" x="5151438" y="4303713"/>
          <p14:tracePt t="113648" x="5132388" y="4295775"/>
          <p14:tracePt t="113656" x="5086350" y="4286250"/>
          <p14:tracePt t="113672" x="5068888" y="4268788"/>
          <p14:tracePt t="113681" x="5049838" y="4259263"/>
          <p14:tracePt t="113698" x="5041900" y="4249738"/>
          <p14:tracePt t="113714" x="5032375" y="4240213"/>
          <p14:tracePt t="113729" x="5032375" y="4232275"/>
          <p14:tracePt t="113745" x="5014913" y="4203700"/>
          <p14:tracePt t="113753" x="5005388" y="4167188"/>
          <p14:tracePt t="113770" x="4995863" y="4159250"/>
          <p14:tracePt t="113778" x="4986338" y="4159250"/>
          <p14:tracePt t="113792" x="4986338" y="4140200"/>
          <p14:tracePt t="113848" x="4968875" y="4130675"/>
          <p14:tracePt t="113856" x="4959350" y="4130675"/>
          <p14:tracePt t="113864" x="4932363" y="4130675"/>
          <p14:tracePt t="113872" x="4922838" y="4130675"/>
          <p14:tracePt t="113881" x="4905375" y="4130675"/>
          <p14:tracePt t="113888" x="4876800" y="4130675"/>
          <p14:tracePt t="113897" x="4859338" y="4130675"/>
          <p14:tracePt t="113904" x="4832350" y="4122738"/>
          <p14:tracePt t="113912" x="4822825" y="4113213"/>
          <p14:tracePt t="113920" x="4795838" y="4113213"/>
          <p14:tracePt t="113929" x="4786313" y="4103688"/>
          <p14:tracePt t="113937" x="4767263" y="4086225"/>
          <p14:tracePt t="113945" x="4767263" y="4076700"/>
          <p14:tracePt t="113953" x="4759325" y="4076700"/>
          <p14:tracePt t="113962" x="4749800" y="4076700"/>
          <p14:tracePt t="113969" x="4740275" y="4067175"/>
          <p14:tracePt t="113979" x="4730750" y="4067175"/>
          <p14:tracePt t="113985" x="4703763" y="4057650"/>
          <p14:tracePt t="113993" x="4695825" y="4057650"/>
          <p14:tracePt t="114000" x="4686300" y="4040188"/>
          <p14:tracePt t="114008" x="4676775" y="4040188"/>
          <p14:tracePt t="114016" x="4667250" y="4040188"/>
          <p14:tracePt t="114024" x="4649788" y="4040188"/>
          <p14:tracePt t="114032" x="4622800" y="4030663"/>
          <p14:tracePt t="114040" x="4613275" y="4030663"/>
          <p14:tracePt t="114048" x="4594225" y="4021138"/>
          <p14:tracePt t="114056" x="4586288" y="4021138"/>
          <p14:tracePt t="114064" x="4567238" y="4021138"/>
          <p14:tracePt t="114072" x="4557713" y="4021138"/>
          <p14:tracePt t="114082" x="4557713" y="4013200"/>
          <p14:tracePt t="114098" x="4540250" y="3994150"/>
          <p14:tracePt t="114104" x="4530725" y="3984625"/>
          <p14:tracePt t="114120" x="4530725" y="3967163"/>
          <p14:tracePt t="114129" x="4521200" y="3957638"/>
          <p14:tracePt t="114160" x="4513263" y="3940175"/>
          <p14:tracePt t="114185" x="4503738" y="3940175"/>
          <p14:tracePt t="114194" x="4494213" y="3930650"/>
          <p14:tracePt t="114202" x="4484688" y="3921125"/>
          <p14:tracePt t="114217" x="4467225" y="3903663"/>
          <p14:tracePt t="114225" x="4448175" y="3884613"/>
          <p14:tracePt t="114233" x="4430713" y="3857625"/>
          <p14:tracePt t="114241" x="4403725" y="3848100"/>
          <p14:tracePt t="114249" x="4384675" y="3840163"/>
          <p14:tracePt t="114257" x="4367213" y="3840163"/>
          <p14:tracePt t="114265" x="4348163" y="3830638"/>
          <p14:tracePt t="114272" x="4330700" y="3811588"/>
          <p14:tracePt t="114281" x="4321175" y="3811588"/>
          <p14:tracePt t="114288" x="4311650" y="3803650"/>
          <p14:tracePt t="114298" x="4294188" y="3775075"/>
          <p14:tracePt t="114304" x="4284663" y="3775075"/>
          <p14:tracePt t="114313" x="4275138" y="3757613"/>
          <p14:tracePt t="114320" x="4230688" y="3721100"/>
          <p14:tracePt t="114344" x="4202113" y="3684588"/>
          <p14:tracePt t="114353" x="4165600" y="3665538"/>
          <p14:tracePt t="114362" x="4165600" y="3657600"/>
          <p14:tracePt t="114368" x="4148138" y="3648075"/>
          <p14:tracePt t="114378" x="4102100" y="3629025"/>
          <p14:tracePt t="114385" x="4094163" y="3621088"/>
          <p14:tracePt t="114400" x="4084638" y="3611563"/>
          <p14:tracePt t="114411" x="4075113" y="3611563"/>
          <p14:tracePt t="114416" x="4075113" y="3602038"/>
          <p14:tracePt t="114426" x="4057650" y="3592513"/>
          <p14:tracePt t="114432" x="4048125" y="3584575"/>
          <p14:tracePt t="114442" x="4029075" y="3575050"/>
          <p14:tracePt t="114448" x="4011613" y="3538538"/>
          <p14:tracePt t="114456" x="4002088" y="3538538"/>
          <p14:tracePt t="114464" x="3992563" y="3538538"/>
          <p14:tracePt t="114472" x="3975100" y="3529013"/>
          <p14:tracePt t="114481" x="3965575" y="3519488"/>
          <p14:tracePt t="114488" x="3956050" y="3511550"/>
          <p14:tracePt t="114499" x="3956050" y="3502025"/>
          <p14:tracePt t="114504" x="3956050" y="3492500"/>
          <p14:tracePt t="114520" x="3956050" y="3482975"/>
          <p14:tracePt t="114528" x="3956050" y="3475038"/>
          <p14:tracePt t="114553" x="3938588" y="3446463"/>
          <p14:tracePt t="114898" x="3938588" y="3455988"/>
          <p14:tracePt t="114905" x="4002088" y="3492500"/>
          <p14:tracePt t="114913" x="4048125" y="3529013"/>
          <p14:tracePt t="114921" x="4094163" y="3584575"/>
          <p14:tracePt t="114931" x="4148138" y="3629025"/>
          <p14:tracePt t="114936" x="4194175" y="3684588"/>
          <p14:tracePt t="114945" x="4238625" y="3702050"/>
          <p14:tracePt t="114952" x="4321175" y="3757613"/>
          <p14:tracePt t="114961" x="4421188" y="3830638"/>
          <p14:tracePt t="114968" x="4448175" y="3840163"/>
          <p14:tracePt t="114978" x="4540250" y="3867150"/>
          <p14:tracePt t="114984" x="4640263" y="3903663"/>
          <p14:tracePt t="114992" x="4749800" y="3921125"/>
          <p14:tracePt t="115000" x="4849813" y="3957638"/>
          <p14:tracePt t="115008" x="4922838" y="3957638"/>
          <p14:tracePt t="115016" x="4978400" y="3976688"/>
          <p14:tracePt t="115024" x="5014913" y="3976688"/>
          <p14:tracePt t="115032" x="5049838" y="3984625"/>
          <p14:tracePt t="115040" x="5068888" y="3984625"/>
          <p14:tracePt t="115048" x="5114925" y="3994150"/>
          <p14:tracePt t="115073" x="5132388" y="4013200"/>
          <p14:tracePt t="115081" x="5141913" y="4013200"/>
          <p14:tracePt t="115099" x="5178425" y="4049713"/>
          <p14:tracePt t="115106" x="5187950" y="4067175"/>
          <p14:tracePt t="115117" x="5205413" y="4086225"/>
          <p14:tracePt t="115122" x="5214938" y="4103688"/>
          <p14:tracePt t="115132" x="5214938" y="4122738"/>
          <p14:tracePt t="115137" x="5251450" y="4167188"/>
          <p14:tracePt t="115153" x="5260975" y="4176713"/>
          <p14:tracePt t="115163" x="5260975" y="4195763"/>
          <p14:tracePt t="115169" x="5268913" y="4203700"/>
          <p14:tracePt t="115185" x="5278438" y="4203700"/>
          <p14:tracePt t="115234" x="5297488" y="4213225"/>
          <p14:tracePt t="115242" x="5297488" y="4222750"/>
          <p14:tracePt t="115250" x="5305425" y="4222750"/>
          <p14:tracePt t="115257" x="5324475" y="4222750"/>
          <p14:tracePt t="115265" x="5334000" y="4222750"/>
          <p14:tracePt t="115386" x="5351463" y="4232275"/>
          <p14:tracePt t="115394" x="5368925" y="4240213"/>
          <p14:tracePt t="115402" x="5387975" y="4249738"/>
          <p14:tracePt t="115410" x="5397500" y="4259263"/>
          <p14:tracePt t="115417" x="5424488" y="4259263"/>
          <p14:tracePt t="115425" x="5441950" y="4268788"/>
          <p14:tracePt t="115433" x="5487988" y="4295775"/>
          <p14:tracePt t="115441" x="5524500" y="4295775"/>
          <p14:tracePt t="115450" x="5570538" y="4303713"/>
          <p14:tracePt t="115457" x="5597525" y="4303713"/>
          <p14:tracePt t="115466" x="5624513" y="4303713"/>
          <p14:tracePt t="115473" x="5653088" y="4303713"/>
          <p14:tracePt t="115483" x="5670550" y="4303713"/>
          <p14:tracePt t="115489" x="5688013" y="4303713"/>
          <p14:tracePt t="115499" x="5707063" y="4303713"/>
          <p14:tracePt t="115529" x="5716588" y="4303713"/>
          <p14:tracePt t="115685" x="5734050" y="4303713"/>
          <p14:tracePt t="115700" x="5753100" y="4303713"/>
          <p14:tracePt t="116241" x="5761038" y="4303713"/>
          <p14:tracePt t="116256" x="5770563" y="4313238"/>
          <p14:tracePt t="116280" x="5797550" y="4313238"/>
          <p14:tracePt t="116288" x="5807075" y="4313238"/>
          <p14:tracePt t="116298" x="5816600" y="4313238"/>
          <p14:tracePt t="116912" x="5853113" y="4313238"/>
          <p14:tracePt t="116920" x="5962650" y="4313238"/>
          <p14:tracePt t="116928" x="6108700" y="4313238"/>
          <p14:tracePt t="116936" x="6354763" y="4313238"/>
          <p14:tracePt t="116945" x="6727825" y="4313238"/>
          <p14:tracePt t="116952" x="7265988" y="4268788"/>
          <p14:tracePt t="116961" x="7639050" y="4268788"/>
          <p14:tracePt t="116968" x="8004175" y="4268788"/>
          <p14:tracePt t="116978" x="8451850" y="4268788"/>
          <p14:tracePt t="116985" x="8788400" y="4268788"/>
          <p14:tracePt t="118032" x="9007475" y="5864225"/>
          <p14:tracePt t="118040" x="8824913" y="5854700"/>
          <p14:tracePt t="118049" x="8661400" y="5818188"/>
          <p14:tracePt t="118058" x="8459788" y="5808663"/>
          <p14:tracePt t="118066" x="8277225" y="5791200"/>
          <p14:tracePt t="118073" x="8113713" y="5791200"/>
          <p14:tracePt t="118081" x="7967663" y="5791200"/>
          <p14:tracePt t="118105" x="7704138" y="5791200"/>
          <p14:tracePt t="118112" x="7658100" y="5800725"/>
          <p14:tracePt t="118120" x="7648575" y="5808663"/>
          <p14:tracePt t="118205" x="7631113" y="5808663"/>
          <p14:tracePt t="118208" x="7602538" y="5827713"/>
          <p14:tracePt t="118224" x="7548563" y="5827713"/>
          <p14:tracePt t="118232" x="7539038" y="5845175"/>
          <p14:tracePt t="118240" x="7521575" y="5864225"/>
          <p14:tracePt t="118249" x="7502525" y="5873750"/>
          <p14:tracePt t="118257" x="7485063" y="5881688"/>
          <p14:tracePt t="118266" x="7448550" y="5900738"/>
          <p14:tracePt t="118273" x="7429500" y="5910263"/>
          <p14:tracePt t="118281" x="7412038" y="5927725"/>
          <p14:tracePt t="118289" x="7392988" y="5946775"/>
          <p14:tracePt t="118298" x="7375525" y="5964238"/>
          <p14:tracePt t="118304" x="7339013" y="6000750"/>
          <p14:tracePt t="118315" x="7339013" y="6010275"/>
          <p14:tracePt t="118321" x="7329488" y="6010275"/>
          <p14:tracePt t="118331" x="7319963" y="6018213"/>
          <p14:tracePt t="118348" x="7302500" y="6037263"/>
          <p14:tracePt t="118365" x="7283450" y="6054725"/>
          <p14:tracePt t="118369" x="7275513" y="6064250"/>
          <p14:tracePt t="118381" x="7256463" y="6083300"/>
          <p14:tracePt t="118385" x="7248525" y="6091238"/>
          <p14:tracePt t="118392" x="7229475" y="6110288"/>
          <p14:tracePt t="118400" x="7219950" y="6127750"/>
          <p14:tracePt t="118408" x="7212013" y="6137275"/>
          <p14:tracePt t="118448" x="7192963" y="6156325"/>
          <p14:tracePt t="118465" x="7175500" y="6173788"/>
          <p14:tracePt t="118481" x="7175500" y="6183313"/>
          <p14:tracePt t="118489" x="7165975" y="6192838"/>
          <p14:tracePt t="118513" x="7156450" y="6200775"/>
          <p14:tracePt t="118521" x="7146925" y="6210300"/>
          <p14:tracePt t="118674" x="7138988" y="6219825"/>
          <p14:tracePt t="118680" x="7110413" y="6229350"/>
          <p14:tracePt t="118690" x="7092950" y="6246813"/>
          <p14:tracePt t="118696" x="7073900" y="6256338"/>
          <p14:tracePt t="118704" x="7056438" y="6265863"/>
          <p14:tracePt t="118714" x="7029450" y="6273800"/>
          <p14:tracePt t="118721" x="6992938" y="6283325"/>
          <p14:tracePt t="118731" x="6946900" y="6319838"/>
          <p14:tracePt t="118737" x="6892925" y="6329363"/>
          <p14:tracePt t="118748" x="6810375" y="6346825"/>
          <p14:tracePt t="118753" x="6737350" y="6383338"/>
          <p14:tracePt t="118764" x="6673850" y="6392863"/>
          <p14:tracePt t="118769" x="6627813" y="6411913"/>
          <p14:tracePt t="118781" x="6573838" y="6419850"/>
          <p14:tracePt t="118785" x="6527800" y="6438900"/>
          <p14:tracePt t="118801" x="6518275" y="6438900"/>
          <p14:tracePt t="118808" x="6500813" y="6446838"/>
          <p14:tracePt t="118816" x="6491288" y="6446838"/>
          <p14:tracePt t="118832" x="6481763" y="6456363"/>
          <p14:tracePt t="118864" x="6464300" y="6456363"/>
          <p14:tracePt t="118873" x="6445250" y="6475413"/>
          <p14:tracePt t="118881" x="6399213" y="6475413"/>
          <p14:tracePt t="118890" x="6345238" y="6492875"/>
          <p14:tracePt t="118897" x="6318250" y="6492875"/>
          <p14:tracePt t="118906" x="6262688" y="6502400"/>
          <p14:tracePt t="118912" x="6226175" y="6502400"/>
          <p14:tracePt t="118921" x="6189663" y="6502400"/>
          <p14:tracePt t="118929" x="6162675" y="6511925"/>
          <p14:tracePt t="118936" x="6145213" y="6511925"/>
          <p14:tracePt t="118944" x="6135688" y="6511925"/>
          <p14:tracePt t="118952" x="6108700" y="6529388"/>
          <p14:tracePt t="118961" x="6089650" y="6529388"/>
          <p14:tracePt t="118968" x="6043613" y="6538913"/>
          <p14:tracePt t="118979" x="6016625" y="6548438"/>
          <p14:tracePt t="118985" x="5999163" y="6548438"/>
          <p14:tracePt t="118996" x="5962650" y="6548438"/>
          <p14:tracePt t="119001" x="5953125" y="6548438"/>
          <p14:tracePt t="119009" x="5935663" y="6556375"/>
          <p14:tracePt t="119139" x="5926138" y="6556375"/>
          <p14:tracePt t="119144" x="5926138" y="6538913"/>
          <p14:tracePt t="119152" x="5889625" y="6492875"/>
          <p14:tracePt t="119161" x="5870575" y="6465888"/>
          <p14:tracePt t="119168" x="5843588" y="6438900"/>
          <p14:tracePt t="119178" x="5826125" y="6411913"/>
          <p14:tracePt t="119184" x="5789613" y="6383338"/>
          <p14:tracePt t="119194" x="5770563" y="6365875"/>
          <p14:tracePt t="119201" x="5743575" y="6329363"/>
          <p14:tracePt t="119208" x="5716588" y="6310313"/>
          <p14:tracePt t="119216" x="5688013" y="6283325"/>
          <p14:tracePt t="119224" x="5680075" y="6273800"/>
          <p14:tracePt t="119232" x="5670550" y="6265863"/>
          <p14:tracePt t="119248" x="5661025" y="6265863"/>
          <p14:tracePt t="119256" x="5661025" y="6256338"/>
          <p14:tracePt t="119786" x="5661025" y="6265863"/>
          <p14:tracePt t="119800" x="5661025" y="6273800"/>
          <p14:tracePt t="119808" x="5661025" y="6283325"/>
          <p14:tracePt t="119816" x="5661025" y="6292850"/>
          <p14:tracePt t="119824" x="5661025" y="6302375"/>
          <p14:tracePt t="119832" x="5661025" y="6310313"/>
          <p14:tracePt t="119856" x="5661025" y="6319838"/>
          <p14:tracePt t="120089" x="5688013" y="6319838"/>
          <p14:tracePt t="120097" x="5807075" y="6346825"/>
          <p14:tracePt t="120106" x="5899150" y="6346825"/>
          <p14:tracePt t="120112" x="6016625" y="6375400"/>
          <p14:tracePt t="120125" x="6108700" y="6392863"/>
          <p14:tracePt t="120132" x="6181725" y="6402388"/>
          <p14:tracePt t="120140" x="6245225" y="6411913"/>
          <p14:tracePt t="120149" x="6299200" y="6411913"/>
          <p14:tracePt t="120155" x="6326188" y="6411913"/>
          <p14:tracePt t="120163" x="6335713" y="6411913"/>
          <p14:tracePt t="120842" x="6345238" y="6419850"/>
          <p14:tracePt t="120880" x="6345238" y="6429375"/>
          <p14:tracePt t="120889" x="6345238" y="6438900"/>
          <p14:tracePt t="120897" x="6345238" y="6475413"/>
          <p14:tracePt t="120905" x="6345238" y="6492875"/>
          <p14:tracePt t="120912" x="6345238" y="6511925"/>
          <p14:tracePt t="120928" x="6372225" y="6548438"/>
          <p14:tracePt t="120936" x="6435725" y="6565900"/>
          <p14:tracePt t="120945" x="6491288" y="6584950"/>
          <p14:tracePt t="120952" x="6554788" y="6592888"/>
          <p14:tracePt t="120960" x="6591300" y="6592888"/>
          <p14:tracePt t="120968" x="6610350" y="6592888"/>
          <p14:tracePt t="120977" x="6627813" y="6602413"/>
          <p14:tracePt t="120984" x="6645275" y="6602413"/>
          <p14:tracePt t="121122" x="6637338" y="6602413"/>
          <p14:tracePt t="121131" x="6627813" y="6602413"/>
          <p14:tracePt t="121490" x="6618288" y="6602413"/>
          <p14:tracePt t="121496" x="6618288" y="6592888"/>
          <p14:tracePt t="121504" x="6618288" y="6575425"/>
          <p14:tracePt t="121512" x="6627813" y="6565900"/>
          <p14:tracePt t="121552" x="6627813" y="6556375"/>
          <p14:tracePt t="121580" x="6645275" y="6538913"/>
          <p14:tracePt t="121722" x="6654800" y="6538913"/>
          <p14:tracePt t="121730" x="6681788" y="6538913"/>
          <p14:tracePt t="121738" x="6700838" y="6538913"/>
          <p14:tracePt t="121749" x="6746875" y="6548438"/>
          <p14:tracePt t="121754" x="6783388" y="6556375"/>
          <p14:tracePt t="121765" x="6800850" y="6565900"/>
          <p14:tracePt t="121768" x="6810375" y="6565900"/>
          <p14:tracePt t="121777" x="6827838" y="6565900"/>
          <p14:tracePt t="121874" x="6819900" y="6584950"/>
          <p14:tracePt t="121883" x="6800850" y="6584950"/>
          <p14:tracePt t="121891" x="6754813" y="6584950"/>
          <p14:tracePt t="121899" x="6727825" y="6584950"/>
          <p14:tracePt t="121905" x="6691313" y="6584950"/>
          <p14:tracePt t="121913" x="6645275" y="6584950"/>
          <p14:tracePt t="121921" x="6610350" y="6584950"/>
          <p14:tracePt t="121928" x="6581775" y="6584950"/>
          <p14:tracePt t="121936" x="6545263" y="6584950"/>
          <p14:tracePt t="121954" x="6537325" y="6584950"/>
          <p14:tracePt t="122250" x="6527800" y="6584950"/>
          <p14:tracePt t="122266" x="6545263" y="6575425"/>
          <p14:tracePt t="122275" x="6564313" y="6565900"/>
          <p14:tracePt t="122281" x="6564313" y="6556375"/>
          <p14:tracePt t="122289" x="6581775" y="6538913"/>
          <p14:tracePt t="122297" x="6591300" y="6529388"/>
          <p14:tracePt t="122305" x="6600825" y="6529388"/>
          <p14:tracePt t="122313" x="6610350" y="6519863"/>
          <p14:tracePt t="122321" x="6610350" y="6511925"/>
          <p14:tracePt t="122336" x="6627813" y="6492875"/>
          <p14:tracePt t="122361" x="6637338" y="6465888"/>
          <p14:tracePt t="122377" x="6637338" y="6446838"/>
          <p14:tracePt t="122393" x="6637338" y="6429375"/>
          <p14:tracePt t="122650" x="6645275" y="6419850"/>
          <p14:tracePt t="122656" x="6654800" y="6419850"/>
          <p14:tracePt t="122664" x="6664325" y="6411913"/>
          <p14:tracePt t="122680" x="6664325" y="6402388"/>
          <p14:tracePt t="122696" x="6673850" y="6392863"/>
          <p14:tracePt t="122729" x="6673850" y="6383338"/>
          <p14:tracePt t="122745" x="6673850" y="6375400"/>
          <p14:tracePt t="122753" x="6673850" y="6365875"/>
          <p14:tracePt t="122761" x="6673850" y="6356350"/>
          <p14:tracePt t="122769" x="6681788" y="6346825"/>
          <p14:tracePt t="122778" x="6691313" y="6338888"/>
          <p14:tracePt t="122893" x="6691313" y="6356350"/>
          <p14:tracePt t="122899" x="6691313" y="6383338"/>
          <p14:tracePt t="122905" x="6691313" y="6402388"/>
          <p14:tracePt t="122914" x="6691313" y="6429375"/>
          <p14:tracePt t="122922" x="6691313" y="6438900"/>
          <p14:tracePt t="122936" x="6691313" y="6465888"/>
          <p14:tracePt t="122977" x="6700838" y="6475413"/>
          <p14:tracePt t="122984" x="6718300" y="6475413"/>
          <p14:tracePt t="122992" x="6754813" y="6475413"/>
          <p14:tracePt t="123000" x="6773863" y="6475413"/>
          <p14:tracePt t="123008" x="6800850" y="6475413"/>
          <p14:tracePt t="123016" x="6810375" y="6475413"/>
          <p14:tracePt t="123024" x="6819900" y="6475413"/>
          <p14:tracePt t="123136" x="6827838" y="6475413"/>
          <p14:tracePt t="123144" x="6837363" y="6475413"/>
          <p14:tracePt t="123152" x="6846888" y="6465888"/>
          <p14:tracePt t="123160" x="6856413" y="6456363"/>
          <p14:tracePt t="123168" x="6873875" y="6438900"/>
          <p14:tracePt t="123178" x="6873875" y="6429375"/>
          <p14:tracePt t="123184" x="6883400" y="6419850"/>
          <p14:tracePt t="123196" x="6892925" y="6411913"/>
          <p14:tracePt t="123233" x="6900863" y="6411913"/>
          <p14:tracePt t="123290" x="6929438" y="6411913"/>
          <p14:tracePt t="123304" x="6946900" y="6419850"/>
          <p14:tracePt t="123313" x="6992938" y="6438900"/>
          <p14:tracePt t="123320" x="7000875" y="6438900"/>
          <p14:tracePt t="123329" x="7019925" y="6456363"/>
          <p14:tracePt t="123338" x="7083425" y="6465888"/>
          <p14:tracePt t="123347" x="7119938" y="6465888"/>
          <p14:tracePt t="123352" x="7165975" y="6475413"/>
          <p14:tracePt t="123361" x="7202488" y="6483350"/>
          <p14:tracePt t="123368" x="7248525" y="6483350"/>
          <p14:tracePt t="123377" x="7275513" y="6483350"/>
          <p14:tracePt t="123385" x="7292975" y="6483350"/>
          <p14:tracePt t="123394" x="7302500" y="6483350"/>
          <p14:tracePt t="123506" x="7312025" y="6483350"/>
          <p14:tracePt t="123585" x="7329488" y="6465888"/>
          <p14:tracePt t="123594" x="7339013" y="6446838"/>
          <p14:tracePt t="123602" x="7339013" y="6438900"/>
          <p14:tracePt t="123608" x="7348538" y="6419850"/>
          <p14:tracePt t="123616" x="7375525" y="6392863"/>
          <p14:tracePt t="123624" x="7385050" y="6383338"/>
          <p14:tracePt t="123632" x="7402513" y="6365875"/>
          <p14:tracePt t="123640" x="7412038" y="6356350"/>
          <p14:tracePt t="123648" x="7421563" y="6346825"/>
          <p14:tracePt t="123656" x="7439025" y="6338888"/>
          <p14:tracePt t="123672" x="7448550" y="6319838"/>
          <p14:tracePt t="123689" x="7458075" y="6310313"/>
          <p14:tracePt t="123753" x="7466013" y="6310313"/>
          <p14:tracePt t="123866" x="7475538" y="6319838"/>
          <p14:tracePt t="123875" x="7475538" y="6329363"/>
          <p14:tracePt t="123883" x="7475538" y="6346825"/>
          <p14:tracePt t="123889" x="7475538" y="6365875"/>
          <p14:tracePt t="123904" x="7475538" y="6375400"/>
          <p14:tracePt t="123912" x="7475538" y="6383338"/>
          <p14:tracePt t="123920" x="7485063" y="6392863"/>
          <p14:tracePt t="123936" x="7502525" y="6392863"/>
          <p14:tracePt t="123945" x="7531100" y="6392863"/>
          <p14:tracePt t="123952" x="7548563" y="6392863"/>
          <p14:tracePt t="123961" x="7585075" y="6392863"/>
          <p14:tracePt t="123977" x="7602538" y="6392863"/>
          <p14:tracePt t="123984" x="7621588" y="6383338"/>
          <p14:tracePt t="123994" x="7631113" y="6383338"/>
          <p14:tracePt t="124001" x="7648575" y="6375400"/>
          <p14:tracePt t="124012" x="7658100" y="6365875"/>
          <p14:tracePt t="124017" x="7667625" y="6356350"/>
          <p14:tracePt t="124040" x="7675563" y="6356350"/>
          <p14:tracePt t="124064" x="7685088" y="6356350"/>
          <p14:tracePt t="124099" x="7704138" y="6356350"/>
          <p14:tracePt t="124108" x="7721600" y="6375400"/>
          <p14:tracePt t="124114" x="7721600" y="6392863"/>
          <p14:tracePt t="124130" x="7731125" y="6411913"/>
          <p14:tracePt t="124136" x="7731125" y="6438900"/>
          <p14:tracePt t="124144" x="7731125" y="6446838"/>
          <p14:tracePt t="124160" x="7731125" y="6456363"/>
          <p14:tracePt t="124193" x="7740650" y="6465888"/>
          <p14:tracePt t="124201" x="7758113" y="6475413"/>
          <p14:tracePt t="124209" x="7767638" y="6483350"/>
          <p14:tracePt t="124217" x="7804150" y="6483350"/>
          <p14:tracePt t="124225" x="7840663" y="6483350"/>
          <p14:tracePt t="124232" x="7913688" y="6483350"/>
          <p14:tracePt t="124242" x="7958138" y="6465888"/>
          <p14:tracePt t="124249" x="8013700" y="6456363"/>
          <p14:tracePt t="124256" x="8067675" y="6419850"/>
          <p14:tracePt t="124264" x="8096250" y="6402388"/>
          <p14:tracePt t="124272" x="8113713" y="6383338"/>
          <p14:tracePt t="124280" x="8150225" y="6346825"/>
          <p14:tracePt t="124288" x="8150225" y="6338888"/>
          <p14:tracePt t="124297" x="8169275" y="6329363"/>
          <p14:tracePt t="124304" x="8186738" y="6302375"/>
          <p14:tracePt t="124313" x="8196263" y="6302375"/>
          <p14:tracePt t="124320" x="8204200" y="6292850"/>
          <p14:tracePt t="124329" x="8213725" y="6283325"/>
          <p14:tracePt t="124336" x="8223250" y="6273800"/>
          <p14:tracePt t="124386" x="8232775" y="6265863"/>
          <p14:tracePt t="124728" x="8232775" y="6246813"/>
          <p14:tracePt t="124736" x="8232775" y="6237288"/>
          <p14:tracePt t="124752" x="8232775" y="6210300"/>
          <p14:tracePt t="124760" x="8232775" y="6192838"/>
          <p14:tracePt t="124768" x="8213725" y="6173788"/>
          <p14:tracePt t="124777" x="8186738" y="6146800"/>
          <p14:tracePt t="124794" x="8169275" y="6137275"/>
          <p14:tracePt t="124802" x="8132763" y="6137275"/>
          <p14:tracePt t="124809" x="8132763" y="6127750"/>
          <p14:tracePt t="124817" x="8123238" y="6119813"/>
          <p14:tracePt t="124938" x="8096250" y="6119813"/>
          <p14:tracePt t="124947" x="8040688" y="6119813"/>
          <p14:tracePt t="124953" x="8004175" y="6156325"/>
          <p14:tracePt t="124964" x="7967663" y="6200775"/>
          <p14:tracePt t="124969" x="7904163" y="6256338"/>
          <p14:tracePt t="124981" x="7840663" y="6292850"/>
          <p14:tracePt t="124984" x="7794625" y="6319838"/>
          <p14:tracePt t="124994" x="7731125" y="6356350"/>
          <p14:tracePt t="125000" x="7667625" y="6392863"/>
          <p14:tracePt t="125009" x="7602538" y="6429375"/>
          <p14:tracePt t="125016" x="7539038" y="6456363"/>
          <p14:tracePt t="125024" x="7512050" y="6492875"/>
          <p14:tracePt t="125034" x="7494588" y="6502400"/>
          <p14:tracePt t="125040" x="7485063" y="6502400"/>
          <p14:tracePt t="125049" x="7466013" y="6519863"/>
          <p14:tracePt t="125056" x="7458075" y="6529388"/>
          <p14:tracePt t="125138" x="7448550" y="6538913"/>
          <p14:tracePt t="125145" x="7439025" y="6548438"/>
          <p14:tracePt t="125152" x="7402513" y="6556375"/>
          <p14:tracePt t="125160" x="7392988" y="6565900"/>
          <p14:tracePt t="125168" x="7392988" y="6575425"/>
          <p14:tracePt t="125250" x="7402513" y="6575425"/>
          <p14:tracePt t="125256" x="7466013" y="6556375"/>
          <p14:tracePt t="125264" x="7539038" y="6529388"/>
          <p14:tracePt t="125272" x="7621588" y="6502400"/>
          <p14:tracePt t="125280" x="7721600" y="6475413"/>
          <p14:tracePt t="125288" x="7777163" y="6465888"/>
          <p14:tracePt t="125296" x="7858125" y="6438900"/>
          <p14:tracePt t="125304" x="7931150" y="6411913"/>
          <p14:tracePt t="125312" x="7977188" y="6402388"/>
          <p14:tracePt t="125320" x="8004175" y="6402388"/>
          <p14:tracePt t="125328" x="8023225" y="6392863"/>
          <p14:tracePt t="125336" x="8031163" y="6383338"/>
          <p14:tracePt t="125352" x="8031163" y="6375400"/>
          <p14:tracePt t="125377" x="8031163" y="6356350"/>
          <p14:tracePt t="125404" x="8040688" y="6346825"/>
          <p14:tracePt t="125514" x="8050213" y="6346825"/>
          <p14:tracePt t="125521" x="8059738" y="6346825"/>
          <p14:tracePt t="125530" x="8077200" y="6346825"/>
          <p14:tracePt t="125537" x="8096250" y="6356350"/>
          <p14:tracePt t="125545" x="8096250" y="6365875"/>
          <p14:tracePt t="125552" x="8113713" y="6383338"/>
          <p14:tracePt t="125584" x="8123238" y="6383338"/>
          <p14:tracePt t="125651" x="8123238" y="6392863"/>
          <p14:tracePt t="125673" x="8123238" y="6411913"/>
          <p14:tracePt t="125682" x="8123238" y="6419850"/>
          <p14:tracePt t="125689" x="8113713" y="6438900"/>
          <p14:tracePt t="125697" x="8086725" y="6446838"/>
          <p14:tracePt t="125705" x="8031163" y="6456363"/>
          <p14:tracePt t="125714" x="7986713" y="6465888"/>
          <p14:tracePt t="125722" x="7931150" y="6465888"/>
          <p14:tracePt t="125730" x="7894638" y="6465888"/>
          <p14:tracePt t="125737" x="7850188" y="6465888"/>
          <p14:tracePt t="125747" x="7831138" y="6465888"/>
          <p14:tracePt t="125753" x="7804150" y="6465888"/>
          <p14:tracePt t="125766" x="7785100" y="6465888"/>
          <p14:tracePt t="125768" x="7777163" y="6465888"/>
          <p14:tracePt t="125784" x="7758113" y="6465888"/>
          <p14:tracePt t="125906" x="7785100" y="6465888"/>
          <p14:tracePt t="125912" x="7831138" y="6465888"/>
          <p14:tracePt t="125920" x="7840663" y="6465888"/>
          <p14:tracePt t="125928" x="7885113" y="6465888"/>
          <p14:tracePt t="125936" x="7940675" y="6465888"/>
          <p14:tracePt t="125944" x="7958138" y="6465888"/>
          <p14:tracePt t="125952" x="7986713" y="6465888"/>
          <p14:tracePt t="125960" x="8004175" y="6465888"/>
          <p14:tracePt t="125968" x="8013700" y="6465888"/>
          <p14:tracePt t="126042" x="8004175" y="6465888"/>
          <p14:tracePt t="126052" x="7994650" y="6465888"/>
          <p14:tracePt t="126057" x="7977188" y="6465888"/>
          <p14:tracePt t="126065" x="7940675" y="6465888"/>
          <p14:tracePt t="126073" x="7913688" y="6465888"/>
          <p14:tracePt t="126081" x="7877175" y="6465888"/>
          <p14:tracePt t="126089" x="7850188" y="6465888"/>
          <p14:tracePt t="126097" x="7831138" y="6465888"/>
          <p14:tracePt t="126117" x="7785100" y="6465888"/>
          <p14:tracePt t="126121" x="7767638" y="6465888"/>
          <p14:tracePt t="126131" x="7758113" y="6465888"/>
          <p14:tracePt t="126147" x="7748588" y="6465888"/>
          <p14:tracePt t="126153" x="7721600" y="6456363"/>
          <p14:tracePt t="126169" x="7712075" y="6456363"/>
          <p14:tracePt t="126178" x="7685088" y="6456363"/>
          <p14:tracePt t="126184" x="7667625" y="6438900"/>
          <p14:tracePt t="126194" x="7621588" y="6438900"/>
          <p14:tracePt t="126200" x="7567613" y="6438900"/>
          <p14:tracePt t="126213" x="7512050" y="6438900"/>
          <p14:tracePt t="126217" x="7458075" y="6438900"/>
          <p14:tracePt t="126226" x="7402513" y="6438900"/>
          <p14:tracePt t="126233" x="7356475" y="6438900"/>
          <p14:tracePt t="126241" x="7302500" y="6438900"/>
          <p14:tracePt t="126249" x="7275513" y="6438900"/>
          <p14:tracePt t="126257" x="7239000" y="6438900"/>
          <p14:tracePt t="126266" x="7229475" y="6438900"/>
          <p14:tracePt t="126273" x="7212013" y="6438900"/>
          <p14:tracePt t="126283" x="7202488" y="6438900"/>
          <p14:tracePt t="126394" x="7192963" y="6438900"/>
          <p14:tracePt t="126402" x="7165975" y="6438900"/>
          <p14:tracePt t="126411" x="7156450" y="6438900"/>
          <p14:tracePt t="126417" x="7110413" y="6438900"/>
          <p14:tracePt t="126425" x="7073900" y="6438900"/>
          <p14:tracePt t="126433" x="7037388" y="6438900"/>
          <p14:tracePt t="126441" x="6983413" y="6438900"/>
          <p14:tracePt t="126451" x="6946900" y="6438900"/>
          <p14:tracePt t="126456" x="6892925" y="6438900"/>
          <p14:tracePt t="126464" x="6864350" y="6438900"/>
          <p14:tracePt t="126472" x="6837363" y="6438900"/>
          <p14:tracePt t="126481" x="6800850" y="6438900"/>
          <p14:tracePt t="126488" x="6791325" y="6438900"/>
          <p14:tracePt t="126496" x="6773863" y="6438900"/>
          <p14:tracePt t="126505" x="6764338" y="6438900"/>
          <p14:tracePt t="126512" x="6754813" y="6438900"/>
          <p14:tracePt t="126552" x="6746875" y="6438900"/>
          <p14:tracePt t="126602" x="6718300" y="6438900"/>
          <p14:tracePt t="126609" x="6710363" y="6438900"/>
          <p14:tracePt t="126616" x="6700838" y="6438900"/>
          <p14:tracePt t="126624" x="6691313" y="6438900"/>
          <p14:tracePt t="126632" x="6681788" y="6438900"/>
          <p14:tracePt t="126640" x="6673850" y="6438900"/>
          <p14:tracePt t="126648" x="6664325" y="6438900"/>
          <p14:tracePt t="126656" x="6645275" y="6438900"/>
          <p14:tracePt t="126664" x="6637338" y="6429375"/>
          <p14:tracePt t="126672" x="6627813" y="6419850"/>
          <p14:tracePt t="126680" x="6591300" y="6411913"/>
          <p14:tracePt t="126689" x="6573838" y="6411913"/>
          <p14:tracePt t="126697" x="6545263" y="6383338"/>
          <p14:tracePt t="126705" x="6527800" y="6375400"/>
          <p14:tracePt t="126714" x="6500813" y="6365875"/>
          <p14:tracePt t="126722" x="6481763" y="6356350"/>
          <p14:tracePt t="126729" x="6435725" y="6346825"/>
          <p14:tracePt t="126738" x="6427788" y="6338888"/>
          <p14:tracePt t="126745" x="6418263" y="6329363"/>
          <p14:tracePt t="126752" x="6408738" y="6329363"/>
          <p14:tracePt t="126760" x="6399213" y="6319838"/>
          <p14:tracePt t="126768" x="6399213" y="6310313"/>
          <p14:tracePt t="126777" x="6399213" y="6302375"/>
          <p14:tracePt t="126784" x="6399213" y="6283325"/>
          <p14:tracePt t="126794" x="6399213" y="6265863"/>
          <p14:tracePt t="126800" x="6399213" y="6256338"/>
          <p14:tracePt t="126810" x="6399213" y="6246813"/>
          <p14:tracePt t="126816" x="6399213" y="6229350"/>
          <p14:tracePt t="126824" x="6399213" y="6210300"/>
          <p14:tracePt t="126832" x="6399213" y="6200775"/>
          <p14:tracePt t="126840" x="6399213" y="6183313"/>
          <p14:tracePt t="126848" x="6399213" y="6173788"/>
          <p14:tracePt t="126857" x="6399213" y="6164263"/>
          <p14:tracePt t="126865" x="6399213" y="6156325"/>
          <p14:tracePt t="126873" x="6399213" y="6146800"/>
          <p14:tracePt t="126881" x="6399213" y="6137275"/>
          <p14:tracePt t="126890" x="6399213" y="6127750"/>
          <p14:tracePt t="126897" x="6399213" y="6100763"/>
          <p14:tracePt t="126906" x="6418263" y="6083300"/>
          <p14:tracePt t="126914" x="6445250" y="6064250"/>
          <p14:tracePt t="126923" x="6472238" y="6027738"/>
          <p14:tracePt t="126928" x="6508750" y="6018213"/>
          <p14:tracePt t="126938" x="6581775" y="5991225"/>
          <p14:tracePt t="126945" x="6637338" y="5973763"/>
          <p14:tracePt t="126952" x="6754813" y="5946775"/>
          <p14:tracePt t="126960" x="6883400" y="5900738"/>
          <p14:tracePt t="126968" x="7000875" y="5881688"/>
          <p14:tracePt t="126977" x="7146925" y="5873750"/>
          <p14:tracePt t="126984" x="7275513" y="5837238"/>
          <p14:tracePt t="126994" x="7385050" y="5837238"/>
          <p14:tracePt t="127000" x="7439025" y="5837238"/>
          <p14:tracePt t="127011" x="7512050" y="5837238"/>
          <p14:tracePt t="127016" x="7521575" y="5837238"/>
          <p14:tracePt t="127025" x="7531100" y="5837238"/>
          <p14:tracePt t="127033" x="7548563" y="5837238"/>
          <p14:tracePt t="127108" x="7575550" y="5837238"/>
          <p14:tracePt t="127114" x="7621588" y="5837238"/>
          <p14:tracePt t="127122" x="7658100" y="5845175"/>
          <p14:tracePt t="127129" x="7721600" y="5854700"/>
          <p14:tracePt t="127140" x="7758113" y="5864225"/>
          <p14:tracePt t="127145" x="7794625" y="5900738"/>
          <p14:tracePt t="127153" x="7831138" y="5910263"/>
          <p14:tracePt t="127163" x="7858125" y="5927725"/>
          <p14:tracePt t="127169" x="7877175" y="5946775"/>
          <p14:tracePt t="127179" x="7885113" y="5954713"/>
          <p14:tracePt t="127208" x="7885113" y="5964238"/>
          <p14:tracePt t="127290" x="7904163" y="5964238"/>
          <p14:tracePt t="127296" x="7977188" y="5973763"/>
          <p14:tracePt t="127304" x="8023225" y="5991225"/>
          <p14:tracePt t="127312" x="8096250" y="6010275"/>
          <p14:tracePt t="127321" x="8177213" y="6037263"/>
          <p14:tracePt t="127328" x="8259763" y="6064250"/>
          <p14:tracePt t="127337" x="8286750" y="6073775"/>
          <p14:tracePt t="127346" x="8359775" y="6083300"/>
          <p14:tracePt t="127355" x="8423275" y="6119813"/>
          <p14:tracePt t="127363" x="8478838" y="6137275"/>
          <p14:tracePt t="127369" x="8496300" y="6137275"/>
          <p14:tracePt t="127380" x="8515350" y="6146800"/>
          <p14:tracePt t="127450" x="8523288" y="6146800"/>
          <p14:tracePt t="127458" x="8515350" y="6164263"/>
          <p14:tracePt t="127473" x="8505825" y="6173788"/>
          <p14:tracePt t="127489" x="8496300" y="6192838"/>
          <p14:tracePt t="127497" x="8496300" y="6200775"/>
          <p14:tracePt t="127506" x="8478838" y="6219825"/>
          <p14:tracePt t="127513" x="8478838" y="6229350"/>
          <p14:tracePt t="127520" x="8459788" y="6256338"/>
          <p14:tracePt t="127529" x="8442325" y="6265863"/>
          <p14:tracePt t="127538" x="8432800" y="6273800"/>
          <p14:tracePt t="127547" x="8415338" y="6302375"/>
          <p14:tracePt t="127554" x="8396288" y="6319838"/>
          <p14:tracePt t="127563" x="8359775" y="6346825"/>
          <p14:tracePt t="127572" x="8332788" y="6356350"/>
          <p14:tracePt t="127580" x="8286750" y="6383338"/>
          <p14:tracePt t="127585" x="8259763" y="6411913"/>
          <p14:tracePt t="127597" x="8213725" y="6419850"/>
          <p14:tracePt t="127601" x="8169275" y="6456363"/>
          <p14:tracePt t="127613" x="8123238" y="6465888"/>
          <p14:tracePt t="127617" x="8096250" y="6475413"/>
          <p14:tracePt t="127629" x="8050213" y="6475413"/>
          <p14:tracePt t="127633" x="8013700" y="6502400"/>
          <p14:tracePt t="127641" x="7967663" y="6502400"/>
          <p14:tracePt t="127649" x="7931150" y="6502400"/>
          <p14:tracePt t="127657" x="7858125" y="6502400"/>
          <p14:tracePt t="127665" x="7804150" y="6502400"/>
          <p14:tracePt t="127673" x="7748588" y="6502400"/>
          <p14:tracePt t="127681" x="7685088" y="6502400"/>
          <p14:tracePt t="127689" x="7612063" y="6502400"/>
          <p14:tracePt t="127697" x="7539038" y="6502400"/>
          <p14:tracePt t="127705" x="7448550" y="6502400"/>
          <p14:tracePt t="127713" x="7356475" y="6492875"/>
          <p14:tracePt t="127721" x="7229475" y="6483350"/>
          <p14:tracePt t="127729" x="7129463" y="6465888"/>
          <p14:tracePt t="127737" x="7019925" y="6438900"/>
          <p14:tracePt t="127745" x="6937375" y="6411913"/>
          <p14:tracePt t="127752" x="6864350" y="6402388"/>
          <p14:tracePt t="127761" x="6800850" y="6375400"/>
          <p14:tracePt t="127769" x="6754813" y="6365875"/>
          <p14:tracePt t="127777" x="6718300" y="6365875"/>
          <p14:tracePt t="127785" x="6700838" y="6356350"/>
          <p14:tracePt t="127793" x="6673850" y="6356350"/>
          <p14:tracePt t="127800" x="6654800" y="6346825"/>
          <p14:tracePt t="127810" x="6637338" y="6346825"/>
          <p14:tracePt t="127817" x="6627813" y="6346825"/>
          <p14:tracePt t="127826" x="6610350" y="6346825"/>
          <p14:tracePt t="127832" x="6581775" y="6346825"/>
          <p14:tracePt t="127840" x="6545263" y="6329363"/>
          <p14:tracePt t="127848" x="6527800" y="6329363"/>
          <p14:tracePt t="127856" x="6518275" y="6329363"/>
          <p14:tracePt t="127864" x="6481763" y="6319838"/>
          <p14:tracePt t="127872" x="6464300" y="6319838"/>
          <p14:tracePt t="127880" x="6435725" y="6319838"/>
          <p14:tracePt t="127888" x="6418263" y="6319838"/>
          <p14:tracePt t="127896" x="6391275" y="6302375"/>
          <p14:tracePt t="127905" x="6381750" y="6302375"/>
          <p14:tracePt t="127913" x="6345238" y="6302375"/>
          <p14:tracePt t="127921" x="6335713" y="6302375"/>
          <p14:tracePt t="127930" x="6308725" y="6302375"/>
          <p14:tracePt t="127937" x="6291263" y="6292850"/>
          <p14:tracePt t="127945" x="6262688" y="6292850"/>
          <p14:tracePt t="127952" x="6245225" y="6292850"/>
          <p14:tracePt t="127960" x="6218238" y="6292850"/>
          <p14:tracePt t="127968" x="6199188" y="6292850"/>
          <p14:tracePt t="127977" x="6172200" y="6292850"/>
          <p14:tracePt t="128042" x="6162675" y="6292850"/>
          <p14:tracePt t="128090" x="6153150" y="6292850"/>
          <p14:tracePt t="128096" x="6126163" y="6292850"/>
          <p14:tracePt t="128178" x="6116638" y="6292850"/>
          <p14:tracePt t="128272" x="6135688" y="6283325"/>
          <p14:tracePt t="128280" x="6153150" y="6265863"/>
          <p14:tracePt t="128288" x="6181725" y="6246813"/>
          <p14:tracePt t="128297" x="6189663" y="6229350"/>
          <p14:tracePt t="128305" x="6218238" y="6200775"/>
          <p14:tracePt t="128313" x="6218238" y="6192838"/>
          <p14:tracePt t="128321" x="6226175" y="6173788"/>
          <p14:tracePt t="128330" x="6235700" y="6164263"/>
          <p14:tracePt t="128345" x="6235700" y="6146800"/>
          <p14:tracePt t="128353" x="6235700" y="6137275"/>
          <p14:tracePt t="128361" x="6245225" y="6127750"/>
          <p14:tracePt t="128369" x="6254750" y="6119813"/>
          <p14:tracePt t="128385" x="6254750" y="6110288"/>
          <p14:tracePt t="128401" x="6254750" y="6100763"/>
          <p14:tracePt t="128411" x="6254750" y="6091238"/>
          <p14:tracePt t="128417" x="6254750" y="6064250"/>
          <p14:tracePt t="128433" x="6254750" y="6054725"/>
          <p14:tracePt t="128612" x="6254750" y="6091238"/>
          <p14:tracePt t="128617" x="6254750" y="6110288"/>
          <p14:tracePt t="128624" x="6254750" y="6156325"/>
          <p14:tracePt t="128632" x="6235700" y="6183313"/>
          <p14:tracePt t="128641" x="6235700" y="6210300"/>
          <p14:tracePt t="128650" x="6235700" y="6237288"/>
          <p14:tracePt t="128662" x="6235700" y="6256338"/>
          <p14:tracePt t="128664" x="6235700" y="6292850"/>
          <p14:tracePt t="128672" x="6235700" y="6310313"/>
          <p14:tracePt t="128786" x="6254750" y="6329363"/>
          <p14:tracePt t="128802" x="6262688" y="6329363"/>
          <p14:tracePt t="128812" x="6291263" y="6329363"/>
          <p14:tracePt t="128816" x="6299200" y="6329363"/>
          <p14:tracePt t="128827" x="6308725" y="6329363"/>
          <p14:tracePt t="128832" x="6318250" y="6329363"/>
          <p14:tracePt t="128857" x="6326188" y="6329363"/>
          <p14:tracePt t="128865" x="6335713" y="6338888"/>
          <p14:tracePt t="128888" x="6345238" y="6338888"/>
          <p14:tracePt t="128961" x="6354763" y="6338888"/>
          <p14:tracePt t="128968" x="6372225" y="6338888"/>
          <p14:tracePt t="128976" x="6391275" y="6338888"/>
          <p14:tracePt t="128984" x="6399213" y="6319838"/>
          <p14:tracePt t="128993" x="6399213" y="6302375"/>
          <p14:tracePt t="129000" x="6399213" y="6292850"/>
          <p14:tracePt t="129011" x="6418263" y="6273800"/>
          <p14:tracePt t="129032" x="6418263" y="6256338"/>
          <p14:tracePt t="129144" x="6418263" y="6265863"/>
          <p14:tracePt t="129314" x="6408738" y="6273800"/>
          <p14:tracePt t="129336" x="6399213" y="6292850"/>
          <p14:tracePt t="129490" x="6399213" y="6302375"/>
          <p14:tracePt t="129499" x="6399213" y="6319838"/>
          <p14:tracePt t="129586" x="6399213" y="6329363"/>
          <p14:tracePt t="129594" x="6408738" y="6338888"/>
          <p14:tracePt t="129603" x="6418263" y="6338888"/>
          <p14:tracePt t="129615" x="6427788" y="6338888"/>
          <p14:tracePt t="129617" x="6464300" y="6338888"/>
          <p14:tracePt t="129632" x="6472238" y="6338888"/>
          <p14:tracePt t="129640" x="6491288" y="6338888"/>
          <p14:tracePt t="129650" x="6500813" y="6338888"/>
          <p14:tracePt t="129666" x="6508750" y="6338888"/>
          <p14:tracePt t="129675" x="6518275" y="6338888"/>
          <p14:tracePt t="129697" x="6537325" y="6338888"/>
          <p14:tracePt t="129729" x="6554788" y="6329363"/>
          <p14:tracePt t="129768" x="6581775" y="6329363"/>
          <p14:tracePt t="129776" x="6591300" y="6329363"/>
          <p14:tracePt t="129784" x="6600825" y="6329363"/>
          <p14:tracePt t="129792" x="6618288" y="6329363"/>
          <p14:tracePt t="129800" x="6627813" y="6329363"/>
          <p14:tracePt t="129812" x="6637338" y="6329363"/>
          <p14:tracePt t="130338" x="6645275" y="6319838"/>
          <p14:tracePt t="130480" x="6654800" y="6319838"/>
          <p14:tracePt t="130504" x="6673850" y="6310313"/>
          <p14:tracePt t="130512" x="6710363" y="6265863"/>
          <p14:tracePt t="130520" x="6727825" y="6246813"/>
          <p14:tracePt t="130528" x="6746875" y="6219825"/>
          <p14:tracePt t="130536" x="6746875" y="6210300"/>
          <p14:tracePt t="130545" x="6764338" y="6192838"/>
          <p14:tracePt t="130552" x="6764338" y="6183313"/>
          <p14:tracePt t="130752" x="6783388" y="6164263"/>
          <p14:tracePt t="130761" x="6846888" y="6119813"/>
          <p14:tracePt t="130769" x="6937375" y="6091238"/>
          <p14:tracePt t="130776" x="7037388" y="6037263"/>
          <p14:tracePt t="130784" x="7175500" y="5973763"/>
          <p14:tracePt t="130793" x="7283450" y="5927725"/>
          <p14:tracePt t="130800" x="7421563" y="5873750"/>
          <p14:tracePt t="130810" x="7567613" y="5808663"/>
          <p14:tracePt t="130816" x="7704138" y="5754688"/>
          <p14:tracePt t="130825" x="7785100" y="5727700"/>
          <p14:tracePt t="130833" x="7894638" y="5672138"/>
          <p14:tracePt t="130842" x="7994650" y="5608638"/>
          <p14:tracePt t="130849" x="8113713" y="5572125"/>
          <p14:tracePt t="130859" x="8177213" y="5526088"/>
          <p14:tracePt t="130865" x="8240713" y="5481638"/>
          <p14:tracePt t="130875" x="8342313" y="5435600"/>
          <p14:tracePt t="130881" x="8405813" y="5380038"/>
          <p14:tracePt t="130889" x="8523288" y="5280025"/>
          <p14:tracePt t="130901" x="8605838" y="5233988"/>
          <p14:tracePt t="130905" x="8705850" y="5180013"/>
          <p14:tracePt t="130914" x="8824913" y="5106988"/>
          <p14:tracePt t="130921" x="8934450" y="5053013"/>
          <p14:tracePt t="130930" x="9053513" y="500697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ja-JP"/>
              <a:t>Hierarchical network</a:t>
            </a:r>
          </a:p>
        </p:txBody>
      </p:sp>
      <p:sp>
        <p:nvSpPr>
          <p:cNvPr id="89091" name="Rectangle 3"/>
          <p:cNvSpPr>
            <a:spLocks noGrp="1" noChangeArrowheads="1"/>
          </p:cNvSpPr>
          <p:nvPr>
            <p:ph type="body" idx="1"/>
          </p:nvPr>
        </p:nvSpPr>
        <p:spPr/>
        <p:txBody>
          <a:bodyPr/>
          <a:lstStyle/>
          <a:p>
            <a:r>
              <a:rPr lang="en-US" altLang="ja-JP"/>
              <a:t>CCC(Cube</a:t>
            </a:r>
            <a:r>
              <a:rPr lang="ja-JP" altLang="en-US"/>
              <a:t>　</a:t>
            </a:r>
            <a:r>
              <a:rPr lang="en-US" altLang="ja-JP"/>
              <a:t>Connected</a:t>
            </a:r>
            <a:r>
              <a:rPr lang="ja-JP" altLang="en-US"/>
              <a:t>　</a:t>
            </a:r>
            <a:r>
              <a:rPr lang="en-US" altLang="ja-JP"/>
              <a:t>Cycles)</a:t>
            </a:r>
          </a:p>
          <a:p>
            <a:pPr lvl="1"/>
            <a:r>
              <a:rPr lang="ja-JP" altLang="en-US"/>
              <a:t>ｈｙｐｅｒｃｕｂｅ＋</a:t>
            </a:r>
            <a:r>
              <a:rPr lang="en-US" altLang="ja-JP"/>
              <a:t>loop</a:t>
            </a:r>
          </a:p>
          <a:p>
            <a:r>
              <a:rPr lang="en-US" altLang="ja-JP"/>
              <a:t>Hypernet</a:t>
            </a:r>
          </a:p>
          <a:p>
            <a:pPr lvl="1"/>
            <a:r>
              <a:rPr lang="en-US" altLang="ja-JP"/>
              <a:t>Compete connection</a:t>
            </a:r>
            <a:r>
              <a:rPr lang="ja-JP" altLang="en-US"/>
              <a:t>＋</a:t>
            </a:r>
            <a:r>
              <a:rPr lang="en-US" altLang="ja-JP"/>
              <a:t>hypercube</a:t>
            </a:r>
          </a:p>
          <a:p>
            <a:r>
              <a:rPr lang="en-US" altLang="ja-JP"/>
              <a:t>Well combined, weak points of original networks are vanished.</a:t>
            </a:r>
          </a:p>
          <a:p>
            <a:r>
              <a:rPr lang="en-US" altLang="ja-JP"/>
              <a:t>Complicated routing, gap between hierarchies</a:t>
            </a:r>
          </a:p>
          <a:p>
            <a:endParaRPr lang="en-US" altLang="ja-JP"/>
          </a:p>
        </p:txBody>
      </p:sp>
      <p:pic>
        <p:nvPicPr>
          <p:cNvPr id="2" name="オーディオ 1">
            <a:hlinkClick r:id="" action="ppaction://media"/>
            <a:extLst>
              <a:ext uri="{FF2B5EF4-FFF2-40B4-BE49-F238E27FC236}">
                <a16:creationId xmlns:a16="http://schemas.microsoft.com/office/drawing/2014/main" id="{9C3FAFC8-F928-429A-9D5D-313BD4B77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377"/>
    </mc:Choice>
    <mc:Fallback xmlns="">
      <p:transition spd="slow" advTm="9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4" x="8588375" y="3894138"/>
          <p14:tracePt t="712" x="8405813" y="3894138"/>
          <p14:tracePt t="720" x="8186738" y="3894138"/>
          <p14:tracePt t="732" x="8059738" y="3894138"/>
          <p14:tracePt t="735" x="8004175" y="3894138"/>
          <p14:tracePt t="743" x="7986713" y="3894138"/>
          <p14:tracePt t="775" x="7977188" y="3894138"/>
          <p14:tracePt t="72807" x="7967663" y="3884613"/>
          <p14:tracePt t="72946" x="7950200" y="3884613"/>
          <p14:tracePt t="72953" x="7831138" y="3984625"/>
          <p14:tracePt t="72960" x="7704138" y="4140200"/>
          <p14:tracePt t="72968" x="7567613" y="4259263"/>
          <p14:tracePt t="72977" x="7429500" y="4340225"/>
          <p14:tracePt t="72984" x="7265988" y="4386263"/>
          <p14:tracePt t="72994" x="7056438" y="4432300"/>
          <p14:tracePt t="73000" x="6892925" y="4449763"/>
          <p14:tracePt t="73008" x="6710363" y="4449763"/>
          <p14:tracePt t="73015" x="6581775" y="4449763"/>
          <p14:tracePt t="73023" x="6472238" y="4449763"/>
          <p14:tracePt t="73031" x="6418263" y="4449763"/>
          <p14:tracePt t="73040" x="6381750" y="4432300"/>
          <p14:tracePt t="73047" x="6362700" y="4413250"/>
          <p14:tracePt t="73056" x="6345238" y="4386263"/>
          <p14:tracePt t="73063" x="6335713" y="4368800"/>
          <p14:tracePt t="73071" x="6318250" y="4322763"/>
          <p14:tracePt t="73079" x="6299200" y="4276725"/>
          <p14:tracePt t="73087" x="6299200" y="4240213"/>
          <p14:tracePt t="73096" x="6299200" y="4222750"/>
          <p14:tracePt t="73103" x="6291263" y="4195763"/>
          <p14:tracePt t="73111" x="6281738" y="4176713"/>
          <p14:tracePt t="73119" x="6281738" y="4140200"/>
          <p14:tracePt t="73127" x="6254750" y="4113213"/>
          <p14:tracePt t="73135" x="6245225" y="4094163"/>
          <p14:tracePt t="73143" x="6208713" y="4067175"/>
          <p14:tracePt t="73151" x="6189663" y="4030663"/>
          <p14:tracePt t="73159" x="6162675" y="4003675"/>
          <p14:tracePt t="73176" x="6108700" y="3921125"/>
          <p14:tracePt t="73183" x="6089650" y="3867150"/>
          <p14:tracePt t="73192" x="6072188" y="3803650"/>
          <p14:tracePt t="73199" x="6043613" y="3757613"/>
          <p14:tracePt t="73209" x="6026150" y="3694113"/>
          <p14:tracePt t="73216" x="5980113" y="3629025"/>
          <p14:tracePt t="73224" x="5972175" y="3575050"/>
          <p14:tracePt t="73231" x="5962650" y="3538538"/>
          <p14:tracePt t="73240" x="5916613" y="3465513"/>
          <p14:tracePt t="73247" x="5880100" y="3438525"/>
          <p14:tracePt t="73256" x="5843588" y="3375025"/>
          <p14:tracePt t="73263" x="5826125" y="3365500"/>
          <p14:tracePt t="73271" x="5807075" y="3355975"/>
          <p14:tracePt t="73279" x="5761038" y="3328988"/>
          <p14:tracePt t="73287" x="5716588" y="3319463"/>
          <p14:tracePt t="73295" x="5697538" y="3309938"/>
          <p14:tracePt t="73303" x="5661025" y="3309938"/>
          <p14:tracePt t="73311" x="5653088" y="3302000"/>
          <p14:tracePt t="73319" x="5634038" y="3292475"/>
          <p14:tracePt t="73327" x="5624513" y="3292475"/>
          <p14:tracePt t="73335" x="5607050" y="3282950"/>
          <p14:tracePt t="73343" x="5607050" y="3273425"/>
          <p14:tracePt t="73351" x="5580063" y="3265488"/>
          <p14:tracePt t="73359" x="5551488" y="3246438"/>
          <p14:tracePt t="73367" x="5524500" y="3236913"/>
          <p14:tracePt t="73375" x="5507038" y="3209925"/>
          <p14:tracePt t="73384" x="5497513" y="3209925"/>
          <p14:tracePt t="73393" x="5497513" y="3200400"/>
          <p14:tracePt t="73400" x="5497513" y="3192463"/>
          <p14:tracePt t="73409" x="5497513" y="3173413"/>
          <p14:tracePt t="73416" x="5497513" y="3146425"/>
          <p14:tracePt t="73424" x="5497513" y="3100388"/>
          <p14:tracePt t="73432" x="5487988" y="3073400"/>
          <p14:tracePt t="73441" x="5478463" y="3046413"/>
          <p14:tracePt t="73448" x="5470525" y="3000375"/>
          <p14:tracePt t="73457" x="5470525" y="2990850"/>
          <p14:tracePt t="73464" x="5470525" y="2982913"/>
          <p14:tracePt t="73561" x="5441950" y="3054350"/>
          <p14:tracePt t="73569" x="5414963" y="3082925"/>
          <p14:tracePt t="73577" x="5341938" y="3182938"/>
          <p14:tracePt t="73585" x="5314950" y="3246438"/>
          <p14:tracePt t="73592" x="5278438" y="3292475"/>
          <p14:tracePt t="73601" x="5251450" y="3338513"/>
          <p14:tracePt t="73609" x="5214938" y="3392488"/>
          <p14:tracePt t="73617" x="5205413" y="3419475"/>
          <p14:tracePt t="73625" x="5178425" y="3446463"/>
          <p14:tracePt t="73633" x="5168900" y="3455988"/>
          <p14:tracePt t="73642" x="5168900" y="3465513"/>
          <p14:tracePt t="73673" x="5168900" y="3475038"/>
          <p14:tracePt t="73745" x="5168900" y="3482975"/>
          <p14:tracePt t="73758" x="5122863" y="3511550"/>
          <p14:tracePt t="73760" x="5095875" y="3538538"/>
          <p14:tracePt t="73770" x="5086350" y="3556000"/>
          <p14:tracePt t="73777" x="5068888" y="3584575"/>
          <p14:tracePt t="73784" x="5068888" y="3602038"/>
          <p14:tracePt t="73792" x="5059363" y="3621088"/>
          <p14:tracePt t="73800" x="5022850" y="3675063"/>
          <p14:tracePt t="73808" x="5005388" y="3702050"/>
          <p14:tracePt t="73815" x="4968875" y="3748088"/>
          <p14:tracePt t="73823" x="4905375" y="3803650"/>
          <p14:tracePt t="73832" x="4832350" y="3857625"/>
          <p14:tracePt t="73842" x="4803775" y="3875088"/>
          <p14:tracePt t="73847" x="4749800" y="3911600"/>
          <p14:tracePt t="73855" x="4676775" y="3967163"/>
          <p14:tracePt t="73863" x="4622800" y="3984625"/>
          <p14:tracePt t="73871" x="4540250" y="4013200"/>
          <p14:tracePt t="73879" x="4476750" y="4040188"/>
          <p14:tracePt t="73887" x="4403725" y="4049713"/>
          <p14:tracePt t="73895" x="4303713" y="4067175"/>
          <p14:tracePt t="73903" x="4211638" y="4067175"/>
          <p14:tracePt t="73911" x="4138613" y="4067175"/>
          <p14:tracePt t="73919" x="4065588" y="4067175"/>
          <p14:tracePt t="73927" x="3919538" y="4067175"/>
          <p14:tracePt t="73935" x="3775075" y="4067175"/>
          <p14:tracePt t="73943" x="3609975" y="4067175"/>
          <p14:tracePt t="73953" x="3427413" y="4030663"/>
          <p14:tracePt t="73959" x="3217863" y="3984625"/>
          <p14:tracePt t="73967" x="2990850" y="3911600"/>
          <p14:tracePt t="73975" x="2725738" y="3840163"/>
          <p14:tracePt t="73983" x="2506663" y="3784600"/>
          <p14:tracePt t="73992" x="2343150" y="3721100"/>
          <p14:tracePt t="73999" x="2197100" y="3684588"/>
          <p14:tracePt t="74008" x="2078038" y="3648075"/>
          <p14:tracePt t="74016" x="1987550" y="3621088"/>
          <p14:tracePt t="74023" x="1905000" y="3611563"/>
          <p14:tracePt t="74032" x="1887538" y="3602038"/>
          <p14:tracePt t="74201" x="1878013" y="3592513"/>
          <p14:tracePt t="74225" x="1878013" y="3565525"/>
          <p14:tracePt t="74232" x="1841500" y="3492500"/>
          <p14:tracePt t="74241" x="1831975" y="3455988"/>
          <p14:tracePt t="74249" x="1814513" y="3411538"/>
          <p14:tracePt t="74258" x="1804988" y="3402013"/>
          <p14:tracePt t="74265" x="1795463" y="3375025"/>
          <p14:tracePt t="74274" x="1795463" y="3355975"/>
          <p14:tracePt t="74281" x="1795463" y="3328988"/>
          <p14:tracePt t="74289" x="1795463" y="3309938"/>
          <p14:tracePt t="74297" x="1795463" y="3302000"/>
          <p14:tracePt t="74304" x="1795463" y="3282950"/>
          <p14:tracePt t="74312" x="1795463" y="3273425"/>
          <p14:tracePt t="74320" x="1795463" y="3265488"/>
          <p14:tracePt t="74336" x="1804988" y="3236913"/>
          <p14:tracePt t="74344" x="1814513" y="3219450"/>
          <p14:tracePt t="74353" x="1831975" y="3173413"/>
          <p14:tracePt t="74359" x="1841500" y="3155950"/>
          <p14:tracePt t="74368" x="1860550" y="3119438"/>
          <p14:tracePt t="74378" x="1860550" y="3090863"/>
          <p14:tracePt t="74385" x="1868488" y="3073400"/>
          <p14:tracePt t="74392" x="1895475" y="3017838"/>
          <p14:tracePt t="74402" x="1895475" y="2990850"/>
          <p14:tracePt t="74408" x="1905000" y="2973388"/>
          <p14:tracePt t="74417" x="1914525" y="2936875"/>
          <p14:tracePt t="74426" x="1914525" y="2917825"/>
          <p14:tracePt t="74432" x="1924050" y="2890838"/>
          <p14:tracePt t="74442" x="1931988" y="2873375"/>
          <p14:tracePt t="74449" x="1941513" y="2863850"/>
          <p14:tracePt t="74458" x="1951038" y="2854325"/>
          <p14:tracePt t="74705" x="1968500" y="2873375"/>
          <p14:tracePt t="74716" x="1968500" y="2927350"/>
          <p14:tracePt t="74720" x="2033588" y="3000375"/>
          <p14:tracePt t="74731" x="2106613" y="3082925"/>
          <p14:tracePt t="74737" x="2170113" y="3136900"/>
          <p14:tracePt t="74745" x="2251075" y="3155950"/>
          <p14:tracePt t="74754" x="2343150" y="3200400"/>
          <p14:tracePt t="74760" x="2406650" y="3209925"/>
          <p14:tracePt t="74769" x="2516188" y="3228975"/>
          <p14:tracePt t="74776" x="2606675" y="3228975"/>
          <p14:tracePt t="74784" x="2716213" y="3228975"/>
          <p14:tracePt t="74792" x="2789238" y="3228975"/>
          <p14:tracePt t="74800" x="2871788" y="3209925"/>
          <p14:tracePt t="74808" x="2954338" y="3173413"/>
          <p14:tracePt t="74816" x="3017838" y="3119438"/>
          <p14:tracePt t="74824" x="3063875" y="3082925"/>
          <p14:tracePt t="74832" x="3081338" y="3063875"/>
          <p14:tracePt t="74841" x="3117850" y="3017838"/>
          <p14:tracePt t="74848" x="3127375" y="2990850"/>
          <p14:tracePt t="74857" x="3136900" y="2954338"/>
          <p14:tracePt t="74864" x="3171825" y="2900363"/>
          <p14:tracePt t="74873" x="3171825" y="2873375"/>
          <p14:tracePt t="74880" x="3181350" y="2854325"/>
          <p14:tracePt t="74888" x="3208338" y="2790825"/>
          <p14:tracePt t="74896" x="3227388" y="2771775"/>
          <p14:tracePt t="74904" x="3236913" y="2744788"/>
          <p14:tracePt t="74912" x="3244850" y="2708275"/>
          <p14:tracePt t="74920" x="3281363" y="2671763"/>
          <p14:tracePt t="74927" x="3300413" y="2625725"/>
          <p14:tracePt t="74935" x="3327400" y="2581275"/>
          <p14:tracePt t="74943" x="3346450" y="2544763"/>
          <p14:tracePt t="74952" x="3346450" y="2535238"/>
          <p14:tracePt t="74960" x="3354388" y="2535238"/>
          <p14:tracePt t="75113" x="3346450" y="2525713"/>
          <p14:tracePt t="75119" x="3317875" y="2525713"/>
          <p14:tracePt t="75127" x="3254375" y="2571750"/>
          <p14:tracePt t="75135" x="3190875" y="2608263"/>
          <p14:tracePt t="75143" x="3163888" y="2644775"/>
          <p14:tracePt t="75152" x="3090863" y="2690813"/>
          <p14:tracePt t="75159" x="3071813" y="2717800"/>
          <p14:tracePt t="75167" x="3027363" y="2744788"/>
          <p14:tracePt t="75178" x="2971800" y="2771775"/>
          <p14:tracePt t="75184" x="2935288" y="2790825"/>
          <p14:tracePt t="75194" x="2908300" y="2800350"/>
          <p14:tracePt t="75201" x="2881313" y="2808288"/>
          <p14:tracePt t="75208" x="2871788" y="2808288"/>
          <p14:tracePt t="75216" x="2862263" y="2808288"/>
          <p14:tracePt t="75257" x="2835275" y="2808288"/>
          <p14:tracePt t="75264" x="2817813" y="2808288"/>
          <p14:tracePt t="75273" x="2744788" y="2808288"/>
          <p14:tracePt t="75280" x="2616200" y="2808288"/>
          <p14:tracePt t="75289" x="2489200" y="2744788"/>
          <p14:tracePt t="75296" x="2333625" y="2690813"/>
          <p14:tracePt t="75305" x="2206625" y="2662238"/>
          <p14:tracePt t="75312" x="2051050" y="2617788"/>
          <p14:tracePt t="75320" x="1941513" y="2581275"/>
          <p14:tracePt t="75328" x="1824038" y="2544763"/>
          <p14:tracePt t="75336" x="1768475" y="2517775"/>
          <p14:tracePt t="75344" x="1704975" y="2481263"/>
          <p14:tracePt t="75354" x="1695450" y="2471738"/>
          <p14:tracePt t="75587" x="1695450" y="2481263"/>
          <p14:tracePt t="75593" x="1695450" y="2535238"/>
          <p14:tracePt t="75601" x="1722438" y="2581275"/>
          <p14:tracePt t="75608" x="1768475" y="2644775"/>
          <p14:tracePt t="75617" x="1824038" y="2681288"/>
          <p14:tracePt t="75625" x="1868488" y="2708275"/>
          <p14:tracePt t="75633" x="1914525" y="2735263"/>
          <p14:tracePt t="75644" x="1997075" y="2781300"/>
          <p14:tracePt t="75649" x="2024063" y="2790825"/>
          <p14:tracePt t="75657" x="2060575" y="2800350"/>
          <p14:tracePt t="75664" x="2078038" y="2800350"/>
          <p14:tracePt t="75672" x="2124075" y="2808288"/>
          <p14:tracePt t="75680" x="2133600" y="2808288"/>
          <p14:tracePt t="75696" x="2151063" y="2808288"/>
          <p14:tracePt t="75833" x="2160588" y="2827338"/>
          <p14:tracePt t="75841" x="2160588" y="2881313"/>
          <p14:tracePt t="75849" x="2160588" y="2927350"/>
          <p14:tracePt t="75858" x="2151063" y="2982913"/>
          <p14:tracePt t="75865" x="2143125" y="3046413"/>
          <p14:tracePt t="75875" x="2106613" y="3119438"/>
          <p14:tracePt t="75880" x="2097088" y="3163888"/>
          <p14:tracePt t="75888" x="2070100" y="3228975"/>
          <p14:tracePt t="75896" x="2033588" y="3292475"/>
          <p14:tracePt t="75904" x="1978025" y="3355975"/>
          <p14:tracePt t="75912" x="1924050" y="3438525"/>
          <p14:tracePt t="75920" x="1860550" y="3502025"/>
          <p14:tracePt t="75928" x="1768475" y="3556000"/>
          <p14:tracePt t="75936" x="1704975" y="3611563"/>
          <p14:tracePt t="75943" x="1622425" y="3684588"/>
          <p14:tracePt t="75952" x="1558925" y="3738563"/>
          <p14:tracePt t="75959" x="1476375" y="3794125"/>
          <p14:tracePt t="75969" x="1431925" y="3811588"/>
          <p14:tracePt t="75975" x="1395413" y="3857625"/>
          <p14:tracePt t="75983" x="1366838" y="3884613"/>
          <p14:tracePt t="75991" x="1330325" y="3911600"/>
          <p14:tracePt t="75999" x="1322388" y="3921125"/>
          <p14:tracePt t="76007" x="1322388" y="3930650"/>
          <p14:tracePt t="76015" x="1312863" y="3948113"/>
          <p14:tracePt t="76057" x="1312863" y="3957638"/>
          <p14:tracePt t="76065" x="1312863" y="3967163"/>
          <p14:tracePt t="76073" x="1312863" y="3976688"/>
          <p14:tracePt t="76097" x="1312863" y="3984625"/>
          <p14:tracePt t="76113" x="1312863" y="3994150"/>
          <p14:tracePt t="76129" x="1312863" y="4013200"/>
          <p14:tracePt t="76144" x="1312863" y="4021138"/>
          <p14:tracePt t="76155" x="1312863" y="4030663"/>
          <p14:tracePt t="76171" x="1312863" y="4049713"/>
          <p14:tracePt t="76175" x="1312863" y="4057650"/>
          <p14:tracePt t="76191" x="1312863" y="4067175"/>
          <p14:tracePt t="76223" x="1322388" y="4076700"/>
          <p14:tracePt t="76231" x="1366838" y="4103688"/>
          <p14:tracePt t="76240" x="1431925" y="4113213"/>
          <p14:tracePt t="76248" x="1504950" y="4122738"/>
          <p14:tracePt t="76257" x="1576388" y="4122738"/>
          <p14:tracePt t="76264" x="1704975" y="4122738"/>
          <p14:tracePt t="76271" x="1831975" y="4122738"/>
          <p14:tracePt t="76279" x="1960563" y="4122738"/>
          <p14:tracePt t="76287" x="2087563" y="4122738"/>
          <p14:tracePt t="76295" x="2214563" y="4122738"/>
          <p14:tracePt t="76303" x="2306638" y="4122738"/>
          <p14:tracePt t="76311" x="2352675" y="4122738"/>
          <p14:tracePt t="76319" x="2406650" y="4113213"/>
          <p14:tracePt t="76327" x="2452688" y="4086225"/>
          <p14:tracePt t="76336" x="2462213" y="4086225"/>
          <p14:tracePt t="76344" x="2470150" y="4067175"/>
          <p14:tracePt t="76355" x="2479675" y="4049713"/>
          <p14:tracePt t="76359" x="2489200" y="4030663"/>
          <p14:tracePt t="76368" x="2489200" y="4021138"/>
          <p14:tracePt t="76377" x="2489200" y="4013200"/>
          <p14:tracePt t="76416" x="2489200" y="4003675"/>
          <p14:tracePt t="76593" x="2489200" y="4013200"/>
          <p14:tracePt t="76603" x="2498725" y="4030663"/>
          <p14:tracePt t="76608" x="2516188" y="4049713"/>
          <p14:tracePt t="76617" x="2543175" y="4086225"/>
          <p14:tracePt t="76626" x="2552700" y="4086225"/>
          <p14:tracePt t="76634" x="2589213" y="4103688"/>
          <p14:tracePt t="76642" x="2598738" y="4113213"/>
          <p14:tracePt t="76657" x="2616200" y="4122738"/>
          <p14:tracePt t="77073" x="2635250" y="4113213"/>
          <p14:tracePt t="77080" x="2643188" y="4094163"/>
          <p14:tracePt t="77089" x="2652713" y="4086225"/>
          <p14:tracePt t="77096" x="2662238" y="4067175"/>
          <p14:tracePt t="77104" x="2679700" y="4057650"/>
          <p14:tracePt t="77112" x="2689225" y="4040188"/>
          <p14:tracePt t="77120" x="2698750" y="4030663"/>
          <p14:tracePt t="77128" x="2725738" y="4013200"/>
          <p14:tracePt t="77137" x="2735263" y="4013200"/>
          <p14:tracePt t="78860" x="2752725" y="4013200"/>
          <p14:tracePt t="78865" x="2781300" y="4013200"/>
          <p14:tracePt t="78876" x="2817813" y="4013200"/>
          <p14:tracePt t="78879" x="2862263" y="4003675"/>
          <p14:tracePt t="78887" x="2881313" y="3994150"/>
          <p14:tracePt t="78895" x="2908300" y="3994150"/>
          <p14:tracePt t="78903" x="2954338" y="3994150"/>
          <p14:tracePt t="78911" x="2990850" y="3994150"/>
          <p14:tracePt t="78919" x="3035300" y="3994150"/>
          <p14:tracePt t="78927" x="3090863" y="3994150"/>
          <p14:tracePt t="78935" x="3108325" y="3994150"/>
          <p14:tracePt t="78943" x="3127375" y="3994150"/>
          <p14:tracePt t="79161" x="3144838" y="3994150"/>
          <p14:tracePt t="79178" x="3154363" y="3994150"/>
          <p14:tracePt t="79185" x="3171825" y="3994150"/>
          <p14:tracePt t="79193" x="3190875" y="3994150"/>
          <p14:tracePt t="79297" x="3200400" y="3994150"/>
          <p14:tracePt t="79305" x="3217863" y="4013200"/>
          <p14:tracePt t="79321" x="3217863" y="4021138"/>
          <p14:tracePt t="79369" x="3217863" y="4030663"/>
          <p14:tracePt t="79569" x="3217863" y="4049713"/>
          <p14:tracePt t="79577" x="3217863" y="4067175"/>
          <p14:tracePt t="79585" x="3244850" y="4113213"/>
          <p14:tracePt t="79593" x="3254375" y="4159250"/>
          <p14:tracePt t="79601" x="3281363" y="4222750"/>
          <p14:tracePt t="79608" x="3317875" y="4286250"/>
          <p14:tracePt t="79616" x="3346450" y="4340225"/>
          <p14:tracePt t="79624" x="3382963" y="4405313"/>
          <p14:tracePt t="79632" x="3409950" y="4468813"/>
          <p14:tracePt t="79641" x="3436938" y="4505325"/>
          <p14:tracePt t="79648" x="3446463" y="4532313"/>
          <p14:tracePt t="79664" x="3455988" y="4541838"/>
          <p14:tracePt t="79767" x="3463925" y="4551363"/>
          <p14:tracePt t="79791" x="3473450" y="4551363"/>
          <p14:tracePt t="79799" x="3509963" y="4551363"/>
          <p14:tracePt t="79807" x="3563938" y="4522788"/>
          <p14:tracePt t="79815" x="3600450" y="4505325"/>
          <p14:tracePt t="79824" x="3673475" y="4468813"/>
          <p14:tracePt t="79832" x="3783013" y="4422775"/>
          <p14:tracePt t="79841" x="3846513" y="4368800"/>
          <p14:tracePt t="79848" x="3948113" y="4313238"/>
          <p14:tracePt t="79858" x="4048125" y="4286250"/>
          <p14:tracePt t="79864" x="4129088" y="4232275"/>
          <p14:tracePt t="79877" x="4194175" y="4203700"/>
          <p14:tracePt t="79879" x="4238625" y="4167188"/>
          <p14:tracePt t="79890" x="4267200" y="4149725"/>
          <p14:tracePt t="79896" x="4284663" y="4140200"/>
          <p14:tracePt t="79905" x="4294188" y="4130675"/>
          <p14:tracePt t="80076" x="4303713" y="4130675"/>
          <p14:tracePt t="80081" x="4311650" y="4167188"/>
          <p14:tracePt t="80089" x="4340225" y="4186238"/>
          <p14:tracePt t="80096" x="4376738" y="4203700"/>
          <p14:tracePt t="80104" x="4421188" y="4249738"/>
          <p14:tracePt t="80112" x="4448175" y="4276725"/>
          <p14:tracePt t="80120" x="4467225" y="4295775"/>
          <p14:tracePt t="80128" x="4513263" y="4303713"/>
          <p14:tracePt t="80136" x="4540250" y="4303713"/>
          <p14:tracePt t="80144" x="4557713" y="4313238"/>
          <p14:tracePt t="80152" x="4603750" y="4332288"/>
          <p14:tracePt t="80176" x="4613275" y="4332288"/>
          <p14:tracePt t="80260" x="4622800" y="4332288"/>
          <p14:tracePt t="80265" x="4640263" y="4286250"/>
          <p14:tracePt t="80273" x="4722813" y="4259263"/>
          <p14:tracePt t="80281" x="4776788" y="4232275"/>
          <p14:tracePt t="80296" x="4922838" y="4195763"/>
          <p14:tracePt t="80304" x="4978400" y="4167188"/>
          <p14:tracePt t="80312" x="5041900" y="4149725"/>
          <p14:tracePt t="80320" x="5086350" y="4130675"/>
          <p14:tracePt t="80328" x="5114925" y="4113213"/>
          <p14:tracePt t="80336" x="5132388" y="4103688"/>
          <p14:tracePt t="80344" x="5151438" y="4094163"/>
          <p14:tracePt t="80352" x="5168900" y="4086225"/>
          <p14:tracePt t="80561" x="5187950" y="4086225"/>
          <p14:tracePt t="80567" x="5278438" y="4086225"/>
          <p14:tracePt t="80575" x="5351463" y="4113213"/>
          <p14:tracePt t="80583" x="5451475" y="4140200"/>
          <p14:tracePt t="80591" x="5507038" y="4140200"/>
          <p14:tracePt t="80599" x="5580063" y="4159250"/>
          <p14:tracePt t="80607" x="5624513" y="4159250"/>
          <p14:tracePt t="80615" x="5680075" y="4176713"/>
          <p14:tracePt t="80623" x="5707063" y="4186238"/>
          <p14:tracePt t="80632" x="5734050" y="4195763"/>
          <p14:tracePt t="80892" x="5716588" y="4186238"/>
          <p14:tracePt t="80898" x="5661025" y="4186238"/>
          <p14:tracePt t="80905" x="5597525" y="4213225"/>
          <p14:tracePt t="80913" x="5507038" y="4268788"/>
          <p14:tracePt t="80925" x="5387975" y="4322763"/>
          <p14:tracePt t="80928" x="5305425" y="4349750"/>
          <p14:tracePt t="80938" x="5187950" y="4405313"/>
          <p14:tracePt t="80943" x="5095875" y="4432300"/>
          <p14:tracePt t="80951" x="4995863" y="4478338"/>
          <p14:tracePt t="80959" x="4886325" y="4505325"/>
          <p14:tracePt t="80967" x="4786313" y="4532313"/>
          <p14:tracePt t="80975" x="4676775" y="4551363"/>
          <p14:tracePt t="80983" x="4603750" y="4559300"/>
          <p14:tracePt t="80991" x="4540250" y="4559300"/>
          <p14:tracePt t="81001" x="4503738" y="4559300"/>
          <p14:tracePt t="81008" x="4457700" y="4559300"/>
          <p14:tracePt t="81025" x="4430713" y="4559300"/>
          <p14:tracePt t="81033" x="4413250" y="4559300"/>
          <p14:tracePt t="81042" x="4403725" y="4559300"/>
          <p14:tracePt t="81049" x="4376738" y="4559300"/>
          <p14:tracePt t="81060" x="4340225" y="4559300"/>
          <p14:tracePt t="81065" x="4321175" y="4559300"/>
          <p14:tracePt t="81079" x="4257675" y="4559300"/>
          <p14:tracePt t="81087" x="4221163" y="4559300"/>
          <p14:tracePt t="81095" x="4175125" y="4559300"/>
          <p14:tracePt t="81103" x="4121150" y="4559300"/>
          <p14:tracePt t="81111" x="4065588" y="4559300"/>
          <p14:tracePt t="81119" x="4011613" y="4559300"/>
          <p14:tracePt t="81127" x="3965575" y="4559300"/>
          <p14:tracePt t="81135" x="3911600" y="4559300"/>
          <p14:tracePt t="81143" x="3856038" y="4559300"/>
          <p14:tracePt t="81151" x="3802063" y="4559300"/>
          <p14:tracePt t="81181" x="3629025" y="4559300"/>
          <p14:tracePt t="81185" x="3600450" y="4559300"/>
          <p14:tracePt t="81193" x="3563938" y="4559300"/>
          <p14:tracePt t="81201" x="3536950" y="4559300"/>
          <p14:tracePt t="81208" x="3519488" y="4559300"/>
          <p14:tracePt t="81216" x="3473450" y="4559300"/>
          <p14:tracePt t="81224" x="3455988" y="4559300"/>
          <p14:tracePt t="81232" x="3427413" y="4559300"/>
          <p14:tracePt t="81241" x="3409950" y="4559300"/>
          <p14:tracePt t="81248" x="3382963" y="4559300"/>
          <p14:tracePt t="81257" x="3327400" y="4568825"/>
          <p14:tracePt t="81264" x="3309938" y="4587875"/>
          <p14:tracePt t="81273" x="3263900" y="4605338"/>
          <p14:tracePt t="81279" x="3227388" y="4605338"/>
          <p14:tracePt t="81287" x="3217863" y="4605338"/>
          <p14:tracePt t="81295" x="3208338" y="4614863"/>
          <p14:tracePt t="81303" x="3190875" y="4614863"/>
          <p14:tracePt t="81312" x="3171825" y="4632325"/>
          <p14:tracePt t="81433" x="3144838" y="4632325"/>
          <p14:tracePt t="81441" x="3127375" y="4651375"/>
          <p14:tracePt t="81448" x="3090863" y="4660900"/>
          <p14:tracePt t="81457" x="3071813" y="4668838"/>
          <p14:tracePt t="81464" x="3063875" y="4668838"/>
          <p14:tracePt t="81472" x="3017838" y="4697413"/>
          <p14:tracePt t="81479" x="2971800" y="4705350"/>
          <p14:tracePt t="81487" x="2889250" y="4751388"/>
          <p14:tracePt t="81495" x="2862263" y="4760913"/>
          <p14:tracePt t="81503" x="2808288" y="4768850"/>
          <p14:tracePt t="81511" x="2781300" y="4778375"/>
          <p14:tracePt t="81519" x="2762250" y="4778375"/>
          <p14:tracePt t="81527" x="2744788" y="4778375"/>
          <p14:tracePt t="81535" x="2725738" y="4778375"/>
          <p14:tracePt t="81633" x="2716213" y="4778375"/>
          <p14:tracePt t="81640" x="2698750" y="4797425"/>
          <p14:tracePt t="81648" x="2679700" y="4797425"/>
          <p14:tracePt t="81657" x="2652713" y="4797425"/>
          <p14:tracePt t="81664" x="2635250" y="4797425"/>
          <p14:tracePt t="81679" x="2606675" y="4797425"/>
          <p14:tracePt t="81687" x="2579688" y="4797425"/>
          <p14:tracePt t="81695" x="2570163" y="4797425"/>
          <p14:tracePt t="81999" x="2589213" y="4787900"/>
          <p14:tracePt t="82007" x="2643188" y="4787900"/>
          <p14:tracePt t="82015" x="2698750" y="4778375"/>
          <p14:tracePt t="82023" x="2744788" y="4751388"/>
          <p14:tracePt t="82031" x="2789238" y="4741863"/>
          <p14:tracePt t="82039" x="2817813" y="4732338"/>
          <p14:tracePt t="82047" x="2835275" y="4732338"/>
          <p14:tracePt t="82056" x="2852738" y="4724400"/>
          <p14:tracePt t="82248" x="2889250" y="4724400"/>
          <p14:tracePt t="82255" x="2925763" y="4724400"/>
          <p14:tracePt t="82263" x="2962275" y="4724400"/>
          <p14:tracePt t="82271" x="3008313" y="4724400"/>
          <p14:tracePt t="82279" x="3044825" y="4724400"/>
          <p14:tracePt t="82287" x="3090863" y="4724400"/>
          <p14:tracePt t="82295" x="3117850" y="4724400"/>
          <p14:tracePt t="82303" x="3136900" y="4724400"/>
          <p14:tracePt t="82311" x="3154363" y="4724400"/>
          <p14:tracePt t="82319" x="3181350" y="4724400"/>
          <p14:tracePt t="82327" x="3190875" y="4724400"/>
          <p14:tracePt t="82664" x="3217863" y="4724400"/>
          <p14:tracePt t="82673" x="3254375" y="4724400"/>
          <p14:tracePt t="82681" x="3309938" y="4724400"/>
          <p14:tracePt t="82689" x="3382963" y="4760913"/>
          <p14:tracePt t="82696" x="3500438" y="4797425"/>
          <p14:tracePt t="82704" x="3582988" y="4814888"/>
          <p14:tracePt t="82712" x="3692525" y="4833938"/>
          <p14:tracePt t="82720" x="3765550" y="4841875"/>
          <p14:tracePt t="82728" x="3846513" y="4860925"/>
          <p14:tracePt t="82736" x="3919538" y="4870450"/>
          <p14:tracePt t="82744" x="3948113" y="4878388"/>
          <p14:tracePt t="82752" x="3984625" y="4878388"/>
          <p14:tracePt t="83044" x="4038600" y="4878388"/>
          <p14:tracePt t="83049" x="4111625" y="4878388"/>
          <p14:tracePt t="83057" x="4221163" y="4878388"/>
          <p14:tracePt t="83064" x="4294188" y="4878388"/>
          <p14:tracePt t="83074" x="4384675" y="4870450"/>
          <p14:tracePt t="83081" x="4484688" y="4851400"/>
          <p14:tracePt t="83090" x="4540250" y="4833938"/>
          <p14:tracePt t="83096" x="4603750" y="4805363"/>
          <p14:tracePt t="83104" x="4622800" y="4797425"/>
          <p14:tracePt t="83112" x="4659313" y="4778375"/>
          <p14:tracePt t="83136" x="4667250" y="4778375"/>
          <p14:tracePt t="83401" x="4676775" y="4768850"/>
          <p14:tracePt t="83409" x="4695825" y="4751388"/>
          <p14:tracePt t="83417" x="4767263" y="4724400"/>
          <p14:tracePt t="83427" x="4840288" y="4714875"/>
          <p14:tracePt t="83432" x="4922838" y="4687888"/>
          <p14:tracePt t="83442" x="5022850" y="4660900"/>
          <p14:tracePt t="83448" x="5114925" y="4632325"/>
          <p14:tracePt t="83458" x="5241925" y="4614863"/>
          <p14:tracePt t="83466" x="5378450" y="4587875"/>
          <p14:tracePt t="83473" x="5487988" y="4578350"/>
          <p14:tracePt t="83480" x="5597525" y="4559300"/>
          <p14:tracePt t="83490" x="5670550" y="4551363"/>
          <p14:tracePt t="83497" x="5734050" y="4522788"/>
          <p14:tracePt t="83505" x="5770563" y="4514850"/>
          <p14:tracePt t="83625" x="5780088" y="4514850"/>
          <p14:tracePt t="83849" x="5780088" y="4522788"/>
          <p14:tracePt t="83857" x="5770563" y="4551363"/>
          <p14:tracePt t="83867" x="5761038" y="4624388"/>
          <p14:tracePt t="83873" x="5743575" y="4714875"/>
          <p14:tracePt t="83881" x="5707063" y="4797425"/>
          <p14:tracePt t="83890" x="5680075" y="4841875"/>
          <p14:tracePt t="83900" x="5624513" y="4960938"/>
          <p14:tracePt t="83903" x="5570538" y="5043488"/>
          <p14:tracePt t="83911" x="5514975" y="5106988"/>
          <p14:tracePt t="83919" x="5434013" y="5180013"/>
          <p14:tracePt t="83927" x="5297488" y="5233988"/>
          <p14:tracePt t="83935" x="5187950" y="5280025"/>
          <p14:tracePt t="83943" x="5049838" y="5335588"/>
          <p14:tracePt t="83952" x="4922838" y="5353050"/>
          <p14:tracePt t="83959" x="4776788" y="5380038"/>
          <p14:tracePt t="83967" x="4613275" y="5380038"/>
          <p14:tracePt t="83975" x="4430713" y="5380038"/>
          <p14:tracePt t="83983" x="4230688" y="5380038"/>
          <p14:tracePt t="83991" x="4011613" y="5380038"/>
          <p14:tracePt t="83999" x="3719513" y="5335588"/>
          <p14:tracePt t="84007" x="3527425" y="5270500"/>
          <p14:tracePt t="84015" x="3227388" y="5170488"/>
          <p14:tracePt t="84024" x="2954338" y="5070475"/>
          <p14:tracePt t="84031" x="2725738" y="5006975"/>
          <p14:tracePt t="84039" x="2516188" y="4897438"/>
          <p14:tracePt t="84047" x="2370138" y="4833938"/>
          <p14:tracePt t="84056" x="2214563" y="4760913"/>
          <p14:tracePt t="84063" x="2097088" y="4705350"/>
          <p14:tracePt t="84071" x="2014538" y="4660900"/>
          <p14:tracePt t="84080" x="1997075" y="4641850"/>
          <p14:tracePt t="84090" x="1978025" y="4614863"/>
          <p14:tracePt t="84098" x="1978025" y="4587875"/>
          <p14:tracePt t="84104" x="1978025" y="4578350"/>
          <p14:tracePt t="84113" x="1978025" y="4551363"/>
          <p14:tracePt t="84121" x="1978025" y="4505325"/>
          <p14:tracePt t="84129" x="1978025" y="4486275"/>
          <p14:tracePt t="84136" x="2005013" y="4432300"/>
          <p14:tracePt t="84144" x="2087563" y="4405313"/>
          <p14:tracePt t="84152" x="2214563" y="4332288"/>
          <p14:tracePt t="84160" x="2370138" y="4286250"/>
          <p14:tracePt t="84177" x="2771775" y="4259263"/>
          <p14:tracePt t="84184" x="2962275" y="4259263"/>
          <p14:tracePt t="84191" x="3217863" y="4259263"/>
          <p14:tracePt t="84199" x="3436938" y="4259263"/>
          <p14:tracePt t="84207" x="3636963" y="4259263"/>
          <p14:tracePt t="84215" x="3802063" y="4259263"/>
          <p14:tracePt t="84223" x="3948113" y="4295775"/>
          <p14:tracePt t="84231" x="4065588" y="4368800"/>
          <p14:tracePt t="84240" x="4121150" y="4395788"/>
          <p14:tracePt t="84247" x="4165600" y="4449763"/>
          <p14:tracePt t="84256" x="4175125" y="4478338"/>
          <p14:tracePt t="84263" x="4175125" y="4522788"/>
          <p14:tracePt t="84272" x="4175125" y="4578350"/>
          <p14:tracePt t="84279" x="4175125" y="4632325"/>
          <p14:tracePt t="84287" x="4175125" y="4687888"/>
          <p14:tracePt t="84296" x="4138613" y="4741863"/>
          <p14:tracePt t="84303" x="4084638" y="4805363"/>
          <p14:tracePt t="84311" x="4038600" y="4851400"/>
          <p14:tracePt t="84319" x="3956050" y="4897438"/>
          <p14:tracePt t="84328" x="3892550" y="4933950"/>
          <p14:tracePt t="84335" x="3810000" y="4970463"/>
          <p14:tracePt t="84343" x="3719513" y="4987925"/>
          <p14:tracePt t="84351" x="3619500" y="5024438"/>
          <p14:tracePt t="84359" x="3509963" y="5024438"/>
          <p14:tracePt t="84367" x="3419475" y="5043488"/>
          <p14:tracePt t="84375" x="3290888" y="5043488"/>
          <p14:tracePt t="84383" x="3163888" y="5043488"/>
          <p14:tracePt t="84391" x="3054350" y="5043488"/>
          <p14:tracePt t="84399" x="2944813" y="5043488"/>
          <p14:tracePt t="84407" x="2862263" y="5043488"/>
          <p14:tracePt t="84415" x="2789238" y="5006975"/>
          <p14:tracePt t="84423" x="2725738" y="4970463"/>
          <p14:tracePt t="84431" x="2689225" y="4943475"/>
          <p14:tracePt t="84440" x="2625725" y="4887913"/>
          <p14:tracePt t="84447" x="2606675" y="4860925"/>
          <p14:tracePt t="84457" x="2570163" y="4814888"/>
          <p14:tracePt t="84464" x="2543175" y="4751388"/>
          <p14:tracePt t="84473" x="2533650" y="4705350"/>
          <p14:tracePt t="84480" x="2516188" y="4660900"/>
          <p14:tracePt t="84489" x="2498725" y="4605338"/>
          <p14:tracePt t="84497" x="2498725" y="4559300"/>
          <p14:tracePt t="84503" x="2498725" y="4505325"/>
          <p14:tracePt t="84512" x="2498725" y="4478338"/>
          <p14:tracePt t="84519" x="2498725" y="4459288"/>
          <p14:tracePt t="84527" x="2498725" y="4422775"/>
          <p14:tracePt t="84535" x="2498725" y="4413250"/>
          <p14:tracePt t="84544" x="2516188" y="4386263"/>
          <p14:tracePt t="84551" x="2552700" y="4368800"/>
          <p14:tracePt t="84559" x="2606675" y="4349750"/>
          <p14:tracePt t="84567" x="2679700" y="4340225"/>
          <p14:tracePt t="84575" x="2789238" y="4340225"/>
          <p14:tracePt t="84583" x="2898775" y="4340225"/>
          <p14:tracePt t="84591" x="3027363" y="4340225"/>
          <p14:tracePt t="84599" x="3136900" y="4340225"/>
          <p14:tracePt t="84607" x="3244850" y="4340225"/>
          <p14:tracePt t="84615" x="3382963" y="4386263"/>
          <p14:tracePt t="84623" x="3490913" y="4422775"/>
          <p14:tracePt t="84631" x="3592513" y="4478338"/>
          <p14:tracePt t="84639" x="3673475" y="4532313"/>
          <p14:tracePt t="84647" x="3756025" y="4587875"/>
          <p14:tracePt t="84656" x="3775075" y="4595813"/>
          <p14:tracePt t="84664" x="3802063" y="4614863"/>
          <p14:tracePt t="84673" x="3829050" y="4641850"/>
          <p14:tracePt t="84688" x="3829050" y="4678363"/>
          <p14:tracePt t="84704" x="3829050" y="4697413"/>
          <p14:tracePt t="84712" x="3829050" y="4714875"/>
          <p14:tracePt t="84720" x="3829050" y="4741863"/>
          <p14:tracePt t="84728" x="3829050" y="4751388"/>
          <p14:tracePt t="84736" x="3775075" y="4805363"/>
          <p14:tracePt t="84744" x="3746500" y="4805363"/>
          <p14:tracePt t="84752" x="3702050" y="4851400"/>
          <p14:tracePt t="84760" x="3636963" y="4887913"/>
          <p14:tracePt t="84767" x="3592513" y="4906963"/>
          <p14:tracePt t="84775" x="3519488" y="4924425"/>
          <p14:tracePt t="84783" x="3455988" y="4951413"/>
          <p14:tracePt t="84791" x="3409950" y="4951413"/>
          <p14:tracePt t="84800" x="3373438" y="4960938"/>
          <p14:tracePt t="84807" x="3327400" y="4960938"/>
          <p14:tracePt t="84815" x="3309938" y="4960938"/>
          <p14:tracePt t="84823" x="3300413" y="4960938"/>
          <p14:tracePt t="84889" x="3290888" y="4960938"/>
          <p14:tracePt t="84900" x="3290888" y="4924425"/>
          <p14:tracePt t="84903" x="3281363" y="4897438"/>
          <p14:tracePt t="84911" x="3263900" y="4860925"/>
          <p14:tracePt t="84992" x="3227388" y="4841875"/>
          <p14:tracePt t="85000" x="3171825" y="4841875"/>
          <p14:tracePt t="85008" x="3090863" y="4841875"/>
          <p14:tracePt t="85016" x="2998788" y="4841875"/>
          <p14:tracePt t="85024" x="2944813" y="4860925"/>
          <p14:tracePt t="85032" x="2862263" y="4860925"/>
          <p14:tracePt t="85041" x="2844800" y="4870450"/>
          <p14:tracePt t="85048" x="2808288" y="4870450"/>
          <p14:tracePt t="85057" x="2798763" y="4870450"/>
          <p14:tracePt t="85132" x="2789238" y="4870450"/>
          <p14:tracePt t="85137" x="2789238" y="4860925"/>
          <p14:tracePt t="85153" x="2808288" y="4841875"/>
          <p14:tracePt t="85161" x="2817813" y="4824413"/>
          <p14:tracePt t="85177" x="2825750" y="4805363"/>
          <p14:tracePt t="85186" x="2825750" y="4797425"/>
          <p14:tracePt t="85199" x="2835275" y="4787900"/>
          <p14:tracePt t="85223" x="2844800" y="4768850"/>
          <p14:tracePt t="85424" x="2835275" y="4778375"/>
          <p14:tracePt t="85432" x="2817813" y="4787900"/>
          <p14:tracePt t="85440" x="2808288" y="4797425"/>
          <p14:tracePt t="85457" x="2798763" y="4805363"/>
          <p14:tracePt t="85713" x="2817813" y="4805363"/>
          <p14:tracePt t="85721" x="2825750" y="4805363"/>
          <p14:tracePt t="85730" x="2852738" y="4805363"/>
          <p14:tracePt t="85737" x="2881313" y="4787900"/>
          <p14:tracePt t="85747" x="2908300" y="4778375"/>
          <p14:tracePt t="85753" x="2944813" y="4760913"/>
          <p14:tracePt t="85761" x="2962275" y="4751388"/>
          <p14:tracePt t="85771" x="2981325" y="4732338"/>
          <p14:tracePt t="85776" x="2998788" y="4724400"/>
          <p14:tracePt t="85783" x="3008313" y="4714875"/>
          <p14:tracePt t="85945" x="2998788" y="4714875"/>
          <p14:tracePt t="85953" x="2981325" y="4732338"/>
          <p14:tracePt t="85960" x="2971800" y="4732338"/>
          <p14:tracePt t="85971" x="2962275" y="4741863"/>
          <p14:tracePt t="85978" x="2954338" y="4741863"/>
          <p14:tracePt t="85988" x="2935288" y="4751388"/>
          <p14:tracePt t="86007" x="2925763" y="4751388"/>
          <p14:tracePt t="86401" x="2917825" y="4768850"/>
          <p14:tracePt t="86408" x="2917825" y="4778375"/>
          <p14:tracePt t="86419" x="2917825" y="4787900"/>
          <p14:tracePt t="86435" x="2917825" y="4805363"/>
          <p14:tracePt t="86875" x="2908300" y="4824413"/>
          <p14:tracePt t="86880" x="2898775" y="4860925"/>
          <p14:tracePt t="86893" x="2889250" y="4906963"/>
          <p14:tracePt t="86895" x="2844800" y="4951413"/>
          <p14:tracePt t="86903" x="2817813" y="4987925"/>
          <p14:tracePt t="86911" x="2789238" y="5016500"/>
          <p14:tracePt t="86919" x="2762250" y="5053013"/>
          <p14:tracePt t="86927" x="2735263" y="5070475"/>
          <p14:tracePt t="86935" x="2716213" y="5089525"/>
          <p14:tracePt t="86943" x="2708275" y="5089525"/>
          <p14:tracePt t="87050" x="2698750" y="5089525"/>
          <p14:tracePt t="87057" x="2698750" y="5080000"/>
          <p14:tracePt t="87161" x="2708275" y="5070475"/>
          <p14:tracePt t="87169" x="2716213" y="5070475"/>
          <p14:tracePt t="87179" x="2762250" y="5033963"/>
          <p14:tracePt t="87185" x="2817813" y="5033963"/>
          <p14:tracePt t="87195" x="2889250" y="5033963"/>
          <p14:tracePt t="87200" x="2944813" y="5024438"/>
          <p14:tracePt t="87208" x="3017838" y="5024438"/>
          <p14:tracePt t="87216" x="3100388" y="5024438"/>
          <p14:tracePt t="87224" x="3154363" y="5024438"/>
          <p14:tracePt t="87232" x="3208338" y="5024438"/>
          <p14:tracePt t="87240" x="3236913" y="5024438"/>
          <p14:tracePt t="87247" x="3254375" y="5024438"/>
          <p14:tracePt t="87255" x="3263900" y="5024438"/>
          <p14:tracePt t="87306" x="3273425" y="5024438"/>
          <p14:tracePt t="87312" x="3273425" y="5033963"/>
          <p14:tracePt t="87320" x="3281363" y="5053013"/>
          <p14:tracePt t="87328" x="3281363" y="5060950"/>
          <p14:tracePt t="87336" x="3281363" y="5080000"/>
          <p14:tracePt t="87344" x="3281363" y="5089525"/>
          <p14:tracePt t="87352" x="3281363" y="5106988"/>
          <p14:tracePt t="87360" x="3290888" y="5106988"/>
          <p14:tracePt t="87569" x="3300413" y="5116513"/>
          <p14:tracePt t="87577" x="3346450" y="5116513"/>
          <p14:tracePt t="87584" x="3400425" y="5116513"/>
          <p14:tracePt t="87593" x="3473450" y="5116513"/>
          <p14:tracePt t="87600" x="3546475" y="5116513"/>
          <p14:tracePt t="87608" x="3646488" y="5116513"/>
          <p14:tracePt t="87616" x="3738563" y="5116513"/>
          <p14:tracePt t="87625" x="3829050" y="5097463"/>
          <p14:tracePt t="87632" x="3938588" y="5089525"/>
          <p14:tracePt t="87641" x="4038600" y="5070475"/>
          <p14:tracePt t="87648" x="4148138" y="5043488"/>
          <p14:tracePt t="87658" x="4221163" y="5043488"/>
          <p14:tracePt t="87664" x="4284663" y="5033963"/>
          <p14:tracePt t="87676" x="4340225" y="5024438"/>
          <p14:tracePt t="87681" x="4367213" y="5024438"/>
          <p14:tracePt t="87692" x="4384675" y="5024438"/>
          <p14:tracePt t="87744" x="4394200" y="5024438"/>
          <p14:tracePt t="87753" x="4394200" y="5033963"/>
          <p14:tracePt t="87760" x="4394200" y="5043488"/>
          <p14:tracePt t="87768" x="4394200" y="5080000"/>
          <p14:tracePt t="87776" x="4394200" y="5106988"/>
          <p14:tracePt t="87784" x="4394200" y="5126038"/>
          <p14:tracePt t="87793" x="4394200" y="5133975"/>
          <p14:tracePt t="87799" x="4394200" y="5153025"/>
          <p14:tracePt t="87807" x="4384675" y="5170488"/>
          <p14:tracePt t="87961" x="4384675" y="5180013"/>
          <p14:tracePt t="87977" x="4384675" y="5216525"/>
          <p14:tracePt t="87984" x="4394200" y="5226050"/>
          <p14:tracePt t="87993" x="4403725" y="5253038"/>
          <p14:tracePt t="88001" x="4430713" y="5280025"/>
          <p14:tracePt t="88012" x="4440238" y="5289550"/>
          <p14:tracePt t="88016" x="4448175" y="5299075"/>
          <p14:tracePt t="88024" x="4476750" y="5326063"/>
          <p14:tracePt t="88041" x="4484688" y="5326063"/>
          <p14:tracePt t="88080" x="4503738" y="5326063"/>
          <p14:tracePt t="88223" x="4513263" y="5326063"/>
          <p14:tracePt t="88231" x="4521200" y="5326063"/>
          <p14:tracePt t="88239" x="4567238" y="5326063"/>
          <p14:tracePt t="88247" x="4586288" y="5307013"/>
          <p14:tracePt t="88255" x="4594225" y="5307013"/>
          <p14:tracePt t="88272" x="4603750" y="5299075"/>
          <p14:tracePt t="88319" x="4613275" y="5289550"/>
          <p14:tracePt t="88801" x="4613275" y="5299075"/>
          <p14:tracePt t="88961" x="4630738" y="5299075"/>
          <p14:tracePt t="88969" x="4649788" y="5299075"/>
          <p14:tracePt t="88978" x="4695825" y="5289550"/>
          <p14:tracePt t="88985" x="4730750" y="5289550"/>
          <p14:tracePt t="88995" x="4767263" y="5280025"/>
          <p14:tracePt t="89000" x="4795838" y="5270500"/>
          <p14:tracePt t="89011" x="4803775" y="5270500"/>
          <p14:tracePt t="89016" x="4822825" y="5262563"/>
          <p14:tracePt t="89025" x="4849813" y="5253038"/>
          <p14:tracePt t="89032" x="4868863" y="5243513"/>
          <p14:tracePt t="89040" x="4876800" y="5243513"/>
          <p14:tracePt t="89048" x="4886325" y="5233988"/>
          <p14:tracePt t="89361" x="4932363" y="5233988"/>
          <p14:tracePt t="89369" x="4986338" y="5233988"/>
          <p14:tracePt t="89379" x="5041900" y="5233988"/>
          <p14:tracePt t="89385" x="5105400" y="5233988"/>
          <p14:tracePt t="89396" x="5141913" y="5226050"/>
          <p14:tracePt t="89399" x="5168900" y="5226050"/>
          <p14:tracePt t="89407" x="5205413" y="5226050"/>
          <p14:tracePt t="89423" x="5214938" y="5226050"/>
          <p14:tracePt t="89528" x="5195888" y="5226050"/>
          <p14:tracePt t="89537" x="5141913" y="5226050"/>
          <p14:tracePt t="89544" x="5022850" y="5233988"/>
          <p14:tracePt t="89553" x="4932363" y="5262563"/>
          <p14:tracePt t="89561" x="4803775" y="5270500"/>
          <p14:tracePt t="89568" x="4659313" y="5289550"/>
          <p14:tracePt t="89580" x="4513263" y="5299075"/>
          <p14:tracePt t="89584" x="4340225" y="5335588"/>
          <p14:tracePt t="89595" x="4157663" y="5343525"/>
          <p14:tracePt t="89600" x="3975100" y="5362575"/>
          <p14:tracePt t="89611" x="3775075" y="5380038"/>
          <p14:tracePt t="89615" x="3592513" y="5408613"/>
          <p14:tracePt t="89623" x="3427413" y="5408613"/>
          <p14:tracePt t="89631" x="3290888" y="5408613"/>
          <p14:tracePt t="89640" x="3163888" y="5408613"/>
          <p14:tracePt t="89647" x="3044825" y="5408613"/>
          <p14:tracePt t="89655" x="3017838" y="5416550"/>
          <p14:tracePt t="89663" x="2981325" y="5416550"/>
          <p14:tracePt t="89672" x="2954338" y="5416550"/>
          <p14:tracePt t="89680" x="2935288" y="5416550"/>
          <p14:tracePt t="89807" x="2862263" y="5445125"/>
          <p14:tracePt t="89815" x="2852738" y="5462588"/>
          <p14:tracePt t="89823" x="2817813" y="5481638"/>
          <p14:tracePt t="89831" x="2789238" y="5481638"/>
          <p14:tracePt t="89840" x="2744788" y="5518150"/>
          <p14:tracePt t="89848" x="2725738" y="5518150"/>
          <p14:tracePt t="89857" x="2708275" y="5526088"/>
          <p14:tracePt t="89864" x="2679700" y="5535613"/>
          <p14:tracePt t="89873" x="2662238" y="5545138"/>
          <p14:tracePt t="89880" x="2643188" y="5545138"/>
          <p14:tracePt t="89896" x="2635250" y="5554663"/>
          <p14:tracePt t="89920" x="2625725" y="5562600"/>
          <p14:tracePt t="89961" x="2616200" y="5562600"/>
          <p14:tracePt t="89969" x="2606675" y="5562600"/>
          <p14:tracePt t="89979" x="2598738" y="5572125"/>
          <p14:tracePt t="89984" x="2589213" y="5572125"/>
          <p14:tracePt t="89995" x="2579688" y="5581650"/>
          <p14:tracePt t="90000" x="2562225" y="5581650"/>
          <p14:tracePt t="90016" x="2552700" y="5581650"/>
          <p14:tracePt t="90105" x="2606675" y="5581650"/>
          <p14:tracePt t="90112" x="2735263" y="5581650"/>
          <p14:tracePt t="90120" x="2881313" y="5581650"/>
          <p14:tracePt t="90128" x="3044825" y="5545138"/>
          <p14:tracePt t="90137" x="3208338" y="5518150"/>
          <p14:tracePt t="90144" x="3473450" y="5462588"/>
          <p14:tracePt t="90152" x="3709988" y="5445125"/>
          <p14:tracePt t="90175" x="4175125" y="5380038"/>
          <p14:tracePt t="90181" x="4357688" y="5353050"/>
          <p14:tracePt t="90184" x="4521200" y="5335588"/>
          <p14:tracePt t="90192" x="4676775" y="5270500"/>
          <p14:tracePt t="90201" x="4803775" y="5243513"/>
          <p14:tracePt t="90212" x="4849813" y="5226050"/>
          <p14:tracePt t="90215" x="4905375" y="5207000"/>
          <p14:tracePt t="90225" x="4968875" y="5170488"/>
          <p14:tracePt t="90232" x="5032375" y="5143500"/>
          <p14:tracePt t="90241" x="5068888" y="5133975"/>
          <p14:tracePt t="90248" x="5122863" y="5097463"/>
          <p14:tracePt t="90258" x="5187950" y="5080000"/>
          <p14:tracePt t="90264" x="5251450" y="5053013"/>
          <p14:tracePt t="90272" x="5297488" y="5033963"/>
          <p14:tracePt t="90280" x="5405438" y="4987925"/>
          <p14:tracePt t="90289" x="5487988" y="4960938"/>
          <p14:tracePt t="90295" x="5580063" y="4914900"/>
          <p14:tracePt t="90303" x="5716588" y="4887913"/>
          <p14:tracePt t="90311" x="5807075" y="4860925"/>
          <p14:tracePt t="90319" x="5926138" y="4833938"/>
          <p14:tracePt t="90327" x="6053138" y="4805363"/>
          <p14:tracePt t="90335" x="6189663" y="4760913"/>
          <p14:tracePt t="90343" x="6281738" y="4732338"/>
          <p14:tracePt t="90351" x="6435725" y="4687888"/>
          <p14:tracePt t="90359" x="6564313" y="4678363"/>
          <p14:tracePt t="90367" x="6673850" y="4660900"/>
          <p14:tracePt t="90375" x="6819900" y="4632325"/>
          <p14:tracePt t="90383" x="6946900" y="4614863"/>
          <p14:tracePt t="90391" x="7102475" y="4605338"/>
          <p14:tracePt t="90399" x="7248525" y="4587875"/>
          <p14:tracePt t="90407" x="7412038" y="4559300"/>
          <p14:tracePt t="90416" x="7594600" y="4522788"/>
          <p14:tracePt t="90427" x="7721600" y="4514850"/>
          <p14:tracePt t="90432" x="7885113" y="4478338"/>
          <p14:tracePt t="90441" x="8050213" y="4468813"/>
          <p14:tracePt t="90447" x="8223250" y="4432300"/>
          <p14:tracePt t="90455" x="8369300" y="4405313"/>
          <p14:tracePt t="90463" x="8532813" y="4395788"/>
          <p14:tracePt t="90472" x="8697913" y="4376738"/>
          <p14:tracePt t="90479" x="8807450" y="4359275"/>
          <p14:tracePt t="90488" x="8951913" y="4332288"/>
          <p14:tracePt t="90495" x="9097963" y="4322763"/>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ja-JP"/>
              <a:t>CCC(Cube</a:t>
            </a:r>
            <a:r>
              <a:rPr lang="ja-JP" altLang="en-US"/>
              <a:t>　</a:t>
            </a:r>
            <a:r>
              <a:rPr lang="en-US" altLang="ja-JP"/>
              <a:t>Connected</a:t>
            </a:r>
            <a:r>
              <a:rPr lang="ja-JP" altLang="en-US"/>
              <a:t>　　　　　</a:t>
            </a:r>
            <a:r>
              <a:rPr lang="en-US" altLang="ja-JP"/>
              <a:t>Cycles)</a:t>
            </a:r>
          </a:p>
        </p:txBody>
      </p:sp>
      <p:grpSp>
        <p:nvGrpSpPr>
          <p:cNvPr id="90115" name="Group 3"/>
          <p:cNvGrpSpPr>
            <a:grpSpLocks/>
          </p:cNvGrpSpPr>
          <p:nvPr/>
        </p:nvGrpSpPr>
        <p:grpSpPr bwMode="auto">
          <a:xfrm>
            <a:off x="1219200" y="2819400"/>
            <a:ext cx="2667000" cy="1905000"/>
            <a:chOff x="768" y="1776"/>
            <a:chExt cx="1680" cy="1200"/>
          </a:xfrm>
        </p:grpSpPr>
        <p:grpSp>
          <p:nvGrpSpPr>
            <p:cNvPr id="90116" name="Group 4"/>
            <p:cNvGrpSpPr>
              <a:grpSpLocks/>
            </p:cNvGrpSpPr>
            <p:nvPr/>
          </p:nvGrpSpPr>
          <p:grpSpPr bwMode="auto">
            <a:xfrm>
              <a:off x="768" y="1776"/>
              <a:ext cx="528" cy="432"/>
              <a:chOff x="480" y="1824"/>
              <a:chExt cx="528" cy="432"/>
            </a:xfrm>
          </p:grpSpPr>
          <p:sp>
            <p:nvSpPr>
              <p:cNvPr id="90117" name="Oval 5"/>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18" name="Oval 6"/>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19" name="Oval 7"/>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20" name="Oval 8"/>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21" name="Group 9"/>
            <p:cNvGrpSpPr>
              <a:grpSpLocks/>
            </p:cNvGrpSpPr>
            <p:nvPr/>
          </p:nvGrpSpPr>
          <p:grpSpPr bwMode="auto">
            <a:xfrm>
              <a:off x="768" y="2544"/>
              <a:ext cx="528" cy="432"/>
              <a:chOff x="480" y="1824"/>
              <a:chExt cx="528" cy="432"/>
            </a:xfrm>
          </p:grpSpPr>
          <p:sp>
            <p:nvSpPr>
              <p:cNvPr id="90122" name="Oval 10"/>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23" name="Oval 11"/>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24" name="Oval 12"/>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25" name="Oval 13"/>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26" name="Group 14"/>
            <p:cNvGrpSpPr>
              <a:grpSpLocks/>
            </p:cNvGrpSpPr>
            <p:nvPr/>
          </p:nvGrpSpPr>
          <p:grpSpPr bwMode="auto">
            <a:xfrm>
              <a:off x="1920" y="2544"/>
              <a:ext cx="528" cy="432"/>
              <a:chOff x="480" y="1824"/>
              <a:chExt cx="528" cy="432"/>
            </a:xfrm>
          </p:grpSpPr>
          <p:sp>
            <p:nvSpPr>
              <p:cNvPr id="90127" name="Oval 15"/>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28" name="Oval 16"/>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29" name="Oval 17"/>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0" name="Oval 18"/>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31" name="Group 19"/>
            <p:cNvGrpSpPr>
              <a:grpSpLocks/>
            </p:cNvGrpSpPr>
            <p:nvPr/>
          </p:nvGrpSpPr>
          <p:grpSpPr bwMode="auto">
            <a:xfrm>
              <a:off x="1920" y="1776"/>
              <a:ext cx="528" cy="432"/>
              <a:chOff x="480" y="1824"/>
              <a:chExt cx="528" cy="432"/>
            </a:xfrm>
          </p:grpSpPr>
          <p:sp>
            <p:nvSpPr>
              <p:cNvPr id="90132" name="Oval 20"/>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3" name="Oval 21"/>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4" name="Oval 22"/>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5" name="Oval 23"/>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0136" name="Line 24"/>
            <p:cNvSpPr>
              <a:spLocks noChangeShapeType="1"/>
            </p:cNvSpPr>
            <p:nvPr/>
          </p:nvSpPr>
          <p:spPr bwMode="auto">
            <a:xfrm>
              <a:off x="816" y="201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7" name="Line 25"/>
            <p:cNvSpPr>
              <a:spLocks noChangeShapeType="1"/>
            </p:cNvSpPr>
            <p:nvPr/>
          </p:nvSpPr>
          <p:spPr bwMode="auto">
            <a:xfrm>
              <a:off x="1152" y="1824"/>
              <a:ext cx="11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8" name="Line 26"/>
            <p:cNvSpPr>
              <a:spLocks noChangeShapeType="1"/>
            </p:cNvSpPr>
            <p:nvPr/>
          </p:nvSpPr>
          <p:spPr bwMode="auto">
            <a:xfrm>
              <a:off x="1152" y="2592"/>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39" name="Line 27"/>
            <p:cNvSpPr>
              <a:spLocks noChangeShapeType="1"/>
            </p:cNvSpPr>
            <p:nvPr/>
          </p:nvSpPr>
          <p:spPr bwMode="auto">
            <a:xfrm>
              <a:off x="1968" y="201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40" name="Group 28"/>
          <p:cNvGrpSpPr>
            <a:grpSpLocks/>
          </p:cNvGrpSpPr>
          <p:nvPr/>
        </p:nvGrpSpPr>
        <p:grpSpPr bwMode="auto">
          <a:xfrm>
            <a:off x="5562600" y="2819400"/>
            <a:ext cx="2667000" cy="1905000"/>
            <a:chOff x="768" y="1776"/>
            <a:chExt cx="1680" cy="1200"/>
          </a:xfrm>
        </p:grpSpPr>
        <p:grpSp>
          <p:nvGrpSpPr>
            <p:cNvPr id="90141" name="Group 29"/>
            <p:cNvGrpSpPr>
              <a:grpSpLocks/>
            </p:cNvGrpSpPr>
            <p:nvPr/>
          </p:nvGrpSpPr>
          <p:grpSpPr bwMode="auto">
            <a:xfrm>
              <a:off x="768" y="1776"/>
              <a:ext cx="528" cy="432"/>
              <a:chOff x="480" y="1824"/>
              <a:chExt cx="528" cy="432"/>
            </a:xfrm>
          </p:grpSpPr>
          <p:sp>
            <p:nvSpPr>
              <p:cNvPr id="90142" name="Oval 30"/>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43" name="Oval 31"/>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44" name="Oval 32"/>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45" name="Oval 33"/>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46" name="Group 34"/>
            <p:cNvGrpSpPr>
              <a:grpSpLocks/>
            </p:cNvGrpSpPr>
            <p:nvPr/>
          </p:nvGrpSpPr>
          <p:grpSpPr bwMode="auto">
            <a:xfrm>
              <a:off x="768" y="2544"/>
              <a:ext cx="528" cy="432"/>
              <a:chOff x="480" y="1824"/>
              <a:chExt cx="528" cy="432"/>
            </a:xfrm>
          </p:grpSpPr>
          <p:sp>
            <p:nvSpPr>
              <p:cNvPr id="90147" name="Oval 35"/>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48" name="Oval 36"/>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49" name="Oval 37"/>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50" name="Oval 38"/>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51" name="Group 39"/>
            <p:cNvGrpSpPr>
              <a:grpSpLocks/>
            </p:cNvGrpSpPr>
            <p:nvPr/>
          </p:nvGrpSpPr>
          <p:grpSpPr bwMode="auto">
            <a:xfrm>
              <a:off x="1920" y="2544"/>
              <a:ext cx="528" cy="432"/>
              <a:chOff x="480" y="1824"/>
              <a:chExt cx="528" cy="432"/>
            </a:xfrm>
          </p:grpSpPr>
          <p:sp>
            <p:nvSpPr>
              <p:cNvPr id="90152" name="Oval 40"/>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53" name="Oval 41"/>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54" name="Oval 42"/>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55" name="Oval 43"/>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56" name="Group 44"/>
            <p:cNvGrpSpPr>
              <a:grpSpLocks/>
            </p:cNvGrpSpPr>
            <p:nvPr/>
          </p:nvGrpSpPr>
          <p:grpSpPr bwMode="auto">
            <a:xfrm>
              <a:off x="1920" y="1776"/>
              <a:ext cx="528" cy="432"/>
              <a:chOff x="480" y="1824"/>
              <a:chExt cx="528" cy="432"/>
            </a:xfrm>
          </p:grpSpPr>
          <p:sp>
            <p:nvSpPr>
              <p:cNvPr id="90157" name="Oval 45"/>
              <p:cNvSpPr>
                <a:spLocks noChangeArrowheads="1"/>
              </p:cNvSpPr>
              <p:nvPr/>
            </p:nvSpPr>
            <p:spPr bwMode="auto">
              <a:xfrm>
                <a:off x="528" y="1872"/>
                <a:ext cx="480" cy="38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58" name="Oval 46"/>
              <p:cNvSpPr>
                <a:spLocks noChangeArrowheads="1"/>
              </p:cNvSpPr>
              <p:nvPr/>
            </p:nvSpPr>
            <p:spPr bwMode="auto">
              <a:xfrm>
                <a:off x="480" y="201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59" name="Oval 47"/>
              <p:cNvSpPr>
                <a:spLocks noChangeArrowheads="1"/>
              </p:cNvSpPr>
              <p:nvPr/>
            </p:nvSpPr>
            <p:spPr bwMode="auto">
              <a:xfrm>
                <a:off x="864" y="216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60" name="Oval 48"/>
              <p:cNvSpPr>
                <a:spLocks noChangeArrowheads="1"/>
              </p:cNvSpPr>
              <p:nvPr/>
            </p:nvSpPr>
            <p:spPr bwMode="auto">
              <a:xfrm>
                <a:off x="816" y="182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0161" name="Line 49"/>
            <p:cNvSpPr>
              <a:spLocks noChangeShapeType="1"/>
            </p:cNvSpPr>
            <p:nvPr/>
          </p:nvSpPr>
          <p:spPr bwMode="auto">
            <a:xfrm>
              <a:off x="816" y="201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62" name="Line 50"/>
            <p:cNvSpPr>
              <a:spLocks noChangeShapeType="1"/>
            </p:cNvSpPr>
            <p:nvPr/>
          </p:nvSpPr>
          <p:spPr bwMode="auto">
            <a:xfrm>
              <a:off x="1152" y="1824"/>
              <a:ext cx="11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63" name="Line 51"/>
            <p:cNvSpPr>
              <a:spLocks noChangeShapeType="1"/>
            </p:cNvSpPr>
            <p:nvPr/>
          </p:nvSpPr>
          <p:spPr bwMode="auto">
            <a:xfrm>
              <a:off x="1152" y="2592"/>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64" name="Line 52"/>
            <p:cNvSpPr>
              <a:spLocks noChangeShapeType="1"/>
            </p:cNvSpPr>
            <p:nvPr/>
          </p:nvSpPr>
          <p:spPr bwMode="auto">
            <a:xfrm>
              <a:off x="1968" y="2016"/>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65" name="Group 53"/>
          <p:cNvGrpSpPr>
            <a:grpSpLocks/>
          </p:cNvGrpSpPr>
          <p:nvPr/>
        </p:nvGrpSpPr>
        <p:grpSpPr bwMode="auto">
          <a:xfrm>
            <a:off x="3810000" y="3429000"/>
            <a:ext cx="4343400" cy="228600"/>
            <a:chOff x="2400" y="2160"/>
            <a:chExt cx="2736" cy="144"/>
          </a:xfrm>
        </p:grpSpPr>
        <p:sp>
          <p:nvSpPr>
            <p:cNvPr id="90166" name="Line 54"/>
            <p:cNvSpPr>
              <a:spLocks noChangeShapeType="1"/>
            </p:cNvSpPr>
            <p:nvPr/>
          </p:nvSpPr>
          <p:spPr bwMode="auto">
            <a:xfrm>
              <a:off x="2400" y="220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67" name="Line 55"/>
            <p:cNvSpPr>
              <a:spLocks noChangeShapeType="1"/>
            </p:cNvSpPr>
            <p:nvPr/>
          </p:nvSpPr>
          <p:spPr bwMode="auto">
            <a:xfrm flipH="1">
              <a:off x="4992" y="216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68" name="Line 56"/>
            <p:cNvSpPr>
              <a:spLocks noChangeShapeType="1"/>
            </p:cNvSpPr>
            <p:nvPr/>
          </p:nvSpPr>
          <p:spPr bwMode="auto">
            <a:xfrm>
              <a:off x="2496" y="2304"/>
              <a:ext cx="24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69" name="Group 57"/>
          <p:cNvGrpSpPr>
            <a:grpSpLocks/>
          </p:cNvGrpSpPr>
          <p:nvPr/>
        </p:nvGrpSpPr>
        <p:grpSpPr bwMode="auto">
          <a:xfrm>
            <a:off x="3733800" y="4572000"/>
            <a:ext cx="4343400" cy="228600"/>
            <a:chOff x="2400" y="2160"/>
            <a:chExt cx="2736" cy="144"/>
          </a:xfrm>
        </p:grpSpPr>
        <p:sp>
          <p:nvSpPr>
            <p:cNvPr id="90170" name="Line 58"/>
            <p:cNvSpPr>
              <a:spLocks noChangeShapeType="1"/>
            </p:cNvSpPr>
            <p:nvPr/>
          </p:nvSpPr>
          <p:spPr bwMode="auto">
            <a:xfrm>
              <a:off x="2400" y="220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71" name="Line 59"/>
            <p:cNvSpPr>
              <a:spLocks noChangeShapeType="1"/>
            </p:cNvSpPr>
            <p:nvPr/>
          </p:nvSpPr>
          <p:spPr bwMode="auto">
            <a:xfrm flipH="1">
              <a:off x="4992" y="216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72" name="Line 60"/>
            <p:cNvSpPr>
              <a:spLocks noChangeShapeType="1"/>
            </p:cNvSpPr>
            <p:nvPr/>
          </p:nvSpPr>
          <p:spPr bwMode="auto">
            <a:xfrm>
              <a:off x="2496" y="2304"/>
              <a:ext cx="24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73" name="Group 61"/>
          <p:cNvGrpSpPr>
            <a:grpSpLocks/>
          </p:cNvGrpSpPr>
          <p:nvPr/>
        </p:nvGrpSpPr>
        <p:grpSpPr bwMode="auto">
          <a:xfrm flipV="1">
            <a:off x="1981200" y="3276600"/>
            <a:ext cx="4343400" cy="228600"/>
            <a:chOff x="2400" y="2160"/>
            <a:chExt cx="2736" cy="144"/>
          </a:xfrm>
        </p:grpSpPr>
        <p:sp>
          <p:nvSpPr>
            <p:cNvPr id="90174" name="Line 62"/>
            <p:cNvSpPr>
              <a:spLocks noChangeShapeType="1"/>
            </p:cNvSpPr>
            <p:nvPr/>
          </p:nvSpPr>
          <p:spPr bwMode="auto">
            <a:xfrm>
              <a:off x="2400" y="220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75" name="Line 63"/>
            <p:cNvSpPr>
              <a:spLocks noChangeShapeType="1"/>
            </p:cNvSpPr>
            <p:nvPr/>
          </p:nvSpPr>
          <p:spPr bwMode="auto">
            <a:xfrm flipH="1">
              <a:off x="4992" y="216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76" name="Line 64"/>
            <p:cNvSpPr>
              <a:spLocks noChangeShapeType="1"/>
            </p:cNvSpPr>
            <p:nvPr/>
          </p:nvSpPr>
          <p:spPr bwMode="auto">
            <a:xfrm>
              <a:off x="2496" y="2304"/>
              <a:ext cx="24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0177" name="Group 65"/>
          <p:cNvGrpSpPr>
            <a:grpSpLocks/>
          </p:cNvGrpSpPr>
          <p:nvPr/>
        </p:nvGrpSpPr>
        <p:grpSpPr bwMode="auto">
          <a:xfrm flipV="1">
            <a:off x="1981200" y="4495800"/>
            <a:ext cx="4343400" cy="228600"/>
            <a:chOff x="2400" y="2160"/>
            <a:chExt cx="2736" cy="144"/>
          </a:xfrm>
        </p:grpSpPr>
        <p:sp>
          <p:nvSpPr>
            <p:cNvPr id="90178" name="Line 66"/>
            <p:cNvSpPr>
              <a:spLocks noChangeShapeType="1"/>
            </p:cNvSpPr>
            <p:nvPr/>
          </p:nvSpPr>
          <p:spPr bwMode="auto">
            <a:xfrm>
              <a:off x="2400" y="220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79" name="Line 67"/>
            <p:cNvSpPr>
              <a:spLocks noChangeShapeType="1"/>
            </p:cNvSpPr>
            <p:nvPr/>
          </p:nvSpPr>
          <p:spPr bwMode="auto">
            <a:xfrm flipH="1">
              <a:off x="4992" y="216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180" name="Line 68"/>
            <p:cNvSpPr>
              <a:spLocks noChangeShapeType="1"/>
            </p:cNvSpPr>
            <p:nvPr/>
          </p:nvSpPr>
          <p:spPr bwMode="auto">
            <a:xfrm>
              <a:off x="2496" y="2304"/>
              <a:ext cx="24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0181" name="Text Box 69"/>
          <p:cNvSpPr txBox="1">
            <a:spLocks noChangeArrowheads="1"/>
          </p:cNvSpPr>
          <p:nvPr/>
        </p:nvSpPr>
        <p:spPr bwMode="auto">
          <a:xfrm>
            <a:off x="1203325" y="21748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000</a:t>
            </a:r>
          </a:p>
        </p:txBody>
      </p:sp>
      <p:sp>
        <p:nvSpPr>
          <p:cNvPr id="90182" name="Text Box 70"/>
          <p:cNvSpPr txBox="1">
            <a:spLocks noChangeArrowheads="1"/>
          </p:cNvSpPr>
          <p:nvPr/>
        </p:nvSpPr>
        <p:spPr bwMode="auto">
          <a:xfrm>
            <a:off x="3336925" y="22510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001</a:t>
            </a:r>
          </a:p>
        </p:txBody>
      </p:sp>
      <p:sp>
        <p:nvSpPr>
          <p:cNvPr id="90183" name="Text Box 71"/>
          <p:cNvSpPr txBox="1">
            <a:spLocks noChangeArrowheads="1"/>
          </p:cNvSpPr>
          <p:nvPr/>
        </p:nvSpPr>
        <p:spPr bwMode="auto">
          <a:xfrm>
            <a:off x="1355725" y="36226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010</a:t>
            </a:r>
          </a:p>
        </p:txBody>
      </p:sp>
      <p:sp>
        <p:nvSpPr>
          <p:cNvPr id="90184" name="Text Box 72"/>
          <p:cNvSpPr txBox="1">
            <a:spLocks noChangeArrowheads="1"/>
          </p:cNvSpPr>
          <p:nvPr/>
        </p:nvSpPr>
        <p:spPr bwMode="auto">
          <a:xfrm>
            <a:off x="3260725" y="35464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011</a:t>
            </a:r>
          </a:p>
        </p:txBody>
      </p:sp>
      <p:sp>
        <p:nvSpPr>
          <p:cNvPr id="90185" name="Text Box 73"/>
          <p:cNvSpPr txBox="1">
            <a:spLocks noChangeArrowheads="1"/>
          </p:cNvSpPr>
          <p:nvPr/>
        </p:nvSpPr>
        <p:spPr bwMode="auto">
          <a:xfrm>
            <a:off x="5699125" y="22510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100</a:t>
            </a:r>
          </a:p>
        </p:txBody>
      </p:sp>
      <p:sp>
        <p:nvSpPr>
          <p:cNvPr id="90186" name="Text Box 74"/>
          <p:cNvSpPr txBox="1">
            <a:spLocks noChangeArrowheads="1"/>
          </p:cNvSpPr>
          <p:nvPr/>
        </p:nvSpPr>
        <p:spPr bwMode="auto">
          <a:xfrm>
            <a:off x="7527925" y="22510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101</a:t>
            </a:r>
          </a:p>
        </p:txBody>
      </p:sp>
      <p:sp>
        <p:nvSpPr>
          <p:cNvPr id="90187" name="Text Box 75"/>
          <p:cNvSpPr txBox="1">
            <a:spLocks noChangeArrowheads="1"/>
          </p:cNvSpPr>
          <p:nvPr/>
        </p:nvSpPr>
        <p:spPr bwMode="auto">
          <a:xfrm>
            <a:off x="5699125" y="36226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110</a:t>
            </a:r>
          </a:p>
        </p:txBody>
      </p:sp>
      <p:sp>
        <p:nvSpPr>
          <p:cNvPr id="90188" name="Text Box 76"/>
          <p:cNvSpPr txBox="1">
            <a:spLocks noChangeArrowheads="1"/>
          </p:cNvSpPr>
          <p:nvPr/>
        </p:nvSpPr>
        <p:spPr bwMode="auto">
          <a:xfrm>
            <a:off x="7680325" y="36226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111</a:t>
            </a:r>
          </a:p>
        </p:txBody>
      </p:sp>
      <p:sp>
        <p:nvSpPr>
          <p:cNvPr id="90189" name="Text Box 77"/>
          <p:cNvSpPr txBox="1">
            <a:spLocks noChangeArrowheads="1"/>
          </p:cNvSpPr>
          <p:nvPr/>
        </p:nvSpPr>
        <p:spPr bwMode="auto">
          <a:xfrm>
            <a:off x="1812925" y="24034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0000FF"/>
                </a:solidFill>
                <a:latin typeface="Times New Roman" panose="02020603050405020304" pitchFamily="18" charset="0"/>
              </a:rPr>
              <a:t>0</a:t>
            </a:r>
          </a:p>
        </p:txBody>
      </p:sp>
      <p:sp>
        <p:nvSpPr>
          <p:cNvPr id="90190" name="Text Box 78"/>
          <p:cNvSpPr txBox="1">
            <a:spLocks noChangeArrowheads="1"/>
          </p:cNvSpPr>
          <p:nvPr/>
        </p:nvSpPr>
        <p:spPr bwMode="auto">
          <a:xfrm>
            <a:off x="822325" y="3089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0000FF"/>
                </a:solidFill>
                <a:latin typeface="Times New Roman" panose="02020603050405020304" pitchFamily="18" charset="0"/>
              </a:rPr>
              <a:t>1</a:t>
            </a:r>
          </a:p>
        </p:txBody>
      </p:sp>
      <p:sp>
        <p:nvSpPr>
          <p:cNvPr id="90191" name="Text Box 79"/>
          <p:cNvSpPr txBox="1">
            <a:spLocks noChangeArrowheads="1"/>
          </p:cNvSpPr>
          <p:nvPr/>
        </p:nvSpPr>
        <p:spPr bwMode="auto">
          <a:xfrm>
            <a:off x="1965325" y="33940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0000FF"/>
                </a:solidFill>
                <a:latin typeface="Times New Roman" panose="02020603050405020304" pitchFamily="18" charset="0"/>
              </a:rPr>
              <a:t>2</a:t>
            </a:r>
          </a:p>
        </p:txBody>
      </p:sp>
      <p:pic>
        <p:nvPicPr>
          <p:cNvPr id="2" name="オーディオ 1">
            <a:hlinkClick r:id="" action="ppaction://media"/>
            <a:extLst>
              <a:ext uri="{FF2B5EF4-FFF2-40B4-BE49-F238E27FC236}">
                <a16:creationId xmlns:a16="http://schemas.microsoft.com/office/drawing/2014/main" id="{96687136-5D0B-477D-9641-439B6F8D43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092"/>
    </mc:Choice>
    <mc:Fallback xmlns="">
      <p:transition spd="slow" advTm="17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8" x="8669338" y="4013200"/>
          <p14:tracePt t="235" x="8369300" y="4086225"/>
          <p14:tracePt t="242" x="8150225" y="4140200"/>
          <p14:tracePt t="251" x="7967663" y="4186238"/>
          <p14:tracePt t="258" x="7821613" y="4195763"/>
          <p14:tracePt t="268" x="7685088" y="4213225"/>
          <p14:tracePt t="275" x="7594600" y="4240213"/>
          <p14:tracePt t="282" x="7502525" y="4249738"/>
          <p14:tracePt t="291" x="7402513" y="4268788"/>
          <p14:tracePt t="298" x="7312025" y="4268788"/>
          <p14:tracePt t="306" x="7256463" y="4276725"/>
          <p14:tracePt t="314" x="7202488" y="4276725"/>
          <p14:tracePt t="322" x="7138988" y="4303713"/>
          <p14:tracePt t="332" x="7102475" y="4313238"/>
          <p14:tracePt t="340" x="7065963" y="4313238"/>
          <p14:tracePt t="348" x="7019925" y="4313238"/>
          <p14:tracePt t="356" x="6983413" y="4313238"/>
          <p14:tracePt t="364" x="6973888" y="4313238"/>
          <p14:tracePt t="373" x="6964363" y="4313238"/>
          <p14:tracePt t="381" x="6956425" y="4313238"/>
          <p14:tracePt t="500" x="6937375" y="4313238"/>
          <p14:tracePt t="508" x="6919913" y="4313238"/>
          <p14:tracePt t="516" x="6846888" y="4276725"/>
          <p14:tracePt t="525" x="6737350" y="4167188"/>
          <p14:tracePt t="531" x="6710363" y="4140200"/>
          <p14:tracePt t="539" x="6637338" y="4040188"/>
          <p14:tracePt t="547" x="6518275" y="3930650"/>
          <p14:tracePt t="556" x="6427788" y="3811588"/>
          <p14:tracePt t="563" x="6326188" y="3711575"/>
          <p14:tracePt t="573" x="6189663" y="3575050"/>
          <p14:tracePt t="578" x="6053138" y="3438525"/>
          <p14:tracePt t="588" x="5962650" y="3338513"/>
          <p14:tracePt t="596" x="5853113" y="3200400"/>
          <p14:tracePt t="603" x="5780088" y="3100388"/>
          <p14:tracePt t="611" x="5743575" y="3000375"/>
          <p14:tracePt t="618" x="5697538" y="2900363"/>
          <p14:tracePt t="626" x="5688013" y="2790825"/>
          <p14:tracePt t="635" x="5688013" y="2662238"/>
          <p14:tracePt t="642" x="5688013" y="2554288"/>
          <p14:tracePt t="652" x="5688013" y="2444750"/>
          <p14:tracePt t="658" x="5688013" y="2371725"/>
          <p14:tracePt t="669" x="5707063" y="2289175"/>
          <p14:tracePt t="675" x="5716588" y="2243138"/>
          <p14:tracePt t="682" x="5724525" y="2206625"/>
          <p14:tracePt t="690" x="5724525" y="2197100"/>
          <p14:tracePt t="698" x="5724525" y="2189163"/>
          <p14:tracePt t="706" x="5724525" y="2179638"/>
          <p14:tracePt t="714" x="5724525" y="2170113"/>
          <p14:tracePt t="1148" x="5734050" y="2170113"/>
          <p14:tracePt t="4612" x="5734050" y="2206625"/>
          <p14:tracePt t="4619" x="5734050" y="2262188"/>
          <p14:tracePt t="4628" x="5697538" y="2298700"/>
          <p14:tracePt t="4636" x="5680075" y="2343150"/>
          <p14:tracePt t="4644" x="5653088" y="2379663"/>
          <p14:tracePt t="4653" x="5634038" y="2416175"/>
          <p14:tracePt t="4659" x="5607050" y="2444750"/>
          <p14:tracePt t="4671" x="5580063" y="2481263"/>
          <p14:tracePt t="4675" x="5561013" y="2508250"/>
          <p14:tracePt t="4686" x="5534025" y="2535238"/>
          <p14:tracePt t="4691" x="5524500" y="2562225"/>
          <p14:tracePt t="4699" x="5514975" y="2581275"/>
          <p14:tracePt t="4707" x="5497513" y="2589213"/>
          <p14:tracePt t="4731" x="5487988" y="2589213"/>
          <p14:tracePt t="4747" x="5470525" y="2589213"/>
          <p14:tracePt t="4755" x="5461000" y="2589213"/>
          <p14:tracePt t="4763" x="5451475" y="2598738"/>
          <p14:tracePt t="4770" x="5441950" y="2598738"/>
          <p14:tracePt t="4779" x="5414963" y="2617788"/>
          <p14:tracePt t="4786" x="5360988" y="2617788"/>
          <p14:tracePt t="4795" x="5334000" y="2644775"/>
          <p14:tracePt t="4803" x="5260975" y="2654300"/>
          <p14:tracePt t="4811" x="5205413" y="2681288"/>
          <p14:tracePt t="4818" x="5122863" y="2690813"/>
          <p14:tracePt t="4827" x="5041900" y="2717800"/>
          <p14:tracePt t="4835" x="4986338" y="2744788"/>
          <p14:tracePt t="4843" x="4922838" y="2754313"/>
          <p14:tracePt t="4852" x="4849813" y="2781300"/>
          <p14:tracePt t="4859" x="4795838" y="2817813"/>
          <p14:tracePt t="4869" x="4722813" y="2844800"/>
          <p14:tracePt t="4885" x="4667250" y="2873375"/>
          <p14:tracePt t="4890" x="4640263" y="2900363"/>
          <p14:tracePt t="4898" x="4622800" y="2917825"/>
          <p14:tracePt t="4906" x="4613275" y="2927350"/>
          <p14:tracePt t="4914" x="4603750" y="2936875"/>
          <p14:tracePt t="4922" x="4586288" y="2954338"/>
          <p14:tracePt t="4930" x="4586288" y="2963863"/>
          <p14:tracePt t="4938" x="4567238" y="2990850"/>
          <p14:tracePt t="4946" x="4549775" y="3009900"/>
          <p14:tracePt t="4954" x="4549775" y="3017838"/>
          <p14:tracePt t="4962" x="4540250" y="3046413"/>
          <p14:tracePt t="4970" x="4530725" y="3054350"/>
          <p14:tracePt t="4978" x="4521200" y="3054350"/>
          <p14:tracePt t="4994" x="4513263" y="3054350"/>
          <p14:tracePt t="5002" x="4513263" y="3063875"/>
          <p14:tracePt t="5050" x="4503738" y="3063875"/>
          <p14:tracePt t="5058" x="4494213" y="3063875"/>
          <p14:tracePt t="5067" x="4484688" y="3036888"/>
          <p14:tracePt t="5084" x="4467225" y="3027363"/>
          <p14:tracePt t="5090" x="4457700" y="3009900"/>
          <p14:tracePt t="5101" x="4448175" y="3009900"/>
          <p14:tracePt t="5107" x="4440238" y="2990850"/>
          <p14:tracePt t="5115" x="4430713" y="2954338"/>
          <p14:tracePt t="5123" x="4421188" y="2954338"/>
          <p14:tracePt t="5139" x="4413250" y="2946400"/>
          <p14:tracePt t="5179" x="4403725" y="2936875"/>
          <p14:tracePt t="5203" x="4376738" y="2936875"/>
          <p14:tracePt t="5211" x="4330700" y="2963863"/>
          <p14:tracePt t="5219" x="4303713" y="2990850"/>
          <p14:tracePt t="5227" x="4257675" y="3017838"/>
          <p14:tracePt t="5235" x="4194175" y="3046413"/>
          <p14:tracePt t="5243" x="4165600" y="3063875"/>
          <p14:tracePt t="5251" x="4148138" y="3073400"/>
          <p14:tracePt t="5258" x="4102100" y="3100388"/>
          <p14:tracePt t="5269" x="4094163" y="3109913"/>
          <p14:tracePt t="5274" x="4094163" y="3119438"/>
          <p14:tracePt t="5306" x="4094163" y="3127375"/>
          <p14:tracePt t="5314" x="4094163" y="3146425"/>
          <p14:tracePt t="5322" x="4094163" y="3155950"/>
          <p14:tracePt t="5330" x="4102100" y="3163888"/>
          <p14:tracePt t="5338" x="4121150" y="3173413"/>
          <p14:tracePt t="5346" x="4129088" y="3173413"/>
          <p14:tracePt t="5460" x="4129088" y="3163888"/>
          <p14:tracePt t="5504" x="4121150" y="3155950"/>
          <p14:tracePt t="5506" x="4111625" y="3146425"/>
          <p14:tracePt t="5514" x="4102100" y="3146425"/>
          <p14:tracePt t="5522" x="4094163" y="3146425"/>
          <p14:tracePt t="5530" x="4084638" y="3146425"/>
          <p14:tracePt t="5538" x="4048125" y="3155950"/>
          <p14:tracePt t="5547" x="4021138" y="3173413"/>
          <p14:tracePt t="5554" x="3992563" y="3192463"/>
          <p14:tracePt t="5562" x="3948113" y="3236913"/>
          <p14:tracePt t="5570" x="3938588" y="3236913"/>
          <p14:tracePt t="5578" x="3911600" y="3273425"/>
          <p14:tracePt t="5586" x="3892550" y="3292475"/>
          <p14:tracePt t="5595" x="3875088" y="3309938"/>
          <p14:tracePt t="5605" x="3865563" y="3319463"/>
          <p14:tracePt t="5890" x="3856038" y="3319463"/>
          <p14:tracePt t="5898" x="3829050" y="3338513"/>
          <p14:tracePt t="5906" x="3810000" y="3338513"/>
          <p14:tracePt t="5914" x="3792538" y="3346450"/>
          <p14:tracePt t="5923" x="3775075" y="3355975"/>
          <p14:tracePt t="5931" x="3756025" y="3355975"/>
          <p14:tracePt t="5939" x="3729038" y="3355975"/>
          <p14:tracePt t="5950" x="3692525" y="3355975"/>
          <p14:tracePt t="5956" x="3673475" y="3355975"/>
          <p14:tracePt t="5963" x="3636963" y="3355975"/>
          <p14:tracePt t="5973" x="3609975" y="3328988"/>
          <p14:tracePt t="5979" x="3563938" y="3309938"/>
          <p14:tracePt t="5988" x="3500438" y="3282950"/>
          <p14:tracePt t="5995" x="3473450" y="3273425"/>
          <p14:tracePt t="6006" x="3427413" y="3255963"/>
          <p14:tracePt t="6010" x="3409950" y="3255963"/>
          <p14:tracePt t="6018" x="3400425" y="3255963"/>
          <p14:tracePt t="6133" x="3390900" y="3246438"/>
          <p14:tracePt t="6148" x="3390900" y="3219450"/>
          <p14:tracePt t="6156" x="3390900" y="3192463"/>
          <p14:tracePt t="6164" x="3390900" y="3146425"/>
          <p14:tracePt t="6175" x="3390900" y="3119438"/>
          <p14:tracePt t="6179" x="3409950" y="3073400"/>
          <p14:tracePt t="6187" x="3419475" y="3054350"/>
          <p14:tracePt t="6195" x="3446463" y="3036888"/>
          <p14:tracePt t="6204" x="3463925" y="3000375"/>
          <p14:tracePt t="6210" x="3473450" y="3000375"/>
          <p14:tracePt t="6219" x="3490913" y="2982913"/>
          <p14:tracePt t="6308" x="3500438" y="2982913"/>
          <p14:tracePt t="6316" x="3519488" y="2982913"/>
          <p14:tracePt t="6324" x="3563938" y="3000375"/>
          <p14:tracePt t="6331" x="3573463" y="3009900"/>
          <p14:tracePt t="6338" x="3582988" y="3017838"/>
          <p14:tracePt t="6346" x="3609975" y="3046413"/>
          <p14:tracePt t="6354" x="3619500" y="3054350"/>
          <p14:tracePt t="6362" x="3629025" y="3054350"/>
          <p14:tracePt t="6370" x="3636963" y="3063875"/>
          <p14:tracePt t="6378" x="3646488" y="3073400"/>
          <p14:tracePt t="6388" x="3646488" y="3082925"/>
          <p14:tracePt t="6409" x="3665538" y="3100388"/>
          <p14:tracePt t="6421" x="3665538" y="3119438"/>
          <p14:tracePt t="6427" x="3665538" y="3127375"/>
          <p14:tracePt t="6443" x="3683000" y="3146425"/>
          <p14:tracePt t="6468" x="3692525" y="3155950"/>
          <p14:tracePt t="6628" x="3692525" y="3163888"/>
          <p14:tracePt t="6644" x="3692525" y="3173413"/>
          <p14:tracePt t="6651" x="3692525" y="3200400"/>
          <p14:tracePt t="6659" x="3692525" y="3209925"/>
          <p14:tracePt t="6672" x="3692525" y="3228975"/>
          <p14:tracePt t="6675" x="3683000" y="3255963"/>
          <p14:tracePt t="6689" x="3673475" y="3273425"/>
          <p14:tracePt t="6691" x="3665538" y="3292475"/>
          <p14:tracePt t="6704" x="3646488" y="3319463"/>
          <p14:tracePt t="6714" x="3619500" y="3355975"/>
          <p14:tracePt t="6722" x="3609975" y="3375025"/>
          <p14:tracePt t="6730" x="3600450" y="3382963"/>
          <p14:tracePt t="6738" x="3592513" y="3402013"/>
          <p14:tracePt t="6746" x="3582988" y="3402013"/>
          <p14:tracePt t="7054" x="3546475" y="3402013"/>
          <p14:tracePt t="7060" x="3509963" y="3419475"/>
          <p14:tracePt t="7068" x="3500438" y="3419475"/>
          <p14:tracePt t="7074" x="3490913" y="3419475"/>
          <p14:tracePt t="7083" x="3473450" y="3419475"/>
          <p14:tracePt t="7090" x="3463925" y="3419475"/>
          <p14:tracePt t="7147" x="3455988" y="3419475"/>
          <p14:tracePt t="7155" x="3455988" y="3411538"/>
          <p14:tracePt t="7208" x="3455988" y="3402013"/>
          <p14:tracePt t="7218" x="3455988" y="3392488"/>
          <p14:tracePt t="7226" x="3455988" y="3375025"/>
          <p14:tracePt t="7235" x="3455988" y="3365500"/>
          <p14:tracePt t="7242" x="3463925" y="3355975"/>
          <p14:tracePt t="7251" x="3482975" y="3319463"/>
          <p14:tracePt t="7258" x="3500438" y="3309938"/>
          <p14:tracePt t="7266" x="3546475" y="3302000"/>
          <p14:tracePt t="7274" x="3563938" y="3292475"/>
          <p14:tracePt t="7284" x="3592513" y="3273425"/>
          <p14:tracePt t="7290" x="3609975" y="3273425"/>
          <p14:tracePt t="7300" x="3646488" y="3265488"/>
          <p14:tracePt t="7314" x="3665538" y="3265488"/>
          <p14:tracePt t="7330" x="3692525" y="3265488"/>
          <p14:tracePt t="7346" x="3702050" y="3265488"/>
          <p14:tracePt t="7354" x="3709988" y="3265488"/>
          <p14:tracePt t="7588" x="3719513" y="3255963"/>
          <p14:tracePt t="7603" x="3719513" y="3228975"/>
          <p14:tracePt t="7611" x="3719513" y="3182938"/>
          <p14:tracePt t="7619" x="3719513" y="3163888"/>
          <p14:tracePt t="7627" x="3729038" y="3127375"/>
          <p14:tracePt t="7638" x="3738563" y="3109913"/>
          <p14:tracePt t="7642" x="3738563" y="3063875"/>
          <p14:tracePt t="7652" x="3746500" y="3009900"/>
          <p14:tracePt t="7659" x="3746500" y="2982913"/>
          <p14:tracePt t="7668" x="3746500" y="2963863"/>
          <p14:tracePt t="7675" x="3765550" y="2917825"/>
          <p14:tracePt t="7691" x="3775075" y="2900363"/>
          <p14:tracePt t="7701" x="3783013" y="2873375"/>
          <p14:tracePt t="7796" x="3792538" y="2873375"/>
          <p14:tracePt t="7812" x="3792538" y="2881313"/>
          <p14:tracePt t="7819" x="3792538" y="2900363"/>
          <p14:tracePt t="7931" x="3792538" y="2936875"/>
          <p14:tracePt t="7940" x="3792538" y="2954338"/>
          <p14:tracePt t="7947" x="3792538" y="2990850"/>
          <p14:tracePt t="7955" x="3792538" y="3009900"/>
          <p14:tracePt t="7963" x="3775075" y="3036888"/>
          <p14:tracePt t="7971" x="3775075" y="3054350"/>
          <p14:tracePt t="7979" x="3775075" y="3063875"/>
          <p14:tracePt t="8076" x="3775075" y="3046413"/>
          <p14:tracePt t="8084" x="3783013" y="3027363"/>
          <p14:tracePt t="8098" x="3792538" y="3017838"/>
          <p14:tracePt t="8210" x="3783013" y="3036888"/>
          <p14:tracePt t="8226" x="3783013" y="3046413"/>
          <p14:tracePt t="8250" x="3783013" y="3054350"/>
          <p14:tracePt t="8483" x="3783013" y="3063875"/>
          <p14:tracePt t="8493" x="3783013" y="3082925"/>
          <p14:tracePt t="8500" x="3783013" y="3109913"/>
          <p14:tracePt t="8510" x="3783013" y="3119438"/>
          <p14:tracePt t="8514" x="3792538" y="3136900"/>
          <p14:tracePt t="8538" x="3792538" y="3146425"/>
          <p14:tracePt t="8562" x="3802063" y="3146425"/>
          <p14:tracePt t="8578" x="3819525" y="3146425"/>
          <p14:tracePt t="8586" x="3838575" y="3146425"/>
          <p14:tracePt t="8594" x="3875088" y="3146425"/>
          <p14:tracePt t="8602" x="3929063" y="3146425"/>
          <p14:tracePt t="8610" x="3992563" y="3146425"/>
          <p14:tracePt t="8618" x="4048125" y="3146425"/>
          <p14:tracePt t="8627" x="4102100" y="3146425"/>
          <p14:tracePt t="8636" x="4157663" y="3146425"/>
          <p14:tracePt t="8643" x="4202113" y="3146425"/>
          <p14:tracePt t="8653" x="4230688" y="3146425"/>
          <p14:tracePt t="8659" x="4257675" y="3127375"/>
          <p14:tracePt t="8669" x="4303713" y="3119438"/>
          <p14:tracePt t="8675" x="4321175" y="3109913"/>
          <p14:tracePt t="8686" x="4340225" y="3100388"/>
          <p14:tracePt t="8693" x="4357688" y="3073400"/>
          <p14:tracePt t="8710" x="4376738" y="3046413"/>
          <p14:tracePt t="8715" x="4384675" y="3027363"/>
          <p14:tracePt t="8725" x="4421188" y="3000375"/>
          <p14:tracePt t="8731" x="4440238" y="2973388"/>
          <p14:tracePt t="8740" x="4484688" y="2917825"/>
          <p14:tracePt t="8747" x="4521200" y="2854325"/>
          <p14:tracePt t="8756" x="4549775" y="2836863"/>
          <p14:tracePt t="8762" x="4594225" y="2781300"/>
          <p14:tracePt t="8771" x="4613275" y="2735263"/>
          <p14:tracePt t="8778" x="4649788" y="2698750"/>
          <p14:tracePt t="8787" x="4659313" y="2671763"/>
          <p14:tracePt t="8795" x="4695825" y="2625725"/>
          <p14:tracePt t="8804" x="4713288" y="2608263"/>
          <p14:tracePt t="8810" x="4722813" y="2589213"/>
          <p14:tracePt t="8820" x="4730750" y="2571750"/>
          <p14:tracePt t="8827" x="4740275" y="2562225"/>
          <p14:tracePt t="38770" x="4722813" y="2581275"/>
          <p14:tracePt t="38778" x="4640263" y="2589213"/>
          <p14:tracePt t="38786" x="4494213" y="2625725"/>
          <p14:tracePt t="38794" x="4348163" y="2671763"/>
          <p14:tracePt t="38802" x="4194175" y="2681288"/>
          <p14:tracePt t="38810" x="4038600" y="2681288"/>
          <p14:tracePt t="38818" x="3892550" y="2681288"/>
          <p14:tracePt t="38826" x="3709988" y="2681288"/>
          <p14:tracePt t="38834" x="3527425" y="2681288"/>
          <p14:tracePt t="38842" x="3382963" y="2681288"/>
          <p14:tracePt t="38850" x="3309938" y="2681288"/>
          <p14:tracePt t="38858" x="3263900" y="2681288"/>
          <p14:tracePt t="38867" x="3244850" y="2671763"/>
          <p14:tracePt t="38890" x="3244850" y="2662238"/>
          <p14:tracePt t="38898" x="3244850" y="2654300"/>
          <p14:tracePt t="38922" x="3236913" y="2654300"/>
          <p14:tracePt t="38938" x="3200400" y="2617788"/>
          <p14:tracePt t="38948" x="3163888" y="2617788"/>
          <p14:tracePt t="38954" x="3108325" y="2617788"/>
          <p14:tracePt t="38964" x="3027363" y="2608263"/>
          <p14:tracePt t="38970" x="2954338" y="2589213"/>
          <p14:tracePt t="38978" x="2835275" y="2562225"/>
          <p14:tracePt t="38986" x="2798763" y="2554288"/>
          <p14:tracePt t="38994" x="2781300" y="2535238"/>
          <p14:tracePt t="39002" x="2744788" y="2508250"/>
          <p14:tracePt t="39011" x="2725738" y="2498725"/>
          <p14:tracePt t="39018" x="2698750" y="2481263"/>
          <p14:tracePt t="39026" x="2689225" y="2481263"/>
          <p14:tracePt t="39034" x="2689225" y="2452688"/>
          <p14:tracePt t="39042" x="2689225" y="2425700"/>
          <p14:tracePt t="39050" x="2689225" y="2408238"/>
          <p14:tracePt t="39058" x="2689225" y="2389188"/>
          <p14:tracePt t="39066" x="2689225" y="2379663"/>
          <p14:tracePt t="39074" x="2698750" y="2371725"/>
          <p14:tracePt t="39082" x="2698750" y="2362200"/>
          <p14:tracePt t="39098" x="2698750" y="2343150"/>
          <p14:tracePt t="39122" x="2689225" y="2325688"/>
          <p14:tracePt t="39146" x="2662238" y="2335213"/>
          <p14:tracePt t="39154" x="2625725" y="2362200"/>
          <p14:tracePt t="39163" x="2589213" y="2379663"/>
          <p14:tracePt t="39170" x="2562225" y="2398713"/>
          <p14:tracePt t="39178" x="2533650" y="2416175"/>
          <p14:tracePt t="39186" x="2498725" y="2452688"/>
          <p14:tracePt t="39194" x="2479675" y="2462213"/>
          <p14:tracePt t="39202" x="2452688" y="2489200"/>
          <p14:tracePt t="39210" x="2416175" y="2517775"/>
          <p14:tracePt t="39218" x="2370138" y="2544763"/>
          <p14:tracePt t="39226" x="2360613" y="2554288"/>
          <p14:tracePt t="39242" x="2343150" y="2571750"/>
          <p14:tracePt t="39250" x="2333625" y="2598738"/>
          <p14:tracePt t="39258" x="2316163" y="2625725"/>
          <p14:tracePt t="39266" x="2306638" y="2644775"/>
          <p14:tracePt t="39274" x="2297113" y="2662238"/>
          <p14:tracePt t="39282" x="2279650" y="2698750"/>
          <p14:tracePt t="39290" x="2270125" y="2735263"/>
          <p14:tracePt t="39298" x="2260600" y="2771775"/>
          <p14:tracePt t="39306" x="2260600" y="2781300"/>
          <p14:tracePt t="39315" x="2260600" y="2800350"/>
          <p14:tracePt t="39333" x="2260600" y="2817813"/>
          <p14:tracePt t="39339" x="2260600" y="2827338"/>
          <p14:tracePt t="39748" x="2260600" y="2836863"/>
          <p14:tracePt t="39756" x="2260600" y="2844800"/>
          <p14:tracePt t="39764" x="2243138" y="2873375"/>
          <p14:tracePt t="39778" x="2224088" y="2890838"/>
          <p14:tracePt t="39794" x="2224088" y="2900363"/>
          <p14:tracePt t="39802" x="2224088" y="2909888"/>
          <p14:tracePt t="39810" x="2224088" y="2917825"/>
          <p14:tracePt t="39818" x="2214563" y="2927350"/>
          <p14:tracePt t="39890" x="2206625" y="2936875"/>
          <p14:tracePt t="39898" x="2179638" y="2973388"/>
          <p14:tracePt t="39906" x="2170113" y="2982913"/>
          <p14:tracePt t="39914" x="2143125" y="3009900"/>
          <p14:tracePt t="39922" x="2133600" y="3017838"/>
          <p14:tracePt t="39939" x="2124075" y="3017838"/>
          <p14:tracePt t="40274" x="2106613" y="3017838"/>
          <p14:tracePt t="40282" x="2087563" y="3046413"/>
          <p14:tracePt t="40410" x="2078038" y="3046413"/>
          <p14:tracePt t="40418" x="2070100" y="3046413"/>
          <p14:tracePt t="40460" x="2060575" y="3046413"/>
          <p14:tracePt t="40466" x="2051050" y="3046413"/>
          <p14:tracePt t="40482" x="2041525" y="3046413"/>
          <p14:tracePt t="40498" x="2024063" y="3046413"/>
          <p14:tracePt t="40598" x="2014538" y="3046413"/>
          <p14:tracePt t="40604" x="2014538" y="3036888"/>
          <p14:tracePt t="40612" x="2014538" y="3000375"/>
          <p14:tracePt t="40628" x="2014538" y="2990850"/>
          <p14:tracePt t="40635" x="2014538" y="2973388"/>
          <p14:tracePt t="40643" x="2014538" y="2963863"/>
          <p14:tracePt t="40675" x="2024063" y="2963863"/>
          <p14:tracePt t="42026" x="2024063" y="2973388"/>
          <p14:tracePt t="42051" x="2024063" y="2990850"/>
          <p14:tracePt t="42058" x="2024063" y="3000375"/>
          <p14:tracePt t="42066" x="2033588" y="3017838"/>
          <p14:tracePt t="42099" x="2033588" y="3036888"/>
          <p14:tracePt t="42131" x="2033588" y="3046413"/>
          <p14:tracePt t="42140" x="2033588" y="3054350"/>
          <p14:tracePt t="42148" x="2033588" y="3082925"/>
          <p14:tracePt t="42164" x="2033588" y="3090863"/>
          <p14:tracePt t="42171" x="2033588" y="3127375"/>
          <p14:tracePt t="42182" x="2033588" y="3146425"/>
          <p14:tracePt t="42187" x="2033588" y="3173413"/>
          <p14:tracePt t="42195" x="2033588" y="3192463"/>
          <p14:tracePt t="42203" x="2033588" y="3209925"/>
          <p14:tracePt t="42211" x="2033588" y="3228975"/>
          <p14:tracePt t="42227" x="2033588" y="3236913"/>
          <p14:tracePt t="42454" x="2033588" y="3228975"/>
          <p14:tracePt t="42458" x="2033588" y="3173413"/>
          <p14:tracePt t="42467" x="2033588" y="3155950"/>
          <p14:tracePt t="42474" x="2033588" y="3119438"/>
          <p14:tracePt t="42482" x="2033588" y="3063875"/>
          <p14:tracePt t="42490" x="2033588" y="3036888"/>
          <p14:tracePt t="42498" x="2033588" y="3027363"/>
          <p14:tracePt t="42506" x="2033588" y="3009900"/>
          <p14:tracePt t="42571" x="2033588" y="3000375"/>
          <p14:tracePt t="42724" x="1987550" y="2982913"/>
          <p14:tracePt t="42732" x="1951038" y="2973388"/>
          <p14:tracePt t="42739" x="1878013" y="2946400"/>
          <p14:tracePt t="42755" x="1824038" y="2936875"/>
          <p14:tracePt t="42773" x="1758950" y="2927350"/>
          <p14:tracePt t="42779" x="1741488" y="2917825"/>
          <p14:tracePt t="42786" x="1704975" y="2917825"/>
          <p14:tracePt t="42794" x="1695450" y="2917825"/>
          <p14:tracePt t="42802" x="1668463" y="2900363"/>
          <p14:tracePt t="42810" x="1641475" y="2900363"/>
          <p14:tracePt t="42818" x="1595438" y="2900363"/>
          <p14:tracePt t="42826" x="1585913" y="2900363"/>
          <p14:tracePt t="42834" x="1576388" y="2900363"/>
          <p14:tracePt t="43043" x="1558925" y="2900363"/>
          <p14:tracePt t="43054" x="1522413" y="2900363"/>
          <p14:tracePt t="43059" x="1504950" y="2927350"/>
          <p14:tracePt t="43068" x="1485900" y="2954338"/>
          <p14:tracePt t="43075" x="1468438" y="2982913"/>
          <p14:tracePt t="43084" x="1458913" y="2990850"/>
          <p14:tracePt t="43091" x="1449388" y="3000375"/>
          <p14:tracePt t="43102" x="1449388" y="3017838"/>
          <p14:tracePt t="43107" x="1439863" y="3017838"/>
          <p14:tracePt t="43116" x="1431925" y="3027363"/>
          <p14:tracePt t="43124" x="1422400" y="3046413"/>
          <p14:tracePt t="43133" x="1422400" y="3054350"/>
          <p14:tracePt t="43254" x="1422400" y="3073400"/>
          <p14:tracePt t="43260" x="1412875" y="3082925"/>
          <p14:tracePt t="43388" x="1412875" y="3036888"/>
          <p14:tracePt t="43396" x="1468438" y="2973388"/>
          <p14:tracePt t="43405" x="1531938" y="2909888"/>
          <p14:tracePt t="43411" x="1585913" y="2873375"/>
          <p14:tracePt t="43418" x="1612900" y="2863850"/>
          <p14:tracePt t="43426" x="1631950" y="2854325"/>
          <p14:tracePt t="43434" x="1695450" y="2817813"/>
          <p14:tracePt t="43442" x="1714500" y="2808288"/>
          <p14:tracePt t="43452" x="1722438" y="2808288"/>
          <p14:tracePt t="43468" x="1731963" y="2800350"/>
          <p14:tracePt t="43547" x="1741488" y="2808288"/>
          <p14:tracePt t="43555" x="1741488" y="2817813"/>
          <p14:tracePt t="43564" x="1741488" y="2836863"/>
          <p14:tracePt t="43571" x="1741488" y="2844800"/>
          <p14:tracePt t="43587" x="1778000" y="2873375"/>
          <p14:tracePt t="43603" x="1814513" y="2900363"/>
          <p14:tracePt t="43611" x="1831975" y="2900363"/>
          <p14:tracePt t="43619" x="1851025" y="2909888"/>
          <p14:tracePt t="43634" x="1868488" y="2927350"/>
          <p14:tracePt t="43642" x="1878013" y="2936875"/>
          <p14:tracePt t="43650" x="1895475" y="2973388"/>
          <p14:tracePt t="43658" x="1905000" y="2990850"/>
          <p14:tracePt t="43666" x="1924050" y="3017838"/>
          <p14:tracePt t="43674" x="1951038" y="3046413"/>
          <p14:tracePt t="43682" x="1960563" y="3054350"/>
          <p14:tracePt t="43690" x="1968500" y="3073400"/>
          <p14:tracePt t="43698" x="1997075" y="3090863"/>
          <p14:tracePt t="43707" x="1997075" y="3100388"/>
          <p14:tracePt t="43723" x="2005013" y="3109913"/>
          <p14:tracePt t="43739" x="2014538" y="3109913"/>
          <p14:tracePt t="43755" x="2033588" y="3127375"/>
          <p14:tracePt t="43780" x="2041525" y="3136900"/>
          <p14:tracePt t="43828" x="2060575" y="3146425"/>
          <p14:tracePt t="43852" x="2070100" y="3146425"/>
          <p14:tracePt t="43860" x="2087563" y="3163888"/>
          <p14:tracePt t="43881" x="2087563" y="3173413"/>
          <p14:tracePt t="43883" x="2087563" y="3182938"/>
          <p14:tracePt t="43890" x="2087563" y="3200400"/>
          <p14:tracePt t="43906" x="2087563" y="3219450"/>
          <p14:tracePt t="43914" x="2087563" y="3246438"/>
          <p14:tracePt t="43923" x="2087563" y="3265488"/>
          <p14:tracePt t="43930" x="2087563" y="3302000"/>
          <p14:tracePt t="43947" x="2087563" y="3328988"/>
          <p14:tracePt t="43954" x="2060575" y="3365500"/>
          <p14:tracePt t="43963" x="2051050" y="3382963"/>
          <p14:tracePt t="43970" x="2041525" y="3402013"/>
          <p14:tracePt t="43978" x="2024063" y="3419475"/>
          <p14:tracePt t="43994" x="1997075" y="3446463"/>
          <p14:tracePt t="44002" x="1987550" y="3455988"/>
          <p14:tracePt t="44010" x="1960563" y="3465513"/>
          <p14:tracePt t="44018" x="1941513" y="3482975"/>
          <p14:tracePt t="44034" x="1931988" y="3492500"/>
          <p14:tracePt t="44042" x="1914525" y="3502025"/>
          <p14:tracePt t="44050" x="1905000" y="3502025"/>
          <p14:tracePt t="44058" x="1887538" y="3511550"/>
          <p14:tracePt t="44066" x="1868488" y="3529013"/>
          <p14:tracePt t="44074" x="1860550" y="3529013"/>
          <p14:tracePt t="44082" x="1841500" y="3538538"/>
          <p14:tracePt t="44090" x="1804988" y="3548063"/>
          <p14:tracePt t="44098" x="1768475" y="3556000"/>
          <p14:tracePt t="44106" x="1751013" y="3556000"/>
          <p14:tracePt t="44115" x="1722438" y="3584575"/>
          <p14:tracePt t="44122" x="1695450" y="3592513"/>
          <p14:tracePt t="44130" x="1668463" y="3592513"/>
          <p14:tracePt t="44139" x="1658938" y="3592513"/>
          <p14:tracePt t="44146" x="1649413" y="3592513"/>
          <p14:tracePt t="44154" x="1641475" y="3592513"/>
          <p14:tracePt t="44165" x="1622425" y="3592513"/>
          <p14:tracePt t="44171" x="1612900" y="3592513"/>
          <p14:tracePt t="44195" x="1585913" y="3592513"/>
          <p14:tracePt t="44203" x="1558925" y="3584575"/>
          <p14:tracePt t="44211" x="1558925" y="3575050"/>
          <p14:tracePt t="44219" x="1549400" y="3565525"/>
          <p14:tracePt t="44227" x="1531938" y="3548063"/>
          <p14:tracePt t="44235" x="1531938" y="3502025"/>
          <p14:tracePt t="44243" x="1522413" y="3482975"/>
          <p14:tracePt t="44251" x="1512888" y="3446463"/>
          <p14:tracePt t="44259" x="1512888" y="3429000"/>
          <p14:tracePt t="44267" x="1512888" y="3411538"/>
          <p14:tracePt t="44274" x="1512888" y="3392488"/>
          <p14:tracePt t="44285" x="1512888" y="3375025"/>
          <p14:tracePt t="44291" x="1512888" y="3355975"/>
          <p14:tracePt t="44302" x="1512888" y="3346450"/>
          <p14:tracePt t="44326" x="1512888" y="3328988"/>
          <p14:tracePt t="44330" x="1512888" y="3319463"/>
          <p14:tracePt t="44347" x="1512888" y="3309938"/>
          <p14:tracePt t="44366" x="1512888" y="3302000"/>
          <p14:tracePt t="44371" x="1512888" y="3282950"/>
          <p14:tracePt t="44382" x="1512888" y="3273425"/>
          <p14:tracePt t="44395" x="1512888" y="3265488"/>
          <p14:tracePt t="44403" x="1512888" y="3255963"/>
          <p14:tracePt t="44411" x="1512888" y="3246438"/>
          <p14:tracePt t="44427" x="1512888" y="3236913"/>
          <p14:tracePt t="44548" x="1512888" y="3246438"/>
          <p14:tracePt t="44708" x="1522413" y="3255963"/>
          <p14:tracePt t="44715" x="1576388" y="3236913"/>
          <p14:tracePt t="44726" x="1622425" y="3200400"/>
          <p14:tracePt t="44733" x="1668463" y="3173413"/>
          <p14:tracePt t="44741" x="1685925" y="3146425"/>
          <p14:tracePt t="44750" x="1741488" y="3100388"/>
          <p14:tracePt t="44758" x="1758950" y="3082925"/>
          <p14:tracePt t="44765" x="1768475" y="3063875"/>
          <p14:tracePt t="44773" x="1778000" y="3054350"/>
          <p14:tracePt t="44866" x="1778000" y="3046413"/>
          <p14:tracePt t="44914" x="1804988" y="3046413"/>
          <p14:tracePt t="44922" x="1868488" y="3017838"/>
          <p14:tracePt t="44930" x="1895475" y="3000375"/>
          <p14:tracePt t="44939" x="1941513" y="2990850"/>
          <p14:tracePt t="44946" x="1968500" y="2963863"/>
          <p14:tracePt t="44955" x="2014538" y="2946400"/>
          <p14:tracePt t="44965" x="2051050" y="2936875"/>
          <p14:tracePt t="44974" x="2060575" y="2936875"/>
          <p14:tracePt t="44981" x="2106613" y="2909888"/>
          <p14:tracePt t="45244" x="2097088" y="2909888"/>
          <p14:tracePt t="45266" x="2087563" y="2909888"/>
          <p14:tracePt t="45298" x="2078038" y="2909888"/>
          <p14:tracePt t="45516" x="2060575" y="2909888"/>
          <p14:tracePt t="45526" x="2024063" y="2909888"/>
          <p14:tracePt t="45532" x="2005013" y="2909888"/>
          <p14:tracePt t="45541" x="1978025" y="2909888"/>
          <p14:tracePt t="45550" x="1951038" y="2900363"/>
          <p14:tracePt t="45556" x="1941513" y="2900363"/>
          <p14:tracePt t="45567" x="1924050" y="2900363"/>
          <p14:tracePt t="45573" x="1887538" y="2900363"/>
          <p14:tracePt t="45587" x="1887538" y="2890838"/>
          <p14:tracePt t="50122" x="1951038" y="2881313"/>
          <p14:tracePt t="50132" x="2170113" y="2881313"/>
          <p14:tracePt t="50139" x="2397125" y="2881313"/>
          <p14:tracePt t="50147" x="2562225" y="2881313"/>
          <p14:tracePt t="50156" x="2725738" y="2881313"/>
          <p14:tracePt t="50168" x="2881313" y="2881313"/>
          <p14:tracePt t="50171" x="3044825" y="2881313"/>
          <p14:tracePt t="50181" x="3136900" y="2881313"/>
          <p14:tracePt t="50186" x="3217863" y="2881313"/>
          <p14:tracePt t="50196" x="3254375" y="2881313"/>
          <p14:tracePt t="50202" x="3263900" y="2881313"/>
          <p14:tracePt t="50210" x="3281363" y="2881313"/>
          <p14:tracePt t="50340" x="3290888" y="2881313"/>
          <p14:tracePt t="50399" x="3309938" y="2881313"/>
          <p14:tracePt t="50405" x="3327400" y="2881313"/>
          <p14:tracePt t="50411" x="3346450" y="2881313"/>
          <p14:tracePt t="50418" x="3363913" y="2881313"/>
          <p14:tracePt t="50426" x="3373438" y="2881313"/>
          <p14:tracePt t="50434" x="3382963" y="2881313"/>
          <p14:tracePt t="50442" x="3390900" y="2881313"/>
          <p14:tracePt t="50450" x="3409950" y="2881313"/>
          <p14:tracePt t="50466" x="3419475" y="2881313"/>
          <p14:tracePt t="50482" x="3446463" y="2881313"/>
          <p14:tracePt t="50490" x="3455988" y="2881313"/>
          <p14:tracePt t="50498" x="3463925" y="2881313"/>
          <p14:tracePt t="50514" x="3473450" y="2881313"/>
          <p14:tracePt t="50539" x="3490913" y="2881313"/>
          <p14:tracePt t="50554" x="3500438" y="2881313"/>
          <p14:tracePt t="50570" x="3509963" y="2881313"/>
          <p14:tracePt t="50579" x="3527425" y="2881313"/>
          <p14:tracePt t="50586" x="3536950" y="2881313"/>
          <p14:tracePt t="50596" x="3546475" y="2881313"/>
          <p14:tracePt t="53422" x="3546475" y="2890838"/>
          <p14:tracePt t="53450" x="3546475" y="2900363"/>
          <p14:tracePt t="53458" x="3463925" y="2954338"/>
          <p14:tracePt t="53466" x="3317875" y="2973388"/>
          <p14:tracePt t="53474" x="3171825" y="2973388"/>
          <p14:tracePt t="53482" x="3044825" y="2973388"/>
          <p14:tracePt t="53490" x="2954338" y="2973388"/>
          <p14:tracePt t="53499" x="2881313" y="2973388"/>
          <p14:tracePt t="53507" x="2808288" y="2973388"/>
          <p14:tracePt t="53517" x="2762250" y="2973388"/>
          <p14:tracePt t="53523" x="2735263" y="2973388"/>
          <p14:tracePt t="53533" x="2716213" y="2973388"/>
          <p14:tracePt t="53539" x="2708275" y="2973388"/>
          <p14:tracePt t="53798" x="2643188" y="2982913"/>
          <p14:tracePt t="53802" x="2543175" y="2990850"/>
          <p14:tracePt t="53810" x="2470150" y="2990850"/>
          <p14:tracePt t="53818" x="2397125" y="3017838"/>
          <p14:tracePt t="53826" x="2333625" y="3027363"/>
          <p14:tracePt t="53834" x="2306638" y="3027363"/>
          <p14:tracePt t="53842" x="2287588" y="3027363"/>
          <p14:tracePt t="54506" x="2352675" y="3027363"/>
          <p14:tracePt t="54514" x="2443163" y="3027363"/>
          <p14:tracePt t="54522" x="2570163" y="3009900"/>
          <p14:tracePt t="54530" x="2679700" y="3009900"/>
          <p14:tracePt t="54538" x="2825750" y="3000375"/>
          <p14:tracePt t="54547" x="2908300" y="2982913"/>
          <p14:tracePt t="54554" x="2998788" y="2954338"/>
          <p14:tracePt t="54562" x="3054350" y="2954338"/>
          <p14:tracePt t="54570" x="3100388" y="2954338"/>
          <p14:tracePt t="54581" x="3108325" y="2954338"/>
          <p14:tracePt t="54899" x="3081338" y="2963863"/>
          <p14:tracePt t="54906" x="2962275" y="2982913"/>
          <p14:tracePt t="54914" x="2881313" y="3017838"/>
          <p14:tracePt t="54922" x="2825750" y="3036888"/>
          <p14:tracePt t="54930" x="2752725" y="3046413"/>
          <p14:tracePt t="54938" x="2652713" y="3090863"/>
          <p14:tracePt t="54948" x="2598738" y="3090863"/>
          <p14:tracePt t="54954" x="2562225" y="3090863"/>
          <p14:tracePt t="54962" x="2533650" y="3090863"/>
          <p14:tracePt t="55108" x="2525713" y="3090863"/>
          <p14:tracePt t="55130" x="2498725" y="3090863"/>
          <p14:tracePt t="55139" x="2489200" y="3090863"/>
          <p14:tracePt t="55155" x="2479675" y="3090863"/>
          <p14:tracePt t="55162" x="2452688" y="3090863"/>
          <p14:tracePt t="55170" x="2406650" y="3082925"/>
          <p14:tracePt t="55179" x="2379663" y="3082925"/>
          <p14:tracePt t="55186" x="2343150" y="3082925"/>
          <p14:tracePt t="55197" x="2297113" y="3082925"/>
          <p14:tracePt t="55203" x="2260600" y="3082925"/>
          <p14:tracePt t="55215" x="2214563" y="3082925"/>
          <p14:tracePt t="55219" x="2187575" y="3082925"/>
          <p14:tracePt t="55227" x="2160588" y="3082925"/>
          <p14:tracePt t="55235" x="2133600" y="3082925"/>
          <p14:tracePt t="55251" x="2114550" y="3082925"/>
          <p14:tracePt t="55522" x="2124075" y="3073400"/>
          <p14:tracePt t="55530" x="2143125" y="3073400"/>
          <p14:tracePt t="55539" x="2160588" y="3063875"/>
          <p14:tracePt t="55554" x="2187575" y="3054350"/>
          <p14:tracePt t="55562" x="2197100" y="3054350"/>
          <p14:tracePt t="55570" x="2224088" y="3036888"/>
          <p14:tracePt t="55582" x="2243138" y="3027363"/>
          <p14:tracePt t="55586" x="2270125" y="3027363"/>
          <p14:tracePt t="55596" x="2279650" y="3017838"/>
          <p14:tracePt t="55603" x="2287588" y="3017838"/>
          <p14:tracePt t="55659" x="2297113" y="3017838"/>
          <p14:tracePt t="55804" x="2287588" y="3017838"/>
          <p14:tracePt t="55816" x="2279650" y="3017838"/>
          <p14:tracePt t="55818" x="2270125" y="3017838"/>
          <p14:tracePt t="55826" x="2260600" y="3017838"/>
          <p14:tracePt t="55867" x="2251075" y="3017838"/>
          <p14:tracePt t="55874" x="2243138" y="3017838"/>
          <p14:tracePt t="55963" x="2233613" y="3017838"/>
          <p14:tracePt t="55970" x="2214563" y="3017838"/>
          <p14:tracePt t="55978" x="2206625" y="3017838"/>
          <p14:tracePt t="55986" x="2197100" y="3017838"/>
          <p14:tracePt t="56002" x="2179638" y="3017838"/>
          <p14:tracePt t="56018" x="2170113" y="3017838"/>
          <p14:tracePt t="56194" x="2151063" y="3017838"/>
          <p14:tracePt t="56203" x="2114550" y="3017838"/>
          <p14:tracePt t="56212" x="2070100" y="3017838"/>
          <p14:tracePt t="56219" x="2014538" y="3017838"/>
          <p14:tracePt t="56227" x="1978025" y="3017838"/>
          <p14:tracePt t="56238" x="1931988" y="3017838"/>
          <p14:tracePt t="56242" x="1905000" y="3017838"/>
          <p14:tracePt t="56250" x="1868488" y="3017838"/>
          <p14:tracePt t="56258" x="1851025" y="3017838"/>
          <p14:tracePt t="56266" x="1831975" y="3017838"/>
          <p14:tracePt t="56274" x="1824038" y="3017838"/>
          <p14:tracePt t="56370" x="1814513" y="3017838"/>
          <p14:tracePt t="56502" x="1804988" y="3017838"/>
          <p14:tracePt t="56506" x="1787525" y="3017838"/>
          <p14:tracePt t="56514" x="1768475" y="3017838"/>
          <p14:tracePt t="56522" x="1741488" y="3017838"/>
          <p14:tracePt t="56530" x="1731963" y="3017838"/>
          <p14:tracePt t="56546" x="1722438" y="3017838"/>
          <p14:tracePt t="56554" x="1677988" y="2990850"/>
          <p14:tracePt t="56570" x="1641475" y="2982913"/>
          <p14:tracePt t="56580" x="1622425" y="2973388"/>
          <p14:tracePt t="56586" x="1595438" y="2963863"/>
          <p14:tracePt t="56597" x="1585913" y="2963863"/>
          <p14:tracePt t="56603" x="1558925" y="2946400"/>
          <p14:tracePt t="56616" x="1549400" y="2946400"/>
          <p14:tracePt t="56619" x="1541463" y="2936875"/>
          <p14:tracePt t="56638" x="1531938" y="2936875"/>
          <p14:tracePt t="56642" x="1512888" y="2936875"/>
          <p14:tracePt t="56650" x="1504950" y="2936875"/>
          <p14:tracePt t="56658" x="1495425" y="2936875"/>
          <p14:tracePt t="56667" x="1468438" y="2936875"/>
          <p14:tracePt t="56674" x="1458913" y="2936875"/>
          <p14:tracePt t="56683" x="1449388" y="2936875"/>
          <p14:tracePt t="56690" x="1431925" y="2936875"/>
          <p14:tracePt t="56699" x="1412875" y="2936875"/>
          <p14:tracePt t="56706" x="1403350" y="2936875"/>
          <p14:tracePt t="56714" x="1385888" y="2927350"/>
          <p14:tracePt t="56722" x="1376363" y="2927350"/>
          <p14:tracePt t="56739" x="1366838" y="2917825"/>
          <p14:tracePt t="56747" x="1366838" y="2909888"/>
          <p14:tracePt t="56765" x="1366838" y="2900363"/>
          <p14:tracePt t="56771" x="1358900" y="2890838"/>
          <p14:tracePt t="56784" x="1358900" y="2873375"/>
          <p14:tracePt t="56787" x="1358900" y="2863850"/>
          <p14:tracePt t="56800" x="1358900" y="2854325"/>
          <p14:tracePt t="56803" x="1358900" y="2844800"/>
          <p14:tracePt t="56817" x="1358900" y="2836863"/>
          <p14:tracePt t="56818" x="1358900" y="2817813"/>
          <p14:tracePt t="56832" x="1358900" y="2808288"/>
          <p14:tracePt t="56835" x="1358900" y="2790825"/>
          <p14:tracePt t="56843" x="1358900" y="2771775"/>
          <p14:tracePt t="56851" x="1358900" y="2744788"/>
          <p14:tracePt t="56859" x="1403350" y="2717800"/>
          <p14:tracePt t="56868" x="1512888" y="2690813"/>
          <p14:tracePt t="56881" x="1612900" y="2662238"/>
          <p14:tracePt t="56882" x="1741488" y="2654300"/>
          <p14:tracePt t="56890" x="1905000" y="2635250"/>
          <p14:tracePt t="56899" x="2106613" y="2617788"/>
          <p14:tracePt t="56906" x="2324100" y="2617788"/>
          <p14:tracePt t="56915" x="2643188" y="2581275"/>
          <p14:tracePt t="56922" x="2935288" y="2581275"/>
          <p14:tracePt t="56930" x="3236913" y="2581275"/>
          <p14:tracePt t="56938" x="3609975" y="2581275"/>
          <p14:tracePt t="56948" x="3911600" y="2581275"/>
          <p14:tracePt t="56955" x="4284663" y="2581275"/>
          <p14:tracePt t="56965" x="4622800" y="2581275"/>
          <p14:tracePt t="56971" x="4913313" y="2581275"/>
          <p14:tracePt t="56981" x="5287963" y="2581275"/>
          <p14:tracePt t="56987" x="5588000" y="2581275"/>
          <p14:tracePt t="56998" x="5926138" y="2581275"/>
          <p14:tracePt t="57003" x="6299200" y="2581275"/>
          <p14:tracePt t="57014" x="6600825" y="2581275"/>
          <p14:tracePt t="57017" x="6856413" y="2581275"/>
          <p14:tracePt t="57026" x="7119938" y="2581275"/>
          <p14:tracePt t="57034" x="7319963" y="2581275"/>
          <p14:tracePt t="57042" x="7502525" y="2581275"/>
          <p14:tracePt t="57050" x="7685088" y="2581275"/>
          <p14:tracePt t="57058" x="7831138" y="2581275"/>
          <p14:tracePt t="57066" x="7977188" y="2581275"/>
          <p14:tracePt t="57074" x="8086725" y="2581275"/>
          <p14:tracePt t="57082" x="8196263" y="2581275"/>
          <p14:tracePt t="57090" x="8269288" y="2581275"/>
          <p14:tracePt t="57100" x="8323263" y="2581275"/>
          <p14:tracePt t="57106" x="8359775" y="2581275"/>
          <p14:tracePt t="57114" x="8378825" y="2581275"/>
          <p14:tracePt t="57122" x="8396288" y="2581275"/>
          <p14:tracePt t="57130" x="8405813" y="2581275"/>
          <p14:tracePt t="57138" x="8415338" y="2581275"/>
          <p14:tracePt t="57154" x="8423275" y="2581275"/>
          <p14:tracePt t="57171" x="8442325" y="2581275"/>
          <p14:tracePt t="57184" x="8451850" y="2581275"/>
          <p14:tracePt t="57188" x="8459788" y="2581275"/>
          <p14:tracePt t="57199" x="8505825" y="2581275"/>
          <p14:tracePt t="57202" x="8559800" y="2581275"/>
          <p14:tracePt t="57210" x="8615363" y="2581275"/>
          <p14:tracePt t="57218" x="8705850" y="2581275"/>
          <p14:tracePt t="57226" x="8778875" y="2581275"/>
          <p14:tracePt t="57234" x="8834438" y="2581275"/>
          <p14:tracePt t="57242" x="8897938" y="2581275"/>
          <p14:tracePt t="57250" x="8924925" y="2581275"/>
          <p14:tracePt t="57258" x="8951913" y="2581275"/>
          <p14:tracePt t="57266" x="8961438" y="2581275"/>
          <p14:tracePt t="57387" x="8970963" y="2581275"/>
          <p14:tracePt t="57396" x="8970963" y="2608263"/>
          <p14:tracePt t="57405" x="8970963" y="2617788"/>
          <p14:tracePt t="57418" x="8970963" y="2635250"/>
          <p14:tracePt t="57426" x="8970963" y="2644775"/>
          <p14:tracePt t="57434" x="8970963" y="2654300"/>
          <p14:tracePt t="57442" x="8961438" y="2681288"/>
          <p14:tracePt t="57458" x="8951913" y="2698750"/>
          <p14:tracePt t="57466" x="8943975" y="2708275"/>
          <p14:tracePt t="57482" x="8934450" y="2735263"/>
          <p14:tracePt t="57490" x="8915400" y="2763838"/>
          <p14:tracePt t="57498" x="8907463" y="2781300"/>
          <p14:tracePt t="57506" x="8897938" y="2808288"/>
          <p14:tracePt t="57514" x="8878888" y="2836863"/>
          <p14:tracePt t="57522" x="8861425" y="2854325"/>
          <p14:tracePt t="57531" x="8861425" y="2863850"/>
          <p14:tracePt t="57538" x="8851900" y="2890838"/>
          <p14:tracePt t="57547" x="8851900" y="2900363"/>
          <p14:tracePt t="57562" x="8851900" y="2917825"/>
          <p14:tracePt t="57573" x="8851900" y="2927350"/>
          <p14:tracePt t="57582" x="8851900" y="2936875"/>
          <p14:tracePt t="57587" x="8842375" y="2946400"/>
          <p14:tracePt t="57598" x="8842375" y="2963863"/>
          <p14:tracePt t="57603" x="8815388" y="2990850"/>
          <p14:tracePt t="57621" x="8815388" y="3009900"/>
          <p14:tracePt t="57626" x="8807450" y="3027363"/>
          <p14:tracePt t="57635" x="8807450" y="3036888"/>
          <p14:tracePt t="57643" x="8797925" y="3073400"/>
          <p14:tracePt t="57651" x="8797925" y="3100388"/>
          <p14:tracePt t="57659" x="8788400" y="3119438"/>
          <p14:tracePt t="57667" x="8788400" y="3163888"/>
          <p14:tracePt t="57675" x="8770938" y="3200400"/>
          <p14:tracePt t="57686" x="8770938" y="3236913"/>
          <p14:tracePt t="57690" x="8742363" y="3292475"/>
          <p14:tracePt t="57699" x="8742363" y="3319463"/>
          <p14:tracePt t="57707" x="8734425" y="3375025"/>
          <p14:tracePt t="57717" x="8705850" y="3411538"/>
          <p14:tracePt t="57722" x="8705850" y="3446463"/>
          <p14:tracePt t="57730" x="8678863" y="3511550"/>
          <p14:tracePt t="57738" x="8678863" y="3538538"/>
          <p14:tracePt t="57746" x="8642350" y="3592513"/>
          <p14:tracePt t="57754" x="8642350" y="3638550"/>
          <p14:tracePt t="57762" x="8624888" y="3684588"/>
          <p14:tracePt t="57770" x="8624888" y="3721100"/>
          <p14:tracePt t="57779" x="8588375" y="3775075"/>
          <p14:tracePt t="57786" x="8559800" y="3840163"/>
          <p14:tracePt t="57796" x="8542338" y="3903663"/>
          <p14:tracePt t="57802" x="8515350" y="3948113"/>
          <p14:tracePt t="57812" x="8488363" y="4013200"/>
          <p14:tracePt t="57818" x="8451850" y="4076700"/>
          <p14:tracePt t="57832" x="8442325" y="4113213"/>
          <p14:tracePt t="57836" x="8405813" y="4176713"/>
          <p14:tracePt t="57843" x="8396288" y="4240213"/>
          <p14:tracePt t="57851" x="8359775" y="4286250"/>
          <p14:tracePt t="57859" x="8350250" y="4303713"/>
          <p14:tracePt t="57867" x="8332788" y="4349750"/>
          <p14:tracePt t="57885" x="8296275" y="4422775"/>
          <p14:tracePt t="57891" x="8277225" y="4449763"/>
          <p14:tracePt t="57901" x="8223250" y="4514850"/>
          <p14:tracePt t="57906" x="8196263" y="4541838"/>
          <p14:tracePt t="57914" x="8177213" y="4578350"/>
          <p14:tracePt t="57922" x="8140700" y="4605338"/>
          <p14:tracePt t="57930" x="8123238" y="4624388"/>
          <p14:tracePt t="57940" x="8113713" y="4632325"/>
          <p14:tracePt t="57946" x="8086725" y="4660900"/>
          <p14:tracePt t="57954" x="8077200" y="4668838"/>
          <p14:tracePt t="57963" x="8067675" y="4678363"/>
          <p14:tracePt t="57972" x="8059738" y="4687888"/>
          <p14:tracePt t="57981" x="8031163" y="4705350"/>
          <p14:tracePt t="57987" x="8013700" y="4714875"/>
          <p14:tracePt t="58003" x="8004175" y="4724400"/>
          <p14:tracePt t="58014" x="7994650" y="4724400"/>
          <p14:tracePt t="58034" x="7977188" y="4724400"/>
          <p14:tracePt t="58050" x="7967663" y="4724400"/>
          <p14:tracePt t="58058" x="7931150" y="4724400"/>
          <p14:tracePt t="58066" x="7877175" y="4724400"/>
          <p14:tracePt t="58074" x="7804150" y="4724400"/>
          <p14:tracePt t="58082" x="7712075" y="4724400"/>
          <p14:tracePt t="58090" x="7621588" y="4724400"/>
          <p14:tracePt t="58098" x="7531100" y="4724400"/>
          <p14:tracePt t="58106" x="7402513" y="4724400"/>
          <p14:tracePt t="58114" x="7275513" y="4724400"/>
          <p14:tracePt t="58122" x="7129463" y="4724400"/>
          <p14:tracePt t="58130" x="6983413" y="4724400"/>
          <p14:tracePt t="58138" x="6837363" y="4724400"/>
          <p14:tracePt t="58146" x="6673850" y="4724400"/>
          <p14:tracePt t="58154" x="6508750" y="4732338"/>
          <p14:tracePt t="58163" x="6345238" y="4778375"/>
          <p14:tracePt t="58171" x="6145213" y="4797425"/>
          <p14:tracePt t="58180" x="5962650" y="4814888"/>
          <p14:tracePt t="58188" x="5780088" y="4860925"/>
          <p14:tracePt t="58197" x="5616575" y="4870450"/>
          <p14:tracePt t="58204" x="5451475" y="4887913"/>
          <p14:tracePt t="58214" x="5297488" y="4914900"/>
          <p14:tracePt t="58221" x="5132388" y="4914900"/>
          <p14:tracePt t="58226" x="4995863" y="4914900"/>
          <p14:tracePt t="58234" x="4849813" y="4914900"/>
          <p14:tracePt t="58242" x="4703763" y="4914900"/>
          <p14:tracePt t="58250" x="4576763" y="4914900"/>
          <p14:tracePt t="58258" x="4448175" y="4914900"/>
          <p14:tracePt t="58266" x="4303713" y="4914900"/>
          <p14:tracePt t="58274" x="4157663" y="4914900"/>
          <p14:tracePt t="58282" x="4048125" y="4914900"/>
          <p14:tracePt t="58290" x="3911600" y="4887913"/>
          <p14:tracePt t="58298" x="3746500" y="4870450"/>
          <p14:tracePt t="58306" x="3636963" y="4851400"/>
          <p14:tracePt t="58314" x="3509963" y="4841875"/>
          <p14:tracePt t="58323" x="3373438" y="4814888"/>
          <p14:tracePt t="58332" x="3263900" y="4814888"/>
          <p14:tracePt t="58339" x="3136900" y="4787900"/>
          <p14:tracePt t="58348" x="3008313" y="4768850"/>
          <p14:tracePt t="58355" x="2917825" y="4751388"/>
          <p14:tracePt t="58365" x="2798763" y="4741863"/>
          <p14:tracePt t="58371" x="2708275" y="4714875"/>
          <p14:tracePt t="58382" x="2589213" y="4697413"/>
          <p14:tracePt t="58389" x="2498725" y="4687888"/>
          <p14:tracePt t="58399" x="2370138" y="4668838"/>
          <p14:tracePt t="58404" x="2279650" y="4668838"/>
          <p14:tracePt t="58410" x="2160588" y="4641850"/>
          <p14:tracePt t="58419" x="2033588" y="4641850"/>
          <p14:tracePt t="58428" x="1905000" y="4641850"/>
          <p14:tracePt t="58436" x="1795463" y="4641850"/>
          <p14:tracePt t="58444" x="1668463" y="4632325"/>
          <p14:tracePt t="58452" x="1595438" y="4632325"/>
          <p14:tracePt t="58462" x="1541463" y="4614863"/>
          <p14:tracePt t="58468" x="1495425" y="4614863"/>
          <p14:tracePt t="58474" x="1468438" y="4605338"/>
          <p14:tracePt t="58482" x="1458913" y="4605338"/>
          <p14:tracePt t="58490" x="1449388" y="4605338"/>
          <p14:tracePt t="58498" x="1439863" y="4595813"/>
          <p14:tracePt t="58522" x="1431925" y="4595813"/>
          <p14:tracePt t="58547" x="1412875" y="4587875"/>
          <p14:tracePt t="58555" x="1403350" y="4587875"/>
          <p14:tracePt t="58565" x="1385888" y="4587875"/>
          <p14:tracePt t="58571" x="1376363" y="4578350"/>
          <p14:tracePt t="58659" x="1366838" y="4568825"/>
          <p14:tracePt t="58667" x="1366838" y="4541838"/>
          <p14:tracePt t="58675" x="1366838" y="4459288"/>
          <p14:tracePt t="58683" x="1366838" y="4368800"/>
          <p14:tracePt t="58691" x="1366838" y="4313238"/>
          <p14:tracePt t="58699" x="1366838" y="4249738"/>
          <p14:tracePt t="58707" x="1366838" y="4176713"/>
          <p14:tracePt t="58715" x="1366838" y="4103688"/>
          <p14:tracePt t="58722" x="1358900" y="4013200"/>
          <p14:tracePt t="58730" x="1339850" y="3911600"/>
          <p14:tracePt t="58738" x="1312863" y="3840163"/>
          <p14:tracePt t="58746" x="1303338" y="3738563"/>
          <p14:tracePt t="58754" x="1303338" y="3665538"/>
          <p14:tracePt t="58762" x="1293813" y="3611563"/>
          <p14:tracePt t="58770" x="1276350" y="3529013"/>
          <p14:tracePt t="58779" x="1276350" y="3475038"/>
          <p14:tracePt t="58786" x="1258888" y="3411538"/>
          <p14:tracePt t="58796" x="1258888" y="3355975"/>
          <p14:tracePt t="58803" x="1258888" y="3319463"/>
          <p14:tracePt t="58812" x="1258888" y="3265488"/>
          <p14:tracePt t="58820" x="1258888" y="3209925"/>
          <p14:tracePt t="58827" x="1258888" y="3192463"/>
          <p14:tracePt t="58835" x="1266825" y="3146425"/>
          <p14:tracePt t="58843" x="1266825" y="3119438"/>
          <p14:tracePt t="58851" x="1285875" y="3073400"/>
          <p14:tracePt t="58862" x="1312863" y="3046413"/>
          <p14:tracePt t="58866" x="1312863" y="3036888"/>
          <p14:tracePt t="58881" x="1322388" y="3009900"/>
          <p14:tracePt t="58882" x="1322388" y="3000375"/>
          <p14:tracePt t="58890" x="1330325" y="2990850"/>
          <p14:tracePt t="58900" x="1339850" y="2982913"/>
          <p14:tracePt t="58907" x="1358900" y="2963863"/>
          <p14:tracePt t="58914" x="1366838" y="2954338"/>
          <p14:tracePt t="58922" x="1385888" y="2946400"/>
          <p14:tracePt t="58931" x="1403350" y="2927350"/>
          <p14:tracePt t="58938" x="1431925" y="2909888"/>
          <p14:tracePt t="58947" x="1495425" y="2890838"/>
          <p14:tracePt t="58954" x="1522413" y="2863850"/>
          <p14:tracePt t="58962" x="1576388" y="2854325"/>
          <p14:tracePt t="58970" x="1677988" y="2844800"/>
          <p14:tracePt t="58978" x="1768475" y="2827338"/>
          <p14:tracePt t="58986" x="1914525" y="2800350"/>
          <p14:tracePt t="58995" x="2114550" y="2800350"/>
          <p14:tracePt t="59002" x="2260600" y="2781300"/>
          <p14:tracePt t="59012" x="2443163" y="2781300"/>
          <p14:tracePt t="59018" x="2662238" y="2781300"/>
          <p14:tracePt t="59027" x="2889250" y="2781300"/>
          <p14:tracePt t="59035" x="3117850" y="2781300"/>
          <p14:tracePt t="59048" x="3373438" y="2781300"/>
          <p14:tracePt t="59051" x="3636963" y="2781300"/>
          <p14:tracePt t="59059" x="3938588" y="2781300"/>
          <p14:tracePt t="59067" x="4211638" y="2763838"/>
          <p14:tracePt t="59077" x="4513263" y="2763838"/>
          <p14:tracePt t="59082" x="4730750" y="2763838"/>
          <p14:tracePt t="59090" x="4995863" y="2763838"/>
          <p14:tracePt t="59098" x="5195888" y="2763838"/>
          <p14:tracePt t="59106" x="5405438" y="2717800"/>
          <p14:tracePt t="59114" x="5570538" y="2717800"/>
          <p14:tracePt t="59122" x="5697538" y="2698750"/>
          <p14:tracePt t="59130" x="5843588" y="2690813"/>
          <p14:tracePt t="59138" x="5972175" y="2671763"/>
          <p14:tracePt t="59146" x="6062663" y="2671763"/>
          <p14:tracePt t="59154" x="6189663" y="2671763"/>
          <p14:tracePt t="59162" x="6318250" y="2671763"/>
          <p14:tracePt t="59171" x="6408738" y="2671763"/>
          <p14:tracePt t="59180" x="6527800" y="2671763"/>
          <p14:tracePt t="59187" x="6654800" y="2671763"/>
          <p14:tracePt t="59197" x="6764338" y="2671763"/>
          <p14:tracePt t="59203" x="6892925" y="2671763"/>
          <p14:tracePt t="59213" x="7019925" y="2671763"/>
          <p14:tracePt t="59219" x="7146925" y="2671763"/>
          <p14:tracePt t="59226" x="7256463" y="2671763"/>
          <p14:tracePt t="59234" x="7385050" y="2671763"/>
          <p14:tracePt t="59243" x="7512050" y="2681288"/>
          <p14:tracePt t="59250" x="7585075" y="2681288"/>
          <p14:tracePt t="59259" x="7675563" y="2708275"/>
          <p14:tracePt t="59266" x="7777163" y="2717800"/>
          <p14:tracePt t="59274" x="7850188" y="2717800"/>
          <p14:tracePt t="59282" x="7921625" y="2735263"/>
          <p14:tracePt t="59290" x="7977188" y="2735263"/>
          <p14:tracePt t="59298" x="8040688" y="2735263"/>
          <p14:tracePt t="59306" x="8096250" y="2735263"/>
          <p14:tracePt t="59315" x="8150225" y="2735263"/>
          <p14:tracePt t="59323" x="8186738" y="2735263"/>
          <p14:tracePt t="59332" x="8232775" y="2735263"/>
          <p14:tracePt t="59339" x="8286750" y="2735263"/>
          <p14:tracePt t="59348" x="8342313" y="2735263"/>
          <p14:tracePt t="59355" x="8396288" y="2735263"/>
          <p14:tracePt t="59365" x="8469313" y="2735263"/>
          <p14:tracePt t="59371" x="8532813" y="2744788"/>
          <p14:tracePt t="59382" x="8578850" y="2763838"/>
          <p14:tracePt t="59387" x="8605838" y="2763838"/>
          <p14:tracePt t="59398" x="8632825" y="2763838"/>
          <p14:tracePt t="59678" x="8642350" y="2771775"/>
          <p14:tracePt t="59684" x="8615363" y="2817813"/>
          <p14:tracePt t="59693" x="8578850" y="2836863"/>
          <p14:tracePt t="59700" x="8505825" y="2881313"/>
          <p14:tracePt t="59707" x="8415338" y="2927350"/>
          <p14:tracePt t="59716" x="8277225" y="2973388"/>
          <p14:tracePt t="59723" x="8132763" y="3017838"/>
          <p14:tracePt t="59731" x="7904163" y="3027363"/>
          <p14:tracePt t="59739" x="7658100" y="3063875"/>
          <p14:tracePt t="59747" x="7339013" y="3109913"/>
          <p14:tracePt t="59755" x="7000875" y="3109913"/>
          <p14:tracePt t="59763" x="6637338" y="3109913"/>
          <p14:tracePt t="59771" x="6299200" y="3109913"/>
          <p14:tracePt t="59780" x="5962650" y="3109913"/>
          <p14:tracePt t="59787" x="5661025" y="3109913"/>
          <p14:tracePt t="59797" x="5397500" y="3109913"/>
          <p14:tracePt t="59803" x="5132388" y="3109913"/>
          <p14:tracePt t="59810" x="4959350" y="3109913"/>
          <p14:tracePt t="59818" x="4840288" y="3100388"/>
          <p14:tracePt t="59826" x="4767263" y="3090863"/>
          <p14:tracePt t="59834" x="4676775" y="3073400"/>
          <p14:tracePt t="59842" x="4640263" y="3073400"/>
          <p14:tracePt t="59850" x="4603750" y="3073400"/>
          <p14:tracePt t="59859" x="4576763" y="3073400"/>
          <p14:tracePt t="59868" x="4530725" y="3073400"/>
          <p14:tracePt t="59883" x="4413250" y="3073400"/>
          <p14:tracePt t="59900" x="4221163" y="3073400"/>
          <p14:tracePt t="59907" x="4094163" y="3082925"/>
          <p14:tracePt t="59914" x="3965575" y="3082925"/>
          <p14:tracePt t="59922" x="3838575" y="3082925"/>
          <p14:tracePt t="59930" x="3709988" y="3082925"/>
          <p14:tracePt t="59938" x="3600450" y="3082925"/>
          <p14:tracePt t="59946" x="3490913" y="3082925"/>
          <p14:tracePt t="59954" x="3419475" y="3082925"/>
          <p14:tracePt t="59962" x="3363913" y="3082925"/>
          <p14:tracePt t="59970" x="3309938" y="3082925"/>
          <p14:tracePt t="59979" x="3263900" y="3082925"/>
          <p14:tracePt t="59986" x="3244850" y="3082925"/>
          <p14:tracePt t="60154" x="3227388" y="3082925"/>
          <p14:tracePt t="60170" x="3217863" y="3082925"/>
          <p14:tracePt t="60178" x="3208338" y="3082925"/>
          <p14:tracePt t="60186" x="3190875" y="3082925"/>
          <p14:tracePt t="60194" x="3181350" y="3082925"/>
          <p14:tracePt t="60202" x="3171825" y="3082925"/>
          <p14:tracePt t="60211" x="3163888" y="3082925"/>
          <p14:tracePt t="60226" x="3144838" y="3082925"/>
          <p14:tracePt t="60242" x="3136900" y="3090863"/>
          <p14:tracePt t="60250" x="3127375" y="3100388"/>
          <p14:tracePt t="60259" x="3100388" y="3100388"/>
          <p14:tracePt t="60266" x="3090863" y="3100388"/>
          <p14:tracePt t="60274" x="3081338" y="3100388"/>
          <p14:tracePt t="60282" x="3063875" y="3109913"/>
          <p14:tracePt t="60298" x="3044825" y="3119438"/>
          <p14:tracePt t="60314" x="3027363" y="3119438"/>
          <p14:tracePt t="60322" x="3008313" y="3127375"/>
          <p14:tracePt t="60331" x="2998788" y="3136900"/>
          <p14:tracePt t="60338" x="2981325" y="3136900"/>
          <p14:tracePt t="60347" x="2962275" y="3136900"/>
          <p14:tracePt t="60354" x="2935288" y="3136900"/>
          <p14:tracePt t="60362" x="2917825" y="3136900"/>
          <p14:tracePt t="60370" x="2871788" y="3136900"/>
          <p14:tracePt t="60379" x="2862263" y="3136900"/>
          <p14:tracePt t="60386" x="2825750" y="3136900"/>
          <p14:tracePt t="60396" x="2808288" y="3136900"/>
          <p14:tracePt t="60402" x="2771775" y="3136900"/>
          <p14:tracePt t="60412" x="2762250" y="3136900"/>
          <p14:tracePt t="60418" x="2735263" y="3136900"/>
          <p14:tracePt t="60426" x="2716213" y="3136900"/>
          <p14:tracePt t="60434" x="2689225" y="3136900"/>
          <p14:tracePt t="60442" x="2679700" y="3136900"/>
          <p14:tracePt t="60450" x="2671763" y="3136900"/>
          <p14:tracePt t="60516" x="2662238" y="3136900"/>
          <p14:tracePt t="60530" x="2652713" y="3136900"/>
          <p14:tracePt t="60538" x="2643188" y="3136900"/>
          <p14:tracePt t="60546" x="2635250" y="3136900"/>
          <p14:tracePt t="60554" x="2606675" y="3136900"/>
          <p14:tracePt t="60562" x="2598738" y="3136900"/>
          <p14:tracePt t="60570" x="2570163" y="3127375"/>
          <p14:tracePt t="60579" x="2552700" y="3119438"/>
          <p14:tracePt t="60586" x="2533650" y="3100388"/>
          <p14:tracePt t="60597" x="2516188" y="3090863"/>
          <p14:tracePt t="60610" x="2506663" y="3082925"/>
          <p14:tracePt t="60618" x="2498725" y="3073400"/>
          <p14:tracePt t="60643" x="2489200" y="3063875"/>
          <p14:tracePt t="60659" x="2479675" y="3063875"/>
          <p14:tracePt t="60666" x="2470150" y="3063875"/>
          <p14:tracePt t="60676" x="2443163" y="3063875"/>
          <p14:tracePt t="60683" x="2425700" y="3063875"/>
          <p14:tracePt t="60692" x="2389188" y="3063875"/>
          <p14:tracePt t="60698" x="2343150" y="3063875"/>
          <p14:tracePt t="60706" x="2324100" y="3063875"/>
          <p14:tracePt t="60714" x="2316163" y="3063875"/>
          <p14:tracePt t="60722" x="2287588" y="3054350"/>
          <p14:tracePt t="60859" x="2279650" y="3054350"/>
          <p14:tracePt t="60898" x="2260600" y="3054350"/>
          <p14:tracePt t="60907" x="2251075" y="3054350"/>
          <p14:tracePt t="60914" x="2243138" y="3054350"/>
          <p14:tracePt t="60923" x="2214563" y="3046413"/>
          <p14:tracePt t="60931" x="2197100" y="3046413"/>
          <p14:tracePt t="60939" x="2179638" y="3046413"/>
          <p14:tracePt t="60948" x="2151063" y="3046413"/>
          <p14:tracePt t="60955" x="2114550" y="3046413"/>
          <p14:tracePt t="60965" x="2070100" y="3046413"/>
          <p14:tracePt t="60971" x="2041525" y="3046413"/>
          <p14:tracePt t="60981" x="2005013" y="3046413"/>
          <p14:tracePt t="60987" x="1997075" y="3046413"/>
          <p14:tracePt t="61002" x="1968500" y="3036888"/>
          <p14:tracePt t="61075" x="1960563" y="3036888"/>
          <p14:tracePt t="61107" x="1951038" y="3036888"/>
          <p14:tracePt t="61122" x="1931988" y="3036888"/>
          <p14:tracePt t="61130" x="1924050" y="3036888"/>
          <p14:tracePt t="61146" x="1914525" y="3036888"/>
          <p14:tracePt t="61163" x="1895475" y="3036888"/>
          <p14:tracePt t="61250" x="1895475" y="3017838"/>
          <p14:tracePt t="61258" x="1895475" y="3009900"/>
          <p14:tracePt t="61266" x="1905000" y="3000375"/>
          <p14:tracePt t="61292" x="1905000" y="2990850"/>
          <p14:tracePt t="61420" x="1924050" y="2982913"/>
          <p14:tracePt t="61428" x="1924050" y="2973388"/>
          <p14:tracePt t="61450" x="1931988" y="2954338"/>
          <p14:tracePt t="63309" x="1941513" y="2963863"/>
          <p14:tracePt t="63314" x="1951038" y="2982913"/>
          <p14:tracePt t="63322" x="1968500" y="2990850"/>
          <p14:tracePt t="63330" x="2005013" y="3000375"/>
          <p14:tracePt t="63338" x="2024063" y="3017838"/>
          <p14:tracePt t="63346" x="2033588" y="3027363"/>
          <p14:tracePt t="63354" x="2041525" y="3036888"/>
          <p14:tracePt t="63362" x="2051050" y="3063875"/>
          <p14:tracePt t="63370" x="2070100" y="3082925"/>
          <p14:tracePt t="63387" x="2070100" y="3090863"/>
          <p14:tracePt t="63396" x="2078038" y="3100388"/>
          <p14:tracePt t="63413" x="2087563" y="3109913"/>
          <p14:tracePt t="63427" x="2097088" y="3119438"/>
          <p14:tracePt t="63435" x="2106613" y="3136900"/>
          <p14:tracePt t="63450" x="2106613" y="3155950"/>
          <p14:tracePt t="63458" x="2114550" y="3173413"/>
          <p14:tracePt t="63466" x="2114550" y="3182938"/>
          <p14:tracePt t="63588" x="2114550" y="3192463"/>
          <p14:tracePt t="63597" x="2114550" y="3200400"/>
          <p14:tracePt t="63602" x="2114550" y="3228975"/>
          <p14:tracePt t="63618" x="2114550" y="3236913"/>
          <p14:tracePt t="63626" x="2114550" y="3265488"/>
          <p14:tracePt t="63634" x="2114550" y="3282950"/>
          <p14:tracePt t="63642" x="2114550" y="3292475"/>
          <p14:tracePt t="63650" x="2114550" y="3309938"/>
          <p14:tracePt t="63658" x="2114550" y="3319463"/>
          <p14:tracePt t="63756" x="2114550" y="3328988"/>
          <p14:tracePt t="63763" x="2114550" y="3346450"/>
          <p14:tracePt t="63772" x="2114550" y="3355975"/>
          <p14:tracePt t="63782" x="2097088" y="3375025"/>
          <p14:tracePt t="63788" x="2087563" y="3382963"/>
          <p14:tracePt t="63804" x="2078038" y="3411538"/>
          <p14:tracePt t="63820" x="2051050" y="3419475"/>
          <p14:tracePt t="63835" x="2051050" y="3429000"/>
          <p14:tracePt t="63851" x="2041525" y="3429000"/>
          <p14:tracePt t="63883" x="2033588" y="3446463"/>
          <p14:tracePt t="63939" x="2024063" y="3446463"/>
          <p14:tracePt t="63971" x="2014538" y="3455988"/>
          <p14:tracePt t="63978" x="2005013" y="3465513"/>
          <p14:tracePt t="63987" x="1968500" y="3465513"/>
          <p14:tracePt t="63995" x="1941513" y="3482975"/>
          <p14:tracePt t="64003" x="1924050" y="3492500"/>
          <p14:tracePt t="64014" x="1878013" y="3492500"/>
          <p14:tracePt t="64029" x="1860550" y="3492500"/>
          <p14:tracePt t="64034" x="1851025" y="3492500"/>
          <p14:tracePt t="64099" x="1841500" y="3502025"/>
          <p14:tracePt t="64107" x="1831975" y="3502025"/>
          <p14:tracePt t="64115" x="1824038" y="3502025"/>
          <p14:tracePt t="64123" x="1795463" y="3502025"/>
          <p14:tracePt t="64139" x="1768475" y="3502025"/>
          <p14:tracePt t="64149" x="1758950" y="3502025"/>
          <p14:tracePt t="64155" x="1751013" y="3502025"/>
          <p14:tracePt t="64165" x="1741488" y="3502025"/>
          <p14:tracePt t="64171" x="1722438" y="3502025"/>
          <p14:tracePt t="64181" x="1714500" y="3502025"/>
          <p14:tracePt t="64198" x="1704975" y="3502025"/>
          <p14:tracePt t="64203" x="1685925" y="3502025"/>
          <p14:tracePt t="64215" x="1668463" y="3502025"/>
          <p14:tracePt t="64219" x="1658938" y="3502025"/>
          <p14:tracePt t="64230" x="1641475" y="3502025"/>
          <p14:tracePt t="64243" x="1631950" y="3502025"/>
          <p14:tracePt t="64253" x="1612900" y="3502025"/>
          <p14:tracePt t="64258" x="1604963" y="3492500"/>
          <p14:tracePt t="64266" x="1585913" y="3492500"/>
          <p14:tracePt t="64274" x="1576388" y="3482975"/>
          <p14:tracePt t="64290" x="1549400" y="3475038"/>
          <p14:tracePt t="64306" x="1541463" y="3475038"/>
          <p14:tracePt t="64314" x="1522413" y="3455988"/>
          <p14:tracePt t="64322" x="1495425" y="3446463"/>
          <p14:tracePt t="64330" x="1476375" y="3438525"/>
          <p14:tracePt t="64338" x="1468438" y="3438525"/>
          <p14:tracePt t="64346" x="1431925" y="3438525"/>
          <p14:tracePt t="64354" x="1403350" y="3429000"/>
          <p14:tracePt t="64362" x="1385888" y="3429000"/>
          <p14:tracePt t="64370" x="1358900" y="3402013"/>
          <p14:tracePt t="64484" x="1358900" y="3392488"/>
          <p14:tracePt t="64492" x="1358900" y="3375025"/>
          <p14:tracePt t="64500" x="1358900" y="3355975"/>
          <p14:tracePt t="64515" x="1358900" y="3346450"/>
          <p14:tracePt t="64524" x="1358900" y="3328988"/>
          <p14:tracePt t="64531" x="1358900" y="3319463"/>
          <p14:tracePt t="64538" x="1358900" y="3302000"/>
          <p14:tracePt t="64548" x="1358900" y="3282950"/>
          <p14:tracePt t="64570" x="1358900" y="3273425"/>
          <p14:tracePt t="64595" x="1358900" y="3265488"/>
          <p14:tracePt t="64613" x="1358900" y="3246438"/>
          <p14:tracePt t="64634" x="1358900" y="3236913"/>
          <p14:tracePt t="64650" x="1358900" y="3228975"/>
          <p14:tracePt t="64698" x="1358900" y="3219450"/>
          <p14:tracePt t="64715" x="1358900" y="3209925"/>
          <p14:tracePt t="64724" x="1358900" y="3200400"/>
          <p14:tracePt t="64731" x="1358900" y="3192463"/>
          <p14:tracePt t="64739" x="1366838" y="3163888"/>
          <p14:tracePt t="64746" x="1376363" y="3146425"/>
          <p14:tracePt t="64762" x="1385888" y="3136900"/>
          <p14:tracePt t="64770" x="1395413" y="3127375"/>
          <p14:tracePt t="65540" x="1403350" y="3127375"/>
          <p14:tracePt t="65546" x="1412875" y="3127375"/>
          <p14:tracePt t="65554" x="1449388" y="3100388"/>
          <p14:tracePt t="65562" x="1485900" y="3082925"/>
          <p14:tracePt t="65570" x="1512888" y="3054350"/>
          <p14:tracePt t="65578" x="1541463" y="3046413"/>
          <p14:tracePt t="65586" x="1612900" y="3027363"/>
          <p14:tracePt t="65596" x="1641475" y="3009900"/>
          <p14:tracePt t="65602" x="1658938" y="2990850"/>
          <p14:tracePt t="65613" x="1704975" y="2990850"/>
          <p14:tracePt t="65618" x="1714500" y="2990850"/>
          <p14:tracePt t="65628" x="1722438" y="2990850"/>
          <p14:tracePt t="65645" x="1731963" y="2990850"/>
          <p14:tracePt t="65900" x="1741488" y="2990850"/>
          <p14:tracePt t="65915" x="1758950" y="2990850"/>
          <p14:tracePt t="65930" x="1768475" y="2990850"/>
          <p14:tracePt t="65946" x="1778000" y="2990850"/>
          <p14:tracePt t="65954" x="1795463" y="3000375"/>
          <p14:tracePt t="65962" x="1804988" y="3009900"/>
          <p14:tracePt t="65970" x="1814513" y="3009900"/>
          <p14:tracePt t="65978" x="1824038" y="3009900"/>
          <p14:tracePt t="65986" x="1841500" y="3009900"/>
          <p14:tracePt t="66004" x="1860550" y="3009900"/>
          <p14:tracePt t="66011" x="1868488" y="3009900"/>
          <p14:tracePt t="66027" x="1878013" y="3009900"/>
          <p14:tracePt t="66042" x="1887538" y="3017838"/>
          <p14:tracePt t="66101" x="1887538" y="3027363"/>
          <p14:tracePt t="66108" x="1895475" y="3036888"/>
          <p14:tracePt t="66117" x="1905000" y="3046413"/>
          <p14:tracePt t="66123" x="1914525" y="3046413"/>
          <p14:tracePt t="66131" x="1924050" y="3054350"/>
          <p14:tracePt t="66146" x="1951038" y="3063875"/>
          <p14:tracePt t="66154" x="1960563" y="3073400"/>
          <p14:tracePt t="66170" x="1968500" y="3082925"/>
          <p14:tracePt t="66194" x="1968500" y="3090863"/>
          <p14:tracePt t="66260" x="1968500" y="3109913"/>
          <p14:tracePt t="66270" x="1968500" y="3119438"/>
          <p14:tracePt t="66276" x="1968500" y="3127375"/>
          <p14:tracePt t="66292" x="1968500" y="3146425"/>
          <p14:tracePt t="66302" x="1997075" y="3163888"/>
          <p14:tracePt t="66308" x="1997075" y="3173413"/>
          <p14:tracePt t="66324" x="1997075" y="3192463"/>
          <p14:tracePt t="66336" x="1997075" y="3209925"/>
          <p14:tracePt t="66340" x="1997075" y="3219450"/>
          <p14:tracePt t="66347" x="1997075" y="3236913"/>
          <p14:tracePt t="66355" x="1997075" y="3246438"/>
          <p14:tracePt t="66379" x="1997075" y="3255963"/>
          <p14:tracePt t="66394" x="1997075" y="3273425"/>
          <p14:tracePt t="66411" x="1997075" y="3282950"/>
          <p14:tracePt t="66443" x="1997075" y="3292475"/>
          <p14:tracePt t="66459" x="1997075" y="3302000"/>
          <p14:tracePt t="66468" x="1997075" y="3309938"/>
          <p14:tracePt t="66475" x="1997075" y="3319463"/>
          <p14:tracePt t="66484" x="1997075" y="3328988"/>
          <p14:tracePt t="66491" x="1997075" y="3338513"/>
          <p14:tracePt t="66501" x="1997075" y="3355975"/>
          <p14:tracePt t="66507" x="1997075" y="3365500"/>
          <p14:tracePt t="66531" x="1997075" y="3382963"/>
          <p14:tracePt t="66546" x="1997075" y="3392488"/>
          <p14:tracePt t="66554" x="1987550" y="3402013"/>
          <p14:tracePt t="66570" x="1978025" y="3411538"/>
          <p14:tracePt t="66578" x="1960563" y="3438525"/>
          <p14:tracePt t="66587" x="1951038" y="3446463"/>
          <p14:tracePt t="66596" x="1941513" y="3455988"/>
          <p14:tracePt t="66603" x="1931988" y="3455988"/>
          <p14:tracePt t="66613" x="1924050" y="3465513"/>
          <p14:tracePt t="66618" x="1905000" y="3482975"/>
          <p14:tracePt t="66629" x="1868488" y="3492500"/>
          <p14:tracePt t="66634" x="1851025" y="3492500"/>
          <p14:tracePt t="66642" x="1824038" y="3502025"/>
          <p14:tracePt t="66650" x="1768475" y="3519488"/>
          <p14:tracePt t="66658" x="1751013" y="3519488"/>
          <p14:tracePt t="66666" x="1704975" y="3519488"/>
          <p14:tracePt t="66682" x="1668463" y="3529013"/>
          <p14:tracePt t="66690" x="1658938" y="3538538"/>
          <p14:tracePt t="66708" x="1641475" y="3538538"/>
          <p14:tracePt t="66719" x="1622425" y="3538538"/>
          <p14:tracePt t="66724" x="1612900" y="3538538"/>
          <p14:tracePt t="66735" x="1595438" y="3538538"/>
          <p14:tracePt t="66749" x="1585913" y="3538538"/>
          <p14:tracePt t="66765" x="1576388" y="3538538"/>
          <p14:tracePt t="66772" x="1558925" y="3538538"/>
          <p14:tracePt t="66782" x="1549400" y="3538538"/>
          <p14:tracePt t="66788" x="1531938" y="3538538"/>
          <p14:tracePt t="66798" x="1512888" y="3519488"/>
          <p14:tracePt t="66803" x="1495425" y="3502025"/>
          <p14:tracePt t="66813" x="1485900" y="3482975"/>
          <p14:tracePt t="66819" x="1476375" y="3446463"/>
          <p14:tracePt t="66830" x="1476375" y="3438525"/>
          <p14:tracePt t="66834" x="1458913" y="3411538"/>
          <p14:tracePt t="66844" x="1458913" y="3402013"/>
          <p14:tracePt t="66859" x="1458913" y="3392488"/>
          <p14:tracePt t="66934" x="1458913" y="3382963"/>
          <p14:tracePt t="66946" x="1449388" y="3375025"/>
          <p14:tracePt t="66954" x="1439863" y="3375025"/>
          <p14:tracePt t="66962" x="1439863" y="3365500"/>
          <p14:tracePt t="66970" x="1439863" y="3355975"/>
          <p14:tracePt t="66986" x="1431925" y="3338513"/>
          <p14:tracePt t="66996" x="1431925" y="3328988"/>
          <p14:tracePt t="67014" x="1431925" y="3319463"/>
          <p14:tracePt t="67031" x="1431925" y="3309938"/>
          <p14:tracePt t="67276" x="1431925" y="3302000"/>
          <p14:tracePt t="67283" x="1485900" y="3282950"/>
          <p14:tracePt t="67290" x="1522413" y="3265488"/>
          <p14:tracePt t="67298" x="1568450" y="3255963"/>
          <p14:tracePt t="67306" x="1658938" y="3228975"/>
          <p14:tracePt t="67314" x="1741488" y="3200400"/>
          <p14:tracePt t="67322" x="1804988" y="3192463"/>
          <p14:tracePt t="67330" x="1831975" y="3182938"/>
          <p14:tracePt t="67692" x="1841500" y="3155950"/>
          <p14:tracePt t="67698" x="1841500" y="3109913"/>
          <p14:tracePt t="67706" x="1841500" y="3090863"/>
          <p14:tracePt t="67714" x="1841500" y="3073400"/>
          <p14:tracePt t="67722" x="1841500" y="3054350"/>
          <p14:tracePt t="67730" x="1841500" y="3027363"/>
          <p14:tracePt t="67738" x="1841500" y="3009900"/>
          <p14:tracePt t="67755" x="1841500" y="3000375"/>
          <p14:tracePt t="67862" x="1841500" y="2990850"/>
          <p14:tracePt t="67868" x="1841500" y="2982913"/>
          <p14:tracePt t="67883" x="1841500" y="2973388"/>
          <p14:tracePt t="67891" x="1841500" y="2963863"/>
          <p14:tracePt t="67899" x="1860550" y="2946400"/>
          <p14:tracePt t="67907" x="1860550" y="2936875"/>
          <p14:tracePt t="67914" x="1860550" y="2927350"/>
          <p14:tracePt t="67930" x="1860550" y="2909888"/>
          <p14:tracePt t="67938" x="1868488" y="2900363"/>
          <p14:tracePt t="67962" x="1878013" y="2890838"/>
          <p14:tracePt t="68626" x="1878013" y="2881313"/>
          <p14:tracePt t="69750" x="1895475" y="2881313"/>
          <p14:tracePt t="69756" x="1914525" y="2881313"/>
          <p14:tracePt t="69764" x="1941513" y="2881313"/>
          <p14:tracePt t="69771" x="1951038" y="2881313"/>
          <p14:tracePt t="69779" x="1978025" y="2881313"/>
          <p14:tracePt t="69786" x="1997075" y="2881313"/>
          <p14:tracePt t="69802" x="2024063" y="2881313"/>
          <p14:tracePt t="69812" x="2033588" y="2881313"/>
          <p14:tracePt t="69829" x="2041525" y="2881313"/>
          <p14:tracePt t="69835" x="2051050" y="2881313"/>
          <p14:tracePt t="69850" x="2078038" y="2881313"/>
          <p14:tracePt t="69866" x="2087563" y="2881313"/>
          <p14:tracePt t="69875" x="2106613" y="2881313"/>
          <p14:tracePt t="69882" x="2114550" y="2881313"/>
          <p14:tracePt t="69898" x="2124075" y="2881313"/>
          <p14:tracePt t="70316" x="2106613" y="2890838"/>
          <p14:tracePt t="70331" x="2087563" y="2890838"/>
          <p14:tracePt t="70341" x="2070100" y="2890838"/>
          <p14:tracePt t="70362" x="2060575" y="2890838"/>
          <p14:tracePt t="70378" x="2051050" y="2890838"/>
          <p14:tracePt t="70410" x="2033588" y="2890838"/>
          <p14:tracePt t="70418" x="2024063" y="2890838"/>
          <p14:tracePt t="70426" x="2005013" y="2900363"/>
          <p14:tracePt t="70434" x="1997075" y="2900363"/>
          <p14:tracePt t="70442" x="1978025" y="2900363"/>
          <p14:tracePt t="70450" x="1960563" y="2900363"/>
          <p14:tracePt t="70466" x="1941513" y="2909888"/>
          <p14:tracePt t="72866" x="1931988" y="2927350"/>
          <p14:tracePt t="72874" x="1931988" y="2936875"/>
          <p14:tracePt t="72892" x="1931988" y="2946400"/>
          <p14:tracePt t="72908" x="1924050" y="2946400"/>
          <p14:tracePt t="72923" x="1924050" y="2954338"/>
          <p14:tracePt t="72930" x="1914525" y="2963863"/>
          <p14:tracePt t="72938" x="1914525" y="2973388"/>
          <p14:tracePt t="73155" x="1924050" y="2946400"/>
          <p14:tracePt t="73164" x="1924050" y="2936875"/>
          <p14:tracePt t="73179" x="1924050" y="2927350"/>
          <p14:tracePt t="73187" x="1924050" y="2909888"/>
          <p14:tracePt t="73197" x="1931988" y="2890838"/>
          <p14:tracePt t="73203" x="1931988" y="2881313"/>
          <p14:tracePt t="73214" x="1931988" y="2854325"/>
          <p14:tracePt t="73219" x="1931988" y="2827338"/>
          <p14:tracePt t="73230" x="1951038" y="2800350"/>
          <p14:tracePt t="73235" x="1960563" y="2763838"/>
          <p14:tracePt t="73246" x="1968500" y="2744788"/>
          <p14:tracePt t="73251" x="1978025" y="2708275"/>
          <p14:tracePt t="73258" x="1987550" y="2698750"/>
          <p14:tracePt t="73266" x="2005013" y="2690813"/>
          <p14:tracePt t="73282" x="2014538" y="2671763"/>
          <p14:tracePt t="73290" x="2024063" y="2654300"/>
          <p14:tracePt t="73324" x="2033588" y="2654300"/>
          <p14:tracePt t="73330" x="2041525" y="2644775"/>
          <p14:tracePt t="73522" x="2033588" y="2644775"/>
          <p14:tracePt t="73530" x="1987550" y="2654300"/>
          <p14:tracePt t="73538" x="1960563" y="2690813"/>
          <p14:tracePt t="73546" x="1905000" y="2735263"/>
          <p14:tracePt t="73554" x="1841500" y="2808288"/>
          <p14:tracePt t="73562" x="1778000" y="2844800"/>
          <p14:tracePt t="73570" x="1731963" y="2881313"/>
          <p14:tracePt t="73579" x="1677988" y="2917825"/>
          <p14:tracePt t="73586" x="1649413" y="2936875"/>
          <p14:tracePt t="73594" x="1612900" y="2963863"/>
          <p14:tracePt t="73602" x="1585913" y="2982913"/>
          <p14:tracePt t="73611" x="1558925" y="3017838"/>
          <p14:tracePt t="73618" x="1522413" y="3027363"/>
          <p14:tracePt t="73627" x="1504950" y="3046413"/>
          <p14:tracePt t="73634" x="1485900" y="3063875"/>
          <p14:tracePt t="73645" x="1468438" y="3082925"/>
          <p14:tracePt t="73650" x="1422400" y="3109913"/>
          <p14:tracePt t="73658" x="1403350" y="3127375"/>
          <p14:tracePt t="73667" x="1376363" y="3155950"/>
          <p14:tracePt t="73675" x="1349375" y="3182938"/>
          <p14:tracePt t="73685" x="1322388" y="3200400"/>
          <p14:tracePt t="73691" x="1303338" y="3228975"/>
          <p14:tracePt t="73699" x="1285875" y="3265488"/>
          <p14:tracePt t="73707" x="1258888" y="3282950"/>
          <p14:tracePt t="73717" x="1258888" y="3292475"/>
          <p14:tracePt t="73723" x="1249363" y="3302000"/>
          <p14:tracePt t="73732" x="1239838" y="3309938"/>
          <p14:tracePt t="73979" x="1239838" y="3319463"/>
          <p14:tracePt t="73987" x="1285875" y="3365500"/>
          <p14:tracePt t="73996" x="1468438" y="3429000"/>
          <p14:tracePt t="74005" x="1622425" y="3455988"/>
          <p14:tracePt t="74012" x="1751013" y="3511550"/>
          <p14:tracePt t="74018" x="1905000" y="3548063"/>
          <p14:tracePt t="74027" x="2014538" y="3584575"/>
          <p14:tracePt t="74036" x="2114550" y="3611563"/>
          <p14:tracePt t="74047" x="2160588" y="3648075"/>
          <p14:tracePt t="74053" x="2224088" y="3675063"/>
          <p14:tracePt t="74069" x="2287588" y="3711575"/>
          <p14:tracePt t="74075" x="2297113" y="3711575"/>
          <p14:tracePt t="74090" x="2316163" y="3721100"/>
          <p14:tracePt t="74114" x="2324100" y="3721100"/>
          <p14:tracePt t="74130" x="2333625" y="3721100"/>
          <p14:tracePt t="74138" x="2343150" y="3721100"/>
          <p14:tracePt t="74164" x="2352675" y="3721100"/>
          <p14:tracePt t="74330" x="2360613" y="3721100"/>
          <p14:tracePt t="74338" x="2360613" y="3694113"/>
          <p14:tracePt t="74346" x="2360613" y="3638550"/>
          <p14:tracePt t="74354" x="2360613" y="3602038"/>
          <p14:tracePt t="74364" x="2324100" y="3584575"/>
          <p14:tracePt t="74370" x="2306638" y="3556000"/>
          <p14:tracePt t="74379" x="2287588" y="3519488"/>
          <p14:tracePt t="74386" x="2260600" y="3492500"/>
          <p14:tracePt t="74395" x="2233613" y="3455988"/>
          <p14:tracePt t="74402" x="2214563" y="3438525"/>
          <p14:tracePt t="74410" x="2197100" y="3419475"/>
          <p14:tracePt t="74418" x="2187575" y="3392488"/>
          <p14:tracePt t="74434" x="2179638" y="3382963"/>
          <p14:tracePt t="74498" x="2170113" y="3375025"/>
          <p14:tracePt t="74506" x="2170113" y="3365500"/>
          <p14:tracePt t="74514" x="2170113" y="3346450"/>
          <p14:tracePt t="74530" x="2160588" y="3328988"/>
          <p14:tracePt t="74538" x="2160588" y="3309938"/>
          <p14:tracePt t="74546" x="2160588" y="3302000"/>
          <p14:tracePt t="74554" x="2160588" y="3273425"/>
          <p14:tracePt t="74563" x="2160588" y="3265488"/>
          <p14:tracePt t="74570" x="2160588" y="3255963"/>
          <p14:tracePt t="74579" x="2160588" y="3228975"/>
          <p14:tracePt t="74602" x="2160588" y="3219450"/>
          <p14:tracePt t="74618" x="2160588" y="3200400"/>
          <p14:tracePt t="74635" x="2160588" y="3192463"/>
          <p14:tracePt t="74651" x="2160588" y="3182938"/>
          <p14:tracePt t="74683" x="2160588" y="3173413"/>
          <p14:tracePt t="74699" x="2160588" y="3163888"/>
          <p14:tracePt t="74749" x="2160588" y="3155950"/>
          <p14:tracePt t="74764" x="2160588" y="3146425"/>
          <p14:tracePt t="74794" x="2160588" y="3136900"/>
          <p14:tracePt t="74819" x="2170113" y="3109913"/>
          <p14:tracePt t="74931" x="2170113" y="3090863"/>
          <p14:tracePt t="74939" x="2170113" y="3073400"/>
          <p14:tracePt t="74947" x="2170113" y="3054350"/>
          <p14:tracePt t="74955" x="2187575" y="3017838"/>
          <p14:tracePt t="74968" x="2214563" y="2990850"/>
          <p14:tracePt t="74971" x="2233613" y="2954338"/>
          <p14:tracePt t="74980" x="2243138" y="2946400"/>
          <p14:tracePt t="74987" x="2251075" y="2909888"/>
          <p14:tracePt t="74996" x="2270125" y="2900363"/>
          <p14:tracePt t="75003" x="2279650" y="2863850"/>
          <p14:tracePt t="75019" x="2287588" y="2854325"/>
          <p14:tracePt t="75035" x="2287588" y="2836863"/>
          <p14:tracePt t="75292" x="2287588" y="2854325"/>
          <p14:tracePt t="75314" x="2287588" y="2863850"/>
          <p14:tracePt t="75331" x="2279650" y="2873375"/>
          <p14:tracePt t="75339" x="2270125" y="2881313"/>
          <p14:tracePt t="75436" x="2260600" y="2881313"/>
          <p14:tracePt t="75460" x="2243138" y="2881313"/>
          <p14:tracePt t="75466" x="2233613" y="2881313"/>
          <p14:tracePt t="75482" x="2224088" y="2881313"/>
          <p14:tracePt t="75506" x="2214563" y="2881313"/>
          <p14:tracePt t="75554" x="2197100" y="2881313"/>
          <p14:tracePt t="75562" x="2179638" y="2881313"/>
          <p14:tracePt t="75570" x="2151063" y="2881313"/>
          <p14:tracePt t="75578" x="2133600" y="2881313"/>
          <p14:tracePt t="75586" x="2097088" y="2881313"/>
          <p14:tracePt t="75594" x="2051050" y="2881313"/>
          <p14:tracePt t="75602" x="2024063" y="2863850"/>
          <p14:tracePt t="75611" x="1997075" y="2863850"/>
          <p14:tracePt t="75618" x="1951038" y="2844800"/>
          <p14:tracePt t="75628" x="1931988" y="2836863"/>
          <p14:tracePt t="75634" x="1878013" y="2827338"/>
          <p14:tracePt t="75644" x="1868488" y="2827338"/>
          <p14:tracePt t="75650" x="1831975" y="2808288"/>
          <p14:tracePt t="75884" x="1831975" y="2790825"/>
          <p14:tracePt t="75892" x="1831975" y="2763838"/>
          <p14:tracePt t="75900" x="1831975" y="2754313"/>
          <p14:tracePt t="75908" x="1831975" y="2744788"/>
          <p14:tracePt t="75914" x="1831975" y="2727325"/>
          <p14:tracePt t="75930" x="1831975" y="2708275"/>
          <p14:tracePt t="75940" x="1841500" y="2690813"/>
          <p14:tracePt t="75954" x="1841500" y="2681288"/>
          <p14:tracePt t="75962" x="1851025" y="2671763"/>
          <p14:tracePt t="75978" x="1851025" y="2662238"/>
          <p14:tracePt t="75986" x="1860550" y="2644775"/>
          <p14:tracePt t="76002" x="1878013" y="2625725"/>
          <p14:tracePt t="76011" x="1895475" y="2617788"/>
          <p14:tracePt t="76018" x="1941513" y="2581275"/>
          <p14:tracePt t="76028" x="1951038" y="2581275"/>
          <p14:tracePt t="76034" x="1987550" y="2554288"/>
          <p14:tracePt t="76044" x="2014538" y="2535238"/>
          <p14:tracePt t="76050" x="2070100" y="2517775"/>
          <p14:tracePt t="76058" x="2106613" y="2517775"/>
          <p14:tracePt t="76066" x="2160588" y="2481263"/>
          <p14:tracePt t="76074" x="2187575" y="2471738"/>
          <p14:tracePt t="76082" x="2197100" y="2471738"/>
          <p14:tracePt t="76091" x="2206625" y="2462213"/>
          <p14:tracePt t="76235" x="2214563" y="2471738"/>
          <p14:tracePt t="76244" x="2214563" y="2489200"/>
          <p14:tracePt t="76251" x="2214563" y="2508250"/>
          <p14:tracePt t="76260" x="2214563" y="2517775"/>
          <p14:tracePt t="76268" x="2214563" y="2554288"/>
          <p14:tracePt t="76274" x="2214563" y="2581275"/>
          <p14:tracePt t="76282" x="2214563" y="2598738"/>
          <p14:tracePt t="76290" x="2214563" y="2617788"/>
          <p14:tracePt t="76298" x="2214563" y="2644775"/>
          <p14:tracePt t="76306" x="2214563" y="2662238"/>
          <p14:tracePt t="76314" x="2214563" y="2690813"/>
          <p14:tracePt t="76322" x="2214563" y="2708275"/>
          <p14:tracePt t="76330" x="2197100" y="2727325"/>
          <p14:tracePt t="76338" x="2187575" y="2744788"/>
          <p14:tracePt t="76346" x="2179638" y="2754313"/>
          <p14:tracePt t="76354" x="2151063" y="2781300"/>
          <p14:tracePt t="76362" x="2133600" y="2800350"/>
          <p14:tracePt t="76370" x="2124075" y="2808288"/>
          <p14:tracePt t="76380" x="2097088" y="2836863"/>
          <p14:tracePt t="76396" x="2087563" y="2844800"/>
          <p14:tracePt t="76411" x="2070100" y="2844800"/>
          <p14:tracePt t="76434" x="2060575" y="2844800"/>
          <p14:tracePt t="76738" x="2060575" y="2854325"/>
          <p14:tracePt t="76746" x="2024063" y="2863850"/>
          <p14:tracePt t="76754" x="1960563" y="2900363"/>
          <p14:tracePt t="76762" x="1941513" y="2909888"/>
          <p14:tracePt t="76770" x="1895475" y="2936875"/>
          <p14:tracePt t="76780" x="1860550" y="2946400"/>
          <p14:tracePt t="77116" x="1868488" y="2936875"/>
          <p14:tracePt t="77156" x="1878013" y="2927350"/>
          <p14:tracePt t="77404" x="1924050" y="2927350"/>
          <p14:tracePt t="77414" x="2051050" y="2927350"/>
          <p14:tracePt t="77420" x="2179638" y="2927350"/>
          <p14:tracePt t="77431" x="2306638" y="2927350"/>
          <p14:tracePt t="77435" x="2416175" y="2927350"/>
          <p14:tracePt t="77445" x="2489200" y="2927350"/>
          <p14:tracePt t="77450" x="2552700" y="2927350"/>
          <p14:tracePt t="77459" x="2606675" y="2927350"/>
          <p14:tracePt t="77466" x="2625725" y="2927350"/>
          <p14:tracePt t="77476" x="2662238" y="2927350"/>
          <p14:tracePt t="77484" x="2698750" y="2909888"/>
          <p14:tracePt t="77490" x="2716213" y="2900363"/>
          <p14:tracePt t="77506" x="2744788" y="2890838"/>
          <p14:tracePt t="77514" x="2762250" y="2881313"/>
          <p14:tracePt t="77522" x="2798763" y="2863850"/>
          <p14:tracePt t="77530" x="2808288" y="2863850"/>
          <p14:tracePt t="77538" x="2852738" y="2844800"/>
          <p14:tracePt t="77546" x="2871788" y="2844800"/>
          <p14:tracePt t="77554" x="2908300" y="2844800"/>
          <p14:tracePt t="77562" x="2954338" y="2836863"/>
          <p14:tracePt t="77570" x="2998788" y="2836863"/>
          <p14:tracePt t="77578" x="3035300" y="2836863"/>
          <p14:tracePt t="77586" x="3063875" y="2836863"/>
          <p14:tracePt t="77596" x="3090863" y="2836863"/>
          <p14:tracePt t="77602" x="3100388" y="2836863"/>
          <p14:tracePt t="77675" x="3108325" y="2836863"/>
          <p14:tracePt t="77732" x="3127375" y="2836863"/>
          <p14:tracePt t="77754" x="3136900" y="2836863"/>
          <p14:tracePt t="77779" x="3144838" y="2836863"/>
          <p14:tracePt t="77795" x="3163888" y="2836863"/>
          <p14:tracePt t="77803" x="3181350" y="2836863"/>
          <p14:tracePt t="77811" x="3208338" y="2836863"/>
          <p14:tracePt t="77819" x="3244850" y="2836863"/>
          <p14:tracePt t="77831" x="3273425" y="2836863"/>
          <p14:tracePt t="77834" x="3290888" y="2836863"/>
          <p14:tracePt t="77846" x="3309938" y="2836863"/>
          <p14:tracePt t="77851" x="3327400" y="2836863"/>
          <p14:tracePt t="77908" x="3346450" y="2836863"/>
          <p14:tracePt t="77948" x="3354388" y="2836863"/>
          <p14:tracePt t="78308" x="3390900" y="2836863"/>
          <p14:tracePt t="78315" x="3419475" y="2836863"/>
          <p14:tracePt t="78322" x="3473450" y="2836863"/>
          <p14:tracePt t="78330" x="3519488" y="2836863"/>
          <p14:tracePt t="78338" x="3573463" y="2836863"/>
          <p14:tracePt t="78346" x="3609975" y="2836863"/>
          <p14:tracePt t="78354" x="3619500" y="2836863"/>
          <p14:tracePt t="78362" x="3629025" y="2836863"/>
          <p14:tracePt t="78666" x="3646488" y="2836863"/>
          <p14:tracePt t="78682" x="3656013" y="2836863"/>
          <p14:tracePt t="78906" x="3665538" y="2808288"/>
          <p14:tracePt t="78914" x="3673475" y="2781300"/>
          <p14:tracePt t="78922" x="3673475" y="2763838"/>
          <p14:tracePt t="78930" x="3683000" y="2754313"/>
          <p14:tracePt t="78940" x="3692525" y="2735263"/>
          <p14:tracePt t="78950" x="3692525" y="2717800"/>
          <p14:tracePt t="78978" x="3692525" y="2708275"/>
          <p14:tracePt t="79260" x="3692525" y="2717800"/>
          <p14:tracePt t="79268" x="3692525" y="2744788"/>
          <p14:tracePt t="79275" x="3692525" y="2763838"/>
          <p14:tracePt t="79283" x="3692525" y="2771775"/>
          <p14:tracePt t="79299" x="3692525" y="2800350"/>
          <p14:tracePt t="79426" x="3683000" y="2817813"/>
          <p14:tracePt t="79434" x="3665538" y="2817813"/>
          <p14:tracePt t="79443" x="3646488" y="2844800"/>
          <p14:tracePt t="79450" x="3629025" y="2854325"/>
          <p14:tracePt t="79466" x="3619500" y="2854325"/>
          <p14:tracePt t="79474" x="3609975" y="2854325"/>
          <p14:tracePt t="79490" x="3600450" y="2854325"/>
          <p14:tracePt t="79667" x="3592513" y="2854325"/>
          <p14:tracePt t="79674" x="3592513" y="2836863"/>
          <p14:tracePt t="79682" x="3592513" y="2817813"/>
          <p14:tracePt t="79690" x="3592513" y="2808288"/>
          <p14:tracePt t="79698" x="3592513" y="2790825"/>
          <p14:tracePt t="79707" x="3592513" y="2771775"/>
          <p14:tracePt t="79716" x="3592513" y="2763838"/>
          <p14:tracePt t="79724" x="3592513" y="2754313"/>
          <p14:tracePt t="79747" x="3592513" y="2735263"/>
          <p14:tracePt t="79755" x="3592513" y="2727325"/>
          <p14:tracePt t="79763" x="3592513" y="2717800"/>
          <p14:tracePt t="79779" x="3592513" y="2708275"/>
          <p14:tracePt t="79787" x="3592513" y="2690813"/>
          <p14:tracePt t="79796" x="3592513" y="2681288"/>
          <p14:tracePt t="79820" x="3600450" y="2681288"/>
          <p14:tracePt t="80036" x="3609975" y="2681288"/>
          <p14:tracePt t="80116" x="3609975" y="2690813"/>
          <p14:tracePt t="80124" x="3609975" y="2708275"/>
          <p14:tracePt t="80132" x="3609975" y="2717800"/>
          <p14:tracePt t="80139" x="3619500" y="2727325"/>
          <p14:tracePt t="80163" x="3619500" y="2735263"/>
          <p14:tracePt t="80210" x="3619500" y="2744788"/>
          <p14:tracePt t="80234" x="3619500" y="2754313"/>
          <p14:tracePt t="80243" x="3619500" y="2763838"/>
          <p14:tracePt t="80258" x="3619500" y="2771775"/>
          <p14:tracePt t="80266" x="3619500" y="2800350"/>
          <p14:tracePt t="80274" x="3619500" y="2808288"/>
          <p14:tracePt t="80282" x="3609975" y="2817813"/>
          <p14:tracePt t="80298" x="3600450" y="2817813"/>
          <p14:tracePt t="80314" x="3592513" y="2827338"/>
          <p14:tracePt t="80347" x="3582988" y="2836863"/>
          <p14:tracePt t="80506" x="3573463" y="2844800"/>
          <p14:tracePt t="80530" x="3573463" y="2854325"/>
          <p14:tracePt t="80538" x="3573463" y="2873375"/>
          <p14:tracePt t="80571" x="3573463" y="2881313"/>
          <p14:tracePt t="80796" x="3582988" y="2881313"/>
          <p14:tracePt t="80883" x="3600450" y="2881313"/>
          <p14:tracePt t="80899" x="3609975" y="2881313"/>
          <p14:tracePt t="80931" x="3646488" y="2927350"/>
          <p14:tracePt t="80942" x="3665538" y="2936875"/>
          <p14:tracePt t="80950" x="3709988" y="2936875"/>
          <p14:tracePt t="80954" x="3709988" y="2946400"/>
          <p14:tracePt t="80962" x="3746500" y="2946400"/>
          <p14:tracePt t="80971" x="3792538" y="2946400"/>
          <p14:tracePt t="80978" x="3810000" y="2946400"/>
          <p14:tracePt t="80986" x="3819525" y="2954338"/>
          <p14:tracePt t="80994" x="3829050" y="2954338"/>
          <p14:tracePt t="81003" x="3838575" y="2954338"/>
          <p14:tracePt t="81164" x="3819525" y="2954338"/>
          <p14:tracePt t="81174" x="3802063" y="2954338"/>
          <p14:tracePt t="81181" x="3765550" y="2954338"/>
          <p14:tracePt t="81187" x="3729038" y="2973388"/>
          <p14:tracePt t="81197" x="3683000" y="2973388"/>
          <p14:tracePt t="81203" x="3629025" y="2982913"/>
          <p14:tracePt t="81210" x="3519488" y="3000375"/>
          <p14:tracePt t="81218" x="3446463" y="3000375"/>
          <p14:tracePt t="81227" x="3346450" y="3009900"/>
          <p14:tracePt t="81234" x="3254375" y="3009900"/>
          <p14:tracePt t="81243" x="3200400" y="3009900"/>
          <p14:tracePt t="81250" x="3127375" y="3009900"/>
          <p14:tracePt t="81259" x="3081338" y="3009900"/>
          <p14:tracePt t="81266" x="3044825" y="3009900"/>
          <p14:tracePt t="81274" x="3027363" y="3009900"/>
          <p14:tracePt t="81282" x="2998788" y="3009900"/>
          <p14:tracePt t="81290" x="2971800" y="3009900"/>
          <p14:tracePt t="81298" x="2954338" y="3009900"/>
          <p14:tracePt t="81308" x="2917825" y="3009900"/>
          <p14:tracePt t="81315" x="2908300" y="3009900"/>
          <p14:tracePt t="81323" x="2871788" y="3009900"/>
          <p14:tracePt t="81331" x="2817813" y="3009900"/>
          <p14:tracePt t="81339" x="2762250" y="3009900"/>
          <p14:tracePt t="81347" x="2708275" y="3009900"/>
          <p14:tracePt t="81354" x="2635250" y="3009900"/>
          <p14:tracePt t="81362" x="2562225" y="3009900"/>
          <p14:tracePt t="81371" x="2506663" y="3009900"/>
          <p14:tracePt t="81378" x="2425700" y="3009900"/>
          <p14:tracePt t="81386" x="2389188" y="3009900"/>
          <p14:tracePt t="81394" x="2360613" y="3009900"/>
          <p14:tracePt t="81402" x="2316163" y="3009900"/>
          <p14:tracePt t="81414" x="2306638" y="3009900"/>
          <p14:tracePt t="81420" x="2279650" y="3009900"/>
          <p14:tracePt t="81430" x="2270125" y="3009900"/>
          <p14:tracePt t="81436" x="2251075" y="3009900"/>
          <p14:tracePt t="81445" x="2233613" y="3009900"/>
          <p14:tracePt t="81450" x="2214563" y="3000375"/>
          <p14:tracePt t="81459" x="2187575" y="2990850"/>
          <p14:tracePt t="81474" x="2160588" y="2990850"/>
          <p14:tracePt t="81482" x="2133600" y="2990850"/>
          <p14:tracePt t="81490" x="2097088" y="2990850"/>
          <p14:tracePt t="81498" x="2060575" y="2990850"/>
          <p14:tracePt t="81508" x="2005013" y="2990850"/>
          <p14:tracePt t="81515" x="1931988" y="2990850"/>
          <p14:tracePt t="81524" x="1887538" y="2982913"/>
          <p14:tracePt t="81531" x="1831975" y="2982913"/>
          <p14:tracePt t="81539" x="1814513" y="2982913"/>
          <p14:tracePt t="81551" x="1778000" y="2982913"/>
          <p14:tracePt t="81554" x="1768475" y="2982913"/>
          <p14:tracePt t="81723" x="1758950" y="2973388"/>
          <p14:tracePt t="81746" x="1768475" y="2973388"/>
          <p14:tracePt t="81762" x="1795463" y="2963863"/>
          <p14:tracePt t="81771" x="1814513" y="2963863"/>
          <p14:tracePt t="81778" x="1831975" y="2946400"/>
          <p14:tracePt t="81786" x="1851025" y="2946400"/>
          <p14:tracePt t="81795" x="1860550" y="2946400"/>
          <p14:tracePt t="81804" x="1895475" y="2946400"/>
          <p14:tracePt t="81810" x="1914525" y="2946400"/>
          <p14:tracePt t="81818" x="1960563" y="2936875"/>
          <p14:tracePt t="81826" x="2033588" y="2936875"/>
          <p14:tracePt t="81834" x="2124075" y="2936875"/>
          <p14:tracePt t="81843" x="2251075" y="2936875"/>
          <p14:tracePt t="81850" x="2379663" y="2936875"/>
          <p14:tracePt t="81859" x="2525713" y="2936875"/>
          <p14:tracePt t="81866" x="2689225" y="2936875"/>
          <p14:tracePt t="81879" x="2844800" y="2936875"/>
          <p14:tracePt t="81882" x="2990850" y="2936875"/>
          <p14:tracePt t="81890" x="3117850" y="2936875"/>
          <p14:tracePt t="81898" x="3227388" y="2936875"/>
          <p14:tracePt t="81906" x="3309938" y="2936875"/>
          <p14:tracePt t="81914" x="3400425" y="2936875"/>
          <p14:tracePt t="81922" x="3427413" y="2936875"/>
          <p14:tracePt t="81930" x="3455988" y="2936875"/>
          <p14:tracePt t="81938" x="3463925" y="2936875"/>
          <p14:tracePt t="82036" x="3473450" y="2936875"/>
          <p14:tracePt t="82044" x="3490913" y="2936875"/>
          <p14:tracePt t="82516" x="3500438" y="2936875"/>
          <p14:tracePt t="82522" x="3509963" y="2936875"/>
          <p14:tracePt t="82530" x="3546475" y="2936875"/>
          <p14:tracePt t="82538" x="3592513" y="2936875"/>
          <p14:tracePt t="82546" x="3629025" y="2936875"/>
          <p14:tracePt t="82554" x="3656013" y="2936875"/>
          <p14:tracePt t="82562" x="3709988" y="2936875"/>
          <p14:tracePt t="82570" x="3756025" y="2936875"/>
          <p14:tracePt t="82578" x="3792538" y="2936875"/>
          <p14:tracePt t="82586" x="3838575" y="2936875"/>
          <p14:tracePt t="82594" x="3865563" y="2936875"/>
          <p14:tracePt t="82602" x="3892550" y="2936875"/>
          <p14:tracePt t="82619" x="3902075" y="2936875"/>
          <p14:tracePt t="82746" x="3911600" y="2936875"/>
          <p14:tracePt t="82754" x="3911600" y="2946400"/>
          <p14:tracePt t="82762" x="3911600" y="2963863"/>
          <p14:tracePt t="82770" x="3911600" y="3000375"/>
          <p14:tracePt t="82778" x="3911600" y="3027363"/>
          <p14:tracePt t="82786" x="3911600" y="3082925"/>
          <p14:tracePt t="82794" x="3911600" y="3090863"/>
          <p14:tracePt t="82802" x="3911600" y="3119438"/>
          <p14:tracePt t="82818" x="3911600" y="3127375"/>
          <p14:tracePt t="82827" x="3911600" y="3136900"/>
          <p14:tracePt t="82858" x="3911600" y="3155950"/>
          <p14:tracePt t="82910" x="3911600" y="3182938"/>
          <p14:tracePt t="82916" x="3883025" y="3228975"/>
          <p14:tracePt t="82924" x="3865563" y="3246438"/>
          <p14:tracePt t="82930" x="3846513" y="3265488"/>
          <p14:tracePt t="82938" x="3829050" y="3282950"/>
          <p14:tracePt t="82946" x="3792538" y="3328988"/>
          <p14:tracePt t="82954" x="3775075" y="3338513"/>
          <p14:tracePt t="82962" x="3746500" y="3346450"/>
          <p14:tracePt t="82970" x="3738563" y="3346450"/>
          <p14:tracePt t="82978" x="3709988" y="3365500"/>
          <p14:tracePt t="82986" x="3702050" y="3365500"/>
          <p14:tracePt t="82994" x="3683000" y="3375025"/>
          <p14:tracePt t="83002" x="3656013" y="3375025"/>
          <p14:tracePt t="83010" x="3646488" y="3375025"/>
          <p14:tracePt t="83018" x="3636963" y="3382963"/>
          <p14:tracePt t="83026" x="3619500" y="3382963"/>
          <p14:tracePt t="83043" x="3600450" y="3382963"/>
          <p14:tracePt t="83050" x="3573463" y="3382963"/>
          <p14:tracePt t="83060" x="3527425" y="3382963"/>
          <p14:tracePt t="83066" x="3500438" y="3382963"/>
          <p14:tracePt t="83076" x="3455988" y="3382963"/>
          <p14:tracePt t="83082" x="3419475" y="3382963"/>
          <p14:tracePt t="83091" x="3373438" y="3382963"/>
          <p14:tracePt t="83098" x="3336925" y="3382963"/>
          <p14:tracePt t="83106" x="3290888" y="3382963"/>
          <p14:tracePt t="83114" x="3254375" y="3382963"/>
          <p14:tracePt t="83122" x="3227388" y="3382963"/>
          <p14:tracePt t="83130" x="3208338" y="3382963"/>
          <p14:tracePt t="83138" x="3171825" y="3375025"/>
          <p14:tracePt t="83146" x="3154363" y="3365500"/>
          <p14:tracePt t="83155" x="3154363" y="3355975"/>
          <p14:tracePt t="83162" x="3144838" y="3328988"/>
          <p14:tracePt t="83170" x="3117850" y="3282950"/>
          <p14:tracePt t="83179" x="3117850" y="3273425"/>
          <p14:tracePt t="83186" x="3117850" y="3228975"/>
          <p14:tracePt t="83194" x="3117850" y="3192463"/>
          <p14:tracePt t="83202" x="3117850" y="3173413"/>
          <p14:tracePt t="83210" x="3117850" y="3136900"/>
          <p14:tracePt t="83218" x="3117850" y="3119438"/>
          <p14:tracePt t="83234" x="3117850" y="3090863"/>
          <p14:tracePt t="83243" x="3117850" y="3073400"/>
          <p14:tracePt t="83250" x="3127375" y="3054350"/>
          <p14:tracePt t="83262" x="3127375" y="3036888"/>
          <p14:tracePt t="83267" x="3163888" y="3009900"/>
          <p14:tracePt t="83280" x="3171825" y="2982913"/>
          <p14:tracePt t="83283" x="3181350" y="2973388"/>
          <p14:tracePt t="83296" x="3208338" y="2954338"/>
          <p14:tracePt t="83311" x="3217863" y="2946400"/>
          <p14:tracePt t="83315" x="3244850" y="2927350"/>
          <p14:tracePt t="83325" x="3254375" y="2927350"/>
          <p14:tracePt t="83332" x="3281363" y="2909888"/>
          <p14:tracePt t="83340" x="3309938" y="2909888"/>
          <p14:tracePt t="83348" x="3354388" y="2900363"/>
          <p14:tracePt t="83355" x="3409950" y="2900363"/>
          <p14:tracePt t="83364" x="3446463" y="2900363"/>
          <p14:tracePt t="83371" x="3500438" y="2900363"/>
          <p14:tracePt t="83378" x="3563938" y="2900363"/>
          <p14:tracePt t="83387" x="3619500" y="2900363"/>
          <p14:tracePt t="83395" x="3646488" y="2900363"/>
          <p14:tracePt t="83403" x="3692525" y="2900363"/>
          <p14:tracePt t="83412" x="3719513" y="2900363"/>
          <p14:tracePt t="83419" x="3738563" y="2900363"/>
          <p14:tracePt t="83429" x="3765550" y="2909888"/>
          <p14:tracePt t="83435" x="3775075" y="2917825"/>
          <p14:tracePt t="83445" x="3783013" y="2917825"/>
          <p14:tracePt t="83492" x="3792538" y="2927350"/>
          <p14:tracePt t="83511" x="3792538" y="2936875"/>
          <p14:tracePt t="83527" x="3810000" y="2954338"/>
          <p14:tracePt t="83557" x="3810000" y="2973388"/>
          <p14:tracePt t="83562" x="3810000" y="2982913"/>
          <p14:tracePt t="83570" x="3810000" y="2990850"/>
          <p14:tracePt t="83578" x="3810000" y="3000375"/>
          <p14:tracePt t="84748" x="3829050" y="3009900"/>
          <p14:tracePt t="84811" x="3838575" y="3017838"/>
          <p14:tracePt t="84818" x="3846513" y="3017838"/>
          <p14:tracePt t="84826" x="3856038" y="3017838"/>
          <p14:tracePt t="84842" x="3865563" y="2990850"/>
          <p14:tracePt t="84859" x="3875088" y="2982913"/>
          <p14:tracePt t="85292" x="3892550" y="2954338"/>
          <p14:tracePt t="85301" x="3902075" y="2917825"/>
          <p14:tracePt t="85309" x="3911600" y="2890838"/>
          <p14:tracePt t="85319" x="3919538" y="2873375"/>
          <p14:tracePt t="85323" x="3919538" y="2854325"/>
          <p14:tracePt t="85331" x="3929063" y="2836863"/>
          <p14:tracePt t="85339" x="3938588" y="2827338"/>
          <p14:tracePt t="86796" x="3948113" y="2817813"/>
          <p14:tracePt t="86955" x="3948113" y="2827338"/>
          <p14:tracePt t="86963" x="3948113" y="2836863"/>
          <p14:tracePt t="86970" x="3938588" y="2844800"/>
          <p14:tracePt t="87059" x="3938588" y="2854325"/>
          <p14:tracePt t="87067" x="3938588" y="2881313"/>
          <p14:tracePt t="87076" x="3938588" y="2917825"/>
          <p14:tracePt t="87085" x="3938588" y="2946400"/>
          <p14:tracePt t="87091" x="3938588" y="2990850"/>
          <p14:tracePt t="87099" x="3938588" y="3027363"/>
          <p14:tracePt t="87107" x="3938588" y="3073400"/>
          <p14:tracePt t="87118" x="3938588" y="3100388"/>
          <p14:tracePt t="87122" x="3938588" y="3146425"/>
          <p14:tracePt t="87130" x="3929063" y="3182938"/>
          <p14:tracePt t="87138" x="3919538" y="3228975"/>
          <p14:tracePt t="87146" x="3919538" y="3236913"/>
          <p14:tracePt t="87154" x="3892550" y="3273425"/>
          <p14:tracePt t="87162" x="3892550" y="3282950"/>
          <p14:tracePt t="87171" x="3883025" y="3302000"/>
          <p14:tracePt t="87178" x="3883025" y="3309938"/>
          <p14:tracePt t="87186" x="3875088" y="3319463"/>
          <p14:tracePt t="87195" x="3856038" y="3338513"/>
          <p14:tracePt t="87203" x="3846513" y="3346450"/>
          <p14:tracePt t="87212" x="3810000" y="3375025"/>
          <p14:tracePt t="87219" x="3802063" y="3375025"/>
          <p14:tracePt t="87228" x="3775075" y="3392488"/>
          <p14:tracePt t="87235" x="3729038" y="3429000"/>
          <p14:tracePt t="87246" x="3683000" y="3438525"/>
          <p14:tracePt t="87251" x="3619500" y="3475038"/>
          <p14:tracePt t="87265" x="3582988" y="3492500"/>
          <p14:tracePt t="87265" x="3519488" y="3502025"/>
          <p14:tracePt t="87275" x="3463925" y="3511550"/>
          <p14:tracePt t="87282" x="3419475" y="3538538"/>
          <p14:tracePt t="87290" x="3373438" y="3548063"/>
          <p14:tracePt t="87298" x="3346450" y="3548063"/>
          <p14:tracePt t="87306" x="3327400" y="3548063"/>
          <p14:tracePt t="87314" x="3317875" y="3548063"/>
          <p14:tracePt t="87323" x="3309938" y="3548063"/>
          <p14:tracePt t="87366" x="3290888" y="3548063"/>
          <p14:tracePt t="87371" x="3273425" y="3482975"/>
          <p14:tracePt t="87379" x="3273425" y="3429000"/>
          <p14:tracePt t="87387" x="3273425" y="3392488"/>
          <p14:tracePt t="87395" x="3273425" y="3338513"/>
          <p14:tracePt t="87403" x="3263900" y="3273425"/>
          <p14:tracePt t="87412" x="3263900" y="3255963"/>
          <p14:tracePt t="87419" x="3244850" y="3228975"/>
          <p14:tracePt t="87428" x="3236913" y="3209925"/>
          <p14:tracePt t="87492" x="3236913" y="3182938"/>
          <p14:tracePt t="87502" x="3236913" y="3173413"/>
          <p14:tracePt t="87507" x="3236913" y="3155950"/>
          <p14:tracePt t="87519" x="3236913" y="3136900"/>
          <p14:tracePt t="87522" x="3236913" y="3119438"/>
          <p14:tracePt t="87530" x="3236913" y="3082925"/>
          <p14:tracePt t="87538" x="3236913" y="3063875"/>
          <p14:tracePt t="87547" x="3236913" y="3036888"/>
          <p14:tracePt t="87555" x="3236913" y="3027363"/>
          <p14:tracePt t="87564" x="3236913" y="2990850"/>
          <p14:tracePt t="87571" x="3244850" y="2973388"/>
          <p14:tracePt t="87580" x="3273425" y="2954338"/>
          <p14:tracePt t="87594" x="3273425" y="2946400"/>
          <p14:tracePt t="87723" x="3263900" y="2936875"/>
          <p14:tracePt t="87731" x="3217863" y="2936875"/>
          <p14:tracePt t="87739" x="3136900" y="2963863"/>
          <p14:tracePt t="87747" x="3081338" y="2963863"/>
          <p14:tracePt t="87755" x="3008313" y="2963863"/>
          <p14:tracePt t="87764" x="2917825" y="2963863"/>
          <p14:tracePt t="87771" x="2844800" y="2963863"/>
          <p14:tracePt t="87780" x="2771775" y="2963863"/>
          <p14:tracePt t="87788" x="2689225" y="2963863"/>
          <p14:tracePt t="87796" x="2579688" y="2963863"/>
          <p14:tracePt t="87805" x="2489200" y="2946400"/>
          <p14:tracePt t="87812" x="2370138" y="2917825"/>
          <p14:tracePt t="87821" x="2279650" y="2873375"/>
          <p14:tracePt t="87826" x="2214563" y="2863850"/>
          <p14:tracePt t="87835" x="2151063" y="2836863"/>
          <p14:tracePt t="87842" x="2106613" y="2817813"/>
          <p14:tracePt t="87860" x="2106613" y="2808288"/>
          <p14:tracePt t="87906" x="2087563" y="2800350"/>
          <p14:tracePt t="87914" x="2060575" y="2800350"/>
          <p14:tracePt t="87922" x="1968500" y="2763838"/>
          <p14:tracePt t="87930" x="1878013" y="2763838"/>
          <p14:tracePt t="87938" x="1795463" y="2744788"/>
          <p14:tracePt t="87946" x="1722438" y="2735263"/>
          <p14:tracePt t="87955" x="1677988" y="2727325"/>
          <p14:tracePt t="87962" x="1649413" y="2708275"/>
          <p14:tracePt t="87970" x="1631950" y="2708275"/>
          <p14:tracePt t="88148" x="1622425" y="2698750"/>
          <p14:tracePt t="88498" x="1622425" y="2690813"/>
          <p14:tracePt t="88506" x="1622425" y="2671763"/>
          <p14:tracePt t="88514" x="1622425" y="2662238"/>
          <p14:tracePt t="88522" x="1622425" y="2654300"/>
          <p14:tracePt t="88668" x="1622425" y="2635250"/>
          <p14:tracePt t="88940" x="1622425" y="2644775"/>
          <p14:tracePt t="88947" x="1622425" y="2662238"/>
          <p14:tracePt t="88956" x="1622425" y="2698750"/>
          <p14:tracePt t="88964" x="1622425" y="2717800"/>
          <p14:tracePt t="88971" x="1622425" y="2727325"/>
          <p14:tracePt t="88979" x="1622425" y="2744788"/>
          <p14:tracePt t="89020" x="1631950" y="2754313"/>
          <p14:tracePt t="89036" x="1641475" y="2763838"/>
          <p14:tracePt t="89042" x="1649413" y="2763838"/>
          <p14:tracePt t="89051" x="1668463" y="2771775"/>
          <p14:tracePt t="89059" x="1677988" y="2771775"/>
          <p14:tracePt t="89067" x="1722438" y="2771775"/>
          <p14:tracePt t="89075" x="1731963" y="2771775"/>
          <p14:tracePt t="89082" x="1758950" y="2790825"/>
          <p14:tracePt t="89090" x="1768475" y="2790825"/>
          <p14:tracePt t="89098" x="1778000" y="2800350"/>
          <p14:tracePt t="89106" x="1795463" y="2808288"/>
          <p14:tracePt t="89114" x="1814513" y="2808288"/>
          <p14:tracePt t="89122" x="1831975" y="2817813"/>
          <p14:tracePt t="89130" x="1860550" y="2836863"/>
          <p14:tracePt t="89138" x="1887538" y="2844800"/>
          <p14:tracePt t="89146" x="1905000" y="2844800"/>
          <p14:tracePt t="89154" x="1924050" y="2854325"/>
          <p14:tracePt t="89162" x="1931988" y="2854325"/>
          <p14:tracePt t="89170" x="1941513" y="2863850"/>
          <p14:tracePt t="89203" x="1951038" y="2863850"/>
          <p14:tracePt t="89211" x="1960563" y="2863850"/>
          <p14:tracePt t="89219" x="1987550" y="2863850"/>
          <p14:tracePt t="89229" x="1997075" y="2863850"/>
          <p14:tracePt t="89235" x="2014538" y="2863850"/>
          <p14:tracePt t="89245" x="2033588" y="2863850"/>
          <p14:tracePt t="89308" x="2041525" y="2873375"/>
          <p14:tracePt t="89347" x="2033588" y="2890838"/>
          <p14:tracePt t="89363" x="2024063" y="2890838"/>
          <p14:tracePt t="89373" x="2005013" y="2900363"/>
          <p14:tracePt t="89380" x="1987550" y="2900363"/>
          <p14:tracePt t="89395" x="1968500" y="2900363"/>
          <p14:tracePt t="89411" x="1960563" y="2900363"/>
          <p14:tracePt t="89419" x="1951038" y="2900363"/>
          <p14:tracePt t="89429" x="1941513" y="2900363"/>
          <p14:tracePt t="89435" x="1924050" y="2900363"/>
          <p14:tracePt t="89445" x="1895475" y="2900363"/>
          <p14:tracePt t="89451" x="1860550" y="2900363"/>
          <p14:tracePt t="89462" x="1824038" y="2900363"/>
          <p14:tracePt t="89467" x="1814513" y="2900363"/>
          <p14:tracePt t="89478" x="1768475" y="2900363"/>
          <p14:tracePt t="89483" x="1731963" y="2900363"/>
          <p14:tracePt t="89495" x="1714500" y="2900363"/>
          <p14:tracePt t="89498" x="1704975" y="2900363"/>
          <p14:tracePt t="89506" x="1677988" y="2900363"/>
          <p14:tracePt t="89514" x="1668463" y="2900363"/>
          <p14:tracePt t="89930" x="1685925" y="2900363"/>
          <p14:tracePt t="89938" x="1714500" y="2909888"/>
          <p14:tracePt t="89946" x="1731963" y="2927350"/>
          <p14:tracePt t="89954" x="1751013" y="2927350"/>
          <p14:tracePt t="89962" x="1768475" y="2927350"/>
          <p14:tracePt t="89970" x="1778000" y="2927350"/>
          <p14:tracePt t="89987" x="1804988" y="2936875"/>
          <p14:tracePt t="90442" x="1814513" y="2936875"/>
          <p14:tracePt t="90598" x="1841500" y="2936875"/>
          <p14:tracePt t="90604" x="1887538" y="2936875"/>
          <p14:tracePt t="90611" x="1924050" y="2936875"/>
          <p14:tracePt t="90619" x="1968500" y="2936875"/>
          <p14:tracePt t="90628" x="2005013" y="2936875"/>
          <p14:tracePt t="90634" x="2051050" y="2936875"/>
          <p14:tracePt t="90643" x="2070100" y="2936875"/>
          <p14:tracePt t="90650" x="2106613" y="2936875"/>
          <p14:tracePt t="90661" x="2133600" y="2936875"/>
          <p14:tracePt t="90666" x="2143125" y="2936875"/>
          <p14:tracePt t="90676" x="2160588" y="2936875"/>
          <p14:tracePt t="90691" x="2179638" y="2936875"/>
          <p14:tracePt t="90836" x="2151063" y="2936875"/>
          <p14:tracePt t="90843" x="2114550" y="2936875"/>
          <p14:tracePt t="90851" x="2097088" y="2936875"/>
          <p14:tracePt t="90863" x="2070100" y="2936875"/>
          <p14:tracePt t="90867" x="2051050" y="2936875"/>
          <p14:tracePt t="90879" x="2041525" y="2936875"/>
          <p14:tracePt t="90882" x="2024063" y="2936875"/>
          <p14:tracePt t="90890" x="2005013" y="2936875"/>
          <p14:tracePt t="90898" x="1997075" y="2936875"/>
          <p14:tracePt t="90914" x="1978025" y="2936875"/>
          <p14:tracePt t="90930" x="1968500" y="2936875"/>
          <p14:tracePt t="90946" x="1960563" y="2936875"/>
          <p14:tracePt t="91596" x="1941513" y="2936875"/>
          <p14:tracePt t="91611" x="1931988" y="2936875"/>
          <p14:tracePt t="91620" x="1924050" y="2936875"/>
          <p14:tracePt t="91635" x="1905000" y="2936875"/>
          <p14:tracePt t="91780" x="1895475" y="2927350"/>
          <p14:tracePt t="91794" x="1905000" y="2909888"/>
          <p14:tracePt t="91802" x="1924050" y="2909888"/>
          <p14:tracePt t="91810" x="1941513" y="2900363"/>
          <p14:tracePt t="91818" x="1951038" y="2890838"/>
          <p14:tracePt t="91827" x="1960563" y="2890838"/>
          <p14:tracePt t="91834" x="1968500" y="2881313"/>
          <p14:tracePt t="92468" x="1951038" y="2881313"/>
          <p14:tracePt t="92474" x="1941513" y="2881313"/>
          <p14:tracePt t="92482" x="1931988" y="2881313"/>
          <p14:tracePt t="92716" x="1951038" y="2881313"/>
          <p14:tracePt t="92724" x="1987550" y="2881313"/>
          <p14:tracePt t="92732" x="2033588" y="2881313"/>
          <p14:tracePt t="92738" x="2087563" y="2881313"/>
          <p14:tracePt t="92746" x="2143125" y="2881313"/>
          <p14:tracePt t="92754" x="2179638" y="2881313"/>
          <p14:tracePt t="92762" x="2206625" y="2881313"/>
          <p14:tracePt t="92770" x="2224088" y="2881313"/>
          <p14:tracePt t="92778" x="2233613" y="2881313"/>
          <p14:tracePt t="92795" x="2243138" y="2881313"/>
          <p14:tracePt t="94188" x="2287588" y="2881313"/>
          <p14:tracePt t="94195" x="2360613" y="2881313"/>
          <p14:tracePt t="94203" x="2425700" y="2881313"/>
          <p14:tracePt t="94211" x="2479675" y="2881313"/>
          <p14:tracePt t="94219" x="2516188" y="2881313"/>
          <p14:tracePt t="94229" x="2562225" y="2881313"/>
          <p14:tracePt t="94235" x="2579688" y="2881313"/>
          <p14:tracePt t="94245" x="2616200" y="2881313"/>
          <p14:tracePt t="94250" x="2643188" y="2881313"/>
          <p14:tracePt t="94261" x="2662238" y="2881313"/>
          <p14:tracePt t="94267" x="2689225" y="2881313"/>
          <p14:tracePt t="94278" x="2698750" y="2881313"/>
          <p14:tracePt t="94283" x="2708275" y="2881313"/>
          <p14:tracePt t="94294" x="2716213" y="2881313"/>
          <p14:tracePt t="94300" x="2735263" y="2881313"/>
          <p14:tracePt t="94307" x="2744788" y="2881313"/>
          <p14:tracePt t="94315" x="2762250" y="2881313"/>
          <p14:tracePt t="94323" x="2798763" y="2881313"/>
          <p14:tracePt t="94331" x="2835275" y="2881313"/>
          <p14:tracePt t="94338" x="2881313" y="2881313"/>
          <p14:tracePt t="94346" x="2908300" y="2881313"/>
          <p14:tracePt t="94355" x="2962275" y="2881313"/>
          <p14:tracePt t="94363" x="3071813" y="2881313"/>
          <p14:tracePt t="94371" x="3171825" y="2909888"/>
          <p14:tracePt t="94378" x="3281363" y="2927350"/>
          <p14:tracePt t="94387" x="3373438" y="2936875"/>
          <p14:tracePt t="94394" x="3436938" y="2982913"/>
          <p14:tracePt t="94403" x="3482975" y="2990850"/>
          <p14:tracePt t="94685" x="3436938" y="2990850"/>
          <p14:tracePt t="94693" x="3382963" y="2990850"/>
          <p14:tracePt t="94704" x="3300413" y="3000375"/>
          <p14:tracePt t="94707" x="3244850" y="3027363"/>
          <p14:tracePt t="94718" x="3163888" y="3027363"/>
          <p14:tracePt t="94722" x="3108325" y="3036888"/>
          <p14:tracePt t="94731" x="3054350" y="3036888"/>
          <p14:tracePt t="94738" x="2971800" y="3046413"/>
          <p14:tracePt t="94746" x="2917825" y="3063875"/>
          <p14:tracePt t="94754" x="2835275" y="3090863"/>
          <p14:tracePt t="94762" x="2762250" y="3100388"/>
          <p14:tracePt t="94770" x="2725738" y="3109913"/>
          <p14:tracePt t="94778" x="2671763" y="3119438"/>
          <p14:tracePt t="94786" x="2606675" y="3163888"/>
          <p14:tracePt t="94794" x="2516188" y="3192463"/>
          <p14:tracePt t="94802" x="2433638" y="3219450"/>
          <p14:tracePt t="94810" x="2343150" y="3246438"/>
          <p14:tracePt t="94818" x="2243138" y="3255963"/>
          <p14:tracePt t="94827" x="2160588" y="3292475"/>
          <p14:tracePt t="94834" x="2106613" y="3309938"/>
          <p14:tracePt t="94842" x="2060575" y="3319463"/>
          <p14:tracePt t="94850" x="2014538" y="3338513"/>
          <p14:tracePt t="94859" x="1997075" y="3338513"/>
          <p14:tracePt t="94877" x="1987550" y="3346450"/>
          <p14:tracePt t="94902" x="1968500" y="3346450"/>
          <p14:tracePt t="94980" x="1951038" y="3346450"/>
          <p14:tracePt t="94986" x="1905000" y="3346450"/>
          <p14:tracePt t="94994" x="1868488" y="3346450"/>
          <p14:tracePt t="95002" x="1841500" y="3346450"/>
          <p14:tracePt t="95010" x="1787525" y="3346450"/>
          <p14:tracePt t="95018" x="1731963" y="3346450"/>
          <p14:tracePt t="95026" x="1685925" y="3346450"/>
          <p14:tracePt t="95034" x="1631950" y="3346450"/>
          <p14:tracePt t="95042" x="1585913" y="3355975"/>
          <p14:tracePt t="95050" x="1549400" y="3355975"/>
          <p14:tracePt t="95058" x="1522413" y="3355975"/>
          <p14:tracePt t="95139" x="1504950" y="3355975"/>
          <p14:tracePt t="95150" x="1485900" y="3338513"/>
          <p14:tracePt t="95154" x="1476375" y="3309938"/>
          <p14:tracePt t="95162" x="1458913" y="3273425"/>
          <p14:tracePt t="95170" x="1439863" y="3236913"/>
          <p14:tracePt t="95178" x="1431925" y="3228975"/>
          <p14:tracePt t="95186" x="1422400" y="3192463"/>
          <p14:tracePt t="95194" x="1422400" y="3182938"/>
          <p14:tracePt t="95202" x="1412875" y="3155950"/>
          <p14:tracePt t="95210" x="1412875" y="3146425"/>
          <p14:tracePt t="95218" x="1412875" y="3119438"/>
          <p14:tracePt t="95226" x="1412875" y="3100388"/>
          <p14:tracePt t="95234" x="1412875" y="3073400"/>
          <p14:tracePt t="95242" x="1412875" y="3054350"/>
          <p14:tracePt t="95250" x="1412875" y="3046413"/>
          <p14:tracePt t="95260" x="1422400" y="3017838"/>
          <p14:tracePt t="95266" x="1476375" y="3000375"/>
          <p14:tracePt t="95276" x="1549400" y="2963863"/>
          <p14:tracePt t="95282" x="1622425" y="2946400"/>
          <p14:tracePt t="95292" x="1677988" y="2936875"/>
          <p14:tracePt t="95298" x="1758950" y="2927350"/>
          <p14:tracePt t="95307" x="1831975" y="2900363"/>
          <p14:tracePt t="95314" x="1878013" y="2881313"/>
          <p14:tracePt t="95322" x="1924050" y="2881313"/>
          <p14:tracePt t="95331" x="1941513" y="2881313"/>
          <p14:tracePt t="95338" x="1951038" y="2881313"/>
          <p14:tracePt t="95355" x="1968500" y="2890838"/>
          <p14:tracePt t="95363" x="1968500" y="2900363"/>
          <p14:tracePt t="95371" x="1968500" y="2936875"/>
          <p14:tracePt t="95381" x="1968500" y="2954338"/>
          <p14:tracePt t="95387" x="1968500" y="2982913"/>
          <p14:tracePt t="95395" x="1968500" y="3000375"/>
          <p14:tracePt t="95403" x="1968500" y="3036888"/>
          <p14:tracePt t="95410" x="1987550" y="3082925"/>
          <p14:tracePt t="95419" x="1997075" y="3109913"/>
          <p14:tracePt t="95428" x="2014538" y="3136900"/>
          <p14:tracePt t="95435" x="2024063" y="3173413"/>
          <p14:tracePt t="95444" x="2024063" y="3200400"/>
          <p14:tracePt t="95451" x="2033588" y="3228975"/>
          <p14:tracePt t="95461" x="2033588" y="3246438"/>
          <p14:tracePt t="95467" x="2041525" y="3265488"/>
          <p14:tracePt t="95479" x="2051050" y="3292475"/>
          <p14:tracePt t="95483" x="2060575" y="3302000"/>
          <p14:tracePt t="95494" x="2060575" y="3309938"/>
          <p14:tracePt t="95499" x="2060575" y="3319463"/>
          <p14:tracePt t="95508" x="2060575" y="3338513"/>
          <p14:tracePt t="95515" x="2051050" y="3365500"/>
          <p14:tracePt t="95523" x="2041525" y="3375025"/>
          <p14:tracePt t="95531" x="2014538" y="3382963"/>
          <p14:tracePt t="95539" x="1968500" y="3419475"/>
          <p14:tracePt t="95549" x="1895475" y="3446463"/>
          <p14:tracePt t="95554" x="1814513" y="3455988"/>
          <p14:tracePt t="95562" x="1722438" y="3455988"/>
          <p14:tracePt t="95570" x="1631950" y="3455988"/>
          <p14:tracePt t="95579" x="1576388" y="3455988"/>
          <p14:tracePt t="95586" x="1522413" y="3455988"/>
          <p14:tracePt t="95594" x="1495425" y="3455988"/>
          <p14:tracePt t="95602" x="1485900" y="3455988"/>
          <p14:tracePt t="95626" x="1476375" y="3446463"/>
          <p14:tracePt t="95634" x="1476375" y="3429000"/>
          <p14:tracePt t="95642" x="1476375" y="3392488"/>
          <p14:tracePt t="95650" x="1476375" y="3382963"/>
          <p14:tracePt t="95659" x="1476375" y="3375025"/>
          <p14:tracePt t="95666" x="1476375" y="3346450"/>
          <p14:tracePt t="95675" x="1512888" y="3338513"/>
          <p14:tracePt t="95683" x="1549400" y="3328988"/>
          <p14:tracePt t="95693" x="1585913" y="3319463"/>
          <p14:tracePt t="95698" x="1595438" y="3319463"/>
          <p14:tracePt t="95707" x="1612900" y="3319463"/>
          <p14:tracePt t="95715" x="1631950" y="3319463"/>
          <p14:tracePt t="95722" x="1658938" y="3319463"/>
          <p14:tracePt t="95730" x="1714500" y="3319463"/>
          <p14:tracePt t="95738" x="1768475" y="3319463"/>
          <p14:tracePt t="95746" x="1887538" y="3346450"/>
          <p14:tracePt t="95755" x="1997075" y="3382963"/>
          <p14:tracePt t="95762" x="2170113" y="3429000"/>
          <p14:tracePt t="95770" x="2279650" y="3455988"/>
          <p14:tracePt t="95779" x="2389188" y="3465513"/>
          <p14:tracePt t="95786" x="2543175" y="3492500"/>
          <p14:tracePt t="95796" x="2671763" y="3511550"/>
          <p14:tracePt t="95802" x="2781300" y="3529013"/>
          <p14:tracePt t="95810" x="2889250" y="3556000"/>
          <p14:tracePt t="95818" x="2908300" y="3565525"/>
          <p14:tracePt t="95827" x="2962275" y="3565525"/>
          <p14:tracePt t="95835" x="2998788" y="3584575"/>
          <p14:tracePt t="95844" x="3017838" y="3584575"/>
          <p14:tracePt t="96042" x="2925763" y="3556000"/>
          <p14:tracePt t="96050" x="2881313" y="3548063"/>
          <p14:tracePt t="96059" x="2862263" y="3519488"/>
          <p14:tracePt t="96067" x="2852738" y="3511550"/>
          <p14:tracePt t="96075" x="2825750" y="3492500"/>
          <p14:tracePt t="96082" x="2817813" y="3475038"/>
          <p14:tracePt t="96091" x="2817813" y="3429000"/>
          <p14:tracePt t="96098" x="2817813" y="3402013"/>
          <p14:tracePt t="96106" x="2817813" y="3365500"/>
          <p14:tracePt t="96114" x="2817813" y="3346450"/>
          <p14:tracePt t="96122" x="2844800" y="3302000"/>
          <p14:tracePt t="96130" x="2908300" y="3265488"/>
          <p14:tracePt t="96138" x="2971800" y="3236913"/>
          <p14:tracePt t="96146" x="3071813" y="3192463"/>
          <p14:tracePt t="96155" x="3144838" y="3182938"/>
          <p14:tracePt t="96162" x="3217863" y="3173413"/>
          <p14:tracePt t="96170" x="3317875" y="3155950"/>
          <p14:tracePt t="96178" x="3409950" y="3155950"/>
          <p14:tracePt t="96186" x="3482975" y="3155950"/>
          <p14:tracePt t="96194" x="3536950" y="3155950"/>
          <p14:tracePt t="96202" x="3609975" y="3155950"/>
          <p14:tracePt t="96210" x="3656013" y="3155950"/>
          <p14:tracePt t="96219" x="3692525" y="3155950"/>
          <p14:tracePt t="96226" x="3756025" y="3173413"/>
          <p14:tracePt t="96234" x="3783013" y="3200400"/>
          <p14:tracePt t="96245" x="3810000" y="3219450"/>
          <p14:tracePt t="96250" x="3865563" y="3265488"/>
          <p14:tracePt t="96258" x="3892550" y="3302000"/>
          <p14:tracePt t="96266" x="3948113" y="3365500"/>
          <p14:tracePt t="96275" x="3984625" y="3429000"/>
          <p14:tracePt t="96282" x="4021138" y="3475038"/>
          <p14:tracePt t="96291" x="4048125" y="3538538"/>
          <p14:tracePt t="96298" x="4065588" y="3602038"/>
          <p14:tracePt t="96306" x="4075113" y="3629025"/>
          <p14:tracePt t="96314" x="4075113" y="3657600"/>
          <p14:tracePt t="96324" x="4075113" y="3694113"/>
          <p14:tracePt t="96347" x="4075113" y="3711575"/>
          <p14:tracePt t="96355" x="4075113" y="3730625"/>
          <p14:tracePt t="96363" x="4075113" y="3748088"/>
          <p14:tracePt t="96372" x="4048125" y="3767138"/>
          <p14:tracePt t="96382" x="3965575" y="3767138"/>
          <p14:tracePt t="96387" x="3875088" y="3767138"/>
          <p14:tracePt t="96395" x="3783013" y="3767138"/>
          <p14:tracePt t="96406" x="3656013" y="3767138"/>
          <p14:tracePt t="96410" x="3527425" y="3767138"/>
          <p14:tracePt t="96418" x="3419475" y="3767138"/>
          <p14:tracePt t="96426" x="3273425" y="3767138"/>
          <p14:tracePt t="96435" x="3144838" y="3721100"/>
          <p14:tracePt t="96442" x="3044825" y="3694113"/>
          <p14:tracePt t="96450" x="2998788" y="3665538"/>
          <p14:tracePt t="96458" x="2971800" y="3648075"/>
          <p14:tracePt t="96466" x="2954338" y="3629025"/>
          <p14:tracePt t="96475" x="2944813" y="3611563"/>
          <p14:tracePt t="96482" x="2944813" y="3584575"/>
          <p14:tracePt t="96493" x="2944813" y="3565525"/>
          <p14:tracePt t="96498" x="2944813" y="3519488"/>
          <p14:tracePt t="96506" x="2944813" y="3482975"/>
          <p14:tracePt t="96514" x="2944813" y="3455988"/>
          <p14:tracePt t="96522" x="2944813" y="3438525"/>
          <p14:tracePt t="96530" x="2944813" y="3419475"/>
          <p14:tracePt t="96538" x="2944813" y="3411538"/>
          <p14:tracePt t="96546" x="2944813" y="3382963"/>
          <p14:tracePt t="96554" x="2944813" y="3375025"/>
          <p14:tracePt t="96562" x="2944813" y="3346450"/>
          <p14:tracePt t="96570" x="2944813" y="3328988"/>
          <p14:tracePt t="96586" x="2935288" y="3302000"/>
          <p14:tracePt t="96594" x="2917825" y="3292475"/>
          <p14:tracePt t="96603" x="2862263" y="3273425"/>
          <p14:tracePt t="96610" x="2798763" y="3265488"/>
          <p14:tracePt t="96619" x="2725738" y="3265488"/>
          <p14:tracePt t="96626" x="2606675" y="3236913"/>
          <p14:tracePt t="96634" x="2479675" y="3236913"/>
          <p14:tracePt t="96643" x="2343150" y="3236913"/>
          <p14:tracePt t="96650" x="2224088" y="3236913"/>
          <p14:tracePt t="96660" x="2114550" y="3236913"/>
          <p14:tracePt t="96666" x="1987550" y="3236913"/>
          <p14:tracePt t="96677" x="1914525" y="3236913"/>
          <p14:tracePt t="96683" x="1860550" y="3236913"/>
          <p14:tracePt t="96693" x="1804988" y="3236913"/>
          <p14:tracePt t="96699" x="1758950" y="3236913"/>
          <p14:tracePt t="96707" x="1751013" y="3236913"/>
          <p14:tracePt t="96715" x="1741488" y="3228975"/>
          <p14:tracePt t="96788" x="1722438" y="3219450"/>
          <p14:tracePt t="96797" x="1685925" y="3192463"/>
          <p14:tracePt t="96807" x="1668463" y="3182938"/>
          <p14:tracePt t="96811" x="1649413" y="3163888"/>
          <p14:tracePt t="96819" x="1622425" y="3136900"/>
          <p14:tracePt t="96829" x="1604963" y="3127375"/>
          <p14:tracePt t="96835" x="1585913" y="3109913"/>
          <p14:tracePt t="96845" x="1549400" y="3090863"/>
          <p14:tracePt t="96855" x="1541463" y="3082925"/>
          <p14:tracePt t="96861" x="1541463" y="3073400"/>
          <p14:tracePt t="96883" x="1541463" y="3054350"/>
          <p14:tracePt t="96906" x="1541463" y="3036888"/>
          <p14:tracePt t="96914" x="1541463" y="3009900"/>
          <p14:tracePt t="96922" x="1541463" y="3000375"/>
          <p14:tracePt t="96930" x="1541463" y="2990850"/>
          <p14:tracePt t="96939" x="1541463" y="2963863"/>
          <p14:tracePt t="96947" x="1558925" y="2936875"/>
          <p14:tracePt t="96955" x="1576388" y="2909888"/>
          <p14:tracePt t="96963" x="1576388" y="2900363"/>
          <p14:tracePt t="96971" x="1595438" y="2863850"/>
          <p14:tracePt t="96981" x="1612900" y="2844800"/>
          <p14:tracePt t="96986" x="1641475" y="2817813"/>
          <p14:tracePt t="97148" x="1612900" y="2808288"/>
          <p14:tracePt t="97156" x="1549400" y="2808288"/>
          <p14:tracePt t="97164" x="1485900" y="2808288"/>
          <p14:tracePt t="97172" x="1412875" y="2808288"/>
          <p14:tracePt t="97179" x="1376363" y="2808288"/>
          <p14:tracePt t="97186" x="1330325" y="2808288"/>
          <p14:tracePt t="97194" x="1322388" y="2808288"/>
          <p14:tracePt t="97204" x="1293813" y="2808288"/>
          <p14:tracePt t="97210" x="1276350" y="2800350"/>
          <p14:tracePt t="97226" x="1266825" y="2771775"/>
          <p14:tracePt t="97235" x="1266825" y="2763838"/>
          <p14:tracePt t="97244" x="1266825" y="2735263"/>
          <p14:tracePt t="97251" x="1266825" y="2708275"/>
          <p14:tracePt t="97260" x="1266825" y="2662238"/>
          <p14:tracePt t="97268" x="1266825" y="2635250"/>
          <p14:tracePt t="97275" x="1258888" y="2608263"/>
          <p14:tracePt t="97282" x="1258888" y="2589213"/>
          <p14:tracePt t="97291" x="1239838" y="2571750"/>
          <p14:tracePt t="97298" x="1230313" y="2535238"/>
          <p14:tracePt t="97306" x="1222375" y="2525713"/>
          <p14:tracePt t="97322" x="1212850" y="2508250"/>
          <p14:tracePt t="97330" x="1212850" y="2498725"/>
          <p14:tracePt t="97363" x="1212850" y="2489200"/>
          <p14:tracePt t="97371" x="1212850" y="2481263"/>
          <p14:tracePt t="97379" x="1212850" y="2471738"/>
          <p14:tracePt t="97387" x="1212850" y="2444750"/>
          <p14:tracePt t="97395" x="1212850" y="2425700"/>
          <p14:tracePt t="97404" x="1222375" y="2398713"/>
          <p14:tracePt t="97411" x="1258888" y="2371725"/>
          <p14:tracePt t="97422" x="1303338" y="2343150"/>
          <p14:tracePt t="97428" x="1349375" y="2325688"/>
          <p14:tracePt t="97437" x="1403350" y="2306638"/>
          <p14:tracePt t="97443" x="1458913" y="2306638"/>
          <p14:tracePt t="97451" x="1522413" y="2270125"/>
          <p14:tracePt t="97461" x="1541463" y="2270125"/>
          <p14:tracePt t="97467" x="1585913" y="2270125"/>
          <p14:tracePt t="97478" x="1595438" y="2270125"/>
          <p14:tracePt t="97485" x="1612900" y="2270125"/>
          <p14:tracePt t="97494" x="1622425" y="2270125"/>
          <p14:tracePt t="97499" x="1631950" y="2270125"/>
          <p14:tracePt t="97507" x="1658938" y="2270125"/>
          <p14:tracePt t="97531" x="1668463" y="2270125"/>
          <p14:tracePt t="97539" x="1677988" y="2270125"/>
          <p14:tracePt t="97547" x="1714500" y="2279650"/>
          <p14:tracePt t="97554" x="1731963" y="2316163"/>
          <p14:tracePt t="97562" x="1751013" y="2335213"/>
          <p14:tracePt t="97570" x="1768475" y="2352675"/>
          <p14:tracePt t="97578" x="1804988" y="2379663"/>
          <p14:tracePt t="97586" x="1814513" y="2389188"/>
          <p14:tracePt t="97594" x="1831975" y="2398713"/>
          <p14:tracePt t="97610" x="1860550" y="2416175"/>
          <p14:tracePt t="97642" x="1868488" y="2425700"/>
          <p14:tracePt t="97732" x="1868488" y="2435225"/>
          <p14:tracePt t="97739" x="1887538" y="2462213"/>
          <p14:tracePt t="97747" x="1887538" y="2481263"/>
          <p14:tracePt t="97756" x="1887538" y="2508250"/>
          <p14:tracePt t="97763" x="1895475" y="2535238"/>
          <p14:tracePt t="97771" x="1895475" y="2544763"/>
          <p14:tracePt t="97779" x="1895475" y="2562225"/>
          <p14:tracePt t="97787" x="1895475" y="2571750"/>
          <p14:tracePt t="97794" x="1895475" y="2589213"/>
          <p14:tracePt t="97868" x="1887538" y="2608263"/>
          <p14:tracePt t="97877" x="1878013" y="2608263"/>
          <p14:tracePt t="97887" x="1868488" y="2608263"/>
          <p14:tracePt t="97895" x="1860550" y="2617788"/>
          <p14:tracePt t="97899" x="1851025" y="2617788"/>
          <p14:tracePt t="97978" x="1895475" y="2617788"/>
          <p14:tracePt t="97986" x="1968500" y="2617788"/>
          <p14:tracePt t="97994" x="2097088" y="2617788"/>
          <p14:tracePt t="98002" x="2243138" y="2617788"/>
          <p14:tracePt t="98010" x="2389188" y="2617788"/>
          <p14:tracePt t="98018" x="2552700" y="2617788"/>
          <p14:tracePt t="98026" x="2698750" y="2617788"/>
          <p14:tracePt t="98034" x="2825750" y="2625725"/>
          <p14:tracePt t="98042" x="2971800" y="2625725"/>
          <p14:tracePt t="98050" x="3081338" y="2625725"/>
          <p14:tracePt t="98058" x="3190875" y="2625725"/>
          <p14:tracePt t="98066" x="3263900" y="2625725"/>
          <p14:tracePt t="98075" x="3317875" y="2625725"/>
          <p14:tracePt t="98082" x="3363913" y="2654300"/>
          <p14:tracePt t="98091" x="3373438" y="2654300"/>
          <p14:tracePt t="98098" x="3390900" y="2654300"/>
          <p14:tracePt t="98108" x="3400425" y="2654300"/>
          <p14:tracePt t="98115" x="3409950" y="2654300"/>
          <p14:tracePt t="98124" x="3446463" y="2654300"/>
          <p14:tracePt t="98131" x="3463925" y="2654300"/>
          <p14:tracePt t="98139" x="3490913" y="2654300"/>
          <p14:tracePt t="98147" x="3546475" y="2654300"/>
          <p14:tracePt t="98156" x="3609975" y="2671763"/>
          <p14:tracePt t="98163" x="3665538" y="2690813"/>
          <p14:tracePt t="98171" x="3729038" y="2698750"/>
          <p14:tracePt t="98180" x="3756025" y="2717800"/>
          <p14:tracePt t="98187" x="3783013" y="2717800"/>
          <p14:tracePt t="98196" x="3810000" y="2727325"/>
          <p14:tracePt t="98203" x="3846513" y="2727325"/>
          <p14:tracePt t="98211" x="3875088" y="2727325"/>
          <p14:tracePt t="98219" x="3892550" y="2727325"/>
          <p14:tracePt t="98228" x="3902075" y="2727325"/>
          <p14:tracePt t="98235" x="3911600" y="2727325"/>
          <p14:tracePt t="98332" x="3819525" y="2727325"/>
          <p14:tracePt t="98344" x="3729038" y="2727325"/>
          <p14:tracePt t="98349" x="3619500" y="2727325"/>
          <p14:tracePt t="98355" x="3490913" y="2727325"/>
          <p14:tracePt t="98363" x="3390900" y="2727325"/>
          <p14:tracePt t="98371" x="3317875" y="2727325"/>
          <p14:tracePt t="98379" x="3227388" y="2727325"/>
          <p14:tracePt t="98387" x="3200400" y="2727325"/>
          <p14:tracePt t="98394" x="3171825" y="2727325"/>
          <p14:tracePt t="98403" x="3154363" y="2727325"/>
          <p14:tracePt t="98411" x="3144838" y="2717800"/>
          <p14:tracePt t="98419" x="3144838" y="2708275"/>
          <p14:tracePt t="98427" x="3144838" y="2690813"/>
          <p14:tracePt t="98435" x="3144838" y="2654300"/>
          <p14:tracePt t="98443" x="3144838" y="2625725"/>
          <p14:tracePt t="98451" x="3144838" y="2608263"/>
          <p14:tracePt t="98460" x="3144838" y="2571750"/>
          <p14:tracePt t="98467" x="3144838" y="2544763"/>
          <p14:tracePt t="98477" x="3144838" y="2535238"/>
          <p14:tracePt t="98483" x="3144838" y="2525713"/>
          <p14:tracePt t="98493" x="3144838" y="2498725"/>
          <p14:tracePt t="98499" x="3144838" y="2489200"/>
          <p14:tracePt t="98510" x="3144838" y="2481263"/>
          <p14:tracePt t="98514" x="3144838" y="2471738"/>
          <p14:tracePt t="98522" x="3144838" y="2462213"/>
          <p14:tracePt t="98539" x="3144838" y="2425700"/>
          <p14:tracePt t="98546" x="3154363" y="2425700"/>
          <p14:tracePt t="98555" x="3181350" y="2408238"/>
          <p14:tracePt t="98562" x="3200400" y="2398713"/>
          <p14:tracePt t="98570" x="3227388" y="2389188"/>
          <p14:tracePt t="98578" x="3254375" y="2379663"/>
          <p14:tracePt t="98586" x="3300413" y="2379663"/>
          <p14:tracePt t="98594" x="3327400" y="2371725"/>
          <p14:tracePt t="98602" x="3382963" y="2371725"/>
          <p14:tracePt t="98610" x="3427413" y="2371725"/>
          <p14:tracePt t="98618" x="3463925" y="2371725"/>
          <p14:tracePt t="98627" x="3519488" y="2371725"/>
          <p14:tracePt t="98634" x="3573463" y="2371725"/>
          <p14:tracePt t="98642" x="3619500" y="2371725"/>
          <p14:tracePt t="98650" x="3656013" y="2371725"/>
          <p14:tracePt t="98659" x="3692525" y="2389188"/>
          <p14:tracePt t="98666" x="3746500" y="2416175"/>
          <p14:tracePt t="98675" x="3765550" y="2435225"/>
          <p14:tracePt t="98682" x="3783013" y="2452688"/>
          <p14:tracePt t="98691" x="3802063" y="2462213"/>
          <p14:tracePt t="98714" x="3829050" y="2471738"/>
          <p14:tracePt t="98755" x="3838575" y="2481263"/>
          <p14:tracePt t="98811" x="3846513" y="2489200"/>
          <p14:tracePt t="98819" x="3846513" y="2498725"/>
          <p14:tracePt t="98827" x="3856038" y="2525713"/>
          <p14:tracePt t="98835" x="3875088" y="2544763"/>
          <p14:tracePt t="98845" x="3883025" y="2554288"/>
          <p14:tracePt t="98851" x="3883025" y="2571750"/>
          <p14:tracePt t="98859" x="3883025" y="2589213"/>
          <p14:tracePt t="98879" x="3883025" y="2617788"/>
          <p14:tracePt t="98892" x="3883025" y="2625725"/>
          <p14:tracePt t="98911" x="3883025" y="2635250"/>
          <p14:tracePt t="98931" x="3883025" y="2654300"/>
          <p14:tracePt t="98940" x="3883025" y="2671763"/>
          <p14:tracePt t="98947" x="3865563" y="2681288"/>
          <p14:tracePt t="98961" x="3846513" y="2690813"/>
          <p14:tracePt t="98963" x="3829050" y="2708275"/>
          <p14:tracePt t="98980" x="3819525" y="2717800"/>
          <p14:tracePt t="99082" x="3810000" y="2717800"/>
          <p14:tracePt t="99091" x="3810000" y="2708275"/>
          <p14:tracePt t="99098" x="3810000" y="2681288"/>
          <p14:tracePt t="99106" x="3810000" y="2671763"/>
          <p14:tracePt t="99122" x="3810000" y="2662238"/>
          <p14:tracePt t="99130" x="3829050" y="2644775"/>
          <p14:tracePt t="99324" x="3829050" y="2654300"/>
          <p14:tracePt t="99332" x="3829050" y="2662238"/>
          <p14:tracePt t="99346" x="3829050" y="2671763"/>
          <p14:tracePt t="99355" x="3829050" y="2681288"/>
          <p14:tracePt t="99363" x="3829050" y="2698750"/>
          <p14:tracePt t="99373" x="3829050" y="2708275"/>
          <p14:tracePt t="99378" x="3829050" y="2717800"/>
          <p14:tracePt t="99402" x="3829050" y="2735263"/>
          <p14:tracePt t="99434" x="3829050" y="2744788"/>
          <p14:tracePt t="99442" x="3829050" y="2754313"/>
          <p14:tracePt t="99450" x="3829050" y="2763838"/>
          <p14:tracePt t="99458" x="3829050" y="2781300"/>
          <p14:tracePt t="99466" x="3829050" y="2800350"/>
          <p14:tracePt t="99482" x="3829050" y="2827338"/>
          <p14:tracePt t="99492" x="3829050" y="2836863"/>
          <p14:tracePt t="99498" x="3829050" y="2844800"/>
          <p14:tracePt t="99510" x="3829050" y="2863850"/>
          <p14:tracePt t="99806" x="3838575" y="2854325"/>
          <p14:tracePt t="99900" x="3838575" y="2844800"/>
          <p14:tracePt t="99916" x="3838575" y="2827338"/>
          <p14:tracePt t="99923" x="3838575" y="2800350"/>
          <p14:tracePt t="99932" x="3846513" y="2781300"/>
          <p14:tracePt t="99939" x="3856038" y="2763838"/>
          <p14:tracePt t="99946" x="3856038" y="2754313"/>
          <p14:tracePt t="99955" x="3856038" y="2744788"/>
          <p14:tracePt t="99962" x="3875088" y="2727325"/>
          <p14:tracePt t="99986" x="3875088" y="2717800"/>
          <p14:tracePt t="100002" x="3883025" y="2708275"/>
          <p14:tracePt t="100322" x="3875088" y="2708275"/>
          <p14:tracePt t="100330" x="3819525" y="2708275"/>
          <p14:tracePt t="100338" x="3756025" y="2708275"/>
          <p14:tracePt t="100346" x="3683000" y="2717800"/>
          <p14:tracePt t="100354" x="3592513" y="2717800"/>
          <p14:tracePt t="100362" x="3500438" y="2717800"/>
          <p14:tracePt t="100370" x="3390900" y="2717800"/>
          <p14:tracePt t="100378" x="3263900" y="2717800"/>
          <p14:tracePt t="100386" x="3154363" y="2717800"/>
          <p14:tracePt t="100394" x="3044825" y="2717800"/>
          <p14:tracePt t="100402" x="2962275" y="2717800"/>
          <p14:tracePt t="100410" x="2925763" y="2717800"/>
          <p14:tracePt t="100418" x="2898775" y="2717800"/>
          <p14:tracePt t="100427" x="2871788" y="2717800"/>
          <p14:tracePt t="100434" x="2862263" y="2717800"/>
          <p14:tracePt t="100451" x="2852738" y="2717800"/>
          <p14:tracePt t="100460" x="2835275" y="2717800"/>
          <p14:tracePt t="100467" x="2825750" y="2717800"/>
          <p14:tracePt t="100477" x="2808288" y="2717800"/>
          <p14:tracePt t="100483" x="2771775" y="2717800"/>
          <p14:tracePt t="100493" x="2725738" y="2717800"/>
          <p14:tracePt t="100499" x="2689225" y="2717800"/>
          <p14:tracePt t="100509" x="2635250" y="2717800"/>
          <p14:tracePt t="100514" x="2579688" y="2717800"/>
          <p14:tracePt t="100522" x="2525713" y="2717800"/>
          <p14:tracePt t="100530" x="2462213" y="2717800"/>
          <p14:tracePt t="100539" x="2406650" y="2717800"/>
          <p14:tracePt t="100547" x="2352675" y="2717800"/>
          <p14:tracePt t="100555" x="2333625" y="2717800"/>
          <p14:tracePt t="100563" x="2306638" y="2717800"/>
          <p14:tracePt t="100571" x="2297113" y="2717800"/>
          <p14:tracePt t="100635" x="2287588" y="2717800"/>
          <p14:tracePt t="100643" x="2260600" y="2717800"/>
          <p14:tracePt t="100650" x="2206625" y="2717800"/>
          <p14:tracePt t="100658" x="2151063" y="2717800"/>
          <p14:tracePt t="100667" x="2078038" y="2717800"/>
          <p14:tracePt t="100678" x="2024063" y="2717800"/>
          <p14:tracePt t="100683" x="1968500" y="2717800"/>
          <p14:tracePt t="100694" x="1924050" y="2717800"/>
          <p14:tracePt t="100699" x="1905000" y="2717800"/>
          <p14:tracePt t="100713" x="1878013" y="2717800"/>
          <p14:tracePt t="100714" x="1868488" y="2717800"/>
          <p14:tracePt t="100812" x="1860550" y="2717800"/>
          <p14:tracePt t="100818" x="1851025" y="2717800"/>
          <p14:tracePt t="100850" x="1851025" y="2708275"/>
          <p14:tracePt t="100900" x="1851025" y="2698750"/>
          <p14:tracePt t="100908" x="1851025" y="2681288"/>
          <p14:tracePt t="100924" x="1851025" y="2671763"/>
          <p14:tracePt t="100934" x="1851025" y="2662238"/>
          <p14:tracePt t="100955" x="1851025" y="2644775"/>
          <p14:tracePt t="101082" x="1851025" y="2671763"/>
          <p14:tracePt t="101106" x="1851025" y="2698750"/>
          <p14:tracePt t="101114" x="1851025" y="2727325"/>
          <p14:tracePt t="101122" x="1851025" y="2763838"/>
          <p14:tracePt t="101130" x="1851025" y="2817813"/>
          <p14:tracePt t="101138" x="1851025" y="2890838"/>
          <p14:tracePt t="101146" x="1851025" y="2963863"/>
          <p14:tracePt t="101154" x="1851025" y="3036888"/>
          <p14:tracePt t="101162" x="1851025" y="3127375"/>
          <p14:tracePt t="101170" x="1851025" y="3200400"/>
          <p14:tracePt t="101178" x="1851025" y="3255963"/>
          <p14:tracePt t="101186" x="1851025" y="3338513"/>
          <p14:tracePt t="101194" x="1851025" y="3429000"/>
          <p14:tracePt t="101202" x="1851025" y="3455988"/>
          <p14:tracePt t="101211" x="1860550" y="3511550"/>
          <p14:tracePt t="101220" x="1878013" y="3556000"/>
          <p14:tracePt t="101228" x="1887538" y="3602038"/>
          <p14:tracePt t="101236" x="1895475" y="3621088"/>
          <p14:tracePt t="101246" x="1914525" y="3638550"/>
          <p14:tracePt t="101252" x="1914525" y="3648075"/>
          <p14:tracePt t="101263" x="1924050" y="3657600"/>
          <p14:tracePt t="101316" x="1924050" y="3675063"/>
          <p14:tracePt t="101324" x="1924050" y="3694113"/>
          <p14:tracePt t="101334" x="1924050" y="3702050"/>
          <p14:tracePt t="101339" x="1924050" y="3730625"/>
          <p14:tracePt t="101347" x="1924050" y="3738563"/>
          <p14:tracePt t="101355" x="1924050" y="3757613"/>
          <p14:tracePt t="101363" x="1924050" y="3775075"/>
          <p14:tracePt t="101371" x="1914525" y="3794125"/>
          <p14:tracePt t="101379" x="1914525" y="3821113"/>
          <p14:tracePt t="101387" x="1905000" y="3857625"/>
          <p14:tracePt t="101395" x="1895475" y="3875088"/>
          <p14:tracePt t="101403" x="1895475" y="3911600"/>
          <p14:tracePt t="101412" x="1895475" y="3930650"/>
          <p14:tracePt t="101419" x="1895475" y="3967163"/>
          <p14:tracePt t="101429" x="1895475" y="3994150"/>
          <p14:tracePt t="101434" x="1895475" y="4021138"/>
          <p14:tracePt t="101444" x="1878013" y="4067175"/>
          <p14:tracePt t="101451" x="1878013" y="4094163"/>
          <p14:tracePt t="101462" x="1868488" y="4130675"/>
          <p14:tracePt t="101466" x="1868488" y="4140200"/>
          <p14:tracePt t="101475" x="1868488" y="4159250"/>
          <p14:tracePt t="101482" x="1860550" y="4176713"/>
          <p14:tracePt t="101596" x="1860550" y="4167188"/>
          <p14:tracePt t="101605" x="1860550" y="4159250"/>
          <p14:tracePt t="101612" x="1860550" y="4130675"/>
          <p14:tracePt t="101619" x="1860550" y="4122738"/>
          <p14:tracePt t="101636" x="1860550" y="4113213"/>
          <p14:tracePt t="101651" x="1851025" y="4113213"/>
          <p14:tracePt t="101676" x="1831975" y="4113213"/>
          <p14:tracePt t="101684" x="1814513" y="4113213"/>
          <p14:tracePt t="101695" x="1787525" y="4113213"/>
          <p14:tracePt t="101700" x="1768475" y="4113213"/>
          <p14:tracePt t="101715" x="1741488" y="4113213"/>
          <p14:tracePt t="101723" x="1731963" y="4113213"/>
          <p14:tracePt t="101731" x="1722438" y="4113213"/>
          <p14:tracePt t="101747" x="1704975" y="4113213"/>
          <p14:tracePt t="101846" x="1695450" y="4113213"/>
          <p14:tracePt t="101852" x="1685925" y="4113213"/>
          <p14:tracePt t="101868" x="1677988" y="4094163"/>
          <p14:tracePt t="101878" x="1649413" y="4076700"/>
          <p14:tracePt t="101885" x="1649413" y="4067175"/>
          <p14:tracePt t="101892" x="1649413" y="4057650"/>
          <p14:tracePt t="102027" x="1649413" y="4049713"/>
          <p14:tracePt t="102043" x="1658938" y="4030663"/>
          <p14:tracePt t="102050" x="1677988" y="4021138"/>
          <p14:tracePt t="102060" x="1714500" y="4021138"/>
          <p14:tracePt t="102066" x="1741488" y="4003675"/>
          <p14:tracePt t="102075" x="1758950" y="3994150"/>
          <p14:tracePt t="102082" x="1804988" y="3994150"/>
          <p14:tracePt t="102091" x="1804988" y="3984625"/>
          <p14:tracePt t="102098" x="1831975" y="3984625"/>
          <p14:tracePt t="102108" x="1841500" y="3976688"/>
          <p14:tracePt t="102636" x="1841500" y="3994150"/>
          <p14:tracePt t="102644" x="1841500" y="4013200"/>
          <p14:tracePt t="102650" x="1851025" y="4040188"/>
          <p14:tracePt t="102661" x="1851025" y="4067175"/>
          <p14:tracePt t="102667" x="1851025" y="4103688"/>
          <p14:tracePt t="102680" x="1851025" y="4130675"/>
          <p14:tracePt t="102683" x="1851025" y="4149725"/>
          <p14:tracePt t="102695" x="1860550" y="4176713"/>
          <p14:tracePt t="102699" x="1860550" y="4186238"/>
          <p14:tracePt t="102710" x="1860550" y="4195763"/>
          <p14:tracePt t="102714" x="1860550" y="4203700"/>
          <p14:tracePt t="102964" x="1868488" y="4203700"/>
          <p14:tracePt t="102971" x="1905000" y="4195763"/>
          <p14:tracePt t="102979" x="1941513" y="4176713"/>
          <p14:tracePt t="102988" x="2014538" y="4140200"/>
          <p14:tracePt t="102994" x="2078038" y="4113213"/>
          <p14:tracePt t="103002" x="2133600" y="4094163"/>
          <p14:tracePt t="103010" x="2187575" y="4094163"/>
          <p14:tracePt t="103018" x="2251075" y="4049713"/>
          <p14:tracePt t="103027" x="2316163" y="4049713"/>
          <p14:tracePt t="103036" x="2343150" y="4049713"/>
          <p14:tracePt t="103046" x="2352675" y="4049713"/>
          <p14:tracePt t="103060" x="2360613" y="4049713"/>
          <p14:tracePt t="103066" x="2370138" y="4049713"/>
          <p14:tracePt t="103074" x="2379663" y="4049713"/>
          <p14:tracePt t="103082" x="2389188" y="4049713"/>
          <p14:tracePt t="103091" x="2406650" y="4057650"/>
          <p14:tracePt t="103098" x="2425700" y="4067175"/>
          <p14:tracePt t="103108" x="2433638" y="4076700"/>
          <p14:tracePt t="103114" x="2479675" y="4076700"/>
          <p14:tracePt t="103122" x="2543175" y="4103688"/>
          <p14:tracePt t="103132" x="2671763" y="4122738"/>
          <p14:tracePt t="103140" x="2798763" y="4130675"/>
          <p14:tracePt t="103148" x="2917825" y="4149725"/>
          <p14:tracePt t="103155" x="3027363" y="4176713"/>
          <p14:tracePt t="103163" x="3100388" y="4176713"/>
          <p14:tracePt t="103170" x="3154363" y="4176713"/>
          <p14:tracePt t="103178" x="3200400" y="4176713"/>
          <p14:tracePt t="103186" x="3217863" y="4176713"/>
          <p14:tracePt t="103323" x="3244850" y="4176713"/>
          <p14:tracePt t="103330" x="3281363" y="4176713"/>
          <p14:tracePt t="103338" x="3317875" y="4176713"/>
          <p14:tracePt t="103346" x="3354388" y="4176713"/>
          <p14:tracePt t="103354" x="3409950" y="4176713"/>
          <p14:tracePt t="103362" x="3455988" y="4159250"/>
          <p14:tracePt t="103370" x="3473450" y="4159250"/>
          <p14:tracePt t="103378" x="3500438" y="4149725"/>
          <p14:tracePt t="103386" x="3519488" y="4130675"/>
          <p14:tracePt t="103394" x="3536950" y="4122738"/>
          <p14:tracePt t="103402" x="3546475" y="4113213"/>
          <p14:tracePt t="103570" x="3556000" y="4103688"/>
          <p14:tracePt t="103578" x="3556000" y="4094163"/>
          <p14:tracePt t="103610" x="3556000" y="4086225"/>
          <p14:tracePt t="103618" x="3546475" y="4076700"/>
          <p14:tracePt t="103626" x="3546475" y="4057650"/>
          <p14:tracePt t="103634" x="3546475" y="4049713"/>
          <p14:tracePt t="103643" x="3546475" y="4040188"/>
          <p14:tracePt t="103650" x="3536950" y="4030663"/>
          <p14:tracePt t="103659" x="3536950" y="4021138"/>
          <p14:tracePt t="103666" x="3536950" y="4003675"/>
          <p14:tracePt t="103675" x="3536950" y="3994150"/>
          <p14:tracePt t="103682" x="3536950" y="3967163"/>
          <p14:tracePt t="103714" x="3536950" y="3957638"/>
          <p14:tracePt t="103850" x="3546475" y="3967163"/>
          <p14:tracePt t="103866" x="3546475" y="3976688"/>
          <p14:tracePt t="103876" x="3546475" y="3994150"/>
          <p14:tracePt t="103891" x="3556000" y="3994150"/>
          <p14:tracePt t="104018" x="3563938" y="4003675"/>
          <p14:tracePt t="104114" x="3573463" y="4003675"/>
          <p14:tracePt t="104122" x="3592513" y="3984625"/>
          <p14:tracePt t="104139" x="3609975" y="3967163"/>
          <p14:tracePt t="104146" x="3629025" y="3948113"/>
          <p14:tracePt t="104324" x="3636963" y="3957638"/>
          <p14:tracePt t="104332" x="3636963" y="3967163"/>
          <p14:tracePt t="104339" x="3636963" y="3994150"/>
          <p14:tracePt t="104347" x="3646488" y="4003675"/>
          <p14:tracePt t="104356" x="3656013" y="4021138"/>
          <p14:tracePt t="104364" x="3656013" y="4030663"/>
          <p14:tracePt t="104371" x="3673475" y="4040188"/>
          <p14:tracePt t="104411" x="3683000" y="4049713"/>
          <p14:tracePt t="104427" x="3692525" y="4049713"/>
          <p14:tracePt t="104435" x="3719513" y="4049713"/>
          <p14:tracePt t="104443" x="3756025" y="4049713"/>
          <p14:tracePt t="104450" x="3810000" y="4049713"/>
          <p14:tracePt t="104462" x="3902075" y="4049713"/>
          <p14:tracePt t="104468" x="4029075" y="4049713"/>
          <p14:tracePt t="104484" x="4413250" y="4049713"/>
          <p14:tracePt t="104495" x="4613275" y="4049713"/>
          <p14:tracePt t="104500" x="4832350" y="4049713"/>
          <p14:tracePt t="104511" x="5032375" y="4049713"/>
          <p14:tracePt t="104516" x="5159375" y="4049713"/>
          <p14:tracePt t="104527" x="5324475" y="4049713"/>
          <p14:tracePt t="104533" x="5451475" y="4049713"/>
          <p14:tracePt t="104539" x="5561013" y="4049713"/>
          <p14:tracePt t="104547" x="5688013" y="4049713"/>
          <p14:tracePt t="104555" x="5761038" y="4049713"/>
          <p14:tracePt t="104565" x="5816600" y="4049713"/>
          <p14:tracePt t="104571" x="5870575" y="4049713"/>
          <p14:tracePt t="104579" x="5899150" y="4049713"/>
          <p14:tracePt t="104587" x="5907088" y="4049713"/>
          <p14:tracePt t="104611" x="5916613" y="4057650"/>
          <p14:tracePt t="104626" x="5916613" y="4067175"/>
          <p14:tracePt t="104635" x="5899150" y="4094163"/>
          <p14:tracePt t="104643" x="5853113" y="4140200"/>
          <p14:tracePt t="104650" x="5753100" y="4203700"/>
          <p14:tracePt t="104659" x="5597525" y="4249738"/>
          <p14:tracePt t="104666" x="5414963" y="4295775"/>
          <p14:tracePt t="104674" x="5187950" y="4322763"/>
          <p14:tracePt t="104682" x="4886325" y="4322763"/>
          <p14:tracePt t="104691" x="4549775" y="4322763"/>
          <p14:tracePt t="104698" x="4248150" y="4322763"/>
          <p14:tracePt t="104707" x="3792538" y="4313238"/>
          <p14:tracePt t="104714" x="3500438" y="4232275"/>
          <p14:tracePt t="104727" x="3163888" y="4130675"/>
          <p14:tracePt t="104733" x="2817813" y="3994150"/>
          <p14:tracePt t="104740" x="2570163" y="3884613"/>
          <p14:tracePt t="104747" x="2433638" y="3775075"/>
          <p14:tracePt t="104755" x="2333625" y="3694113"/>
          <p14:tracePt t="104766" x="2306638" y="3592513"/>
          <p14:tracePt t="104770" x="2306638" y="3519488"/>
          <p14:tracePt t="104778" x="2316163" y="3411538"/>
          <p14:tracePt t="104786" x="2389188" y="3292475"/>
          <p14:tracePt t="104794" x="2470150" y="3209925"/>
          <p14:tracePt t="104802" x="2698750" y="3100388"/>
          <p14:tracePt t="104810" x="2981325" y="3046413"/>
          <p14:tracePt t="104818" x="3436938" y="3027363"/>
          <p14:tracePt t="104826" x="4065588" y="3027363"/>
          <p14:tracePt t="104834" x="4586288" y="3027363"/>
          <p14:tracePt t="104842" x="5159375" y="3090863"/>
          <p14:tracePt t="104850" x="5743575" y="3192463"/>
          <p14:tracePt t="104858" x="6281738" y="3265488"/>
          <p14:tracePt t="104877" x="7073900" y="3556000"/>
          <p14:tracePt t="104882" x="7229475" y="3638550"/>
          <p14:tracePt t="104893" x="7385050" y="3711575"/>
          <p14:tracePt t="104898" x="7412038" y="3748088"/>
          <p14:tracePt t="104908" x="7429500" y="3767138"/>
          <p14:tracePt t="104914" x="7429500" y="3803650"/>
          <p14:tracePt t="104922" x="7375525" y="3875088"/>
          <p14:tracePt t="104932" x="7375525" y="3984625"/>
          <p14:tracePt t="104939" x="7275513" y="4094163"/>
          <p14:tracePt t="104949" x="7175500" y="4176713"/>
          <p14:tracePt t="104956" x="7056438" y="4249738"/>
          <p14:tracePt t="104967" x="6919913" y="4313238"/>
          <p14:tracePt t="104970" x="6773863" y="4386263"/>
          <p14:tracePt t="104980" x="6618288" y="4432300"/>
          <p14:tracePt t="104987" x="6491288" y="4478338"/>
          <p14:tracePt t="104994" x="6345238" y="4495800"/>
          <p14:tracePt t="105002" x="6189663" y="4522788"/>
          <p14:tracePt t="105010" x="6016625" y="4522788"/>
          <p14:tracePt t="105018" x="5789613" y="4541838"/>
          <p14:tracePt t="105026" x="5561013" y="4541838"/>
          <p14:tracePt t="105034" x="5297488" y="4541838"/>
          <p14:tracePt t="105042" x="5114925" y="4541838"/>
          <p14:tracePt t="105050" x="4868863" y="4532313"/>
          <p14:tracePt t="105059" x="4695825" y="4495800"/>
          <p14:tracePt t="105066" x="4513263" y="4432300"/>
          <p14:tracePt t="105074" x="4376738" y="4376738"/>
          <p14:tracePt t="105082" x="4238625" y="4303713"/>
          <p14:tracePt t="105091" x="4148138" y="4186238"/>
          <p14:tracePt t="105098" x="4094163" y="4086225"/>
          <p14:tracePt t="105107" x="4065588" y="3940175"/>
          <p14:tracePt t="105114" x="4057650" y="3857625"/>
          <p14:tracePt t="105122" x="4057650" y="3821113"/>
          <p14:tracePt t="105132" x="4057650" y="3730625"/>
          <p14:tracePt t="105140" x="4075113" y="3638550"/>
          <p14:tracePt t="105150" x="4148138" y="3519488"/>
          <p14:tracePt t="105155" x="4211638" y="3438525"/>
          <p14:tracePt t="105166" x="4376738" y="3309938"/>
          <p14:tracePt t="105170" x="4540250" y="3246438"/>
          <p14:tracePt t="105180" x="4722813" y="3200400"/>
          <p14:tracePt t="105186" x="4932363" y="3173413"/>
          <p14:tracePt t="105194" x="5205413" y="3155950"/>
          <p14:tracePt t="105203" x="5534025" y="3155950"/>
          <p14:tracePt t="105210" x="5916613" y="3163888"/>
          <p14:tracePt t="105218" x="6245225" y="3228975"/>
          <p14:tracePt t="105226" x="6591300" y="3355975"/>
          <p14:tracePt t="105234" x="6946900" y="3538538"/>
          <p14:tracePt t="105242" x="7229475" y="3675063"/>
          <p14:tracePt t="105250" x="7412038" y="3794125"/>
          <p14:tracePt t="105259" x="7531100" y="3911600"/>
          <p14:tracePt t="105266" x="7585075" y="3967163"/>
          <p14:tracePt t="105274" x="7594600" y="4040188"/>
          <p14:tracePt t="105282" x="7594600" y="4113213"/>
          <p14:tracePt t="105290" x="7594600" y="4159250"/>
          <p14:tracePt t="105298" x="7594600" y="4186238"/>
          <p14:tracePt t="105308" x="7585075" y="4240213"/>
          <p14:tracePt t="105316" x="7521575" y="4276725"/>
          <p14:tracePt t="105322" x="7458075" y="4322763"/>
          <p14:tracePt t="105330" x="7356475" y="4376738"/>
          <p14:tracePt t="105338" x="7256463" y="4413250"/>
          <p14:tracePt t="105348" x="7165975" y="4432300"/>
          <p14:tracePt t="105354" x="7065963" y="4441825"/>
          <p14:tracePt t="105363" x="6956425" y="4459288"/>
          <p14:tracePt t="105371" x="6846888" y="4459288"/>
          <p14:tracePt t="105381" x="6737350" y="4459288"/>
          <p14:tracePt t="105387" x="6610350" y="4459288"/>
          <p14:tracePt t="105396" x="6518275" y="4459288"/>
          <p14:tracePt t="105404" x="6427788" y="4459288"/>
          <p14:tracePt t="105412" x="6354763" y="4459288"/>
          <p14:tracePt t="105419" x="6308725" y="4459288"/>
          <p14:tracePt t="105427" x="6281738" y="4459288"/>
          <p14:tracePt t="105435" x="6262688" y="4441825"/>
          <p14:tracePt t="105524" x="6254750" y="4432300"/>
          <p14:tracePt t="105535" x="6262688" y="4422775"/>
          <p14:tracePt t="105549" x="6281738" y="4413250"/>
          <p14:tracePt t="105556" x="6299200" y="4405313"/>
          <p14:tracePt t="105564" x="6318250" y="4386263"/>
          <p14:tracePt t="105570" x="6335713" y="4376738"/>
          <p14:tracePt t="105579" x="6345238" y="4376738"/>
          <p14:tracePt t="105586" x="6354763" y="4368800"/>
          <p14:tracePt t="105602" x="6381750" y="4359275"/>
          <p14:tracePt t="105724" x="6318250" y="4349750"/>
          <p14:tracePt t="105732" x="6072188" y="4349750"/>
          <p14:tracePt t="105740" x="5643563" y="4303713"/>
          <p14:tracePt t="105747" x="5105400" y="4232275"/>
          <p14:tracePt t="105755" x="4484688" y="4094163"/>
          <p14:tracePt t="105762" x="3765550" y="4021138"/>
          <p14:tracePt t="105770" x="2971800" y="3884613"/>
          <p14:tracePt t="105779" x="2297113" y="3665538"/>
          <p14:tracePt t="105786" x="1595438" y="3475038"/>
          <p14:tracePt t="105795" x="1003300" y="3302000"/>
          <p14:tracePt t="105802" x="565150" y="3182938"/>
          <p14:tracePt t="105810" x="382588" y="3163888"/>
          <p14:tracePt t="105818" x="265113" y="3155950"/>
          <p14:tracePt t="105827" x="246063" y="3146425"/>
          <p14:tracePt t="106036" x="236538" y="3136900"/>
          <p14:tracePt t="106050" x="236538" y="3127375"/>
          <p14:tracePt t="106058" x="236538" y="3100388"/>
          <p14:tracePt t="106067" x="282575" y="3100388"/>
          <p14:tracePt t="106078" x="373063" y="3063875"/>
          <p14:tracePt t="106084" x="446088" y="3063875"/>
          <p14:tracePt t="106094" x="555625" y="3046413"/>
          <p14:tracePt t="106099" x="684213" y="3036888"/>
          <p14:tracePt t="106110" x="811213" y="3036888"/>
          <p14:tracePt t="106115" x="939800" y="3036888"/>
          <p14:tracePt t="106126" x="1066800" y="3036888"/>
          <p14:tracePt t="106131" x="1176338" y="3009900"/>
          <p14:tracePt t="106138" x="1293813" y="3009900"/>
          <p14:tracePt t="106146" x="1366838" y="3009900"/>
          <p14:tracePt t="106155" x="1422400" y="3009900"/>
          <p14:tracePt t="106162" x="1431925" y="3009900"/>
          <p14:tracePt t="106210" x="1422400" y="3009900"/>
          <p14:tracePt t="106219" x="1412875" y="3009900"/>
          <p14:tracePt t="106226" x="1403350" y="3009900"/>
          <p14:tracePt t="106235" x="1376363" y="3009900"/>
          <p14:tracePt t="106258" x="1366838" y="3017838"/>
          <p14:tracePt t="106370" x="1366838" y="3027363"/>
          <p14:tracePt t="106378" x="1366838" y="3036888"/>
          <p14:tracePt t="106386" x="1366838" y="3054350"/>
          <p14:tracePt t="106394" x="1366838" y="3073400"/>
          <p14:tracePt t="106402" x="1339850" y="3100388"/>
          <p14:tracePt t="106410" x="1322388" y="3127375"/>
          <p14:tracePt t="106419" x="1322388" y="3136900"/>
          <p14:tracePt t="106426" x="1303338" y="3163888"/>
          <p14:tracePt t="106434" x="1293813" y="3200400"/>
          <p14:tracePt t="106442" x="1285875" y="3200400"/>
          <p14:tracePt t="106450" x="1266825" y="3219450"/>
          <p14:tracePt t="106458" x="1258888" y="3228975"/>
          <p14:tracePt t="106466" x="1249363" y="3246438"/>
          <p14:tracePt t="106474" x="1230313" y="3265488"/>
          <p14:tracePt t="106482" x="1222375" y="3273425"/>
          <p14:tracePt t="106622" x="1222375" y="3282950"/>
          <p14:tracePt t="106676" x="1222375" y="3302000"/>
          <p14:tracePt t="106722" x="1222375" y="3309938"/>
          <p14:tracePt t="107058" x="1222375" y="3319463"/>
          <p14:tracePt t="107067" x="1222375" y="3338513"/>
          <p14:tracePt t="107074" x="1222375" y="3346450"/>
          <p14:tracePt t="107083" x="1230313" y="3355975"/>
          <p14:tracePt t="107093" x="1249363" y="3365500"/>
          <p14:tracePt t="107098" x="1266825" y="3375025"/>
          <p14:tracePt t="107107" x="1285875" y="3392488"/>
          <p14:tracePt t="107122" x="1293813" y="3402013"/>
          <p14:tracePt t="107130" x="1303338" y="3411538"/>
          <p14:tracePt t="107275" x="1303338" y="3402013"/>
          <p14:tracePt t="107307" x="1303338" y="3392488"/>
          <p14:tracePt t="107323" x="1303338" y="3382963"/>
          <p14:tracePt t="107346" x="1303338" y="3365500"/>
          <p14:tracePt t="107378" x="1303338" y="3355975"/>
          <p14:tracePt t="107394" x="1303338" y="3346450"/>
          <p14:tracePt t="107410" x="1303338" y="3328988"/>
          <p14:tracePt t="107426" x="1303338" y="3319463"/>
          <p14:tracePt t="107442" x="1303338" y="3309938"/>
          <p14:tracePt t="107459" x="1303338" y="3302000"/>
          <p14:tracePt t="107468" x="1303338" y="3292475"/>
          <p14:tracePt t="107474" x="1303338" y="3282950"/>
          <p14:tracePt t="107482" x="1303338" y="3273425"/>
          <p14:tracePt t="107498" x="1303338" y="3255963"/>
          <p14:tracePt t="107507" x="1303338" y="3246438"/>
          <p14:tracePt t="107514" x="1303338" y="3236913"/>
          <p14:tracePt t="107531" x="1293813" y="3219450"/>
          <p14:tracePt t="107539" x="1285875" y="3209925"/>
          <p14:tracePt t="107547" x="1285875" y="3200400"/>
          <p14:tracePt t="107555" x="1285875" y="3182938"/>
          <p14:tracePt t="107563" x="1285875" y="3163888"/>
          <p14:tracePt t="107571" x="1285875" y="3155950"/>
          <p14:tracePt t="107587" x="1285875" y="3146425"/>
          <p14:tracePt t="107606" x="1285875" y="3127375"/>
          <p14:tracePt t="107611" x="1285875" y="3109913"/>
          <p14:tracePt t="107620" x="1285875" y="3100388"/>
          <p14:tracePt t="107626" x="1285875" y="3082925"/>
          <p14:tracePt t="107634" x="1285875" y="3073400"/>
          <p14:tracePt t="107650" x="1293813" y="3063875"/>
          <p14:tracePt t="107658" x="1303338" y="3054350"/>
          <p14:tracePt t="107665" x="1312863" y="3036888"/>
          <p14:tracePt t="107707" x="1322388" y="3036888"/>
          <p14:tracePt t="107724" x="1330325" y="3036888"/>
          <p14:tracePt t="107747" x="1330325" y="3046413"/>
          <p14:tracePt t="107755" x="1339850" y="3073400"/>
          <p14:tracePt t="107795" x="1339850" y="3082925"/>
          <p14:tracePt t="107908" x="1339850" y="3100388"/>
          <p14:tracePt t="107932" x="1339850" y="3119438"/>
          <p14:tracePt t="107948" x="1339850" y="3127375"/>
          <p14:tracePt t="107956" x="1339850" y="3146425"/>
          <p14:tracePt t="107963" x="1339850" y="3155950"/>
          <p14:tracePt t="107970" x="1339850" y="3163888"/>
          <p14:tracePt t="107994" x="1349375" y="3173413"/>
          <p14:tracePt t="108002" x="1358900" y="3192463"/>
          <p14:tracePt t="108034" x="1358900" y="3200400"/>
          <p14:tracePt t="108058" x="1358900" y="3209925"/>
          <p14:tracePt t="108075" x="1358900" y="3228975"/>
          <p14:tracePt t="108099" x="1358900" y="3236913"/>
          <p14:tracePt t="108108" x="1358900" y="3246438"/>
          <p14:tracePt t="108179" x="1349375" y="3273425"/>
          <p14:tracePt t="108195" x="1339850" y="3282950"/>
          <p14:tracePt t="108211" x="1339850" y="3292475"/>
          <p14:tracePt t="108220" x="1322388" y="3302000"/>
          <p14:tracePt t="108237" x="1312863" y="3302000"/>
          <p14:tracePt t="108254" x="1293813" y="3302000"/>
          <p14:tracePt t="108259" x="1276350" y="3319463"/>
          <p14:tracePt t="108283" x="1266825" y="3328988"/>
          <p14:tracePt t="108290" x="1258888" y="3328988"/>
          <p14:tracePt t="108300" x="1249363" y="3328988"/>
          <p14:tracePt t="108310" x="1239838" y="3328988"/>
          <p14:tracePt t="108453" x="1230313" y="3328988"/>
          <p14:tracePt t="108739" x="1230313" y="3319463"/>
          <p14:tracePt t="108764" x="1230313" y="3292475"/>
          <p14:tracePt t="108771" x="1230313" y="3282950"/>
          <p14:tracePt t="108780" x="1230313" y="3273425"/>
          <p14:tracePt t="108795" x="1230313" y="3265488"/>
          <p14:tracePt t="108803" x="1249363" y="3236913"/>
          <p14:tracePt t="108819" x="1258888" y="3236913"/>
          <p14:tracePt t="108835" x="1266825" y="3228975"/>
          <p14:tracePt t="108931" x="1266825" y="3236913"/>
          <p14:tracePt t="108939" x="1266825" y="3246438"/>
          <p14:tracePt t="108947" x="1266825" y="3255963"/>
          <p14:tracePt t="108955" x="1276350" y="3265488"/>
          <p14:tracePt t="108963" x="1276350" y="3273425"/>
          <p14:tracePt t="108971" x="1276350" y="3282950"/>
          <p14:tracePt t="109828" x="1276350" y="3319463"/>
          <p14:tracePt t="109843" x="1276350" y="3365500"/>
          <p14:tracePt t="109859" x="1276350" y="3375025"/>
          <p14:tracePt t="109874" x="1276350" y="3382963"/>
          <p14:tracePt t="110101" x="1276350" y="3375025"/>
          <p14:tracePt t="110108" x="1285875" y="3355975"/>
          <p14:tracePt t="110115" x="1293813" y="3346450"/>
          <p14:tracePt t="110127" x="1293813" y="3338513"/>
          <p14:tracePt t="110131" x="1303338" y="3319463"/>
          <p14:tracePt t="110755" x="1303338" y="3365500"/>
          <p14:tracePt t="110763" x="1303338" y="3411538"/>
          <p14:tracePt t="110771" x="1303338" y="3446463"/>
          <p14:tracePt t="110778" x="1303338" y="3502025"/>
          <p14:tracePt t="110786" x="1303338" y="3592513"/>
          <p14:tracePt t="110794" x="1303338" y="3665538"/>
          <p14:tracePt t="110802" x="1303338" y="3721100"/>
          <p14:tracePt t="110810" x="1303338" y="3784600"/>
          <p14:tracePt t="110818" x="1303338" y="3821113"/>
          <p14:tracePt t="110826" x="1285875" y="3857625"/>
          <p14:tracePt t="110834" x="1266825" y="3894138"/>
          <p14:tracePt t="110842" x="1249363" y="3940175"/>
          <p14:tracePt t="110850" x="1249363" y="3957638"/>
          <p14:tracePt t="110859" x="1222375" y="4003675"/>
          <p14:tracePt t="110867" x="1222375" y="4013200"/>
          <p14:tracePt t="110880" x="1212850" y="4049713"/>
          <p14:tracePt t="110883" x="1203325" y="4076700"/>
          <p14:tracePt t="110892" x="1203325" y="4094163"/>
          <p14:tracePt t="110899" x="1193800" y="4122738"/>
          <p14:tracePt t="110907" x="1193800" y="4140200"/>
          <p14:tracePt t="110914" x="1193800" y="4176713"/>
          <p14:tracePt t="110930" x="1193800" y="4186238"/>
          <p14:tracePt t="110938" x="1193800" y="4195763"/>
          <p14:tracePt t="111002" x="1193800" y="4213225"/>
          <p14:tracePt t="111019" x="1193800" y="4222750"/>
          <p14:tracePt t="111044" x="1193800" y="4232275"/>
          <p14:tracePt t="111051" x="1193800" y="4259263"/>
          <p14:tracePt t="111074" x="1193800" y="4268788"/>
          <p14:tracePt t="111090" x="1193800" y="4276725"/>
          <p14:tracePt t="111125" x="1193800" y="4295775"/>
          <p14:tracePt t="111210" x="1193800" y="4303713"/>
          <p14:tracePt t="111218" x="1193800" y="4313238"/>
          <p14:tracePt t="111226" x="1193800" y="4322763"/>
          <p14:tracePt t="111234" x="1193800" y="4332288"/>
          <p14:tracePt t="111242" x="1193800" y="4340225"/>
          <p14:tracePt t="111258" x="1193800" y="4349750"/>
          <p14:tracePt t="111266" x="1212850" y="4368800"/>
          <p14:tracePt t="111274" x="1212850" y="4376738"/>
          <p14:tracePt t="111282" x="1222375" y="4386263"/>
          <p14:tracePt t="111315" x="1222375" y="4395788"/>
          <p14:tracePt t="111341" x="1222375" y="4413250"/>
          <p14:tracePt t="111346" x="1222375" y="4422775"/>
          <p14:tracePt t="111354" x="1230313" y="4432300"/>
          <p14:tracePt t="111506" x="1239838" y="4441825"/>
          <p14:tracePt t="111514" x="1266825" y="4468813"/>
          <p14:tracePt t="111530" x="1285875" y="4478338"/>
          <p14:tracePt t="111546" x="1303338" y="4478338"/>
          <p14:tracePt t="111562" x="1312863" y="4478338"/>
          <p14:tracePt t="111874" x="1322388" y="4478338"/>
          <p14:tracePt t="112107" x="1322388" y="4468813"/>
          <p14:tracePt t="112426" x="1322388" y="4441825"/>
          <p14:tracePt t="112434" x="1322388" y="4432300"/>
          <p14:tracePt t="112442" x="1322388" y="4422775"/>
          <p14:tracePt t="112450" x="1322388" y="4405313"/>
          <p14:tracePt t="112458" x="1322388" y="4386263"/>
          <p14:tracePt t="112466" x="1322388" y="4359275"/>
          <p14:tracePt t="112474" x="1312863" y="4322763"/>
          <p14:tracePt t="112482" x="1303338" y="4295775"/>
          <p14:tracePt t="112490" x="1303338" y="4276725"/>
          <p14:tracePt t="112498" x="1293813" y="4222750"/>
          <p14:tracePt t="112506" x="1293813" y="4195763"/>
          <p14:tracePt t="112514" x="1293813" y="4149725"/>
          <p14:tracePt t="112523" x="1293813" y="4122738"/>
          <p14:tracePt t="112530" x="1293813" y="4076700"/>
          <p14:tracePt t="112538" x="1285875" y="4049713"/>
          <p14:tracePt t="112546" x="1285875" y="4013200"/>
          <p14:tracePt t="112554" x="1285875" y="3976688"/>
          <p14:tracePt t="112562" x="1285875" y="3948113"/>
          <p14:tracePt t="112570" x="1276350" y="3921125"/>
          <p14:tracePt t="112578" x="1276350" y="3894138"/>
          <p14:tracePt t="112586" x="1276350" y="3884613"/>
          <p14:tracePt t="112594" x="1276350" y="3857625"/>
          <p14:tracePt t="112602" x="1249363" y="3803650"/>
          <p14:tracePt t="112610" x="1249363" y="3784600"/>
          <p14:tracePt t="112618" x="1239838" y="3757613"/>
          <p14:tracePt t="112626" x="1239838" y="3721100"/>
          <p14:tracePt t="112634" x="1239838" y="3694113"/>
          <p14:tracePt t="112642" x="1239838" y="3657600"/>
          <p14:tracePt t="112650" x="1239838" y="3638550"/>
          <p14:tracePt t="112658" x="1230313" y="3602038"/>
          <p14:tracePt t="112667" x="1230313" y="3584575"/>
          <p14:tracePt t="112690" x="1222375" y="3556000"/>
          <p14:tracePt t="112714" x="1222375" y="3548063"/>
          <p14:tracePt t="112723" x="1222375" y="3538538"/>
          <p14:tracePt t="112739" x="1222375" y="3519488"/>
          <p14:tracePt t="112746" x="1222375" y="3511550"/>
          <p14:tracePt t="112754" x="1222375" y="3502025"/>
          <p14:tracePt t="112811" x="1222375" y="3482975"/>
          <p14:tracePt t="112852" x="1222375" y="3475038"/>
          <p14:tracePt t="112859" x="1222375" y="3465513"/>
          <p14:tracePt t="112878" x="1222375" y="3455988"/>
          <p14:tracePt t="112883" x="1222375" y="3429000"/>
          <p14:tracePt t="112898" x="1222375" y="3419475"/>
          <p14:tracePt t="112914" x="1222375" y="3402013"/>
          <p14:tracePt t="112924" x="1222375" y="3382963"/>
          <p14:tracePt t="112946" x="1230313" y="3365500"/>
          <p14:tracePt t="112973" x="1239838" y="3355975"/>
          <p14:tracePt t="112987" x="1249363" y="3338513"/>
          <p14:tracePt t="113010" x="1258888" y="3328988"/>
          <p14:tracePt t="113018" x="1258888" y="3309938"/>
          <p14:tracePt t="113026" x="1266825" y="3302000"/>
          <p14:tracePt t="113076" x="1266825" y="3292475"/>
          <p14:tracePt t="113106" x="1266825" y="3273425"/>
          <p14:tracePt t="113115" x="1276350" y="3255963"/>
          <p14:tracePt t="113123" x="1285875" y="3246438"/>
          <p14:tracePt t="113146" x="1285875" y="3228975"/>
          <p14:tracePt t="113154" x="1293813" y="3209925"/>
          <p14:tracePt t="113162" x="1293813" y="3200400"/>
          <p14:tracePt t="113170" x="1303338" y="3182938"/>
          <p14:tracePt t="113178" x="1339850" y="3155950"/>
          <p14:tracePt t="113186" x="1349375" y="3127375"/>
          <p14:tracePt t="113194" x="1395413" y="3082925"/>
          <p14:tracePt t="113202" x="1412875" y="3046413"/>
          <p14:tracePt t="113210" x="1449388" y="3000375"/>
          <p14:tracePt t="113218" x="1485900" y="2954338"/>
          <p14:tracePt t="113226" x="1512888" y="2927350"/>
          <p14:tracePt t="113234" x="1549400" y="2873375"/>
          <p14:tracePt t="113242" x="1558925" y="2854325"/>
          <p14:tracePt t="113250" x="1585913" y="2827338"/>
          <p14:tracePt t="113258" x="1585913" y="2808288"/>
          <p14:tracePt t="113266" x="1585913" y="2800350"/>
          <p14:tracePt t="113274" x="1585913" y="2790825"/>
          <p14:tracePt t="113389" x="1595438" y="2790825"/>
          <p14:tracePt t="113394" x="1604963" y="2781300"/>
          <p14:tracePt t="113402" x="1612900" y="2763838"/>
          <p14:tracePt t="113418" x="1622425" y="2744788"/>
          <p14:tracePt t="113434" x="1622425" y="2727325"/>
          <p14:tracePt t="113442" x="1622425" y="2717800"/>
          <p14:tracePt t="113450" x="1631950" y="2708275"/>
          <p14:tracePt t="113458" x="1641475" y="2698750"/>
          <p14:tracePt t="113675" x="1631950" y="2690813"/>
          <p14:tracePt t="113688" x="1604963" y="2690813"/>
          <p14:tracePt t="113692" x="1576388" y="2671763"/>
          <p14:tracePt t="113699" x="1541463" y="2654300"/>
          <p14:tracePt t="113707" x="1504950" y="2635250"/>
          <p14:tracePt t="113714" x="1439863" y="2589213"/>
          <p14:tracePt t="113725" x="1395413" y="2581275"/>
          <p14:tracePt t="113730" x="1349375" y="2535238"/>
          <p14:tracePt t="113739" x="1293813" y="2498725"/>
          <p14:tracePt t="113746" x="1266825" y="2462213"/>
          <p14:tracePt t="113755" x="1249363" y="2444750"/>
          <p14:tracePt t="113762" x="1239838" y="2425700"/>
          <p14:tracePt t="113770" x="1212850" y="2379663"/>
          <p14:tracePt t="113778" x="1203325" y="2379663"/>
          <p14:tracePt t="113786" x="1203325" y="2352675"/>
          <p14:tracePt t="113795" x="1203325" y="2335213"/>
          <p14:tracePt t="113803" x="1193800" y="2298700"/>
          <p14:tracePt t="113827" x="1193800" y="2289175"/>
          <p14:tracePt t="113835" x="1193800" y="2270125"/>
          <p14:tracePt t="113843" x="1193800" y="2252663"/>
          <p14:tracePt t="113851" x="1193800" y="2225675"/>
          <p14:tracePt t="113862" x="1193800" y="2206625"/>
          <p14:tracePt t="113867" x="1193800" y="2179638"/>
          <p14:tracePt t="113874" x="1193800" y="2160588"/>
          <p14:tracePt t="113882" x="1193800" y="2133600"/>
          <p14:tracePt t="113891" x="1193800" y="2116138"/>
          <p14:tracePt t="113898" x="1212850" y="2089150"/>
          <p14:tracePt t="113914" x="1222375" y="2079625"/>
          <p14:tracePt t="113924" x="1230313" y="2070100"/>
          <p14:tracePt t="113930" x="1249363" y="2052638"/>
          <p14:tracePt t="113939" x="1258888" y="2052638"/>
          <p14:tracePt t="113946" x="1285875" y="2033588"/>
          <p14:tracePt t="113955" x="1312863" y="2033588"/>
          <p14:tracePt t="113962" x="1358900" y="2024063"/>
          <p14:tracePt t="113970" x="1385888" y="2024063"/>
          <p14:tracePt t="113978" x="1412875" y="2024063"/>
          <p14:tracePt t="113986" x="1458913" y="2024063"/>
          <p14:tracePt t="114002" x="1495425" y="2024063"/>
          <p14:tracePt t="114010" x="1512888" y="2024063"/>
          <p14:tracePt t="114018" x="1549400" y="2024063"/>
          <p14:tracePt t="114026" x="1549400" y="2033588"/>
          <p14:tracePt t="114034" x="1558925" y="2070100"/>
          <p14:tracePt t="114042" x="1595438" y="2097088"/>
          <p14:tracePt t="114050" x="1612900" y="2133600"/>
          <p14:tracePt t="114059" x="1631950" y="2152650"/>
          <p14:tracePt t="114066" x="1668463" y="2160588"/>
          <p14:tracePt t="114074" x="1685925" y="2179638"/>
          <p14:tracePt t="114082" x="1704975" y="2189163"/>
          <p14:tracePt t="114091" x="1731963" y="2206625"/>
          <p14:tracePt t="114098" x="1751013" y="2225675"/>
          <p14:tracePt t="114111" x="1768475" y="2233613"/>
          <p14:tracePt t="114115" x="1778000" y="2243138"/>
          <p14:tracePt t="114127" x="1795463" y="2262188"/>
          <p14:tracePt t="114131" x="1804988" y="2270125"/>
          <p14:tracePt t="114143" x="1824038" y="2289175"/>
          <p14:tracePt t="114147" x="1841500" y="2306638"/>
          <p14:tracePt t="114155" x="1851025" y="2325688"/>
          <p14:tracePt t="114162" x="1860550" y="2362200"/>
          <p14:tracePt t="114170" x="1878013" y="2379663"/>
          <p14:tracePt t="114186" x="1878013" y="2398713"/>
          <p14:tracePt t="114410" x="1878013" y="2435225"/>
          <p14:tracePt t="114418" x="1878013" y="2481263"/>
          <p14:tracePt t="114426" x="1851025" y="2508250"/>
          <p14:tracePt t="114434" x="1814513" y="2525713"/>
          <p14:tracePt t="114442" x="1758950" y="2554288"/>
          <p14:tracePt t="114450" x="1731963" y="2571750"/>
          <p14:tracePt t="114458" x="1695450" y="2581275"/>
          <p14:tracePt t="114466" x="1658938" y="2589213"/>
          <p14:tracePt t="114474" x="1612900" y="2617788"/>
          <p14:tracePt t="114482" x="1576388" y="2625725"/>
          <p14:tracePt t="114490" x="1558925" y="2625725"/>
          <p14:tracePt t="114498" x="1541463" y="2635250"/>
          <p14:tracePt t="114580" x="1531938" y="2608263"/>
          <p14:tracePt t="114592" x="1512888" y="2562225"/>
          <p14:tracePt t="114842" x="1522413" y="2571750"/>
          <p14:tracePt t="114916" x="1531938" y="2571750"/>
          <p14:tracePt t="116572" x="1531938" y="2598738"/>
          <p14:tracePt t="116579" x="1531938" y="2671763"/>
          <p14:tracePt t="116591" x="1531938" y="2744788"/>
          <p14:tracePt t="116594" x="1531938" y="2781300"/>
          <p14:tracePt t="116603" x="1522413" y="2844800"/>
          <p14:tracePt t="116611" x="1504950" y="2917825"/>
          <p14:tracePt t="116619" x="1485900" y="2982913"/>
          <p14:tracePt t="116629" x="1476375" y="3036888"/>
          <p14:tracePt t="116634" x="1476375" y="3090863"/>
          <p14:tracePt t="116642" x="1476375" y="3136900"/>
          <p14:tracePt t="116650" x="1468438" y="3182938"/>
          <p14:tracePt t="116658" x="1449388" y="3209925"/>
          <p14:tracePt t="116666" x="1431925" y="3255963"/>
          <p14:tracePt t="116674" x="1422400" y="3309938"/>
          <p14:tracePt t="116682" x="1422400" y="3355975"/>
          <p14:tracePt t="116690" x="1422400" y="3365500"/>
          <p14:tracePt t="116699" x="1422400" y="3402013"/>
          <p14:tracePt t="116709" x="1422400" y="3411538"/>
          <p14:tracePt t="116729" x="1422400" y="3429000"/>
          <p14:tracePt t="116731" x="1422400" y="3438525"/>
          <p14:tracePt t="116742" x="1422400" y="3446463"/>
          <p14:tracePt t="116759" x="1422400" y="3455988"/>
          <p14:tracePt t="116772" x="1422400" y="3475038"/>
          <p14:tracePt t="116795" x="1422400" y="3492500"/>
          <p14:tracePt t="116809" x="1422400" y="3511550"/>
          <p14:tracePt t="116819" x="1422400" y="3519488"/>
          <p14:tracePt t="116851" x="1422400" y="3529013"/>
          <p14:tracePt t="116875" x="1422400" y="3538538"/>
          <p14:tracePt t="116883" x="1422400" y="3556000"/>
          <p14:tracePt t="116891" x="1422400" y="3575050"/>
          <p14:tracePt t="116898" x="1431925" y="3575050"/>
          <p14:tracePt t="116907" x="1439863" y="3602038"/>
          <p14:tracePt t="116914" x="1449388" y="3621088"/>
          <p14:tracePt t="116923" x="1449388" y="3657600"/>
          <p14:tracePt t="116930" x="1458913" y="3675063"/>
          <p14:tracePt t="116939" x="1458913" y="3702050"/>
          <p14:tracePt t="116946" x="1485900" y="3730625"/>
          <p14:tracePt t="116954" x="1485900" y="3748088"/>
          <p14:tracePt t="116962" x="1485900" y="3767138"/>
          <p14:tracePt t="116970" x="1495425" y="3784600"/>
          <p14:tracePt t="116978" x="1495425" y="3794125"/>
          <p14:tracePt t="117002" x="1495425" y="3803650"/>
          <p14:tracePt t="117027" x="1504950" y="3821113"/>
          <p14:tracePt t="117034" x="1504950" y="3830638"/>
          <p14:tracePt t="117042" x="1504950" y="3840163"/>
          <p14:tracePt t="117050" x="1504950" y="3848100"/>
          <p14:tracePt t="117058" x="1522413" y="3867150"/>
          <p14:tracePt t="117066" x="1522413" y="3875088"/>
          <p14:tracePt t="117075" x="1531938" y="3894138"/>
          <p14:tracePt t="117082" x="1531938" y="3911600"/>
          <p14:tracePt t="117092" x="1531938" y="3921125"/>
          <p14:tracePt t="117098" x="1541463" y="3930650"/>
          <p14:tracePt t="117236" x="1549400" y="3930650"/>
          <p14:tracePt t="117243" x="1568450" y="3930650"/>
          <p14:tracePt t="117251" x="1585913" y="3911600"/>
          <p14:tracePt t="117260" x="1622425" y="3857625"/>
          <p14:tracePt t="117266" x="1631950" y="3821113"/>
          <p14:tracePt t="117274" x="1631950" y="3794125"/>
          <p14:tracePt t="117282" x="1641475" y="3748088"/>
          <p14:tracePt t="117290" x="1641475" y="3694113"/>
          <p14:tracePt t="117298" x="1641475" y="3657600"/>
          <p14:tracePt t="117306" x="1641475" y="3638550"/>
          <p14:tracePt t="117314" x="1641475" y="3592513"/>
          <p14:tracePt t="117330" x="1641475" y="3565525"/>
          <p14:tracePt t="117340" x="1641475" y="3556000"/>
          <p14:tracePt t="117346" x="1641475" y="3548063"/>
          <p14:tracePt t="117354" x="1641475" y="3529013"/>
          <p14:tracePt t="117370" x="1641475" y="3519488"/>
          <p14:tracePt t="117378" x="1641475" y="3511550"/>
          <p14:tracePt t="117386" x="1641475" y="3492500"/>
          <p14:tracePt t="117394" x="1641475" y="3482975"/>
          <p14:tracePt t="117402" x="1641475" y="3465513"/>
          <p14:tracePt t="117411" x="1641475" y="3446463"/>
          <p14:tracePt t="117419" x="1641475" y="3429000"/>
          <p14:tracePt t="117429" x="1641475" y="3419475"/>
          <p14:tracePt t="117435" x="1641475" y="3402013"/>
          <p14:tracePt t="117443" x="1649413" y="3382963"/>
          <p14:tracePt t="117547" x="1649413" y="3402013"/>
          <p14:tracePt t="117555" x="1649413" y="3429000"/>
          <p14:tracePt t="117563" x="1649413" y="3475038"/>
          <p14:tracePt t="117571" x="1677988" y="3529013"/>
          <p14:tracePt t="117579" x="1677988" y="3584575"/>
          <p14:tracePt t="117587" x="1677988" y="3638550"/>
          <p14:tracePt t="117596" x="1677988" y="3721100"/>
          <p14:tracePt t="117602" x="1677988" y="3775075"/>
          <p14:tracePt t="117610" x="1677988" y="3830638"/>
          <p14:tracePt t="117618" x="1677988" y="3884613"/>
          <p14:tracePt t="117627" x="1677988" y="3957638"/>
          <p14:tracePt t="117635" x="1677988" y="4013200"/>
          <p14:tracePt t="117643" x="1677988" y="4057650"/>
          <p14:tracePt t="117651" x="1677988" y="4113213"/>
          <p14:tracePt t="117661" x="1677988" y="4149725"/>
          <p14:tracePt t="117667" x="1685925" y="4186238"/>
          <p14:tracePt t="117677" x="1695450" y="4213225"/>
          <p14:tracePt t="117683" x="1695450" y="4222750"/>
          <p14:tracePt t="117693" x="1695450" y="4232275"/>
          <p14:tracePt t="117699" x="1695450" y="4240213"/>
          <p14:tracePt t="118570" x="1722438" y="4240213"/>
          <p14:tracePt t="118578" x="1758950" y="4222750"/>
          <p14:tracePt t="118586" x="1795463" y="4140200"/>
          <p14:tracePt t="118595" x="1841500" y="4122738"/>
          <p14:tracePt t="118602" x="1924050" y="4094163"/>
          <p14:tracePt t="118610" x="1968500" y="4057650"/>
          <p14:tracePt t="118618" x="2024063" y="4049713"/>
          <p14:tracePt t="118626" x="2070100" y="4013200"/>
          <p14:tracePt t="118634" x="2106613" y="4003675"/>
          <p14:tracePt t="118643" x="2143125" y="3984625"/>
          <p14:tracePt t="118650" x="2170113" y="3967163"/>
          <p14:tracePt t="118658" x="2187575" y="3957638"/>
          <p14:tracePt t="118674" x="2197100" y="3957638"/>
          <p14:tracePt t="118682" x="2224088" y="3948113"/>
          <p14:tracePt t="118698" x="2233613" y="3940175"/>
          <p14:tracePt t="118707" x="2270125" y="3930650"/>
          <p14:tracePt t="118714" x="2306638" y="3911600"/>
          <p14:tracePt t="118723" x="2324100" y="3911600"/>
          <p14:tracePt t="118730" x="2379663" y="3903663"/>
          <p14:tracePt t="118739" x="2397125" y="3903663"/>
          <p14:tracePt t="118747" x="2433638" y="3894138"/>
          <p14:tracePt t="118759" x="2516188" y="3867150"/>
          <p14:tracePt t="118763" x="2543175" y="3867150"/>
          <p14:tracePt t="118772" x="2562225" y="3867150"/>
          <p14:tracePt t="118782" x="2589213" y="3867150"/>
          <p14:tracePt t="118787" x="2598738" y="3857625"/>
          <p14:tracePt t="118868" x="2606675" y="3857625"/>
          <p14:tracePt t="118908" x="2606675" y="3867150"/>
          <p14:tracePt t="118917" x="2606675" y="3884613"/>
          <p14:tracePt t="118924" x="2589213" y="3903663"/>
          <p14:tracePt t="118933" x="2570163" y="3911600"/>
          <p14:tracePt t="118939" x="2552700" y="3921125"/>
          <p14:tracePt t="118946" x="2516188" y="3930650"/>
          <p14:tracePt t="118954" x="2462213" y="3948113"/>
          <p14:tracePt t="118962" x="2443163" y="3948113"/>
          <p14:tracePt t="118970" x="2406650" y="3967163"/>
          <p14:tracePt t="118978" x="2389188" y="3967163"/>
          <p14:tracePt t="118986" x="2352675" y="3976688"/>
          <p14:tracePt t="119002" x="2343150" y="3976688"/>
          <p14:tracePt t="119059" x="2333625" y="3976688"/>
          <p14:tracePt t="119067" x="2324100" y="3984625"/>
          <p14:tracePt t="119099" x="2316163" y="3994150"/>
          <p14:tracePt t="119115" x="2306638" y="3994150"/>
          <p14:tracePt t="119124" x="2297113" y="4003675"/>
          <p14:tracePt t="119140" x="2287588" y="4013200"/>
          <p14:tracePt t="119156" x="2287588" y="4021138"/>
          <p14:tracePt t="119260" x="2306638" y="4021138"/>
          <p14:tracePt t="119268" x="2352675" y="4021138"/>
          <p14:tracePt t="119275" x="2370138" y="4021138"/>
          <p14:tracePt t="119283" x="2425700" y="4057650"/>
          <p14:tracePt t="119291" x="2452688" y="4057650"/>
          <p14:tracePt t="119299" x="2498725" y="4076700"/>
          <p14:tracePt t="119308" x="2525713" y="4086225"/>
          <p14:tracePt t="119315" x="2562225" y="4113213"/>
          <p14:tracePt t="119324" x="2570163" y="4113213"/>
          <p14:tracePt t="119355" x="2579688" y="4122738"/>
          <p14:tracePt t="119387" x="2579688" y="4140200"/>
          <p14:tracePt t="119397" x="2579688" y="4149725"/>
          <p14:tracePt t="119403" x="2579688" y="4176713"/>
          <p14:tracePt t="119412" x="2579688" y="4195763"/>
          <p14:tracePt t="119419" x="2579688" y="4222750"/>
          <p14:tracePt t="119427" x="2579688" y="4249738"/>
          <p14:tracePt t="119435" x="2579688" y="4276725"/>
          <p14:tracePt t="119443" x="2562225" y="4322763"/>
          <p14:tracePt t="119451" x="2525713" y="4386263"/>
          <p14:tracePt t="119459" x="2462213" y="4459288"/>
          <p14:tracePt t="119467" x="2360613" y="4514850"/>
          <p14:tracePt t="119475" x="2260600" y="4568825"/>
          <p14:tracePt t="119483" x="2143125" y="4614863"/>
          <p14:tracePt t="119493" x="2051050" y="4641850"/>
          <p14:tracePt t="119499" x="1941513" y="4641850"/>
          <p14:tracePt t="119507" x="1841500" y="4651375"/>
          <p14:tracePt t="119515" x="1714500" y="4651375"/>
          <p14:tracePt t="119524" x="1658938" y="4651375"/>
          <p14:tracePt t="119531" x="1531938" y="4651375"/>
          <p14:tracePt t="119540" x="1403350" y="4614863"/>
          <p14:tracePt t="119546" x="1303338" y="4578350"/>
          <p14:tracePt t="119554" x="1222375" y="4522788"/>
          <p14:tracePt t="119562" x="1157288" y="4468813"/>
          <p14:tracePt t="119570" x="1093788" y="4413250"/>
          <p14:tracePt t="119578" x="1057275" y="4386263"/>
          <p14:tracePt t="119588" x="1047750" y="4349750"/>
          <p14:tracePt t="119597" x="1030288" y="4313238"/>
          <p14:tracePt t="119603" x="1011238" y="4276725"/>
          <p14:tracePt t="119617" x="993775" y="4240213"/>
          <p14:tracePt t="119618" x="993775" y="4203700"/>
          <p14:tracePt t="119626" x="984250" y="4149725"/>
          <p14:tracePt t="119634" x="984250" y="4094163"/>
          <p14:tracePt t="119642" x="974725" y="4049713"/>
          <p14:tracePt t="119650" x="974725" y="4021138"/>
          <p14:tracePt t="119658" x="974725" y="3984625"/>
          <p14:tracePt t="119666" x="974725" y="3930650"/>
          <p14:tracePt t="119674" x="974725" y="3875088"/>
          <p14:tracePt t="119682" x="947738" y="3811588"/>
          <p14:tracePt t="119690" x="947738" y="3738563"/>
          <p14:tracePt t="119698" x="947738" y="3648075"/>
          <p14:tracePt t="119707" x="947738" y="3565525"/>
          <p14:tracePt t="119714" x="947738" y="3492500"/>
          <p14:tracePt t="119724" x="947738" y="3438525"/>
          <p14:tracePt t="119730" x="947738" y="3365500"/>
          <p14:tracePt t="119739" x="947738" y="3273425"/>
          <p14:tracePt t="119746" x="966788" y="3192463"/>
          <p14:tracePt t="119754" x="974725" y="3155950"/>
          <p14:tracePt t="119762" x="993775" y="3109913"/>
          <p14:tracePt t="119771" x="1011238" y="3090863"/>
          <p14:tracePt t="119778" x="1020763" y="3073400"/>
          <p14:tracePt t="119786" x="1020763" y="3063875"/>
          <p14:tracePt t="119802" x="1030288" y="3063875"/>
          <p14:tracePt t="119810" x="1047750" y="3054350"/>
          <p14:tracePt t="119819" x="1057275" y="3046413"/>
          <p14:tracePt t="119826" x="1076325" y="3036888"/>
          <p14:tracePt t="119835" x="1093788" y="3036888"/>
          <p14:tracePt t="119842" x="1130300" y="3036888"/>
          <p14:tracePt t="119850" x="1176338" y="3036888"/>
          <p14:tracePt t="119858" x="1239838" y="3036888"/>
          <p14:tracePt t="119876" x="1395413" y="3036888"/>
          <p14:tracePt t="119882" x="1485900" y="3036888"/>
          <p14:tracePt t="119891" x="1558925" y="3036888"/>
          <p14:tracePt t="119898" x="1641475" y="3054350"/>
          <p14:tracePt t="119907" x="1714500" y="3082925"/>
          <p14:tracePt t="119914" x="1814513" y="3119438"/>
          <p14:tracePt t="119923" x="1868488" y="3136900"/>
          <p14:tracePt t="119930" x="1951038" y="3146425"/>
          <p14:tracePt t="119940" x="2014538" y="3173413"/>
          <p14:tracePt t="119946" x="2070100" y="3182938"/>
          <p14:tracePt t="119955" x="2133600" y="3209925"/>
          <p14:tracePt t="119962" x="2151063" y="3209925"/>
          <p14:tracePt t="119970" x="2197100" y="3228975"/>
          <p14:tracePt t="119978" x="2233613" y="3236913"/>
          <p14:tracePt t="119986" x="2279650" y="3265488"/>
          <p14:tracePt t="119994" x="2297113" y="3273425"/>
          <p14:tracePt t="120002" x="2333625" y="3292475"/>
          <p14:tracePt t="120018" x="2352675" y="3302000"/>
          <p14:tracePt t="120026" x="2389188" y="3302000"/>
          <p14:tracePt t="120034" x="2416175" y="3309938"/>
          <p14:tracePt t="120042" x="2433638" y="3309938"/>
          <p14:tracePt t="120051" x="2470150" y="3309938"/>
          <p14:tracePt t="120058" x="2516188" y="3328988"/>
          <p14:tracePt t="120066" x="2533650" y="3328988"/>
          <p14:tracePt t="120074" x="2589213" y="3328988"/>
          <p14:tracePt t="120082" x="2606675" y="3328988"/>
          <p14:tracePt t="120090" x="2635250" y="3328988"/>
          <p14:tracePt t="120098" x="2652713" y="3328988"/>
          <p14:tracePt t="120108" x="2679700" y="3328988"/>
          <p14:tracePt t="120115" x="2689225" y="3328988"/>
          <p14:tracePt t="120123" x="2716213" y="3328988"/>
          <p14:tracePt t="120130" x="2725738" y="3328988"/>
          <p14:tracePt t="120139" x="2744788" y="3328988"/>
          <p14:tracePt t="120154" x="2752725" y="3328988"/>
          <p14:tracePt t="120234" x="2762250" y="3328988"/>
          <p14:tracePt t="120242" x="2798763" y="3302000"/>
          <p14:tracePt t="120250" x="2825750" y="3273425"/>
          <p14:tracePt t="120258" x="2889250" y="3200400"/>
          <p14:tracePt t="120267" x="2954338" y="3163888"/>
          <p14:tracePt t="120275" x="3044825" y="3090863"/>
          <p14:tracePt t="120283" x="3108325" y="3054350"/>
          <p14:tracePt t="120291" x="3171825" y="3017838"/>
          <p14:tracePt t="120300" x="3273425" y="2963863"/>
          <p14:tracePt t="120306" x="3346450" y="2936875"/>
          <p14:tracePt t="120314" x="3409950" y="2900363"/>
          <p14:tracePt t="120324" x="3455988" y="2881313"/>
          <p14:tracePt t="120330" x="3482975" y="2873375"/>
          <p14:tracePt t="120339" x="3500438" y="2873375"/>
          <p14:tracePt t="120505" x="3500438" y="2890838"/>
          <p14:tracePt t="120506" x="3490913" y="2917825"/>
          <p14:tracePt t="120515" x="3473450" y="2963863"/>
          <p14:tracePt t="120526" x="3463925" y="2982913"/>
          <p14:tracePt t="120531" x="3436938" y="3000375"/>
          <p14:tracePt t="120542" x="3409950" y="3036888"/>
          <p14:tracePt t="120547" x="3390900" y="3063875"/>
          <p14:tracePt t="120557" x="3363913" y="3100388"/>
          <p14:tracePt t="120570" x="3346450" y="3119438"/>
          <p14:tracePt t="120578" x="3327400" y="3136900"/>
          <p14:tracePt t="120594" x="3317875" y="3146425"/>
          <p14:tracePt t="120830" x="3346450" y="3146425"/>
          <p14:tracePt t="120836" x="3427413" y="3119438"/>
          <p14:tracePt t="120844" x="3500438" y="3119438"/>
          <p14:tracePt t="120851" x="3582988" y="3090863"/>
          <p14:tracePt t="120858" x="3646488" y="3073400"/>
          <p14:tracePt t="120867" x="3702050" y="3054350"/>
          <p14:tracePt t="120877" x="3738563" y="3054350"/>
          <p14:tracePt t="120891" x="3746500" y="3046413"/>
          <p14:tracePt t="120956" x="3746500" y="3063875"/>
          <p14:tracePt t="120964" x="3746500" y="3109913"/>
          <p14:tracePt t="120973" x="3729038" y="3127375"/>
          <p14:tracePt t="120980" x="3729038" y="3155950"/>
          <p14:tracePt t="120987" x="3719513" y="3163888"/>
          <p14:tracePt t="120995" x="3709988" y="3192463"/>
          <p14:tracePt t="121002" x="3702050" y="3209925"/>
          <p14:tracePt t="121010" x="3683000" y="3219450"/>
          <p14:tracePt t="121018" x="3683000" y="3246438"/>
          <p14:tracePt t="121026" x="3673475" y="3255963"/>
          <p14:tracePt t="121034" x="3665538" y="3265488"/>
          <p14:tracePt t="121042" x="3646488" y="3302000"/>
          <p14:tracePt t="121050" x="3636963" y="3309938"/>
          <p14:tracePt t="121058" x="3636963" y="3319463"/>
          <p14:tracePt t="121066" x="3619500" y="3346450"/>
          <p14:tracePt t="121074" x="3609975" y="3355975"/>
          <p14:tracePt t="121098" x="3600450" y="3355975"/>
          <p14:tracePt t="121123" x="3582988" y="3365500"/>
          <p14:tracePt t="121130" x="3573463" y="3375025"/>
          <p14:tracePt t="121140" x="3563938" y="3375025"/>
          <p14:tracePt t="121146" x="3546475" y="3375025"/>
          <p14:tracePt t="121154" x="3519488" y="3375025"/>
          <p14:tracePt t="121162" x="3500438" y="3382963"/>
          <p14:tracePt t="121171" x="3473450" y="3382963"/>
          <p14:tracePt t="121179" x="3463925" y="3382963"/>
          <p14:tracePt t="121195" x="3455988" y="3382963"/>
          <p14:tracePt t="121203" x="3436938" y="3382963"/>
          <p14:tracePt t="121218" x="3419475" y="3382963"/>
          <p14:tracePt t="121234" x="3409950" y="3365500"/>
          <p14:tracePt t="121242" x="3409950" y="3346450"/>
          <p14:tracePt t="121250" x="3409950" y="3338513"/>
          <p14:tracePt t="121258" x="3409950" y="3328988"/>
          <p14:tracePt t="121275" x="3409950" y="3309938"/>
          <p14:tracePt t="121283" x="3409950" y="3302000"/>
          <p14:tracePt t="121291" x="3409950" y="3282950"/>
          <p14:tracePt t="121299" x="3409950" y="3265488"/>
          <p14:tracePt t="121308" x="3409950" y="3246438"/>
          <p14:tracePt t="121315" x="3400425" y="3219450"/>
          <p14:tracePt t="121332" x="3400425" y="3200400"/>
          <p14:tracePt t="121343" x="3400425" y="3173413"/>
          <p14:tracePt t="121348" x="3400425" y="3163888"/>
          <p14:tracePt t="121361" x="3400425" y="3146425"/>
          <p14:tracePt t="121363" x="3400425" y="3119438"/>
          <p14:tracePt t="121372" x="3400425" y="3100388"/>
          <p14:tracePt t="121380" x="3400425" y="3082925"/>
          <p14:tracePt t="121392" x="3400425" y="3073400"/>
          <p14:tracePt t="121395" x="3400425" y="3063875"/>
          <p14:tracePt t="121403" x="3400425" y="3054350"/>
          <p14:tracePt t="121410" x="3400425" y="3046413"/>
          <p14:tracePt t="121418" x="3400425" y="3036888"/>
          <p14:tracePt t="121434" x="3427413" y="3017838"/>
          <p14:tracePt t="121450" x="3436938" y="3009900"/>
          <p14:tracePt t="121466" x="3455988" y="3009900"/>
          <p14:tracePt t="121475" x="3463925" y="3009900"/>
          <p14:tracePt t="121482" x="3473450" y="3009900"/>
          <p14:tracePt t="121506" x="3490913" y="3009900"/>
          <p14:tracePt t="121514" x="3509963" y="3009900"/>
          <p14:tracePt t="121523" x="3556000" y="3009900"/>
          <p14:tracePt t="121530" x="3563938" y="3027363"/>
          <p14:tracePt t="121539" x="3573463" y="3036888"/>
          <p14:tracePt t="121546" x="3592513" y="3054350"/>
          <p14:tracePt t="121554" x="3609975" y="3082925"/>
          <p14:tracePt t="121562" x="3609975" y="3090863"/>
          <p14:tracePt t="121570" x="3619500" y="3127375"/>
          <p14:tracePt t="121578" x="3619500" y="3155950"/>
          <p14:tracePt t="121586" x="3629025" y="3173413"/>
          <p14:tracePt t="121594" x="3629025" y="3182938"/>
          <p14:tracePt t="121602" x="3629025" y="3219450"/>
          <p14:tracePt t="121610" x="3629025" y="3246438"/>
          <p14:tracePt t="121618" x="3629025" y="3265488"/>
          <p14:tracePt t="121626" x="3629025" y="3282950"/>
          <p14:tracePt t="121634" x="3609975" y="3319463"/>
          <p14:tracePt t="121642" x="3600450" y="3328988"/>
          <p14:tracePt t="121650" x="3556000" y="3365500"/>
          <p14:tracePt t="121658" x="3546475" y="3375025"/>
          <p14:tracePt t="121666" x="3527425" y="3382963"/>
          <p14:tracePt t="121674" x="3482975" y="3402013"/>
          <p14:tracePt t="121682" x="3455988" y="3402013"/>
          <p14:tracePt t="121691" x="3419475" y="3411538"/>
          <p14:tracePt t="121702" x="3400425" y="3411538"/>
          <p14:tracePt t="121706" x="3373438" y="3411538"/>
          <p14:tracePt t="121714" x="3363913" y="3411538"/>
          <p14:tracePt t="121795" x="3354388" y="3411538"/>
          <p14:tracePt t="121811" x="3317875" y="3411538"/>
          <p14:tracePt t="121819" x="3281363" y="3402013"/>
          <p14:tracePt t="121827" x="3273425" y="3392488"/>
          <p14:tracePt t="122131" x="3244850" y="3392488"/>
          <p14:tracePt t="122139" x="3208338" y="3392488"/>
          <p14:tracePt t="122146" x="3154363" y="3392488"/>
          <p14:tracePt t="122154" x="3100388" y="3402013"/>
          <p14:tracePt t="122162" x="3054350" y="3411538"/>
          <p14:tracePt t="122170" x="3017838" y="3411538"/>
          <p14:tracePt t="122178" x="2998788" y="3411538"/>
          <p14:tracePt t="122186" x="2954338" y="3411538"/>
          <p14:tracePt t="122194" x="2925763" y="3411538"/>
          <p14:tracePt t="122202" x="2908300" y="3411538"/>
          <p14:tracePt t="122210" x="2898775" y="3411538"/>
          <p14:tracePt t="122218" x="2889250" y="3411538"/>
          <p14:tracePt t="122226" x="2881313" y="3419475"/>
          <p14:tracePt t="122234" x="2871788" y="3419475"/>
          <p14:tracePt t="122242" x="2862263" y="3419475"/>
          <p14:tracePt t="122250" x="2844800" y="3419475"/>
          <p14:tracePt t="122258" x="2835275" y="3419475"/>
          <p14:tracePt t="122266" x="2835275" y="3429000"/>
          <p14:tracePt t="122274" x="2808288" y="3429000"/>
          <p14:tracePt t="122282" x="2789238" y="3429000"/>
          <p14:tracePt t="122290" x="2752725" y="3455988"/>
          <p14:tracePt t="122298" x="2725738" y="3455988"/>
          <p14:tracePt t="122307" x="2689225" y="3455988"/>
          <p14:tracePt t="122314" x="2635250" y="3465513"/>
          <p14:tracePt t="122323" x="2589213" y="3465513"/>
          <p14:tracePt t="122331" x="2516188" y="3475038"/>
          <p14:tracePt t="122344" x="2425700" y="3492500"/>
          <p14:tracePt t="122348" x="2316163" y="3492500"/>
          <p14:tracePt t="122360" x="2170113" y="3492500"/>
          <p14:tracePt t="122363" x="2005013" y="3492500"/>
          <p14:tracePt t="122374" x="1841500" y="3492500"/>
          <p14:tracePt t="122378" x="1658938" y="3492500"/>
          <p14:tracePt t="122386" x="1495425" y="3492500"/>
          <p14:tracePt t="122394" x="1339850" y="3492500"/>
          <p14:tracePt t="122403" x="1157288" y="3492500"/>
          <p14:tracePt t="122410" x="1011238" y="3492500"/>
          <p14:tracePt t="122418" x="903288" y="3492500"/>
          <p14:tracePt t="122426" x="774700" y="3492500"/>
          <p14:tracePt t="122434" x="701675" y="3492500"/>
          <p14:tracePt t="122442" x="638175" y="3482975"/>
          <p14:tracePt t="122450" x="620713" y="3482975"/>
          <p14:tracePt t="122588" x="655638" y="3482975"/>
          <p14:tracePt t="122594" x="674688" y="3482975"/>
          <p14:tracePt t="122602" x="711200" y="3465513"/>
          <p14:tracePt t="122610" x="757238" y="3465513"/>
          <p14:tracePt t="122618" x="793750" y="3465513"/>
          <p14:tracePt t="122626" x="811213" y="3465513"/>
          <p14:tracePt t="122634" x="847725" y="3465513"/>
          <p14:tracePt t="122650" x="857250" y="3465513"/>
          <p14:tracePt t="122667" x="866775" y="3465513"/>
          <p14:tracePt t="122764" x="884238" y="3465513"/>
          <p14:tracePt t="122773" x="893763" y="3465513"/>
          <p14:tracePt t="122780" x="911225" y="3465513"/>
          <p14:tracePt t="122794" x="939800" y="3465513"/>
          <p14:tracePt t="122802" x="974725" y="3465513"/>
          <p14:tracePt t="122810" x="993775" y="3455988"/>
          <p14:tracePt t="122818" x="1030288" y="3455988"/>
          <p14:tracePt t="122826" x="1039813" y="3446463"/>
          <p14:tracePt t="122834" x="1076325" y="3446463"/>
          <p14:tracePt t="122842" x="1093788" y="3446463"/>
          <p14:tracePt t="122850" x="1120775" y="3438525"/>
          <p14:tracePt t="122858" x="1139825" y="3438525"/>
          <p14:tracePt t="122866" x="1166813" y="3438525"/>
          <p14:tracePt t="122875" x="1185863" y="3429000"/>
          <p14:tracePt t="122882" x="1193800" y="3419475"/>
          <p14:tracePt t="123212" x="1222375" y="3419475"/>
          <p14:tracePt t="123223" x="1293813" y="3419475"/>
          <p14:tracePt t="123226" x="1422400" y="3419475"/>
          <p14:tracePt t="123234" x="1576388" y="3419475"/>
          <p14:tracePt t="123242" x="1804988" y="3419475"/>
          <p14:tracePt t="123250" x="2060575" y="3419475"/>
          <p14:tracePt t="123258" x="2360613" y="3419475"/>
          <p14:tracePt t="123266" x="2735263" y="3419475"/>
          <p14:tracePt t="123274" x="3181350" y="3419475"/>
          <p14:tracePt t="123282" x="3446463" y="3419475"/>
          <p14:tracePt t="123290" x="3783013" y="3419475"/>
          <p14:tracePt t="123298" x="4121150" y="3419475"/>
          <p14:tracePt t="123307" x="4413250" y="3419475"/>
          <p14:tracePt t="123314" x="4713288" y="3419475"/>
          <p14:tracePt t="123323" x="4895850" y="3419475"/>
          <p14:tracePt t="123330" x="5095875" y="3419475"/>
          <p14:tracePt t="123339" x="5260975" y="3419475"/>
          <p14:tracePt t="123346" x="5387975" y="3419475"/>
          <p14:tracePt t="123356" x="5514975" y="3419475"/>
          <p14:tracePt t="123363" x="5607050" y="3419475"/>
          <p14:tracePt t="123374" x="5716588" y="3419475"/>
          <p14:tracePt t="123379" x="5807075" y="3419475"/>
          <p14:tracePt t="123389" x="5834063" y="3419475"/>
          <p14:tracePt t="123395" x="5907088" y="3419475"/>
          <p14:tracePt t="123407" x="6035675" y="3419475"/>
          <p14:tracePt t="123410" x="6108700" y="3419475"/>
          <p14:tracePt t="123419" x="6218238" y="3419475"/>
          <p14:tracePt t="123426" x="6308725" y="3419475"/>
          <p14:tracePt t="123434" x="6418263" y="3419475"/>
          <p14:tracePt t="123442" x="6491288" y="3419475"/>
          <p14:tracePt t="123450" x="6545263" y="3419475"/>
          <p14:tracePt t="123458" x="6591300" y="3419475"/>
          <p14:tracePt t="123466" x="6610350" y="3419475"/>
          <p14:tracePt t="123474" x="6618288" y="3419475"/>
          <p14:tracePt t="123844" x="6618288" y="3446463"/>
          <p14:tracePt t="123851" x="6618288" y="3455988"/>
          <p14:tracePt t="123868" x="6618288" y="3465513"/>
          <p14:tracePt t="123876" x="6618288" y="3492500"/>
          <p14:tracePt t="123885" x="6618288" y="3502025"/>
          <p14:tracePt t="123891" x="6618288" y="3529013"/>
          <p14:tracePt t="123898" x="6618288" y="3548063"/>
          <p14:tracePt t="123906" x="6618288" y="3556000"/>
          <p14:tracePt t="123914" x="6618288" y="3584575"/>
          <p14:tracePt t="123930" x="6618288" y="3611563"/>
          <p14:tracePt t="123939" x="6618288" y="3629025"/>
          <p14:tracePt t="123946" x="6618288" y="3665538"/>
          <p14:tracePt t="123963" x="6618288" y="3675063"/>
          <p14:tracePt t="123973" x="6618288" y="3684588"/>
          <p14:tracePt t="123979" x="6610350" y="3711575"/>
          <p14:tracePt t="123988" x="6600825" y="3721100"/>
          <p14:tracePt t="124006" x="6600825" y="3730625"/>
          <p14:tracePt t="124023" x="6591300" y="3748088"/>
          <p14:tracePt t="124066" x="6581775" y="3748088"/>
          <p14:tracePt t="124107" x="6564313" y="3757613"/>
          <p14:tracePt t="124115" x="6545263" y="3784600"/>
          <p14:tracePt t="124123" x="6518275" y="3784600"/>
          <p14:tracePt t="124130" x="6508750" y="3784600"/>
          <p14:tracePt t="124139" x="6481763" y="3803650"/>
          <p14:tracePt t="124146" x="6472238" y="3803650"/>
          <p14:tracePt t="124156" x="6464300" y="3803650"/>
          <p14:tracePt t="124162" x="6445250" y="3803650"/>
          <p14:tracePt t="124170" x="6435725" y="3803650"/>
          <p14:tracePt t="124722" x="6427788" y="3803650"/>
          <p14:tracePt t="129555" x="6427788" y="3794125"/>
          <p14:tracePt t="129579" x="6427788" y="3767138"/>
          <p14:tracePt t="129588" x="6418263" y="3721100"/>
          <p14:tracePt t="129595" x="6418263" y="3684588"/>
          <p14:tracePt t="129606" x="6408738" y="3657600"/>
          <p14:tracePt t="129611" x="6408738" y="3621088"/>
          <p14:tracePt t="129619" x="6408738" y="3592513"/>
          <p14:tracePt t="129626" x="6399213" y="3556000"/>
          <p14:tracePt t="129634" x="6399213" y="3519488"/>
          <p14:tracePt t="129650" x="6399213" y="3511550"/>
          <p14:tracePt t="129658" x="6399213" y="3502025"/>
          <p14:tracePt t="129674" x="6399213" y="3482975"/>
          <p14:tracePt t="130354" x="6399213" y="3475038"/>
          <p14:tracePt t="130362" x="6399213" y="3465513"/>
          <p14:tracePt t="130371" x="6391275" y="3446463"/>
          <p14:tracePt t="130395" x="6381750" y="3446463"/>
          <p14:tracePt t="130436" x="6381750" y="3438525"/>
          <p14:tracePt t="131146" x="6372225" y="3438525"/>
          <p14:tracePt t="131154" x="6362700" y="3446463"/>
          <p14:tracePt t="131162" x="6362700" y="3465513"/>
          <p14:tracePt t="131170" x="6335713" y="3482975"/>
          <p14:tracePt t="131178" x="6335713" y="3492500"/>
          <p14:tracePt t="134420" x="6308725" y="3502025"/>
          <p14:tracePt t="134426" x="6189663" y="3538538"/>
          <p14:tracePt t="134434" x="6062663" y="3548063"/>
          <p14:tracePt t="134442" x="5935663" y="3565525"/>
          <p14:tracePt t="134453" x="5789613" y="3565525"/>
          <p14:tracePt t="134458" x="5653088" y="3592513"/>
          <p14:tracePt t="134467" x="5561013" y="3611563"/>
          <p14:tracePt t="134475" x="5434013" y="3611563"/>
          <p14:tracePt t="134483" x="5360988" y="3621088"/>
          <p14:tracePt t="134491" x="5314950" y="3621088"/>
          <p14:tracePt t="134501" x="5287963" y="3621088"/>
          <p14:tracePt t="134508" x="5278438" y="3621088"/>
          <p14:tracePt t="134988" x="5268913" y="3621088"/>
          <p14:tracePt t="134995" x="5241925" y="3621088"/>
          <p14:tracePt t="135002" x="5224463" y="3621088"/>
          <p14:tracePt t="135010" x="5195888" y="3621088"/>
          <p14:tracePt t="135018" x="5178425" y="3629025"/>
          <p14:tracePt t="135026" x="5168900" y="3629025"/>
          <p14:tracePt t="135034" x="5141913" y="3629025"/>
          <p14:tracePt t="135042" x="5114925" y="3648075"/>
          <p14:tracePt t="135050" x="5105400" y="3648075"/>
          <p14:tracePt t="135058" x="5095875" y="3648075"/>
          <p14:tracePt t="135066" x="5086350" y="3648075"/>
          <p14:tracePt t="135074" x="5078413" y="3657600"/>
          <p14:tracePt t="135083" x="5068888" y="3657600"/>
          <p14:tracePt t="135090" x="5059363" y="3657600"/>
          <p14:tracePt t="135098" x="5049838" y="3657600"/>
          <p14:tracePt t="135106" x="5041900" y="3657600"/>
          <p14:tracePt t="135115" x="5005388" y="3657600"/>
          <p14:tracePt t="135122" x="4978400" y="3657600"/>
          <p14:tracePt t="135130" x="4949825" y="3665538"/>
          <p14:tracePt t="135138" x="4905375" y="3665538"/>
          <p14:tracePt t="135146" x="4868863" y="3665538"/>
          <p14:tracePt t="135155" x="4813300" y="3665538"/>
          <p14:tracePt t="135162" x="4740275" y="3665538"/>
          <p14:tracePt t="135173" x="4649788" y="3665538"/>
          <p14:tracePt t="135178" x="4530725" y="3665538"/>
          <p14:tracePt t="135189" x="4403725" y="3665538"/>
          <p14:tracePt t="135195" x="4311650" y="3665538"/>
          <p14:tracePt t="135203" x="4202113" y="3665538"/>
          <p14:tracePt t="135211" x="4129088" y="3665538"/>
          <p14:tracePt t="135219" x="4075113" y="3665538"/>
          <p14:tracePt t="135227" x="4002088" y="3665538"/>
          <p14:tracePt t="135234" x="3911600" y="3665538"/>
          <p14:tracePt t="135242" x="3856038" y="3665538"/>
          <p14:tracePt t="135250" x="3775075" y="3665538"/>
          <p14:tracePt t="135258" x="3719513" y="3665538"/>
          <p14:tracePt t="135266" x="3646488" y="3684588"/>
          <p14:tracePt t="135274" x="3573463" y="3684588"/>
          <p14:tracePt t="135282" x="3519488" y="3684588"/>
          <p14:tracePt t="135290" x="3436938" y="3684588"/>
          <p14:tracePt t="135300" x="3363913" y="3684588"/>
          <p14:tracePt t="135306" x="3309938" y="3684588"/>
          <p14:tracePt t="135314" x="3254375" y="3684588"/>
          <p14:tracePt t="135322" x="3200400" y="3684588"/>
          <p14:tracePt t="135330" x="3144838" y="3684588"/>
          <p14:tracePt t="135338" x="3063875" y="3675063"/>
          <p14:tracePt t="135346" x="3008313" y="3675063"/>
          <p14:tracePt t="135354" x="2944813" y="3657600"/>
          <p14:tracePt t="135362" x="2871788" y="3657600"/>
          <p14:tracePt t="135371" x="2817813" y="3638550"/>
          <p14:tracePt t="135378" x="2752725" y="3629025"/>
          <p14:tracePt t="135386" x="2698750" y="3629025"/>
          <p14:tracePt t="135394" x="2635250" y="3621088"/>
          <p14:tracePt t="135402" x="2598738" y="3621088"/>
          <p14:tracePt t="135410" x="2533650" y="3592513"/>
          <p14:tracePt t="135418" x="2498725" y="3592513"/>
          <p14:tracePt t="135426" x="2470150" y="3584575"/>
          <p14:tracePt t="135434" x="2433638" y="3575050"/>
          <p14:tracePt t="135450" x="2425700" y="3575050"/>
          <p14:tracePt t="135458" x="2406650" y="3575050"/>
          <p14:tracePt t="135588" x="2397125" y="3565525"/>
          <p14:tracePt t="135747" x="2397125" y="3548063"/>
          <p14:tracePt t="135756" x="2443163" y="3529013"/>
          <p14:tracePt t="135763" x="2533650" y="3482975"/>
          <p14:tracePt t="135774" x="2652713" y="3475038"/>
          <p14:tracePt t="135779" x="2781300" y="3446463"/>
          <p14:tracePt t="135790" x="2889250" y="3446463"/>
          <p14:tracePt t="135795" x="3035300" y="3446463"/>
          <p14:tracePt t="135804" x="3163888" y="3446463"/>
          <p14:tracePt t="135811" x="3236913" y="3446463"/>
          <p14:tracePt t="135819" x="3309938" y="3446463"/>
          <p14:tracePt t="135826" x="3354388" y="3419475"/>
          <p14:tracePt t="135835" x="3363913" y="3411538"/>
          <p14:tracePt t="135869" x="3363913" y="3402013"/>
          <p14:tracePt t="135883" x="3354388" y="3402013"/>
          <p14:tracePt t="135891" x="3336925" y="3402013"/>
          <p14:tracePt t="135900" x="3300413" y="3402013"/>
          <p14:tracePt t="135907" x="3290888" y="3402013"/>
          <p14:tracePt t="135916" x="3254375" y="3402013"/>
          <p14:tracePt t="135924" x="3244850" y="3402013"/>
          <p14:tracePt t="135932" x="3227388" y="3402013"/>
          <p14:tracePt t="135940" x="3208338" y="3402013"/>
          <p14:tracePt t="135946" x="3200400" y="3402013"/>
          <p14:tracePt t="135962" x="3181350" y="3402013"/>
          <p14:tracePt t="135972" x="3171825" y="3402013"/>
          <p14:tracePt t="135978" x="3163888" y="3402013"/>
          <p14:tracePt t="135986" x="3154363" y="3402013"/>
          <p14:tracePt t="135994" x="3136900" y="3402013"/>
          <p14:tracePt t="136002" x="3108325" y="3375025"/>
          <p14:tracePt t="136018" x="3100388" y="3375025"/>
          <p14:tracePt t="136026" x="3071813" y="3355975"/>
          <p14:tracePt t="136034" x="3035300" y="3328988"/>
          <p14:tracePt t="136042" x="2998788" y="3309938"/>
          <p14:tracePt t="136051" x="2954338" y="3282950"/>
          <p14:tracePt t="136060" x="2908300" y="3265488"/>
          <p14:tracePt t="136067" x="2862263" y="3255963"/>
          <p14:tracePt t="136076" x="2835275" y="3246438"/>
          <p14:tracePt t="136084" x="2771775" y="3219450"/>
          <p14:tracePt t="136091" x="2735263" y="3209925"/>
          <p14:tracePt t="136099" x="2652713" y="3200400"/>
          <p14:tracePt t="136109" x="2598738" y="3200400"/>
          <p14:tracePt t="136114" x="2543175" y="3182938"/>
          <p14:tracePt t="136123" x="2506663" y="3182938"/>
          <p14:tracePt t="136131" x="2470150" y="3182938"/>
          <p14:tracePt t="136138" x="2443163" y="3182938"/>
          <p14:tracePt t="136146" x="2425700" y="3182938"/>
          <p14:tracePt t="136162" x="2416175" y="3182938"/>
          <p14:tracePt t="136379" x="2433638" y="3163888"/>
          <p14:tracePt t="136387" x="2470150" y="3163888"/>
          <p14:tracePt t="136395" x="2562225" y="3155950"/>
          <p14:tracePt t="136403" x="2652713" y="3155950"/>
          <p14:tracePt t="136410" x="2762250" y="3146425"/>
          <p14:tracePt t="136418" x="2852738" y="3127375"/>
          <p14:tracePt t="136426" x="2962275" y="3127375"/>
          <p14:tracePt t="136434" x="3081338" y="3127375"/>
          <p14:tracePt t="136442" x="3171825" y="3100388"/>
          <p14:tracePt t="136450" x="3236913" y="3090863"/>
          <p14:tracePt t="136458" x="3327400" y="3073400"/>
          <p14:tracePt t="136466" x="3346450" y="3073400"/>
          <p14:tracePt t="136474" x="3373438" y="3073400"/>
          <p14:tracePt t="136490" x="3382963" y="3073400"/>
          <p14:tracePt t="136564" x="3390900" y="3073400"/>
          <p14:tracePt t="136574" x="3419475" y="3073400"/>
          <p14:tracePt t="136580" x="3436938" y="3073400"/>
          <p14:tracePt t="136587" x="3463925" y="3073400"/>
          <p14:tracePt t="136595" x="3500438" y="3073400"/>
          <p14:tracePt t="136602" x="3527425" y="3073400"/>
          <p14:tracePt t="136610" x="3573463" y="3073400"/>
          <p14:tracePt t="136618" x="3609975" y="3073400"/>
          <p14:tracePt t="136626" x="3629025" y="3073400"/>
          <p14:tracePt t="136635" x="3665538" y="3073400"/>
          <p14:tracePt t="136724" x="3683000" y="3073400"/>
          <p14:tracePt t="136734" x="3709988" y="3073400"/>
          <p14:tracePt t="136739" x="3765550" y="3073400"/>
          <p14:tracePt t="136747" x="3775075" y="3073400"/>
          <p14:tracePt t="136758" x="3810000" y="3063875"/>
          <p14:tracePt t="136763" x="3819525" y="3063875"/>
          <p14:tracePt t="137636" x="3829050" y="3046413"/>
          <p14:tracePt t="137642" x="3838575" y="3027363"/>
          <p14:tracePt t="137658" x="3838575" y="3009900"/>
          <p14:tracePt t="138362" x="3846513" y="3000375"/>
          <p14:tracePt t="138386" x="3856038" y="3000375"/>
          <p14:tracePt t="138678" x="3856038" y="2990850"/>
          <p14:tracePt t="139043" x="3846513" y="2990850"/>
          <p14:tracePt t="139050" x="3856038" y="3017838"/>
          <p14:tracePt t="139059" x="3883025" y="3046413"/>
          <p14:tracePt t="139066" x="3911600" y="3063875"/>
          <p14:tracePt t="139074" x="3911600" y="3073400"/>
          <p14:tracePt t="139082" x="3919538" y="3082925"/>
          <p14:tracePt t="139090" x="3929063" y="3090863"/>
          <p14:tracePt t="139098" x="3948113" y="3109913"/>
          <p14:tracePt t="139123" x="3956050" y="3119438"/>
          <p14:tracePt t="139171" x="3965575" y="3119438"/>
          <p14:tracePt t="139179" x="3965575" y="3136900"/>
          <p14:tracePt t="139187" x="3975100" y="3173413"/>
          <p14:tracePt t="139202" x="3975100" y="3192463"/>
          <p14:tracePt t="139210" x="3975100" y="3209925"/>
          <p14:tracePt t="139218" x="3975100" y="3228975"/>
          <p14:tracePt t="139226" x="3975100" y="3236913"/>
          <p14:tracePt t="139234" x="3975100" y="3273425"/>
          <p14:tracePt t="139242" x="3975100" y="3302000"/>
          <p14:tracePt t="139250" x="3975100" y="3309938"/>
          <p14:tracePt t="139262" x="3975100" y="3328988"/>
          <p14:tracePt t="139267" x="3975100" y="3355975"/>
          <p14:tracePt t="139275" x="3975100" y="3365500"/>
          <p14:tracePt t="139283" x="3975100" y="3375025"/>
          <p14:tracePt t="139292" x="3975100" y="3382963"/>
          <p14:tracePt t="139396" x="3975100" y="3392488"/>
          <p14:tracePt t="139444" x="3965575" y="3402013"/>
          <p14:tracePt t="139452" x="3938588" y="3411538"/>
          <p14:tracePt t="139462" x="3883025" y="3419475"/>
          <p14:tracePt t="139467" x="3838575" y="3455988"/>
          <p14:tracePt t="139476" x="3792538" y="3465513"/>
          <p14:tracePt t="139482" x="3775075" y="3475038"/>
          <p14:tracePt t="139490" x="3738563" y="3492500"/>
          <p14:tracePt t="139498" x="3702050" y="3511550"/>
          <p14:tracePt t="139506" x="3683000" y="3511550"/>
          <p14:tracePt t="139514" x="3673475" y="3519488"/>
          <p14:tracePt t="139523" x="3665538" y="3519488"/>
          <p14:tracePt t="140179" x="3656013" y="3529013"/>
          <p14:tracePt t="140203" x="3665538" y="3538538"/>
          <p14:tracePt t="140218" x="3683000" y="3538538"/>
          <p14:tracePt t="140226" x="3709988" y="3556000"/>
          <p14:tracePt t="140234" x="3756025" y="3575050"/>
          <p14:tracePt t="140242" x="3783013" y="3575050"/>
          <p14:tracePt t="140250" x="3810000" y="3592513"/>
          <p14:tracePt t="140258" x="3829050" y="3602038"/>
          <p14:tracePt t="140266" x="3838575" y="3602038"/>
          <p14:tracePt t="140274" x="3875088" y="3611563"/>
          <p14:tracePt t="140282" x="3883025" y="3611563"/>
          <p14:tracePt t="140290" x="3892550" y="3611563"/>
          <p14:tracePt t="140306" x="3902075" y="3621088"/>
          <p14:tracePt t="140314" x="3919538" y="3621088"/>
          <p14:tracePt t="140347" x="3929063" y="3621088"/>
          <p14:tracePt t="140364" x="3948113" y="3629025"/>
          <p14:tracePt t="140749" x="3865563" y="3611563"/>
          <p14:tracePt t="140755" x="3738563" y="3592513"/>
          <p14:tracePt t="140766" x="3563938" y="3548063"/>
          <p14:tracePt t="140771" x="3419475" y="3502025"/>
          <p14:tracePt t="140778" x="3273425" y="3475038"/>
          <p14:tracePt t="140791" x="3117850" y="3411538"/>
          <p14:tracePt t="140797" x="3008313" y="3382963"/>
          <p14:tracePt t="140807" x="2908300" y="3346450"/>
          <p14:tracePt t="140813" x="2852738" y="3346450"/>
          <p14:tracePt t="140819" x="2789238" y="3346450"/>
          <p14:tracePt t="140826" x="2752725" y="3319463"/>
          <p14:tracePt t="140834" x="2725738" y="3309938"/>
          <p14:tracePt t="140842" x="2716213" y="3309938"/>
          <p14:tracePt t="140850" x="2698750" y="3302000"/>
          <p14:tracePt t="140874" x="2662238" y="3302000"/>
          <p14:tracePt t="140890" x="2562225" y="3282950"/>
          <p14:tracePt t="140898" x="2470150" y="3255963"/>
          <p14:tracePt t="140906" x="2352675" y="3219450"/>
          <p14:tracePt t="140914" x="2243138" y="3219450"/>
          <p14:tracePt t="140922" x="2133600" y="3182938"/>
          <p14:tracePt t="140930" x="2024063" y="3182938"/>
          <p14:tracePt t="140940" x="1887538" y="3155950"/>
          <p14:tracePt t="140946" x="1778000" y="3155950"/>
          <p14:tracePt t="140954" x="1685925" y="3136900"/>
          <p14:tracePt t="140964" x="1622425" y="3109913"/>
          <p14:tracePt t="140971" x="1549400" y="3100388"/>
          <p14:tracePt t="140978" x="1512888" y="3090863"/>
          <p14:tracePt t="141027" x="1522413" y="3090863"/>
          <p14:tracePt t="141035" x="1549400" y="3090863"/>
          <p14:tracePt t="141043" x="1558925" y="3090863"/>
          <p14:tracePt t="141051" x="1568450" y="3090863"/>
          <p14:tracePt t="141059" x="1604963" y="3100388"/>
          <p14:tracePt t="141066" x="1612900" y="3100388"/>
          <p14:tracePt t="141074" x="1631950" y="3100388"/>
          <p14:tracePt t="141212" x="1631950" y="3090863"/>
          <p14:tracePt t="141228" x="1641475" y="3063875"/>
          <p14:tracePt t="141254" x="1649413" y="3063875"/>
          <p14:tracePt t="141268" x="1658938" y="3054350"/>
          <p14:tracePt t="141275" x="1668463" y="3054350"/>
          <p14:tracePt t="141338" x="1677988" y="3054350"/>
          <p14:tracePt t="141372" x="1695450" y="3046413"/>
          <p14:tracePt t="141383" x="1714500" y="3046413"/>
          <p14:tracePt t="141386" x="1722438" y="3046413"/>
          <p14:tracePt t="141394" x="1758950" y="3046413"/>
          <p14:tracePt t="141402" x="1768475" y="3046413"/>
          <p14:tracePt t="141411" x="1778000" y="3027363"/>
          <p14:tracePt t="141419" x="1814513" y="3027363"/>
          <p14:tracePt t="141427" x="1824038" y="3027363"/>
          <p14:tracePt t="141435" x="1841500" y="3027363"/>
          <p14:tracePt t="141443" x="1851025" y="3017838"/>
          <p14:tracePt t="141451" x="1860550" y="3017838"/>
          <p14:tracePt t="141467" x="1868488" y="3017838"/>
          <p14:tracePt t="141783" x="1878013" y="3009900"/>
          <p14:tracePt t="141798" x="1878013" y="2990850"/>
          <p14:tracePt t="141804" x="1878013" y="2973388"/>
          <p14:tracePt t="141811" x="1878013" y="2963863"/>
          <p14:tracePt t="141827" x="1878013" y="2954338"/>
          <p14:tracePt t="142066" x="1878013" y="2946400"/>
          <p14:tracePt t="142146" x="1868488" y="2946400"/>
          <p14:tracePt t="142155" x="1860550" y="2946400"/>
          <p14:tracePt t="142506" x="1841500" y="2954338"/>
          <p14:tracePt t="142514" x="1841500" y="2963863"/>
          <p14:tracePt t="142522" x="1831975" y="2973388"/>
          <p14:tracePt t="142531" x="1824038" y="2982913"/>
          <p14:tracePt t="142547" x="1814513" y="2990850"/>
          <p14:tracePt t="142556" x="1804988" y="3000375"/>
          <p14:tracePt t="142572" x="1795463" y="3009900"/>
          <p14:tracePt t="142579" x="1787525" y="3009900"/>
          <p14:tracePt t="142611" x="1787525" y="3017838"/>
          <p14:tracePt t="142748" x="1778000" y="3017838"/>
          <p14:tracePt t="142786" x="1778000" y="3009900"/>
          <p14:tracePt t="142845" x="1778000" y="3000375"/>
          <p14:tracePt t="142851" x="1778000" y="2990850"/>
          <p14:tracePt t="142868" x="1787525" y="2982913"/>
          <p14:tracePt t="142890" x="1795463" y="2973388"/>
          <p14:tracePt t="142898" x="1804988" y="2963863"/>
          <p14:tracePt t="142906" x="1814513" y="2963863"/>
          <p14:tracePt t="143852" x="1804988" y="2963863"/>
          <p14:tracePt t="143859" x="1804988" y="2973388"/>
          <p14:tracePt t="143867" x="1795463" y="2990850"/>
          <p14:tracePt t="143877" x="1778000" y="2990850"/>
          <p14:tracePt t="143887" x="1768475" y="3000375"/>
          <p14:tracePt t="143890" x="1751013" y="3000375"/>
          <p14:tracePt t="143899" x="1722438" y="3017838"/>
          <p14:tracePt t="143906" x="1722438" y="3027363"/>
          <p14:tracePt t="143917" x="1704975" y="3027363"/>
          <p14:tracePt t="143923" x="1695450" y="3027363"/>
          <p14:tracePt t="143932" x="1685925" y="3036888"/>
          <p14:tracePt t="144050" x="1677988" y="3036888"/>
          <p14:tracePt t="144074" x="1658938" y="3036888"/>
          <p14:tracePt t="144090" x="1631950" y="3017838"/>
          <p14:tracePt t="144097" x="1622425" y="3017838"/>
          <p14:tracePt t="144106" x="1595438" y="3009900"/>
          <p14:tracePt t="144114" x="1585913" y="3000375"/>
          <p14:tracePt t="144122" x="1576388" y="3000375"/>
          <p14:tracePt t="144129" x="1549400" y="2982913"/>
          <p14:tracePt t="144154" x="1549400" y="2973388"/>
          <p14:tracePt t="144226" x="1522413" y="2963863"/>
          <p14:tracePt t="144426" x="1512888" y="2963863"/>
          <p14:tracePt t="144434" x="1504950" y="2963863"/>
          <p14:tracePt t="144442" x="1476375" y="2954338"/>
          <p14:tracePt t="144450" x="1449388" y="2936875"/>
          <p14:tracePt t="144458" x="1431925" y="2936875"/>
          <p14:tracePt t="144466" x="1376363" y="2936875"/>
          <p14:tracePt t="144474" x="1322388" y="2936875"/>
          <p14:tracePt t="144482" x="1276350" y="2917825"/>
          <p14:tracePt t="144490" x="1230313" y="2900363"/>
          <p14:tracePt t="144498" x="1185863" y="2900363"/>
          <p14:tracePt t="144506" x="1157288" y="2873375"/>
          <p14:tracePt t="144514" x="1120775" y="2873375"/>
          <p14:tracePt t="144522" x="1084263" y="2854325"/>
          <p14:tracePt t="144530" x="1076325" y="2854325"/>
          <p14:tracePt t="144563" x="1066800" y="2854325"/>
          <p14:tracePt t="144591" x="1057275" y="2844800"/>
          <p14:tracePt t="144620" x="1057275" y="2836863"/>
          <p14:tracePt t="144627" x="1057275" y="2827338"/>
          <p14:tracePt t="144636" x="1057275" y="2817813"/>
          <p14:tracePt t="144651" x="1057275" y="2800350"/>
          <p14:tracePt t="144659" x="1047750" y="2781300"/>
          <p14:tracePt t="144667" x="1047750" y="2771775"/>
          <p14:tracePt t="144675" x="1003300" y="2744788"/>
          <p14:tracePt t="144683" x="1003300" y="2735263"/>
          <p14:tracePt t="144690" x="1003300" y="2708275"/>
          <p14:tracePt t="144699" x="984250" y="2681288"/>
          <p14:tracePt t="144707" x="966788" y="2662238"/>
          <p14:tracePt t="144716" x="957263" y="2644775"/>
          <p14:tracePt t="144723" x="947738" y="2625725"/>
          <p14:tracePt t="144731" x="947738" y="2598738"/>
          <p14:tracePt t="144739" x="939800" y="2589213"/>
          <p14:tracePt t="144755" x="939800" y="2571750"/>
          <p14:tracePt t="144803" x="939800" y="2562225"/>
          <p14:tracePt t="144842" x="930275" y="2554288"/>
          <p14:tracePt t="144884" x="930275" y="2544763"/>
          <p14:tracePt t="144892" x="930275" y="2535238"/>
          <p14:tracePt t="144899" x="930275" y="2525713"/>
          <p14:tracePt t="144915" x="930275" y="2517775"/>
          <p14:tracePt t="144930" x="930275" y="2508250"/>
          <p14:tracePt t="144955" x="930275" y="2498725"/>
          <p14:tracePt t="145356" x="930275" y="2489200"/>
          <p14:tracePt t="145370" x="930275" y="2481263"/>
          <p14:tracePt t="145378" x="930275" y="2471738"/>
          <p14:tracePt t="145387" x="930275" y="2444750"/>
          <p14:tracePt t="145394" x="939800" y="2435225"/>
          <p14:tracePt t="145410" x="957263" y="2408238"/>
          <p14:tracePt t="145418" x="966788" y="2398713"/>
          <p14:tracePt t="145426" x="984250" y="2379663"/>
          <p14:tracePt t="145434" x="993775" y="2352675"/>
          <p14:tracePt t="145442" x="1011238" y="2335213"/>
          <p14:tracePt t="145450" x="1030288" y="2316163"/>
          <p14:tracePt t="145458" x="1066800" y="2279650"/>
          <p14:tracePt t="145466" x="1084263" y="2262188"/>
          <p14:tracePt t="145474" x="1103313" y="2243138"/>
          <p14:tracePt t="145482" x="1120775" y="2225675"/>
          <p14:tracePt t="145490" x="1157288" y="2206625"/>
          <p14:tracePt t="145498" x="1166813" y="2197100"/>
          <p14:tracePt t="145506" x="1176338" y="2189163"/>
          <p14:tracePt t="145514" x="1193800" y="2179638"/>
          <p14:tracePt t="145522" x="1203325" y="2179638"/>
          <p14:tracePt t="145530" x="1222375" y="2170113"/>
          <p14:tracePt t="145538" x="1230313" y="2160588"/>
          <p14:tracePt t="145546" x="1239838" y="2152650"/>
          <p14:tracePt t="145554" x="1249363" y="2152650"/>
          <p14:tracePt t="145571" x="1266825" y="2143125"/>
          <p14:tracePt t="145594" x="1276350" y="2143125"/>
          <p14:tracePt t="145602" x="1285875" y="2143125"/>
          <p14:tracePt t="145618" x="1293813" y="2143125"/>
          <p14:tracePt t="145626" x="1312863" y="2143125"/>
          <p14:tracePt t="145635" x="1322388" y="2143125"/>
          <p14:tracePt t="145643" x="1330325" y="2143125"/>
          <p14:tracePt t="145651" x="1366838" y="2143125"/>
          <p14:tracePt t="145659" x="1376363" y="2143125"/>
          <p14:tracePt t="145667" x="1412875" y="2143125"/>
          <p14:tracePt t="145675" x="1431925" y="2143125"/>
          <p14:tracePt t="145683" x="1458913" y="2143125"/>
          <p14:tracePt t="145691" x="1495425" y="2143125"/>
          <p14:tracePt t="145699" x="1522413" y="2143125"/>
          <p14:tracePt t="145707" x="1585913" y="2143125"/>
          <p14:tracePt t="145714" x="1631950" y="2170113"/>
          <p14:tracePt t="145722" x="1668463" y="2179638"/>
          <p14:tracePt t="145730" x="1714500" y="2189163"/>
          <p14:tracePt t="145738" x="1758950" y="2216150"/>
          <p14:tracePt t="145746" x="1795463" y="2216150"/>
          <p14:tracePt t="145755" x="1831975" y="2225675"/>
          <p14:tracePt t="145762" x="1851025" y="2233613"/>
          <p14:tracePt t="145770" x="1878013" y="2233613"/>
          <p14:tracePt t="145778" x="1914525" y="2243138"/>
          <p14:tracePt t="145794" x="1924050" y="2243138"/>
          <p14:tracePt t="145803" x="1931988" y="2252663"/>
          <p14:tracePt t="145923" x="1931988" y="2270125"/>
          <p14:tracePt t="145933" x="1931988" y="2279650"/>
          <p14:tracePt t="145939" x="1931988" y="2289175"/>
          <p14:tracePt t="145950" x="1931988" y="2298700"/>
          <p14:tracePt t="145963" x="1931988" y="2306638"/>
          <p14:tracePt t="145974" x="1931988" y="2316163"/>
          <p14:tracePt t="146051" x="1931988" y="2335213"/>
          <p14:tracePt t="146059" x="1931988" y="2352675"/>
          <p14:tracePt t="146075" x="1931988" y="2371725"/>
          <p14:tracePt t="146082" x="1931988" y="2379663"/>
          <p14:tracePt t="146090" x="1931988" y="2389188"/>
          <p14:tracePt t="146098" x="1931988" y="2416175"/>
          <p14:tracePt t="146106" x="1931988" y="2425700"/>
          <p14:tracePt t="146114" x="1931988" y="2435225"/>
          <p14:tracePt t="146130" x="1931988" y="2462213"/>
          <p14:tracePt t="146138" x="1931988" y="2471738"/>
          <p14:tracePt t="146146" x="1931988" y="2481263"/>
          <p14:tracePt t="146154" x="1931988" y="2498725"/>
          <p14:tracePt t="146162" x="1931988" y="2508250"/>
          <p14:tracePt t="146171" x="1931988" y="2525713"/>
          <p14:tracePt t="146188" x="1931988" y="2535238"/>
          <p14:tracePt t="146194" x="1931988" y="2544763"/>
          <p14:tracePt t="146284" x="1931988" y="2554288"/>
          <p14:tracePt t="146300" x="1931988" y="2562225"/>
          <p14:tracePt t="146308" x="1924050" y="2571750"/>
          <p14:tracePt t="146314" x="1924050" y="2581275"/>
          <p14:tracePt t="146323" x="1924050" y="2589213"/>
          <p14:tracePt t="146346" x="1924050" y="2598738"/>
          <p14:tracePt t="146355" x="1924050" y="2617788"/>
          <p14:tracePt t="146362" x="1914525" y="2625725"/>
          <p14:tracePt t="146389" x="1914525" y="2635250"/>
          <p14:tracePt t="146395" x="1914525" y="2644775"/>
          <p14:tracePt t="146540" x="1914525" y="2654300"/>
          <p14:tracePt t="146548" x="1905000" y="2671763"/>
          <p14:tracePt t="146557" x="1895475" y="2681288"/>
          <p14:tracePt t="146564" x="1887538" y="2690813"/>
          <p14:tracePt t="146572" x="1887538" y="2698750"/>
          <p14:tracePt t="146578" x="1878013" y="2717800"/>
          <p14:tracePt t="146589" x="1868488" y="2735263"/>
          <p14:tracePt t="146594" x="1860550" y="2754313"/>
          <p14:tracePt t="146603" x="1841500" y="2771775"/>
          <p14:tracePt t="146610" x="1831975" y="2781300"/>
          <p14:tracePt t="146618" x="1824038" y="2800350"/>
          <p14:tracePt t="146626" x="1804988" y="2817813"/>
          <p14:tracePt t="146642" x="1795463" y="2827338"/>
          <p14:tracePt t="146775" x="1778000" y="2844800"/>
          <p14:tracePt t="146792" x="1768475" y="2854325"/>
          <p14:tracePt t="146828" x="1758950" y="2863850"/>
          <p14:tracePt t="146980" x="1741488" y="2863850"/>
          <p14:tracePt t="146992" x="1695450" y="2890838"/>
          <p14:tracePt t="146996" x="1649413" y="2900363"/>
          <p14:tracePt t="147007" x="1595438" y="2900363"/>
          <p14:tracePt t="147010" x="1558925" y="2909888"/>
          <p14:tracePt t="147018" x="1512888" y="2909888"/>
          <p14:tracePt t="147026" x="1485900" y="2917825"/>
          <p14:tracePt t="147034" x="1431925" y="2917825"/>
          <p14:tracePt t="147042" x="1403350" y="2917825"/>
          <p14:tracePt t="147051" x="1385888" y="2917825"/>
          <p14:tracePt t="147058" x="1349375" y="2917825"/>
          <p14:tracePt t="147122" x="1330325" y="2909888"/>
          <p14:tracePt t="147130" x="1330325" y="2890838"/>
          <p14:tracePt t="147138" x="1330325" y="2881313"/>
          <p14:tracePt t="147146" x="1312863" y="2873375"/>
          <p14:tracePt t="147154" x="1303338" y="2854325"/>
          <p14:tracePt t="147162" x="1303338" y="2844800"/>
          <p14:tracePt t="147172" x="1293813" y="2808288"/>
          <p14:tracePt t="147179" x="1285875" y="2771775"/>
          <p14:tracePt t="147190" x="1266825" y="2754313"/>
          <p14:tracePt t="147194" x="1258888" y="2744788"/>
          <p14:tracePt t="147211" x="1249363" y="2735263"/>
          <p14:tracePt t="147227" x="1249363" y="2727325"/>
          <p14:tracePt t="147243" x="1249363" y="2717800"/>
          <p14:tracePt t="147251" x="1249363" y="2708275"/>
          <p14:tracePt t="147267" x="1239838" y="2690813"/>
          <p14:tracePt t="147275" x="1239838" y="2681288"/>
          <p14:tracePt t="147283" x="1239838" y="2671763"/>
          <p14:tracePt t="147299" x="1239838" y="2654300"/>
          <p14:tracePt t="147306" x="1239838" y="2644775"/>
          <p14:tracePt t="147314" x="1239838" y="2635250"/>
          <p14:tracePt t="147322" x="1239838" y="2625725"/>
          <p14:tracePt t="147330" x="1239838" y="2608263"/>
          <p14:tracePt t="147338" x="1249363" y="2608263"/>
          <p14:tracePt t="147346" x="1258888" y="2598738"/>
          <p14:tracePt t="147363" x="1285875" y="2598738"/>
          <p14:tracePt t="147373" x="1293813" y="2598738"/>
          <p14:tracePt t="147379" x="1312863" y="2598738"/>
          <p14:tracePt t="147391" x="1339850" y="2598738"/>
          <p14:tracePt t="147394" x="1358900" y="2598738"/>
          <p14:tracePt t="147404" x="1385888" y="2598738"/>
          <p14:tracePt t="147410" x="1458913" y="2625725"/>
          <p14:tracePt t="147418" x="1522413" y="2662238"/>
          <p14:tracePt t="147426" x="1604963" y="2698750"/>
          <p14:tracePt t="147434" x="1741488" y="2781300"/>
          <p14:tracePt t="147442" x="1895475" y="2854325"/>
          <p14:tracePt t="147450" x="2060575" y="2927350"/>
          <p14:tracePt t="147458" x="2279650" y="3017838"/>
          <p14:tracePt t="147466" x="2506663" y="3082925"/>
          <p14:tracePt t="147474" x="2781300" y="3182938"/>
          <p14:tracePt t="147482" x="3035300" y="3255963"/>
          <p14:tracePt t="147491" x="3263900" y="3328988"/>
          <p14:tracePt t="147499" x="3519488" y="3382963"/>
          <p14:tracePt t="147507" x="3783013" y="3455988"/>
          <p14:tracePt t="147515" x="4002088" y="3502025"/>
          <p14:tracePt t="147524" x="4248150" y="3538538"/>
          <p14:tracePt t="147531" x="4467225" y="3592513"/>
          <p14:tracePt t="147540" x="4649788" y="3602038"/>
          <p14:tracePt t="147546" x="4832350" y="3665538"/>
          <p14:tracePt t="147555" x="4959350" y="3665538"/>
          <p14:tracePt t="147562" x="5114925" y="3702050"/>
          <p14:tracePt t="147572" x="5224463" y="3711575"/>
          <p14:tracePt t="147578" x="5351463" y="3738563"/>
          <p14:tracePt t="147589" x="5478463" y="3757613"/>
          <p14:tracePt t="147594" x="5597525" y="3784600"/>
          <p14:tracePt t="147603" x="5724525" y="3830638"/>
          <p14:tracePt t="147610" x="5880100" y="3884613"/>
          <p14:tracePt t="147618" x="6007100" y="3921125"/>
          <p14:tracePt t="147626" x="6162675" y="3967163"/>
          <p14:tracePt t="147634" x="6326188" y="3994150"/>
          <p14:tracePt t="147642" x="6464300" y="4049713"/>
          <p14:tracePt t="147650" x="6591300" y="4086225"/>
          <p14:tracePt t="147658" x="6718300" y="4122738"/>
          <p14:tracePt t="147666" x="6783388" y="4140200"/>
          <p14:tracePt t="147674" x="6846888" y="4176713"/>
          <p14:tracePt t="147682" x="6873875" y="4186238"/>
          <p14:tracePt t="147690" x="6883400" y="4186238"/>
          <p14:tracePt t="147780" x="6892925" y="4186238"/>
          <p14:tracePt t="147791" x="6883400" y="4159250"/>
          <p14:tracePt t="147797" x="6846888" y="4130675"/>
          <p14:tracePt t="147806" x="6846888" y="4122738"/>
          <p14:tracePt t="147811" x="6800850" y="4094163"/>
          <p14:tracePt t="147819" x="6783388" y="4067175"/>
          <p14:tracePt t="147908" x="6837363" y="4094163"/>
          <p14:tracePt t="147915" x="6883400" y="4122738"/>
          <p14:tracePt t="147924" x="6973888" y="4149725"/>
          <p14:tracePt t="147931" x="7092950" y="4176713"/>
          <p14:tracePt t="147939" x="7183438" y="4186238"/>
          <p14:tracePt t="147946" x="7229475" y="4222750"/>
          <p14:tracePt t="147954" x="7275513" y="4222750"/>
          <p14:tracePt t="147964" x="7312025" y="4222750"/>
          <p14:tracePt t="147979" x="7319963" y="4222750"/>
          <p14:tracePt t="147996" x="7329488" y="4222750"/>
          <p14:tracePt t="148009" x="7348538" y="4213225"/>
          <p14:tracePt t="148036" x="7348538" y="4195763"/>
          <p14:tracePt t="148332" x="7356475" y="4186238"/>
          <p14:tracePt t="148451" x="7366000" y="4176713"/>
          <p14:tracePt t="148515" x="7366000" y="4149725"/>
          <p14:tracePt t="148523" x="7366000" y="4067175"/>
          <p14:tracePt t="148531" x="7366000" y="4003675"/>
          <p14:tracePt t="148540" x="7366000" y="3984625"/>
          <p14:tracePt t="148547" x="7366000" y="3967163"/>
          <p14:tracePt t="148558" x="7366000" y="3957638"/>
          <p14:tracePt t="148563" x="7366000" y="3921125"/>
          <p14:tracePt t="148573" x="7366000" y="3903663"/>
          <p14:tracePt t="148579" x="7366000" y="3875088"/>
          <p14:tracePt t="148591" x="7375525" y="3867150"/>
          <p14:tracePt t="148595" x="7392988" y="3848100"/>
          <p14:tracePt t="148607" x="7402513" y="3848100"/>
          <p14:tracePt t="148611" x="7448550" y="3840163"/>
          <p14:tracePt t="148619" x="7485063" y="3830638"/>
          <p14:tracePt t="148626" x="7539038" y="3830638"/>
          <p14:tracePt t="148634" x="7594600" y="3830638"/>
          <p14:tracePt t="148642" x="7648575" y="3830638"/>
          <p14:tracePt t="148650" x="7704138" y="3830638"/>
          <p14:tracePt t="148658" x="7758113" y="3830638"/>
          <p14:tracePt t="148666" x="7804150" y="3830638"/>
          <p14:tracePt t="148674" x="7831138" y="3840163"/>
          <p14:tracePt t="148682" x="7877175" y="3867150"/>
          <p14:tracePt t="148690" x="7904163" y="3884613"/>
          <p14:tracePt t="148698" x="7931150" y="3903663"/>
          <p14:tracePt t="148706" x="7967663" y="3940175"/>
          <p14:tracePt t="148714" x="7994650" y="3957638"/>
          <p14:tracePt t="148722" x="8004175" y="3984625"/>
          <p14:tracePt t="148730" x="8031163" y="4021138"/>
          <p14:tracePt t="148738" x="8040688" y="4049713"/>
          <p14:tracePt t="148746" x="8050213" y="4067175"/>
          <p14:tracePt t="148755" x="8059738" y="4086225"/>
          <p14:tracePt t="148763" x="8067675" y="4094163"/>
          <p14:tracePt t="148779" x="8067675" y="4113213"/>
          <p14:tracePt t="148795" x="8067675" y="4130675"/>
          <p14:tracePt t="148807" x="8067675" y="4149725"/>
          <p14:tracePt t="148810" x="8067675" y="4159250"/>
          <p14:tracePt t="148826" x="8067675" y="4167188"/>
          <p14:tracePt t="148923" x="8067675" y="4176713"/>
          <p14:tracePt t="148931" x="8023225" y="4176713"/>
          <p14:tracePt t="148939" x="7894638" y="4176713"/>
          <p14:tracePt t="148947" x="7748588" y="4176713"/>
          <p14:tracePt t="148956" x="7585075" y="4140200"/>
          <p14:tracePt t="148963" x="7392988" y="4076700"/>
          <p14:tracePt t="148974" x="7212013" y="4030663"/>
          <p14:tracePt t="148979" x="7056438" y="3984625"/>
          <p14:tracePt t="148990" x="6846888" y="3921125"/>
          <p14:tracePt t="148995" x="6637338" y="3884613"/>
          <p14:tracePt t="149007" x="6454775" y="3867150"/>
          <p14:tracePt t="149009" x="6245225" y="3821113"/>
          <p14:tracePt t="149018" x="6062663" y="3821113"/>
          <p14:tracePt t="149026" x="5935663" y="3821113"/>
          <p14:tracePt t="149034" x="5826125" y="3803650"/>
          <p14:tracePt t="149042" x="5707063" y="3775075"/>
          <p14:tracePt t="149050" x="5634038" y="3767138"/>
          <p14:tracePt t="149058" x="5551488" y="3738563"/>
          <p14:tracePt t="149066" x="5497513" y="3730625"/>
          <p14:tracePt t="149074" x="5397500" y="3702050"/>
          <p14:tracePt t="149082" x="5360988" y="3694113"/>
          <p14:tracePt t="149090" x="5241925" y="3675063"/>
          <p14:tracePt t="149098" x="5151438" y="3665538"/>
          <p14:tracePt t="149106" x="5005388" y="3621088"/>
          <p14:tracePt t="149114" x="4849813" y="3602038"/>
          <p14:tracePt t="149122" x="4667250" y="3556000"/>
          <p14:tracePt t="149130" x="4467225" y="3529013"/>
          <p14:tracePt t="149139" x="4230688" y="3511550"/>
          <p14:tracePt t="149146" x="4048125" y="3465513"/>
          <p14:tracePt t="149155" x="3846513" y="3446463"/>
          <p14:tracePt t="149163" x="3683000" y="3429000"/>
          <p14:tracePt t="149173" x="3527425" y="3402013"/>
          <p14:tracePt t="149178" x="3382963" y="3375025"/>
          <p14:tracePt t="149188" x="3309938" y="3355975"/>
          <p14:tracePt t="149194" x="3227388" y="3319463"/>
          <p14:tracePt t="149204" x="3181350" y="3309938"/>
          <p14:tracePt t="149210" x="3163888" y="3309938"/>
          <p14:tracePt t="149218" x="3154363" y="3309938"/>
          <p14:tracePt t="149290" x="3144838" y="3309938"/>
          <p14:tracePt t="149298" x="3127375" y="3309938"/>
          <p14:tracePt t="149306" x="3071813" y="3309938"/>
          <p14:tracePt t="149315" x="3044825" y="3309938"/>
          <p14:tracePt t="149324" x="2990850" y="3302000"/>
          <p14:tracePt t="149331" x="2889250" y="3273425"/>
          <p14:tracePt t="149340" x="2817813" y="3255963"/>
          <p14:tracePt t="149348" x="2679700" y="3246438"/>
          <p14:tracePt t="149356" x="2570163" y="3228975"/>
          <p14:tracePt t="149363" x="2443163" y="3219450"/>
          <p14:tracePt t="149373" x="2316163" y="3173413"/>
          <p14:tracePt t="149379" x="2214563" y="3155950"/>
          <p14:tracePt t="149390" x="2124075" y="3119438"/>
          <p14:tracePt t="149395" x="2060575" y="3100388"/>
          <p14:tracePt t="149407" x="2041525" y="3090863"/>
          <p14:tracePt t="149410" x="2014538" y="3090863"/>
          <p14:tracePt t="149475" x="2005013" y="3082925"/>
          <p14:tracePt t="149788" x="1997075" y="3073400"/>
          <p14:tracePt t="149796" x="1987550" y="3054350"/>
          <p14:tracePt t="149807" x="1978025" y="3046413"/>
          <p14:tracePt t="149809" x="1968500" y="3036888"/>
          <p14:tracePt t="149822" x="1951038" y="3027363"/>
          <p14:tracePt t="149827" x="1931988" y="3017838"/>
          <p14:tracePt t="149835" x="1924050" y="3017838"/>
          <p14:tracePt t="149875" x="1914525" y="3009900"/>
          <p14:tracePt t="150418" x="1924050" y="3009900"/>
          <p14:tracePt t="150426" x="1951038" y="3000375"/>
          <p14:tracePt t="150434" x="1960563" y="2990850"/>
          <p14:tracePt t="150442" x="1968500" y="2982913"/>
          <p14:tracePt t="150458" x="1978025" y="2973388"/>
          <p14:tracePt t="150475" x="1987550" y="2973388"/>
          <p14:tracePt t="150586" x="1968500" y="2973388"/>
          <p14:tracePt t="150594" x="1960563" y="2973388"/>
          <p14:tracePt t="150604" x="1941513" y="2973388"/>
          <p14:tracePt t="150611" x="1924050" y="2973388"/>
          <p14:tracePt t="150623" x="1914525" y="2973388"/>
          <p14:tracePt t="150627" x="1905000" y="2973388"/>
          <p14:tracePt t="150756" x="1924050" y="2973388"/>
          <p14:tracePt t="150763" x="1978025" y="2973388"/>
          <p14:tracePt t="150773" x="2041525" y="2973388"/>
          <p14:tracePt t="150779" x="2151063" y="2973388"/>
          <p14:tracePt t="150788" x="2243138" y="2973388"/>
          <p14:tracePt t="150794" x="2370138" y="2973388"/>
          <p14:tracePt t="150804" x="2498725" y="2973388"/>
          <p14:tracePt t="150810" x="2643188" y="2973388"/>
          <p14:tracePt t="150818" x="2771775" y="2973388"/>
          <p14:tracePt t="150826" x="2908300" y="2973388"/>
          <p14:tracePt t="150834" x="3027363" y="2973388"/>
          <p14:tracePt t="150842" x="3144838" y="2973388"/>
          <p14:tracePt t="150850" x="3227388" y="2990850"/>
          <p14:tracePt t="150858" x="3317875" y="3009900"/>
          <p14:tracePt t="150866" x="3336925" y="3009900"/>
          <p14:tracePt t="150888" x="3346450" y="3009900"/>
          <p14:tracePt t="150890" x="3363913" y="3017838"/>
          <p14:tracePt t="150974" x="3373438" y="3017838"/>
          <p14:tracePt t="150980" x="3382963" y="3017838"/>
          <p14:tracePt t="150988" x="3419475" y="3017838"/>
          <p14:tracePt t="150995" x="3455988" y="3017838"/>
          <p14:tracePt t="151009" x="3473450" y="3017838"/>
          <p14:tracePt t="151011" x="3500438" y="3017838"/>
          <p14:tracePt t="151025" x="3536950" y="3017838"/>
          <p14:tracePt t="151027" x="3563938" y="3017838"/>
          <p14:tracePt t="151035" x="3582988" y="3017838"/>
          <p14:tracePt t="151043" x="3609975" y="3027363"/>
          <p14:tracePt t="151051" x="3629025" y="3027363"/>
          <p14:tracePt t="151059" x="3646488" y="3046413"/>
          <p14:tracePt t="151067" x="3656013" y="3046413"/>
          <p14:tracePt t="151076" x="3665538" y="3046413"/>
          <p14:tracePt t="151091" x="3673475" y="3046413"/>
          <p14:tracePt t="151423" x="3709988" y="3082925"/>
          <p14:tracePt t="151426" x="3709988" y="3163888"/>
          <p14:tracePt t="151434" x="3719513" y="3163888"/>
          <p14:tracePt t="151442" x="3719513" y="3173413"/>
          <p14:tracePt t="151450" x="3729038" y="3209925"/>
          <p14:tracePt t="151458" x="3746500" y="3246438"/>
          <p14:tracePt t="151466" x="3746500" y="3273425"/>
          <p14:tracePt t="151474" x="3746500" y="3302000"/>
          <p14:tracePt t="151482" x="3756025" y="3346450"/>
          <p14:tracePt t="151490" x="3765550" y="3365500"/>
          <p14:tracePt t="151498" x="3775075" y="3392488"/>
          <p14:tracePt t="151506" x="3802063" y="3411538"/>
          <p14:tracePt t="151514" x="3802063" y="3419475"/>
          <p14:tracePt t="151530" x="3810000" y="3438525"/>
          <p14:tracePt t="151659" x="3810000" y="3455988"/>
          <p14:tracePt t="151667" x="3810000" y="3475038"/>
          <p14:tracePt t="151675" x="3802063" y="3482975"/>
          <p14:tracePt t="151683" x="3802063" y="3492500"/>
          <p14:tracePt t="153028" x="3802063" y="3502025"/>
          <p14:tracePt t="153037" x="3810000" y="3538538"/>
          <p14:tracePt t="153054" x="3819525" y="3548063"/>
          <p14:tracePt t="153092" x="3819525" y="3565525"/>
          <p14:tracePt t="153756" x="3819525" y="3519488"/>
          <p14:tracePt t="153764" x="3802063" y="3455988"/>
          <p14:tracePt t="153770" x="3792538" y="3446463"/>
          <p14:tracePt t="153780" x="3792538" y="3429000"/>
          <p14:tracePt t="153788" x="3783013" y="3419475"/>
          <p14:tracePt t="153794" x="3775075" y="3382963"/>
          <p14:tracePt t="153803" x="3775075" y="3365500"/>
          <p14:tracePt t="153810" x="3756025" y="3328988"/>
          <p14:tracePt t="154107" x="3756025" y="3355975"/>
          <p14:tracePt t="154114" x="3756025" y="3375025"/>
          <p14:tracePt t="154122" x="3756025" y="3382963"/>
          <p14:tracePt t="154130" x="3756025" y="3402013"/>
          <p14:tracePt t="154138" x="3756025" y="3411538"/>
          <p14:tracePt t="154162" x="3756025" y="3419475"/>
          <p14:tracePt t="154928" x="3756025" y="3438525"/>
          <p14:tracePt t="154932" x="3756025" y="3455988"/>
          <p14:tracePt t="154938" x="3756025" y="3465513"/>
          <p14:tracePt t="154955" x="3775075" y="3502025"/>
          <p14:tracePt t="154962" x="3792538" y="3511550"/>
          <p14:tracePt t="154972" x="3802063" y="3519488"/>
          <p14:tracePt t="154979" x="3829050" y="3538538"/>
          <p14:tracePt t="154988" x="3846513" y="3548063"/>
          <p14:tracePt t="154995" x="3856038" y="3556000"/>
          <p14:tracePt t="155006" x="3865563" y="3556000"/>
          <p14:tracePt t="155012" x="3875088" y="3565525"/>
          <p14:tracePt t="155267" x="3902075" y="3592513"/>
          <p14:tracePt t="155275" x="3919538" y="3611563"/>
          <p14:tracePt t="155283" x="3948113" y="3629025"/>
          <p14:tracePt t="155291" x="3975100" y="3648075"/>
          <p14:tracePt t="155298" x="4021138" y="3657600"/>
          <p14:tracePt t="155306" x="4057650" y="3684588"/>
          <p14:tracePt t="155314" x="4094163" y="3684588"/>
          <p14:tracePt t="155322" x="4129088" y="3684588"/>
          <p14:tracePt t="155330" x="4148138" y="3694113"/>
          <p14:tracePt t="155338" x="4194175" y="3694113"/>
          <p14:tracePt t="155346" x="4211638" y="3694113"/>
          <p14:tracePt t="155354" x="4238625" y="3694113"/>
          <p14:tracePt t="155362" x="4275138" y="3694113"/>
          <p14:tracePt t="155370" x="4294188" y="3694113"/>
          <p14:tracePt t="155378" x="4348163" y="3694113"/>
          <p14:tracePt t="155386" x="4376738" y="3694113"/>
          <p14:tracePt t="155394" x="4413250" y="3694113"/>
          <p14:tracePt t="155403" x="4440238" y="3694113"/>
          <p14:tracePt t="155410" x="4457700" y="3694113"/>
          <p14:tracePt t="155422" x="4476750" y="3694113"/>
          <p14:tracePt t="155430" x="4484688" y="3694113"/>
          <p14:tracePt t="155500" x="4503738" y="3694113"/>
          <p14:tracePt t="155516" x="4513263" y="3694113"/>
          <p14:tracePt t="155523" x="4521200" y="3694113"/>
          <p14:tracePt t="155538" x="4530725" y="3694113"/>
          <p14:tracePt t="155563" x="4557713" y="3694113"/>
          <p14:tracePt t="155579" x="4567238" y="3694113"/>
          <p14:tracePt t="155586" x="4594225" y="3694113"/>
          <p14:tracePt t="155595" x="4613275" y="3694113"/>
          <p14:tracePt t="155605" x="4640263" y="3694113"/>
          <p14:tracePt t="155611" x="4659313" y="3702050"/>
          <p14:tracePt t="155621" x="4703763" y="3702050"/>
          <p14:tracePt t="155629" x="4759325" y="3711575"/>
          <p14:tracePt t="155634" x="4813300" y="3711575"/>
          <p14:tracePt t="155642" x="4895850" y="3738563"/>
          <p14:tracePt t="155650" x="4949825" y="3738563"/>
          <p14:tracePt t="155658" x="5005388" y="3738563"/>
          <p14:tracePt t="155666" x="5095875" y="3738563"/>
          <p14:tracePt t="155674" x="5187950" y="3738563"/>
          <p14:tracePt t="155682" x="5287963" y="3738563"/>
          <p14:tracePt t="155690" x="5378450" y="3738563"/>
          <p14:tracePt t="155698" x="5470525" y="3738563"/>
          <p14:tracePt t="155706" x="5580063" y="3738563"/>
          <p14:tracePt t="155714" x="5670550" y="3738563"/>
          <p14:tracePt t="155722" x="5797550" y="3738563"/>
          <p14:tracePt t="155730" x="5926138" y="3738563"/>
          <p14:tracePt t="155738" x="6016625" y="3738563"/>
          <p14:tracePt t="155746" x="6108700" y="3738563"/>
          <p14:tracePt t="155754" x="6199188" y="3738563"/>
          <p14:tracePt t="155762" x="6308725" y="3738563"/>
          <p14:tracePt t="155770" x="6418263" y="3738563"/>
          <p14:tracePt t="155778" x="6527800" y="3738563"/>
          <p14:tracePt t="155786" x="6637338" y="3738563"/>
          <p14:tracePt t="155799" x="6727825" y="3738563"/>
          <p14:tracePt t="155807" x="6800850" y="3738563"/>
          <p14:tracePt t="155813" x="6883400" y="3738563"/>
          <p14:tracePt t="155823" x="6956425" y="3738563"/>
          <p14:tracePt t="155831" x="6992938" y="3738563"/>
          <p14:tracePt t="155834" x="7037388" y="3738563"/>
          <p14:tracePt t="155842" x="7073900" y="3738563"/>
          <p14:tracePt t="155850" x="7119938" y="3738563"/>
          <p14:tracePt t="155858" x="7138988" y="3738563"/>
          <p14:tracePt t="155872" x="7165975" y="3730625"/>
          <p14:tracePt t="155874" x="7183438" y="3730625"/>
          <p14:tracePt t="155882" x="7229475" y="3721100"/>
          <p14:tracePt t="155890" x="7248525" y="3702050"/>
          <p14:tracePt t="155898" x="7275513" y="3684588"/>
          <p14:tracePt t="155906" x="7283450" y="3684588"/>
          <p14:tracePt t="155914" x="7292975" y="3684588"/>
          <p14:tracePt t="155922" x="7319963" y="3684588"/>
          <p14:tracePt t="155930" x="7329488" y="3684588"/>
          <p14:tracePt t="155938" x="7366000" y="3684588"/>
          <p14:tracePt t="155946" x="7402513" y="3665538"/>
          <p14:tracePt t="155954" x="7421563" y="3665538"/>
          <p14:tracePt t="155962" x="7466013" y="3665538"/>
          <p14:tracePt t="155971" x="7485063" y="3665538"/>
          <p14:tracePt t="155978" x="7521575" y="3648075"/>
          <p14:tracePt t="155987" x="7567613" y="3648075"/>
          <p14:tracePt t="155994" x="7585075" y="3638550"/>
          <p14:tracePt t="156004" x="7612063" y="3629025"/>
          <p14:tracePt t="156010" x="7639050" y="3621088"/>
          <p14:tracePt t="156020" x="7675563" y="3602038"/>
          <p14:tracePt t="156026" x="7685088" y="3592513"/>
          <p14:tracePt t="156042" x="7694613" y="3584575"/>
          <p14:tracePt t="156050" x="7694613" y="3575050"/>
          <p14:tracePt t="156066" x="7704138" y="3575050"/>
          <p14:tracePt t="156074" x="7712075" y="3565525"/>
          <p14:tracePt t="156082" x="7721600" y="3556000"/>
          <p14:tracePt t="156090" x="7731125" y="3548063"/>
          <p14:tracePt t="156098" x="7740650" y="3548063"/>
          <p14:tracePt t="156106" x="7748588" y="3548063"/>
          <p14:tracePt t="156122" x="7758113" y="3548063"/>
          <p14:tracePt t="156144" x="7777163" y="3548063"/>
          <p14:tracePt t="156154" x="7785100" y="3548063"/>
          <p14:tracePt t="156162" x="7794625" y="3548063"/>
          <p14:tracePt t="156202" x="7804150" y="3548063"/>
          <p14:tracePt t="156210" x="7813675" y="3548063"/>
          <p14:tracePt t="156219" x="7831138" y="3538538"/>
          <p14:tracePt t="156226" x="7867650" y="3511550"/>
          <p14:tracePt t="156234" x="7894638" y="3502025"/>
          <p14:tracePt t="156242" x="7921625" y="3502025"/>
          <p14:tracePt t="156250" x="7958138" y="3492500"/>
          <p14:tracePt t="156266" x="7967663" y="3492500"/>
          <p14:tracePt t="156491" x="7977188" y="3482975"/>
          <p14:tracePt t="156500" x="8013700" y="3482975"/>
          <p14:tracePt t="156506" x="8031163" y="3475038"/>
          <p14:tracePt t="156514" x="8040688" y="3465513"/>
          <p14:tracePt t="156522" x="8059738" y="3465513"/>
          <p14:tracePt t="156554" x="8067675" y="3465513"/>
          <p14:tracePt t="156684" x="8077200" y="3455988"/>
          <p14:tracePt t="156692" x="8086725" y="3455988"/>
          <p14:tracePt t="156701" x="8104188" y="3446463"/>
          <p14:tracePt t="156708" x="8113713" y="3446463"/>
          <p14:tracePt t="156717" x="8140700" y="3438525"/>
          <p14:tracePt t="156723" x="8159750" y="3429000"/>
          <p14:tracePt t="156730" x="8196263" y="3429000"/>
          <p14:tracePt t="156746" x="8204200" y="3419475"/>
          <p14:tracePt t="156755" x="8223250" y="3419475"/>
          <p14:tracePt t="156900" x="8186738" y="3419475"/>
          <p14:tracePt t="156908" x="8150225" y="3419475"/>
          <p14:tracePt t="156915" x="8123238" y="3429000"/>
          <p14:tracePt t="156922" x="8067675" y="3429000"/>
          <p14:tracePt t="156934" x="8031163" y="3429000"/>
          <p14:tracePt t="156939" x="7994650" y="3429000"/>
          <p14:tracePt t="156946" x="7967663" y="3429000"/>
          <p14:tracePt t="156954" x="7940675" y="3429000"/>
          <p14:tracePt t="156962" x="7931150" y="3429000"/>
          <p14:tracePt t="156970" x="7921625" y="3429000"/>
          <p14:tracePt t="156978" x="7913688" y="3429000"/>
          <p14:tracePt t="156987" x="7904163" y="3429000"/>
          <p14:tracePt t="157796" x="7885113" y="3429000"/>
          <p14:tracePt t="157802" x="7850188" y="3438525"/>
          <p14:tracePt t="157810" x="7794625" y="3438525"/>
          <p14:tracePt t="157818" x="7777163" y="3446463"/>
          <p14:tracePt t="157826" x="7731125" y="3446463"/>
          <p14:tracePt t="157834" x="7694613" y="3446463"/>
          <p14:tracePt t="157842" x="7648575" y="3475038"/>
          <p14:tracePt t="157850" x="7594600" y="3475038"/>
          <p14:tracePt t="157858" x="7575550" y="3475038"/>
          <p14:tracePt t="157872" x="7531100" y="3475038"/>
          <p14:tracePt t="157874" x="7512050" y="3475038"/>
          <p14:tracePt t="157882" x="7494588" y="3475038"/>
          <p14:tracePt t="157975" x="7485063" y="3475038"/>
          <p14:tracePt t="158012" x="7466013" y="3438525"/>
          <p14:tracePt t="158028" x="7466013" y="3429000"/>
          <p14:tracePt t="158037" x="7466013" y="3419475"/>
          <p14:tracePt t="158045" x="7458075" y="3392488"/>
          <p14:tracePt t="158051" x="7448550" y="3382963"/>
          <p14:tracePt t="158059" x="7448550" y="3355975"/>
          <p14:tracePt t="158074" x="7439025" y="3346450"/>
          <p14:tracePt t="158090" x="7439025" y="3338513"/>
          <p14:tracePt t="158178" x="7439025" y="3319463"/>
          <p14:tracePt t="158186" x="7439025" y="3309938"/>
          <p14:tracePt t="158194" x="7448550" y="3302000"/>
          <p14:tracePt t="158210" x="7448550" y="3292475"/>
          <p14:tracePt t="158226" x="7448550" y="3273425"/>
          <p14:tracePt t="158234" x="7458075" y="3273425"/>
          <p14:tracePt t="158250" x="7466013" y="3265488"/>
          <p14:tracePt t="158258" x="7475538" y="3255963"/>
          <p14:tracePt t="158275" x="7485063" y="3246438"/>
          <p14:tracePt t="158307" x="7485063" y="3236913"/>
          <p14:tracePt t="158836" x="7485063" y="3265488"/>
          <p14:tracePt t="158843" x="7485063" y="3309938"/>
          <p14:tracePt t="158851" x="7485063" y="3328988"/>
          <p14:tracePt t="158877" x="7485063" y="3365500"/>
          <p14:tracePt t="158885" x="7485063" y="3392488"/>
          <p14:tracePt t="158890" x="7485063" y="3402013"/>
          <p14:tracePt t="158996" x="7485063" y="3411538"/>
          <p14:tracePt t="159004" x="7485063" y="3419475"/>
          <p14:tracePt t="159012" x="7485063" y="3438525"/>
          <p14:tracePt t="159024" x="7485063" y="3446463"/>
          <p14:tracePt t="159028" x="7475538" y="3455988"/>
          <p14:tracePt t="159043" x="7475538" y="3475038"/>
          <p14:tracePt t="159051" x="7475538" y="3482975"/>
          <p14:tracePt t="159116" x="7466013" y="3492500"/>
          <p14:tracePt t="159466" x="7466013" y="3529013"/>
          <p14:tracePt t="159475" x="7466013" y="3548063"/>
          <p14:tracePt t="159484" x="7466013" y="3575050"/>
          <p14:tracePt t="159491" x="7458075" y="3584575"/>
          <p14:tracePt t="159507" x="7439025" y="3611563"/>
          <p14:tracePt t="159516" x="7439025" y="3621088"/>
          <p14:tracePt t="159532" x="7439025" y="3629025"/>
          <p14:tracePt t="159546" x="7439025" y="3648075"/>
          <p14:tracePt t="159556" x="7439025" y="3665538"/>
          <p14:tracePt t="159563" x="7439025" y="3675063"/>
          <p14:tracePt t="159572" x="7439025" y="3702050"/>
          <p14:tracePt t="159595" x="7439025" y="3711575"/>
          <p14:tracePt t="159605" x="7439025" y="3730625"/>
          <p14:tracePt t="159611" x="7439025" y="3738563"/>
          <p14:tracePt t="159622" x="7429500" y="3757613"/>
          <p14:tracePt t="159627" x="7429500" y="3784600"/>
          <p14:tracePt t="159638" x="7429500" y="3794125"/>
          <p14:tracePt t="159643" x="7429500" y="3803650"/>
          <p14:tracePt t="159650" x="7429500" y="3821113"/>
          <p14:tracePt t="159667" x="7421563" y="3840163"/>
          <p14:tracePt t="159676" x="7421563" y="3857625"/>
          <p14:tracePt t="159683" x="7392988" y="3894138"/>
          <p14:tracePt t="159691" x="7375525" y="3911600"/>
          <p14:tracePt t="159702" x="7375525" y="3921125"/>
          <p14:tracePt t="159715" x="7375525" y="3948113"/>
          <p14:tracePt t="159723" x="7375525" y="3957638"/>
          <p14:tracePt t="159734" x="7375525" y="3967163"/>
          <p14:tracePt t="159738" x="7375525" y="3994150"/>
          <p14:tracePt t="159746" x="7375525" y="4013200"/>
          <p14:tracePt t="159754" x="7375525" y="4021138"/>
          <p14:tracePt t="159762" x="7375525" y="4030663"/>
          <p14:tracePt t="159770" x="7375525" y="4040188"/>
          <p14:tracePt t="159778" x="7375525" y="4049713"/>
          <p14:tracePt t="159786" x="7375525" y="4057650"/>
          <p14:tracePt t="159794" x="7375525" y="4076700"/>
          <p14:tracePt t="159802" x="7375525" y="4086225"/>
          <p14:tracePt t="159820" x="7375525" y="4103688"/>
          <p14:tracePt t="159826" x="7375525" y="4113213"/>
          <p14:tracePt t="159835" x="7375525" y="4122738"/>
          <p14:tracePt t="159842" x="7375525" y="4130675"/>
          <p14:tracePt t="159850" x="7375525" y="4140200"/>
          <p14:tracePt t="159858" x="7375525" y="4159250"/>
          <p14:tracePt t="159871" x="7375525" y="4167188"/>
          <p14:tracePt t="159874" x="7375525" y="4176713"/>
          <p14:tracePt t="159906" x="7375525" y="4195763"/>
          <p14:tracePt t="159916" x="7375525" y="4203700"/>
          <p14:tracePt t="159938" x="7375525" y="4213225"/>
          <p14:tracePt t="159954" x="7375525" y="4222750"/>
          <p14:tracePt t="160020" x="7375525" y="4240213"/>
          <p14:tracePt t="160036" x="7375525" y="4249738"/>
          <p14:tracePt t="160052" x="7375525" y="4259263"/>
          <p14:tracePt t="160068" x="7375525" y="4276725"/>
          <p14:tracePt t="160086" x="7375525" y="4286250"/>
          <p14:tracePt t="160108" x="7375525" y="4295775"/>
          <p14:tracePt t="160154" x="7375525" y="4313238"/>
          <p14:tracePt t="160186" x="7375525" y="4322763"/>
          <p14:tracePt t="160210" x="7375525" y="4332288"/>
          <p14:tracePt t="160260" x="7375525" y="4340225"/>
          <p14:tracePt t="160291" x="7375525" y="4359275"/>
          <p14:tracePt t="160367" x="7385050" y="4376738"/>
          <p14:tracePt t="160380" x="7392988" y="4386263"/>
          <p14:tracePt t="160389" x="7392988" y="4395788"/>
          <p14:tracePt t="160396" x="7392988" y="4405313"/>
          <p14:tracePt t="160410" x="7392988" y="4413250"/>
          <p14:tracePt t="161171" x="7402513" y="4422775"/>
          <p14:tracePt t="161562" x="7402513" y="4432300"/>
          <p14:tracePt t="161570" x="7392988" y="4432300"/>
          <p14:tracePt t="161587" x="7385050" y="4422775"/>
          <p14:tracePt t="161604" x="7375525" y="4413250"/>
          <p14:tracePt t="161611" x="7366000" y="4405313"/>
          <p14:tracePt t="161619" x="7356475" y="4405313"/>
          <p14:tracePt t="162022" x="7356475" y="4413250"/>
          <p14:tracePt t="162027" x="7356475" y="4422775"/>
          <p14:tracePt t="162036" x="7356475" y="4441825"/>
          <p14:tracePt t="162043" x="7375525" y="4459288"/>
          <p14:tracePt t="162055" x="7392988" y="4478338"/>
          <p14:tracePt t="162059" x="7402513" y="4486275"/>
          <p14:tracePt t="162070" x="7421563" y="4514850"/>
          <p14:tracePt t="162482" x="7421563" y="4532313"/>
          <p14:tracePt t="162514" x="7421563" y="4541838"/>
          <p14:tracePt t="162522" x="7421563" y="4551363"/>
          <p14:tracePt t="162530" x="7412038" y="4587875"/>
          <p14:tracePt t="162538" x="7385050" y="4595813"/>
          <p14:tracePt t="162546" x="7339013" y="4605338"/>
          <p14:tracePt t="162554" x="7302500" y="4614863"/>
          <p14:tracePt t="162562" x="7256463" y="4614863"/>
          <p14:tracePt t="162570" x="7229475" y="4641850"/>
          <p14:tracePt t="162578" x="7192963" y="4651375"/>
          <p14:tracePt t="162588" x="7156450" y="4660900"/>
          <p14:tracePt t="162594" x="7138988" y="4660900"/>
          <p14:tracePt t="162604" x="7110413" y="4668838"/>
          <p14:tracePt t="162611" x="7092950" y="4668838"/>
          <p14:tracePt t="162622" x="7073900" y="4687888"/>
          <p14:tracePt t="162627" x="7065963" y="4687888"/>
          <p14:tracePt t="162643" x="7056438" y="4687888"/>
          <p14:tracePt t="162657" x="7037388" y="4697413"/>
          <p14:tracePt t="162666" x="7029450" y="4705350"/>
          <p14:tracePt t="162674" x="7010400" y="4714875"/>
          <p14:tracePt t="162690" x="7000875" y="4714875"/>
          <p14:tracePt t="162707" x="6992938" y="4724400"/>
          <p14:tracePt t="162714" x="6983413" y="4724400"/>
          <p14:tracePt t="162763" x="6973888" y="4732338"/>
          <p14:tracePt t="162795" x="6973888" y="4741863"/>
          <p14:tracePt t="162811" x="6973888" y="4760913"/>
          <p14:tracePt t="162843" x="6973888" y="4768850"/>
          <p14:tracePt t="162858" x="6973888" y="4778375"/>
          <p14:tracePt t="162882" x="6973888" y="4797425"/>
          <p14:tracePt t="162906" x="6983413" y="4805363"/>
          <p14:tracePt t="163958" x="6983413" y="4778375"/>
          <p14:tracePt t="163962" x="6983413" y="4768850"/>
          <p14:tracePt t="165347" x="6983413" y="4778375"/>
          <p14:tracePt t="165355" x="6983413" y="4797425"/>
          <p14:tracePt t="165378" x="6983413" y="4805363"/>
          <p14:tracePt t="165394" x="6983413" y="4814888"/>
          <p14:tracePt t="165402" x="6983413" y="4833938"/>
          <p14:tracePt t="165410" x="6973888" y="4841875"/>
          <p14:tracePt t="165418" x="6964363" y="4841875"/>
          <p14:tracePt t="165436" x="6956425" y="4860925"/>
          <p14:tracePt t="165453" x="6946900" y="4870450"/>
          <p14:tracePt t="167595" x="6946900" y="4851400"/>
          <p14:tracePt t="167602" x="6946900" y="4841875"/>
          <p14:tracePt t="168012" x="6946900" y="4814888"/>
          <p14:tracePt t="168021" x="6946900" y="4805363"/>
          <p14:tracePt t="168028" x="6946900" y="4778375"/>
          <p14:tracePt t="168040" x="6929438" y="4760913"/>
          <p14:tracePt t="168043" x="6919913" y="4751388"/>
          <p14:tracePt t="168052" x="6919913" y="4732338"/>
          <p14:tracePt t="168058" x="6919913" y="4714875"/>
          <p14:tracePt t="168074" x="6919913" y="4705350"/>
          <p14:tracePt t="168090" x="6919913" y="4697413"/>
          <p14:tracePt t="168098" x="6919913" y="4687888"/>
          <p14:tracePt t="168130" x="6919913" y="4678363"/>
          <p14:tracePt t="168154" x="6919913" y="4668838"/>
          <p14:tracePt t="168162" x="6919913" y="4651375"/>
          <p14:tracePt t="168170" x="6919913" y="4641850"/>
          <p14:tracePt t="168186" x="6919913" y="4632325"/>
          <p14:tracePt t="168194" x="6919913" y="4614863"/>
          <p14:tracePt t="168203" x="6919913" y="4605338"/>
          <p14:tracePt t="168210" x="6919913" y="4595813"/>
          <p14:tracePt t="168218" x="6919913" y="4587875"/>
          <p14:tracePt t="168226" x="6929438" y="4568825"/>
          <p14:tracePt t="168251" x="6937375" y="4559300"/>
          <p14:tracePt t="168470" x="6937375" y="4551363"/>
          <p14:tracePt t="168578" x="6937375" y="4532313"/>
          <p14:tracePt t="168586" x="6937375" y="4514850"/>
          <p14:tracePt t="168593" x="6937375" y="4486275"/>
          <p14:tracePt t="168603" x="6937375" y="4468813"/>
          <p14:tracePt t="168610" x="6964363" y="4441825"/>
          <p14:tracePt t="168619" x="6992938" y="4405313"/>
          <p14:tracePt t="168627" x="7037388" y="4349750"/>
          <p14:tracePt t="168638" x="7056438" y="4303713"/>
          <p14:tracePt t="168643" x="7102475" y="4240213"/>
          <p14:tracePt t="168654" x="7138988" y="4176713"/>
          <p14:tracePt t="168659" x="7175500" y="4122738"/>
          <p14:tracePt t="168672" x="7202488" y="4094163"/>
          <p14:tracePt t="168674" x="7219950" y="4067175"/>
          <p14:tracePt t="168682" x="7239000" y="4021138"/>
          <p14:tracePt t="168690" x="7265988" y="3994150"/>
          <p14:tracePt t="168698" x="7275513" y="3967163"/>
          <p14:tracePt t="168706" x="7283450" y="3940175"/>
          <p14:tracePt t="168714" x="7319963" y="3921125"/>
          <p14:tracePt t="168722" x="7339013" y="3903663"/>
          <p14:tracePt t="168730" x="7356475" y="3857625"/>
          <p14:tracePt t="168738" x="7366000" y="3848100"/>
          <p14:tracePt t="168746" x="7375525" y="3821113"/>
          <p14:tracePt t="168754" x="7385050" y="3803650"/>
          <p14:tracePt t="168762" x="7402513" y="3775075"/>
          <p14:tracePt t="168770" x="7412038" y="3767138"/>
          <p14:tracePt t="168778" x="7421563" y="3757613"/>
          <p14:tracePt t="168786" x="7429500" y="3730625"/>
          <p14:tracePt t="168795" x="7429500" y="3721100"/>
          <p14:tracePt t="168806" x="7448550" y="3702050"/>
          <p14:tracePt t="168821" x="7458075" y="3684588"/>
          <p14:tracePt t="168839" x="7458075" y="3665538"/>
          <p14:tracePt t="168843" x="7466013" y="3648075"/>
          <p14:tracePt t="168855" x="7466013" y="3638550"/>
          <p14:tracePt t="168859" x="7466013" y="3629025"/>
          <p14:tracePt t="168870" x="7466013" y="3611563"/>
          <p14:tracePt t="168887" x="7466013" y="3592513"/>
          <p14:tracePt t="168971" x="7466013" y="3565525"/>
          <p14:tracePt t="168979" x="7466013" y="3556000"/>
          <p14:tracePt t="169093" x="7466013" y="3538538"/>
          <p14:tracePt t="169100" x="7466013" y="3519488"/>
          <p14:tracePt t="169107" x="7466013" y="3511550"/>
          <p14:tracePt t="169508" x="7466013" y="3502025"/>
          <p14:tracePt t="169523" x="7466013" y="3482975"/>
          <p14:tracePt t="169532" x="7466013" y="3475038"/>
          <p14:tracePt t="169539" x="7466013" y="3465513"/>
          <p14:tracePt t="169554" x="7466013" y="3446463"/>
          <p14:tracePt t="169644" x="7466013" y="3475038"/>
          <p14:tracePt t="169652" x="7466013" y="3511550"/>
          <p14:tracePt t="169660" x="7466013" y="3529013"/>
          <p14:tracePt t="169669" x="7466013" y="3548063"/>
          <p14:tracePt t="169674" x="7466013" y="3565525"/>
          <p14:tracePt t="169686" x="7466013" y="3575050"/>
          <p14:tracePt t="169690" x="7466013" y="3584575"/>
          <p14:tracePt t="169698" x="7466013" y="3602038"/>
          <p14:tracePt t="169722" x="7466013" y="3611563"/>
          <p14:tracePt t="169806" x="7475538" y="3621088"/>
          <p14:tracePt t="169852" x="7485063" y="3621088"/>
          <p14:tracePt t="169859" x="7502525" y="3621088"/>
          <p14:tracePt t="169873" x="7531100" y="3621088"/>
          <p14:tracePt t="169877" x="7567613" y="3621088"/>
          <p14:tracePt t="169883" x="7594600" y="3621088"/>
          <p14:tracePt t="169892" x="7621588" y="3611563"/>
          <p14:tracePt t="169898" x="7667625" y="3602038"/>
          <p14:tracePt t="169906" x="7675563" y="3602038"/>
          <p14:tracePt t="169914" x="7685088" y="3592513"/>
          <p14:tracePt t="169922" x="7694613" y="3592513"/>
          <p14:tracePt t="169930" x="7721600" y="3584575"/>
          <p14:tracePt t="169938" x="7731125" y="3575050"/>
          <p14:tracePt t="169946" x="7740650" y="3565525"/>
          <p14:tracePt t="169954" x="7767638" y="3548063"/>
          <p14:tracePt t="169971" x="7777163" y="3538538"/>
          <p14:tracePt t="169978" x="7794625" y="3519488"/>
          <p14:tracePt t="169987" x="7794625" y="3511550"/>
          <p14:tracePt t="169994" x="7804150" y="3511550"/>
          <p14:tracePt t="170002" x="7813675" y="3502025"/>
          <p14:tracePt t="170009" x="7821613" y="3492500"/>
          <p14:tracePt t="170026" x="7821613" y="3482975"/>
          <p14:tracePt t="170035" x="7821613" y="3475038"/>
          <p14:tracePt t="170067" x="7821613" y="3465513"/>
          <p14:tracePt t="170539" x="7804150" y="3475038"/>
          <p14:tracePt t="170547" x="7767638" y="3482975"/>
          <p14:tracePt t="170554" x="7721600" y="3502025"/>
          <p14:tracePt t="170562" x="7694613" y="3502025"/>
          <p14:tracePt t="170570" x="7648575" y="3502025"/>
          <p14:tracePt t="170578" x="7621588" y="3502025"/>
          <p14:tracePt t="170586" x="7612063" y="3502025"/>
          <p14:tracePt t="170594" x="7602538" y="3502025"/>
          <p14:tracePt t="170610" x="7585075" y="3502025"/>
          <p14:tracePt t="170626" x="7567613" y="3482975"/>
          <p14:tracePt t="170635" x="7567613" y="3475038"/>
          <p14:tracePt t="170642" x="7548563" y="3429000"/>
          <p14:tracePt t="170653" x="7548563" y="3419475"/>
          <p14:tracePt t="170658" x="7539038" y="3382963"/>
          <p14:tracePt t="170666" x="7539038" y="3375025"/>
          <p14:tracePt t="170674" x="7539038" y="3346450"/>
          <p14:tracePt t="170682" x="7539038" y="3328988"/>
          <p14:tracePt t="170690" x="7521575" y="3292475"/>
          <p14:tracePt t="170708" x="7521575" y="3255963"/>
          <p14:tracePt t="170722" x="7521575" y="3246438"/>
          <p14:tracePt t="170738" x="7521575" y="3236913"/>
          <p14:tracePt t="170770" x="7521575" y="3219450"/>
          <p14:tracePt t="170786" x="7521575" y="3209925"/>
          <p14:tracePt t="170803" x="7521575" y="3200400"/>
          <p14:tracePt t="170811" x="7521575" y="3192463"/>
          <p14:tracePt t="170824" x="7521575" y="3173413"/>
          <p14:tracePt t="170839" x="7512050" y="3155950"/>
          <p14:tracePt t="170843" x="7512050" y="3146425"/>
          <p14:tracePt t="170855" x="7512050" y="3136900"/>
          <p14:tracePt t="170860" x="7512050" y="3119438"/>
          <p14:tracePt t="170873" x="7512050" y="3109913"/>
          <p14:tracePt t="170875" x="7512050" y="3100388"/>
          <p14:tracePt t="170887" x="7512050" y="3090863"/>
          <p14:tracePt t="170890" x="7512050" y="3082925"/>
          <p14:tracePt t="170922" x="7512050" y="3073400"/>
          <p14:tracePt t="170996" x="7512050" y="3063875"/>
          <p14:tracePt t="171011" x="7521575" y="3046413"/>
          <p14:tracePt t="171019" x="7531100" y="3036888"/>
          <p14:tracePt t="171026" x="7539038" y="3036888"/>
          <p14:tracePt t="171038" x="7567613" y="3027363"/>
          <p14:tracePt t="171042" x="7585075" y="3000375"/>
          <p14:tracePt t="171054" x="7602538" y="2990850"/>
          <p14:tracePt t="171058" x="7621588" y="2990850"/>
          <p14:tracePt t="171066" x="7631113" y="2990850"/>
          <p14:tracePt t="171203" x="7639050" y="2990850"/>
          <p14:tracePt t="171226" x="7648575" y="2990850"/>
          <p14:tracePt t="171250" x="7658100" y="2990850"/>
          <p14:tracePt t="171511" x="7631113" y="2990850"/>
          <p14:tracePt t="171514" x="7575550" y="3000375"/>
          <p14:tracePt t="171524" x="7512050" y="3009900"/>
          <p14:tracePt t="171531" x="7475538" y="3009900"/>
          <p14:tracePt t="171539" x="7429500" y="3027363"/>
          <p14:tracePt t="171546" x="7402513" y="3027363"/>
          <p14:tracePt t="171554" x="7385050" y="3027363"/>
          <p14:tracePt t="171562" x="7366000" y="3027363"/>
          <p14:tracePt t="171972" x="7348538" y="3027363"/>
          <p14:tracePt t="171980" x="7329488" y="3027363"/>
          <p14:tracePt t="171987" x="7275513" y="3027363"/>
          <p14:tracePt t="171995" x="7202488" y="3027363"/>
          <p14:tracePt t="172004" x="7110413" y="3027363"/>
          <p14:tracePt t="172010" x="7037388" y="3009900"/>
          <p14:tracePt t="172019" x="6956425" y="2990850"/>
          <p14:tracePt t="172026" x="6846888" y="2982913"/>
          <p14:tracePt t="172034" x="6754813" y="2963863"/>
          <p14:tracePt t="172043" x="6654800" y="2936875"/>
          <p14:tracePt t="172054" x="6564313" y="2927350"/>
          <p14:tracePt t="172059" x="6472238" y="2927350"/>
          <p14:tracePt t="172071" x="6354763" y="2909888"/>
          <p14:tracePt t="172075" x="6262688" y="2900363"/>
          <p14:tracePt t="172084" x="6172200" y="2873375"/>
          <p14:tracePt t="172094" x="6089650" y="2854325"/>
          <p14:tracePt t="172099" x="6035675" y="2844800"/>
          <p14:tracePt t="172109" x="5989638" y="2836863"/>
          <p14:tracePt t="172114" x="5943600" y="2808288"/>
          <p14:tracePt t="172122" x="5899150" y="2800350"/>
          <p14:tracePt t="172131" x="5843588" y="2781300"/>
          <p14:tracePt t="172139" x="5780088" y="2735263"/>
          <p14:tracePt t="172147" x="5697538" y="2698750"/>
          <p14:tracePt t="172155" x="5616575" y="2654300"/>
          <p14:tracePt t="172162" x="5514975" y="2598738"/>
          <p14:tracePt t="172170" x="5397500" y="2544763"/>
          <p14:tracePt t="172178" x="5251450" y="2517775"/>
          <p14:tracePt t="172186" x="5132388" y="2452688"/>
          <p14:tracePt t="172194" x="4995863" y="2379663"/>
          <p14:tracePt t="172202" x="4832350" y="2316163"/>
          <p14:tracePt t="172210" x="4703763" y="2279650"/>
          <p14:tracePt t="172218" x="4549775" y="2197100"/>
          <p14:tracePt t="172226" x="4448175" y="2143125"/>
          <p14:tracePt t="172235" x="4330700" y="2097088"/>
          <p14:tracePt t="172242" x="4248150" y="2033588"/>
          <p14:tracePt t="172251" x="4202113" y="2006600"/>
          <p14:tracePt t="172258" x="4157663" y="1987550"/>
          <p14:tracePt t="172268" x="4138613" y="1970088"/>
          <p14:tracePt t="172274" x="4121150" y="1943100"/>
          <p14:tracePt t="172282" x="4102100" y="1933575"/>
          <p14:tracePt t="172298" x="4075113" y="1914525"/>
          <p14:tracePt t="172306" x="4057650" y="1878013"/>
          <p14:tracePt t="172315" x="4048125" y="1870075"/>
          <p14:tracePt t="172324" x="4021138" y="1851025"/>
          <p14:tracePt t="172331" x="3965575" y="1814513"/>
          <p14:tracePt t="172342" x="3919538" y="1804988"/>
          <p14:tracePt t="172347" x="3856038" y="1760538"/>
          <p14:tracePt t="172356" x="3792538" y="1731963"/>
          <p14:tracePt t="172363" x="3709988" y="1677988"/>
          <p14:tracePt t="172373" x="3646488" y="1624013"/>
          <p14:tracePt t="172379" x="3573463" y="1568450"/>
          <p14:tracePt t="172388" x="3500438" y="1541463"/>
          <p14:tracePt t="172395" x="3436938" y="1504950"/>
          <p14:tracePt t="172404" x="3373438" y="1477963"/>
          <p14:tracePt t="172411" x="3309938" y="1431925"/>
          <p14:tracePt t="172420" x="3273425" y="1404938"/>
          <p14:tracePt t="172427" x="3217863" y="1385888"/>
          <p14:tracePt t="172437" x="3190875" y="1368425"/>
          <p14:tracePt t="172443" x="3154363" y="1358900"/>
          <p14:tracePt t="172454" x="3117850" y="1331913"/>
          <p14:tracePt t="172459" x="3081338" y="1322388"/>
          <p14:tracePt t="172471" x="3044825" y="1312863"/>
          <p14:tracePt t="172475" x="3017838" y="1303338"/>
          <p14:tracePt t="172483" x="2990850" y="1295400"/>
          <p14:tracePt t="172490" x="2971800" y="1276350"/>
          <p14:tracePt t="172499" x="2962275" y="1276350"/>
          <p14:tracePt t="172506" x="2954338" y="1268413"/>
          <p14:tracePt t="172515" x="2944813" y="1268413"/>
          <p14:tracePt t="172524" x="2917825" y="1268413"/>
          <p14:tracePt t="172530" x="2898775" y="1258888"/>
          <p14:tracePt t="172538" x="2871788" y="1249363"/>
          <p14:tracePt t="172546" x="2862263" y="1239838"/>
          <p14:tracePt t="172570" x="2852738" y="1239838"/>
          <p14:tracePt t="172578" x="2835275" y="1231900"/>
          <p14:tracePt t="172770" x="2762250" y="1231900"/>
          <p14:tracePt t="172778" x="2662238" y="1322388"/>
          <p14:tracePt t="172786" x="2562225" y="1422400"/>
          <p14:tracePt t="172795" x="2443163" y="1522413"/>
          <p14:tracePt t="172804" x="2352675" y="1614488"/>
          <p14:tracePt t="172816" x="2251075" y="1687513"/>
          <p14:tracePt t="172818" x="2170113" y="1741488"/>
          <p14:tracePt t="172828" x="2114550" y="1824038"/>
          <p14:tracePt t="172837" x="2078038" y="1870075"/>
          <p14:tracePt t="172845" x="2033588" y="1914525"/>
          <p14:tracePt t="172853" x="1978025" y="1970088"/>
          <p14:tracePt t="172859" x="1968500" y="1997075"/>
          <p14:tracePt t="172870" x="1951038" y="2006600"/>
          <p14:tracePt t="172891" x="1931988" y="2033588"/>
          <p14:tracePt t="172971" x="1931988" y="2043113"/>
          <p14:tracePt t="172979" x="1924050" y="2070100"/>
          <p14:tracePt t="172987" x="1924050" y="2097088"/>
          <p14:tracePt t="172995" x="1924050" y="2133600"/>
          <p14:tracePt t="173005" x="1924050" y="2170113"/>
          <p14:tracePt t="173011" x="1924050" y="2179638"/>
          <p14:tracePt t="173021" x="1924050" y="2197100"/>
          <p14:tracePt t="173032" x="1924050" y="2216150"/>
          <p14:tracePt t="173038" x="1924050" y="2225675"/>
          <p14:tracePt t="173043" x="1931988" y="2243138"/>
          <p14:tracePt t="173055" x="1951038" y="2262188"/>
          <p14:tracePt t="173061" x="1997075" y="2289175"/>
          <p14:tracePt t="173070" x="2041525" y="2298700"/>
          <p14:tracePt t="173075" x="2133600" y="2325688"/>
          <p14:tracePt t="173084" x="2197100" y="2335213"/>
          <p14:tracePt t="173092" x="2287588" y="2352675"/>
          <p14:tracePt t="173098" x="2389188" y="2362200"/>
          <p14:tracePt t="173106" x="2462213" y="2362200"/>
          <p14:tracePt t="173114" x="2589213" y="2389188"/>
          <p14:tracePt t="173122" x="2662238" y="2408238"/>
          <p14:tracePt t="173130" x="2781300" y="2416175"/>
          <p14:tracePt t="173138" x="2889250" y="2435225"/>
          <p14:tracePt t="173146" x="2962275" y="2435225"/>
          <p14:tracePt t="173154" x="3044825" y="2462213"/>
          <p14:tracePt t="173162" x="3117850" y="2481263"/>
          <p14:tracePt t="173170" x="3200400" y="2525713"/>
          <p14:tracePt t="173178" x="3227388" y="2525713"/>
          <p14:tracePt t="173187" x="3273425" y="2525713"/>
          <p14:tracePt t="173194" x="3300413" y="2525713"/>
          <p14:tracePt t="173202" x="3346450" y="2535238"/>
          <p14:tracePt t="173210" x="3382963" y="2535238"/>
          <p14:tracePt t="173219" x="3436938" y="2535238"/>
          <p14:tracePt t="173226" x="3490913" y="2535238"/>
          <p14:tracePt t="173235" x="3556000" y="2535238"/>
          <p14:tracePt t="173243" x="3609975" y="2535238"/>
          <p14:tracePt t="173252" x="3665538" y="2535238"/>
          <p14:tracePt t="173258" x="3738563" y="2535238"/>
          <p14:tracePt t="173268" x="3792538" y="2535238"/>
          <p14:tracePt t="173276" x="3838575" y="2544763"/>
          <p14:tracePt t="173282" x="3892550" y="2554288"/>
          <p14:tracePt t="173291" x="3938588" y="2554288"/>
          <p14:tracePt t="173298" x="3965575" y="2581275"/>
          <p14:tracePt t="173306" x="3984625" y="2589213"/>
          <p14:tracePt t="173314" x="3992563" y="2589213"/>
          <p14:tracePt t="173322" x="4002088" y="2598738"/>
          <p14:tracePt t="173330" x="4011613" y="2598738"/>
          <p14:tracePt t="173778" x="4029075" y="2598738"/>
          <p14:tracePt t="173786" x="4038600" y="2608263"/>
          <p14:tracePt t="173802" x="4038600" y="2617788"/>
          <p14:tracePt t="173810" x="4038600" y="2635250"/>
          <p14:tracePt t="173826" x="4048125" y="2644775"/>
          <p14:tracePt t="173834" x="4048125" y="2654300"/>
          <p14:tracePt t="174076" x="4048125" y="2662238"/>
          <p14:tracePt t="174090" x="4048125" y="2690813"/>
          <p14:tracePt t="174098" x="4048125" y="2698750"/>
          <p14:tracePt t="174115" x="4048125" y="2708275"/>
          <p14:tracePt t="175498" x="4057650" y="2717800"/>
          <p14:tracePt t="175507" x="4065588" y="2727325"/>
          <p14:tracePt t="175517" x="4094163" y="2735263"/>
          <p14:tracePt t="175522" x="4111625" y="2744788"/>
          <p14:tracePt t="175530" x="4129088" y="2754313"/>
          <p14:tracePt t="175547" x="4148138" y="2763838"/>
          <p14:tracePt t="175618" x="4157663" y="2771775"/>
          <p14:tracePt t="176211" x="4165600" y="2771775"/>
          <p14:tracePt t="176299" x="4165600" y="2781300"/>
          <p14:tracePt t="176307" x="4165600" y="2817813"/>
          <p14:tracePt t="176315" x="4165600" y="2844800"/>
          <p14:tracePt t="176323" x="4184650" y="2890838"/>
          <p14:tracePt t="176338" x="4221163" y="2909888"/>
          <p14:tracePt t="176347" x="4248150" y="2927350"/>
          <p14:tracePt t="176356" x="4311650" y="2954338"/>
          <p14:tracePt t="176365" x="4376738" y="3009900"/>
          <p14:tracePt t="176372" x="4403725" y="3017838"/>
          <p14:tracePt t="176379" x="4448175" y="3046413"/>
          <p14:tracePt t="176386" x="4494213" y="3073400"/>
          <p14:tracePt t="176397" x="4503738" y="3082925"/>
          <p14:tracePt t="176403" x="4530725" y="3109913"/>
          <p14:tracePt t="176411" x="4540250" y="3109913"/>
          <p14:tracePt t="176874" x="4549775" y="3109913"/>
          <p14:tracePt t="176883" x="4594225" y="3109913"/>
          <p14:tracePt t="176890" x="4703763" y="3109913"/>
          <p14:tracePt t="176898" x="4832350" y="3109913"/>
          <p14:tracePt t="176906" x="4959350" y="3109913"/>
          <p14:tracePt t="176915" x="5141913" y="3109913"/>
          <p14:tracePt t="176922" x="5324475" y="3100388"/>
          <p14:tracePt t="176930" x="5524500" y="3082925"/>
          <p14:tracePt t="176938" x="5707063" y="3073400"/>
          <p14:tracePt t="176946" x="5870575" y="3073400"/>
          <p14:tracePt t="176954" x="6007100" y="3073400"/>
          <p14:tracePt t="176964" x="6135688" y="3073400"/>
          <p14:tracePt t="176970" x="6218238" y="3073400"/>
          <p14:tracePt t="176979" x="6272213" y="3073400"/>
          <p14:tracePt t="176986" x="6308725" y="3073400"/>
          <p14:tracePt t="176996" x="6354763" y="3073400"/>
          <p14:tracePt t="177004" x="6391275" y="3073400"/>
          <p14:tracePt t="177011" x="6445250" y="3073400"/>
          <p14:tracePt t="177021" x="6500813" y="3073400"/>
          <p14:tracePt t="177027" x="6581775" y="3073400"/>
          <p14:tracePt t="177037" x="6673850" y="3073400"/>
          <p14:tracePt t="177043" x="6783388" y="3073400"/>
          <p14:tracePt t="177054" x="6910388" y="3073400"/>
          <p14:tracePt t="177059" x="7037388" y="3073400"/>
          <p14:tracePt t="177070" x="7202488" y="3073400"/>
          <p14:tracePt t="177075" x="7339013" y="3073400"/>
          <p14:tracePt t="177083" x="7521575" y="3073400"/>
          <p14:tracePt t="177091" x="7721600" y="3073400"/>
          <p14:tracePt t="177099" x="7885113" y="3073400"/>
          <p14:tracePt t="177107" x="8050213" y="3073400"/>
          <p14:tracePt t="177115" x="8232775" y="3073400"/>
          <p14:tracePt t="177123" x="8415338" y="3073400"/>
          <p14:tracePt t="177130" x="8569325" y="3073400"/>
          <p14:tracePt t="177138" x="8715375" y="3073400"/>
          <p14:tracePt t="177147" x="8842375" y="3073400"/>
          <p14:tracePt t="177154" x="8934450" y="3073400"/>
          <p14:tracePt t="177162" x="9034463" y="3073400"/>
          <p14:tracePt t="177170" x="9107488" y="30543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ja-JP"/>
              <a:t>Hyper Net</a:t>
            </a:r>
          </a:p>
        </p:txBody>
      </p:sp>
      <p:sp>
        <p:nvSpPr>
          <p:cNvPr id="91139" name="Oval 3"/>
          <p:cNvSpPr>
            <a:spLocks noChangeArrowheads="1"/>
          </p:cNvSpPr>
          <p:nvPr/>
        </p:nvSpPr>
        <p:spPr bwMode="auto">
          <a:xfrm>
            <a:off x="755650" y="1484313"/>
            <a:ext cx="3384550" cy="31686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0" name="Oval 4"/>
          <p:cNvSpPr>
            <a:spLocks noChangeArrowheads="1"/>
          </p:cNvSpPr>
          <p:nvPr/>
        </p:nvSpPr>
        <p:spPr bwMode="auto">
          <a:xfrm>
            <a:off x="2195513" y="4221163"/>
            <a:ext cx="649287"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1" name="Oval 5"/>
          <p:cNvSpPr>
            <a:spLocks noChangeArrowheads="1"/>
          </p:cNvSpPr>
          <p:nvPr/>
        </p:nvSpPr>
        <p:spPr bwMode="auto">
          <a:xfrm>
            <a:off x="2124075" y="1196975"/>
            <a:ext cx="64928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2" name="Oval 6"/>
          <p:cNvSpPr>
            <a:spLocks noChangeArrowheads="1"/>
          </p:cNvSpPr>
          <p:nvPr/>
        </p:nvSpPr>
        <p:spPr bwMode="auto">
          <a:xfrm>
            <a:off x="3275013" y="1628775"/>
            <a:ext cx="649287"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3" name="Oval 7"/>
          <p:cNvSpPr>
            <a:spLocks noChangeArrowheads="1"/>
          </p:cNvSpPr>
          <p:nvPr/>
        </p:nvSpPr>
        <p:spPr bwMode="auto">
          <a:xfrm>
            <a:off x="3851275" y="2709863"/>
            <a:ext cx="64928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4" name="Oval 8"/>
          <p:cNvSpPr>
            <a:spLocks noChangeArrowheads="1"/>
          </p:cNvSpPr>
          <p:nvPr/>
        </p:nvSpPr>
        <p:spPr bwMode="auto">
          <a:xfrm>
            <a:off x="3348038" y="3789363"/>
            <a:ext cx="649287"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5" name="Oval 9"/>
          <p:cNvSpPr>
            <a:spLocks noChangeArrowheads="1"/>
          </p:cNvSpPr>
          <p:nvPr/>
        </p:nvSpPr>
        <p:spPr bwMode="auto">
          <a:xfrm>
            <a:off x="971550" y="1628775"/>
            <a:ext cx="64928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6" name="Oval 10"/>
          <p:cNvSpPr>
            <a:spLocks noChangeArrowheads="1"/>
          </p:cNvSpPr>
          <p:nvPr/>
        </p:nvSpPr>
        <p:spPr bwMode="auto">
          <a:xfrm>
            <a:off x="466725" y="2636838"/>
            <a:ext cx="64928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47" name="Oval 11"/>
          <p:cNvSpPr>
            <a:spLocks noChangeArrowheads="1"/>
          </p:cNvSpPr>
          <p:nvPr/>
        </p:nvSpPr>
        <p:spPr bwMode="auto">
          <a:xfrm>
            <a:off x="898525" y="3717925"/>
            <a:ext cx="64928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1148" name="Group 12"/>
          <p:cNvGrpSpPr>
            <a:grpSpLocks/>
          </p:cNvGrpSpPr>
          <p:nvPr/>
        </p:nvGrpSpPr>
        <p:grpSpPr bwMode="auto">
          <a:xfrm>
            <a:off x="5651500" y="2060575"/>
            <a:ext cx="1081088" cy="936625"/>
            <a:chOff x="3560" y="1298"/>
            <a:chExt cx="681" cy="590"/>
          </a:xfrm>
        </p:grpSpPr>
        <p:sp>
          <p:nvSpPr>
            <p:cNvPr id="91149" name="Oval 13"/>
            <p:cNvSpPr>
              <a:spLocks noChangeArrowheads="1"/>
            </p:cNvSpPr>
            <p:nvPr/>
          </p:nvSpPr>
          <p:spPr bwMode="auto">
            <a:xfrm>
              <a:off x="3560"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50" name="Oval 14"/>
            <p:cNvSpPr>
              <a:spLocks noChangeArrowheads="1"/>
            </p:cNvSpPr>
            <p:nvPr/>
          </p:nvSpPr>
          <p:spPr bwMode="auto">
            <a:xfrm>
              <a:off x="3968"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51" name="Oval 15"/>
            <p:cNvSpPr>
              <a:spLocks noChangeArrowheads="1"/>
            </p:cNvSpPr>
            <p:nvPr/>
          </p:nvSpPr>
          <p:spPr bwMode="auto">
            <a:xfrm>
              <a:off x="3560"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52" name="Oval 16"/>
            <p:cNvSpPr>
              <a:spLocks noChangeArrowheads="1"/>
            </p:cNvSpPr>
            <p:nvPr/>
          </p:nvSpPr>
          <p:spPr bwMode="auto">
            <a:xfrm>
              <a:off x="3968"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53" name="Line 17"/>
            <p:cNvSpPr>
              <a:spLocks noChangeShapeType="1"/>
            </p:cNvSpPr>
            <p:nvPr/>
          </p:nvSpPr>
          <p:spPr bwMode="auto">
            <a:xfrm>
              <a:off x="3651" y="1842"/>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54" name="Line 18"/>
            <p:cNvSpPr>
              <a:spLocks noChangeShapeType="1"/>
            </p:cNvSpPr>
            <p:nvPr/>
          </p:nvSpPr>
          <p:spPr bwMode="auto">
            <a:xfrm flipV="1">
              <a:off x="4014"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55" name="Line 19"/>
            <p:cNvSpPr>
              <a:spLocks noChangeShapeType="1"/>
            </p:cNvSpPr>
            <p:nvPr/>
          </p:nvSpPr>
          <p:spPr bwMode="auto">
            <a:xfrm flipV="1">
              <a:off x="3606"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56" name="Line 20"/>
            <p:cNvSpPr>
              <a:spLocks noChangeShapeType="1"/>
            </p:cNvSpPr>
            <p:nvPr/>
          </p:nvSpPr>
          <p:spPr bwMode="auto">
            <a:xfrm>
              <a:off x="3651" y="143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57" name="Oval 21"/>
            <p:cNvSpPr>
              <a:spLocks noChangeArrowheads="1"/>
            </p:cNvSpPr>
            <p:nvPr/>
          </p:nvSpPr>
          <p:spPr bwMode="auto">
            <a:xfrm>
              <a:off x="3742"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58" name="Oval 22"/>
            <p:cNvSpPr>
              <a:spLocks noChangeArrowheads="1"/>
            </p:cNvSpPr>
            <p:nvPr/>
          </p:nvSpPr>
          <p:spPr bwMode="auto">
            <a:xfrm>
              <a:off x="4150"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59" name="Oval 23"/>
            <p:cNvSpPr>
              <a:spLocks noChangeArrowheads="1"/>
            </p:cNvSpPr>
            <p:nvPr/>
          </p:nvSpPr>
          <p:spPr bwMode="auto">
            <a:xfrm>
              <a:off x="3742"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60" name="Oval 24"/>
            <p:cNvSpPr>
              <a:spLocks noChangeArrowheads="1"/>
            </p:cNvSpPr>
            <p:nvPr/>
          </p:nvSpPr>
          <p:spPr bwMode="auto">
            <a:xfrm>
              <a:off x="4150"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61" name="Line 25"/>
            <p:cNvSpPr>
              <a:spLocks noChangeShapeType="1"/>
            </p:cNvSpPr>
            <p:nvPr/>
          </p:nvSpPr>
          <p:spPr bwMode="auto">
            <a:xfrm>
              <a:off x="3833" y="1751"/>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2" name="Line 26"/>
            <p:cNvSpPr>
              <a:spLocks noChangeShapeType="1"/>
            </p:cNvSpPr>
            <p:nvPr/>
          </p:nvSpPr>
          <p:spPr bwMode="auto">
            <a:xfrm flipV="1">
              <a:off x="419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3" name="Line 27"/>
            <p:cNvSpPr>
              <a:spLocks noChangeShapeType="1"/>
            </p:cNvSpPr>
            <p:nvPr/>
          </p:nvSpPr>
          <p:spPr bwMode="auto">
            <a:xfrm flipV="1">
              <a:off x="3788"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4" name="Line 28"/>
            <p:cNvSpPr>
              <a:spLocks noChangeShapeType="1"/>
            </p:cNvSpPr>
            <p:nvPr/>
          </p:nvSpPr>
          <p:spPr bwMode="auto">
            <a:xfrm>
              <a:off x="3833" y="1343"/>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5" name="Line 29"/>
            <p:cNvSpPr>
              <a:spLocks noChangeShapeType="1"/>
            </p:cNvSpPr>
            <p:nvPr/>
          </p:nvSpPr>
          <p:spPr bwMode="auto">
            <a:xfrm flipV="1">
              <a:off x="3651"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6" name="Line 30"/>
            <p:cNvSpPr>
              <a:spLocks noChangeShapeType="1"/>
            </p:cNvSpPr>
            <p:nvPr/>
          </p:nvSpPr>
          <p:spPr bwMode="auto">
            <a:xfrm flipV="1">
              <a:off x="4059"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7" name="Line 31"/>
            <p:cNvSpPr>
              <a:spLocks noChangeShapeType="1"/>
            </p:cNvSpPr>
            <p:nvPr/>
          </p:nvSpPr>
          <p:spPr bwMode="auto">
            <a:xfrm flipV="1">
              <a:off x="3651" y="1797"/>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68" name="Line 32"/>
            <p:cNvSpPr>
              <a:spLocks noChangeShapeType="1"/>
            </p:cNvSpPr>
            <p:nvPr/>
          </p:nvSpPr>
          <p:spPr bwMode="auto">
            <a:xfrm flipV="1">
              <a:off x="4059" y="1752"/>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1169" name="Group 33"/>
          <p:cNvGrpSpPr>
            <a:grpSpLocks/>
          </p:cNvGrpSpPr>
          <p:nvPr/>
        </p:nvGrpSpPr>
        <p:grpSpPr bwMode="auto">
          <a:xfrm>
            <a:off x="7162800" y="2060575"/>
            <a:ext cx="1081088" cy="936625"/>
            <a:chOff x="3560" y="1298"/>
            <a:chExt cx="681" cy="590"/>
          </a:xfrm>
        </p:grpSpPr>
        <p:sp>
          <p:nvSpPr>
            <p:cNvPr id="91170" name="Oval 34"/>
            <p:cNvSpPr>
              <a:spLocks noChangeArrowheads="1"/>
            </p:cNvSpPr>
            <p:nvPr/>
          </p:nvSpPr>
          <p:spPr bwMode="auto">
            <a:xfrm>
              <a:off x="3560"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71" name="Oval 35"/>
            <p:cNvSpPr>
              <a:spLocks noChangeArrowheads="1"/>
            </p:cNvSpPr>
            <p:nvPr/>
          </p:nvSpPr>
          <p:spPr bwMode="auto">
            <a:xfrm>
              <a:off x="3968"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72" name="Oval 36"/>
            <p:cNvSpPr>
              <a:spLocks noChangeArrowheads="1"/>
            </p:cNvSpPr>
            <p:nvPr/>
          </p:nvSpPr>
          <p:spPr bwMode="auto">
            <a:xfrm>
              <a:off x="3560"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73" name="Oval 37"/>
            <p:cNvSpPr>
              <a:spLocks noChangeArrowheads="1"/>
            </p:cNvSpPr>
            <p:nvPr/>
          </p:nvSpPr>
          <p:spPr bwMode="auto">
            <a:xfrm>
              <a:off x="3968"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74" name="Line 38"/>
            <p:cNvSpPr>
              <a:spLocks noChangeShapeType="1"/>
            </p:cNvSpPr>
            <p:nvPr/>
          </p:nvSpPr>
          <p:spPr bwMode="auto">
            <a:xfrm>
              <a:off x="3651" y="1842"/>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75" name="Line 39"/>
            <p:cNvSpPr>
              <a:spLocks noChangeShapeType="1"/>
            </p:cNvSpPr>
            <p:nvPr/>
          </p:nvSpPr>
          <p:spPr bwMode="auto">
            <a:xfrm flipV="1">
              <a:off x="4014"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76" name="Line 40"/>
            <p:cNvSpPr>
              <a:spLocks noChangeShapeType="1"/>
            </p:cNvSpPr>
            <p:nvPr/>
          </p:nvSpPr>
          <p:spPr bwMode="auto">
            <a:xfrm flipV="1">
              <a:off x="3606"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77" name="Line 41"/>
            <p:cNvSpPr>
              <a:spLocks noChangeShapeType="1"/>
            </p:cNvSpPr>
            <p:nvPr/>
          </p:nvSpPr>
          <p:spPr bwMode="auto">
            <a:xfrm>
              <a:off x="3651" y="143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78" name="Oval 42"/>
            <p:cNvSpPr>
              <a:spLocks noChangeArrowheads="1"/>
            </p:cNvSpPr>
            <p:nvPr/>
          </p:nvSpPr>
          <p:spPr bwMode="auto">
            <a:xfrm>
              <a:off x="3742"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79" name="Oval 43"/>
            <p:cNvSpPr>
              <a:spLocks noChangeArrowheads="1"/>
            </p:cNvSpPr>
            <p:nvPr/>
          </p:nvSpPr>
          <p:spPr bwMode="auto">
            <a:xfrm>
              <a:off x="4150"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80" name="Oval 44"/>
            <p:cNvSpPr>
              <a:spLocks noChangeArrowheads="1"/>
            </p:cNvSpPr>
            <p:nvPr/>
          </p:nvSpPr>
          <p:spPr bwMode="auto">
            <a:xfrm>
              <a:off x="3742"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81" name="Oval 45"/>
            <p:cNvSpPr>
              <a:spLocks noChangeArrowheads="1"/>
            </p:cNvSpPr>
            <p:nvPr/>
          </p:nvSpPr>
          <p:spPr bwMode="auto">
            <a:xfrm>
              <a:off x="4150"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82" name="Line 46"/>
            <p:cNvSpPr>
              <a:spLocks noChangeShapeType="1"/>
            </p:cNvSpPr>
            <p:nvPr/>
          </p:nvSpPr>
          <p:spPr bwMode="auto">
            <a:xfrm>
              <a:off x="3833" y="1751"/>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3" name="Line 47"/>
            <p:cNvSpPr>
              <a:spLocks noChangeShapeType="1"/>
            </p:cNvSpPr>
            <p:nvPr/>
          </p:nvSpPr>
          <p:spPr bwMode="auto">
            <a:xfrm flipV="1">
              <a:off x="419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4" name="Line 48"/>
            <p:cNvSpPr>
              <a:spLocks noChangeShapeType="1"/>
            </p:cNvSpPr>
            <p:nvPr/>
          </p:nvSpPr>
          <p:spPr bwMode="auto">
            <a:xfrm flipV="1">
              <a:off x="3788"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5" name="Line 49"/>
            <p:cNvSpPr>
              <a:spLocks noChangeShapeType="1"/>
            </p:cNvSpPr>
            <p:nvPr/>
          </p:nvSpPr>
          <p:spPr bwMode="auto">
            <a:xfrm>
              <a:off x="3833" y="1343"/>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6" name="Line 50"/>
            <p:cNvSpPr>
              <a:spLocks noChangeShapeType="1"/>
            </p:cNvSpPr>
            <p:nvPr/>
          </p:nvSpPr>
          <p:spPr bwMode="auto">
            <a:xfrm flipV="1">
              <a:off x="3651"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7" name="Line 51"/>
            <p:cNvSpPr>
              <a:spLocks noChangeShapeType="1"/>
            </p:cNvSpPr>
            <p:nvPr/>
          </p:nvSpPr>
          <p:spPr bwMode="auto">
            <a:xfrm flipV="1">
              <a:off x="4059"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8" name="Line 52"/>
            <p:cNvSpPr>
              <a:spLocks noChangeShapeType="1"/>
            </p:cNvSpPr>
            <p:nvPr/>
          </p:nvSpPr>
          <p:spPr bwMode="auto">
            <a:xfrm flipV="1">
              <a:off x="3651" y="1797"/>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89" name="Line 53"/>
            <p:cNvSpPr>
              <a:spLocks noChangeShapeType="1"/>
            </p:cNvSpPr>
            <p:nvPr/>
          </p:nvSpPr>
          <p:spPr bwMode="auto">
            <a:xfrm flipV="1">
              <a:off x="4059" y="1752"/>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1190" name="Group 54"/>
          <p:cNvGrpSpPr>
            <a:grpSpLocks/>
          </p:cNvGrpSpPr>
          <p:nvPr/>
        </p:nvGrpSpPr>
        <p:grpSpPr bwMode="auto">
          <a:xfrm>
            <a:off x="5651500" y="3500438"/>
            <a:ext cx="1081088" cy="936625"/>
            <a:chOff x="3560" y="1298"/>
            <a:chExt cx="681" cy="590"/>
          </a:xfrm>
        </p:grpSpPr>
        <p:sp>
          <p:nvSpPr>
            <p:cNvPr id="91191" name="Oval 55"/>
            <p:cNvSpPr>
              <a:spLocks noChangeArrowheads="1"/>
            </p:cNvSpPr>
            <p:nvPr/>
          </p:nvSpPr>
          <p:spPr bwMode="auto">
            <a:xfrm>
              <a:off x="3560"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92" name="Oval 56"/>
            <p:cNvSpPr>
              <a:spLocks noChangeArrowheads="1"/>
            </p:cNvSpPr>
            <p:nvPr/>
          </p:nvSpPr>
          <p:spPr bwMode="auto">
            <a:xfrm>
              <a:off x="3968"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93" name="Oval 57"/>
            <p:cNvSpPr>
              <a:spLocks noChangeArrowheads="1"/>
            </p:cNvSpPr>
            <p:nvPr/>
          </p:nvSpPr>
          <p:spPr bwMode="auto">
            <a:xfrm>
              <a:off x="3560"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94" name="Oval 58"/>
            <p:cNvSpPr>
              <a:spLocks noChangeArrowheads="1"/>
            </p:cNvSpPr>
            <p:nvPr/>
          </p:nvSpPr>
          <p:spPr bwMode="auto">
            <a:xfrm>
              <a:off x="3968"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195" name="Line 59"/>
            <p:cNvSpPr>
              <a:spLocks noChangeShapeType="1"/>
            </p:cNvSpPr>
            <p:nvPr/>
          </p:nvSpPr>
          <p:spPr bwMode="auto">
            <a:xfrm>
              <a:off x="3651" y="1842"/>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96" name="Line 60"/>
            <p:cNvSpPr>
              <a:spLocks noChangeShapeType="1"/>
            </p:cNvSpPr>
            <p:nvPr/>
          </p:nvSpPr>
          <p:spPr bwMode="auto">
            <a:xfrm flipV="1">
              <a:off x="4014"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97" name="Line 61"/>
            <p:cNvSpPr>
              <a:spLocks noChangeShapeType="1"/>
            </p:cNvSpPr>
            <p:nvPr/>
          </p:nvSpPr>
          <p:spPr bwMode="auto">
            <a:xfrm flipV="1">
              <a:off x="3606"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98" name="Line 62"/>
            <p:cNvSpPr>
              <a:spLocks noChangeShapeType="1"/>
            </p:cNvSpPr>
            <p:nvPr/>
          </p:nvSpPr>
          <p:spPr bwMode="auto">
            <a:xfrm>
              <a:off x="3651" y="143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199" name="Oval 63"/>
            <p:cNvSpPr>
              <a:spLocks noChangeArrowheads="1"/>
            </p:cNvSpPr>
            <p:nvPr/>
          </p:nvSpPr>
          <p:spPr bwMode="auto">
            <a:xfrm>
              <a:off x="3742"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00" name="Oval 64"/>
            <p:cNvSpPr>
              <a:spLocks noChangeArrowheads="1"/>
            </p:cNvSpPr>
            <p:nvPr/>
          </p:nvSpPr>
          <p:spPr bwMode="auto">
            <a:xfrm>
              <a:off x="4150"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01" name="Oval 65"/>
            <p:cNvSpPr>
              <a:spLocks noChangeArrowheads="1"/>
            </p:cNvSpPr>
            <p:nvPr/>
          </p:nvSpPr>
          <p:spPr bwMode="auto">
            <a:xfrm>
              <a:off x="3742"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02" name="Oval 66"/>
            <p:cNvSpPr>
              <a:spLocks noChangeArrowheads="1"/>
            </p:cNvSpPr>
            <p:nvPr/>
          </p:nvSpPr>
          <p:spPr bwMode="auto">
            <a:xfrm>
              <a:off x="4150"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03" name="Line 67"/>
            <p:cNvSpPr>
              <a:spLocks noChangeShapeType="1"/>
            </p:cNvSpPr>
            <p:nvPr/>
          </p:nvSpPr>
          <p:spPr bwMode="auto">
            <a:xfrm>
              <a:off x="3833" y="1751"/>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04" name="Line 68"/>
            <p:cNvSpPr>
              <a:spLocks noChangeShapeType="1"/>
            </p:cNvSpPr>
            <p:nvPr/>
          </p:nvSpPr>
          <p:spPr bwMode="auto">
            <a:xfrm flipV="1">
              <a:off x="419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05" name="Line 69"/>
            <p:cNvSpPr>
              <a:spLocks noChangeShapeType="1"/>
            </p:cNvSpPr>
            <p:nvPr/>
          </p:nvSpPr>
          <p:spPr bwMode="auto">
            <a:xfrm flipV="1">
              <a:off x="3788"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06" name="Line 70"/>
            <p:cNvSpPr>
              <a:spLocks noChangeShapeType="1"/>
            </p:cNvSpPr>
            <p:nvPr/>
          </p:nvSpPr>
          <p:spPr bwMode="auto">
            <a:xfrm>
              <a:off x="3833" y="1343"/>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07" name="Line 71"/>
            <p:cNvSpPr>
              <a:spLocks noChangeShapeType="1"/>
            </p:cNvSpPr>
            <p:nvPr/>
          </p:nvSpPr>
          <p:spPr bwMode="auto">
            <a:xfrm flipV="1">
              <a:off x="3651"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08" name="Line 72"/>
            <p:cNvSpPr>
              <a:spLocks noChangeShapeType="1"/>
            </p:cNvSpPr>
            <p:nvPr/>
          </p:nvSpPr>
          <p:spPr bwMode="auto">
            <a:xfrm flipV="1">
              <a:off x="4059"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09" name="Line 73"/>
            <p:cNvSpPr>
              <a:spLocks noChangeShapeType="1"/>
            </p:cNvSpPr>
            <p:nvPr/>
          </p:nvSpPr>
          <p:spPr bwMode="auto">
            <a:xfrm flipV="1">
              <a:off x="3651" y="1797"/>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10" name="Line 74"/>
            <p:cNvSpPr>
              <a:spLocks noChangeShapeType="1"/>
            </p:cNvSpPr>
            <p:nvPr/>
          </p:nvSpPr>
          <p:spPr bwMode="auto">
            <a:xfrm flipV="1">
              <a:off x="4059" y="1752"/>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1211" name="Group 75"/>
          <p:cNvGrpSpPr>
            <a:grpSpLocks/>
          </p:cNvGrpSpPr>
          <p:nvPr/>
        </p:nvGrpSpPr>
        <p:grpSpPr bwMode="auto">
          <a:xfrm>
            <a:off x="7162800" y="3500438"/>
            <a:ext cx="1081088" cy="936625"/>
            <a:chOff x="3560" y="1298"/>
            <a:chExt cx="681" cy="590"/>
          </a:xfrm>
        </p:grpSpPr>
        <p:sp>
          <p:nvSpPr>
            <p:cNvPr id="91212" name="Oval 76"/>
            <p:cNvSpPr>
              <a:spLocks noChangeArrowheads="1"/>
            </p:cNvSpPr>
            <p:nvPr/>
          </p:nvSpPr>
          <p:spPr bwMode="auto">
            <a:xfrm>
              <a:off x="3560"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13" name="Oval 77"/>
            <p:cNvSpPr>
              <a:spLocks noChangeArrowheads="1"/>
            </p:cNvSpPr>
            <p:nvPr/>
          </p:nvSpPr>
          <p:spPr bwMode="auto">
            <a:xfrm>
              <a:off x="3968" y="138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14" name="Oval 78"/>
            <p:cNvSpPr>
              <a:spLocks noChangeArrowheads="1"/>
            </p:cNvSpPr>
            <p:nvPr/>
          </p:nvSpPr>
          <p:spPr bwMode="auto">
            <a:xfrm>
              <a:off x="3560"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15" name="Oval 79"/>
            <p:cNvSpPr>
              <a:spLocks noChangeArrowheads="1"/>
            </p:cNvSpPr>
            <p:nvPr/>
          </p:nvSpPr>
          <p:spPr bwMode="auto">
            <a:xfrm>
              <a:off x="3968"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16" name="Line 80"/>
            <p:cNvSpPr>
              <a:spLocks noChangeShapeType="1"/>
            </p:cNvSpPr>
            <p:nvPr/>
          </p:nvSpPr>
          <p:spPr bwMode="auto">
            <a:xfrm>
              <a:off x="3651" y="1842"/>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17" name="Line 81"/>
            <p:cNvSpPr>
              <a:spLocks noChangeShapeType="1"/>
            </p:cNvSpPr>
            <p:nvPr/>
          </p:nvSpPr>
          <p:spPr bwMode="auto">
            <a:xfrm flipV="1">
              <a:off x="4014"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18" name="Line 82"/>
            <p:cNvSpPr>
              <a:spLocks noChangeShapeType="1"/>
            </p:cNvSpPr>
            <p:nvPr/>
          </p:nvSpPr>
          <p:spPr bwMode="auto">
            <a:xfrm flipV="1">
              <a:off x="3606" y="1480"/>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19" name="Line 83"/>
            <p:cNvSpPr>
              <a:spLocks noChangeShapeType="1"/>
            </p:cNvSpPr>
            <p:nvPr/>
          </p:nvSpPr>
          <p:spPr bwMode="auto">
            <a:xfrm>
              <a:off x="3651" y="143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20" name="Oval 84"/>
            <p:cNvSpPr>
              <a:spLocks noChangeArrowheads="1"/>
            </p:cNvSpPr>
            <p:nvPr/>
          </p:nvSpPr>
          <p:spPr bwMode="auto">
            <a:xfrm>
              <a:off x="3742"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21" name="Oval 85"/>
            <p:cNvSpPr>
              <a:spLocks noChangeArrowheads="1"/>
            </p:cNvSpPr>
            <p:nvPr/>
          </p:nvSpPr>
          <p:spPr bwMode="auto">
            <a:xfrm>
              <a:off x="4150" y="129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22" name="Oval 86"/>
            <p:cNvSpPr>
              <a:spLocks noChangeArrowheads="1"/>
            </p:cNvSpPr>
            <p:nvPr/>
          </p:nvSpPr>
          <p:spPr bwMode="auto">
            <a:xfrm>
              <a:off x="3742"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23" name="Oval 87"/>
            <p:cNvSpPr>
              <a:spLocks noChangeArrowheads="1"/>
            </p:cNvSpPr>
            <p:nvPr/>
          </p:nvSpPr>
          <p:spPr bwMode="auto">
            <a:xfrm>
              <a:off x="4150" y="170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24" name="Line 88"/>
            <p:cNvSpPr>
              <a:spLocks noChangeShapeType="1"/>
            </p:cNvSpPr>
            <p:nvPr/>
          </p:nvSpPr>
          <p:spPr bwMode="auto">
            <a:xfrm>
              <a:off x="3833" y="1751"/>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25" name="Line 89"/>
            <p:cNvSpPr>
              <a:spLocks noChangeShapeType="1"/>
            </p:cNvSpPr>
            <p:nvPr/>
          </p:nvSpPr>
          <p:spPr bwMode="auto">
            <a:xfrm flipV="1">
              <a:off x="419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26" name="Line 90"/>
            <p:cNvSpPr>
              <a:spLocks noChangeShapeType="1"/>
            </p:cNvSpPr>
            <p:nvPr/>
          </p:nvSpPr>
          <p:spPr bwMode="auto">
            <a:xfrm flipV="1">
              <a:off x="3788"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27" name="Line 91"/>
            <p:cNvSpPr>
              <a:spLocks noChangeShapeType="1"/>
            </p:cNvSpPr>
            <p:nvPr/>
          </p:nvSpPr>
          <p:spPr bwMode="auto">
            <a:xfrm>
              <a:off x="3833" y="1343"/>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28" name="Line 92"/>
            <p:cNvSpPr>
              <a:spLocks noChangeShapeType="1"/>
            </p:cNvSpPr>
            <p:nvPr/>
          </p:nvSpPr>
          <p:spPr bwMode="auto">
            <a:xfrm flipV="1">
              <a:off x="3651"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29" name="Line 93"/>
            <p:cNvSpPr>
              <a:spLocks noChangeShapeType="1"/>
            </p:cNvSpPr>
            <p:nvPr/>
          </p:nvSpPr>
          <p:spPr bwMode="auto">
            <a:xfrm flipV="1">
              <a:off x="4059" y="1389"/>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0" name="Line 94"/>
            <p:cNvSpPr>
              <a:spLocks noChangeShapeType="1"/>
            </p:cNvSpPr>
            <p:nvPr/>
          </p:nvSpPr>
          <p:spPr bwMode="auto">
            <a:xfrm flipV="1">
              <a:off x="3651" y="1797"/>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1" name="Line 95"/>
            <p:cNvSpPr>
              <a:spLocks noChangeShapeType="1"/>
            </p:cNvSpPr>
            <p:nvPr/>
          </p:nvSpPr>
          <p:spPr bwMode="auto">
            <a:xfrm flipV="1">
              <a:off x="4059" y="1752"/>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1232" name="Line 96"/>
          <p:cNvSpPr>
            <a:spLocks noChangeShapeType="1"/>
          </p:cNvSpPr>
          <p:nvPr/>
        </p:nvSpPr>
        <p:spPr bwMode="auto">
          <a:xfrm>
            <a:off x="6372225" y="2997200"/>
            <a:ext cx="792163"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3" name="Line 97"/>
          <p:cNvSpPr>
            <a:spLocks noChangeShapeType="1"/>
          </p:cNvSpPr>
          <p:nvPr/>
        </p:nvSpPr>
        <p:spPr bwMode="auto">
          <a:xfrm flipV="1">
            <a:off x="6372225" y="2997200"/>
            <a:ext cx="792163"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4" name="Line 98"/>
          <p:cNvSpPr>
            <a:spLocks noChangeShapeType="1"/>
          </p:cNvSpPr>
          <p:nvPr/>
        </p:nvSpPr>
        <p:spPr bwMode="auto">
          <a:xfrm>
            <a:off x="6372225" y="22764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5" name="Line 99"/>
          <p:cNvSpPr>
            <a:spLocks noChangeShapeType="1"/>
          </p:cNvSpPr>
          <p:nvPr/>
        </p:nvSpPr>
        <p:spPr bwMode="auto">
          <a:xfrm>
            <a:off x="6443663" y="43656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6" name="Line 100"/>
          <p:cNvSpPr>
            <a:spLocks noChangeShapeType="1"/>
          </p:cNvSpPr>
          <p:nvPr/>
        </p:nvSpPr>
        <p:spPr bwMode="auto">
          <a:xfrm>
            <a:off x="5724525" y="2997200"/>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7" name="Line 101"/>
          <p:cNvSpPr>
            <a:spLocks noChangeShapeType="1"/>
          </p:cNvSpPr>
          <p:nvPr/>
        </p:nvSpPr>
        <p:spPr bwMode="auto">
          <a:xfrm>
            <a:off x="7885113" y="29972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8" name="Line 102"/>
          <p:cNvSpPr>
            <a:spLocks noChangeShapeType="1"/>
          </p:cNvSpPr>
          <p:nvPr/>
        </p:nvSpPr>
        <p:spPr bwMode="auto">
          <a:xfrm flipH="1" flipV="1">
            <a:off x="3995738" y="2492375"/>
            <a:ext cx="71437"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39" name="Line 103"/>
          <p:cNvSpPr>
            <a:spLocks noChangeShapeType="1"/>
          </p:cNvSpPr>
          <p:nvPr/>
        </p:nvSpPr>
        <p:spPr bwMode="auto">
          <a:xfrm flipH="1">
            <a:off x="4067175" y="3357563"/>
            <a:ext cx="73025"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0" name="Line 104"/>
          <p:cNvSpPr>
            <a:spLocks noChangeShapeType="1"/>
          </p:cNvSpPr>
          <p:nvPr/>
        </p:nvSpPr>
        <p:spPr bwMode="auto">
          <a:xfrm flipH="1" flipV="1">
            <a:off x="2627313" y="1773238"/>
            <a:ext cx="1296987"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1" name="Line 105"/>
          <p:cNvSpPr>
            <a:spLocks noChangeShapeType="1"/>
          </p:cNvSpPr>
          <p:nvPr/>
        </p:nvSpPr>
        <p:spPr bwMode="auto">
          <a:xfrm flipH="1" flipV="1">
            <a:off x="1619250" y="2060575"/>
            <a:ext cx="2232025"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2" name="Line 106"/>
          <p:cNvSpPr>
            <a:spLocks noChangeShapeType="1"/>
          </p:cNvSpPr>
          <p:nvPr/>
        </p:nvSpPr>
        <p:spPr bwMode="auto">
          <a:xfrm flipH="1">
            <a:off x="1116013" y="2997200"/>
            <a:ext cx="2735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3" name="Line 107"/>
          <p:cNvSpPr>
            <a:spLocks noChangeShapeType="1"/>
          </p:cNvSpPr>
          <p:nvPr/>
        </p:nvSpPr>
        <p:spPr bwMode="auto">
          <a:xfrm flipH="1">
            <a:off x="1547813" y="3141663"/>
            <a:ext cx="2303462"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4" name="Line 108"/>
          <p:cNvSpPr>
            <a:spLocks noChangeShapeType="1"/>
          </p:cNvSpPr>
          <p:nvPr/>
        </p:nvSpPr>
        <p:spPr bwMode="auto">
          <a:xfrm flipH="1">
            <a:off x="2700338" y="3213100"/>
            <a:ext cx="1150937"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5" name="Line 109"/>
          <p:cNvSpPr>
            <a:spLocks noChangeShapeType="1"/>
          </p:cNvSpPr>
          <p:nvPr/>
        </p:nvSpPr>
        <p:spPr bwMode="auto">
          <a:xfrm flipV="1">
            <a:off x="4284663" y="908050"/>
            <a:ext cx="287337"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6" name="Line 110"/>
          <p:cNvSpPr>
            <a:spLocks noChangeShapeType="1"/>
          </p:cNvSpPr>
          <p:nvPr/>
        </p:nvSpPr>
        <p:spPr bwMode="auto">
          <a:xfrm>
            <a:off x="4284663" y="3357563"/>
            <a:ext cx="358775" cy="1366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7" name="Line 111"/>
          <p:cNvSpPr>
            <a:spLocks noChangeShapeType="1"/>
          </p:cNvSpPr>
          <p:nvPr/>
        </p:nvSpPr>
        <p:spPr bwMode="auto">
          <a:xfrm flipH="1" flipV="1">
            <a:off x="5867400" y="184467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8" name="Line 112"/>
          <p:cNvSpPr>
            <a:spLocks noChangeShapeType="1"/>
          </p:cNvSpPr>
          <p:nvPr/>
        </p:nvSpPr>
        <p:spPr bwMode="auto">
          <a:xfrm flipH="1" flipV="1">
            <a:off x="6515100" y="184467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49" name="Line 113"/>
          <p:cNvSpPr>
            <a:spLocks noChangeShapeType="1"/>
          </p:cNvSpPr>
          <p:nvPr/>
        </p:nvSpPr>
        <p:spPr bwMode="auto">
          <a:xfrm flipH="1" flipV="1">
            <a:off x="7380288" y="1844675"/>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0" name="Line 114"/>
          <p:cNvSpPr>
            <a:spLocks noChangeShapeType="1"/>
          </p:cNvSpPr>
          <p:nvPr/>
        </p:nvSpPr>
        <p:spPr bwMode="auto">
          <a:xfrm flipH="1" flipV="1">
            <a:off x="8027988" y="1844675"/>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1" name="Line 115"/>
          <p:cNvSpPr>
            <a:spLocks noChangeShapeType="1"/>
          </p:cNvSpPr>
          <p:nvPr/>
        </p:nvSpPr>
        <p:spPr bwMode="auto">
          <a:xfrm flipH="1" flipV="1">
            <a:off x="7956550" y="249237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2" name="Line 116"/>
          <p:cNvSpPr>
            <a:spLocks noChangeShapeType="1"/>
          </p:cNvSpPr>
          <p:nvPr/>
        </p:nvSpPr>
        <p:spPr bwMode="auto">
          <a:xfrm flipH="1" flipV="1">
            <a:off x="7308850" y="249237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3" name="Line 117"/>
          <p:cNvSpPr>
            <a:spLocks noChangeShapeType="1"/>
          </p:cNvSpPr>
          <p:nvPr/>
        </p:nvSpPr>
        <p:spPr bwMode="auto">
          <a:xfrm flipH="1" flipV="1">
            <a:off x="8027988" y="3284538"/>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4" name="Line 118"/>
          <p:cNvSpPr>
            <a:spLocks noChangeShapeType="1"/>
          </p:cNvSpPr>
          <p:nvPr/>
        </p:nvSpPr>
        <p:spPr bwMode="auto">
          <a:xfrm flipH="1" flipV="1">
            <a:off x="7380288" y="3284538"/>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5" name="Line 119"/>
          <p:cNvSpPr>
            <a:spLocks noChangeShapeType="1"/>
          </p:cNvSpPr>
          <p:nvPr/>
        </p:nvSpPr>
        <p:spPr bwMode="auto">
          <a:xfrm flipH="1" flipV="1">
            <a:off x="7956550" y="393382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6" name="Line 120"/>
          <p:cNvSpPr>
            <a:spLocks noChangeShapeType="1"/>
          </p:cNvSpPr>
          <p:nvPr/>
        </p:nvSpPr>
        <p:spPr bwMode="auto">
          <a:xfrm flipH="1" flipV="1">
            <a:off x="7308850" y="393382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7" name="Line 121"/>
          <p:cNvSpPr>
            <a:spLocks noChangeShapeType="1"/>
          </p:cNvSpPr>
          <p:nvPr/>
        </p:nvSpPr>
        <p:spPr bwMode="auto">
          <a:xfrm flipH="1" flipV="1">
            <a:off x="6443663" y="2492375"/>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8" name="Line 122"/>
          <p:cNvSpPr>
            <a:spLocks noChangeShapeType="1"/>
          </p:cNvSpPr>
          <p:nvPr/>
        </p:nvSpPr>
        <p:spPr bwMode="auto">
          <a:xfrm flipH="1" flipV="1">
            <a:off x="5795963" y="2492375"/>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59" name="Line 123"/>
          <p:cNvSpPr>
            <a:spLocks noChangeShapeType="1"/>
          </p:cNvSpPr>
          <p:nvPr/>
        </p:nvSpPr>
        <p:spPr bwMode="auto">
          <a:xfrm flipH="1" flipV="1">
            <a:off x="6443663" y="3284538"/>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60" name="Line 124"/>
          <p:cNvSpPr>
            <a:spLocks noChangeShapeType="1"/>
          </p:cNvSpPr>
          <p:nvPr/>
        </p:nvSpPr>
        <p:spPr bwMode="auto">
          <a:xfrm flipH="1" flipV="1">
            <a:off x="5795963" y="3284538"/>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61" name="Line 125"/>
          <p:cNvSpPr>
            <a:spLocks noChangeShapeType="1"/>
          </p:cNvSpPr>
          <p:nvPr/>
        </p:nvSpPr>
        <p:spPr bwMode="auto">
          <a:xfrm flipH="1" flipV="1">
            <a:off x="6443663" y="3933825"/>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62" name="Line 126"/>
          <p:cNvSpPr>
            <a:spLocks noChangeShapeType="1"/>
          </p:cNvSpPr>
          <p:nvPr/>
        </p:nvSpPr>
        <p:spPr bwMode="auto">
          <a:xfrm flipH="1" flipV="1">
            <a:off x="5795963" y="3933825"/>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263" name="Text Box 127"/>
          <p:cNvSpPr txBox="1">
            <a:spLocks noChangeArrowheads="1"/>
          </p:cNvSpPr>
          <p:nvPr/>
        </p:nvSpPr>
        <p:spPr bwMode="auto">
          <a:xfrm>
            <a:off x="3975100" y="2152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91264" name="Text Box 128"/>
          <p:cNvSpPr txBox="1">
            <a:spLocks noChangeArrowheads="1"/>
          </p:cNvSpPr>
          <p:nvPr/>
        </p:nvSpPr>
        <p:spPr bwMode="auto">
          <a:xfrm>
            <a:off x="3543300" y="2297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91265" name="Text Box 129"/>
          <p:cNvSpPr txBox="1">
            <a:spLocks noChangeArrowheads="1"/>
          </p:cNvSpPr>
          <p:nvPr/>
        </p:nvSpPr>
        <p:spPr bwMode="auto">
          <a:xfrm>
            <a:off x="2824163" y="22240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91266" name="Text Box 130"/>
          <p:cNvSpPr txBox="1">
            <a:spLocks noChangeArrowheads="1"/>
          </p:cNvSpPr>
          <p:nvPr/>
        </p:nvSpPr>
        <p:spPr bwMode="auto">
          <a:xfrm>
            <a:off x="2679700" y="26558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91267" name="Text Box 131"/>
          <p:cNvSpPr txBox="1">
            <a:spLocks noChangeArrowheads="1"/>
          </p:cNvSpPr>
          <p:nvPr/>
        </p:nvSpPr>
        <p:spPr bwMode="auto">
          <a:xfrm>
            <a:off x="2751138" y="30892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a:t>
            </a:r>
          </a:p>
        </p:txBody>
      </p:sp>
      <p:sp>
        <p:nvSpPr>
          <p:cNvPr id="91268" name="Text Box 132"/>
          <p:cNvSpPr txBox="1">
            <a:spLocks noChangeArrowheads="1"/>
          </p:cNvSpPr>
          <p:nvPr/>
        </p:nvSpPr>
        <p:spPr bwMode="auto">
          <a:xfrm>
            <a:off x="2895600" y="3521075"/>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f</a:t>
            </a:r>
          </a:p>
        </p:txBody>
      </p:sp>
      <p:sp>
        <p:nvSpPr>
          <p:cNvPr id="91269" name="Text Box 133"/>
          <p:cNvSpPr txBox="1">
            <a:spLocks noChangeArrowheads="1"/>
          </p:cNvSpPr>
          <p:nvPr/>
        </p:nvSpPr>
        <p:spPr bwMode="auto">
          <a:xfrm>
            <a:off x="3975100" y="35925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a:t>
            </a:r>
          </a:p>
        </p:txBody>
      </p:sp>
      <p:sp>
        <p:nvSpPr>
          <p:cNvPr id="91270" name="Text Box 134"/>
          <p:cNvSpPr txBox="1">
            <a:spLocks noChangeArrowheads="1"/>
          </p:cNvSpPr>
          <p:nvPr/>
        </p:nvSpPr>
        <p:spPr bwMode="auto">
          <a:xfrm>
            <a:off x="5487988" y="24399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91271" name="Text Box 135"/>
          <p:cNvSpPr txBox="1">
            <a:spLocks noChangeArrowheads="1"/>
          </p:cNvSpPr>
          <p:nvPr/>
        </p:nvSpPr>
        <p:spPr bwMode="auto">
          <a:xfrm>
            <a:off x="5632450" y="15049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91272" name="Text Box 136"/>
          <p:cNvSpPr txBox="1">
            <a:spLocks noChangeArrowheads="1"/>
          </p:cNvSpPr>
          <p:nvPr/>
        </p:nvSpPr>
        <p:spPr bwMode="auto">
          <a:xfrm>
            <a:off x="6927850" y="24399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a:t>
            </a:r>
          </a:p>
        </p:txBody>
      </p:sp>
      <p:sp>
        <p:nvSpPr>
          <p:cNvPr id="91273" name="Text Box 137"/>
          <p:cNvSpPr txBox="1">
            <a:spLocks noChangeArrowheads="1"/>
          </p:cNvSpPr>
          <p:nvPr/>
        </p:nvSpPr>
        <p:spPr bwMode="auto">
          <a:xfrm>
            <a:off x="7288213" y="14319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91274" name="AutoShape 138"/>
          <p:cNvSpPr>
            <a:spLocks noChangeArrowheads="1"/>
          </p:cNvSpPr>
          <p:nvPr/>
        </p:nvSpPr>
        <p:spPr bwMode="auto">
          <a:xfrm>
            <a:off x="4716463" y="2924175"/>
            <a:ext cx="719137" cy="217488"/>
          </a:xfrm>
          <a:prstGeom prst="leftArrow">
            <a:avLst>
              <a:gd name="adj1" fmla="val 50000"/>
              <a:gd name="adj2" fmla="val 826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275" name="Text Box 139"/>
          <p:cNvSpPr txBox="1">
            <a:spLocks noChangeArrowheads="1"/>
          </p:cNvSpPr>
          <p:nvPr/>
        </p:nvSpPr>
        <p:spPr bwMode="auto">
          <a:xfrm>
            <a:off x="6496050" y="1431925"/>
            <a:ext cx="23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a:t>
            </a:r>
          </a:p>
        </p:txBody>
      </p:sp>
      <p:sp>
        <p:nvSpPr>
          <p:cNvPr id="91276" name="Text Box 140"/>
          <p:cNvSpPr txBox="1">
            <a:spLocks noChangeArrowheads="1"/>
          </p:cNvSpPr>
          <p:nvPr/>
        </p:nvSpPr>
        <p:spPr bwMode="auto">
          <a:xfrm>
            <a:off x="6640513" y="2368550"/>
            <a:ext cx="23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j</a:t>
            </a:r>
          </a:p>
        </p:txBody>
      </p:sp>
      <p:sp>
        <p:nvSpPr>
          <p:cNvPr id="91277" name="Text Box 141"/>
          <p:cNvSpPr txBox="1">
            <a:spLocks noChangeArrowheads="1"/>
          </p:cNvSpPr>
          <p:nvPr/>
        </p:nvSpPr>
        <p:spPr bwMode="auto">
          <a:xfrm>
            <a:off x="5848350" y="301625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f</a:t>
            </a:r>
          </a:p>
        </p:txBody>
      </p:sp>
      <p:sp>
        <p:nvSpPr>
          <p:cNvPr id="91278" name="Text Box 142"/>
          <p:cNvSpPr txBox="1">
            <a:spLocks noChangeArrowheads="1"/>
          </p:cNvSpPr>
          <p:nvPr/>
        </p:nvSpPr>
        <p:spPr bwMode="auto">
          <a:xfrm>
            <a:off x="6208713" y="294481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k</a:t>
            </a:r>
          </a:p>
        </p:txBody>
      </p:sp>
      <p:sp>
        <p:nvSpPr>
          <p:cNvPr id="91279" name="Text Box 143"/>
          <p:cNvSpPr txBox="1">
            <a:spLocks noChangeArrowheads="1"/>
          </p:cNvSpPr>
          <p:nvPr/>
        </p:nvSpPr>
        <p:spPr bwMode="auto">
          <a:xfrm>
            <a:off x="5416550" y="38814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a:t>
            </a:r>
          </a:p>
        </p:txBody>
      </p:sp>
      <p:sp>
        <p:nvSpPr>
          <p:cNvPr id="91280" name="Text Box 144"/>
          <p:cNvSpPr txBox="1">
            <a:spLocks noChangeArrowheads="1"/>
          </p:cNvSpPr>
          <p:nvPr/>
        </p:nvSpPr>
        <p:spPr bwMode="auto">
          <a:xfrm>
            <a:off x="6640513" y="3736975"/>
            <a:ext cx="23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a:t>
            </a:r>
          </a:p>
        </p:txBody>
      </p:sp>
      <p:sp>
        <p:nvSpPr>
          <p:cNvPr id="91281" name="Text Box 145"/>
          <p:cNvSpPr txBox="1">
            <a:spLocks noChangeArrowheads="1"/>
          </p:cNvSpPr>
          <p:nvPr/>
        </p:nvSpPr>
        <p:spPr bwMode="auto">
          <a:xfrm>
            <a:off x="7359650" y="37369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91282" name="Text Box 146"/>
          <p:cNvSpPr txBox="1">
            <a:spLocks noChangeArrowheads="1"/>
          </p:cNvSpPr>
          <p:nvPr/>
        </p:nvSpPr>
        <p:spPr bwMode="auto">
          <a:xfrm>
            <a:off x="7143750" y="29448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a:t>
            </a:r>
          </a:p>
        </p:txBody>
      </p:sp>
      <p:sp>
        <p:nvSpPr>
          <p:cNvPr id="91283" name="Text Box 147"/>
          <p:cNvSpPr txBox="1">
            <a:spLocks noChangeArrowheads="1"/>
          </p:cNvSpPr>
          <p:nvPr/>
        </p:nvSpPr>
        <p:spPr bwMode="auto">
          <a:xfrm>
            <a:off x="8151813" y="3016250"/>
            <a:ext cx="37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a:t>
            </a:r>
          </a:p>
        </p:txBody>
      </p:sp>
      <p:sp>
        <p:nvSpPr>
          <p:cNvPr id="91284" name="Text Box 148"/>
          <p:cNvSpPr txBox="1">
            <a:spLocks noChangeArrowheads="1"/>
          </p:cNvSpPr>
          <p:nvPr/>
        </p:nvSpPr>
        <p:spPr bwMode="auto">
          <a:xfrm>
            <a:off x="8151813" y="37369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p>
        </p:txBody>
      </p:sp>
      <p:sp>
        <p:nvSpPr>
          <p:cNvPr id="91285" name="Text Box 149"/>
          <p:cNvSpPr txBox="1">
            <a:spLocks noChangeArrowheads="1"/>
          </p:cNvSpPr>
          <p:nvPr/>
        </p:nvSpPr>
        <p:spPr bwMode="auto">
          <a:xfrm>
            <a:off x="4551363" y="7127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a:t>
            </a:r>
          </a:p>
        </p:txBody>
      </p:sp>
      <p:sp>
        <p:nvSpPr>
          <p:cNvPr id="91286" name="Text Box 150"/>
          <p:cNvSpPr txBox="1">
            <a:spLocks noChangeArrowheads="1"/>
          </p:cNvSpPr>
          <p:nvPr/>
        </p:nvSpPr>
        <p:spPr bwMode="auto">
          <a:xfrm>
            <a:off x="4695825" y="4456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p>
        </p:txBody>
      </p:sp>
      <p:sp>
        <p:nvSpPr>
          <p:cNvPr id="91287" name="Text Box 151"/>
          <p:cNvSpPr txBox="1">
            <a:spLocks noChangeArrowheads="1"/>
          </p:cNvSpPr>
          <p:nvPr/>
        </p:nvSpPr>
        <p:spPr bwMode="auto">
          <a:xfrm>
            <a:off x="8080375" y="15049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a:t>
            </a:r>
          </a:p>
        </p:txBody>
      </p:sp>
      <p:sp>
        <p:nvSpPr>
          <p:cNvPr id="91288" name="Text Box 152"/>
          <p:cNvSpPr txBox="1">
            <a:spLocks noChangeArrowheads="1"/>
          </p:cNvSpPr>
          <p:nvPr/>
        </p:nvSpPr>
        <p:spPr bwMode="auto">
          <a:xfrm>
            <a:off x="5703888" y="4745038"/>
            <a:ext cx="255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Other links are used for</a:t>
            </a:r>
          </a:p>
          <a:p>
            <a:r>
              <a:rPr lang="en-US" altLang="ja-JP"/>
              <a:t>further upper hierarchy</a:t>
            </a:r>
          </a:p>
        </p:txBody>
      </p:sp>
      <p:pic>
        <p:nvPicPr>
          <p:cNvPr id="2" name="オーディオ 1">
            <a:hlinkClick r:id="" action="ppaction://media"/>
            <a:extLst>
              <a:ext uri="{FF2B5EF4-FFF2-40B4-BE49-F238E27FC236}">
                <a16:creationId xmlns:a16="http://schemas.microsoft.com/office/drawing/2014/main" id="{C1CCF445-0EB7-4680-81A0-808765538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89"/>
    </mc:Choice>
    <mc:Fallback xmlns="">
      <p:transition spd="slow" advTm="3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93" x="8778875" y="2562225"/>
          <p14:tracePt t="1196" x="8505825" y="2444750"/>
          <p14:tracePt t="1204" x="8350250" y="2343150"/>
          <p14:tracePt t="1211" x="8213725" y="2262188"/>
          <p14:tracePt t="1219" x="8132763" y="2206625"/>
          <p14:tracePt t="1230" x="8104188" y="2179638"/>
          <p14:tracePt t="1235" x="8086725" y="2143125"/>
          <p14:tracePt t="1244" x="8059738" y="2106613"/>
          <p14:tracePt t="1251" x="8059738" y="2089150"/>
          <p14:tracePt t="1261" x="8040688" y="2043113"/>
          <p14:tracePt t="1267" x="8040688" y="2016125"/>
          <p14:tracePt t="1277" x="8031163" y="1970088"/>
          <p14:tracePt t="1283" x="8031163" y="1943100"/>
          <p14:tracePt t="1292" x="8023225" y="1897063"/>
          <p14:tracePt t="1299" x="7986713" y="1851025"/>
          <p14:tracePt t="1308" x="7967663" y="1824038"/>
          <p14:tracePt t="1315" x="7950200" y="1797050"/>
          <p14:tracePt t="1323" x="7904163" y="1741488"/>
          <p14:tracePt t="1331" x="7894638" y="1724025"/>
          <p14:tracePt t="1339" x="7867650" y="1677988"/>
          <p14:tracePt t="1347" x="7858125" y="1677988"/>
          <p14:tracePt t="1355" x="7850188" y="1668463"/>
          <p14:tracePt t="1364" x="7831138" y="1651000"/>
          <p14:tracePt t="1372" x="7821613" y="1631950"/>
          <p14:tracePt t="1396" x="7813675" y="1624013"/>
          <p14:tracePt t="1404" x="7804150" y="1604963"/>
          <p14:tracePt t="1414" x="7785100" y="1587500"/>
          <p14:tracePt t="1432" x="7777163" y="1577975"/>
          <p14:tracePt t="1436" x="7767638" y="1568450"/>
          <p14:tracePt t="1449" x="7758113" y="1558925"/>
          <p14:tracePt t="1452" x="7731125" y="1531938"/>
          <p14:tracePt t="1464" x="7731125" y="1522413"/>
          <p14:tracePt t="1484" x="7721600" y="1522413"/>
          <p14:tracePt t="1497" x="7712075" y="1514475"/>
          <p14:tracePt t="1516" x="7685088" y="1504950"/>
          <p14:tracePt t="1532" x="7667625" y="1504950"/>
          <p14:tracePt t="1540" x="7648575" y="1495425"/>
          <p14:tracePt t="1548" x="7612063" y="1495425"/>
          <p14:tracePt t="1556" x="7594600" y="1495425"/>
          <p14:tracePt t="1563" x="7548563" y="1485900"/>
          <p14:tracePt t="1571" x="7485063" y="1458913"/>
          <p14:tracePt t="1579" x="7448550" y="1449388"/>
          <p14:tracePt t="1587" x="7402513" y="1441450"/>
          <p14:tracePt t="1595" x="7339013" y="1422400"/>
          <p14:tracePt t="1603" x="7312025" y="1422400"/>
          <p14:tracePt t="1611" x="7275513" y="1422400"/>
          <p14:tracePt t="1619" x="7239000" y="1404938"/>
          <p14:tracePt t="1635" x="7219950" y="1404938"/>
          <p14:tracePt t="1645" x="7202488" y="1404938"/>
          <p14:tracePt t="1885" x="7192963" y="1395413"/>
          <p14:tracePt t="1892" x="7192963" y="1385888"/>
          <p14:tracePt t="1899" x="7192963" y="1376363"/>
          <p14:tracePt t="1915" x="7192963" y="1368425"/>
          <p14:tracePt t="1931" x="7192963" y="1358900"/>
          <p14:tracePt t="1947" x="7192963" y="1349375"/>
          <p14:tracePt t="1955" x="7192963" y="1322388"/>
          <p14:tracePt t="1963" x="7192963" y="1312863"/>
          <p14:tracePt t="1971" x="7192963" y="1303338"/>
          <p14:tracePt t="1987" x="7192963" y="1295400"/>
          <p14:tracePt t="2003" x="7192963" y="1285875"/>
          <p14:tracePt t="2020" x="7192963" y="1276350"/>
          <p14:tracePt t="2030" x="7192963" y="1268413"/>
          <p14:tracePt t="2036" x="7192963" y="1249363"/>
          <p14:tracePt t="2046" x="7192963" y="1239838"/>
          <p14:tracePt t="2051" x="7183438" y="1222375"/>
          <p14:tracePt t="2068" x="7183438" y="1212850"/>
          <p14:tracePt t="2081" x="7183438" y="1203325"/>
          <p14:tracePt t="2796" x="7183438" y="1249363"/>
          <p14:tracePt t="2804" x="7219950" y="1404938"/>
          <p14:tracePt t="2812" x="7219950" y="1495425"/>
          <p14:tracePt t="2820" x="7256463" y="1577975"/>
          <p14:tracePt t="2828" x="7283450" y="1631950"/>
          <p14:tracePt t="2837" x="7339013" y="1704975"/>
          <p14:tracePt t="2847" x="7392988" y="1768475"/>
          <p14:tracePt t="2851" x="7421563" y="1797050"/>
          <p14:tracePt t="2864" x="7485063" y="1870075"/>
          <p14:tracePt t="2867" x="7521575" y="1897063"/>
          <p14:tracePt t="2878" x="7539038" y="1914525"/>
          <p14:tracePt t="2894" x="7558088" y="1924050"/>
          <p14:tracePt t="11067" x="7567613" y="1960563"/>
          <p14:tracePt t="11075" x="7575550" y="1960563"/>
          <p14:tracePt t="11083" x="7594600" y="2006600"/>
          <p14:tracePt t="11091" x="7612063" y="2006600"/>
          <p14:tracePt t="11099" x="7658100" y="2006600"/>
          <p14:tracePt t="11109" x="7685088" y="2006600"/>
          <p14:tracePt t="11115" x="7704138" y="1997075"/>
          <p14:tracePt t="11124" x="7721600" y="1997075"/>
          <p14:tracePt t="11132" x="7731125" y="1987550"/>
          <p14:tracePt t="11140" x="7740650" y="1987550"/>
          <p14:tracePt t="11211" x="7748588" y="1987550"/>
          <p14:tracePt t="11219" x="7758113" y="1987550"/>
          <p14:tracePt t="11227" x="7777163" y="1987550"/>
          <p14:tracePt t="11235" x="7794625" y="1987550"/>
          <p14:tracePt t="11243" x="7804150" y="1987550"/>
          <p14:tracePt t="11268" x="7831138" y="1987550"/>
          <p14:tracePt t="11279" x="7831138" y="1997075"/>
          <p14:tracePt t="11284" x="7840663" y="1997075"/>
          <p14:tracePt t="11299" x="7850188" y="2006600"/>
          <p14:tracePt t="11315" x="7858125" y="2016125"/>
          <p14:tracePt t="11339" x="7877175" y="2033588"/>
          <p14:tracePt t="11348" x="7885113" y="2043113"/>
          <p14:tracePt t="11357" x="7894638" y="2070100"/>
          <p14:tracePt t="11363" x="7894638" y="2097088"/>
          <p14:tracePt t="11371" x="7894638" y="2133600"/>
          <p14:tracePt t="11379" x="7894638" y="2143125"/>
          <p14:tracePt t="11387" x="7894638" y="2160588"/>
          <p14:tracePt t="11395" x="7894638" y="2170113"/>
          <p14:tracePt t="11411" x="7894638" y="2179638"/>
          <p14:tracePt t="11477" x="7904163" y="2189163"/>
          <p14:tracePt t="11549" x="7913688" y="2206625"/>
          <p14:tracePt t="11558" x="7913688" y="2225675"/>
          <p14:tracePt t="11563" x="7913688" y="2262188"/>
          <p14:tracePt t="11572" x="7913688" y="2298700"/>
          <p14:tracePt t="11580" x="7913688" y="2306638"/>
          <p14:tracePt t="11589" x="7913688" y="2316163"/>
          <p14:tracePt t="11605" x="7913688" y="2325688"/>
          <p14:tracePt t="11613" x="7913688" y="2362200"/>
          <p14:tracePt t="11621" x="7913688" y="2398713"/>
          <p14:tracePt t="11630" x="7913688" y="2452688"/>
          <p14:tracePt t="11639" x="7913688" y="2517775"/>
          <p14:tracePt t="11646" x="7913688" y="2554288"/>
          <p14:tracePt t="11652" x="7913688" y="2598738"/>
          <p14:tracePt t="11661" x="7913688" y="2635250"/>
          <p14:tracePt t="11668" x="7913688" y="2690813"/>
          <p14:tracePt t="11678" x="7913688" y="2744788"/>
          <p14:tracePt t="11686" x="7894638" y="2790825"/>
          <p14:tracePt t="11693" x="7894638" y="2844800"/>
          <p14:tracePt t="11700" x="7858125" y="2927350"/>
          <p14:tracePt t="11709" x="7831138" y="2973388"/>
          <p14:tracePt t="11715" x="7821613" y="3017838"/>
          <p14:tracePt t="11723" x="7777163" y="3063875"/>
          <p14:tracePt t="11731" x="7721600" y="3119438"/>
          <p14:tracePt t="11740" x="7704138" y="3146425"/>
          <p14:tracePt t="11747" x="7685088" y="3163888"/>
          <p14:tracePt t="11757" x="7667625" y="3182938"/>
          <p14:tracePt t="11763" x="7658100" y="3192463"/>
          <p14:tracePt t="11771" x="7648575" y="3200400"/>
          <p14:tracePt t="11779" x="7639050" y="3209925"/>
          <p14:tracePt t="11787" x="7621588" y="3228975"/>
          <p14:tracePt t="11795" x="7602538" y="3246438"/>
          <p14:tracePt t="11803" x="7585075" y="3265488"/>
          <p14:tracePt t="11811" x="7567613" y="3292475"/>
          <p14:tracePt t="11819" x="7531100" y="3328988"/>
          <p14:tracePt t="11828" x="7512050" y="3346450"/>
          <p14:tracePt t="11836" x="7466013" y="3365500"/>
          <p14:tracePt t="11844" x="7439025" y="3402013"/>
          <p14:tracePt t="11852" x="7356475" y="3438525"/>
          <p14:tracePt t="11860" x="7329488" y="3465513"/>
          <p14:tracePt t="11868" x="7292975" y="3475038"/>
          <p14:tracePt t="11879" x="7265988" y="3492500"/>
          <p14:tracePt t="11884" x="7219950" y="3511550"/>
          <p14:tracePt t="11893" x="7202488" y="3511550"/>
          <p14:tracePt t="11899" x="7175500" y="3519488"/>
          <p14:tracePt t="11909" x="7156450" y="3519488"/>
          <p14:tracePt t="11915" x="7138988" y="3529013"/>
          <p14:tracePt t="11923" x="7110413" y="3556000"/>
          <p14:tracePt t="11940" x="7092950" y="3565525"/>
          <p14:tracePt t="11947" x="7073900" y="3565525"/>
          <p14:tracePt t="11957" x="7065963" y="3575050"/>
          <p14:tracePt t="11963" x="7046913" y="3584575"/>
          <p14:tracePt t="11971" x="7029450" y="3611563"/>
          <p14:tracePt t="11980" x="6992938" y="3638550"/>
          <p14:tracePt t="11988" x="6964363" y="3657600"/>
          <p14:tracePt t="11995" x="6946900" y="3702050"/>
          <p14:tracePt t="12004" x="6910388" y="3748088"/>
          <p14:tracePt t="12012" x="6900863" y="3767138"/>
          <p14:tracePt t="12020" x="6864350" y="3811588"/>
          <p14:tracePt t="12027" x="6846888" y="3830638"/>
          <p14:tracePt t="12035" x="6837363" y="3848100"/>
          <p14:tracePt t="12044" x="6810375" y="3894138"/>
          <p14:tracePt t="12052" x="6800850" y="3911600"/>
          <p14:tracePt t="12060" x="6783388" y="3948113"/>
          <p14:tracePt t="12068" x="6783388" y="3957638"/>
          <p14:tracePt t="12092" x="6764338" y="3976688"/>
          <p14:tracePt t="12131" x="6764338" y="3994150"/>
          <p14:tracePt t="12141" x="6764338" y="4013200"/>
          <p14:tracePt t="12147" x="6764338" y="4040188"/>
          <p14:tracePt t="12156" x="6764338" y="4076700"/>
          <p14:tracePt t="12164" x="6764338" y="4086225"/>
          <p14:tracePt t="12172" x="6764338" y="4103688"/>
          <p14:tracePt t="12179" x="6764338" y="4122738"/>
          <p14:tracePt t="12188" x="6764338" y="4140200"/>
          <p14:tracePt t="12203" x="6764338" y="4149725"/>
          <p14:tracePt t="12211" x="6754813" y="4159250"/>
          <p14:tracePt t="12220" x="6754813" y="4167188"/>
          <p14:tracePt t="12245" x="6746875" y="4176713"/>
          <p14:tracePt t="12252" x="6746875" y="4195763"/>
          <p14:tracePt t="12263" x="6718300" y="4213225"/>
          <p14:tracePt t="12269" x="6700838" y="4240213"/>
          <p14:tracePt t="12279" x="6691313" y="4259263"/>
          <p14:tracePt t="12285" x="6664325" y="4286250"/>
          <p14:tracePt t="12297" x="6637338" y="4322763"/>
          <p14:tracePt t="12303" x="6618288" y="4340225"/>
          <p14:tracePt t="12311" x="6610350" y="4349750"/>
          <p14:tracePt t="12316" x="6600825" y="4368800"/>
          <p14:tracePt t="12577" x="6591300" y="4376738"/>
          <p14:tracePt t="12813" x="6581775" y="4376738"/>
          <p14:tracePt t="12819" x="6581775" y="4359275"/>
          <p14:tracePt t="12827" x="6581775" y="4332288"/>
          <p14:tracePt t="12835" x="6581775" y="4322763"/>
          <p14:tracePt t="12844" x="6581775" y="4313238"/>
          <p14:tracePt t="12851" x="6581775" y="4295775"/>
          <p14:tracePt t="12859" x="6581775" y="4276725"/>
          <p14:tracePt t="12867" x="6573838" y="4259263"/>
          <p14:tracePt t="12878" x="6573838" y="4232275"/>
          <p14:tracePt t="12883" x="6573838" y="4203700"/>
          <p14:tracePt t="12893" x="6573838" y="4195763"/>
          <p14:tracePt t="12899" x="6573838" y="4186238"/>
          <p14:tracePt t="12909" x="6573838" y="4176713"/>
          <p14:tracePt t="12939" x="6573838" y="4159250"/>
          <p14:tracePt t="13008" x="6573838" y="4149725"/>
          <p14:tracePt t="13011" x="6573838" y="4103688"/>
          <p14:tracePt t="13020" x="6573838" y="4086225"/>
          <p14:tracePt t="13027" x="6573838" y="4057650"/>
          <p14:tracePt t="13035" x="6573838" y="4049713"/>
          <p14:tracePt t="13043" x="6573838" y="4021138"/>
          <p14:tracePt t="13051" x="6573838" y="4003675"/>
          <p14:tracePt t="13059" x="6573838" y="3994150"/>
          <p14:tracePt t="13076" x="6573838" y="3984625"/>
          <p14:tracePt t="13092" x="6573838" y="3976688"/>
          <p14:tracePt t="13277" x="6573838" y="3967163"/>
          <p14:tracePt t="13485" x="6573838" y="3957638"/>
          <p14:tracePt t="13517" x="6573838" y="3940175"/>
          <p14:tracePt t="13533" x="6573838" y="3930650"/>
          <p14:tracePt t="13541" x="6573838" y="3911600"/>
          <p14:tracePt t="13547" x="6573838" y="3903663"/>
          <p14:tracePt t="13555" x="6573838" y="3894138"/>
          <p14:tracePt t="13563" x="6591300" y="3867150"/>
          <p14:tracePt t="13571" x="6618288" y="3840163"/>
          <p14:tracePt t="13579" x="6627813" y="3840163"/>
          <p14:tracePt t="13587" x="6664325" y="3821113"/>
          <p14:tracePt t="13595" x="6700838" y="3794125"/>
          <p14:tracePt t="13603" x="6727825" y="3775075"/>
          <p14:tracePt t="13611" x="6754813" y="3767138"/>
          <p14:tracePt t="13619" x="6791325" y="3748088"/>
          <p14:tracePt t="13628" x="6810375" y="3738563"/>
          <p14:tracePt t="13635" x="6837363" y="3730625"/>
          <p14:tracePt t="13645" x="6856413" y="3730625"/>
          <p14:tracePt t="13651" x="6864350" y="3721100"/>
          <p14:tracePt t="13660" x="6873875" y="3711575"/>
          <p14:tracePt t="13692" x="6873875" y="3702050"/>
          <p14:tracePt t="13845" x="6873875" y="3711575"/>
          <p14:tracePt t="13851" x="6873875" y="3748088"/>
          <p14:tracePt t="13859" x="6864350" y="3811588"/>
          <p14:tracePt t="13867" x="6864350" y="3848100"/>
          <p14:tracePt t="13876" x="6864350" y="3867150"/>
          <p14:tracePt t="13894" x="6864350" y="3957638"/>
          <p14:tracePt t="13899" x="6864350" y="4013200"/>
          <p14:tracePt t="13909" x="6864350" y="4057650"/>
          <p14:tracePt t="13915" x="6864350" y="4113213"/>
          <p14:tracePt t="13923" x="6864350" y="4130675"/>
          <p14:tracePt t="13932" x="6864350" y="4159250"/>
          <p14:tracePt t="13940" x="6864350" y="4195763"/>
          <p14:tracePt t="13949" x="6864350" y="4213225"/>
          <p14:tracePt t="13957" x="6864350" y="4222750"/>
          <p14:tracePt t="13964" x="6864350" y="4240213"/>
          <p14:tracePt t="13973" x="6864350" y="4259263"/>
          <p14:tracePt t="13982" x="6864350" y="4268788"/>
          <p14:tracePt t="13988" x="6864350" y="4286250"/>
          <p14:tracePt t="14012" x="6864350" y="4295775"/>
          <p14:tracePt t="14019" x="6864350" y="4322763"/>
          <p14:tracePt t="14027" x="6864350" y="4340225"/>
          <p14:tracePt t="14036" x="6864350" y="4349750"/>
          <p14:tracePt t="14043" x="6864350" y="4376738"/>
          <p14:tracePt t="14051" x="6864350" y="4386263"/>
          <p14:tracePt t="14060" x="6856413" y="4413250"/>
          <p14:tracePt t="14067" x="6846888" y="4432300"/>
          <p14:tracePt t="14077" x="6837363" y="4441825"/>
          <p14:tracePt t="14173" x="6827838" y="4441825"/>
          <p14:tracePt t="14182" x="6783388" y="4441825"/>
          <p14:tracePt t="14190" x="6718300" y="4441825"/>
          <p14:tracePt t="14198" x="6645275" y="4441825"/>
          <p14:tracePt t="14204" x="6537325" y="4441825"/>
          <p14:tracePt t="14211" x="6445250" y="4441825"/>
          <p14:tracePt t="14219" x="6391275" y="4441825"/>
          <p14:tracePt t="14227" x="6335713" y="4441825"/>
          <p14:tracePt t="14235" x="6281738" y="4441825"/>
          <p14:tracePt t="14244" x="6235700" y="4441825"/>
          <p14:tracePt t="14251" x="6226175" y="4441825"/>
          <p14:tracePt t="14438" x="6218238" y="4441825"/>
          <p14:tracePt t="14451" x="6189663" y="4441825"/>
          <p14:tracePt t="14460" x="6172200" y="4441825"/>
          <p14:tracePt t="14467" x="6145213" y="4441825"/>
          <p14:tracePt t="14476" x="6126163" y="4441825"/>
          <p14:tracePt t="14483" x="6099175" y="4441825"/>
          <p14:tracePt t="14492" x="6080125" y="4441825"/>
          <p14:tracePt t="14499" x="6035675" y="4468813"/>
          <p14:tracePt t="14515" x="6026150" y="4468813"/>
          <p14:tracePt t="14740" x="6026150" y="4441825"/>
          <p14:tracePt t="14747" x="6026150" y="4432300"/>
          <p14:tracePt t="14755" x="6026150" y="4405313"/>
          <p14:tracePt t="14764" x="6026150" y="4386263"/>
          <p14:tracePt t="14772" x="6026150" y="4349750"/>
          <p14:tracePt t="14779" x="6026150" y="4322763"/>
          <p14:tracePt t="14787" x="6026150" y="4276725"/>
          <p14:tracePt t="14795" x="6026150" y="4240213"/>
          <p14:tracePt t="14803" x="6026150" y="4195763"/>
          <p14:tracePt t="14811" x="6026150" y="4167188"/>
          <p14:tracePt t="14819" x="6026150" y="4122738"/>
          <p14:tracePt t="14827" x="6026150" y="4086225"/>
          <p14:tracePt t="14836" x="6026150" y="4067175"/>
          <p14:tracePt t="14844" x="6026150" y="4040188"/>
          <p14:tracePt t="14852" x="6026150" y="4021138"/>
          <p14:tracePt t="14861" x="6026150" y="3994150"/>
          <p14:tracePt t="14868" x="6026150" y="3984625"/>
          <p14:tracePt t="14877" x="6026150" y="3976688"/>
          <p14:tracePt t="14893" x="6026150" y="3957638"/>
          <p14:tracePt t="15149" x="6026150" y="3940175"/>
          <p14:tracePt t="15157" x="6026150" y="3930650"/>
          <p14:tracePt t="15165" x="6043613" y="3921125"/>
          <p14:tracePt t="15172" x="6089650" y="3903663"/>
          <p14:tracePt t="15180" x="6108700" y="3894138"/>
          <p14:tracePt t="15188" x="6153150" y="3884613"/>
          <p14:tracePt t="15195" x="6189663" y="3875088"/>
          <p14:tracePt t="15203" x="6208713" y="3875088"/>
          <p14:tracePt t="15211" x="6245225" y="3857625"/>
          <p14:tracePt t="15219" x="6262688" y="3857625"/>
          <p14:tracePt t="15227" x="6262688" y="3848100"/>
          <p14:tracePt t="15235" x="6272213" y="3848100"/>
          <p14:tracePt t="15277" x="6281738" y="3840163"/>
          <p14:tracePt t="15317" x="6291263" y="3830638"/>
          <p14:tracePt t="15341" x="6299200" y="3830638"/>
          <p14:tracePt t="15349" x="6318250" y="3830638"/>
          <p14:tracePt t="15358" x="6335713" y="3811588"/>
          <p14:tracePt t="15389" x="6345238" y="3811588"/>
          <p14:tracePt t="15823" x="6372225" y="3784600"/>
          <p14:tracePt t="15828" x="6408738" y="3738563"/>
          <p14:tracePt t="15835" x="6545263" y="3592513"/>
          <p14:tracePt t="15845" x="6600825" y="3511550"/>
          <p14:tracePt t="15851" x="6718300" y="3392488"/>
          <p14:tracePt t="15862" x="6819900" y="3309938"/>
          <p14:tracePt t="15867" x="6919913" y="3219450"/>
          <p14:tracePt t="15877" x="6992938" y="3163888"/>
          <p14:tracePt t="15893" x="7065963" y="3082925"/>
          <p14:tracePt t="15899" x="7102475" y="3054350"/>
          <p14:tracePt t="15910" x="7119938" y="3036888"/>
          <p14:tracePt t="16253" x="7110413" y="3036888"/>
          <p14:tracePt t="16453" x="7110413" y="3090863"/>
          <p14:tracePt t="16459" x="7073900" y="3200400"/>
          <p14:tracePt t="16467" x="7000875" y="3302000"/>
          <p14:tracePt t="16478" x="6929438" y="3392488"/>
          <p14:tracePt t="16484" x="6837363" y="3511550"/>
          <p14:tracePt t="16496" x="6810375" y="3602038"/>
          <p14:tracePt t="16500" x="6746875" y="3665538"/>
          <p14:tracePt t="16514" x="6673850" y="3757613"/>
          <p14:tracePt t="16517" x="6618288" y="3840163"/>
          <p14:tracePt t="16530" x="6581775" y="3903663"/>
          <p14:tracePt t="16531" x="6554788" y="3930650"/>
          <p14:tracePt t="16539" x="6527800" y="3976688"/>
          <p14:tracePt t="16547" x="6508750" y="3994150"/>
          <p14:tracePt t="16555" x="6500813" y="4003675"/>
          <p14:tracePt t="16563" x="6491288" y="4030663"/>
          <p14:tracePt t="16571" x="6472238" y="4040188"/>
          <p14:tracePt t="16579" x="6464300" y="4049713"/>
          <p14:tracePt t="16605" x="6454775" y="4076700"/>
          <p14:tracePt t="16813" x="6454775" y="4113213"/>
          <p14:tracePt t="16819" x="6518275" y="4213225"/>
          <p14:tracePt t="16827" x="6564313" y="4268788"/>
          <p14:tracePt t="16835" x="6627813" y="4303713"/>
          <p14:tracePt t="16843" x="6746875" y="4359275"/>
          <p14:tracePt t="16851" x="6856413" y="4376738"/>
          <p14:tracePt t="16859" x="6973888" y="4422775"/>
          <p14:tracePt t="16867" x="7119938" y="4449763"/>
          <p14:tracePt t="16876" x="7212013" y="4478338"/>
          <p14:tracePt t="16896" x="7402513" y="4486275"/>
          <p14:tracePt t="16900" x="7458075" y="4495800"/>
          <p14:tracePt t="16911" x="7502525" y="4514850"/>
          <p14:tracePt t="16915" x="7512050" y="4514850"/>
          <p14:tracePt t="17245" x="7521575" y="4514850"/>
          <p14:tracePt t="17251" x="7567613" y="4486275"/>
          <p14:tracePt t="17259" x="7602538" y="4478338"/>
          <p14:tracePt t="17267" x="7621588" y="4468813"/>
          <p14:tracePt t="17276" x="7648575" y="4459288"/>
          <p14:tracePt t="17283" x="7694613" y="4441825"/>
          <p14:tracePt t="17292" x="7704138" y="4441825"/>
          <p14:tracePt t="17312" x="7712075" y="4432300"/>
          <p14:tracePt t="17448" x="7731125" y="4432300"/>
          <p14:tracePt t="17460" x="7740650" y="4432300"/>
          <p14:tracePt t="17467" x="7748588" y="4422775"/>
          <p14:tracePt t="17687" x="7748588" y="4405313"/>
          <p14:tracePt t="17693" x="7748588" y="4386263"/>
          <p14:tracePt t="17699" x="7748588" y="4376738"/>
          <p14:tracePt t="17710" x="7748588" y="4368800"/>
          <p14:tracePt t="17715" x="7748588" y="4359275"/>
          <p14:tracePt t="17732" x="7748588" y="4340225"/>
          <p14:tracePt t="17747" x="7748588" y="4313238"/>
          <p14:tracePt t="17755" x="7758113" y="4295775"/>
          <p14:tracePt t="17771" x="7767638" y="4276725"/>
          <p14:tracePt t="17779" x="7777163" y="4259263"/>
          <p14:tracePt t="17787" x="7785100" y="4249738"/>
          <p14:tracePt t="17803" x="7794625" y="4240213"/>
          <p14:tracePt t="17853" x="7804150" y="4232275"/>
          <p14:tracePt t="17989" x="7777163" y="4232275"/>
          <p14:tracePt t="18001" x="7685088" y="4249738"/>
          <p14:tracePt t="18008" x="7594600" y="4249738"/>
          <p14:tracePt t="18015" x="7521575" y="4276725"/>
          <p14:tracePt t="18020" x="7458075" y="4286250"/>
          <p14:tracePt t="18027" x="7402513" y="4286250"/>
          <p14:tracePt t="18035" x="7375525" y="4286250"/>
          <p14:tracePt t="18044" x="7356475" y="4286250"/>
          <p14:tracePt t="18060" x="7348538" y="4286250"/>
          <p14:tracePt t="18092" x="7348538" y="4259263"/>
          <p14:tracePt t="18099" x="7348538" y="4232275"/>
          <p14:tracePt t="18110" x="7348538" y="4203700"/>
          <p14:tracePt t="18116" x="7348538" y="4186238"/>
          <p14:tracePt t="18129" x="7348538" y="4176713"/>
          <p14:tracePt t="18132" x="7348538" y="4149725"/>
          <p14:tracePt t="18141" x="7348538" y="4130675"/>
          <p14:tracePt t="18148" x="7348538" y="4103688"/>
          <p14:tracePt t="18157" x="7348538" y="4086225"/>
          <p14:tracePt t="18166" x="7348538" y="4067175"/>
          <p14:tracePt t="18172" x="7348538" y="4057650"/>
          <p14:tracePt t="18180" x="7348538" y="4049713"/>
          <p14:tracePt t="18188" x="7348538" y="4040188"/>
          <p14:tracePt t="18200" x="7366000" y="4030663"/>
          <p14:tracePt t="18203" x="7366000" y="4021138"/>
          <p14:tracePt t="18211" x="7375525" y="4003675"/>
          <p14:tracePt t="18235" x="7385050" y="3984625"/>
          <p14:tracePt t="18251" x="7392988" y="3967163"/>
          <p14:tracePt t="18267" x="7412038" y="3948113"/>
          <p14:tracePt t="18276" x="7412038" y="3940175"/>
          <p14:tracePt t="18283" x="7421563" y="3921125"/>
          <p14:tracePt t="18299" x="7429500" y="3903663"/>
          <p14:tracePt t="18309" x="7429500" y="3884613"/>
          <p14:tracePt t="18315" x="7439025" y="3875088"/>
          <p14:tracePt t="18325" x="7439025" y="3848100"/>
          <p14:tracePt t="18331" x="7458075" y="3830638"/>
          <p14:tracePt t="18339" x="7458075" y="3821113"/>
          <p14:tracePt t="18347" x="7458075" y="3803650"/>
          <p14:tracePt t="18356" x="7458075" y="3794125"/>
          <p14:tracePt t="18501" x="7448550" y="3794125"/>
          <p14:tracePt t="18515" x="7429500" y="3794125"/>
          <p14:tracePt t="18524" x="7412038" y="3794125"/>
          <p14:tracePt t="18572" x="7392988" y="3794125"/>
          <p14:tracePt t="18580" x="7385050" y="3794125"/>
          <p14:tracePt t="18588" x="7366000" y="3794125"/>
          <p14:tracePt t="18596" x="7348538" y="3794125"/>
          <p14:tracePt t="18603" x="7339013" y="3794125"/>
          <p14:tracePt t="18621" x="7329488" y="3794125"/>
          <p14:tracePt t="18685" x="7312025" y="3794125"/>
          <p14:tracePt t="19037" x="7329488" y="3794125"/>
          <p14:tracePt t="19043" x="7385050" y="3784600"/>
          <p14:tracePt t="19052" x="7439025" y="3784600"/>
          <p14:tracePt t="19059" x="7475538" y="3767138"/>
          <p14:tracePt t="19067" x="7539038" y="3767138"/>
          <p14:tracePt t="19075" x="7602538" y="3748088"/>
          <p14:tracePt t="19083" x="7631113" y="3748088"/>
          <p14:tracePt t="19092" x="7658100" y="3748088"/>
          <p14:tracePt t="19099" x="7667625" y="3748088"/>
          <p14:tracePt t="19205" x="7675563" y="3738563"/>
          <p14:tracePt t="19325" x="7675563" y="3730625"/>
          <p14:tracePt t="19429" x="7675563" y="3702050"/>
          <p14:tracePt t="19437" x="7675563" y="3684588"/>
          <p14:tracePt t="19446" x="7675563" y="3657600"/>
          <p14:tracePt t="19454" x="7685088" y="3648075"/>
          <p14:tracePt t="19460" x="7685088" y="3638550"/>
          <p14:tracePt t="19476" x="7685088" y="3629025"/>
          <p14:tracePt t="19507" x="7685088" y="3621088"/>
          <p14:tracePt t="19805" x="7685088" y="3602038"/>
          <p14:tracePt t="19817" x="7685088" y="3575050"/>
          <p14:tracePt t="19819" x="7685088" y="3556000"/>
          <p14:tracePt t="19831" x="7675563" y="3511550"/>
          <p14:tracePt t="19836" x="7658100" y="3465513"/>
          <p14:tracePt t="19845" x="7648575" y="3429000"/>
          <p14:tracePt t="19851" x="7639050" y="3392488"/>
          <p14:tracePt t="19859" x="7602538" y="3338513"/>
          <p14:tracePt t="19867" x="7585075" y="3273425"/>
          <p14:tracePt t="19878" x="7548563" y="3228975"/>
          <p14:tracePt t="19885" x="7539038" y="3200400"/>
          <p14:tracePt t="19892" x="7502525" y="3155950"/>
          <p14:tracePt t="19901" x="7485063" y="3136900"/>
          <p14:tracePt t="19911" x="7485063" y="3127375"/>
          <p14:tracePt t="19918" x="7485063" y="3100388"/>
          <p14:tracePt t="19928" x="7475538" y="3090863"/>
          <p14:tracePt t="20037" x="7475538" y="3100388"/>
          <p14:tracePt t="20046" x="7475538" y="3136900"/>
          <p14:tracePt t="20053" x="7502525" y="3200400"/>
          <p14:tracePt t="20059" x="7531100" y="3228975"/>
          <p14:tracePt t="20067" x="7621588" y="3319463"/>
          <p14:tracePt t="20075" x="7712075" y="3355975"/>
          <p14:tracePt t="20083" x="7794625" y="3402013"/>
          <p14:tracePt t="20092" x="7931150" y="3455988"/>
          <p14:tracePt t="20101" x="8004175" y="3465513"/>
          <p14:tracePt t="20108" x="8104188" y="3482975"/>
          <p14:tracePt t="20115" x="8159750" y="3482975"/>
          <p14:tracePt t="20125" x="8213725" y="3492500"/>
          <p14:tracePt t="20132" x="8223250" y="3492500"/>
          <p14:tracePt t="20139" x="8240713" y="3492500"/>
          <p14:tracePt t="20270" x="8259763" y="3492500"/>
          <p14:tracePt t="20292" x="8269288" y="3492500"/>
          <p14:tracePt t="20307" x="8277225" y="3492500"/>
          <p14:tracePt t="20461" x="8286750" y="3492500"/>
          <p14:tracePt t="20470" x="8286750" y="3465513"/>
          <p14:tracePt t="20477" x="8286750" y="3429000"/>
          <p14:tracePt t="20484" x="8269288" y="3382963"/>
          <p14:tracePt t="20493" x="8259763" y="3365500"/>
          <p14:tracePt t="20500" x="8240713" y="3309938"/>
          <p14:tracePt t="20509" x="8232775" y="3265488"/>
          <p14:tracePt t="20515" x="8204200" y="3236913"/>
          <p14:tracePt t="20525" x="8204200" y="3219450"/>
          <p14:tracePt t="20531" x="8196263" y="3200400"/>
          <p14:tracePt t="20539" x="8196263" y="3182938"/>
          <p14:tracePt t="20547" x="8186738" y="3173413"/>
          <p14:tracePt t="20677" x="8186738" y="3236913"/>
          <p14:tracePt t="20683" x="8186738" y="3365500"/>
          <p14:tracePt t="20691" x="8159750" y="3492500"/>
          <p14:tracePt t="20699" x="8159750" y="3638550"/>
          <p14:tracePt t="20708" x="8159750" y="3803650"/>
          <p14:tracePt t="20715" x="8159750" y="3948113"/>
          <p14:tracePt t="20725" x="8159750" y="4113213"/>
          <p14:tracePt t="20731" x="8159750" y="4222750"/>
          <p14:tracePt t="20740" x="8159750" y="4313238"/>
          <p14:tracePt t="20747" x="8159750" y="4405313"/>
          <p14:tracePt t="20759" x="8159750" y="4432300"/>
          <p14:tracePt t="20764" x="8159750" y="4478338"/>
          <p14:tracePt t="20772" x="8159750" y="4486275"/>
          <p14:tracePt t="20958" x="8159750" y="4478338"/>
          <p14:tracePt t="20966" x="8159750" y="4468813"/>
          <p14:tracePt t="20979" x="8159750" y="4459288"/>
          <p14:tracePt t="20987" x="8159750" y="4449763"/>
          <p14:tracePt t="20995" x="8159750" y="4441825"/>
          <p14:tracePt t="21003" x="8159750" y="4422775"/>
          <p14:tracePt t="21011" x="8159750" y="4405313"/>
          <p14:tracePt t="21019" x="8159750" y="4395788"/>
          <p14:tracePt t="21030" x="8150225" y="4376738"/>
          <p14:tracePt t="21047" x="8150225" y="4359275"/>
          <p14:tracePt t="21053" x="8140700" y="4340225"/>
          <p14:tracePt t="21063" x="8132763" y="4332288"/>
          <p14:tracePt t="21068" x="8123238" y="4322763"/>
          <p14:tracePt t="21077" x="8113713" y="4322763"/>
          <p14:tracePt t="21083" x="8104188" y="4313238"/>
          <p14:tracePt t="21092" x="8104188" y="4303713"/>
          <p14:tracePt t="21147" x="8104188" y="4295775"/>
          <p14:tracePt t="21157" x="8104188" y="4276725"/>
          <p14:tracePt t="21163" x="8104188" y="4268788"/>
          <p14:tracePt t="21172" x="8104188" y="4259263"/>
          <p14:tracePt t="21180" x="8104188" y="4240213"/>
          <p14:tracePt t="21188" x="8104188" y="4222750"/>
          <p14:tracePt t="21196" x="8104188" y="4203700"/>
          <p14:tracePt t="21204" x="8113713" y="4167188"/>
          <p14:tracePt t="21219" x="8123238" y="4140200"/>
          <p14:tracePt t="21235" x="8123238" y="4130675"/>
          <p14:tracePt t="21333" x="8123238" y="4140200"/>
          <p14:tracePt t="21342" x="8123238" y="4159250"/>
          <p14:tracePt t="21349" x="8104188" y="4186238"/>
          <p14:tracePt t="21364" x="8086725" y="4232275"/>
          <p14:tracePt t="21372" x="8059738" y="4249738"/>
          <p14:tracePt t="21380" x="8031163" y="4268788"/>
          <p14:tracePt t="21390" x="8004175" y="4286250"/>
          <p14:tracePt t="21395" x="7931150" y="4313238"/>
          <p14:tracePt t="21404" x="7885113" y="4332288"/>
          <p14:tracePt t="21411" x="7804150" y="4349750"/>
          <p14:tracePt t="21420" x="7731125" y="4359275"/>
          <p14:tracePt t="21427" x="7639050" y="4359275"/>
          <p14:tracePt t="21435" x="7567613" y="4359275"/>
          <p14:tracePt t="21443" x="7512050" y="4359275"/>
          <p14:tracePt t="21451" x="7421563" y="4359275"/>
          <p14:tracePt t="21459" x="7339013" y="4359275"/>
          <p14:tracePt t="21467" x="7283450" y="4359275"/>
          <p14:tracePt t="21476" x="7212013" y="4359275"/>
          <p14:tracePt t="21483" x="7146925" y="4313238"/>
          <p14:tracePt t="21492" x="7083425" y="4295775"/>
          <p14:tracePt t="21499" x="7019925" y="4259263"/>
          <p14:tracePt t="21508" x="6973888" y="4232275"/>
          <p14:tracePt t="21515" x="6946900" y="4213225"/>
          <p14:tracePt t="21528" x="6937375" y="4203700"/>
          <p14:tracePt t="21532" x="6910388" y="4186238"/>
          <p14:tracePt t="21544" x="6900863" y="4176713"/>
          <p14:tracePt t="21548" x="6873875" y="4159250"/>
          <p14:tracePt t="21562" x="6864350" y="4149725"/>
          <p14:tracePt t="21565" x="6856413" y="4149725"/>
          <p14:tracePt t="21578" x="6837363" y="4140200"/>
          <p14:tracePt t="21588" x="6827838" y="4140200"/>
          <p14:tracePt t="21596" x="6800850" y="4122738"/>
          <p14:tracePt t="21609" x="6783388" y="4122738"/>
          <p14:tracePt t="21611" x="6727825" y="4103688"/>
          <p14:tracePt t="21619" x="6691313" y="4103688"/>
          <p14:tracePt t="21627" x="6673850" y="4103688"/>
          <p14:tracePt t="21636" x="6618288" y="4067175"/>
          <p14:tracePt t="21647" x="6573838" y="4057650"/>
          <p14:tracePt t="21654" x="6545263" y="4049713"/>
          <p14:tracePt t="21663" x="6491288" y="4013200"/>
          <p14:tracePt t="21668" x="6445250" y="3984625"/>
          <p14:tracePt t="21677" x="6399213" y="3967163"/>
          <p14:tracePt t="21684" x="6345238" y="3930650"/>
          <p14:tracePt t="21693" x="6281738" y="3894138"/>
          <p14:tracePt t="21700" x="6262688" y="3875088"/>
          <p14:tracePt t="21709" x="6235700" y="3875088"/>
          <p14:tracePt t="21716" x="6189663" y="3840163"/>
          <p14:tracePt t="21726" x="6145213" y="3821113"/>
          <p14:tracePt t="21732" x="6080125" y="3767138"/>
          <p14:tracePt t="21740" x="6062663" y="3757613"/>
          <p14:tracePt t="21748" x="5989638" y="3721100"/>
          <p14:tracePt t="21755" x="5972175" y="3711575"/>
          <p14:tracePt t="21764" x="5916613" y="3684588"/>
          <p14:tracePt t="21771" x="5880100" y="3657600"/>
          <p14:tracePt t="21780" x="5816600" y="3629025"/>
          <p14:tracePt t="21788" x="5770563" y="3584575"/>
          <p14:tracePt t="21796" x="5724525" y="3556000"/>
          <p14:tracePt t="21803" x="5688013" y="3529013"/>
          <p14:tracePt t="21811" x="5661025" y="3492500"/>
          <p14:tracePt t="21820" x="5653088" y="3482975"/>
          <p14:tracePt t="21827" x="5643563" y="3446463"/>
          <p14:tracePt t="21836" x="5624513" y="3402013"/>
          <p14:tracePt t="21843" x="5607050" y="3346450"/>
          <p14:tracePt t="21852" x="5597525" y="3302000"/>
          <p14:tracePt t="21860" x="5597525" y="3246438"/>
          <p14:tracePt t="21868" x="5588000" y="3200400"/>
          <p14:tracePt t="21879" x="5561013" y="3127375"/>
          <p14:tracePt t="21884" x="5561013" y="3063875"/>
          <p14:tracePt t="21893" x="5551488" y="3027363"/>
          <p14:tracePt t="21900" x="5551488" y="2973388"/>
          <p14:tracePt t="21909" x="5551488" y="2927350"/>
          <p14:tracePt t="21916" x="5551488" y="2863850"/>
          <p14:tracePt t="21925" x="5551488" y="2800350"/>
          <p14:tracePt t="21931" x="5551488" y="2744788"/>
          <p14:tracePt t="21939" x="5551488" y="2690813"/>
          <p14:tracePt t="21947" x="5551488" y="2635250"/>
          <p14:tracePt t="21955" x="5580063" y="2571750"/>
          <p14:tracePt t="21963" x="5616575" y="2508250"/>
          <p14:tracePt t="21971" x="5670550" y="2444750"/>
          <p14:tracePt t="21979" x="5716588" y="2389188"/>
          <p14:tracePt t="21990" x="5807075" y="2316163"/>
          <p14:tracePt t="21995" x="5880100" y="2298700"/>
          <p14:tracePt t="22004" x="5962650" y="2243138"/>
          <p14:tracePt t="22011" x="6043613" y="2189163"/>
          <p14:tracePt t="22020" x="6199188" y="2125663"/>
          <p14:tracePt t="22027" x="6326188" y="2079625"/>
          <p14:tracePt t="22035" x="6464300" y="2052638"/>
          <p14:tracePt t="22043" x="6610350" y="2006600"/>
          <p14:tracePt t="22051" x="6718300" y="2006600"/>
          <p14:tracePt t="22060" x="6846888" y="1979613"/>
          <p14:tracePt t="22068" x="6964363" y="1960563"/>
          <p14:tracePt t="22078" x="7037388" y="1960563"/>
          <p14:tracePt t="22083" x="7092950" y="1960563"/>
          <p14:tracePt t="22092" x="7146925" y="1960563"/>
          <p14:tracePt t="22099" x="7192963" y="1960563"/>
          <p14:tracePt t="22108" x="7229475" y="1960563"/>
          <p14:tracePt t="22116" x="7256463" y="1960563"/>
          <p14:tracePt t="22128" x="7275513" y="1960563"/>
          <p14:tracePt t="22132" x="7312025" y="1960563"/>
          <p14:tracePt t="22144" x="7366000" y="1979613"/>
          <p14:tracePt t="22148" x="7412038" y="1997075"/>
          <p14:tracePt t="22162" x="7475538" y="2024063"/>
          <p14:tracePt t="22165" x="7512050" y="2043113"/>
          <p14:tracePt t="22173" x="7594600" y="2070100"/>
          <p14:tracePt t="22181" x="7639050" y="2106613"/>
          <p14:tracePt t="22188" x="7675563" y="2143125"/>
          <p14:tracePt t="22195" x="7721600" y="2170113"/>
          <p14:tracePt t="22204" x="7748588" y="2206625"/>
          <p14:tracePt t="22211" x="7777163" y="2252663"/>
          <p14:tracePt t="22220" x="7813675" y="2298700"/>
          <p14:tracePt t="22227" x="7840663" y="2379663"/>
          <p14:tracePt t="22235" x="7877175" y="2462213"/>
          <p14:tracePt t="22243" x="7904163" y="2517775"/>
          <p14:tracePt t="22251" x="7940675" y="2598738"/>
          <p14:tracePt t="22259" x="7958138" y="2681288"/>
          <p14:tracePt t="22267" x="7986713" y="2754313"/>
          <p14:tracePt t="22275" x="8004175" y="2836863"/>
          <p14:tracePt t="22284" x="8031163" y="2900363"/>
          <p14:tracePt t="22293" x="8040688" y="2936875"/>
          <p14:tracePt t="22300" x="8067675" y="2973388"/>
          <p14:tracePt t="22310" x="8077200" y="3000375"/>
          <p14:tracePt t="22316" x="8086725" y="3017838"/>
          <p14:tracePt t="22332" x="8096250" y="3046413"/>
          <p14:tracePt t="22340" x="8113713" y="3063875"/>
          <p14:tracePt t="22356" x="8113713" y="3082925"/>
          <p14:tracePt t="22364" x="8113713" y="3090863"/>
          <p14:tracePt t="22372" x="8113713" y="3100388"/>
          <p14:tracePt t="22380" x="8113713" y="3127375"/>
          <p14:tracePt t="22390" x="8113713" y="3155950"/>
          <p14:tracePt t="22395" x="8113713" y="3182938"/>
          <p14:tracePt t="22405" x="8113713" y="3236913"/>
          <p14:tracePt t="22411" x="8113713" y="3302000"/>
          <p14:tracePt t="22420" x="8113713" y="3375025"/>
          <p14:tracePt t="22427" x="8113713" y="3446463"/>
          <p14:tracePt t="22436" x="8096250" y="3556000"/>
          <p14:tracePt t="22445" x="8040688" y="3638550"/>
          <p14:tracePt t="22452" x="8013700" y="3702050"/>
          <p14:tracePt t="22462" x="7967663" y="3767138"/>
          <p14:tracePt t="22467" x="7913688" y="3840163"/>
          <p14:tracePt t="22475" x="7877175" y="3903663"/>
          <p14:tracePt t="22483" x="7821613" y="3930650"/>
          <p14:tracePt t="22492" x="7777163" y="3967163"/>
          <p14:tracePt t="22499" x="7712075" y="4013200"/>
          <p14:tracePt t="22508" x="7667625" y="4021138"/>
          <p14:tracePt t="22515" x="7612063" y="4030663"/>
          <p14:tracePt t="22525" x="7567613" y="4040188"/>
          <p14:tracePt t="22531" x="7494588" y="4040188"/>
          <p14:tracePt t="22539" x="7439025" y="4040188"/>
          <p14:tracePt t="22547" x="7356475" y="4067175"/>
          <p14:tracePt t="22555" x="7229475" y="4067175"/>
          <p14:tracePt t="22563" x="7138988" y="4067175"/>
          <p14:tracePt t="22571" x="7029450" y="4067175"/>
          <p14:tracePt t="22579" x="6956425" y="4067175"/>
          <p14:tracePt t="22587" x="6864350" y="4067175"/>
          <p14:tracePt t="22596" x="6800850" y="4040188"/>
          <p14:tracePt t="22606" x="6700838" y="3994150"/>
          <p14:tracePt t="22611" x="6645275" y="3976688"/>
          <p14:tracePt t="22619" x="6564313" y="3930650"/>
          <p14:tracePt t="22627" x="6518275" y="3911600"/>
          <p14:tracePt t="22636" x="6472238" y="3875088"/>
          <p14:tracePt t="22645" x="6445250" y="3857625"/>
          <p14:tracePt t="22652" x="6399213" y="3821113"/>
          <p14:tracePt t="22662" x="6399213" y="3811588"/>
          <p14:tracePt t="22668" x="6391275" y="3794125"/>
          <p14:tracePt t="22679" x="6372225" y="3775075"/>
          <p14:tracePt t="22684" x="6354763" y="3721100"/>
          <p14:tracePt t="22696" x="6345238" y="3675063"/>
          <p14:tracePt t="22700" x="6335713" y="3621088"/>
          <p14:tracePt t="22712" x="6335713" y="3592513"/>
          <p14:tracePt t="22717" x="6308725" y="3529013"/>
          <p14:tracePt t="22730" x="6299200" y="3455988"/>
          <p14:tracePt t="22732" x="6299200" y="3365500"/>
          <p14:tracePt t="22739" x="6281738" y="3246438"/>
          <p14:tracePt t="22747" x="6272213" y="3136900"/>
          <p14:tracePt t="22755" x="6245225" y="3046413"/>
          <p14:tracePt t="22763" x="6218238" y="2927350"/>
          <p14:tracePt t="22771" x="6199188" y="2836863"/>
          <p14:tracePt t="22779" x="6172200" y="2754313"/>
          <p14:tracePt t="22787" x="6162675" y="2698750"/>
          <p14:tracePt t="22795" x="6153150" y="2635250"/>
          <p14:tracePt t="22803" x="6126163" y="2562225"/>
          <p14:tracePt t="22811" x="6116638" y="2525713"/>
          <p14:tracePt t="22819" x="6116638" y="2498725"/>
          <p14:tracePt t="22827" x="6116638" y="2462213"/>
          <p14:tracePt t="22835" x="6116638" y="2425700"/>
          <p14:tracePt t="22843" x="6116638" y="2398713"/>
          <p14:tracePt t="22851" x="6116638" y="2371725"/>
          <p14:tracePt t="22860" x="6135688" y="2325688"/>
          <p14:tracePt t="22867" x="6189663" y="2279650"/>
          <p14:tracePt t="22875" x="6235700" y="2225675"/>
          <p14:tracePt t="22893" x="6399213" y="2133600"/>
          <p14:tracePt t="22899" x="6500813" y="2089150"/>
          <p14:tracePt t="22909" x="6637338" y="2033588"/>
          <p14:tracePt t="22915" x="6783388" y="1997075"/>
          <p14:tracePt t="22925" x="6946900" y="1951038"/>
          <p14:tracePt t="22931" x="7119938" y="1897063"/>
          <p14:tracePt t="22939" x="7283450" y="1814513"/>
          <p14:tracePt t="22947" x="7412038" y="1804988"/>
          <p14:tracePt t="22955" x="7567613" y="1768475"/>
          <p14:tracePt t="22963" x="7675563" y="1741488"/>
          <p14:tracePt t="22971" x="7748588" y="1741488"/>
          <p14:tracePt t="22979" x="7840663" y="1741488"/>
          <p14:tracePt t="22988" x="7885113" y="1741488"/>
          <p14:tracePt t="22996" x="7913688" y="1741488"/>
          <p14:tracePt t="23004" x="7931150" y="1741488"/>
          <p14:tracePt t="23011" x="7940675" y="1741488"/>
          <p14:tracePt t="23019" x="7977188" y="1751013"/>
          <p14:tracePt t="23027" x="7986713" y="1760538"/>
          <p14:tracePt t="23035" x="8004175" y="1804988"/>
          <p14:tracePt t="23043" x="8040688" y="1851025"/>
          <p14:tracePt t="23051" x="8077200" y="1933575"/>
          <p14:tracePt t="23060" x="8132763" y="1997075"/>
          <p14:tracePt t="23067" x="8186738" y="2079625"/>
          <p14:tracePt t="23076" x="8259763" y="2179638"/>
          <p14:tracePt t="23083" x="8350250" y="2298700"/>
          <p14:tracePt t="23092" x="8451850" y="2435225"/>
          <p14:tracePt t="23099" x="8542338" y="2554288"/>
          <p14:tracePt t="23109" x="8615363" y="2635250"/>
          <p14:tracePt t="23115" x="8688388" y="2771775"/>
          <p14:tracePt t="23126" x="8751888" y="2854325"/>
          <p14:tracePt t="23131" x="8815388" y="2973388"/>
          <p14:tracePt t="23139" x="8842375" y="3063875"/>
          <p14:tracePt t="23147" x="8878888" y="3146425"/>
          <p14:tracePt t="23155" x="8897938" y="3209925"/>
          <p14:tracePt t="23163" x="8897938" y="3246438"/>
          <p14:tracePt t="23171" x="8897938" y="3292475"/>
          <p14:tracePt t="23179" x="8897938" y="3328988"/>
          <p14:tracePt t="23187" x="8897938" y="3355975"/>
          <p14:tracePt t="23195" x="8888413" y="3402013"/>
          <p14:tracePt t="23203" x="8870950" y="3429000"/>
          <p14:tracePt t="23211" x="8851900" y="3465513"/>
          <p14:tracePt t="23219" x="8797925" y="3538538"/>
          <p14:tracePt t="23227" x="8770938" y="3584575"/>
          <p14:tracePt t="23235" x="8734425" y="3611563"/>
          <p14:tracePt t="23243" x="8688388" y="3665538"/>
          <p14:tracePt t="23251" x="8632825" y="3711575"/>
          <p14:tracePt t="23261" x="8569325" y="3767138"/>
          <p14:tracePt t="23267" x="8505825" y="3803650"/>
          <p14:tracePt t="23276" x="8459788" y="3830638"/>
          <p14:tracePt t="23283" x="8396288" y="3848100"/>
          <p14:tracePt t="23292" x="8378825" y="3875088"/>
          <p14:tracePt t="23299" x="8350250" y="3894138"/>
          <p14:tracePt t="23308" x="8313738" y="3921125"/>
          <p14:tracePt t="23315" x="8313738" y="3930650"/>
          <p14:tracePt t="23333" x="8305800" y="3940175"/>
          <p14:tracePt t="23565" x="8296275" y="3948113"/>
          <p14:tracePt t="23579" x="8296275" y="3957638"/>
          <p14:tracePt t="23595" x="8286750" y="3957638"/>
          <p14:tracePt t="23603" x="8277225" y="3967163"/>
          <p14:tracePt t="23611" x="8250238" y="3976688"/>
          <p14:tracePt t="23619" x="8240713" y="3976688"/>
          <p14:tracePt t="23627" x="8204200" y="3976688"/>
          <p14:tracePt t="23635" x="8177213" y="4003675"/>
          <p14:tracePt t="23643" x="8159750" y="4003675"/>
          <p14:tracePt t="23651" x="8123238" y="4003675"/>
          <p14:tracePt t="23660" x="8104188" y="4003675"/>
          <p14:tracePt t="23667" x="8059738" y="4013200"/>
          <p14:tracePt t="23676" x="8023225" y="4013200"/>
          <p14:tracePt t="23683" x="8013700" y="4013200"/>
          <p14:tracePt t="23691" x="7986713" y="4013200"/>
          <p14:tracePt t="23699" x="7977188" y="4013200"/>
          <p14:tracePt t="23709" x="7967663" y="4013200"/>
          <p14:tracePt t="24245" x="7958138" y="4013200"/>
          <p14:tracePt t="24268" x="7931150" y="4013200"/>
          <p14:tracePt t="24276" x="7913688" y="3994150"/>
          <p14:tracePt t="24285" x="7904163" y="3976688"/>
          <p14:tracePt t="24292" x="7885113" y="3948113"/>
          <p14:tracePt t="24307" x="7867650" y="3930650"/>
          <p14:tracePt t="24315" x="7858125" y="3921125"/>
          <p14:tracePt t="24325" x="7840663" y="3911600"/>
          <p14:tracePt t="24332" x="7831138" y="3911600"/>
          <p14:tracePt t="24345" x="7821613" y="3903663"/>
          <p14:tracePt t="24348" x="7813675" y="3903663"/>
          <p14:tracePt t="24357" x="7804150" y="3903663"/>
          <p14:tracePt t="24373" x="7794625" y="3903663"/>
          <p14:tracePt t="24491" x="7785100" y="3894138"/>
          <p14:tracePt t="24997" x="7748588" y="3894138"/>
          <p14:tracePt t="25004" x="7721600" y="3911600"/>
          <p14:tracePt t="25011" x="7685088" y="3921125"/>
          <p14:tracePt t="25019" x="7658100" y="3940175"/>
          <p14:tracePt t="25027" x="7631113" y="3948113"/>
          <p14:tracePt t="25035" x="7612063" y="3976688"/>
          <p14:tracePt t="25051" x="7585075" y="3994150"/>
          <p14:tracePt t="25061" x="7575550" y="4013200"/>
          <p14:tracePt t="25157" x="7558088" y="4013200"/>
          <p14:tracePt t="25166" x="7558088" y="4003675"/>
          <p14:tracePt t="25174" x="7531100" y="4003675"/>
          <p14:tracePt t="25181" x="7512050" y="3994150"/>
          <p14:tracePt t="25188" x="7448550" y="3967163"/>
          <p14:tracePt t="25195" x="7412038" y="3957638"/>
          <p14:tracePt t="25203" x="7339013" y="3957638"/>
          <p14:tracePt t="25211" x="7202488" y="3948113"/>
          <p14:tracePt t="25219" x="7073900" y="3930650"/>
          <p14:tracePt t="25227" x="6910388" y="3903663"/>
          <p14:tracePt t="25235" x="6746875" y="3884613"/>
          <p14:tracePt t="25244" x="6600825" y="3875088"/>
          <p14:tracePt t="25252" x="6435725" y="3830638"/>
          <p14:tracePt t="25262" x="6335713" y="3830638"/>
          <p14:tracePt t="25268" x="6226175" y="3811588"/>
          <p14:tracePt t="25278" x="6135688" y="3803650"/>
          <p14:tracePt t="25284" x="6043613" y="3784600"/>
          <p14:tracePt t="25295" x="5980113" y="3748088"/>
          <p14:tracePt t="25300" x="5916613" y="3721100"/>
          <p14:tracePt t="25312" x="5870575" y="3721100"/>
          <p14:tracePt t="25316" x="5816600" y="3684588"/>
          <p14:tracePt t="25325" x="5734050" y="3675063"/>
          <p14:tracePt t="25331" x="5697538" y="3665538"/>
          <p14:tracePt t="25341" x="5616575" y="3638550"/>
          <p14:tracePt t="25347" x="5580063" y="3638550"/>
          <p14:tracePt t="25355" x="5507038" y="3629025"/>
          <p14:tracePt t="25363" x="5451475" y="3629025"/>
          <p14:tracePt t="25371" x="5405438" y="3611563"/>
          <p14:tracePt t="25379" x="5368925" y="3611563"/>
          <p14:tracePt t="25387" x="5351463" y="3611563"/>
          <p14:tracePt t="25395" x="5314950" y="3602038"/>
          <p14:tracePt t="25403" x="5305425" y="3602038"/>
          <p14:tracePt t="25411" x="5297488" y="3602038"/>
          <p14:tracePt t="25477" x="5278438" y="3602038"/>
          <p14:tracePt t="25492" x="5268913" y="3602038"/>
          <p14:tracePt t="25508" x="5260975" y="3602038"/>
          <p14:tracePt t="25515" x="5241925" y="3602038"/>
          <p14:tracePt t="25523" x="5214938" y="3602038"/>
          <p14:tracePt t="25531" x="5168900" y="3584575"/>
          <p14:tracePt t="25542" x="5132388" y="3584575"/>
          <p14:tracePt t="25547" x="5078413" y="3575050"/>
          <p14:tracePt t="25555" x="5041900" y="3565525"/>
          <p14:tracePt t="25563" x="5022850" y="3556000"/>
          <p14:tracePt t="25571" x="5005388" y="3556000"/>
          <p14:tracePt t="25579" x="4995863" y="3556000"/>
          <p14:tracePt t="25596" x="4986338" y="3556000"/>
          <p14:tracePt t="25611" x="4978400" y="3556000"/>
          <p14:tracePt t="25627" x="4968875" y="3556000"/>
          <p14:tracePt t="25635" x="4949825" y="3556000"/>
          <p14:tracePt t="25643" x="4932363" y="3556000"/>
          <p14:tracePt t="25651" x="4913313" y="3556000"/>
          <p14:tracePt t="25661" x="4886325" y="3556000"/>
          <p14:tracePt t="25667" x="4868863" y="3556000"/>
          <p14:tracePt t="25676" x="4832350" y="3556000"/>
          <p14:tracePt t="25684" x="4786313" y="3556000"/>
          <p14:tracePt t="25692" x="4767263" y="3556000"/>
          <p14:tracePt t="25700" x="4730750" y="3556000"/>
          <p14:tracePt t="25709" x="4676775" y="3556000"/>
          <p14:tracePt t="25716" x="4640263" y="3575050"/>
          <p14:tracePt t="25729" x="4630738" y="3575050"/>
          <p14:tracePt t="25908" x="4622800" y="3575050"/>
          <p14:tracePt t="25916" x="4603750" y="3575050"/>
          <p14:tracePt t="25924" x="4594225" y="3575050"/>
          <p14:tracePt t="25932" x="4586288" y="3575050"/>
          <p14:tracePt t="25943" x="4576763" y="3575050"/>
          <p14:tracePt t="25972" x="4557713" y="3575050"/>
          <p14:tracePt t="25997" x="4549775" y="3565525"/>
          <p14:tracePt t="26004" x="4540250" y="3565525"/>
          <p14:tracePt t="26021" x="4513263" y="3556000"/>
          <p14:tracePt t="26037" x="4503738" y="3556000"/>
          <p14:tracePt t="26045" x="4476750" y="3538538"/>
          <p14:tracePt t="26261" x="4457700" y="3519488"/>
          <p14:tracePt t="26276" x="4457700" y="3502025"/>
          <p14:tracePt t="26283" x="4457700" y="3492500"/>
          <p14:tracePt t="26291" x="4440238" y="3475038"/>
          <p14:tracePt t="26299" x="4430713" y="3446463"/>
          <p14:tracePt t="26308" x="4421188" y="3438525"/>
          <p14:tracePt t="26315" x="4413250" y="3429000"/>
          <p14:tracePt t="26331" x="4403725" y="3429000"/>
          <p14:tracePt t="26677" x="4394200" y="3429000"/>
          <p14:tracePt t="26691" x="4384675" y="3429000"/>
          <p14:tracePt t="26708" x="4376738" y="3429000"/>
          <p14:tracePt t="26715" x="4367213" y="3429000"/>
          <p14:tracePt t="26731" x="4348163" y="3429000"/>
          <p14:tracePt t="26941" x="4340225" y="3411538"/>
          <p14:tracePt t="26951" x="4330700" y="3392488"/>
          <p14:tracePt t="26958" x="4330700" y="3375025"/>
          <p14:tracePt t="26966" x="4330700" y="3365500"/>
          <p14:tracePt t="26971" x="4330700" y="3355975"/>
          <p14:tracePt t="26979" x="4330700" y="3346450"/>
          <p14:tracePt t="27027" x="4330700" y="3328988"/>
          <p14:tracePt t="27051" x="4330700" y="3309938"/>
          <p14:tracePt t="27060" x="4330700" y="3302000"/>
          <p14:tracePt t="27076" x="4330700" y="3292475"/>
          <p14:tracePt t="27245" x="4330700" y="3309938"/>
          <p14:tracePt t="27251" x="4321175" y="3328988"/>
          <p14:tracePt t="27260" x="4321175" y="3346450"/>
          <p14:tracePt t="27267" x="4311650" y="3365500"/>
          <p14:tracePt t="27276" x="4311650" y="3375025"/>
          <p14:tracePt t="27283" x="4303713" y="3402013"/>
          <p14:tracePt t="27292" x="4294188" y="3411538"/>
          <p14:tracePt t="27464" x="4294188" y="3419475"/>
          <p14:tracePt t="27469" x="4294188" y="3438525"/>
          <p14:tracePt t="27475" x="4294188" y="3455988"/>
          <p14:tracePt t="28494" x="4294188" y="3446463"/>
          <p14:tracePt t="28501" x="4294188" y="3438525"/>
          <p14:tracePt t="28509" x="4294188" y="3419475"/>
          <p14:tracePt t="28516" x="4294188" y="3402013"/>
          <p14:tracePt t="28525" x="4294188" y="3392488"/>
          <p14:tracePt t="28533" x="4284663" y="3365500"/>
          <p14:tracePt t="28547" x="4284663" y="3355975"/>
          <p14:tracePt t="28579" x="4284663" y="3338513"/>
          <p14:tracePt t="28596" x="4284663" y="3328988"/>
          <p14:tracePt t="28611" x="4284663" y="3319463"/>
          <p14:tracePt t="28628" x="4284663" y="3309938"/>
          <p14:tracePt t="28663" x="4284663" y="3292475"/>
          <p14:tracePt t="29124" x="4284663" y="3338513"/>
          <p14:tracePt t="29132" x="4284663" y="3392488"/>
          <p14:tracePt t="29142" x="4257675" y="3455988"/>
          <p14:tracePt t="29148" x="4238625" y="3519488"/>
          <p14:tracePt t="29161" x="4221163" y="3575050"/>
          <p14:tracePt t="29165" x="4184650" y="3675063"/>
          <p14:tracePt t="29173" x="4138613" y="3775075"/>
          <p14:tracePt t="29181" x="4102100" y="3857625"/>
          <p14:tracePt t="29187" x="4075113" y="3930650"/>
          <p14:tracePt t="29195" x="4002088" y="4049713"/>
          <p14:tracePt t="29203" x="3956050" y="4113213"/>
          <p14:tracePt t="29211" x="3919538" y="4176713"/>
          <p14:tracePt t="29219" x="3865563" y="4240213"/>
          <p14:tracePt t="29227" x="3802063" y="4340225"/>
          <p14:tracePt t="29235" x="3746500" y="4413250"/>
          <p14:tracePt t="29243" x="3692525" y="4478338"/>
          <p14:tracePt t="29251" x="3646488" y="4514850"/>
          <p14:tracePt t="29259" x="3582988" y="4551363"/>
          <p14:tracePt t="29267" x="3500438" y="4624388"/>
          <p14:tracePt t="29275" x="3446463" y="4651375"/>
          <p14:tracePt t="29283" x="3390900" y="4678363"/>
          <p14:tracePt t="29291" x="3327400" y="4714875"/>
          <p14:tracePt t="29299" x="3290888" y="4714875"/>
          <p14:tracePt t="29309" x="3236913" y="4732338"/>
          <p14:tracePt t="29315" x="3181350" y="4741863"/>
          <p14:tracePt t="29325" x="3090863" y="4741863"/>
          <p14:tracePt t="29331" x="3017838" y="4741863"/>
          <p14:tracePt t="29342" x="2917825" y="4741863"/>
          <p14:tracePt t="29347" x="2825750" y="4741863"/>
          <p14:tracePt t="29355" x="2735263" y="4741863"/>
          <p14:tracePt t="29363" x="2606675" y="4732338"/>
          <p14:tracePt t="29371" x="2498725" y="4705350"/>
          <p14:tracePt t="29379" x="2379663" y="4678363"/>
          <p14:tracePt t="29388" x="2233613" y="4651375"/>
          <p14:tracePt t="29396" x="2133600" y="4624388"/>
          <p14:tracePt t="29404" x="2041525" y="4578350"/>
          <p14:tracePt t="29412" x="1978025" y="4522788"/>
          <p14:tracePt t="29419" x="1924050" y="4495800"/>
          <p14:tracePt t="29427" x="1878013" y="4441825"/>
          <p14:tracePt t="29436" x="1851025" y="4376738"/>
          <p14:tracePt t="29443" x="1824038" y="4303713"/>
          <p14:tracePt t="29455" x="1787525" y="4222750"/>
          <p14:tracePt t="29463" x="1758950" y="4103688"/>
          <p14:tracePt t="29469" x="1741488" y="4030663"/>
          <p14:tracePt t="29478" x="1722438" y="3948113"/>
          <p14:tracePt t="29483" x="1704975" y="3840163"/>
          <p14:tracePt t="29492" x="1704975" y="3748088"/>
          <p14:tracePt t="29499" x="1704975" y="3638550"/>
          <p14:tracePt t="29508" x="1704975" y="3511550"/>
          <p14:tracePt t="29515" x="1704975" y="3402013"/>
          <p14:tracePt t="29526" x="1704975" y="3273425"/>
          <p14:tracePt t="29531" x="1704975" y="3163888"/>
          <p14:tracePt t="29541" x="1704975" y="3073400"/>
          <p14:tracePt t="29547" x="1704975" y="2982913"/>
          <p14:tracePt t="29556" x="1704975" y="2890838"/>
          <p14:tracePt t="29563" x="1704975" y="2827338"/>
          <p14:tracePt t="29572" x="1704975" y="2735263"/>
          <p14:tracePt t="29580" x="1704975" y="2681288"/>
          <p14:tracePt t="29588" x="1704975" y="2625725"/>
          <p14:tracePt t="29596" x="1722438" y="2525713"/>
          <p14:tracePt t="29604" x="1751013" y="2435225"/>
          <p14:tracePt t="29611" x="1778000" y="2371725"/>
          <p14:tracePt t="29620" x="1795463" y="2306638"/>
          <p14:tracePt t="29629" x="1851025" y="2225675"/>
          <p14:tracePt t="29636" x="1878013" y="2170113"/>
          <p14:tracePt t="29643" x="1951038" y="2079625"/>
          <p14:tracePt t="29652" x="2005013" y="1987550"/>
          <p14:tracePt t="29659" x="2051050" y="1933575"/>
          <p14:tracePt t="29668" x="2124075" y="1878013"/>
          <p14:tracePt t="29675" x="2206625" y="1824038"/>
          <p14:tracePt t="29684" x="2297113" y="1787525"/>
          <p14:tracePt t="29692" x="2379663" y="1768475"/>
          <p14:tracePt t="29700" x="2452688" y="1760538"/>
          <p14:tracePt t="29710" x="2543175" y="1760538"/>
          <p14:tracePt t="29716" x="2635250" y="1760538"/>
          <p14:tracePt t="29726" x="2725738" y="1760538"/>
          <p14:tracePt t="29732" x="2844800" y="1760538"/>
          <p14:tracePt t="29741" x="2898775" y="1760538"/>
          <p14:tracePt t="29747" x="2971800" y="1778000"/>
          <p14:tracePt t="29756" x="3035300" y="1814513"/>
          <p14:tracePt t="29763" x="3090863" y="1851025"/>
          <p14:tracePt t="29771" x="3108325" y="1870075"/>
          <p14:tracePt t="29779" x="3136900" y="1897063"/>
          <p14:tracePt t="29787" x="3144838" y="1906588"/>
          <p14:tracePt t="29795" x="3163888" y="1951038"/>
          <p14:tracePt t="29803" x="3217863" y="2033588"/>
          <p14:tracePt t="29811" x="3273425" y="2079625"/>
          <p14:tracePt t="29819" x="3290888" y="2125663"/>
          <p14:tracePt t="29828" x="3317875" y="2216150"/>
          <p14:tracePt t="29837" x="3327400" y="2298700"/>
          <p14:tracePt t="29849" x="3354388" y="2379663"/>
          <p14:tracePt t="29854" x="3382963" y="2452688"/>
          <p14:tracePt t="29861" x="3400425" y="2535238"/>
          <p14:tracePt t="29868" x="3409950" y="2589213"/>
          <p14:tracePt t="29876" x="3409950" y="2662238"/>
          <p14:tracePt t="29883" x="3409950" y="2717800"/>
          <p14:tracePt t="29892" x="3409950" y="2781300"/>
          <p14:tracePt t="29900" x="3409950" y="2836863"/>
          <p14:tracePt t="29910" x="3409950" y="2890838"/>
          <p14:tracePt t="29917" x="3409950" y="2946400"/>
          <p14:tracePt t="29930" x="3409950" y="3036888"/>
          <p14:tracePt t="29933" x="3373438" y="3119438"/>
          <p14:tracePt t="29946" x="3336925" y="3182938"/>
          <p14:tracePt t="29951" x="3300413" y="3228975"/>
          <p14:tracePt t="29955" x="3254375" y="3302000"/>
          <p14:tracePt t="29963" x="3227388" y="3328988"/>
          <p14:tracePt t="29973" x="3190875" y="3382963"/>
          <p14:tracePt t="29983" x="3163888" y="3419475"/>
          <p14:tracePt t="29988" x="3136900" y="3446463"/>
          <p14:tracePt t="29996" x="3108325" y="3465513"/>
          <p14:tracePt t="30005" x="3081338" y="3492500"/>
          <p14:tracePt t="30011" x="3063875" y="3492500"/>
          <p14:tracePt t="30020" x="3044825" y="3502025"/>
          <p14:tracePt t="30030" x="2998788" y="3519488"/>
          <p14:tracePt t="30036" x="2962275" y="3519488"/>
          <p14:tracePt t="30044" x="2935288" y="3519488"/>
          <p14:tracePt t="30052" x="2898775" y="3519488"/>
          <p14:tracePt t="30059" x="2862263" y="3519488"/>
          <p14:tracePt t="30068" x="2835275" y="3519488"/>
          <p14:tracePt t="30076" x="2798763" y="3519488"/>
          <p14:tracePt t="30084" x="2789238" y="3519488"/>
          <p14:tracePt t="30093" x="2744788" y="3511550"/>
          <p14:tracePt t="30100" x="2735263" y="3502025"/>
          <p14:tracePt t="30112" x="2735263" y="3482975"/>
          <p14:tracePt t="30116" x="2735263" y="3465513"/>
          <p14:tracePt t="30127" x="2735263" y="3438525"/>
          <p14:tracePt t="30132" x="2735263" y="3392488"/>
          <p14:tracePt t="30144" x="2735263" y="3365500"/>
          <p14:tracePt t="30147" x="2735263" y="3309938"/>
          <p14:tracePt t="30157" x="2735263" y="3273425"/>
          <p14:tracePt t="30163" x="2735263" y="3228975"/>
          <p14:tracePt t="30171" x="2735263" y="3192463"/>
          <p14:tracePt t="30179" x="2744788" y="3173413"/>
          <p14:tracePt t="30187" x="2744788" y="3136900"/>
          <p14:tracePt t="30195" x="2752725" y="3136900"/>
          <p14:tracePt t="30203" x="2762250" y="3119438"/>
          <p14:tracePt t="30236" x="2771775" y="3109913"/>
          <p14:tracePt t="30275" x="2771775" y="3100388"/>
          <p14:tracePt t="30283" x="2781300" y="3090863"/>
          <p14:tracePt t="30300" x="2789238" y="3082925"/>
          <p14:tracePt t="30307" x="2825750" y="3082925"/>
          <p14:tracePt t="30315" x="2852738" y="3073400"/>
          <p14:tracePt t="30325" x="2889250" y="3073400"/>
          <p14:tracePt t="30331" x="2935288" y="3073400"/>
          <p14:tracePt t="30342" x="2971800" y="3073400"/>
          <p14:tracePt t="30347" x="3027363" y="3073400"/>
          <p14:tracePt t="30357" x="3090863" y="3073400"/>
          <p14:tracePt t="30365" x="3117850" y="3073400"/>
          <p14:tracePt t="30372" x="3154363" y="3073400"/>
          <p14:tracePt t="30382" x="3200400" y="3073400"/>
          <p14:tracePt t="30388" x="3217863" y="3063875"/>
          <p14:tracePt t="30398" x="3263900" y="3046413"/>
          <p14:tracePt t="30412" x="3290888" y="3036888"/>
          <p14:tracePt t="30420" x="3309938" y="3027363"/>
          <p14:tracePt t="30436" x="3317875" y="3017838"/>
          <p14:tracePt t="30460" x="3327400" y="3009900"/>
          <p14:tracePt t="30468" x="3327400" y="3000375"/>
          <p14:tracePt t="30484" x="3336925" y="3000375"/>
          <p14:tracePt t="30494" x="3354388" y="2990850"/>
          <p14:tracePt t="30509" x="3373438" y="2990850"/>
          <p14:tracePt t="30516" x="3382963" y="2990850"/>
          <p14:tracePt t="30526" x="3390900" y="2990850"/>
          <p14:tracePt t="30532" x="3400425" y="2990850"/>
          <p14:tracePt t="30550" x="3419475" y="2990850"/>
          <p14:tracePt t="30561" x="3436938" y="2982913"/>
          <p14:tracePt t="30773" x="3427413" y="2982913"/>
          <p14:tracePt t="30780" x="3400425" y="2982913"/>
          <p14:tracePt t="30787" x="3390900" y="2982913"/>
          <p14:tracePt t="30796" x="3382963" y="2990850"/>
          <p14:tracePt t="30886" x="3382963" y="3000375"/>
          <p14:tracePt t="30892" x="3446463" y="3000375"/>
          <p14:tracePt t="30900" x="3573463" y="2990850"/>
          <p14:tracePt t="30910" x="3719513" y="2990850"/>
          <p14:tracePt t="30916" x="3902075" y="2973388"/>
          <p14:tracePt t="30929" x="4121150" y="2973388"/>
          <p14:tracePt t="30931" x="4421188" y="2973388"/>
          <p14:tracePt t="30941" x="4722813" y="2973388"/>
          <p14:tracePt t="30947" x="5059363" y="2973388"/>
          <p14:tracePt t="30957" x="5387975" y="2973388"/>
          <p14:tracePt t="30963" x="5653088" y="2973388"/>
          <p14:tracePt t="30973" x="5953125" y="2973388"/>
          <p14:tracePt t="30982" x="6218238" y="2973388"/>
          <p14:tracePt t="30988" x="6381750" y="2973388"/>
          <p14:tracePt t="30996" x="6545263" y="2973388"/>
          <p14:tracePt t="31003" x="6637338" y="2973388"/>
          <p14:tracePt t="31013" x="6764338" y="2973388"/>
          <p14:tracePt t="31019" x="6819900" y="2973388"/>
          <p14:tracePt t="31028" x="6892925" y="2973388"/>
          <p14:tracePt t="31036" x="6983413" y="2973388"/>
          <p14:tracePt t="31045" x="7056438" y="2973388"/>
          <p14:tracePt t="31052" x="7110413" y="2973388"/>
          <p14:tracePt t="31061" x="7175500" y="2973388"/>
          <p14:tracePt t="31069" x="7212013" y="2973388"/>
          <p14:tracePt t="31077" x="7239000" y="2973388"/>
          <p14:tracePt t="31084" x="7283450" y="2973388"/>
          <p14:tracePt t="31092" x="7319963" y="2973388"/>
          <p14:tracePt t="31099" x="7339013" y="2973388"/>
          <p14:tracePt t="31108" x="7385050" y="2973388"/>
          <p14:tracePt t="31115" x="7421563" y="2973388"/>
          <p14:tracePt t="31125" x="7439025" y="2973388"/>
          <p14:tracePt t="31132" x="7466013" y="2973388"/>
          <p14:tracePt t="31141" x="7485063" y="2973388"/>
          <p14:tracePt t="31149" x="7512050" y="2973388"/>
          <p14:tracePt t="31164" x="7567613" y="2973388"/>
          <p14:tracePt t="31173" x="7585075" y="2982913"/>
          <p14:tracePt t="31180" x="7612063" y="3000375"/>
          <p14:tracePt t="31188" x="7631113" y="3000375"/>
          <p14:tracePt t="31196" x="7667625" y="3009900"/>
          <p14:tracePt t="31204" x="7721600" y="3046413"/>
          <p14:tracePt t="31213" x="7777163" y="3054350"/>
          <p14:tracePt t="31220" x="7840663" y="3090863"/>
          <p14:tracePt t="31228" x="7904163" y="3119438"/>
          <p14:tracePt t="31236" x="7994650" y="3127375"/>
          <p14:tracePt t="31246" x="8096250" y="3173413"/>
          <p14:tracePt t="31251" x="8186738" y="3182938"/>
          <p14:tracePt t="31259" x="8305800" y="3228975"/>
          <p14:tracePt t="31268" x="8396288" y="3246438"/>
          <p14:tracePt t="31275" x="8523288" y="3255963"/>
          <p14:tracePt t="31283" x="8661400" y="3273425"/>
          <p14:tracePt t="31291" x="8807450" y="3302000"/>
          <p14:tracePt t="31299" x="8897938" y="3302000"/>
          <p14:tracePt t="31308" x="9024938" y="33020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ja-JP"/>
              <a:t>Extended mesh/torus</a:t>
            </a:r>
          </a:p>
        </p:txBody>
      </p:sp>
      <p:sp>
        <p:nvSpPr>
          <p:cNvPr id="92163" name="Rectangle 3"/>
          <p:cNvSpPr>
            <a:spLocks noGrp="1" noChangeArrowheads="1"/>
          </p:cNvSpPr>
          <p:nvPr>
            <p:ph type="body" idx="1"/>
          </p:nvPr>
        </p:nvSpPr>
        <p:spPr/>
        <p:txBody>
          <a:bodyPr/>
          <a:lstStyle/>
          <a:p>
            <a:r>
              <a:rPr lang="en-US" altLang="ja-JP"/>
              <a:t>Including mesh/torus structure</a:t>
            </a:r>
          </a:p>
          <a:p>
            <a:r>
              <a:rPr lang="en-US" altLang="ja-JP"/>
              <a:t>Extended links for performance enhancement</a:t>
            </a:r>
          </a:p>
          <a:p>
            <a:pPr lvl="1"/>
            <a:r>
              <a:rPr lang="en-US" altLang="ja-JP"/>
              <a:t>Reconfigurable</a:t>
            </a:r>
            <a:r>
              <a:rPr lang="ja-JP" altLang="en-US"/>
              <a:t>　</a:t>
            </a:r>
            <a:r>
              <a:rPr lang="en-US" altLang="ja-JP"/>
              <a:t>Mesh</a:t>
            </a:r>
          </a:p>
          <a:p>
            <a:pPr lvl="1"/>
            <a:r>
              <a:rPr lang="en-US" altLang="ja-JP"/>
              <a:t>Midimew</a:t>
            </a:r>
          </a:p>
          <a:p>
            <a:pPr lvl="1"/>
            <a:r>
              <a:rPr lang="en-US" altLang="ja-JP"/>
              <a:t>RDT</a:t>
            </a:r>
          </a:p>
        </p:txBody>
      </p:sp>
      <p:pic>
        <p:nvPicPr>
          <p:cNvPr id="2" name="オーディオ 1">
            <a:hlinkClick r:id="" action="ppaction://media"/>
            <a:extLst>
              <a:ext uri="{FF2B5EF4-FFF2-40B4-BE49-F238E27FC236}">
                <a16:creationId xmlns:a16="http://schemas.microsoft.com/office/drawing/2014/main" id="{593621D9-DD43-4C26-964A-C5F789623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877"/>
    </mc:Choice>
    <mc:Fallback xmlns="">
      <p:transition spd="slow" advTm="4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1" x="8715375" y="4003675"/>
          <p14:tracePt t="515" x="8259763" y="4049713"/>
          <p14:tracePt t="523" x="7785100" y="4140200"/>
          <p14:tracePt t="531" x="7356475" y="4213225"/>
          <p14:tracePt t="540" x="6964363" y="4249738"/>
          <p14:tracePt t="548" x="6645275" y="4313238"/>
          <p14:tracePt t="554" x="6399213" y="4349750"/>
          <p14:tracePt t="562" x="6262688" y="4395788"/>
          <p14:tracePt t="570" x="6116638" y="4441825"/>
          <p14:tracePt t="578" x="6016625" y="4478338"/>
          <p14:tracePt t="586" x="5943600" y="4495800"/>
          <p14:tracePt t="594" x="5880100" y="4514850"/>
          <p14:tracePt t="602" x="5853113" y="4532313"/>
          <p14:tracePt t="610" x="5816600" y="4551363"/>
          <p14:tracePt t="627" x="5797550" y="4559300"/>
          <p14:tracePt t="635" x="5789613" y="4559300"/>
          <p14:tracePt t="652" x="5770563" y="4559300"/>
          <p14:tracePt t="661" x="5761038" y="4559300"/>
          <p14:tracePt t="676" x="5753100" y="4559300"/>
          <p14:tracePt t="692" x="5743575" y="4559300"/>
          <p14:tracePt t="699" x="5734050" y="4559300"/>
          <p14:tracePt t="707" x="5716588" y="4559300"/>
          <p14:tracePt t="715" x="5688013" y="4559300"/>
          <p14:tracePt t="724" x="5670550" y="4559300"/>
          <p14:tracePt t="731" x="5624513" y="4559300"/>
          <p14:tracePt t="739" x="5607050" y="4559300"/>
          <p14:tracePt t="747" x="5580063" y="4559300"/>
          <p14:tracePt t="754" x="5570538" y="4559300"/>
          <p14:tracePt t="762" x="5561013" y="4559300"/>
          <p14:tracePt t="882" x="5551488" y="4551363"/>
          <p14:tracePt t="890" x="5551488" y="4514850"/>
          <p14:tracePt t="898" x="5551488" y="4478338"/>
          <p14:tracePt t="906" x="5551488" y="4449763"/>
          <p14:tracePt t="915" x="5551488" y="4441825"/>
          <p14:tracePt t="923" x="5551488" y="4413250"/>
          <p14:tracePt t="933" x="5561013" y="4386263"/>
          <p14:tracePt t="940" x="5588000" y="4368800"/>
          <p14:tracePt t="947" x="5607050" y="4340225"/>
          <p14:tracePt t="954" x="5634038" y="4313238"/>
          <p14:tracePt t="962" x="5670550" y="4276725"/>
          <p14:tracePt t="970" x="5688013" y="4259263"/>
          <p14:tracePt t="978" x="5734050" y="4232275"/>
          <p14:tracePt t="986" x="5770563" y="4213225"/>
          <p14:tracePt t="994" x="5789613" y="4203700"/>
          <p14:tracePt t="1002" x="5826125" y="4186238"/>
          <p14:tracePt t="1010" x="5843588" y="4176713"/>
          <p14:tracePt t="1018" x="5880100" y="4167188"/>
          <p14:tracePt t="1042" x="5889625" y="4167188"/>
          <p14:tracePt t="40451" x="5899150" y="4159250"/>
          <p14:tracePt t="40527" x="5962650" y="4130675"/>
          <p14:tracePt t="40530" x="6072188" y="4113213"/>
          <p14:tracePt t="40538" x="6153150" y="4103688"/>
          <p14:tracePt t="40546" x="6245225" y="4076700"/>
          <p14:tracePt t="40554" x="6326188" y="4057650"/>
          <p14:tracePt t="40562" x="6381750" y="4049713"/>
          <p14:tracePt t="40570" x="6445250" y="4040188"/>
          <p14:tracePt t="40578" x="6481763" y="4040188"/>
          <p14:tracePt t="40586" x="6500813" y="4030663"/>
          <p14:tracePt t="40595" x="6508750" y="4021138"/>
          <p14:tracePt t="40671" x="6518275" y="4013200"/>
          <p14:tracePt t="40677" x="6545263" y="4003675"/>
          <p14:tracePt t="40686" x="6581775" y="3994150"/>
          <p14:tracePt t="40692" x="6627813" y="3967163"/>
          <p14:tracePt t="40700" x="6691313" y="3948113"/>
          <p14:tracePt t="40707" x="6773863" y="3930650"/>
          <p14:tracePt t="40715" x="6846888" y="3903663"/>
          <p14:tracePt t="40724" x="6946900" y="3894138"/>
          <p14:tracePt t="40730" x="7056438" y="3875088"/>
          <p14:tracePt t="40738" x="7202488" y="3830638"/>
          <p14:tracePt t="40746" x="7329488" y="3830638"/>
          <p14:tracePt t="40754" x="7466013" y="3803650"/>
          <p14:tracePt t="40762" x="7575550" y="3794125"/>
          <p14:tracePt t="40770" x="7721600" y="3767138"/>
          <p14:tracePt t="40778" x="7794625" y="3748088"/>
          <p14:tracePt t="40786" x="7877175" y="3721100"/>
          <p14:tracePt t="40795" x="7940675" y="3702050"/>
          <p14:tracePt t="40802" x="7967663" y="3684588"/>
          <p14:tracePt t="40810" x="8013700" y="3665538"/>
          <p14:tracePt t="40818" x="8023225" y="3665538"/>
          <p14:tracePt t="40827" x="8050213" y="3648075"/>
          <p14:tracePt t="40834" x="8059738" y="3638550"/>
          <p14:tracePt t="40843" x="8067675" y="3638550"/>
          <p14:tracePt t="40850" x="8086725" y="3629025"/>
          <p14:tracePt t="40859" x="8096250" y="3621088"/>
          <p14:tracePt t="40867" x="8132763" y="3611563"/>
          <p14:tracePt t="40874" x="8169275" y="3584575"/>
          <p14:tracePt t="40883" x="8196263" y="3575050"/>
          <p14:tracePt t="40891" x="8250238" y="3575050"/>
          <p14:tracePt t="40899" x="8332788" y="3529013"/>
          <p14:tracePt t="40913" x="8442325" y="3519488"/>
          <p14:tracePt t="40915" x="8532813" y="3519488"/>
          <p14:tracePt t="40927" x="8678863" y="3502025"/>
          <p14:tracePt t="40930" x="8824913" y="3502025"/>
          <p14:tracePt t="40938" x="9034463" y="347503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ja-JP"/>
              <a:t>RDT(Recursive</a:t>
            </a:r>
            <a:r>
              <a:rPr lang="ja-JP" altLang="en-US"/>
              <a:t>　</a:t>
            </a:r>
            <a:r>
              <a:rPr lang="en-US" altLang="ja-JP"/>
              <a:t>Diagonal</a:t>
            </a:r>
            <a:r>
              <a:rPr lang="ja-JP" altLang="en-US"/>
              <a:t>　</a:t>
            </a:r>
            <a:r>
              <a:rPr lang="en-US" altLang="ja-JP"/>
              <a:t>Torus)</a:t>
            </a:r>
          </a:p>
        </p:txBody>
      </p:sp>
      <p:grpSp>
        <p:nvGrpSpPr>
          <p:cNvPr id="93187" name="Group 3"/>
          <p:cNvGrpSpPr>
            <a:grpSpLocks/>
          </p:cNvGrpSpPr>
          <p:nvPr/>
        </p:nvGrpSpPr>
        <p:grpSpPr bwMode="auto">
          <a:xfrm>
            <a:off x="2057400" y="1220788"/>
            <a:ext cx="4724400" cy="4724400"/>
            <a:chOff x="1296" y="1152"/>
            <a:chExt cx="2976" cy="2976"/>
          </a:xfrm>
        </p:grpSpPr>
        <p:grpSp>
          <p:nvGrpSpPr>
            <p:cNvPr id="93188" name="Group 4"/>
            <p:cNvGrpSpPr>
              <a:grpSpLocks/>
            </p:cNvGrpSpPr>
            <p:nvPr/>
          </p:nvGrpSpPr>
          <p:grpSpPr bwMode="auto">
            <a:xfrm>
              <a:off x="1296" y="1152"/>
              <a:ext cx="96" cy="2976"/>
              <a:chOff x="1296" y="1152"/>
              <a:chExt cx="96" cy="2976"/>
            </a:xfrm>
          </p:grpSpPr>
          <p:sp>
            <p:nvSpPr>
              <p:cNvPr id="93189" name="Oval 5"/>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0" name="Oval 6"/>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1" name="Oval 7"/>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2" name="Oval 8"/>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3" name="Oval 9"/>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4" name="Oval 10"/>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5" name="Oval 11"/>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6" name="Oval 12"/>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7" name="Oval 13"/>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8" name="Oval 14"/>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199" name="Oval 15"/>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0" name="Oval 16"/>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1" name="Oval 17"/>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2" name="Oval 18"/>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3" name="Oval 19"/>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4" name="Oval 20"/>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205" name="Group 21"/>
            <p:cNvGrpSpPr>
              <a:grpSpLocks/>
            </p:cNvGrpSpPr>
            <p:nvPr/>
          </p:nvGrpSpPr>
          <p:grpSpPr bwMode="auto">
            <a:xfrm rot="-5400000">
              <a:off x="2736" y="-288"/>
              <a:ext cx="96" cy="2976"/>
              <a:chOff x="1296" y="1152"/>
              <a:chExt cx="96" cy="2976"/>
            </a:xfrm>
          </p:grpSpPr>
          <p:sp>
            <p:nvSpPr>
              <p:cNvPr id="93206" name="Oval 22"/>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7" name="Oval 23"/>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8" name="Oval 24"/>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09" name="Oval 25"/>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0" name="Oval 26"/>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1" name="Oval 27"/>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2" name="Oval 28"/>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3" name="Oval 29"/>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4" name="Oval 30"/>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5" name="Oval 31"/>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6" name="Oval 32"/>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7" name="Oval 33"/>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8" name="Oval 34"/>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19" name="Oval 35"/>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0" name="Oval 36"/>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1" name="Oval 37"/>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222" name="Group 38"/>
            <p:cNvGrpSpPr>
              <a:grpSpLocks/>
            </p:cNvGrpSpPr>
            <p:nvPr/>
          </p:nvGrpSpPr>
          <p:grpSpPr bwMode="auto">
            <a:xfrm>
              <a:off x="1488" y="1152"/>
              <a:ext cx="96" cy="2976"/>
              <a:chOff x="1296" y="1152"/>
              <a:chExt cx="96" cy="2976"/>
            </a:xfrm>
          </p:grpSpPr>
          <p:sp>
            <p:nvSpPr>
              <p:cNvPr id="93223" name="Oval 39"/>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4" name="Oval 40"/>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5" name="Oval 41"/>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6" name="Oval 42"/>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7" name="Oval 43"/>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8" name="Oval 44"/>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29" name="Oval 45"/>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0" name="Oval 46"/>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1" name="Oval 47"/>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2" name="Oval 48"/>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3" name="Oval 49"/>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4" name="Oval 50"/>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5" name="Oval 51"/>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6" name="Oval 52"/>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7" name="Oval 53"/>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38" name="Oval 54"/>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239" name="Group 55"/>
            <p:cNvGrpSpPr>
              <a:grpSpLocks/>
            </p:cNvGrpSpPr>
            <p:nvPr/>
          </p:nvGrpSpPr>
          <p:grpSpPr bwMode="auto">
            <a:xfrm>
              <a:off x="1680" y="1152"/>
              <a:ext cx="96" cy="2976"/>
              <a:chOff x="1296" y="1152"/>
              <a:chExt cx="96" cy="2976"/>
            </a:xfrm>
          </p:grpSpPr>
          <p:sp>
            <p:nvSpPr>
              <p:cNvPr id="93240" name="Oval 56"/>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1" name="Oval 57"/>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2" name="Oval 58"/>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3" name="Oval 59"/>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4" name="Oval 60"/>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5" name="Oval 61"/>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6" name="Oval 62"/>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7" name="Oval 63"/>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8" name="Oval 64"/>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49" name="Oval 65"/>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0" name="Oval 66"/>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1" name="Oval 67"/>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2" name="Oval 68"/>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3" name="Oval 69"/>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4" name="Oval 70"/>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5" name="Oval 71"/>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256" name="Group 72"/>
            <p:cNvGrpSpPr>
              <a:grpSpLocks/>
            </p:cNvGrpSpPr>
            <p:nvPr/>
          </p:nvGrpSpPr>
          <p:grpSpPr bwMode="auto">
            <a:xfrm>
              <a:off x="1872" y="1152"/>
              <a:ext cx="96" cy="2976"/>
              <a:chOff x="1296" y="1152"/>
              <a:chExt cx="96" cy="2976"/>
            </a:xfrm>
          </p:grpSpPr>
          <p:sp>
            <p:nvSpPr>
              <p:cNvPr id="93257" name="Oval 73"/>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8" name="Oval 74"/>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59" name="Oval 75"/>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0" name="Oval 76"/>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1" name="Oval 77"/>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2" name="Oval 78"/>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3" name="Oval 79"/>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4" name="Oval 80"/>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5" name="Oval 81"/>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6" name="Oval 82"/>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7" name="Oval 83"/>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8" name="Oval 84"/>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69" name="Oval 85"/>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0" name="Oval 86"/>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1" name="Oval 87"/>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2" name="Oval 88"/>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273" name="Group 89"/>
            <p:cNvGrpSpPr>
              <a:grpSpLocks/>
            </p:cNvGrpSpPr>
            <p:nvPr/>
          </p:nvGrpSpPr>
          <p:grpSpPr bwMode="auto">
            <a:xfrm>
              <a:off x="2064" y="1152"/>
              <a:ext cx="96" cy="2976"/>
              <a:chOff x="1296" y="1152"/>
              <a:chExt cx="96" cy="2976"/>
            </a:xfrm>
          </p:grpSpPr>
          <p:sp>
            <p:nvSpPr>
              <p:cNvPr id="93274" name="Oval 90"/>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5" name="Oval 91"/>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6" name="Oval 92"/>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7" name="Oval 93"/>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8" name="Oval 94"/>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79" name="Oval 95"/>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0" name="Oval 96"/>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1" name="Oval 97"/>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2" name="Oval 98"/>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3" name="Oval 99"/>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4" name="Oval 100"/>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5" name="Oval 101"/>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6" name="Oval 102"/>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7" name="Oval 103"/>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8" name="Oval 104"/>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89" name="Oval 105"/>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290" name="Group 106"/>
            <p:cNvGrpSpPr>
              <a:grpSpLocks/>
            </p:cNvGrpSpPr>
            <p:nvPr/>
          </p:nvGrpSpPr>
          <p:grpSpPr bwMode="auto">
            <a:xfrm>
              <a:off x="2256" y="1152"/>
              <a:ext cx="96" cy="2976"/>
              <a:chOff x="1296" y="1152"/>
              <a:chExt cx="96" cy="2976"/>
            </a:xfrm>
          </p:grpSpPr>
          <p:sp>
            <p:nvSpPr>
              <p:cNvPr id="93291" name="Oval 107"/>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2" name="Oval 108"/>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3" name="Oval 109"/>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4" name="Oval 110"/>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5" name="Oval 111"/>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6" name="Oval 112"/>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7" name="Oval 113"/>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8" name="Oval 114"/>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299" name="Oval 115"/>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0" name="Oval 116"/>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1" name="Oval 117"/>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2" name="Oval 118"/>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3" name="Oval 119"/>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4" name="Oval 120"/>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5" name="Oval 121"/>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6" name="Oval 122"/>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307" name="Group 123"/>
            <p:cNvGrpSpPr>
              <a:grpSpLocks/>
            </p:cNvGrpSpPr>
            <p:nvPr/>
          </p:nvGrpSpPr>
          <p:grpSpPr bwMode="auto">
            <a:xfrm>
              <a:off x="2448" y="1152"/>
              <a:ext cx="96" cy="2976"/>
              <a:chOff x="1296" y="1152"/>
              <a:chExt cx="96" cy="2976"/>
            </a:xfrm>
          </p:grpSpPr>
          <p:sp>
            <p:nvSpPr>
              <p:cNvPr id="93308" name="Oval 124"/>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09" name="Oval 125"/>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0" name="Oval 126"/>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1" name="Oval 127"/>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2" name="Oval 128"/>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3" name="Oval 129"/>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4" name="Oval 130"/>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5" name="Oval 131"/>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6" name="Oval 132"/>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7" name="Oval 133"/>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8" name="Oval 134"/>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19" name="Oval 135"/>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0" name="Oval 136"/>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1" name="Oval 137"/>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2" name="Oval 138"/>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3" name="Oval 139"/>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324" name="Group 140"/>
            <p:cNvGrpSpPr>
              <a:grpSpLocks/>
            </p:cNvGrpSpPr>
            <p:nvPr/>
          </p:nvGrpSpPr>
          <p:grpSpPr bwMode="auto">
            <a:xfrm>
              <a:off x="2640" y="1152"/>
              <a:ext cx="96" cy="2976"/>
              <a:chOff x="1296" y="1152"/>
              <a:chExt cx="96" cy="2976"/>
            </a:xfrm>
          </p:grpSpPr>
          <p:sp>
            <p:nvSpPr>
              <p:cNvPr id="93325" name="Oval 141"/>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6" name="Oval 142"/>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7" name="Oval 143"/>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8" name="Oval 144"/>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29" name="Oval 145"/>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0" name="Oval 146"/>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1" name="Oval 147"/>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2" name="Oval 148"/>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3" name="Oval 149"/>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4" name="Oval 150"/>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5" name="Oval 151"/>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6" name="Oval 152"/>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7" name="Oval 153"/>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8" name="Oval 154"/>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39" name="Oval 155"/>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0" name="Oval 156"/>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341" name="Group 157"/>
            <p:cNvGrpSpPr>
              <a:grpSpLocks/>
            </p:cNvGrpSpPr>
            <p:nvPr/>
          </p:nvGrpSpPr>
          <p:grpSpPr bwMode="auto">
            <a:xfrm>
              <a:off x="2832" y="1152"/>
              <a:ext cx="96" cy="2976"/>
              <a:chOff x="1296" y="1152"/>
              <a:chExt cx="96" cy="2976"/>
            </a:xfrm>
          </p:grpSpPr>
          <p:sp>
            <p:nvSpPr>
              <p:cNvPr id="93342" name="Oval 158"/>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3" name="Oval 159"/>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4" name="Oval 160"/>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5" name="Oval 161"/>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6" name="Oval 162"/>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7" name="Oval 163"/>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8" name="Oval 164"/>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49" name="Oval 165"/>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0" name="Oval 166"/>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1" name="Oval 167"/>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2" name="Oval 168"/>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3" name="Oval 169"/>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4" name="Oval 170"/>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5" name="Oval 171"/>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6" name="Oval 172"/>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57" name="Oval 173"/>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358" name="Group 174"/>
            <p:cNvGrpSpPr>
              <a:grpSpLocks/>
            </p:cNvGrpSpPr>
            <p:nvPr/>
          </p:nvGrpSpPr>
          <p:grpSpPr bwMode="auto">
            <a:xfrm>
              <a:off x="3024" y="1152"/>
              <a:ext cx="96" cy="2976"/>
              <a:chOff x="1296" y="1152"/>
              <a:chExt cx="96" cy="2976"/>
            </a:xfrm>
          </p:grpSpPr>
          <p:sp>
            <p:nvSpPr>
              <p:cNvPr id="93359" name="Oval 175"/>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0" name="Oval 176"/>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1" name="Oval 177"/>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2" name="Oval 178"/>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3" name="Oval 179"/>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4" name="Oval 180"/>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5" name="Oval 181"/>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6" name="Oval 182"/>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7" name="Oval 183"/>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8" name="Oval 184"/>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69" name="Oval 185"/>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0" name="Oval 186"/>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1" name="Oval 187"/>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2" name="Oval 188"/>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3" name="Oval 189"/>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4" name="Oval 190"/>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375" name="Group 191"/>
            <p:cNvGrpSpPr>
              <a:grpSpLocks/>
            </p:cNvGrpSpPr>
            <p:nvPr/>
          </p:nvGrpSpPr>
          <p:grpSpPr bwMode="auto">
            <a:xfrm>
              <a:off x="3216" y="1152"/>
              <a:ext cx="96" cy="2976"/>
              <a:chOff x="1296" y="1152"/>
              <a:chExt cx="96" cy="2976"/>
            </a:xfrm>
          </p:grpSpPr>
          <p:sp>
            <p:nvSpPr>
              <p:cNvPr id="93376" name="Oval 192"/>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7" name="Oval 193"/>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8" name="Oval 194"/>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79" name="Oval 195"/>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0" name="Oval 196"/>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1" name="Oval 197"/>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2" name="Oval 198"/>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3" name="Oval 199"/>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4" name="Oval 200"/>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5" name="Oval 201"/>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6" name="Oval 202"/>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7" name="Oval 203"/>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8" name="Oval 204"/>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89" name="Oval 205"/>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0" name="Oval 206"/>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1" name="Oval 207"/>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392" name="Group 208"/>
            <p:cNvGrpSpPr>
              <a:grpSpLocks/>
            </p:cNvGrpSpPr>
            <p:nvPr/>
          </p:nvGrpSpPr>
          <p:grpSpPr bwMode="auto">
            <a:xfrm>
              <a:off x="3408" y="1152"/>
              <a:ext cx="96" cy="2976"/>
              <a:chOff x="1296" y="1152"/>
              <a:chExt cx="96" cy="2976"/>
            </a:xfrm>
          </p:grpSpPr>
          <p:sp>
            <p:nvSpPr>
              <p:cNvPr id="93393" name="Oval 209"/>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4" name="Oval 210"/>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5" name="Oval 211"/>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6" name="Oval 212"/>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7" name="Oval 213"/>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8" name="Oval 214"/>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399" name="Oval 215"/>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0" name="Oval 216"/>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1" name="Oval 217"/>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2" name="Oval 218"/>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3" name="Oval 219"/>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4" name="Oval 220"/>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5" name="Oval 221"/>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6" name="Oval 222"/>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7" name="Oval 223"/>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08" name="Oval 224"/>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409" name="Group 225"/>
            <p:cNvGrpSpPr>
              <a:grpSpLocks/>
            </p:cNvGrpSpPr>
            <p:nvPr/>
          </p:nvGrpSpPr>
          <p:grpSpPr bwMode="auto">
            <a:xfrm>
              <a:off x="3600" y="1152"/>
              <a:ext cx="96" cy="2976"/>
              <a:chOff x="1296" y="1152"/>
              <a:chExt cx="96" cy="2976"/>
            </a:xfrm>
          </p:grpSpPr>
          <p:sp>
            <p:nvSpPr>
              <p:cNvPr id="93410" name="Oval 226"/>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1" name="Oval 227"/>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2" name="Oval 228"/>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3" name="Oval 229"/>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4" name="Oval 230"/>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5" name="Oval 231"/>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6" name="Oval 232"/>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7" name="Oval 233"/>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8" name="Oval 234"/>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19" name="Oval 235"/>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0" name="Oval 236"/>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1" name="Oval 237"/>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2" name="Oval 238"/>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3" name="Oval 239"/>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4" name="Oval 240"/>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5" name="Oval 241"/>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426" name="Group 242"/>
            <p:cNvGrpSpPr>
              <a:grpSpLocks/>
            </p:cNvGrpSpPr>
            <p:nvPr/>
          </p:nvGrpSpPr>
          <p:grpSpPr bwMode="auto">
            <a:xfrm>
              <a:off x="3792" y="1152"/>
              <a:ext cx="96" cy="2976"/>
              <a:chOff x="1296" y="1152"/>
              <a:chExt cx="96" cy="2976"/>
            </a:xfrm>
          </p:grpSpPr>
          <p:sp>
            <p:nvSpPr>
              <p:cNvPr id="93427" name="Oval 243"/>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8" name="Oval 244"/>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29" name="Oval 245"/>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0" name="Oval 246"/>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1" name="Oval 247"/>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2" name="Oval 248"/>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3" name="Oval 249"/>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4" name="Oval 250"/>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5" name="Oval 251"/>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6" name="Oval 252"/>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7" name="Oval 253"/>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8" name="Oval 254"/>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39" name="Oval 255"/>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0" name="Oval 256"/>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1" name="Oval 257"/>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2" name="Oval 258"/>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443" name="Group 259"/>
            <p:cNvGrpSpPr>
              <a:grpSpLocks/>
            </p:cNvGrpSpPr>
            <p:nvPr/>
          </p:nvGrpSpPr>
          <p:grpSpPr bwMode="auto">
            <a:xfrm>
              <a:off x="3984" y="1152"/>
              <a:ext cx="96" cy="2976"/>
              <a:chOff x="1296" y="1152"/>
              <a:chExt cx="96" cy="2976"/>
            </a:xfrm>
          </p:grpSpPr>
          <p:sp>
            <p:nvSpPr>
              <p:cNvPr id="93444" name="Oval 260"/>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5" name="Oval 261"/>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6" name="Oval 262"/>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7" name="Oval 263"/>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8" name="Oval 264"/>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49" name="Oval 265"/>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0" name="Oval 266"/>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1" name="Oval 267"/>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2" name="Oval 268"/>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3" name="Oval 269"/>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4" name="Oval 270"/>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5" name="Oval 271"/>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6" name="Oval 272"/>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7" name="Oval 273"/>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8" name="Oval 274"/>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59" name="Oval 275"/>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460" name="Group 276"/>
            <p:cNvGrpSpPr>
              <a:grpSpLocks/>
            </p:cNvGrpSpPr>
            <p:nvPr/>
          </p:nvGrpSpPr>
          <p:grpSpPr bwMode="auto">
            <a:xfrm>
              <a:off x="4176" y="1152"/>
              <a:ext cx="96" cy="2976"/>
              <a:chOff x="1296" y="1152"/>
              <a:chExt cx="96" cy="2976"/>
            </a:xfrm>
          </p:grpSpPr>
          <p:sp>
            <p:nvSpPr>
              <p:cNvPr id="93461" name="Oval 277"/>
              <p:cNvSpPr>
                <a:spLocks noChangeArrowheads="1"/>
              </p:cNvSpPr>
              <p:nvPr/>
            </p:nvSpPr>
            <p:spPr bwMode="auto">
              <a:xfrm>
                <a:off x="1296" y="115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2" name="Oval 278"/>
              <p:cNvSpPr>
                <a:spLocks noChangeArrowheads="1"/>
              </p:cNvSpPr>
              <p:nvPr/>
            </p:nvSpPr>
            <p:spPr bwMode="auto">
              <a:xfrm>
                <a:off x="1296" y="134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3" name="Oval 279"/>
              <p:cNvSpPr>
                <a:spLocks noChangeArrowheads="1"/>
              </p:cNvSpPr>
              <p:nvPr/>
            </p:nvSpPr>
            <p:spPr bwMode="auto">
              <a:xfrm>
                <a:off x="1296" y="153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4" name="Oval 280"/>
              <p:cNvSpPr>
                <a:spLocks noChangeArrowheads="1"/>
              </p:cNvSpPr>
              <p:nvPr/>
            </p:nvSpPr>
            <p:spPr bwMode="auto">
              <a:xfrm>
                <a:off x="1296" y="172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5" name="Oval 281"/>
              <p:cNvSpPr>
                <a:spLocks noChangeArrowheads="1"/>
              </p:cNvSpPr>
              <p:nvPr/>
            </p:nvSpPr>
            <p:spPr bwMode="auto">
              <a:xfrm>
                <a:off x="1296" y="19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6" name="Oval 282"/>
              <p:cNvSpPr>
                <a:spLocks noChangeArrowheads="1"/>
              </p:cNvSpPr>
              <p:nvPr/>
            </p:nvSpPr>
            <p:spPr bwMode="auto">
              <a:xfrm>
                <a:off x="1296" y="211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7" name="Oval 283"/>
              <p:cNvSpPr>
                <a:spLocks noChangeArrowheads="1"/>
              </p:cNvSpPr>
              <p:nvPr/>
            </p:nvSpPr>
            <p:spPr bwMode="auto">
              <a:xfrm>
                <a:off x="1296" y="230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8" name="Oval 284"/>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69" name="Oval 285"/>
              <p:cNvSpPr>
                <a:spLocks noChangeArrowheads="1"/>
              </p:cNvSpPr>
              <p:nvPr/>
            </p:nvSpPr>
            <p:spPr bwMode="auto">
              <a:xfrm>
                <a:off x="1296" y="268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0" name="Oval 286"/>
              <p:cNvSpPr>
                <a:spLocks noChangeArrowheads="1"/>
              </p:cNvSpPr>
              <p:nvPr/>
            </p:nvSpPr>
            <p:spPr bwMode="auto">
              <a:xfrm>
                <a:off x="1296" y="288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1" name="Oval 287"/>
              <p:cNvSpPr>
                <a:spLocks noChangeArrowheads="1"/>
              </p:cNvSpPr>
              <p:nvPr/>
            </p:nvSpPr>
            <p:spPr bwMode="auto">
              <a:xfrm>
                <a:off x="1296"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2" name="Oval 288"/>
              <p:cNvSpPr>
                <a:spLocks noChangeArrowheads="1"/>
              </p:cNvSpPr>
              <p:nvPr/>
            </p:nvSpPr>
            <p:spPr bwMode="auto">
              <a:xfrm>
                <a:off x="1296" y="326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3" name="Oval 289"/>
              <p:cNvSpPr>
                <a:spLocks noChangeArrowheads="1"/>
              </p:cNvSpPr>
              <p:nvPr/>
            </p:nvSpPr>
            <p:spPr bwMode="auto">
              <a:xfrm>
                <a:off x="1296" y="345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4" name="Oval 290"/>
              <p:cNvSpPr>
                <a:spLocks noChangeArrowheads="1"/>
              </p:cNvSpPr>
              <p:nvPr/>
            </p:nvSpPr>
            <p:spPr bwMode="auto">
              <a:xfrm>
                <a:off x="1296" y="36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5" name="Oval 291"/>
              <p:cNvSpPr>
                <a:spLocks noChangeArrowheads="1"/>
              </p:cNvSpPr>
              <p:nvPr/>
            </p:nvSpPr>
            <p:spPr bwMode="auto">
              <a:xfrm>
                <a:off x="1296" y="38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76" name="Oval 292"/>
              <p:cNvSpPr>
                <a:spLocks noChangeArrowheads="1"/>
              </p:cNvSpPr>
              <p:nvPr/>
            </p:nvSpPr>
            <p:spPr bwMode="auto">
              <a:xfrm>
                <a:off x="1296" y="403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93477" name="Group 293"/>
          <p:cNvGrpSpPr>
            <a:grpSpLocks/>
          </p:cNvGrpSpPr>
          <p:nvPr/>
        </p:nvGrpSpPr>
        <p:grpSpPr bwMode="auto">
          <a:xfrm>
            <a:off x="2133600" y="1296988"/>
            <a:ext cx="4572000" cy="4572000"/>
            <a:chOff x="1344" y="1200"/>
            <a:chExt cx="2880" cy="2880"/>
          </a:xfrm>
        </p:grpSpPr>
        <p:grpSp>
          <p:nvGrpSpPr>
            <p:cNvPr id="93478" name="Group 294"/>
            <p:cNvGrpSpPr>
              <a:grpSpLocks/>
            </p:cNvGrpSpPr>
            <p:nvPr/>
          </p:nvGrpSpPr>
          <p:grpSpPr bwMode="auto">
            <a:xfrm>
              <a:off x="1344" y="1200"/>
              <a:ext cx="2880" cy="2880"/>
              <a:chOff x="1344" y="1200"/>
              <a:chExt cx="2880" cy="2880"/>
            </a:xfrm>
          </p:grpSpPr>
          <p:sp>
            <p:nvSpPr>
              <p:cNvPr id="93479" name="Line 295"/>
              <p:cNvSpPr>
                <a:spLocks noChangeShapeType="1"/>
              </p:cNvSpPr>
              <p:nvPr/>
            </p:nvSpPr>
            <p:spPr bwMode="auto">
              <a:xfrm rot="-5400000">
                <a:off x="2784" y="-24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0" name="Line 296"/>
              <p:cNvSpPr>
                <a:spLocks noChangeShapeType="1"/>
              </p:cNvSpPr>
              <p:nvPr/>
            </p:nvSpPr>
            <p:spPr bwMode="auto">
              <a:xfrm rot="-5400000">
                <a:off x="2784" y="-48"/>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1" name="Line 297"/>
              <p:cNvSpPr>
                <a:spLocks noChangeShapeType="1"/>
              </p:cNvSpPr>
              <p:nvPr/>
            </p:nvSpPr>
            <p:spPr bwMode="auto">
              <a:xfrm rot="-5400000">
                <a:off x="2784" y="144"/>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2" name="Line 298"/>
              <p:cNvSpPr>
                <a:spLocks noChangeShapeType="1"/>
              </p:cNvSpPr>
              <p:nvPr/>
            </p:nvSpPr>
            <p:spPr bwMode="auto">
              <a:xfrm rot="-5400000">
                <a:off x="2784" y="336"/>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3" name="Line 299"/>
              <p:cNvSpPr>
                <a:spLocks noChangeShapeType="1"/>
              </p:cNvSpPr>
              <p:nvPr/>
            </p:nvSpPr>
            <p:spPr bwMode="auto">
              <a:xfrm rot="-5400000">
                <a:off x="2784" y="528"/>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4" name="Line 300"/>
              <p:cNvSpPr>
                <a:spLocks noChangeShapeType="1"/>
              </p:cNvSpPr>
              <p:nvPr/>
            </p:nvSpPr>
            <p:spPr bwMode="auto">
              <a:xfrm rot="-5400000">
                <a:off x="2784" y="72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5" name="Line 301"/>
              <p:cNvSpPr>
                <a:spLocks noChangeShapeType="1"/>
              </p:cNvSpPr>
              <p:nvPr/>
            </p:nvSpPr>
            <p:spPr bwMode="auto">
              <a:xfrm rot="-5400000">
                <a:off x="2784" y="912"/>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6" name="Line 302"/>
              <p:cNvSpPr>
                <a:spLocks noChangeShapeType="1"/>
              </p:cNvSpPr>
              <p:nvPr/>
            </p:nvSpPr>
            <p:spPr bwMode="auto">
              <a:xfrm rot="-5400000">
                <a:off x="2784" y="1104"/>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7" name="Line 303"/>
              <p:cNvSpPr>
                <a:spLocks noChangeShapeType="1"/>
              </p:cNvSpPr>
              <p:nvPr/>
            </p:nvSpPr>
            <p:spPr bwMode="auto">
              <a:xfrm rot="-5400000">
                <a:off x="2784" y="1296"/>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8" name="Line 304"/>
              <p:cNvSpPr>
                <a:spLocks noChangeShapeType="1"/>
              </p:cNvSpPr>
              <p:nvPr/>
            </p:nvSpPr>
            <p:spPr bwMode="auto">
              <a:xfrm rot="-5400000">
                <a:off x="2784" y="1488"/>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89" name="Line 305"/>
              <p:cNvSpPr>
                <a:spLocks noChangeShapeType="1"/>
              </p:cNvSpPr>
              <p:nvPr/>
            </p:nvSpPr>
            <p:spPr bwMode="auto">
              <a:xfrm rot="-5400000">
                <a:off x="2784" y="168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0" name="Line 306"/>
              <p:cNvSpPr>
                <a:spLocks noChangeShapeType="1"/>
              </p:cNvSpPr>
              <p:nvPr/>
            </p:nvSpPr>
            <p:spPr bwMode="auto">
              <a:xfrm rot="-5400000">
                <a:off x="2784" y="1872"/>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1" name="Line 307"/>
              <p:cNvSpPr>
                <a:spLocks noChangeShapeType="1"/>
              </p:cNvSpPr>
              <p:nvPr/>
            </p:nvSpPr>
            <p:spPr bwMode="auto">
              <a:xfrm rot="-5400000">
                <a:off x="2784" y="2064"/>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2" name="Line 308"/>
              <p:cNvSpPr>
                <a:spLocks noChangeShapeType="1"/>
              </p:cNvSpPr>
              <p:nvPr/>
            </p:nvSpPr>
            <p:spPr bwMode="auto">
              <a:xfrm rot="-5400000">
                <a:off x="2784" y="2256"/>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3" name="Line 309"/>
              <p:cNvSpPr>
                <a:spLocks noChangeShapeType="1"/>
              </p:cNvSpPr>
              <p:nvPr/>
            </p:nvSpPr>
            <p:spPr bwMode="auto">
              <a:xfrm rot="-5400000">
                <a:off x="2784" y="2448"/>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4" name="Line 310"/>
              <p:cNvSpPr>
                <a:spLocks noChangeShapeType="1"/>
              </p:cNvSpPr>
              <p:nvPr/>
            </p:nvSpPr>
            <p:spPr bwMode="auto">
              <a:xfrm rot="-5400000">
                <a:off x="2784" y="264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495" name="Group 311"/>
            <p:cNvGrpSpPr>
              <a:grpSpLocks/>
            </p:cNvGrpSpPr>
            <p:nvPr/>
          </p:nvGrpSpPr>
          <p:grpSpPr bwMode="auto">
            <a:xfrm>
              <a:off x="1344" y="1200"/>
              <a:ext cx="1344" cy="2880"/>
              <a:chOff x="1344" y="1200"/>
              <a:chExt cx="1344" cy="2880"/>
            </a:xfrm>
          </p:grpSpPr>
          <p:sp>
            <p:nvSpPr>
              <p:cNvPr id="93496" name="Line 312"/>
              <p:cNvSpPr>
                <a:spLocks noChangeShapeType="1"/>
              </p:cNvSpPr>
              <p:nvPr/>
            </p:nvSpPr>
            <p:spPr bwMode="auto">
              <a:xfrm>
                <a:off x="1344"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7" name="Line 313"/>
              <p:cNvSpPr>
                <a:spLocks noChangeShapeType="1"/>
              </p:cNvSpPr>
              <p:nvPr/>
            </p:nvSpPr>
            <p:spPr bwMode="auto">
              <a:xfrm>
                <a:off x="1536"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8" name="Line 314"/>
              <p:cNvSpPr>
                <a:spLocks noChangeShapeType="1"/>
              </p:cNvSpPr>
              <p:nvPr/>
            </p:nvSpPr>
            <p:spPr bwMode="auto">
              <a:xfrm>
                <a:off x="1728"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499" name="Line 315"/>
              <p:cNvSpPr>
                <a:spLocks noChangeShapeType="1"/>
              </p:cNvSpPr>
              <p:nvPr/>
            </p:nvSpPr>
            <p:spPr bwMode="auto">
              <a:xfrm>
                <a:off x="1920"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0" name="Line 316"/>
              <p:cNvSpPr>
                <a:spLocks noChangeShapeType="1"/>
              </p:cNvSpPr>
              <p:nvPr/>
            </p:nvSpPr>
            <p:spPr bwMode="auto">
              <a:xfrm>
                <a:off x="2112"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1" name="Line 317"/>
              <p:cNvSpPr>
                <a:spLocks noChangeShapeType="1"/>
              </p:cNvSpPr>
              <p:nvPr/>
            </p:nvSpPr>
            <p:spPr bwMode="auto">
              <a:xfrm>
                <a:off x="2304"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2" name="Line 318"/>
              <p:cNvSpPr>
                <a:spLocks noChangeShapeType="1"/>
              </p:cNvSpPr>
              <p:nvPr/>
            </p:nvSpPr>
            <p:spPr bwMode="auto">
              <a:xfrm>
                <a:off x="2496"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3" name="Line 319"/>
              <p:cNvSpPr>
                <a:spLocks noChangeShapeType="1"/>
              </p:cNvSpPr>
              <p:nvPr/>
            </p:nvSpPr>
            <p:spPr bwMode="auto">
              <a:xfrm>
                <a:off x="2688"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504" name="Group 320"/>
            <p:cNvGrpSpPr>
              <a:grpSpLocks/>
            </p:cNvGrpSpPr>
            <p:nvPr/>
          </p:nvGrpSpPr>
          <p:grpSpPr bwMode="auto">
            <a:xfrm>
              <a:off x="2880" y="1200"/>
              <a:ext cx="1344" cy="2880"/>
              <a:chOff x="1344" y="1200"/>
              <a:chExt cx="1344" cy="2880"/>
            </a:xfrm>
          </p:grpSpPr>
          <p:sp>
            <p:nvSpPr>
              <p:cNvPr id="93505" name="Line 321"/>
              <p:cNvSpPr>
                <a:spLocks noChangeShapeType="1"/>
              </p:cNvSpPr>
              <p:nvPr/>
            </p:nvSpPr>
            <p:spPr bwMode="auto">
              <a:xfrm>
                <a:off x="1344"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6" name="Line 322"/>
              <p:cNvSpPr>
                <a:spLocks noChangeShapeType="1"/>
              </p:cNvSpPr>
              <p:nvPr/>
            </p:nvSpPr>
            <p:spPr bwMode="auto">
              <a:xfrm>
                <a:off x="1536"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7" name="Line 323"/>
              <p:cNvSpPr>
                <a:spLocks noChangeShapeType="1"/>
              </p:cNvSpPr>
              <p:nvPr/>
            </p:nvSpPr>
            <p:spPr bwMode="auto">
              <a:xfrm>
                <a:off x="1728"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8" name="Line 324"/>
              <p:cNvSpPr>
                <a:spLocks noChangeShapeType="1"/>
              </p:cNvSpPr>
              <p:nvPr/>
            </p:nvSpPr>
            <p:spPr bwMode="auto">
              <a:xfrm>
                <a:off x="1920"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09" name="Line 325"/>
              <p:cNvSpPr>
                <a:spLocks noChangeShapeType="1"/>
              </p:cNvSpPr>
              <p:nvPr/>
            </p:nvSpPr>
            <p:spPr bwMode="auto">
              <a:xfrm>
                <a:off x="2112"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0" name="Line 326"/>
              <p:cNvSpPr>
                <a:spLocks noChangeShapeType="1"/>
              </p:cNvSpPr>
              <p:nvPr/>
            </p:nvSpPr>
            <p:spPr bwMode="auto">
              <a:xfrm>
                <a:off x="2304"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1" name="Line 327"/>
              <p:cNvSpPr>
                <a:spLocks noChangeShapeType="1"/>
              </p:cNvSpPr>
              <p:nvPr/>
            </p:nvSpPr>
            <p:spPr bwMode="auto">
              <a:xfrm>
                <a:off x="2496"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2" name="Line 328"/>
              <p:cNvSpPr>
                <a:spLocks noChangeShapeType="1"/>
              </p:cNvSpPr>
              <p:nvPr/>
            </p:nvSpPr>
            <p:spPr bwMode="auto">
              <a:xfrm>
                <a:off x="2688" y="1200"/>
                <a:ext cx="0" cy="28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93513" name="Group 329"/>
          <p:cNvGrpSpPr>
            <a:grpSpLocks/>
          </p:cNvGrpSpPr>
          <p:nvPr/>
        </p:nvGrpSpPr>
        <p:grpSpPr bwMode="auto">
          <a:xfrm>
            <a:off x="2133600" y="1204913"/>
            <a:ext cx="4724400" cy="4876800"/>
            <a:chOff x="1344" y="1152"/>
            <a:chExt cx="2976" cy="3072"/>
          </a:xfrm>
        </p:grpSpPr>
        <p:sp>
          <p:nvSpPr>
            <p:cNvPr id="93514" name="Line 330"/>
            <p:cNvSpPr>
              <a:spLocks noChangeShapeType="1"/>
            </p:cNvSpPr>
            <p:nvPr/>
          </p:nvSpPr>
          <p:spPr bwMode="auto">
            <a:xfrm>
              <a:off x="1344" y="1200"/>
              <a:ext cx="2880" cy="288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5" name="Line 331"/>
            <p:cNvSpPr>
              <a:spLocks noChangeShapeType="1"/>
            </p:cNvSpPr>
            <p:nvPr/>
          </p:nvSpPr>
          <p:spPr bwMode="auto">
            <a:xfrm flipV="1">
              <a:off x="1344" y="1200"/>
              <a:ext cx="768" cy="76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6" name="Line 332"/>
            <p:cNvSpPr>
              <a:spLocks noChangeShapeType="1"/>
            </p:cNvSpPr>
            <p:nvPr/>
          </p:nvSpPr>
          <p:spPr bwMode="auto">
            <a:xfrm flipV="1">
              <a:off x="1344" y="1200"/>
              <a:ext cx="1536" cy="153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7" name="Line 333"/>
            <p:cNvSpPr>
              <a:spLocks noChangeShapeType="1"/>
            </p:cNvSpPr>
            <p:nvPr/>
          </p:nvSpPr>
          <p:spPr bwMode="auto">
            <a:xfrm flipV="1">
              <a:off x="1344" y="1200"/>
              <a:ext cx="2304" cy="230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8" name="Line 334"/>
            <p:cNvSpPr>
              <a:spLocks noChangeShapeType="1"/>
            </p:cNvSpPr>
            <p:nvPr/>
          </p:nvSpPr>
          <p:spPr bwMode="auto">
            <a:xfrm flipV="1">
              <a:off x="1536" y="1392"/>
              <a:ext cx="2688" cy="268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19" name="Line 335"/>
            <p:cNvSpPr>
              <a:spLocks noChangeShapeType="1"/>
            </p:cNvSpPr>
            <p:nvPr/>
          </p:nvSpPr>
          <p:spPr bwMode="auto">
            <a:xfrm flipV="1">
              <a:off x="2304" y="2160"/>
              <a:ext cx="1920" cy="192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0" name="Line 336"/>
            <p:cNvSpPr>
              <a:spLocks noChangeShapeType="1"/>
            </p:cNvSpPr>
            <p:nvPr/>
          </p:nvSpPr>
          <p:spPr bwMode="auto">
            <a:xfrm flipV="1">
              <a:off x="3072" y="2928"/>
              <a:ext cx="1152" cy="115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1" name="Line 337"/>
            <p:cNvSpPr>
              <a:spLocks noChangeShapeType="1"/>
            </p:cNvSpPr>
            <p:nvPr/>
          </p:nvSpPr>
          <p:spPr bwMode="auto">
            <a:xfrm flipV="1">
              <a:off x="3840" y="3696"/>
              <a:ext cx="384" cy="38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2" name="Line 338"/>
            <p:cNvSpPr>
              <a:spLocks noChangeShapeType="1"/>
            </p:cNvSpPr>
            <p:nvPr/>
          </p:nvSpPr>
          <p:spPr bwMode="auto">
            <a:xfrm>
              <a:off x="1344" y="1968"/>
              <a:ext cx="2160" cy="216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3" name="Line 339"/>
            <p:cNvSpPr>
              <a:spLocks noChangeShapeType="1"/>
            </p:cNvSpPr>
            <p:nvPr/>
          </p:nvSpPr>
          <p:spPr bwMode="auto">
            <a:xfrm>
              <a:off x="1344" y="2736"/>
              <a:ext cx="1392" cy="13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4" name="Line 340"/>
            <p:cNvSpPr>
              <a:spLocks noChangeShapeType="1"/>
            </p:cNvSpPr>
            <p:nvPr/>
          </p:nvSpPr>
          <p:spPr bwMode="auto">
            <a:xfrm>
              <a:off x="1344" y="3504"/>
              <a:ext cx="720" cy="72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5" name="Line 341"/>
            <p:cNvSpPr>
              <a:spLocks noChangeShapeType="1"/>
            </p:cNvSpPr>
            <p:nvPr/>
          </p:nvSpPr>
          <p:spPr bwMode="auto">
            <a:xfrm>
              <a:off x="2112" y="1200"/>
              <a:ext cx="2208" cy="220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6" name="Line 342"/>
            <p:cNvSpPr>
              <a:spLocks noChangeShapeType="1"/>
            </p:cNvSpPr>
            <p:nvPr/>
          </p:nvSpPr>
          <p:spPr bwMode="auto">
            <a:xfrm>
              <a:off x="2832" y="1152"/>
              <a:ext cx="1488" cy="148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27" name="Line 343"/>
            <p:cNvSpPr>
              <a:spLocks noChangeShapeType="1"/>
            </p:cNvSpPr>
            <p:nvPr/>
          </p:nvSpPr>
          <p:spPr bwMode="auto">
            <a:xfrm>
              <a:off x="3600" y="1152"/>
              <a:ext cx="720" cy="72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3528" name="Group 344"/>
          <p:cNvGrpSpPr>
            <a:grpSpLocks/>
          </p:cNvGrpSpPr>
          <p:nvPr/>
        </p:nvGrpSpPr>
        <p:grpSpPr bwMode="auto">
          <a:xfrm>
            <a:off x="1828800" y="1052513"/>
            <a:ext cx="5257800" cy="5029200"/>
            <a:chOff x="1152" y="1056"/>
            <a:chExt cx="3312" cy="3168"/>
          </a:xfrm>
        </p:grpSpPr>
        <p:sp>
          <p:nvSpPr>
            <p:cNvPr id="93529" name="Line 345"/>
            <p:cNvSpPr>
              <a:spLocks noChangeShapeType="1"/>
            </p:cNvSpPr>
            <p:nvPr/>
          </p:nvSpPr>
          <p:spPr bwMode="auto">
            <a:xfrm>
              <a:off x="1728" y="1104"/>
              <a:ext cx="0" cy="3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3530" name="Group 346"/>
            <p:cNvGrpSpPr>
              <a:grpSpLocks/>
            </p:cNvGrpSpPr>
            <p:nvPr/>
          </p:nvGrpSpPr>
          <p:grpSpPr bwMode="auto">
            <a:xfrm>
              <a:off x="1152" y="1056"/>
              <a:ext cx="3312" cy="3168"/>
              <a:chOff x="1152" y="1056"/>
              <a:chExt cx="3312" cy="3168"/>
            </a:xfrm>
          </p:grpSpPr>
          <p:sp>
            <p:nvSpPr>
              <p:cNvPr id="93531" name="Line 347"/>
              <p:cNvSpPr>
                <a:spLocks noChangeShapeType="1"/>
              </p:cNvSpPr>
              <p:nvPr/>
            </p:nvSpPr>
            <p:spPr bwMode="auto">
              <a:xfrm>
                <a:off x="1152" y="1584"/>
                <a:ext cx="326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32" name="Line 348"/>
              <p:cNvSpPr>
                <a:spLocks noChangeShapeType="1"/>
              </p:cNvSpPr>
              <p:nvPr/>
            </p:nvSpPr>
            <p:spPr bwMode="auto">
              <a:xfrm>
                <a:off x="3264" y="1104"/>
                <a:ext cx="0" cy="31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33" name="Line 349"/>
              <p:cNvSpPr>
                <a:spLocks noChangeShapeType="1"/>
              </p:cNvSpPr>
              <p:nvPr/>
            </p:nvSpPr>
            <p:spPr bwMode="auto">
              <a:xfrm>
                <a:off x="1200" y="3120"/>
                <a:ext cx="326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534" name="Line 350"/>
              <p:cNvSpPr>
                <a:spLocks noChangeShapeType="1"/>
              </p:cNvSpPr>
              <p:nvPr/>
            </p:nvSpPr>
            <p:spPr bwMode="auto">
              <a:xfrm>
                <a:off x="1728" y="1056"/>
                <a:ext cx="0" cy="31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pic>
        <p:nvPicPr>
          <p:cNvPr id="2" name="オーディオ 1">
            <a:hlinkClick r:id="" action="ppaction://media"/>
            <a:extLst>
              <a:ext uri="{FF2B5EF4-FFF2-40B4-BE49-F238E27FC236}">
                <a16:creationId xmlns:a16="http://schemas.microsoft.com/office/drawing/2014/main" id="{FB5BA5AF-6279-464A-8ED3-5B625499DE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9230"/>
    </mc:Choice>
    <mc:Fallback xmlns="">
      <p:transition spd="slow" advTm="8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34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35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3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 x="7967663" y="3867150"/>
          <p14:tracePt t="35" x="7429500" y="3940175"/>
          <p14:tracePt t="43" x="6856413" y="3994150"/>
          <p14:tracePt t="51" x="6318250" y="4067175"/>
          <p14:tracePt t="60" x="5935663" y="4086225"/>
          <p14:tracePt t="69" x="5487988" y="4086225"/>
          <p14:tracePt t="77" x="5297488" y="4086225"/>
          <p14:tracePt t="86" x="5095875" y="4086225"/>
          <p14:tracePt t="93" x="4986338" y="4086225"/>
          <p14:tracePt t="99" x="4895850" y="4086225"/>
          <p14:tracePt t="107" x="4859338" y="4076700"/>
          <p14:tracePt t="236" x="4849813" y="4076700"/>
          <p14:tracePt t="252" x="4832350" y="4076700"/>
          <p14:tracePt t="260" x="4795838" y="4076700"/>
          <p14:tracePt t="267" x="4767263" y="4076700"/>
          <p14:tracePt t="276" x="4740275" y="4076700"/>
          <p14:tracePt t="283" x="4722813" y="4086225"/>
          <p14:tracePt t="291" x="4695825" y="4086225"/>
          <p14:tracePt t="300" x="4649788" y="4094163"/>
          <p14:tracePt t="308" x="4640263" y="4094163"/>
          <p14:tracePt t="320" x="4630738" y="4094163"/>
          <p14:tracePt t="324" x="4603750" y="4113213"/>
          <p14:tracePt t="349" x="4594225" y="4113213"/>
          <p14:tracePt t="485" x="4586288" y="4122738"/>
          <p14:tracePt t="895" x="4586288" y="4113213"/>
          <p14:tracePt t="900" x="4586288" y="4040188"/>
          <p14:tracePt t="909" x="4630738" y="3930650"/>
          <p14:tracePt t="916" x="4703763" y="3857625"/>
          <p14:tracePt t="923" x="4767263" y="3794125"/>
          <p14:tracePt t="932" x="4849813" y="3711575"/>
          <p14:tracePt t="939" x="4922838" y="3638550"/>
          <p14:tracePt t="949" x="5005388" y="3565525"/>
          <p14:tracePt t="955" x="5105400" y="3511550"/>
          <p14:tracePt t="965" x="5168900" y="3475038"/>
          <p14:tracePt t="971" x="5232400" y="3411538"/>
          <p14:tracePt t="979" x="5278438" y="3375025"/>
          <p14:tracePt t="987" x="5341938" y="3346450"/>
          <p14:tracePt t="995" x="5368925" y="3328988"/>
          <p14:tracePt t="1003" x="5387975" y="3319463"/>
          <p14:tracePt t="1011" x="5397500" y="3309938"/>
          <p14:tracePt t="1395" x="5405438" y="3319463"/>
          <p14:tracePt t="1403" x="5434013" y="3319463"/>
          <p14:tracePt t="1411" x="5451475" y="3328988"/>
          <p14:tracePt t="1419" x="5470525" y="3328988"/>
          <p14:tracePt t="1427" x="5478463" y="3328988"/>
          <p14:tracePt t="1637" x="5487988" y="3328988"/>
          <p14:tracePt t="1677" x="5561013" y="3302000"/>
          <p14:tracePt t="1687" x="5670550" y="3292475"/>
          <p14:tracePt t="1696" x="5807075" y="3255963"/>
          <p14:tracePt t="1703" x="5935663" y="3255963"/>
          <p14:tracePt t="1707" x="6062663" y="3255963"/>
          <p14:tracePt t="1716" x="6208713" y="3255963"/>
          <p14:tracePt t="1723" x="6362700" y="3255963"/>
          <p14:tracePt t="1733" x="6527800" y="3255963"/>
          <p14:tracePt t="1739" x="6691313" y="3255963"/>
          <p14:tracePt t="1749" x="6837363" y="3255963"/>
          <p14:tracePt t="1755" x="6946900" y="3255963"/>
          <p14:tracePt t="1766" x="7056438" y="3255963"/>
          <p14:tracePt t="1771" x="7146925" y="3255963"/>
          <p14:tracePt t="1782" x="7212013" y="3255963"/>
          <p14:tracePt t="1787" x="7219950" y="3255963"/>
          <p14:tracePt t="1819" x="7229475" y="3255963"/>
          <p14:tracePt t="2339" x="7256463" y="3255963"/>
          <p14:tracePt t="2350" x="7375525" y="3228975"/>
          <p14:tracePt t="2355" x="7521575" y="3192463"/>
          <p14:tracePt t="2366" x="7667625" y="3192463"/>
          <p14:tracePt t="2370" x="7831138" y="3192463"/>
          <p14:tracePt t="2380" x="7994650" y="3192463"/>
          <p14:tracePt t="2387" x="8140700" y="3192463"/>
          <p14:tracePt t="2396" x="8286750" y="3192463"/>
          <p14:tracePt t="2403" x="8415338" y="3192463"/>
          <p14:tracePt t="2411" x="8505825" y="3192463"/>
          <p14:tracePt t="2419" x="8596313" y="3192463"/>
          <p14:tracePt t="2427" x="8669338" y="3192463"/>
          <p14:tracePt t="2435" x="8697913" y="3192463"/>
          <p14:tracePt t="2443" x="8742363" y="3182938"/>
          <p14:tracePt t="2451" x="8761413" y="3173413"/>
          <p14:tracePt t="2459" x="8778875" y="3163888"/>
          <p14:tracePt t="2467" x="8807450" y="3163888"/>
          <p14:tracePt t="2475" x="8834438" y="3163888"/>
          <p14:tracePt t="2483" x="8878888" y="3146425"/>
          <p14:tracePt t="2491" x="8961438" y="3119438"/>
          <p14:tracePt t="2499" x="9070975" y="3119438"/>
          <p14:tracePt t="18899" x="8888413" y="3273425"/>
          <p14:tracePt t="18907" x="8632825" y="3200400"/>
          <p14:tracePt t="18915" x="8423275" y="3109913"/>
          <p14:tracePt t="18924" x="8277225" y="3036888"/>
          <p14:tracePt t="18931" x="8104188" y="2963863"/>
          <p14:tracePt t="18940" x="7977188" y="2900363"/>
          <p14:tracePt t="18952" x="7877175" y="2873375"/>
          <p14:tracePt t="18957" x="7777163" y="2817813"/>
          <p14:tracePt t="18970" x="7675563" y="2763838"/>
          <p14:tracePt t="18971" x="7631113" y="2735263"/>
          <p14:tracePt t="18982" x="7548563" y="2681288"/>
          <p14:tracePt t="18987" x="7485063" y="2625725"/>
          <p14:tracePt t="18997" x="7458075" y="2598738"/>
          <p14:tracePt t="19003" x="7402513" y="2554288"/>
          <p14:tracePt t="19011" x="7366000" y="2498725"/>
          <p14:tracePt t="19019" x="7283450" y="2444750"/>
          <p14:tracePt t="19027" x="7202488" y="2379663"/>
          <p14:tracePt t="19035" x="7102475" y="2316163"/>
          <p14:tracePt t="19043" x="6956425" y="2243138"/>
          <p14:tracePt t="19051" x="6800850" y="2170113"/>
          <p14:tracePt t="19059" x="6664325" y="2125663"/>
          <p14:tracePt t="19067" x="6518275" y="2052638"/>
          <p14:tracePt t="19075" x="6381750" y="1987550"/>
          <p14:tracePt t="19082" x="6291263" y="1979613"/>
          <p14:tracePt t="19091" x="6153150" y="1914525"/>
          <p14:tracePt t="19099" x="6099175" y="1906588"/>
          <p14:tracePt t="19107" x="6016625" y="1878013"/>
          <p14:tracePt t="19115" x="5989638" y="1870075"/>
          <p14:tracePt t="19124" x="5980113" y="1870075"/>
          <p14:tracePt t="19131" x="5972175" y="1870075"/>
          <p14:tracePt t="19139" x="5962650" y="1860550"/>
          <p14:tracePt t="19205" x="5935663" y="1860550"/>
          <p14:tracePt t="19214" x="5880100" y="1860550"/>
          <p14:tracePt t="19223" x="5770563" y="1860550"/>
          <p14:tracePt t="19229" x="5680075" y="1860550"/>
          <p14:tracePt t="19236" x="5534025" y="1860550"/>
          <p14:tracePt t="19243" x="5405438" y="1860550"/>
          <p14:tracePt t="19251" x="5260975" y="1860550"/>
          <p14:tracePt t="19259" x="5114925" y="1860550"/>
          <p14:tracePt t="19267" x="4986338" y="1860550"/>
          <p14:tracePt t="19275" x="4895850" y="1860550"/>
          <p14:tracePt t="19283" x="4822825" y="1860550"/>
          <p14:tracePt t="19291" x="4767263" y="1860550"/>
          <p14:tracePt t="19299" x="4730750" y="1860550"/>
          <p14:tracePt t="19308" x="4722813" y="1860550"/>
          <p14:tracePt t="19315" x="4703763" y="1860550"/>
          <p14:tracePt t="19388" x="4695825" y="1860550"/>
          <p14:tracePt t="19404" x="4686300" y="1851025"/>
          <p14:tracePt t="19413" x="4676775" y="1851025"/>
          <p14:tracePt t="19420" x="4659313" y="1833563"/>
          <p14:tracePt t="19427" x="4659313" y="1824038"/>
          <p14:tracePt t="19435" x="4640263" y="1814513"/>
          <p14:tracePt t="19443" x="4630738" y="1778000"/>
          <p14:tracePt t="19451" x="4622800" y="1768475"/>
          <p14:tracePt t="19459" x="4613275" y="1760538"/>
          <p14:tracePt t="19467" x="4594225" y="1741488"/>
          <p14:tracePt t="19475" x="4594225" y="1731963"/>
          <p14:tracePt t="19499" x="4594225" y="1714500"/>
          <p14:tracePt t="19507" x="4594225" y="1704975"/>
          <p14:tracePt t="19515" x="4594225" y="1697038"/>
          <p14:tracePt t="19532" x="4594225" y="1687513"/>
          <p14:tracePt t="19539" x="4594225" y="1668463"/>
          <p14:tracePt t="19555" x="4603750" y="1651000"/>
          <p14:tracePt t="19564" x="4622800" y="1624013"/>
          <p14:tracePt t="19571" x="4640263" y="1604963"/>
          <p14:tracePt t="19581" x="4667250" y="1587500"/>
          <p14:tracePt t="19587" x="4703763" y="1558925"/>
          <p14:tracePt t="19597" x="4713288" y="1550988"/>
          <p14:tracePt t="19604" x="4730750" y="1531938"/>
          <p14:tracePt t="19620" x="4749800" y="1495425"/>
          <p14:tracePt t="19628" x="4749800" y="1485900"/>
          <p14:tracePt t="19636" x="4759325" y="1468438"/>
          <p14:tracePt t="19643" x="4767263" y="1458913"/>
          <p14:tracePt t="19659" x="4776788" y="1449388"/>
          <p14:tracePt t="19683" x="4786313" y="1441450"/>
          <p14:tracePt t="19789" x="4795838" y="1441450"/>
          <p14:tracePt t="19799" x="4803775" y="1477963"/>
          <p14:tracePt t="19809" x="4859338" y="1558925"/>
          <p14:tracePt t="19811" x="4876800" y="1595438"/>
          <p14:tracePt t="19819" x="4968875" y="1668463"/>
          <p14:tracePt t="19827" x="5032375" y="1741488"/>
          <p14:tracePt t="19835" x="5168900" y="1824038"/>
          <p14:tracePt t="19843" x="5268913" y="1914525"/>
          <p14:tracePt t="19851" x="5424488" y="2024063"/>
          <p14:tracePt t="19859" x="5524500" y="2097088"/>
          <p14:tracePt t="19867" x="5643563" y="2197100"/>
          <p14:tracePt t="19875" x="5761038" y="2270125"/>
          <p14:tracePt t="19883" x="5807075" y="2306638"/>
          <p14:tracePt t="19891" x="5880100" y="2362200"/>
          <p14:tracePt t="19899" x="5943600" y="2416175"/>
          <p14:tracePt t="19908" x="5989638" y="2452688"/>
          <p14:tracePt t="19918" x="6016625" y="2471738"/>
          <p14:tracePt t="19926" x="6053138" y="2498725"/>
          <p14:tracePt t="19935" x="6062663" y="2508250"/>
          <p14:tracePt t="19940" x="6072188" y="2517775"/>
          <p14:tracePt t="19950" x="6072188" y="2525713"/>
          <p14:tracePt t="19965" x="6072188" y="2535238"/>
          <p14:tracePt t="19971" x="6072188" y="2544763"/>
          <p14:tracePt t="19980" x="6089650" y="2581275"/>
          <p14:tracePt t="19987" x="6089650" y="2617788"/>
          <p14:tracePt t="19997" x="6099175" y="2654300"/>
          <p14:tracePt t="20003" x="6099175" y="2690813"/>
          <p14:tracePt t="20011" x="6116638" y="2763838"/>
          <p14:tracePt t="20019" x="6126163" y="2790825"/>
          <p14:tracePt t="20027" x="6145213" y="2836863"/>
          <p14:tracePt t="20035" x="6153150" y="2863850"/>
          <p14:tracePt t="20043" x="6162675" y="2917825"/>
          <p14:tracePt t="20051" x="6181725" y="2954338"/>
          <p14:tracePt t="20059" x="6208713" y="3009900"/>
          <p14:tracePt t="20067" x="6245225" y="3054350"/>
          <p14:tracePt t="20075" x="6254750" y="3119438"/>
          <p14:tracePt t="20083" x="6291263" y="3163888"/>
          <p14:tracePt t="20091" x="6326188" y="3209925"/>
          <p14:tracePt t="20099" x="6362700" y="3309938"/>
          <p14:tracePt t="20107" x="6381750" y="3328988"/>
          <p14:tracePt t="20115" x="6418263" y="3375025"/>
          <p14:tracePt t="20124" x="6435725" y="3392488"/>
          <p14:tracePt t="20131" x="6454775" y="3411538"/>
          <p14:tracePt t="20139" x="6472238" y="3429000"/>
          <p14:tracePt t="20147" x="6491288" y="3465513"/>
          <p14:tracePt t="20324" x="6491288" y="3302000"/>
          <p14:tracePt t="20331" x="6491288" y="3155950"/>
          <p14:tracePt t="20339" x="6454775" y="2990850"/>
          <p14:tracePt t="20347" x="6418263" y="2881313"/>
          <p14:tracePt t="20355" x="6362700" y="2763838"/>
          <p14:tracePt t="20364" x="6335713" y="2617788"/>
          <p14:tracePt t="20371" x="6272213" y="2498725"/>
          <p14:tracePt t="20381" x="6218238" y="2379663"/>
          <p14:tracePt t="20387" x="6189663" y="2289175"/>
          <p14:tracePt t="20397" x="6145213" y="2189163"/>
          <p14:tracePt t="20403" x="6126163" y="2125663"/>
          <p14:tracePt t="20411" x="6089650" y="2060575"/>
          <p14:tracePt t="20419" x="6072188" y="2016125"/>
          <p14:tracePt t="20427" x="6072188" y="1979613"/>
          <p14:tracePt t="20435" x="6072188" y="1960563"/>
          <p14:tracePt t="20443" x="6072188" y="1951038"/>
          <p14:tracePt t="20451" x="6072188" y="1924050"/>
          <p14:tracePt t="20459" x="6072188" y="1914525"/>
          <p14:tracePt t="20475" x="6072188" y="1897063"/>
          <p14:tracePt t="20483" x="6072188" y="1887538"/>
          <p14:tracePt t="20494" x="6072188" y="1878013"/>
          <p14:tracePt t="20499" x="6072188" y="1870075"/>
          <p14:tracePt t="20507" x="6072188" y="1851025"/>
          <p14:tracePt t="20539" x="6072188" y="1841500"/>
          <p14:tracePt t="20547" x="6072188" y="1833563"/>
          <p14:tracePt t="20580" x="6080125" y="1824038"/>
          <p14:tracePt t="20588" x="6080125" y="1814513"/>
          <p14:tracePt t="20596" x="6089650" y="1804988"/>
          <p14:tracePt t="20604" x="6089650" y="1797050"/>
          <p14:tracePt t="20615" x="6099175" y="1797050"/>
          <p14:tracePt t="20627" x="6099175" y="1778000"/>
          <p14:tracePt t="20635" x="6099175" y="1768475"/>
          <p14:tracePt t="20643" x="6099175" y="1751013"/>
          <p14:tracePt t="20651" x="6108700" y="1741488"/>
          <p14:tracePt t="20659" x="6108700" y="1724025"/>
          <p14:tracePt t="20675" x="6108700" y="1714500"/>
          <p14:tracePt t="20683" x="6126163" y="1687513"/>
          <p14:tracePt t="20693" x="6126163" y="1677988"/>
          <p14:tracePt t="20698" x="6126163" y="1651000"/>
          <p14:tracePt t="20708" x="6126163" y="1641475"/>
          <p14:tracePt t="20715" x="6126163" y="1614488"/>
          <p14:tracePt t="20723" x="6126163" y="1587500"/>
          <p14:tracePt t="20731" x="6126163" y="1558925"/>
          <p14:tracePt t="20739" x="6126163" y="1550988"/>
          <p14:tracePt t="20748" x="6126163" y="1541463"/>
          <p14:tracePt t="20765" x="6126163" y="1531938"/>
          <p14:tracePt t="20844" x="6089650" y="1531938"/>
          <p14:tracePt t="20853" x="6016625" y="1531938"/>
          <p14:tracePt t="20863" x="5972175" y="1550988"/>
          <p14:tracePt t="20869" x="5907088" y="1587500"/>
          <p14:tracePt t="20876" x="5826125" y="1614488"/>
          <p14:tracePt t="20885" x="5680075" y="1697038"/>
          <p14:tracePt t="20894" x="5507038" y="1768475"/>
          <p14:tracePt t="20898" x="5287963" y="1870075"/>
          <p14:tracePt t="20907" x="5086350" y="1960563"/>
          <p14:tracePt t="20915" x="4776788" y="2060575"/>
          <p14:tracePt t="20923" x="4476750" y="2160588"/>
          <p14:tracePt t="20931" x="4202113" y="2279650"/>
          <p14:tracePt t="20939" x="3919538" y="2398713"/>
          <p14:tracePt t="20947" x="3719513" y="2481263"/>
          <p14:tracePt t="20955" x="3482975" y="2571750"/>
          <p14:tracePt t="20964" x="3336925" y="2635250"/>
          <p14:tracePt t="20971" x="3181350" y="2708275"/>
          <p14:tracePt t="20980" x="3081338" y="2754313"/>
          <p14:tracePt t="20987" x="2971800" y="2790825"/>
          <p14:tracePt t="20997" x="2908300" y="2844800"/>
          <p14:tracePt t="21003" x="2852738" y="2881313"/>
          <p14:tracePt t="21014" x="2808288" y="2927350"/>
          <p14:tracePt t="21019" x="2771775" y="2990850"/>
          <p14:tracePt t="21027" x="2716213" y="3063875"/>
          <p14:tracePt t="21035" x="2679700" y="3109913"/>
          <p14:tracePt t="21043" x="2643188" y="3155950"/>
          <p14:tracePt t="21051" x="2616200" y="3236913"/>
          <p14:tracePt t="21059" x="2579688" y="3319463"/>
          <p14:tracePt t="21067" x="2552700" y="3375025"/>
          <p14:tracePt t="21075" x="2498725" y="3446463"/>
          <p14:tracePt t="21083" x="2462213" y="3511550"/>
          <p14:tracePt t="21093" x="2425700" y="3575050"/>
          <p14:tracePt t="21099" x="2397125" y="3602038"/>
          <p14:tracePt t="21108" x="2352675" y="3665538"/>
          <p14:tracePt t="21115" x="2333625" y="3684588"/>
          <p14:tracePt t="21124" x="2316163" y="3721100"/>
          <p14:tracePt t="21131" x="2306638" y="3748088"/>
          <p14:tracePt t="21139" x="2287588" y="3767138"/>
          <p14:tracePt t="21148" x="2279650" y="3784600"/>
          <p14:tracePt t="21155" x="2270125" y="3803650"/>
          <p14:tracePt t="21163" x="2233613" y="3867150"/>
          <p14:tracePt t="21171" x="2224088" y="3903663"/>
          <p14:tracePt t="21180" x="2214563" y="3921125"/>
          <p14:tracePt t="21187" x="2214563" y="3967163"/>
          <p14:tracePt t="21198" x="2187575" y="3994150"/>
          <p14:tracePt t="21203" x="2187575" y="4003675"/>
          <p14:tracePt t="21213" x="2187575" y="4021138"/>
          <p14:tracePt t="21219" x="2187575" y="4040188"/>
          <p14:tracePt t="21227" x="2187575" y="4057650"/>
          <p14:tracePt t="21235" x="2187575" y="4094163"/>
          <p14:tracePt t="21243" x="2179638" y="4113213"/>
          <p14:tracePt t="21251" x="2170113" y="4167188"/>
          <p14:tracePt t="21259" x="2160588" y="4213225"/>
          <p14:tracePt t="21267" x="2114550" y="4295775"/>
          <p14:tracePt t="21275" x="2106613" y="4349750"/>
          <p14:tracePt t="21283" x="2070100" y="4413250"/>
          <p14:tracePt t="21291" x="2041525" y="4514850"/>
          <p14:tracePt t="21300" x="1987550" y="4614863"/>
          <p14:tracePt t="21310" x="1960563" y="4724400"/>
          <p14:tracePt t="21317" x="1895475" y="4841875"/>
          <p14:tracePt t="21323" x="1841500" y="4943475"/>
          <p14:tracePt t="21331" x="1814513" y="5033963"/>
          <p14:tracePt t="21340" x="1787525" y="5116513"/>
          <p14:tracePt t="21347" x="1778000" y="5160963"/>
          <p14:tracePt t="21355" x="1778000" y="5197475"/>
          <p14:tracePt t="21364" x="1768475" y="5216525"/>
          <p14:tracePt t="21371" x="1768475" y="5233988"/>
          <p14:tracePt t="21380" x="1768475" y="5253038"/>
          <p14:tracePt t="21479" x="1768475" y="5262563"/>
          <p14:tracePt t="21484" x="1768475" y="5280025"/>
          <p14:tracePt t="21498" x="1778000" y="5299075"/>
          <p14:tracePt t="21507" x="1824038" y="5335588"/>
          <p14:tracePt t="21514" x="1887538" y="5362575"/>
          <p14:tracePt t="21524" x="1960563" y="5372100"/>
          <p14:tracePt t="21531" x="2051050" y="5372100"/>
          <p14:tracePt t="21539" x="2151063" y="5399088"/>
          <p14:tracePt t="21547" x="2243138" y="5399088"/>
          <p14:tracePt t="21555" x="2316163" y="5399088"/>
          <p14:tracePt t="21564" x="2406650" y="5399088"/>
          <p14:tracePt t="21571" x="2479675" y="5399088"/>
          <p14:tracePt t="21581" x="2489200" y="5399088"/>
          <p14:tracePt t="21587" x="2498725" y="5399088"/>
          <p14:tracePt t="21662" x="2506663" y="5408613"/>
          <p14:tracePt t="21675" x="2498725" y="5426075"/>
          <p14:tracePt t="21683" x="2479675" y="5445125"/>
          <p14:tracePt t="21699" x="2470150" y="5445125"/>
          <p14:tracePt t="21707" x="2452688" y="5445125"/>
          <p14:tracePt t="21715" x="2443163" y="5445125"/>
          <p14:tracePt t="21723" x="2433638" y="5453063"/>
          <p14:tracePt t="21747" x="2425700" y="5453063"/>
          <p14:tracePt t="21981" x="2425700" y="5462588"/>
          <p14:tracePt t="21987" x="2452688" y="5489575"/>
          <p14:tracePt t="21996" x="2489200" y="5499100"/>
          <p14:tracePt t="22003" x="2516188" y="5508625"/>
          <p14:tracePt t="22014" x="2543175" y="5508625"/>
          <p14:tracePt t="22019" x="2562225" y="5508625"/>
          <p14:tracePt t="22027" x="2579688" y="5508625"/>
          <p14:tracePt t="22035" x="2589213" y="5508625"/>
          <p14:tracePt t="22043" x="2616200" y="5518150"/>
          <p14:tracePt t="22163" x="2606675" y="5545138"/>
          <p14:tracePt t="22171" x="2579688" y="5554663"/>
          <p14:tracePt t="22179" x="2543175" y="5562600"/>
          <p14:tracePt t="22187" x="2498725" y="5589588"/>
          <p14:tracePt t="22197" x="2452688" y="5599113"/>
          <p14:tracePt t="22203" x="2433638" y="5599113"/>
          <p14:tracePt t="22214" x="2416175" y="5608638"/>
          <p14:tracePt t="22219" x="2389188" y="5618163"/>
          <p14:tracePt t="22235" x="2370138" y="5626100"/>
          <p14:tracePt t="22358" x="2406650" y="5589588"/>
          <p14:tracePt t="22367" x="2516188" y="5562600"/>
          <p14:tracePt t="22380" x="2752725" y="5435600"/>
          <p14:tracePt t="22387" x="2889250" y="5353050"/>
          <p14:tracePt t="22398" x="3063875" y="5262563"/>
          <p14:tracePt t="22403" x="3236913" y="5160963"/>
          <p14:tracePt t="22414" x="3455988" y="5043488"/>
          <p14:tracePt t="22419" x="3636963" y="4924425"/>
          <p14:tracePt t="22427" x="3846513" y="4814888"/>
          <p14:tracePt t="22435" x="4075113" y="4668838"/>
          <p14:tracePt t="22443" x="4303713" y="4495800"/>
          <p14:tracePt t="22451" x="4494213" y="4349750"/>
          <p14:tracePt t="22459" x="4695825" y="4186238"/>
          <p14:tracePt t="22468" x="4932363" y="3994150"/>
          <p14:tracePt t="22479" x="5205413" y="3784600"/>
          <p14:tracePt t="22486" x="5368925" y="3629025"/>
          <p14:tracePt t="22501" x="5707063" y="3365500"/>
          <p14:tracePt t="22508" x="5843588" y="3246438"/>
          <p14:tracePt t="22515" x="5943600" y="3155950"/>
          <p14:tracePt t="22524" x="6043613" y="3063875"/>
          <p14:tracePt t="22531" x="6145213" y="2982913"/>
          <p14:tracePt t="22540" x="6235700" y="2900363"/>
          <p14:tracePt t="22547" x="6281738" y="2844800"/>
          <p14:tracePt t="22555" x="6345238" y="2790825"/>
          <p14:tracePt t="22563" x="6399213" y="2744788"/>
          <p14:tracePt t="22571" x="6445250" y="2690813"/>
          <p14:tracePt t="22580" x="6481763" y="2662238"/>
          <p14:tracePt t="22587" x="6500813" y="2598738"/>
          <p14:tracePt t="22597" x="6573838" y="2544763"/>
          <p14:tracePt t="22603" x="6600825" y="2535238"/>
          <p14:tracePt t="22613" x="6627813" y="2508250"/>
          <p14:tracePt t="22619" x="6654800" y="2489200"/>
          <p14:tracePt t="22627" x="6681788" y="2452688"/>
          <p14:tracePt t="22635" x="6710363" y="2435225"/>
          <p14:tracePt t="22643" x="6737350" y="2416175"/>
          <p14:tracePt t="22651" x="6737350" y="2408238"/>
          <p14:tracePt t="22659" x="6754813" y="2389188"/>
          <p14:tracePt t="22667" x="6791325" y="2362200"/>
          <p14:tracePt t="22675" x="6819900" y="2335213"/>
          <p14:tracePt t="22683" x="6856413" y="2306638"/>
          <p14:tracePt t="22691" x="6900863" y="2270125"/>
          <p14:tracePt t="22699" x="6929438" y="2243138"/>
          <p14:tracePt t="22707" x="6964363" y="2206625"/>
          <p14:tracePt t="22715" x="6983413" y="2189163"/>
          <p14:tracePt t="22723" x="6992938" y="2179638"/>
          <p14:tracePt t="22731" x="6992938" y="2170113"/>
          <p14:tracePt t="22739" x="6992938" y="2160588"/>
          <p14:tracePt t="22747" x="7000875" y="2160588"/>
          <p14:tracePt t="22764" x="7000875" y="2152650"/>
          <p14:tracePt t="22771" x="7010400" y="2125663"/>
          <p14:tracePt t="22780" x="7010400" y="2116138"/>
          <p14:tracePt t="22787" x="7019925" y="2106613"/>
          <p14:tracePt t="22797" x="7019925" y="2089150"/>
          <p14:tracePt t="22803" x="7029450" y="2060575"/>
          <p14:tracePt t="22813" x="7029450" y="2033588"/>
          <p14:tracePt t="22819" x="7029450" y="2016125"/>
          <p14:tracePt t="22827" x="7037388" y="1970088"/>
          <p14:tracePt t="22835" x="7037388" y="1943100"/>
          <p14:tracePt t="22843" x="7037388" y="1887538"/>
          <p14:tracePt t="22851" x="7056438" y="1851025"/>
          <p14:tracePt t="22859" x="7073900" y="1814513"/>
          <p14:tracePt t="22867" x="7073900" y="1778000"/>
          <p14:tracePt t="22875" x="7083425" y="1760538"/>
          <p14:tracePt t="22883" x="7092950" y="1724025"/>
          <p14:tracePt t="22891" x="7110413" y="1697038"/>
          <p14:tracePt t="22898" x="7110413" y="1677988"/>
          <p14:tracePt t="22907" x="7119938" y="1668463"/>
          <p14:tracePt t="22915" x="7119938" y="1641475"/>
          <p14:tracePt t="22923" x="7119938" y="1624013"/>
          <p14:tracePt t="22932" x="7129463" y="1624013"/>
          <p14:tracePt t="22948" x="7138988" y="1604963"/>
          <p14:tracePt t="22955" x="7156450" y="1587500"/>
          <p14:tracePt t="22979" x="7156450" y="1577975"/>
          <p14:tracePt t="22987" x="7156450" y="1558925"/>
          <p14:tracePt t="23085" x="7156450" y="1550988"/>
          <p14:tracePt t="23117" x="7092950" y="1577975"/>
          <p14:tracePt t="23126" x="6937375" y="1677988"/>
          <p14:tracePt t="23133" x="6737350" y="1797050"/>
          <p14:tracePt t="23139" x="6472238" y="1960563"/>
          <p14:tracePt t="23148" x="6262688" y="2060575"/>
          <p14:tracePt t="23155" x="6053138" y="2170113"/>
          <p14:tracePt t="23164" x="5843588" y="2298700"/>
          <p14:tracePt t="23171" x="5707063" y="2352675"/>
          <p14:tracePt t="23180" x="5588000" y="2398713"/>
          <p14:tracePt t="23187" x="5561013" y="2416175"/>
          <p14:tracePt t="23197" x="5514975" y="2435225"/>
          <p14:tracePt t="23203" x="5497513" y="2435225"/>
          <p14:tracePt t="23276" x="5487988" y="2435225"/>
          <p14:tracePt t="23285" x="5451475" y="2416175"/>
          <p14:tracePt t="23296" x="5387975" y="2362200"/>
          <p14:tracePt t="23304" x="5324475" y="2325688"/>
          <p14:tracePt t="23308" x="5205413" y="2289175"/>
          <p14:tracePt t="23315" x="5122863" y="2233613"/>
          <p14:tracePt t="23323" x="5022850" y="2170113"/>
          <p14:tracePt t="23332" x="4959350" y="2106613"/>
          <p14:tracePt t="23339" x="4895850" y="2070100"/>
          <p14:tracePt t="23349" x="4849813" y="2016125"/>
          <p14:tracePt t="23355" x="4795838" y="1979613"/>
          <p14:tracePt t="23365" x="4767263" y="1951038"/>
          <p14:tracePt t="23371" x="4749800" y="1924050"/>
          <p14:tracePt t="23382" x="4695825" y="1860550"/>
          <p14:tracePt t="23387" x="4686300" y="1814513"/>
          <p14:tracePt t="23398" x="4686300" y="1778000"/>
          <p14:tracePt t="23403" x="4667250" y="1731963"/>
          <p14:tracePt t="23413" x="4649788" y="1677988"/>
          <p14:tracePt t="23419" x="4640263" y="1631950"/>
          <p14:tracePt t="23427" x="4630738" y="1604963"/>
          <p14:tracePt t="23435" x="4630738" y="1568450"/>
          <p14:tracePt t="23443" x="4613275" y="1541463"/>
          <p14:tracePt t="23451" x="4613275" y="1522413"/>
          <p14:tracePt t="23459" x="4613275" y="1504950"/>
          <p14:tracePt t="23467" x="4603750" y="1495425"/>
          <p14:tracePt t="23475" x="4603750" y="1485900"/>
          <p14:tracePt t="23629" x="4603750" y="1541463"/>
          <p14:tracePt t="23635" x="4603750" y="1587500"/>
          <p14:tracePt t="23643" x="4695825" y="1687513"/>
          <p14:tracePt t="23651" x="4776788" y="1787525"/>
          <p14:tracePt t="23659" x="4905375" y="1924050"/>
          <p14:tracePt t="23667" x="5032375" y="2089150"/>
          <p14:tracePt t="23675" x="5251450" y="2325688"/>
          <p14:tracePt t="23683" x="5497513" y="2571750"/>
          <p14:tracePt t="23691" x="5724525" y="2817813"/>
          <p14:tracePt t="23699" x="5907088" y="3082925"/>
          <p14:tracePt t="23707" x="6108700" y="3265488"/>
          <p14:tracePt t="23715" x="6326188" y="3482975"/>
          <p14:tracePt t="23723" x="6537325" y="3694113"/>
          <p14:tracePt t="23731" x="6691313" y="3803650"/>
          <p14:tracePt t="23739" x="6827838" y="3921125"/>
          <p14:tracePt t="23747" x="6946900" y="3994150"/>
          <p14:tracePt t="23755" x="6992938" y="4021138"/>
          <p14:tracePt t="23763" x="7010400" y="4030663"/>
          <p14:tracePt t="24070" x="6973888" y="4049713"/>
          <p14:tracePt t="24076" x="6837363" y="4094163"/>
          <p14:tracePt t="24083" x="6691313" y="4167188"/>
          <p14:tracePt t="24091" x="6610350" y="4222750"/>
          <p14:tracePt t="24099" x="6491288" y="4286250"/>
          <p14:tracePt t="24107" x="6445250" y="4303713"/>
          <p14:tracePt t="24115" x="6408738" y="4340225"/>
          <p14:tracePt t="24123" x="6381750" y="4359275"/>
          <p14:tracePt t="24130" x="6372225" y="4368800"/>
          <p14:tracePt t="24155" x="6372225" y="4376738"/>
          <p14:tracePt t="24259" x="6372225" y="4386263"/>
          <p14:tracePt t="24267" x="6372225" y="4413250"/>
          <p14:tracePt t="24275" x="6372225" y="4432300"/>
          <p14:tracePt t="24283" x="6372225" y="4468813"/>
          <p14:tracePt t="24291" x="6372225" y="4505325"/>
          <p14:tracePt t="24299" x="6381750" y="4532313"/>
          <p14:tracePt t="24307" x="6399213" y="4559300"/>
          <p14:tracePt t="24315" x="6399213" y="4568825"/>
          <p14:tracePt t="24323" x="6427788" y="4595813"/>
          <p14:tracePt t="24331" x="6454775" y="4632325"/>
          <p14:tracePt t="24339" x="6500813" y="4678363"/>
          <p14:tracePt t="24346" x="6508750" y="4678363"/>
          <p14:tracePt t="24355" x="6537325" y="4714875"/>
          <p14:tracePt t="24364" x="6554788" y="4732338"/>
          <p14:tracePt t="24371" x="6573838" y="4751388"/>
          <p14:tracePt t="24382" x="6581775" y="4768850"/>
          <p14:tracePt t="24387" x="6600825" y="4797425"/>
          <p14:tracePt t="24399" x="6610350" y="4824413"/>
          <p14:tracePt t="24403" x="6618288" y="4824413"/>
          <p14:tracePt t="24415" x="6627813" y="4833938"/>
          <p14:tracePt t="24419" x="6637338" y="4851400"/>
          <p14:tracePt t="24499" x="6637338" y="4860925"/>
          <p14:tracePt t="24516" x="6637338" y="4870450"/>
          <p14:tracePt t="24526" x="6645275" y="4887913"/>
          <p14:tracePt t="24533" x="6664325" y="4906963"/>
          <p14:tracePt t="24550" x="6673850" y="4914900"/>
          <p14:tracePt t="24655" x="6681788" y="4914900"/>
          <p14:tracePt t="24664" x="6691313" y="4887913"/>
          <p14:tracePt t="24674" x="6691313" y="4860925"/>
          <p14:tracePt t="24677" x="6691313" y="4841875"/>
          <p14:tracePt t="24684" x="6691313" y="4797425"/>
          <p14:tracePt t="24691" x="6691313" y="4768850"/>
          <p14:tracePt t="24699" x="6691313" y="4751388"/>
          <p14:tracePt t="24707" x="6691313" y="4732338"/>
          <p14:tracePt t="24716" x="6664325" y="4705350"/>
          <p14:tracePt t="24723" x="6645275" y="4687888"/>
          <p14:tracePt t="24732" x="6600825" y="4651375"/>
          <p14:tracePt t="24739" x="6554788" y="4632325"/>
          <p14:tracePt t="24747" x="6491288" y="4559300"/>
          <p14:tracePt t="24755" x="6408738" y="4495800"/>
          <p14:tracePt t="24763" x="6291263" y="4413250"/>
          <p14:tracePt t="24771" x="6172200" y="4313238"/>
          <p14:tracePt t="24780" x="6035675" y="4222750"/>
          <p14:tracePt t="24787" x="5880100" y="4149725"/>
          <p14:tracePt t="24797" x="5743575" y="4040188"/>
          <p14:tracePt t="24803" x="5607050" y="3921125"/>
          <p14:tracePt t="24813" x="5487988" y="3811588"/>
          <p14:tracePt t="24819" x="5351463" y="3711575"/>
          <p14:tracePt t="24827" x="5251450" y="3602038"/>
          <p14:tracePt t="24835" x="5159375" y="3482975"/>
          <p14:tracePt t="24843" x="5078413" y="3402013"/>
          <p14:tracePt t="24851" x="5005388" y="3319463"/>
          <p14:tracePt t="24859" x="4922838" y="3219450"/>
          <p14:tracePt t="24867" x="4859338" y="3119438"/>
          <p14:tracePt t="24875" x="4795838" y="3036888"/>
          <p14:tracePt t="24883" x="4740275" y="2963863"/>
          <p14:tracePt t="24891" x="4659313" y="2881313"/>
          <p14:tracePt t="24899" x="4567238" y="2808288"/>
          <p14:tracePt t="24907" x="4503738" y="2763838"/>
          <p14:tracePt t="24915" x="4384675" y="2690813"/>
          <p14:tracePt t="24923" x="4303713" y="2635250"/>
          <p14:tracePt t="24931" x="4221163" y="2571750"/>
          <p14:tracePt t="24939" x="4194175" y="2544763"/>
          <p14:tracePt t="24947" x="4148138" y="2508250"/>
          <p14:tracePt t="24955" x="4084638" y="2481263"/>
          <p14:tracePt t="24963" x="4048125" y="2462213"/>
          <p14:tracePt t="24971" x="4048125" y="2452688"/>
          <p14:tracePt t="25213" x="3965575" y="2435225"/>
          <p14:tracePt t="25219" x="3856038" y="2389188"/>
          <p14:tracePt t="25227" x="3709988" y="2379663"/>
          <p14:tracePt t="25235" x="3573463" y="2362200"/>
          <p14:tracePt t="25243" x="3427413" y="2316163"/>
          <p14:tracePt t="25251" x="3317875" y="2306638"/>
          <p14:tracePt t="25259" x="3217863" y="2289175"/>
          <p14:tracePt t="25267" x="3127375" y="2262188"/>
          <p14:tracePt t="25275" x="3081338" y="2262188"/>
          <p14:tracePt t="25283" x="3044825" y="2252663"/>
          <p14:tracePt t="25291" x="3035300" y="2252663"/>
          <p14:tracePt t="25299" x="3008313" y="2243138"/>
          <p14:tracePt t="25381" x="2990850" y="2233613"/>
          <p14:tracePt t="25390" x="2971800" y="2216150"/>
          <p14:tracePt t="25398" x="2898775" y="2206625"/>
          <p14:tracePt t="25404" x="2835275" y="2179638"/>
          <p14:tracePt t="25421" x="2716213" y="2116138"/>
          <p14:tracePt t="25432" x="2635250" y="2060575"/>
          <p14:tracePt t="25436" x="2579688" y="2024063"/>
          <p14:tracePt t="25443" x="2533650" y="1987550"/>
          <p14:tracePt t="25451" x="2489200" y="1943100"/>
          <p14:tracePt t="25459" x="2462213" y="1906588"/>
          <p14:tracePt t="25467" x="2452688" y="1887538"/>
          <p14:tracePt t="25475" x="2433638" y="1841500"/>
          <p14:tracePt t="25483" x="2433638" y="1814513"/>
          <p14:tracePt t="25491" x="2433638" y="1797050"/>
          <p14:tracePt t="25499" x="2433638" y="1787525"/>
          <p14:tracePt t="25507" x="2433638" y="1778000"/>
          <p14:tracePt t="25515" x="2433638" y="1760538"/>
          <p14:tracePt t="25685" x="2433638" y="1797050"/>
          <p14:tracePt t="25691" x="2433638" y="1824038"/>
          <p14:tracePt t="25699" x="2452688" y="1870075"/>
          <p14:tracePt t="25707" x="2525713" y="1933575"/>
          <p14:tracePt t="25715" x="2543175" y="1960563"/>
          <p14:tracePt t="25723" x="2589213" y="2024063"/>
          <p14:tracePt t="25731" x="2643188" y="2070100"/>
          <p14:tracePt t="25739" x="2725738" y="2179638"/>
          <p14:tracePt t="25747" x="2762250" y="2206625"/>
          <p14:tracePt t="25755" x="2844800" y="2279650"/>
          <p14:tracePt t="25763" x="2908300" y="2325688"/>
          <p14:tracePt t="25771" x="2962275" y="2398713"/>
          <p14:tracePt t="25780" x="3027363" y="2462213"/>
          <p14:tracePt t="25787" x="3100388" y="2525713"/>
          <p14:tracePt t="25798" x="3181350" y="2617788"/>
          <p14:tracePt t="25803" x="3263900" y="2698750"/>
          <p14:tracePt t="25814" x="3373438" y="2800350"/>
          <p14:tracePt t="25819" x="3473450" y="2917825"/>
          <p14:tracePt t="25827" x="3582988" y="3054350"/>
          <p14:tracePt t="25835" x="3765550" y="3209925"/>
          <p14:tracePt t="25843" x="3938588" y="3382963"/>
          <p14:tracePt t="25851" x="4221163" y="3621088"/>
          <p14:tracePt t="25859" x="4476750" y="3894138"/>
          <p14:tracePt t="25867" x="4695825" y="4140200"/>
          <p14:tracePt t="25875" x="4995863" y="4587875"/>
          <p14:tracePt t="25883" x="5214938" y="4833938"/>
          <p14:tracePt t="25891" x="5387975" y="5060950"/>
          <p14:tracePt t="25899" x="5561013" y="5289550"/>
          <p14:tracePt t="25907" x="5707063" y="5481638"/>
          <p14:tracePt t="25915" x="5807075" y="5618163"/>
          <p14:tracePt t="25923" x="5880100" y="5718175"/>
          <p14:tracePt t="25931" x="5953125" y="5808663"/>
          <p14:tracePt t="25939" x="5972175" y="5837238"/>
          <p14:tracePt t="25947" x="5989638" y="5864225"/>
          <p14:tracePt t="26142" x="5999163" y="5837238"/>
          <p14:tracePt t="26151" x="5980113" y="5681663"/>
          <p14:tracePt t="26155" x="5926138" y="5554663"/>
          <p14:tracePt t="26164" x="5843588" y="5353050"/>
          <p14:tracePt t="26171" x="5761038" y="5153025"/>
          <p14:tracePt t="26180" x="5670550" y="5006975"/>
          <p14:tracePt t="26187" x="5561013" y="4778375"/>
          <p14:tracePt t="26197" x="5451475" y="4624388"/>
          <p14:tracePt t="26203" x="5378450" y="4486275"/>
          <p14:tracePt t="26214" x="5341938" y="4395788"/>
          <p14:tracePt t="26220" x="5278438" y="4295775"/>
          <p14:tracePt t="26235" x="5268913" y="4103688"/>
          <p14:tracePt t="26244" x="5268913" y="4030663"/>
          <p14:tracePt t="26251" x="5268913" y="3976688"/>
          <p14:tracePt t="26259" x="5268913" y="3884613"/>
          <p14:tracePt t="26267" x="5268913" y="3830638"/>
          <p14:tracePt t="26275" x="5268913" y="3767138"/>
          <p14:tracePt t="26283" x="5268913" y="3711575"/>
          <p14:tracePt t="26291" x="5297488" y="3648075"/>
          <p14:tracePt t="26299" x="5297488" y="3621088"/>
          <p14:tracePt t="26307" x="5297488" y="3584575"/>
          <p14:tracePt t="26315" x="5297488" y="3548063"/>
          <p14:tracePt t="26323" x="5297488" y="3529013"/>
          <p14:tracePt t="26357" x="5297488" y="3511550"/>
          <p14:tracePt t="26371" x="5297488" y="3492500"/>
          <p14:tracePt t="26380" x="5297488" y="3482975"/>
          <p14:tracePt t="26387" x="5297488" y="3465513"/>
          <p14:tracePt t="26399" x="5297488" y="3455988"/>
          <p14:tracePt t="26415" x="5297488" y="3429000"/>
          <p14:tracePt t="26419" x="5305425" y="3411538"/>
          <p14:tracePt t="26428" x="5324475" y="3365500"/>
          <p14:tracePt t="26435" x="5368925" y="3282950"/>
          <p14:tracePt t="26443" x="5378450" y="3255963"/>
          <p14:tracePt t="26451" x="5397500" y="3182938"/>
          <p14:tracePt t="26459" x="5434013" y="3146425"/>
          <p14:tracePt t="26467" x="5441950" y="3119438"/>
          <p14:tracePt t="26475" x="5478463" y="3063875"/>
          <p14:tracePt t="26483" x="5487988" y="3017838"/>
          <p14:tracePt t="26491" x="5497513" y="3000375"/>
          <p14:tracePt t="26499" x="5497513" y="2973388"/>
          <p14:tracePt t="26507" x="5534025" y="2927350"/>
          <p14:tracePt t="26515" x="5534025" y="2909888"/>
          <p14:tracePt t="26523" x="5534025" y="2881313"/>
          <p14:tracePt t="26531" x="5534025" y="2873375"/>
          <p14:tracePt t="26539" x="5534025" y="2854325"/>
          <p14:tracePt t="26547" x="5534025" y="2827338"/>
          <p14:tracePt t="26555" x="5534025" y="2781300"/>
          <p14:tracePt t="26564" x="5534025" y="2771775"/>
          <p14:tracePt t="26581" x="5534025" y="2763838"/>
          <p14:tracePt t="26587" x="5534025" y="2744788"/>
          <p14:tracePt t="26598" x="5534025" y="2735263"/>
          <p14:tracePt t="26619" x="5543550" y="2727325"/>
          <p14:tracePt t="26635" x="5551488" y="2717800"/>
          <p14:tracePt t="26643" x="5551488" y="2698750"/>
          <p14:tracePt t="26659" x="5561013" y="2681288"/>
          <p14:tracePt t="26667" x="5580063" y="2644775"/>
          <p14:tracePt t="26675" x="5597525" y="2617788"/>
          <p14:tracePt t="26683" x="5616575" y="2571750"/>
          <p14:tracePt t="26691" x="5624513" y="2544763"/>
          <p14:tracePt t="26699" x="5634038" y="2525713"/>
          <p14:tracePt t="26707" x="5653088" y="2471738"/>
          <p14:tracePt t="26715" x="5670550" y="2435225"/>
          <p14:tracePt t="26730" x="5680075" y="2389188"/>
          <p14:tracePt t="26739" x="5680075" y="2379663"/>
          <p14:tracePt t="26747" x="5688013" y="2343150"/>
          <p14:tracePt t="26755" x="5688013" y="2335213"/>
          <p14:tracePt t="26837" x="5680075" y="2325688"/>
          <p14:tracePt t="26843" x="5661025" y="2325688"/>
          <p14:tracePt t="26851" x="5643563" y="2343150"/>
          <p14:tracePt t="26859" x="5624513" y="2362200"/>
          <p14:tracePt t="26867" x="5580063" y="2408238"/>
          <p14:tracePt t="26875" x="5551488" y="2425700"/>
          <p14:tracePt t="26883" x="5543550" y="2444750"/>
          <p14:tracePt t="26891" x="5524500" y="2462213"/>
          <p14:tracePt t="26899" x="5507038" y="2498725"/>
          <p14:tracePt t="26907" x="5497513" y="2508250"/>
          <p14:tracePt t="26939" x="5487988" y="2517775"/>
          <p14:tracePt t="27173" x="5478463" y="2508250"/>
          <p14:tracePt t="27179" x="5478463" y="2489200"/>
          <p14:tracePt t="27187" x="5478463" y="2462213"/>
          <p14:tracePt t="27197" x="5507038" y="2416175"/>
          <p14:tracePt t="27203" x="5534025" y="2362200"/>
          <p14:tracePt t="27214" x="5543550" y="2325688"/>
          <p14:tracePt t="27219" x="5551488" y="2270125"/>
          <p14:tracePt t="27227" x="5561013" y="2225675"/>
          <p14:tracePt t="27235" x="5570538" y="2197100"/>
          <p14:tracePt t="27243" x="5588000" y="2170113"/>
          <p14:tracePt t="27251" x="5588000" y="2143125"/>
          <p14:tracePt t="27259" x="5588000" y="2133600"/>
          <p14:tracePt t="27267" x="5588000" y="2116138"/>
          <p14:tracePt t="27275" x="5588000" y="2097088"/>
          <p14:tracePt t="27283" x="5588000" y="2079625"/>
          <p14:tracePt t="27299" x="5588000" y="2070100"/>
          <p14:tracePt t="27307" x="5588000" y="2052638"/>
          <p14:tracePt t="27323" x="5588000" y="2043113"/>
          <p14:tracePt t="27566" x="5570538" y="2060575"/>
          <p14:tracePt t="27571" x="5461000" y="2097088"/>
          <p14:tracePt t="27580" x="5324475" y="2133600"/>
          <p14:tracePt t="27587" x="5214938" y="2143125"/>
          <p14:tracePt t="27597" x="5159375" y="2143125"/>
          <p14:tracePt t="27603" x="5095875" y="2170113"/>
          <p14:tracePt t="27613" x="5005388" y="2170113"/>
          <p14:tracePt t="27619" x="4978400" y="2179638"/>
          <p14:tracePt t="27627" x="4932363" y="2179638"/>
          <p14:tracePt t="27635" x="4905375" y="2179638"/>
          <p14:tracePt t="27643" x="4895850" y="2189163"/>
          <p14:tracePt t="27779" x="4895850" y="2170113"/>
          <p14:tracePt t="27787" x="4895850" y="2125663"/>
          <p14:tracePt t="27795" x="4895850" y="2106613"/>
          <p14:tracePt t="27803" x="4895850" y="2070100"/>
          <p14:tracePt t="27814" x="4895850" y="2024063"/>
          <p14:tracePt t="27818" x="4895850" y="2016125"/>
          <p14:tracePt t="27830" x="4895850" y="1979613"/>
          <p14:tracePt t="27835" x="4895850" y="1960563"/>
          <p14:tracePt t="27846" x="4886325" y="1933575"/>
          <p14:tracePt t="27851" x="4859338" y="1906588"/>
          <p14:tracePt t="27859" x="4849813" y="1897063"/>
          <p14:tracePt t="27867" x="4832350" y="1878013"/>
          <p14:tracePt t="27883" x="4832350" y="1870075"/>
          <p14:tracePt t="27891" x="4822825" y="1851025"/>
          <p14:tracePt t="27899" x="4822825" y="1841500"/>
          <p14:tracePt t="27907" x="4822825" y="1833563"/>
          <p14:tracePt t="27915" x="4813300" y="1824038"/>
          <p14:tracePt t="27923" x="4803775" y="1804988"/>
          <p14:tracePt t="27931" x="4803775" y="1787525"/>
          <p14:tracePt t="27939" x="4803775" y="1768475"/>
          <p14:tracePt t="27947" x="4803775" y="1760538"/>
          <p14:tracePt t="27955" x="4803775" y="1741488"/>
          <p14:tracePt t="27963" x="4803775" y="1714500"/>
          <p14:tracePt t="27971" x="4803775" y="1704975"/>
          <p14:tracePt t="27981" x="4803775" y="1677988"/>
          <p14:tracePt t="27987" x="4803775" y="1660525"/>
          <p14:tracePt t="27998" x="4803775" y="1631950"/>
          <p14:tracePt t="28003" x="4803775" y="1614488"/>
          <p14:tracePt t="28014" x="4795838" y="1587500"/>
          <p14:tracePt t="28019" x="4786313" y="1577975"/>
          <p14:tracePt t="28030" x="4786313" y="1558925"/>
          <p14:tracePt t="28035" x="4776788" y="1541463"/>
          <p14:tracePt t="28043" x="4776788" y="1531938"/>
          <p14:tracePt t="28051" x="4767263" y="1522413"/>
          <p14:tracePt t="28059" x="4759325" y="1514475"/>
          <p14:tracePt t="28123" x="4759325" y="1504950"/>
          <p14:tracePt t="28147" x="4759325" y="1495425"/>
          <p14:tracePt t="28155" x="4749800" y="1477963"/>
          <p14:tracePt t="28163" x="4740275" y="1458913"/>
          <p14:tracePt t="28171" x="4713288" y="1441450"/>
          <p14:tracePt t="28182" x="4713288" y="1431925"/>
          <p14:tracePt t="28187" x="4703763" y="1412875"/>
          <p14:tracePt t="28199" x="4695825" y="1404938"/>
          <p14:tracePt t="28203" x="4667250" y="1376363"/>
          <p14:tracePt t="28215" x="4659313" y="1349375"/>
          <p14:tracePt t="28219" x="4640263" y="1331913"/>
          <p14:tracePt t="28230" x="4603750" y="1295400"/>
          <p14:tracePt t="28235" x="4576763" y="1276350"/>
          <p14:tracePt t="28243" x="4557713" y="1258888"/>
          <p14:tracePt t="28251" x="4549775" y="1249363"/>
          <p14:tracePt t="28267" x="4540250" y="1239838"/>
          <p14:tracePt t="28907" x="4530725" y="1239838"/>
          <p14:tracePt t="28915" x="4521200" y="1239838"/>
          <p14:tracePt t="28923" x="4513263" y="1249363"/>
          <p14:tracePt t="28939" x="4521200" y="1258888"/>
          <p14:tracePt t="28947" x="4567238" y="1285875"/>
          <p14:tracePt t="28955" x="4613275" y="1295400"/>
          <p14:tracePt t="28965" x="4630738" y="1303338"/>
          <p14:tracePt t="28972" x="4640263" y="1312863"/>
          <p14:tracePt t="29533" x="4640263" y="1322388"/>
          <p14:tracePt t="29549" x="4630738" y="1322388"/>
          <p14:tracePt t="29559" x="4622800" y="1331913"/>
          <p14:tracePt t="31676" x="4613275" y="1339850"/>
          <p14:tracePt t="31683" x="4613275" y="1358900"/>
          <p14:tracePt t="31691" x="4613275" y="1376363"/>
          <p14:tracePt t="31699" x="4613275" y="1395413"/>
          <p14:tracePt t="31707" x="4613275" y="1404938"/>
          <p14:tracePt t="31715" x="4613275" y="1431925"/>
          <p14:tracePt t="31804" x="4613275" y="1441450"/>
          <p14:tracePt t="32272" x="4613275" y="1477963"/>
          <p14:tracePt t="32277" x="4613275" y="1522413"/>
          <p14:tracePt t="32283" x="4630738" y="1550988"/>
          <p14:tracePt t="32291" x="4630738" y="1577975"/>
          <p14:tracePt t="32299" x="4630738" y="1624013"/>
          <p14:tracePt t="32307" x="4649788" y="1660525"/>
          <p14:tracePt t="32315" x="4649788" y="1697038"/>
          <p14:tracePt t="32323" x="4659313" y="1731963"/>
          <p14:tracePt t="32331" x="4659313" y="1760538"/>
          <p14:tracePt t="32339" x="4659313" y="1778000"/>
          <p14:tracePt t="32347" x="4659313" y="1814513"/>
          <p14:tracePt t="32355" x="4667250" y="1841500"/>
          <p14:tracePt t="32362" x="4667250" y="1860550"/>
          <p14:tracePt t="32379" x="4676775" y="1878013"/>
          <p14:tracePt t="32916" x="4686300" y="1887538"/>
          <p14:tracePt t="32939" x="4686300" y="1906588"/>
          <p14:tracePt t="32948" x="4695825" y="1924050"/>
          <p14:tracePt t="33164" x="4695825" y="1943100"/>
          <p14:tracePt t="33301" x="4695825" y="1951038"/>
          <p14:tracePt t="33307" x="4676775" y="1951038"/>
          <p14:tracePt t="33315" x="4649788" y="1960563"/>
          <p14:tracePt t="33323" x="4622800" y="1970088"/>
          <p14:tracePt t="33331" x="4603750" y="1970088"/>
          <p14:tracePt t="33339" x="4586288" y="1979613"/>
          <p14:tracePt t="33348" x="4567238" y="1979613"/>
          <p14:tracePt t="33355" x="4557713" y="1979613"/>
          <p14:tracePt t="33379" x="4540250" y="1987550"/>
          <p14:tracePt t="33764" x="4530725" y="1997075"/>
          <p14:tracePt t="33779" x="4513263" y="1997075"/>
          <p14:tracePt t="33787" x="4430713" y="1997075"/>
          <p14:tracePt t="33795" x="4321175" y="1997075"/>
          <p14:tracePt t="33803" x="4248150" y="1997075"/>
          <p14:tracePt t="33812" x="4165600" y="1979613"/>
          <p14:tracePt t="33819" x="4075113" y="1979613"/>
          <p14:tracePt t="33829" x="4021138" y="1970088"/>
          <p14:tracePt t="33835" x="3938588" y="1960563"/>
          <p14:tracePt t="33843" x="3902075" y="1943100"/>
          <p14:tracePt t="33851" x="3883025" y="1943100"/>
          <p14:tracePt t="33859" x="3865563" y="1933575"/>
          <p14:tracePt t="34179" x="3883025" y="1943100"/>
          <p14:tracePt t="34187" x="3938588" y="1943100"/>
          <p14:tracePt t="34195" x="4002088" y="1924050"/>
          <p14:tracePt t="34203" x="4057650" y="1906588"/>
          <p14:tracePt t="34213" x="4102100" y="1878013"/>
          <p14:tracePt t="34219" x="4184650" y="1851025"/>
          <p14:tracePt t="34229" x="4248150" y="1814513"/>
          <p14:tracePt t="34235" x="4330700" y="1787525"/>
          <p14:tracePt t="34254" x="4448175" y="1724025"/>
          <p14:tracePt t="34262" x="4494213" y="1697038"/>
          <p14:tracePt t="34269" x="4530725" y="1668463"/>
          <p14:tracePt t="34275" x="4557713" y="1651000"/>
          <p14:tracePt t="34283" x="4567238" y="1614488"/>
          <p14:tracePt t="34291" x="4586288" y="1595438"/>
          <p14:tracePt t="34299" x="4594225" y="1587500"/>
          <p14:tracePt t="34315" x="4603750" y="1577975"/>
          <p14:tracePt t="34429" x="4622800" y="1541463"/>
          <p14:tracePt t="34438" x="4630738" y="1531938"/>
          <p14:tracePt t="34444" x="4649788" y="1514475"/>
          <p14:tracePt t="34451" x="4659313" y="1514475"/>
          <p14:tracePt t="34460" x="4667250" y="1504950"/>
          <p14:tracePt t="34468" x="4686300" y="1485900"/>
          <p14:tracePt t="34476" x="4695825" y="1477963"/>
          <p14:tracePt t="34484" x="4695825" y="1468438"/>
          <p14:tracePt t="34492" x="4695825" y="1458913"/>
          <p14:tracePt t="34644" x="4659313" y="1458913"/>
          <p14:tracePt t="34653" x="4630738" y="1485900"/>
          <p14:tracePt t="34663" x="4613275" y="1514475"/>
          <p14:tracePt t="34670" x="4567238" y="1531938"/>
          <p14:tracePt t="34675" x="4549775" y="1541463"/>
          <p14:tracePt t="34683" x="4503738" y="1587500"/>
          <p14:tracePt t="34691" x="4467225" y="1624013"/>
          <p14:tracePt t="34699" x="4421188" y="1660525"/>
          <p14:tracePt t="34707" x="4376738" y="1697038"/>
          <p14:tracePt t="34715" x="4340225" y="1724025"/>
          <p14:tracePt t="34723" x="4294188" y="1760538"/>
          <p14:tracePt t="34731" x="4275138" y="1778000"/>
          <p14:tracePt t="34738" x="4248150" y="1797050"/>
          <p14:tracePt t="34747" x="4202113" y="1824038"/>
          <p14:tracePt t="34755" x="4138613" y="1878013"/>
          <p14:tracePt t="34763" x="4102100" y="1897063"/>
          <p14:tracePt t="34772" x="4084638" y="1914525"/>
          <p14:tracePt t="34779" x="4075113" y="1924050"/>
          <p14:tracePt t="34788" x="4048125" y="1951038"/>
          <p14:tracePt t="34796" x="4029075" y="1960563"/>
          <p14:tracePt t="34803" x="4021138" y="1970088"/>
          <p14:tracePt t="34812" x="4011613" y="1979613"/>
          <p14:tracePt t="34819" x="3975100" y="1997075"/>
          <p14:tracePt t="34829" x="3948113" y="2024063"/>
          <p14:tracePt t="34835" x="3929063" y="2052638"/>
          <p14:tracePt t="34852" x="3875088" y="2089150"/>
          <p14:tracePt t="34860" x="3865563" y="2097088"/>
          <p14:tracePt t="34867" x="3856038" y="2106613"/>
          <p14:tracePt t="34883" x="3846513" y="2116138"/>
          <p14:tracePt t="34891" x="3829050" y="2133600"/>
          <p14:tracePt t="34899" x="3810000" y="2143125"/>
          <p14:tracePt t="34907" x="3802063" y="2152650"/>
          <p14:tracePt t="34915" x="3792538" y="2160588"/>
          <p14:tracePt t="34923" x="3775075" y="2179638"/>
          <p14:tracePt t="34932" x="3765550" y="2189163"/>
          <p14:tracePt t="34939" x="3738563" y="2197100"/>
          <p14:tracePt t="34947" x="3709988" y="2225675"/>
          <p14:tracePt t="34955" x="3665538" y="2262188"/>
          <p14:tracePt t="34963" x="3609975" y="2316163"/>
          <p14:tracePt t="34971" x="3563938" y="2362200"/>
          <p14:tracePt t="34979" x="3519488" y="2398713"/>
          <p14:tracePt t="34988" x="3482975" y="2425700"/>
          <p14:tracePt t="34996" x="3400425" y="2498725"/>
          <p14:tracePt t="35003" x="3363913" y="2544763"/>
          <p14:tracePt t="35013" x="3317875" y="2598738"/>
          <p14:tracePt t="35019" x="3281363" y="2644775"/>
          <p14:tracePt t="35029" x="3244850" y="2690813"/>
          <p14:tracePt t="35035" x="3190875" y="2735263"/>
          <p14:tracePt t="35051" x="3090863" y="2873375"/>
          <p14:tracePt t="35061" x="3017838" y="2936875"/>
          <p14:tracePt t="35068" x="2971800" y="3000375"/>
          <p14:tracePt t="35083" x="2862263" y="3119438"/>
          <p14:tracePt t="35091" x="2817813" y="3182938"/>
          <p14:tracePt t="35099" x="2744788" y="3236913"/>
          <p14:tracePt t="35107" x="2662238" y="3309938"/>
          <p14:tracePt t="35115" x="2616200" y="3328988"/>
          <p14:tracePt t="35123" x="2570163" y="3365500"/>
          <p14:tracePt t="35132" x="2525713" y="3382963"/>
          <p14:tracePt t="35138" x="2498725" y="3411538"/>
          <p14:tracePt t="35147" x="2479675" y="3429000"/>
          <p14:tracePt t="35155" x="2462213" y="3438525"/>
          <p14:tracePt t="35163" x="2425700" y="3446463"/>
          <p14:tracePt t="35171" x="2397125" y="3465513"/>
          <p14:tracePt t="35179" x="2389188" y="3475038"/>
          <p14:tracePt t="35187" x="2370138" y="3482975"/>
          <p14:tracePt t="35196" x="2343150" y="3492500"/>
          <p14:tracePt t="35204" x="2324100" y="3511550"/>
          <p14:tracePt t="35212" x="2316163" y="3519488"/>
          <p14:tracePt t="35219" x="2287588" y="3538538"/>
          <p14:tracePt t="35229" x="2251075" y="3575050"/>
          <p14:tracePt t="35236" x="2224088" y="3592513"/>
          <p14:tracePt t="35251" x="2187575" y="3621088"/>
          <p14:tracePt t="35260" x="2179638" y="3629025"/>
          <p14:tracePt t="35422" x="2179638" y="3611563"/>
          <p14:tracePt t="35428" x="2243138" y="3575050"/>
          <p14:tracePt t="35435" x="2306638" y="3519488"/>
          <p14:tracePt t="35443" x="2406650" y="3446463"/>
          <p14:tracePt t="35451" x="2489200" y="3382963"/>
          <p14:tracePt t="35459" x="2643188" y="3292475"/>
          <p14:tracePt t="35467" x="2781300" y="3200400"/>
          <p14:tracePt t="35475" x="2981325" y="3082925"/>
          <p14:tracePt t="35483" x="3273425" y="2890838"/>
          <p14:tracePt t="35491" x="3556000" y="2744788"/>
          <p14:tracePt t="35499" x="4021138" y="2554288"/>
          <p14:tracePt t="35508" x="4384675" y="2352675"/>
          <p14:tracePt t="35515" x="4886325" y="2097088"/>
          <p14:tracePt t="35523" x="5205413" y="1951038"/>
          <p14:tracePt t="35531" x="5514975" y="1824038"/>
          <p14:tracePt t="35539" x="5743575" y="1760538"/>
          <p14:tracePt t="35547" x="5935663" y="1687513"/>
          <p14:tracePt t="35555" x="6062663" y="1660525"/>
          <p14:tracePt t="35563" x="6181725" y="1624013"/>
          <p14:tracePt t="35571" x="6272213" y="1604963"/>
          <p14:tracePt t="35579" x="6372225" y="1558925"/>
          <p14:tracePt t="35587" x="6408738" y="1558925"/>
          <p14:tracePt t="35595" x="6445250" y="1550988"/>
          <p14:tracePt t="35612" x="6472238" y="1550988"/>
          <p14:tracePt t="35619" x="6481763" y="1541463"/>
          <p14:tracePt t="35629" x="6491288" y="1541463"/>
          <p14:tracePt t="35732" x="6481763" y="1577975"/>
          <p14:tracePt t="35741" x="6427788" y="1631950"/>
          <p14:tracePt t="35751" x="6326188" y="1697038"/>
          <p14:tracePt t="35758" x="6208713" y="1804988"/>
          <p14:tracePt t="35763" x="6108700" y="1906588"/>
          <p14:tracePt t="35771" x="5972175" y="2033588"/>
          <p14:tracePt t="35779" x="5834063" y="2170113"/>
          <p14:tracePt t="35787" x="5653088" y="2298700"/>
          <p14:tracePt t="35796" x="5487988" y="2435225"/>
          <p14:tracePt t="35803" x="5314950" y="2608263"/>
          <p14:tracePt t="35812" x="5114925" y="2771775"/>
          <p14:tracePt t="35820" x="4913313" y="2927350"/>
          <p14:tracePt t="35829" x="4730750" y="3136900"/>
          <p14:tracePt t="35835" x="4549775" y="3309938"/>
          <p14:tracePt t="35846" x="4394200" y="3511550"/>
          <p14:tracePt t="35852" x="4238625" y="3684588"/>
          <p14:tracePt t="35860" x="4129088" y="3803650"/>
          <p14:tracePt t="35868" x="4011613" y="3921125"/>
          <p14:tracePt t="35875" x="3965575" y="3967163"/>
          <p14:tracePt t="35883" x="3892550" y="4040188"/>
          <p14:tracePt t="35891" x="3846513" y="4103688"/>
          <p14:tracePt t="35899" x="3829050" y="4122738"/>
          <p14:tracePt t="35907" x="3810000" y="4140200"/>
          <p14:tracePt t="35916" x="3802063" y="4167188"/>
          <p14:tracePt t="36021" x="3783013" y="4176713"/>
          <p14:tracePt t="36028" x="3775075" y="4195763"/>
          <p14:tracePt t="36039" x="3765550" y="4213225"/>
          <p14:tracePt t="36049" x="3746500" y="4249738"/>
          <p14:tracePt t="36053" x="3719513" y="4276725"/>
          <p14:tracePt t="36064" x="3683000" y="4332288"/>
          <p14:tracePt t="36066" x="3629025" y="4359275"/>
          <p14:tracePt t="36075" x="3582988" y="4413250"/>
          <p14:tracePt t="36083" x="3536950" y="4449763"/>
          <p14:tracePt t="36091" x="3473450" y="4486275"/>
          <p14:tracePt t="36099" x="3419475" y="4532313"/>
          <p14:tracePt t="36107" x="3373438" y="4559300"/>
          <p14:tracePt t="36115" x="3346450" y="4587875"/>
          <p14:tracePt t="36123" x="3327400" y="4595813"/>
          <p14:tracePt t="36291" x="3317875" y="4587875"/>
          <p14:tracePt t="36299" x="3317875" y="4559300"/>
          <p14:tracePt t="36307" x="3317875" y="4505325"/>
          <p14:tracePt t="36315" x="3300413" y="4478338"/>
          <p14:tracePt t="36323" x="3300413" y="4432300"/>
          <p14:tracePt t="36331" x="3273425" y="4405313"/>
          <p14:tracePt t="36339" x="3254375" y="4386263"/>
          <p14:tracePt t="36347" x="3244850" y="4349750"/>
          <p14:tracePt t="36355" x="3244850" y="4322763"/>
          <p14:tracePt t="36363" x="3236913" y="4295775"/>
          <p14:tracePt t="36371" x="3227388" y="4276725"/>
          <p14:tracePt t="36379" x="3217863" y="4259263"/>
          <p14:tracePt t="36387" x="3217863" y="4240213"/>
          <p14:tracePt t="36396" x="3217863" y="4222750"/>
          <p14:tracePt t="36403" x="3227388" y="4213225"/>
          <p14:tracePt t="36413" x="3236913" y="4186238"/>
          <p14:tracePt t="36419" x="3281363" y="4167188"/>
          <p14:tracePt t="36429" x="3363913" y="4122738"/>
          <p14:tracePt t="36435" x="3455988" y="4094163"/>
          <p14:tracePt t="36445" x="3573463" y="4057650"/>
          <p14:tracePt t="36452" x="3738563" y="4013200"/>
          <p14:tracePt t="36459" x="3902075" y="3967163"/>
          <p14:tracePt t="36467" x="4121150" y="3894138"/>
          <p14:tracePt t="36475" x="4357688" y="3875088"/>
          <p14:tracePt t="36483" x="4640263" y="3840163"/>
          <p14:tracePt t="36491" x="4922838" y="3784600"/>
          <p14:tracePt t="36499" x="5195888" y="3767138"/>
          <p14:tracePt t="36507" x="5461000" y="3767138"/>
          <p14:tracePt t="36515" x="5780088" y="3702050"/>
          <p14:tracePt t="36523" x="5980113" y="3694113"/>
          <p14:tracePt t="36531" x="6235700" y="3675063"/>
          <p14:tracePt t="36539" x="6399213" y="3657600"/>
          <p14:tracePt t="36547" x="6564313" y="3611563"/>
          <p14:tracePt t="36556" x="6764338" y="3602038"/>
          <p14:tracePt t="36568" x="6937375" y="3556000"/>
          <p14:tracePt t="36572" x="7102475" y="3538538"/>
          <p14:tracePt t="36581" x="7283450" y="3519488"/>
          <p14:tracePt t="36587" x="7448550" y="3511550"/>
          <p14:tracePt t="36596" x="7594600" y="3465513"/>
          <p14:tracePt t="36603" x="7758113" y="3446463"/>
          <p14:tracePt t="36612" x="7904163" y="3429000"/>
          <p14:tracePt t="36619" x="8050213" y="3402013"/>
          <p14:tracePt t="36629" x="8204200" y="3392488"/>
          <p14:tracePt t="36635" x="8332788" y="3392488"/>
          <p14:tracePt t="36646" x="8423275" y="3392488"/>
          <p14:tracePt t="36652" x="8532813" y="3392488"/>
          <p14:tracePt t="36658" x="8605838" y="3392488"/>
          <p14:tracePt t="36667" x="8678863" y="3392488"/>
          <p14:tracePt t="36675" x="8734425" y="3392488"/>
          <p14:tracePt t="36683" x="8778875" y="3392488"/>
          <p14:tracePt t="36691" x="8807450" y="3392488"/>
          <p14:tracePt t="36699" x="8824913" y="3365500"/>
          <p14:tracePt t="36707" x="8834438" y="3365500"/>
          <p14:tracePt t="36813" x="8778875" y="3365500"/>
          <p14:tracePt t="36819" x="8688388" y="3375025"/>
          <p14:tracePt t="36828" x="8551863" y="3402013"/>
          <p14:tracePt t="36835" x="8423275" y="3446463"/>
          <p14:tracePt t="36849" x="8277225" y="3492500"/>
          <p14:tracePt t="36851" x="8086725" y="3519488"/>
          <p14:tracePt t="36869" x="7585075" y="3648075"/>
          <p14:tracePt t="36884" x="6827838" y="3784600"/>
          <p14:tracePt t="36892" x="6299200" y="3830638"/>
          <p14:tracePt t="36899" x="5834063" y="3903663"/>
          <p14:tracePt t="36907" x="5405438" y="3940175"/>
          <p14:tracePt t="36916" x="5224463" y="3994150"/>
          <p14:tracePt t="36923" x="5041900" y="4021138"/>
          <p14:tracePt t="36931" x="4922838" y="4067175"/>
          <p14:tracePt t="36939" x="4832350" y="4094163"/>
          <p14:tracePt t="36948" x="4795838" y="4122738"/>
          <p14:tracePt t="36955" x="4767263" y="4140200"/>
          <p14:tracePt t="36964" x="4767263" y="4149725"/>
          <p14:tracePt t="36971" x="4767263" y="4159250"/>
          <p14:tracePt t="36995" x="4767263" y="4167188"/>
          <p14:tracePt t="37003" x="4767263" y="4195763"/>
          <p14:tracePt t="37014" x="4767263" y="4203700"/>
          <p14:tracePt t="37019" x="4786313" y="4222750"/>
          <p14:tracePt t="37035" x="4813300" y="4240213"/>
          <p14:tracePt t="37046" x="4822825" y="4259263"/>
          <p14:tracePt t="37051" x="4849813" y="4295775"/>
          <p14:tracePt t="37065" x="4859338" y="4313238"/>
          <p14:tracePt t="37067" x="4876800" y="4368800"/>
          <p14:tracePt t="37076" x="4876800" y="4386263"/>
          <p14:tracePt t="37083" x="4895850" y="4413250"/>
          <p14:tracePt t="37091" x="4895850" y="4449763"/>
          <p14:tracePt t="37099" x="4895850" y="4468813"/>
          <p14:tracePt t="37107" x="4895850" y="4495800"/>
          <p14:tracePt t="37115" x="4895850" y="4514850"/>
          <p14:tracePt t="37123" x="4895850" y="4541838"/>
          <p14:tracePt t="37131" x="4895850" y="4559300"/>
          <p14:tracePt t="37139" x="4886325" y="4605338"/>
          <p14:tracePt t="37147" x="4859338" y="4632325"/>
          <p14:tracePt t="37155" x="4813300" y="4697413"/>
          <p14:tracePt t="37162" x="4767263" y="4751388"/>
          <p14:tracePt t="37171" x="4722813" y="4797425"/>
          <p14:tracePt t="37179" x="4649788" y="4860925"/>
          <p14:tracePt t="37187" x="4549775" y="4933950"/>
          <p14:tracePt t="37196" x="4413250" y="5024438"/>
          <p14:tracePt t="37203" x="4275138" y="5097463"/>
          <p14:tracePt t="37213" x="4129088" y="5160963"/>
          <p14:tracePt t="37219" x="3984625" y="5207000"/>
          <p14:tracePt t="37229" x="3810000" y="5253038"/>
          <p14:tracePt t="37235" x="3629025" y="5280025"/>
          <p14:tracePt t="37246" x="3463925" y="5299075"/>
          <p14:tracePt t="37251" x="3317875" y="5299075"/>
          <p14:tracePt t="37259" x="3171825" y="5299075"/>
          <p14:tracePt t="37267" x="3044825" y="5299075"/>
          <p14:tracePt t="37275" x="2935288" y="5289550"/>
          <p14:tracePt t="37283" x="2844800" y="5280025"/>
          <p14:tracePt t="37291" x="2725738" y="5207000"/>
          <p14:tracePt t="37299" x="2643188" y="5153025"/>
          <p14:tracePt t="37307" x="2579688" y="5097463"/>
          <p14:tracePt t="37316" x="2506663" y="5033963"/>
          <p14:tracePt t="37323" x="2443163" y="4960938"/>
          <p14:tracePt t="37331" x="2389188" y="4878388"/>
          <p14:tracePt t="37341" x="2333625" y="4833938"/>
          <p14:tracePt t="37349" x="2306638" y="4714875"/>
          <p14:tracePt t="37355" x="2306638" y="4605338"/>
          <p14:tracePt t="37363" x="2279650" y="4459288"/>
          <p14:tracePt t="37371" x="2279650" y="4332288"/>
          <p14:tracePt t="37379" x="2279650" y="4186238"/>
          <p14:tracePt t="37387" x="2279650" y="4040188"/>
          <p14:tracePt t="37396" x="2279650" y="3930650"/>
          <p14:tracePt t="37403" x="2279650" y="3803650"/>
          <p14:tracePt t="37412" x="2279650" y="3730625"/>
          <p14:tracePt t="37419" x="2279650" y="3638550"/>
          <p14:tracePt t="37429" x="2279650" y="3565525"/>
          <p14:tracePt t="37434" x="2279650" y="3492500"/>
          <p14:tracePt t="37446" x="2297113" y="3411538"/>
          <p14:tracePt t="37451" x="2333625" y="3365500"/>
          <p14:tracePt t="37459" x="2360613" y="3282950"/>
          <p14:tracePt t="37467" x="2416175" y="3200400"/>
          <p14:tracePt t="37475" x="2498725" y="3082925"/>
          <p14:tracePt t="37483" x="2616200" y="3009900"/>
          <p14:tracePt t="37492" x="2752725" y="2936875"/>
          <p14:tracePt t="37499" x="2925763" y="2844800"/>
          <p14:tracePt t="37507" x="3081338" y="2781300"/>
          <p14:tracePt t="37515" x="3300413" y="2698750"/>
          <p14:tracePt t="37523" x="3482975" y="2662238"/>
          <p14:tracePt t="37532" x="3719513" y="2617788"/>
          <p14:tracePt t="37542" x="3929063" y="2581275"/>
          <p14:tracePt t="37550" x="4138613" y="2554288"/>
          <p14:tracePt t="37559" x="4348163" y="2517775"/>
          <p14:tracePt t="37563" x="4549775" y="2517775"/>
          <p14:tracePt t="37571" x="4713288" y="2498725"/>
          <p14:tracePt t="37579" x="4886325" y="2498725"/>
          <p14:tracePt t="37587" x="5032375" y="2498725"/>
          <p14:tracePt t="37595" x="5141913" y="2498725"/>
          <p14:tracePt t="37603" x="5260975" y="2508250"/>
          <p14:tracePt t="37612" x="5341938" y="2562225"/>
          <p14:tracePt t="37619" x="5434013" y="2608263"/>
          <p14:tracePt t="37629" x="5507038" y="2654300"/>
          <p14:tracePt t="37635" x="5570538" y="2727325"/>
          <p14:tracePt t="37645" x="5634038" y="2781300"/>
          <p14:tracePt t="37651" x="5707063" y="2881313"/>
          <p14:tracePt t="37659" x="5780088" y="2990850"/>
          <p14:tracePt t="37667" x="5843588" y="3127375"/>
          <p14:tracePt t="37676" x="5889625" y="3309938"/>
          <p14:tracePt t="37682" x="5935663" y="3465513"/>
          <p14:tracePt t="37691" x="5962650" y="3629025"/>
          <p14:tracePt t="37699" x="5980113" y="3794125"/>
          <p14:tracePt t="37707" x="6007100" y="3957638"/>
          <p14:tracePt t="37715" x="6016625" y="4086225"/>
          <p14:tracePt t="37723" x="6035675" y="4213225"/>
          <p14:tracePt t="37731" x="6043613" y="4313238"/>
          <p14:tracePt t="37739" x="6043613" y="4386263"/>
          <p14:tracePt t="37747" x="6043613" y="4459288"/>
          <p14:tracePt t="37755" x="6043613" y="4486275"/>
          <p14:tracePt t="37763" x="6035675" y="4551363"/>
          <p14:tracePt t="37771" x="5980113" y="4632325"/>
          <p14:tracePt t="37779" x="5926138" y="4697413"/>
          <p14:tracePt t="37787" x="5862638" y="4760913"/>
          <p14:tracePt t="37795" x="5743575" y="4824413"/>
          <p14:tracePt t="37803" x="5607050" y="4897438"/>
          <p14:tracePt t="37812" x="5461000" y="4951413"/>
          <p14:tracePt t="37819" x="5287963" y="5016500"/>
          <p14:tracePt t="37829" x="5105400" y="5043488"/>
          <p14:tracePt t="37835" x="4941888" y="5089525"/>
          <p14:tracePt t="37855" x="4613275" y="5106988"/>
          <p14:tracePt t="37859" x="4430713" y="5106988"/>
          <p14:tracePt t="37867" x="4267200" y="5106988"/>
          <p14:tracePt t="37879" x="4121150" y="5106988"/>
          <p14:tracePt t="37883" x="3992563" y="5106988"/>
          <p14:tracePt t="37891" x="3883025" y="5070475"/>
          <p14:tracePt t="37899" x="3746500" y="5016500"/>
          <p14:tracePt t="37907" x="3646488" y="4960938"/>
          <p14:tracePt t="37915" x="3582988" y="4906963"/>
          <p14:tracePt t="37923" x="3519488" y="4851400"/>
          <p14:tracePt t="37931" x="3446463" y="4768850"/>
          <p14:tracePt t="37940" x="3409950" y="4705350"/>
          <p14:tracePt t="37953" x="3354388" y="4624388"/>
          <p14:tracePt t="37957" x="3327400" y="4522788"/>
          <p14:tracePt t="37964" x="3281363" y="4432300"/>
          <p14:tracePt t="37971" x="3273425" y="4332288"/>
          <p14:tracePt t="37980" x="3254375" y="4222750"/>
          <p14:tracePt t="37987" x="3254375" y="4113213"/>
          <p14:tracePt t="37996" x="3254375" y="3984625"/>
          <p14:tracePt t="38003" x="3254375" y="3875088"/>
          <p14:tracePt t="38013" x="3254375" y="3767138"/>
          <p14:tracePt t="38019" x="3254375" y="3638550"/>
          <p14:tracePt t="38029" x="3254375" y="3529013"/>
          <p14:tracePt t="38035" x="3309938" y="3429000"/>
          <p14:tracePt t="38046" x="3382963" y="3309938"/>
          <p14:tracePt t="38051" x="3436938" y="3228975"/>
          <p14:tracePt t="38065" x="3500438" y="3127375"/>
          <p14:tracePt t="38067" x="3592513" y="3046413"/>
          <p14:tracePt t="38075" x="3719513" y="2982913"/>
          <p14:tracePt t="38083" x="3875088" y="2909888"/>
          <p14:tracePt t="38092" x="4057650" y="2863850"/>
          <p14:tracePt t="38098" x="4238625" y="2844800"/>
          <p14:tracePt t="38107" x="4440238" y="2836863"/>
          <p14:tracePt t="38115" x="4640263" y="2817813"/>
          <p14:tracePt t="38124" x="4859338" y="2817813"/>
          <p14:tracePt t="38130" x="5041900" y="2817813"/>
          <p14:tracePt t="38139" x="5241925" y="2817813"/>
          <p14:tracePt t="38147" x="5434013" y="2873375"/>
          <p14:tracePt t="38155" x="5597525" y="2917825"/>
          <p14:tracePt t="38163" x="5716588" y="2973388"/>
          <p14:tracePt t="38171" x="5834063" y="3036888"/>
          <p14:tracePt t="38179" x="5935663" y="3100388"/>
          <p14:tracePt t="38187" x="5999163" y="3192463"/>
          <p14:tracePt t="38196" x="6026150" y="3302000"/>
          <p14:tracePt t="38203" x="6053138" y="3411538"/>
          <p14:tracePt t="38213" x="6053138" y="3511550"/>
          <p14:tracePt t="38219" x="6053138" y="3638550"/>
          <p14:tracePt t="38230" x="6053138" y="3748088"/>
          <p14:tracePt t="38235" x="6053138" y="3857625"/>
          <p14:tracePt t="38246" x="6053138" y="3967163"/>
          <p14:tracePt t="38251" x="6043613" y="4040188"/>
          <p14:tracePt t="38259" x="5980113" y="4140200"/>
          <p14:tracePt t="38267" x="5953125" y="4259263"/>
          <p14:tracePt t="38278" x="5889625" y="4322763"/>
          <p14:tracePt t="38283" x="5834063" y="4386263"/>
          <p14:tracePt t="38291" x="5753100" y="4432300"/>
          <p14:tracePt t="38299" x="5661025" y="4468813"/>
          <p14:tracePt t="38307" x="5580063" y="4495800"/>
          <p14:tracePt t="38315" x="5461000" y="4522788"/>
          <p14:tracePt t="38323" x="5368925" y="4541838"/>
          <p14:tracePt t="38330" x="5241925" y="4541838"/>
          <p14:tracePt t="38339" x="5114925" y="4541838"/>
          <p14:tracePt t="38347" x="5005388" y="4541838"/>
          <p14:tracePt t="38354" x="4840288" y="4541838"/>
          <p14:tracePt t="38363" x="4659313" y="4514850"/>
          <p14:tracePt t="38371" x="4476750" y="4486275"/>
          <p14:tracePt t="38380" x="4257675" y="4422775"/>
          <p14:tracePt t="38387" x="4065588" y="4359275"/>
          <p14:tracePt t="38395" x="3902075" y="4276725"/>
          <p14:tracePt t="38403" x="3746500" y="4203700"/>
          <p14:tracePt t="38412" x="3629025" y="4113213"/>
          <p14:tracePt t="38419" x="3490913" y="4021138"/>
          <p14:tracePt t="38429" x="3427413" y="3957638"/>
          <p14:tracePt t="38435" x="3354388" y="3875088"/>
          <p14:tracePt t="38445" x="3317875" y="3794125"/>
          <p14:tracePt t="38451" x="3273425" y="3711575"/>
          <p14:tracePt t="38459" x="3244850" y="3611563"/>
          <p14:tracePt t="38467" x="3244850" y="3519488"/>
          <p14:tracePt t="38475" x="3244850" y="3392488"/>
          <p14:tracePt t="38483" x="3244850" y="3302000"/>
          <p14:tracePt t="38492" x="3244850" y="3265488"/>
          <p14:tracePt t="38499" x="3244850" y="3209925"/>
          <p14:tracePt t="38507" x="3244850" y="3119438"/>
          <p14:tracePt t="38515" x="3281363" y="3017838"/>
          <p14:tracePt t="38523" x="3309938" y="2936875"/>
          <p14:tracePt t="38532" x="3354388" y="2900363"/>
          <p14:tracePt t="38539" x="3409950" y="2808288"/>
          <p14:tracePt t="38546" x="3446463" y="2754313"/>
          <p14:tracePt t="38554" x="3527425" y="2698750"/>
          <p14:tracePt t="38563" x="3609975" y="2662238"/>
          <p14:tracePt t="38571" x="3702050" y="2635250"/>
          <p14:tracePt t="38578" x="3819525" y="2589213"/>
          <p14:tracePt t="38587" x="3965575" y="2581275"/>
          <p14:tracePt t="38595" x="4111625" y="2581275"/>
          <p14:tracePt t="38603" x="4257675" y="2581275"/>
          <p14:tracePt t="38612" x="4421188" y="2581275"/>
          <p14:tracePt t="38619" x="4567238" y="2581275"/>
          <p14:tracePt t="38629" x="4730750" y="2598738"/>
          <p14:tracePt t="38635" x="4859338" y="2625725"/>
          <p14:tracePt t="38646" x="4978400" y="2681288"/>
          <p14:tracePt t="38651" x="5078413" y="2754313"/>
          <p14:tracePt t="38659" x="5178425" y="2844800"/>
          <p14:tracePt t="38667" x="5251450" y="2909888"/>
          <p14:tracePt t="38676" x="5305425" y="3009900"/>
          <p14:tracePt t="38682" x="5360988" y="3127375"/>
          <p14:tracePt t="38691" x="5387975" y="3236913"/>
          <p14:tracePt t="38699" x="5434013" y="3375025"/>
          <p14:tracePt t="38707" x="5451475" y="3465513"/>
          <p14:tracePt t="38715" x="5451475" y="3592513"/>
          <p14:tracePt t="38723" x="5451475" y="3684588"/>
          <p14:tracePt t="38731" x="5451475" y="3794125"/>
          <p14:tracePt t="38739" x="5451475" y="3848100"/>
          <p14:tracePt t="38747" x="5434013" y="3930650"/>
          <p14:tracePt t="38755" x="5414963" y="3948113"/>
          <p14:tracePt t="38763" x="5414963" y="3976688"/>
          <p14:tracePt t="38771" x="5368925" y="4003675"/>
          <p14:tracePt t="38779" x="5324475" y="4021138"/>
          <p14:tracePt t="38787" x="5260975" y="4040188"/>
          <p14:tracePt t="38795" x="5205413" y="4040188"/>
          <p14:tracePt t="38803" x="5151438" y="4040188"/>
          <p14:tracePt t="38813" x="5114925" y="4040188"/>
          <p14:tracePt t="38819" x="5078413" y="4040188"/>
          <p14:tracePt t="38829" x="5049838" y="4040188"/>
          <p14:tracePt t="38835" x="5041900" y="4040188"/>
          <p14:tracePt t="38850" x="5032375" y="4040188"/>
          <p14:tracePt t="38875" x="5032375" y="4021138"/>
          <p14:tracePt t="38883" x="5032375" y="3976688"/>
          <p14:tracePt t="38891" x="5032375" y="3948113"/>
          <p14:tracePt t="38899" x="5041900" y="3921125"/>
          <p14:tracePt t="38907" x="5068888" y="3903663"/>
          <p14:tracePt t="38915" x="5114925" y="3875088"/>
          <p14:tracePt t="38923" x="5178425" y="3840163"/>
          <p14:tracePt t="38931" x="5224463" y="3821113"/>
          <p14:tracePt t="38939" x="5278438" y="3794125"/>
          <p14:tracePt t="38947" x="5360988" y="3748088"/>
          <p14:tracePt t="38955" x="5424488" y="3738563"/>
          <p14:tracePt t="38963" x="5514975" y="3711575"/>
          <p14:tracePt t="38971" x="5597525" y="3684588"/>
          <p14:tracePt t="38979" x="5670550" y="3675063"/>
          <p14:tracePt t="38987" x="5724525" y="3621088"/>
          <p14:tracePt t="38995" x="5743575" y="3611563"/>
          <p14:tracePt t="39003" x="5770563" y="3602038"/>
          <p14:tracePt t="39012" x="5789613" y="3584575"/>
          <p14:tracePt t="39019" x="5797550" y="3575050"/>
          <p14:tracePt t="39141" x="5780088" y="3575050"/>
          <p14:tracePt t="39151" x="5753100" y="3575050"/>
          <p14:tracePt t="39161" x="5734050" y="3575050"/>
          <p14:tracePt t="39164" x="5697538" y="3592513"/>
          <p14:tracePt t="39171" x="5616575" y="3621088"/>
          <p14:tracePt t="39179" x="5588000" y="3638550"/>
          <p14:tracePt t="39187" x="5514975" y="3638550"/>
          <p14:tracePt t="39195" x="5451475" y="3648075"/>
          <p14:tracePt t="39203" x="5397500" y="3648075"/>
          <p14:tracePt t="39212" x="5324475" y="3648075"/>
          <p14:tracePt t="39219" x="5251450" y="3648075"/>
          <p14:tracePt t="39229" x="5195888" y="3648075"/>
          <p14:tracePt t="39235" x="5122863" y="3648075"/>
          <p14:tracePt t="39245" x="5041900" y="3648075"/>
          <p14:tracePt t="39251" x="4978400" y="3621088"/>
          <p14:tracePt t="39268" x="4905375" y="3565525"/>
          <p14:tracePt t="39284" x="4849813" y="3511550"/>
          <p14:tracePt t="39299" x="4840288" y="3492500"/>
          <p14:tracePt t="39308" x="4822825" y="3475038"/>
          <p14:tracePt t="39315" x="4822825" y="3438525"/>
          <p14:tracePt t="39323" x="4813300" y="3438525"/>
          <p14:tracePt t="39331" x="4803775" y="3429000"/>
          <p14:tracePt t="39338" x="4803775" y="3402013"/>
          <p14:tracePt t="39358" x="4803775" y="3392488"/>
          <p14:tracePt t="39368" x="4803775" y="3382963"/>
          <p14:tracePt t="39372" x="4803775" y="3365500"/>
          <p14:tracePt t="39383" x="4803775" y="3355975"/>
          <p14:tracePt t="39397" x="4803775" y="3346450"/>
          <p14:tracePt t="39403" x="4832350" y="3302000"/>
          <p14:tracePt t="39413" x="4932363" y="3292475"/>
          <p14:tracePt t="39419" x="5078413" y="3246438"/>
          <p14:tracePt t="39430" x="5205413" y="3228975"/>
          <p14:tracePt t="39435" x="5387975" y="3219450"/>
          <p14:tracePt t="39447" x="5570538" y="3219450"/>
          <p14:tracePt t="39451" x="5789613" y="3219450"/>
          <p14:tracePt t="39462" x="6089650" y="3219450"/>
          <p14:tracePt t="39467" x="6500813" y="3219450"/>
          <p14:tracePt t="39475" x="7019925" y="3219450"/>
          <p14:tracePt t="39483" x="7466013" y="3219450"/>
          <p14:tracePt t="39492" x="7986713" y="3219450"/>
          <p14:tracePt t="39498" x="8432800" y="3219450"/>
          <p14:tracePt t="39507" x="8878888" y="3219450"/>
          <p14:tracePt t="41699" x="8751888" y="3721100"/>
          <p14:tracePt t="41707" x="8569325" y="3721100"/>
          <p14:tracePt t="41715" x="8386763" y="3721100"/>
          <p14:tracePt t="41723" x="8204200" y="3702050"/>
          <p14:tracePt t="41731" x="8040688" y="3675063"/>
          <p14:tracePt t="41739" x="7885113" y="3611563"/>
          <p14:tracePt t="41747" x="7777163" y="3565525"/>
          <p14:tracePt t="41755" x="7675563" y="3556000"/>
          <p14:tracePt t="41763" x="7548563" y="3538538"/>
          <p14:tracePt t="41771" x="7385050" y="3529013"/>
          <p14:tracePt t="41779" x="7239000" y="3492500"/>
          <p14:tracePt t="41787" x="7056438" y="3482975"/>
          <p14:tracePt t="41796" x="6846888" y="3446463"/>
          <p14:tracePt t="41803" x="6664325" y="3419475"/>
          <p14:tracePt t="41813" x="6481763" y="3382963"/>
          <p14:tracePt t="41819" x="6335713" y="3375025"/>
          <p14:tracePt t="41830" x="6245225" y="3346450"/>
          <p14:tracePt t="41835" x="6126163" y="3319463"/>
          <p14:tracePt t="41846" x="6053138" y="3302000"/>
          <p14:tracePt t="41851" x="5972175" y="3265488"/>
          <p14:tracePt t="41862" x="5926138" y="3255963"/>
          <p14:tracePt t="41867" x="5889625" y="3246438"/>
          <p14:tracePt t="41875" x="5880100" y="3236913"/>
          <p14:tracePt t="41883" x="5870575" y="3228975"/>
          <p14:tracePt t="42012" x="5853113" y="3219450"/>
          <p14:tracePt t="42020" x="5780088" y="3192463"/>
          <p14:tracePt t="42027" x="5634038" y="3146425"/>
          <p14:tracePt t="42035" x="5441950" y="3082925"/>
          <p14:tracePt t="42045" x="5078413" y="3000375"/>
          <p14:tracePt t="42051" x="4713288" y="2936875"/>
          <p14:tracePt t="42062" x="4311650" y="2827338"/>
          <p14:tracePt t="42068" x="3756025" y="2698750"/>
          <p14:tracePt t="42076" x="3309938" y="2554288"/>
          <p14:tracePt t="42085" x="2898775" y="2444750"/>
          <p14:tracePt t="42092" x="2562225" y="2335213"/>
          <p14:tracePt t="42099" x="2370138" y="2270125"/>
          <p14:tracePt t="42107" x="2206625" y="2216150"/>
          <p14:tracePt t="42115" x="2070100" y="2179638"/>
          <p14:tracePt t="42123" x="1987550" y="2125663"/>
          <p14:tracePt t="42131" x="1960563" y="2125663"/>
          <p14:tracePt t="42420" x="1951038" y="2125663"/>
          <p14:tracePt t="42443" x="1987550" y="2089150"/>
          <p14:tracePt t="42451" x="2051050" y="2089150"/>
          <p14:tracePt t="42459" x="2143125" y="2079625"/>
          <p14:tracePt t="42467" x="2233613" y="2060575"/>
          <p14:tracePt t="42475" x="2360613" y="2060575"/>
          <p14:tracePt t="42483" x="2543175" y="2060575"/>
          <p14:tracePt t="42491" x="2725738" y="2060575"/>
          <p14:tracePt t="42499" x="2944813" y="2060575"/>
          <p14:tracePt t="42507" x="3144838" y="2060575"/>
          <p14:tracePt t="42515" x="3446463" y="2060575"/>
          <p14:tracePt t="42523" x="3819525" y="2060575"/>
          <p14:tracePt t="42531" x="4194175" y="2060575"/>
          <p14:tracePt t="42539" x="4494213" y="2060575"/>
          <p14:tracePt t="42547" x="4749800" y="2060575"/>
          <p14:tracePt t="42555" x="4978400" y="2060575"/>
          <p14:tracePt t="42564" x="5241925" y="2060575"/>
          <p14:tracePt t="42572" x="5424488" y="2060575"/>
          <p14:tracePt t="42583" x="5588000" y="2060575"/>
          <p14:tracePt t="42587" x="5697538" y="2060575"/>
          <p14:tracePt t="42595" x="5826125" y="2060575"/>
          <p14:tracePt t="42603" x="5907088" y="2024063"/>
          <p14:tracePt t="42611" x="5962650" y="2024063"/>
          <p14:tracePt t="42619" x="5999163" y="2016125"/>
          <p14:tracePt t="42628" x="6007100" y="2016125"/>
          <p14:tracePt t="42635" x="6035675" y="2006600"/>
          <p14:tracePt t="42732" x="6043613" y="2006600"/>
          <p14:tracePt t="42743" x="6080125" y="1987550"/>
          <p14:tracePt t="42757" x="6099175" y="1979613"/>
          <p14:tracePt t="42772" x="6116638" y="1979613"/>
          <p14:tracePt t="42787" x="6126163" y="1979613"/>
          <p14:tracePt t="42893" x="6007100" y="1979613"/>
          <p14:tracePt t="42902" x="5826125" y="1979613"/>
          <p14:tracePt t="42912" x="5607050" y="1979613"/>
          <p14:tracePt t="42918" x="5378450" y="1979613"/>
          <p14:tracePt t="42923" x="5178425" y="1979613"/>
          <p14:tracePt t="42930" x="4995863" y="1979613"/>
          <p14:tracePt t="42939" x="4813300" y="1960563"/>
          <p14:tracePt t="42947" x="4686300" y="1914525"/>
          <p14:tracePt t="42955" x="4567238" y="1906588"/>
          <p14:tracePt t="42963" x="4494213" y="1887538"/>
          <p14:tracePt t="42971" x="4448175" y="1878013"/>
          <p14:tracePt t="42979" x="4448175" y="1870075"/>
          <p14:tracePt t="43011" x="4448175" y="1860550"/>
          <p14:tracePt t="43019" x="4448175" y="1851025"/>
          <p14:tracePt t="43029" x="4448175" y="1804988"/>
          <p14:tracePt t="43035" x="4467225" y="1778000"/>
          <p14:tracePt t="43046" x="4513263" y="1724025"/>
          <p14:tracePt t="43051" x="4521200" y="1714500"/>
          <p14:tracePt t="43065" x="4540250" y="1697038"/>
          <p14:tracePt t="43068" x="4576763" y="1660525"/>
          <p14:tracePt t="43077" x="4594225" y="1631950"/>
          <p14:tracePt t="43086" x="4622800" y="1604963"/>
          <p14:tracePt t="43093" x="4649788" y="1587500"/>
          <p14:tracePt t="43099" x="4667250" y="1568450"/>
          <p14:tracePt t="43107" x="4713288" y="1522413"/>
          <p14:tracePt t="43115" x="4740275" y="1485900"/>
          <p14:tracePt t="43123" x="4776788" y="1468438"/>
          <p14:tracePt t="43131" x="4795838" y="1449388"/>
          <p14:tracePt t="43139" x="4822825" y="1412875"/>
          <p14:tracePt t="43147" x="4822825" y="1395413"/>
          <p14:tracePt t="43155" x="4832350" y="1395413"/>
          <p14:tracePt t="43163" x="4840288" y="1385888"/>
          <p14:tracePt t="43389" x="4849813" y="1404938"/>
          <p14:tracePt t="43396" x="4849813" y="1441450"/>
          <p14:tracePt t="43403" x="4868863" y="1485900"/>
          <p14:tracePt t="43413" x="4876800" y="1514475"/>
          <p14:tracePt t="43419" x="4886325" y="1541463"/>
          <p14:tracePt t="43429" x="4895850" y="1558925"/>
          <p14:tracePt t="43435" x="4932363" y="1595438"/>
          <p14:tracePt t="43445" x="4941888" y="1614488"/>
          <p14:tracePt t="43451" x="4978400" y="1660525"/>
          <p14:tracePt t="43463" x="5005388" y="1677988"/>
          <p14:tracePt t="43467" x="5022850" y="1677988"/>
          <p14:tracePt t="43475" x="5041900" y="1697038"/>
          <p14:tracePt t="43482" x="5049838" y="1704975"/>
          <p14:tracePt t="43491" x="5059363" y="1704975"/>
          <p14:tracePt t="43507" x="5068888" y="1704975"/>
          <p14:tracePt t="43644" x="5078413" y="1704975"/>
          <p14:tracePt t="43652" x="5095875" y="1704975"/>
          <p14:tracePt t="43662" x="5114925" y="1704975"/>
          <p14:tracePt t="43668" x="5141913" y="1687513"/>
          <p14:tracePt t="43683" x="5159375" y="1641475"/>
          <p14:tracePt t="43691" x="5168900" y="1631950"/>
          <p14:tracePt t="43699" x="5178425" y="1604963"/>
          <p14:tracePt t="43707" x="5187950" y="1604963"/>
          <p14:tracePt t="43715" x="5195888" y="1587500"/>
          <p14:tracePt t="43723" x="5214938" y="1568450"/>
          <p14:tracePt t="43731" x="5214938" y="1558925"/>
          <p14:tracePt t="43740" x="5224463" y="1550988"/>
          <p14:tracePt t="43751" x="5232400" y="1522413"/>
          <p14:tracePt t="43758" x="5232400" y="1504950"/>
          <p14:tracePt t="43765" x="5232400" y="1495425"/>
          <p14:tracePt t="43771" x="5241925" y="1485900"/>
          <p14:tracePt t="43782" x="5241925" y="1477963"/>
          <p14:tracePt t="43923" x="5241925" y="1514475"/>
          <p14:tracePt t="43930" x="5241925" y="1568450"/>
          <p14:tracePt t="43939" x="5241925" y="1651000"/>
          <p14:tracePt t="43947" x="5241925" y="1724025"/>
          <p14:tracePt t="43955" x="5214938" y="1833563"/>
          <p14:tracePt t="43963" x="5214938" y="1924050"/>
          <p14:tracePt t="43971" x="5214938" y="2052638"/>
          <p14:tracePt t="43980" x="5214938" y="2179638"/>
          <p14:tracePt t="43988" x="5214938" y="2325688"/>
          <p14:tracePt t="44001" x="5214938" y="2471738"/>
          <p14:tracePt t="44004" x="5214938" y="2635250"/>
          <p14:tracePt t="44017" x="5214938" y="2763838"/>
          <p14:tracePt t="44020" x="5214938" y="2927350"/>
          <p14:tracePt t="44034" x="5214938" y="3090863"/>
          <p14:tracePt t="44036" x="5214938" y="3236913"/>
          <p14:tracePt t="44052" x="5214938" y="3529013"/>
          <p14:tracePt t="44067" x="5214938" y="3784600"/>
          <p14:tracePt t="44075" x="5214938" y="3875088"/>
          <p14:tracePt t="44083" x="5214938" y="3984625"/>
          <p14:tracePt t="44091" x="5214938" y="4057650"/>
          <p14:tracePt t="44099" x="5214938" y="4130675"/>
          <p14:tracePt t="44107" x="5214938" y="4222750"/>
          <p14:tracePt t="44115" x="5241925" y="4322763"/>
          <p14:tracePt t="44123" x="5241925" y="4359275"/>
          <p14:tracePt t="44131" x="5241925" y="4432300"/>
          <p14:tracePt t="44139" x="5241925" y="4505325"/>
          <p14:tracePt t="44147" x="5241925" y="4595813"/>
          <p14:tracePt t="44155" x="5241925" y="4668838"/>
          <p14:tracePt t="44163" x="5241925" y="4732338"/>
          <p14:tracePt t="44171" x="5241925" y="4787900"/>
          <p14:tracePt t="44179" x="5241925" y="4841875"/>
          <p14:tracePt t="44187" x="5241925" y="4897438"/>
          <p14:tracePt t="44196" x="5241925" y="4951413"/>
          <p14:tracePt t="44204" x="5241925" y="4997450"/>
          <p14:tracePt t="44218" x="5241925" y="5053013"/>
          <p14:tracePt t="44220" x="5241925" y="5080000"/>
          <p14:tracePt t="44235" x="5232400" y="5197475"/>
          <p14:tracePt t="44249" x="5214938" y="5243513"/>
          <p14:tracePt t="44251" x="5178425" y="5316538"/>
          <p14:tracePt t="44263" x="5168900" y="5416550"/>
          <p14:tracePt t="44267" x="5151438" y="5472113"/>
          <p14:tracePt t="44275" x="5122863" y="5572125"/>
          <p14:tracePt t="44282" x="5122863" y="5645150"/>
          <p14:tracePt t="44291" x="5114925" y="5699125"/>
          <p14:tracePt t="44299" x="5114925" y="5764213"/>
          <p14:tracePt t="44307" x="5105400" y="5818188"/>
          <p14:tracePt t="44315" x="5105400" y="5873750"/>
          <p14:tracePt t="44323" x="5105400" y="5918200"/>
          <p14:tracePt t="44331" x="5105400" y="5946775"/>
          <p14:tracePt t="44339" x="5105400" y="5964238"/>
          <p14:tracePt t="44355" x="5105400" y="5973763"/>
          <p14:tracePt t="44467" x="5105400" y="5954713"/>
          <p14:tracePt t="44475" x="5105400" y="5881688"/>
          <p14:tracePt t="44483" x="5041900" y="5754688"/>
          <p14:tracePt t="44491" x="4986338" y="5672138"/>
          <p14:tracePt t="44499" x="4913313" y="5572125"/>
          <p14:tracePt t="44507" x="4813300" y="5453063"/>
          <p14:tracePt t="44515" x="4703763" y="5316538"/>
          <p14:tracePt t="44523" x="4576763" y="5153025"/>
          <p14:tracePt t="44531" x="4430713" y="4987925"/>
          <p14:tracePt t="44539" x="4257675" y="4751388"/>
          <p14:tracePt t="44547" x="4094163" y="4495800"/>
          <p14:tracePt t="44555" x="3965575" y="4249738"/>
          <p14:tracePt t="44563" x="3846513" y="4003675"/>
          <p14:tracePt t="44572" x="3738563" y="3757613"/>
          <p14:tracePt t="44579" x="3646488" y="3392488"/>
          <p14:tracePt t="44586" x="3563938" y="3155950"/>
          <p14:tracePt t="44596" x="3546475" y="2973388"/>
          <p14:tracePt t="44603" x="3500438" y="2763838"/>
          <p14:tracePt t="44612" x="3455988" y="2617788"/>
          <p14:tracePt t="44619" x="3390900" y="2452688"/>
          <p14:tracePt t="44628" x="3327400" y="2298700"/>
          <p14:tracePt t="44635" x="3254375" y="2197100"/>
          <p14:tracePt t="44646" x="3171825" y="2079625"/>
          <p14:tracePt t="44651" x="3081338" y="1979613"/>
          <p14:tracePt t="44662" x="2944813" y="1870075"/>
          <p14:tracePt t="44667" x="2808288" y="1778000"/>
          <p14:tracePt t="44675" x="2716213" y="1741488"/>
          <p14:tracePt t="44683" x="2579688" y="1651000"/>
          <p14:tracePt t="44691" x="2479675" y="1624013"/>
          <p14:tracePt t="44699" x="2416175" y="1587500"/>
          <p14:tracePt t="44707" x="2333625" y="1541463"/>
          <p14:tracePt t="44715" x="2287588" y="1504950"/>
          <p14:tracePt t="44723" x="2279650" y="1504950"/>
          <p14:tracePt t="44731" x="2260600" y="1485900"/>
          <p14:tracePt t="44739" x="2251075" y="1468438"/>
          <p14:tracePt t="44747" x="2251075" y="1458913"/>
          <p14:tracePt t="44755" x="2233613" y="1431925"/>
          <p14:tracePt t="44763" x="2233613" y="1422400"/>
          <p14:tracePt t="44772" x="2233613" y="1385888"/>
          <p14:tracePt t="44782" x="2233613" y="1368425"/>
          <p14:tracePt t="44787" x="2233613" y="1339850"/>
          <p14:tracePt t="44797" x="2233613" y="1322388"/>
          <p14:tracePt t="44803" x="2233613" y="1312863"/>
          <p14:tracePt t="44811" x="2233613" y="1295400"/>
          <p14:tracePt t="44819" x="2233613" y="1285875"/>
          <p14:tracePt t="44829" x="2233613" y="1268413"/>
          <p14:tracePt t="44835" x="2243138" y="1249363"/>
          <p14:tracePt t="44845" x="2251075" y="1239838"/>
          <p14:tracePt t="44851" x="2270125" y="1222375"/>
          <p14:tracePt t="44862" x="2287588" y="1203325"/>
          <p14:tracePt t="44867" x="2297113" y="1195388"/>
          <p14:tracePt t="44875" x="2316163" y="1176338"/>
          <p14:tracePt t="44883" x="2324100" y="1166813"/>
          <p14:tracePt t="44892" x="2333625" y="1158875"/>
          <p14:tracePt t="44900" x="2333625" y="1149350"/>
          <p14:tracePt t="44907" x="2343150" y="1149350"/>
          <p14:tracePt t="44915" x="2352675" y="1139825"/>
          <p14:tracePt t="44982" x="2352675" y="1176338"/>
          <p14:tracePt t="44992" x="2352675" y="1231900"/>
          <p14:tracePt t="45002" x="2352675" y="1339850"/>
          <p14:tracePt t="45005" x="2352675" y="1412875"/>
          <p14:tracePt t="45015" x="2352675" y="1495425"/>
          <p14:tracePt t="45019" x="2352675" y="1624013"/>
          <p14:tracePt t="45030" x="2352675" y="1731963"/>
          <p14:tracePt t="45035" x="2370138" y="1841500"/>
          <p14:tracePt t="45046" x="2370138" y="1987550"/>
          <p14:tracePt t="45051" x="2397125" y="2116138"/>
          <p14:tracePt t="45064" x="2425700" y="2262188"/>
          <p14:tracePt t="45067" x="2443163" y="2408238"/>
          <p14:tracePt t="45075" x="2452688" y="2562225"/>
          <p14:tracePt t="45084" x="2489200" y="2708275"/>
          <p14:tracePt t="45091" x="2533650" y="2854325"/>
          <p14:tracePt t="45099" x="2543175" y="3000375"/>
          <p14:tracePt t="45107" x="2589213" y="3136900"/>
          <p14:tracePt t="45115" x="2652713" y="3328988"/>
          <p14:tracePt t="45123" x="2679700" y="3455988"/>
          <p14:tracePt t="45132" x="2725738" y="3584575"/>
          <p14:tracePt t="45139" x="2752725" y="3721100"/>
          <p14:tracePt t="45147" x="2798763" y="3830638"/>
          <p14:tracePt t="45155" x="2808288" y="3930650"/>
          <p14:tracePt t="45162" x="2835275" y="4021138"/>
          <p14:tracePt t="45171" x="2862263" y="4103688"/>
          <p14:tracePt t="45179" x="2881313" y="4195763"/>
          <p14:tracePt t="45187" x="2881313" y="4268788"/>
          <p14:tracePt t="45198" x="2889250" y="4349750"/>
          <p14:tracePt t="45204" x="2889250" y="4405313"/>
          <p14:tracePt t="45215" x="2889250" y="4459288"/>
          <p14:tracePt t="45219" x="2889250" y="4514850"/>
          <p14:tracePt t="45229" x="2889250" y="4559300"/>
          <p14:tracePt t="45236" x="2889250" y="4595813"/>
          <p14:tracePt t="45253" x="2889250" y="4678363"/>
          <p14:tracePt t="45269" x="2862263" y="4787900"/>
          <p14:tracePt t="45286" x="2862263" y="4897438"/>
          <p14:tracePt t="45292" x="2862263" y="4951413"/>
          <p14:tracePt t="45299" x="2862263" y="5016500"/>
          <p14:tracePt t="45308" x="2862263" y="5053013"/>
          <p14:tracePt t="45317" x="2862263" y="5097463"/>
          <p14:tracePt t="45324" x="2862263" y="5126038"/>
          <p14:tracePt t="45333" x="2862263" y="5153025"/>
          <p14:tracePt t="45339" x="2862263" y="5170488"/>
          <p14:tracePt t="45347" x="2862263" y="5207000"/>
          <p14:tracePt t="45355" x="2862263" y="5216525"/>
          <p14:tracePt t="45371" x="2862263" y="5233988"/>
          <p14:tracePt t="45499" x="2862263" y="5243513"/>
          <p14:tracePt t="45507" x="2844800" y="5280025"/>
          <p14:tracePt t="45515" x="2844800" y="5299075"/>
          <p14:tracePt t="45523" x="2835275" y="5353050"/>
          <p14:tracePt t="45532" x="2825750" y="5362575"/>
          <p14:tracePt t="45539" x="2817813" y="5399088"/>
          <p14:tracePt t="45547" x="2817813" y="5426075"/>
          <p14:tracePt t="45555" x="2817813" y="5445125"/>
          <p14:tracePt t="45563" x="2817813" y="5453063"/>
          <p14:tracePt t="45571" x="2817813" y="5489575"/>
          <p14:tracePt t="45579" x="2817813" y="5499100"/>
          <p14:tracePt t="45586" x="2817813" y="5526088"/>
          <p14:tracePt t="45596" x="2817813" y="5535613"/>
          <p14:tracePt t="45603" x="2817813" y="5554663"/>
          <p14:tracePt t="45612" x="2817813" y="5562600"/>
          <p14:tracePt t="45619" x="2817813" y="5581650"/>
          <p14:tracePt t="45628" x="2817813" y="5608638"/>
          <p14:tracePt t="45635" x="2817813" y="5626100"/>
          <p14:tracePt t="45645" x="2817813" y="5654675"/>
          <p14:tracePt t="45651" x="2817813" y="5672138"/>
          <p14:tracePt t="45662" x="2817813" y="5708650"/>
          <p14:tracePt t="45675" x="2817813" y="5735638"/>
          <p14:tracePt t="45683" x="2817813" y="5745163"/>
          <p14:tracePt t="45691" x="2817813" y="5754688"/>
          <p14:tracePt t="45800" x="2817813" y="5745163"/>
          <p14:tracePt t="45803" x="2825750" y="5691188"/>
          <p14:tracePt t="45811" x="2835275" y="5645150"/>
          <p14:tracePt t="45819" x="2835275" y="5635625"/>
          <p14:tracePt t="45828" x="2835275" y="5581650"/>
          <p14:tracePt t="45835" x="2835275" y="5535613"/>
          <p14:tracePt t="45846" x="2835275" y="5499100"/>
          <p14:tracePt t="45851" x="2835275" y="5481638"/>
          <p14:tracePt t="45863" x="2835275" y="5445125"/>
          <p14:tracePt t="45867" x="2835275" y="5435600"/>
          <p14:tracePt t="45875" x="2835275" y="5399088"/>
          <p14:tracePt t="45883" x="2825750" y="5380038"/>
          <p14:tracePt t="45891" x="2817813" y="5353050"/>
          <p14:tracePt t="45899" x="2798763" y="5307013"/>
          <p14:tracePt t="45907" x="2789238" y="5280025"/>
          <p14:tracePt t="45915" x="2762250" y="5243513"/>
          <p14:tracePt t="45923" x="2752725" y="5216525"/>
          <p14:tracePt t="45931" x="2744788" y="5189538"/>
          <p14:tracePt t="45939" x="2725738" y="5143500"/>
          <p14:tracePt t="45948" x="2716213" y="5126038"/>
          <p14:tracePt t="45955" x="2708275" y="5080000"/>
          <p14:tracePt t="45963" x="2689225" y="5043488"/>
          <p14:tracePt t="45971" x="2671763" y="5024438"/>
          <p14:tracePt t="45981" x="2652713" y="4979988"/>
          <p14:tracePt t="45987" x="2643188" y="4970463"/>
          <p14:tracePt t="45998" x="2635250" y="4960938"/>
          <p14:tracePt t="46003" x="2625725" y="4960938"/>
          <p14:tracePt t="46019" x="2616200" y="4960938"/>
          <p14:tracePt t="46068" x="2598738" y="4960938"/>
          <p14:tracePt t="46133" x="2598738" y="4933950"/>
          <p14:tracePt t="46150" x="2752725" y="4878388"/>
          <p14:tracePt t="46160" x="2862263" y="4833938"/>
          <p14:tracePt t="46166" x="2981325" y="4778375"/>
          <p14:tracePt t="46171" x="3117850" y="4714875"/>
          <p14:tracePt t="46179" x="3227388" y="4687888"/>
          <p14:tracePt t="46187" x="3327400" y="4651375"/>
          <p14:tracePt t="46197" x="3354388" y="4624388"/>
          <p14:tracePt t="46203" x="3363913" y="4605338"/>
          <p14:tracePt t="46212" x="3373438" y="4605338"/>
          <p14:tracePt t="46220" x="3382963" y="4595813"/>
          <p14:tracePt t="46405" x="3346450" y="4587875"/>
          <p14:tracePt t="46413" x="3336925" y="4587875"/>
          <p14:tracePt t="46419" x="3327400" y="4587875"/>
          <p14:tracePt t="46435" x="3300413" y="4578350"/>
          <p14:tracePt t="46445" x="3281363" y="4559300"/>
          <p14:tracePt t="46451" x="3244850" y="4532313"/>
          <p14:tracePt t="46461" x="3227388" y="4522788"/>
          <p14:tracePt t="46467" x="3181350" y="4505325"/>
          <p14:tracePt t="46475" x="3163888" y="4505325"/>
          <p14:tracePt t="46483" x="3144838" y="4495800"/>
          <p14:tracePt t="46491" x="3136900" y="4486275"/>
          <p14:tracePt t="46498" x="3117850" y="4468813"/>
          <p14:tracePt t="46507" x="3108325" y="4468813"/>
          <p14:tracePt t="46515" x="3100388" y="4459288"/>
          <p14:tracePt t="46523" x="3090863" y="4449763"/>
          <p14:tracePt t="46539" x="3090863" y="4432300"/>
          <p14:tracePt t="46547" x="3090863" y="4405313"/>
          <p14:tracePt t="46555" x="3090863" y="4386263"/>
          <p14:tracePt t="46571" x="3090863" y="4368800"/>
          <p14:tracePt t="46579" x="3108325" y="4322763"/>
          <p14:tracePt t="46586" x="3117850" y="4313238"/>
          <p14:tracePt t="46595" x="3117850" y="4295775"/>
          <p14:tracePt t="46603" x="3136900" y="4276725"/>
          <p14:tracePt t="46612" x="3136900" y="4268788"/>
          <p14:tracePt t="46619" x="3163888" y="4240213"/>
          <p14:tracePt t="46628" x="3171825" y="4222750"/>
          <p14:tracePt t="46645" x="3200400" y="4213225"/>
          <p14:tracePt t="46868" x="3163888" y="4213225"/>
          <p14:tracePt t="46875" x="3117850" y="4240213"/>
          <p14:tracePt t="46883" x="3100388" y="4249738"/>
          <p14:tracePt t="46891" x="3081338" y="4259263"/>
          <p14:tracePt t="46899" x="3071813" y="4259263"/>
          <p14:tracePt t="46923" x="3063875" y="4259263"/>
          <p14:tracePt t="47375" x="3044825" y="4268788"/>
          <p14:tracePt t="47381" x="3027363" y="4295775"/>
          <p14:tracePt t="47387" x="3008313" y="4295775"/>
          <p14:tracePt t="47395" x="2962275" y="4295775"/>
          <p14:tracePt t="47403" x="2925763" y="4303713"/>
          <p14:tracePt t="47412" x="2862263" y="4340225"/>
          <p14:tracePt t="47419" x="2798763" y="4340225"/>
          <p14:tracePt t="47428" x="2789238" y="4340225"/>
          <p14:tracePt t="47435" x="2735263" y="4340225"/>
          <p14:tracePt t="47445" x="2698750" y="4359275"/>
          <p14:tracePt t="47451" x="2689225" y="4359275"/>
          <p14:tracePt t="47462" x="2671763" y="4376738"/>
          <p14:tracePt t="47467" x="2652713" y="4395788"/>
          <p14:tracePt t="47475" x="2635250" y="4405313"/>
          <p14:tracePt t="47491" x="2625725" y="4413250"/>
          <p14:tracePt t="47499" x="2625725" y="4422775"/>
          <p14:tracePt t="47507" x="2625725" y="4432300"/>
          <p14:tracePt t="47715" x="2616200" y="4441825"/>
          <p14:tracePt t="47739" x="2616200" y="4459288"/>
          <p14:tracePt t="47764" x="2616200" y="4468813"/>
          <p14:tracePt t="47771" x="2616200" y="4478338"/>
          <p14:tracePt t="47795" x="2643188" y="4478338"/>
          <p14:tracePt t="47802" x="2662238" y="4478338"/>
          <p14:tracePt t="47811" x="2679700" y="4478338"/>
          <p14:tracePt t="47827" x="2698750" y="4478338"/>
          <p14:tracePt t="47834" x="2708275" y="4468813"/>
          <p14:tracePt t="47845" x="2725738" y="4468813"/>
          <p14:tracePt t="47851" x="2735263" y="4468813"/>
          <p14:tracePt t="47861" x="2744788" y="4459288"/>
          <p14:tracePt t="47867" x="2762250" y="4449763"/>
          <p14:tracePt t="48315" x="2771775" y="4449763"/>
          <p14:tracePt t="48323" x="2781300" y="4441825"/>
          <p14:tracePt t="48331" x="2798763" y="4432300"/>
          <p14:tracePt t="48339" x="2844800" y="4432300"/>
          <p14:tracePt t="48347" x="2898775" y="4413250"/>
          <p14:tracePt t="48355" x="2935288" y="4405313"/>
          <p14:tracePt t="48363" x="2998788" y="4368800"/>
          <p14:tracePt t="48371" x="3063875" y="4359275"/>
          <p14:tracePt t="48379" x="3117850" y="4340225"/>
          <p14:tracePt t="48387" x="3200400" y="4313238"/>
          <p14:tracePt t="48394" x="3263900" y="4295775"/>
          <p14:tracePt t="48403" x="3290888" y="4295775"/>
          <p14:tracePt t="48412" x="3336925" y="4286250"/>
          <p14:tracePt t="48419" x="3354388" y="4259263"/>
          <p14:tracePt t="48427" x="3373438" y="4249738"/>
          <p14:tracePt t="48435" x="3390900" y="4240213"/>
          <p14:tracePt t="48444" x="3409950" y="4232275"/>
          <p14:tracePt t="48451" x="3419475" y="4232275"/>
          <p14:tracePt t="48461" x="3427413" y="4222750"/>
          <p14:tracePt t="48467" x="3427413" y="4213225"/>
          <p14:tracePt t="48475" x="3446463" y="4203700"/>
          <p14:tracePt t="48491" x="3455988" y="4195763"/>
          <p14:tracePt t="48507" x="3463925" y="4176713"/>
          <p14:tracePt t="48515" x="3473450" y="4167188"/>
          <p14:tracePt t="48523" x="3482975" y="4159250"/>
          <p14:tracePt t="48531" x="3482975" y="4149725"/>
          <p14:tracePt t="48539" x="3490913" y="4140200"/>
          <p14:tracePt t="48546" x="3500438" y="4122738"/>
          <p14:tracePt t="48563" x="3519488" y="4103688"/>
          <p14:tracePt t="48571" x="3527425" y="4086225"/>
          <p14:tracePt t="48587" x="3527425" y="4076700"/>
          <p14:tracePt t="48595" x="3527425" y="4049713"/>
          <p14:tracePt t="48603" x="3536950" y="4040188"/>
          <p14:tracePt t="48619" x="3536950" y="4030663"/>
          <p14:tracePt t="48739" x="3536950" y="4003675"/>
          <p14:tracePt t="48747" x="3546475" y="4003675"/>
          <p14:tracePt t="48763" x="3546475" y="3994150"/>
          <p14:tracePt t="48771" x="3546475" y="3967163"/>
          <p14:tracePt t="48787" x="3546475" y="3948113"/>
          <p14:tracePt t="48802" x="3546475" y="3921125"/>
          <p14:tracePt t="48812" x="3546475" y="3911600"/>
          <p14:tracePt t="48828" x="3546475" y="3903663"/>
          <p14:tracePt t="48835" x="3546475" y="3884613"/>
          <p14:tracePt t="49027" x="3527425" y="3857625"/>
          <p14:tracePt t="49035" x="3500438" y="3840163"/>
          <p14:tracePt t="49043" x="3482975" y="3811588"/>
          <p14:tracePt t="49052" x="3436938" y="3784600"/>
          <p14:tracePt t="49069" x="3382963" y="3738563"/>
          <p14:tracePt t="49081" x="3373438" y="3738563"/>
          <p14:tracePt t="49083" x="3363913" y="3721100"/>
          <p14:tracePt t="49859" x="3382963" y="3711575"/>
          <p14:tracePt t="49867" x="3409950" y="3711575"/>
          <p14:tracePt t="49876" x="3455988" y="3702050"/>
          <p14:tracePt t="49883" x="3509963" y="3702050"/>
          <p14:tracePt t="49891" x="3536950" y="3702050"/>
          <p14:tracePt t="49899" x="3563938" y="3702050"/>
          <p14:tracePt t="49907" x="3582988" y="3694113"/>
          <p14:tracePt t="50027" x="3600450" y="3694113"/>
          <p14:tracePt t="50035" x="3609975" y="3684588"/>
          <p14:tracePt t="50051" x="3619500" y="3665538"/>
          <p14:tracePt t="50059" x="3629025" y="3665538"/>
          <p14:tracePt t="50078" x="3665538" y="3657600"/>
          <p14:tracePt t="50083" x="3692525" y="3657600"/>
          <p14:tracePt t="50091" x="3709988" y="3629025"/>
          <p14:tracePt t="50098" x="3719513" y="3629025"/>
          <p14:tracePt t="50115" x="3729038" y="3629025"/>
          <p14:tracePt t="50203" x="3746500" y="3621088"/>
          <p14:tracePt t="50211" x="3783013" y="3602038"/>
          <p14:tracePt t="50219" x="3792538" y="3602038"/>
          <p14:tracePt t="50227" x="3810000" y="3584575"/>
          <p14:tracePt t="50235" x="3829050" y="3584575"/>
          <p14:tracePt t="50244" x="3846513" y="3575050"/>
          <p14:tracePt t="50251" x="3883025" y="3575050"/>
          <p14:tracePt t="50261" x="3892550" y="3575050"/>
          <p14:tracePt t="50267" x="3902075" y="3575050"/>
          <p14:tracePt t="50277" x="3911600" y="3575050"/>
          <p14:tracePt t="50283" x="3919538" y="3565525"/>
          <p14:tracePt t="50413" x="3929063" y="3565525"/>
          <p14:tracePt t="50422" x="3938588" y="3556000"/>
          <p14:tracePt t="50432" x="3938588" y="3548063"/>
          <p14:tracePt t="50435" x="3965575" y="3529013"/>
          <p14:tracePt t="50452" x="3975100" y="3519488"/>
          <p14:tracePt t="50464" x="3975100" y="3511550"/>
          <p14:tracePt t="50466" x="3984625" y="3511550"/>
          <p14:tracePt t="50477" x="3992563" y="3492500"/>
          <p14:tracePt t="50483" x="4002088" y="3482975"/>
          <p14:tracePt t="50491" x="4011613" y="3475038"/>
          <p14:tracePt t="50499" x="4021138" y="3465513"/>
          <p14:tracePt t="50515" x="4021138" y="3455988"/>
          <p14:tracePt t="50523" x="4029075" y="3446463"/>
          <p14:tracePt t="50608" x="4029075" y="3438525"/>
          <p14:tracePt t="50611" x="4029075" y="3429000"/>
          <p14:tracePt t="50620" x="4029075" y="3419475"/>
          <p14:tracePt t="50628" x="4038600" y="3411538"/>
          <p14:tracePt t="50645" x="4038600" y="3392488"/>
          <p14:tracePt t="50651" x="4048125" y="3375025"/>
          <p14:tracePt t="50662" x="4057650" y="3365500"/>
          <p14:tracePt t="50679" x="4057650" y="3355975"/>
          <p14:tracePt t="50739" x="4057650" y="3346450"/>
          <p14:tracePt t="50747" x="4057650" y="3338513"/>
          <p14:tracePt t="50755" x="4057650" y="3328988"/>
          <p14:tracePt t="50763" x="4057650" y="3319463"/>
          <p14:tracePt t="50771" x="4057650" y="3302000"/>
          <p14:tracePt t="50779" x="4057650" y="3292475"/>
          <p14:tracePt t="50795" x="4057650" y="3265488"/>
          <p14:tracePt t="50803" x="4057650" y="3255963"/>
          <p14:tracePt t="50812" x="4057650" y="3228975"/>
          <p14:tracePt t="50819" x="4057650" y="3219450"/>
          <p14:tracePt t="50829" x="4057650" y="3209925"/>
          <p14:tracePt t="50835" x="4057650" y="3200400"/>
          <p14:tracePt t="50845" x="4057650" y="3192463"/>
          <p14:tracePt t="50851" x="4057650" y="3182938"/>
          <p14:tracePt t="50867" x="4057650" y="3173413"/>
          <p14:tracePt t="52011" x="4057650" y="3163888"/>
          <p14:tracePt t="52027" x="4048125" y="3163888"/>
          <p14:tracePt t="52035" x="4038600" y="3163888"/>
          <p14:tracePt t="52133" x="4029075" y="3155950"/>
          <p14:tracePt t="52557" x="4029075" y="3146425"/>
          <p14:tracePt t="55963" x="4029075" y="3127375"/>
          <p14:tracePt t="55972" x="4029075" y="3082925"/>
          <p14:tracePt t="55979" x="4002088" y="3000375"/>
          <p14:tracePt t="55987" x="3992563" y="2982913"/>
          <p14:tracePt t="55995" x="3984625" y="2927350"/>
          <p14:tracePt t="56003" x="3975100" y="2900363"/>
          <p14:tracePt t="56011" x="3948113" y="2863850"/>
          <p14:tracePt t="56019" x="3938588" y="2827338"/>
          <p14:tracePt t="56035" x="3938588" y="2808288"/>
          <p14:tracePt t="56043" x="3938588" y="2790825"/>
          <p14:tracePt t="56051" x="3929063" y="2781300"/>
          <p14:tracePt t="56299" x="3929063" y="2771775"/>
          <p14:tracePt t="56315" x="3919538" y="2763838"/>
          <p14:tracePt t="56323" x="3911600" y="2754313"/>
          <p14:tracePt t="56347" x="3902075" y="2744788"/>
          <p14:tracePt t="56459" x="3902075" y="2727325"/>
          <p14:tracePt t="56467" x="3902075" y="2708275"/>
          <p14:tracePt t="56476" x="3902075" y="2690813"/>
          <p14:tracePt t="56483" x="3865563" y="2644775"/>
          <p14:tracePt t="56496" x="3846513" y="2625725"/>
          <p14:tracePt t="56499" x="3819525" y="2617788"/>
          <p14:tracePt t="56507" x="3802063" y="2598738"/>
          <p14:tracePt t="56516" x="3792538" y="2589213"/>
          <p14:tracePt t="56523" x="3765550" y="2571750"/>
          <p14:tracePt t="56531" x="3746500" y="2571750"/>
          <p14:tracePt t="56539" x="3738563" y="2562225"/>
          <p14:tracePt t="56909" x="3729038" y="2544763"/>
          <p14:tracePt t="56916" x="3702050" y="2535238"/>
          <p14:tracePt t="56923" x="3629025" y="2489200"/>
          <p14:tracePt t="56930" x="3519488" y="2471738"/>
          <p14:tracePt t="56939" x="3382963" y="2462213"/>
          <p14:tracePt t="56947" x="3290888" y="2435225"/>
          <p14:tracePt t="56956" x="3163888" y="2416175"/>
          <p14:tracePt t="56963" x="3044825" y="2398713"/>
          <p14:tracePt t="56971" x="2971800" y="2389188"/>
          <p14:tracePt t="56980" x="2898775" y="2389188"/>
          <p14:tracePt t="56987" x="2852738" y="2371725"/>
          <p14:tracePt t="56995" x="2844800" y="2371725"/>
          <p14:tracePt t="57549" x="2898775" y="2371725"/>
          <p14:tracePt t="57555" x="2981325" y="2408238"/>
          <p14:tracePt t="57563" x="3044825" y="2435225"/>
          <p14:tracePt t="57571" x="3117850" y="2462213"/>
          <p14:tracePt t="57579" x="3144838" y="2462213"/>
          <p14:tracePt t="57587" x="3190875" y="2481263"/>
          <p14:tracePt t="57595" x="3208338" y="2489200"/>
          <p14:tracePt t="57804" x="3217863" y="2489200"/>
          <p14:tracePt t="57813" x="3217863" y="2481263"/>
          <p14:tracePt t="57828" x="3217863" y="2452688"/>
          <p14:tracePt t="57835" x="3217863" y="2444750"/>
          <p14:tracePt t="57844" x="3227388" y="2425700"/>
          <p14:tracePt t="57851" x="3227388" y="2408238"/>
          <p14:tracePt t="57861" x="3227388" y="2398713"/>
          <p14:tracePt t="57867" x="3244850" y="2379663"/>
          <p14:tracePt t="57883" x="3244850" y="2371725"/>
          <p14:tracePt t="57898" x="3244850" y="2362200"/>
          <p14:tracePt t="57907" x="3254375" y="2352675"/>
          <p14:tracePt t="57915" x="3254375" y="2335213"/>
          <p14:tracePt t="57923" x="3254375" y="2325688"/>
          <p14:tracePt t="57931" x="3254375" y="2306638"/>
          <p14:tracePt t="57939" x="3254375" y="2289175"/>
          <p14:tracePt t="57956" x="3254375" y="2279650"/>
          <p14:tracePt t="57963" x="3254375" y="2252663"/>
          <p14:tracePt t="57971" x="3254375" y="2243138"/>
          <p14:tracePt t="57987" x="3244850" y="2216150"/>
          <p14:tracePt t="57995" x="3227388" y="2189163"/>
          <p14:tracePt t="58003" x="3190875" y="2179638"/>
          <p14:tracePt t="58011" x="3136900" y="2143125"/>
          <p14:tracePt t="58019" x="3100388" y="2133600"/>
          <p14:tracePt t="58029" x="3071813" y="2106613"/>
          <p14:tracePt t="58035" x="3054350" y="2089150"/>
          <p14:tracePt t="58044" x="3035300" y="2079625"/>
          <p14:tracePt t="58051" x="3017838" y="2070100"/>
          <p14:tracePt t="58063" x="3008313" y="2060575"/>
          <p14:tracePt t="58067" x="2990850" y="2043113"/>
          <p14:tracePt t="58077" x="2981325" y="2043113"/>
          <p14:tracePt t="58083" x="2981325" y="2033588"/>
          <p14:tracePt t="58093" x="2971800" y="2024063"/>
          <p14:tracePt t="58115" x="2962275" y="2006600"/>
          <p14:tracePt t="58123" x="2962275" y="1997075"/>
          <p14:tracePt t="58131" x="2954338" y="1987550"/>
          <p14:tracePt t="58147" x="2944813" y="1979613"/>
          <p14:tracePt t="58694" x="2925763" y="1979613"/>
          <p14:tracePt t="58699" x="2871788" y="1960563"/>
          <p14:tracePt t="58707" x="2808288" y="1951038"/>
          <p14:tracePt t="58715" x="2781300" y="1951038"/>
          <p14:tracePt t="58723" x="2735263" y="1933575"/>
          <p14:tracePt t="58731" x="2708275" y="1924050"/>
          <p14:tracePt t="58739" x="2698750" y="1924050"/>
          <p14:tracePt t="58746" x="2689225" y="1924050"/>
          <p14:tracePt t="58820" x="2689225" y="1914525"/>
          <p14:tracePt t="59004" x="2698750" y="1914525"/>
          <p14:tracePt t="59027" x="2708275" y="1914525"/>
          <p14:tracePt t="59035" x="2725738" y="1914525"/>
          <p14:tracePt t="59043" x="2735263" y="1914525"/>
          <p14:tracePt t="59051" x="2744788" y="1914525"/>
          <p14:tracePt t="59060" x="2781300" y="1914525"/>
          <p14:tracePt t="59067" x="2798763" y="1914525"/>
          <p14:tracePt t="59080" x="2852738" y="1914525"/>
          <p14:tracePt t="59082" x="2881313" y="1914525"/>
          <p14:tracePt t="59095" x="2935288" y="1914525"/>
          <p14:tracePt t="59098" x="2990850" y="1914525"/>
          <p14:tracePt t="59107" x="3044825" y="1914525"/>
          <p14:tracePt t="59115" x="3090863" y="1914525"/>
          <p14:tracePt t="59123" x="3154363" y="1914525"/>
          <p14:tracePt t="59131" x="3200400" y="1914525"/>
          <p14:tracePt t="59139" x="3254375" y="1914525"/>
          <p14:tracePt t="59147" x="3273425" y="1914525"/>
          <p14:tracePt t="59156" x="3300413" y="1914525"/>
          <p14:tracePt t="59163" x="3309938" y="1914525"/>
          <p14:tracePt t="59171" x="3317875" y="1914525"/>
          <p14:tracePt t="59204" x="3317875" y="1906588"/>
          <p14:tracePt t="59544" x="3327400" y="1914525"/>
          <p14:tracePt t="59548" x="3390900" y="1987550"/>
          <p14:tracePt t="59556" x="3436938" y="1997075"/>
          <p14:tracePt t="59563" x="3556000" y="2070100"/>
          <p14:tracePt t="59571" x="3656013" y="2125663"/>
          <p14:tracePt t="59578" x="3802063" y="2206625"/>
          <p14:tracePt t="59587" x="3956050" y="2262188"/>
          <p14:tracePt t="59595" x="4148138" y="2325688"/>
          <p14:tracePt t="59603" x="4294188" y="2352675"/>
          <p14:tracePt t="59611" x="4384675" y="2371725"/>
          <p14:tracePt t="59619" x="4467225" y="2398713"/>
          <p14:tracePt t="59627" x="4494213" y="2398713"/>
          <p14:tracePt t="59635" x="4503738" y="2398713"/>
          <p14:tracePt t="59797" x="4513263" y="2398713"/>
          <p14:tracePt t="59979" x="4540250" y="2389188"/>
          <p14:tracePt t="59987" x="4594225" y="2379663"/>
          <p14:tracePt t="59995" x="4659313" y="2352675"/>
          <p14:tracePt t="60003" x="4676775" y="2343150"/>
          <p14:tracePt t="60011" x="4703763" y="2335213"/>
          <p14:tracePt t="60028" x="4713288" y="2335213"/>
          <p14:tracePt t="60068" x="4722813" y="2325688"/>
          <p14:tracePt t="60099" x="4759325" y="2279650"/>
          <p14:tracePt t="60107" x="4767263" y="2279650"/>
          <p14:tracePt t="60115" x="4776788" y="2270125"/>
          <p14:tracePt t="60123" x="4776788" y="2262188"/>
          <p14:tracePt t="60140" x="4776788" y="2252663"/>
          <p14:tracePt t="60149" x="4786313" y="2243138"/>
          <p14:tracePt t="60564" x="4786313" y="2252663"/>
          <p14:tracePt t="60571" x="4767263" y="2306638"/>
          <p14:tracePt t="60579" x="4749800" y="2343150"/>
          <p14:tracePt t="60587" x="4740275" y="2379663"/>
          <p14:tracePt t="60595" x="4730750" y="2425700"/>
          <p14:tracePt t="60603" x="4713288" y="2498725"/>
          <p14:tracePt t="60611" x="4713288" y="2544763"/>
          <p14:tracePt t="60619" x="4713288" y="2581275"/>
          <p14:tracePt t="60627" x="4713288" y="2598738"/>
          <p14:tracePt t="60635" x="4713288" y="2625725"/>
          <p14:tracePt t="60644" x="4713288" y="2644775"/>
          <p14:tracePt t="60651" x="4713288" y="2681288"/>
          <p14:tracePt t="60915" x="4713288" y="2635250"/>
          <p14:tracePt t="60923" x="4713288" y="2589213"/>
          <p14:tracePt t="60931" x="4740275" y="2562225"/>
          <p14:tracePt t="60939" x="4767263" y="2525713"/>
          <p14:tracePt t="60947" x="4803775" y="2462213"/>
          <p14:tracePt t="60955" x="4840288" y="2435225"/>
          <p14:tracePt t="60963" x="4868863" y="2398713"/>
          <p14:tracePt t="60971" x="4876800" y="2371725"/>
          <p14:tracePt t="60979" x="4895850" y="2343150"/>
          <p14:tracePt t="60987" x="4922838" y="2325688"/>
          <p14:tracePt t="60995" x="4932363" y="2306638"/>
          <p14:tracePt t="61003" x="4949825" y="2279650"/>
          <p14:tracePt t="61011" x="4959350" y="2279650"/>
          <p14:tracePt t="61019" x="4968875" y="2262188"/>
          <p14:tracePt t="62285" x="4968875" y="2252663"/>
          <p14:tracePt t="62291" x="4995863" y="2206625"/>
          <p14:tracePt t="62299" x="5014913" y="2189163"/>
          <p14:tracePt t="62307" x="5049838" y="2143125"/>
          <p14:tracePt t="62315" x="5068888" y="2116138"/>
          <p14:tracePt t="62323" x="5086350" y="2089150"/>
          <p14:tracePt t="62331" x="5105400" y="2052638"/>
          <p14:tracePt t="62339" x="5132388" y="2024063"/>
          <p14:tracePt t="62347" x="5132388" y="2006600"/>
          <p14:tracePt t="62355" x="5132388" y="1997075"/>
          <p14:tracePt t="62363" x="5141913" y="1987550"/>
          <p14:tracePt t="62611" x="5151438" y="1987550"/>
          <p14:tracePt t="62619" x="5187950" y="2016125"/>
          <p14:tracePt t="62628" x="5224463" y="2043113"/>
          <p14:tracePt t="62635" x="5268913" y="2070100"/>
          <p14:tracePt t="62644" x="5351463" y="2125663"/>
          <p14:tracePt t="62651" x="5397500" y="2152650"/>
          <p14:tracePt t="62660" x="5461000" y="2189163"/>
          <p14:tracePt t="62667" x="5487988" y="2206625"/>
          <p14:tracePt t="62677" x="5524500" y="2243138"/>
          <p14:tracePt t="62683" x="5543550" y="2252663"/>
          <p14:tracePt t="62699" x="5551488" y="2252663"/>
          <p14:tracePt t="62781" x="5561013" y="2252663"/>
          <p14:tracePt t="62819" x="5561013" y="2243138"/>
          <p14:tracePt t="62828" x="5561013" y="2233613"/>
          <p14:tracePt t="62843" x="5561013" y="2216150"/>
          <p14:tracePt t="62915" x="5561013" y="2206625"/>
          <p14:tracePt t="62923" x="5561013" y="2197100"/>
          <p14:tracePt t="62947" x="5524500" y="2170113"/>
          <p14:tracePt t="62955" x="5478463" y="2152650"/>
          <p14:tracePt t="62963" x="5441950" y="2143125"/>
          <p14:tracePt t="62971" x="5397500" y="2133600"/>
          <p14:tracePt t="62979" x="5351463" y="2116138"/>
          <p14:tracePt t="62987" x="5334000" y="2106613"/>
          <p14:tracePt t="63011" x="5324475" y="2097088"/>
          <p14:tracePt t="63116" x="5324475" y="2079625"/>
          <p14:tracePt t="63123" x="5324475" y="2060575"/>
          <p14:tracePt t="63147" x="5334000" y="2043113"/>
          <p14:tracePt t="63155" x="5334000" y="2033588"/>
          <p14:tracePt t="63621" x="5324475" y="2024063"/>
          <p14:tracePt t="63627" x="5287963" y="2024063"/>
          <p14:tracePt t="63635" x="5241925" y="2033588"/>
          <p14:tracePt t="63643" x="5224463" y="2043113"/>
          <p14:tracePt t="63650" x="5205413" y="2052638"/>
          <p14:tracePt t="63660" x="5195888" y="2060575"/>
          <p14:tracePt t="63750" x="5187950" y="2060575"/>
          <p14:tracePt t="63771" x="5187950" y="2043113"/>
          <p14:tracePt t="63787" x="5187950" y="2033588"/>
          <p14:tracePt t="63997" x="5187950" y="2024063"/>
          <p14:tracePt t="65189" x="5195888" y="2024063"/>
          <p14:tracePt t="65198" x="5195888" y="2043113"/>
          <p14:tracePt t="65204" x="5205413" y="2060575"/>
          <p14:tracePt t="65211" x="5205413" y="2079625"/>
          <p14:tracePt t="65219" x="5205413" y="2106613"/>
          <p14:tracePt t="65227" x="5214938" y="2125663"/>
          <p14:tracePt t="65235" x="5224463" y="2133600"/>
          <p14:tracePt t="65243" x="5232400" y="2143125"/>
          <p14:tracePt t="65300" x="5232400" y="2125663"/>
          <p14:tracePt t="65308" x="5241925" y="2106613"/>
          <p14:tracePt t="65315" x="5241925" y="2079625"/>
          <p14:tracePt t="65323" x="5241925" y="2070100"/>
          <p14:tracePt t="65331" x="5241925" y="2043113"/>
          <p14:tracePt t="65339" x="5241925" y="2033588"/>
          <p14:tracePt t="65347" x="5251450" y="2024063"/>
          <p14:tracePt t="67180" x="5232400" y="2024063"/>
          <p14:tracePt t="67188" x="5159375" y="2060575"/>
          <p14:tracePt t="67197" x="5141913" y="2089150"/>
          <p14:tracePt t="67211" x="5141913" y="2125663"/>
          <p14:tracePt t="67219" x="5114925" y="2143125"/>
          <p14:tracePt t="67235" x="5114925" y="2152650"/>
          <p14:tracePt t="67574" x="5114925" y="2143125"/>
          <p14:tracePt t="67911" x="5114925" y="2133600"/>
          <p14:tracePt t="67915" x="5114925" y="2125663"/>
          <p14:tracePt t="67957" x="5114925" y="2106613"/>
          <p14:tracePt t="67979" x="5114925" y="2097088"/>
          <p14:tracePt t="67987" x="5114925" y="2089150"/>
          <p14:tracePt t="67995" x="5114925" y="2070100"/>
          <p14:tracePt t="68003" x="5114925" y="2060575"/>
          <p14:tracePt t="68010" x="5122863" y="2052638"/>
          <p14:tracePt t="68032" x="5122863" y="2043113"/>
          <p14:tracePt t="68052" x="5132388" y="2024063"/>
          <p14:tracePt t="68188" x="5151438" y="2024063"/>
          <p14:tracePt t="68220" x="5159375" y="2016125"/>
          <p14:tracePt t="68404" x="5159375" y="2024063"/>
          <p14:tracePt t="68411" x="5159375" y="2043113"/>
          <p14:tracePt t="68419" x="5159375" y="2052638"/>
          <p14:tracePt t="68741" x="5168900" y="2052638"/>
          <p14:tracePt t="68755" x="5178425" y="2043113"/>
          <p14:tracePt t="68923" x="5178425" y="2016125"/>
          <p14:tracePt t="68931" x="5195888" y="1997075"/>
          <p14:tracePt t="68947" x="5195888" y="1979613"/>
          <p14:tracePt t="68955" x="5205413" y="1970088"/>
          <p14:tracePt t="72206" x="5187950" y="1960563"/>
          <p14:tracePt t="72216" x="5122863" y="1970088"/>
          <p14:tracePt t="72226" x="5095875" y="1979613"/>
          <p14:tracePt t="72231" x="5049838" y="1987550"/>
          <p14:tracePt t="72236" x="5014913" y="2006600"/>
          <p14:tracePt t="72243" x="4968875" y="2024063"/>
          <p14:tracePt t="72251" x="4941888" y="2024063"/>
          <p14:tracePt t="72259" x="4922838" y="2033588"/>
          <p14:tracePt t="72267" x="4886325" y="2043113"/>
          <p14:tracePt t="72276" x="4876800" y="2043113"/>
          <p14:tracePt t="72539" x="4876800" y="2033588"/>
          <p14:tracePt t="74643" x="4895850" y="2033588"/>
          <p14:tracePt t="74651" x="4922838" y="2024063"/>
          <p14:tracePt t="74659" x="4949825" y="2024063"/>
          <p14:tracePt t="74667" x="4978400" y="2016125"/>
          <p14:tracePt t="74677" x="4995863" y="2016125"/>
          <p14:tracePt t="74683" x="5014913" y="2016125"/>
          <p14:tracePt t="74987" x="5022850" y="2016125"/>
          <p14:tracePt t="75123" x="5032375" y="2016125"/>
          <p14:tracePt t="75132" x="5041900" y="2006600"/>
          <p14:tracePt t="75148" x="5059363" y="2006600"/>
          <p14:tracePt t="75157" x="5059363" y="1997075"/>
          <p14:tracePt t="75163" x="5068888" y="1987550"/>
          <p14:tracePt t="75596" x="5078413" y="1987550"/>
          <p14:tracePt t="75611" x="5086350" y="1979613"/>
          <p14:tracePt t="75619" x="5095875" y="1970088"/>
          <p14:tracePt t="75626" x="5114925" y="1960563"/>
          <p14:tracePt t="75659" x="5122863" y="1951038"/>
          <p14:tracePt t="75780" x="5122863" y="1943100"/>
          <p14:tracePt t="77012" x="5132388" y="1933575"/>
          <p14:tracePt t="77180" x="5141913" y="1933575"/>
          <p14:tracePt t="77276" x="5151438" y="1943100"/>
          <p14:tracePt t="77292" x="5159375" y="1943100"/>
          <p14:tracePt t="77301" x="5178425" y="1943100"/>
          <p14:tracePt t="77315" x="5187950" y="1943100"/>
          <p14:tracePt t="77331" x="5187950" y="1951038"/>
          <p14:tracePt t="77339" x="5195888" y="1960563"/>
          <p14:tracePt t="77347" x="5205413" y="1970088"/>
          <p14:tracePt t="77355" x="5224463" y="1987550"/>
          <p14:tracePt t="77371" x="5232400" y="1987550"/>
          <p14:tracePt t="77765" x="5232400" y="1979613"/>
          <p14:tracePt t="77779" x="5232400" y="1960563"/>
          <p14:tracePt t="77795" x="5232400" y="1951038"/>
          <p14:tracePt t="78180" x="5224463" y="1943100"/>
          <p14:tracePt t="78188" x="5178425" y="1943100"/>
          <p14:tracePt t="78195" x="5122863" y="1943100"/>
          <p14:tracePt t="78205" x="5049838" y="1943100"/>
          <p14:tracePt t="78211" x="4986338" y="1943100"/>
          <p14:tracePt t="78219" x="4959350" y="1943100"/>
          <p14:tracePt t="78227" x="4941888" y="1933575"/>
          <p14:tracePt t="80028" x="4932363" y="1924050"/>
          <p14:tracePt t="80230" x="4932363" y="1914525"/>
          <p14:tracePt t="80235" x="4949825" y="1887538"/>
          <p14:tracePt t="80243" x="4978400" y="1860550"/>
          <p14:tracePt t="80251" x="4978400" y="1851025"/>
          <p14:tracePt t="80259" x="4986338" y="1833563"/>
          <p14:tracePt t="80267" x="5014913" y="1804988"/>
          <p14:tracePt t="80275" x="5014913" y="1797050"/>
          <p14:tracePt t="80283" x="5022850" y="1778000"/>
          <p14:tracePt t="80291" x="5032375" y="1760538"/>
          <p14:tracePt t="80299" x="5032375" y="1731963"/>
          <p14:tracePt t="80309" x="5032375" y="1724025"/>
          <p14:tracePt t="80315" x="5032375" y="1714500"/>
          <p14:tracePt t="80326" x="5032375" y="1704975"/>
          <p14:tracePt t="80330" x="5032375" y="1687513"/>
          <p14:tracePt t="80347" x="5032375" y="1668463"/>
          <p14:tracePt t="80363" x="5049838" y="1651000"/>
          <p14:tracePt t="80372" x="5049838" y="1641475"/>
          <p14:tracePt t="80387" x="5049838" y="1631950"/>
          <p14:tracePt t="80395" x="5049838" y="1624013"/>
          <p14:tracePt t="80403" x="5049838" y="1604963"/>
          <p14:tracePt t="80492" x="5049838" y="1595438"/>
          <p14:tracePt t="80499" x="5049838" y="1587500"/>
          <p14:tracePt t="80508" x="5049838" y="1568450"/>
          <p14:tracePt t="80515" x="5049838" y="1558925"/>
          <p14:tracePt t="80525" x="5049838" y="1550988"/>
          <p14:tracePt t="80531" x="5049838" y="1541463"/>
          <p14:tracePt t="80543" x="5049838" y="1531938"/>
          <p14:tracePt t="80547" x="5049838" y="1522413"/>
          <p14:tracePt t="80555" x="5049838" y="1514475"/>
          <p14:tracePt t="80571" x="5049838" y="1504950"/>
          <p14:tracePt t="80595" x="5049838" y="1485900"/>
          <p14:tracePt t="80611" x="5049838" y="1477963"/>
          <p14:tracePt t="80836" x="5049838" y="1485900"/>
          <p14:tracePt t="80843" x="5041900" y="1531938"/>
          <p14:tracePt t="80851" x="5032375" y="1604963"/>
          <p14:tracePt t="80860" x="5032375" y="1714500"/>
          <p14:tracePt t="80867" x="5032375" y="1787525"/>
          <p14:tracePt t="80875" x="5032375" y="1914525"/>
          <p14:tracePt t="80883" x="5032375" y="1997075"/>
          <p14:tracePt t="80891" x="5032375" y="2143125"/>
          <p14:tracePt t="80899" x="5032375" y="2279650"/>
          <p14:tracePt t="80908" x="5032375" y="2425700"/>
          <p14:tracePt t="80915" x="5068888" y="2581275"/>
          <p14:tracePt t="80926" x="5078413" y="2727325"/>
          <p14:tracePt t="80930" x="5141913" y="2890838"/>
          <p14:tracePt t="80942" x="5187950" y="3063875"/>
          <p14:tracePt t="80947" x="5232400" y="3228975"/>
          <p14:tracePt t="80955" x="5260975" y="3338513"/>
          <p14:tracePt t="80963" x="5278438" y="3492500"/>
          <p14:tracePt t="80971" x="5324475" y="3638550"/>
          <p14:tracePt t="80979" x="5351463" y="3784600"/>
          <p14:tracePt t="80988" x="5368925" y="3911600"/>
          <p14:tracePt t="80995" x="5368925" y="4057650"/>
          <p14:tracePt t="81003" x="5368925" y="4186238"/>
          <p14:tracePt t="81011" x="5368925" y="4313238"/>
          <p14:tracePt t="81019" x="5368925" y="4459288"/>
          <p14:tracePt t="81027" x="5368925" y="4551363"/>
          <p14:tracePt t="81035" x="5368925" y="4624388"/>
          <p14:tracePt t="81043" x="5360988" y="4724400"/>
          <p14:tracePt t="81051" x="5351463" y="4778375"/>
          <p14:tracePt t="81058" x="5351463" y="4797425"/>
          <p14:tracePt t="81078" x="5341938" y="4833938"/>
          <p14:tracePt t="81220" x="5334000" y="4841875"/>
          <p14:tracePt t="81228" x="5305425" y="4870450"/>
          <p14:tracePt t="81235" x="5297488" y="4878388"/>
          <p14:tracePt t="81243" x="5287963" y="4887913"/>
          <p14:tracePt t="81259" x="5278438" y="4897438"/>
          <p14:tracePt t="81355" x="5251450" y="4878388"/>
          <p14:tracePt t="81363" x="5232400" y="4870450"/>
          <p14:tracePt t="81371" x="5178425" y="4851400"/>
          <p14:tracePt t="81379" x="5114925" y="4814888"/>
          <p14:tracePt t="81387" x="5049838" y="4797425"/>
          <p14:tracePt t="81394" x="5022850" y="4797425"/>
          <p14:tracePt t="81403" x="4978400" y="4768850"/>
          <p14:tracePt t="81411" x="4949825" y="4768850"/>
          <p14:tracePt t="81419" x="4932363" y="4760913"/>
          <p14:tracePt t="81427" x="4922838" y="4760913"/>
          <p14:tracePt t="81435" x="4905375" y="4760913"/>
          <p14:tracePt t="81451" x="4886325" y="4760913"/>
          <p14:tracePt t="81459" x="4849813" y="4760913"/>
          <p14:tracePt t="81467" x="4832350" y="4768850"/>
          <p14:tracePt t="81476" x="4803775" y="4778375"/>
          <p14:tracePt t="81483" x="4786313" y="4787900"/>
          <p14:tracePt t="81492" x="4740275" y="4824413"/>
          <p14:tracePt t="81498" x="4730750" y="4824413"/>
          <p14:tracePt t="81509" x="4695825" y="4833938"/>
          <p14:tracePt t="81515" x="4659313" y="4841875"/>
          <p14:tracePt t="81525" x="4594225" y="4870450"/>
          <p14:tracePt t="81531" x="4530725" y="4878388"/>
          <p14:tracePt t="81542" x="4494213" y="4887913"/>
          <p14:tracePt t="81547" x="4421188" y="4887913"/>
          <p14:tracePt t="81555" x="4357688" y="4906963"/>
          <p14:tracePt t="81563" x="4303713" y="4906963"/>
          <p14:tracePt t="81571" x="4248150" y="4906963"/>
          <p14:tracePt t="81579" x="4184650" y="4906963"/>
          <p14:tracePt t="81587" x="4111625" y="4906963"/>
          <p14:tracePt t="81595" x="4002088" y="4906963"/>
          <p14:tracePt t="81603" x="3838575" y="4906963"/>
          <p14:tracePt t="81611" x="3692525" y="4906963"/>
          <p14:tracePt t="81620" x="3500438" y="4906963"/>
          <p14:tracePt t="81628" x="3273425" y="4906963"/>
          <p14:tracePt t="81634" x="3081338" y="4906963"/>
          <p14:tracePt t="81643" x="2852738" y="4906963"/>
          <p14:tracePt t="81651" x="2662238" y="4906963"/>
          <p14:tracePt t="81659" x="2462213" y="4906963"/>
          <p14:tracePt t="81667" x="2297113" y="4906963"/>
          <p14:tracePt t="81675" x="2151063" y="4906963"/>
          <p14:tracePt t="81683" x="2041525" y="4906963"/>
          <p14:tracePt t="81691" x="1951038" y="4906963"/>
          <p14:tracePt t="81699" x="1860550" y="4897438"/>
          <p14:tracePt t="81708" x="1758950" y="4897438"/>
          <p14:tracePt t="81715" x="1722438" y="4897438"/>
          <p14:tracePt t="81731" x="1668463" y="4897438"/>
          <p14:tracePt t="81749" x="1649413" y="4897438"/>
          <p14:tracePt t="81763" x="1622425" y="4897438"/>
          <p14:tracePt t="81771" x="1595438" y="4878388"/>
          <p14:tracePt t="81779" x="1585913" y="4878388"/>
          <p14:tracePt t="81795" x="1568450" y="4870450"/>
          <p14:tracePt t="81811" x="1549400" y="4860925"/>
          <p14:tracePt t="81819" x="1531938" y="4860925"/>
          <p14:tracePt t="81827" x="1485900" y="4833938"/>
          <p14:tracePt t="81835" x="1431925" y="4824413"/>
          <p14:tracePt t="81842" x="1403350" y="4814888"/>
          <p14:tracePt t="81851" x="1366838" y="4814888"/>
          <p14:tracePt t="81859" x="1339850" y="4805363"/>
          <p14:tracePt t="81867" x="1303338" y="4787900"/>
          <p14:tracePt t="81966" x="1312863" y="4787900"/>
          <p14:tracePt t="81971" x="1385888" y="4768850"/>
          <p14:tracePt t="81979" x="1439863" y="4768850"/>
          <p14:tracePt t="81987" x="1512888" y="4768850"/>
          <p14:tracePt t="81995" x="1622425" y="4768850"/>
          <p14:tracePt t="82003" x="1741488" y="4760913"/>
          <p14:tracePt t="82010" x="1868488" y="4760913"/>
          <p14:tracePt t="82019" x="2024063" y="4760913"/>
          <p14:tracePt t="82027" x="2206625" y="4760913"/>
          <p14:tracePt t="82035" x="2370138" y="4760913"/>
          <p14:tracePt t="82043" x="2570163" y="4760913"/>
          <p14:tracePt t="82051" x="2771775" y="4760913"/>
          <p14:tracePt t="82059" x="2990850" y="4760913"/>
          <p14:tracePt t="82078" x="3556000" y="4760913"/>
          <p14:tracePt t="82083" x="3883025" y="4760913"/>
          <p14:tracePt t="82092" x="4257675" y="4760913"/>
          <p14:tracePt t="82099" x="4822825" y="4732338"/>
          <p14:tracePt t="82109" x="5268913" y="4732338"/>
          <p14:tracePt t="82115" x="5789613" y="4732338"/>
          <p14:tracePt t="82125" x="6272213" y="4732338"/>
          <p14:tracePt t="82133" x="6681788" y="4732338"/>
          <p14:tracePt t="82141" x="7165975" y="4732338"/>
          <p14:tracePt t="82148" x="7539038" y="4732338"/>
          <p14:tracePt t="82155" x="7758113" y="4732338"/>
          <p14:tracePt t="82163" x="8059738" y="4732338"/>
          <p14:tracePt t="82171" x="8259763" y="4732338"/>
          <p14:tracePt t="82179" x="8423275" y="4732338"/>
          <p14:tracePt t="82187" x="8515350" y="4732338"/>
          <p14:tracePt t="82195" x="8615363" y="4705350"/>
          <p14:tracePt t="82203" x="8669338" y="4705350"/>
          <p14:tracePt t="82210" x="8688388" y="4687888"/>
          <p14:tracePt t="82244" x="8697913" y="4678363"/>
          <p14:tracePt t="82307" x="8697913" y="4668838"/>
          <p14:tracePt t="82324" x="8697913" y="4660900"/>
          <p14:tracePt t="82339" x="8697913" y="4651375"/>
          <p14:tracePt t="82347" x="8669338" y="4632325"/>
          <p14:tracePt t="82355" x="8615363" y="4632325"/>
          <p14:tracePt t="82363" x="8532813" y="4595813"/>
          <p14:tracePt t="82371" x="8423275" y="4568825"/>
          <p14:tracePt t="82379" x="8286750" y="4522788"/>
          <p14:tracePt t="82387" x="8159750" y="4495800"/>
          <p14:tracePt t="82395" x="7986713" y="4449763"/>
          <p14:tracePt t="82404" x="7804150" y="4386263"/>
          <p14:tracePt t="82414" x="7585075" y="4332288"/>
          <p14:tracePt t="82420" x="7385050" y="4268788"/>
          <p14:tracePt t="82430" x="7219950" y="4213225"/>
          <p14:tracePt t="82437" x="7056438" y="4149725"/>
          <p14:tracePt t="82445" x="6919913" y="4086225"/>
          <p14:tracePt t="82451" x="6800850" y="4013200"/>
          <p14:tracePt t="82459" x="6700838" y="3948113"/>
          <p14:tracePt t="82467" x="6627813" y="3848100"/>
          <p14:tracePt t="82476" x="6591300" y="3775075"/>
          <p14:tracePt t="82483" x="6564313" y="3665538"/>
          <p14:tracePt t="82492" x="6564313" y="3592513"/>
          <p14:tracePt t="82499" x="6537325" y="3492500"/>
          <p14:tracePt t="82509" x="6537325" y="3382963"/>
          <p14:tracePt t="82515" x="6537325" y="3309938"/>
          <p14:tracePt t="82525" x="6537325" y="3236913"/>
          <p14:tracePt t="82531" x="6537325" y="3127375"/>
          <p14:tracePt t="82541" x="6518275" y="3036888"/>
          <p14:tracePt t="82547" x="6508750" y="2917825"/>
          <p14:tracePt t="82555" x="6454775" y="2836863"/>
          <p14:tracePt t="82563" x="6408738" y="2763838"/>
          <p14:tracePt t="82571" x="6345238" y="2671763"/>
          <p14:tracePt t="82579" x="6291263" y="2608263"/>
          <p14:tracePt t="82587" x="6235700" y="2525713"/>
          <p14:tracePt t="82595" x="6199188" y="2481263"/>
          <p14:tracePt t="82603" x="6153150" y="2435225"/>
          <p14:tracePt t="82612" x="6080125" y="2362200"/>
          <p14:tracePt t="82619" x="6053138" y="2335213"/>
          <p14:tracePt t="82627" x="6043613" y="2325688"/>
          <p14:tracePt t="82635" x="6026150" y="2306638"/>
          <p14:tracePt t="82642" x="6007100" y="2289175"/>
          <p14:tracePt t="82844" x="6007100" y="2243138"/>
          <p14:tracePt t="82851" x="6007100" y="2225675"/>
          <p14:tracePt t="82867" x="6007100" y="2197100"/>
          <p14:tracePt t="82875" x="5999163" y="2160588"/>
          <p14:tracePt t="82883" x="5972175" y="2125663"/>
          <p14:tracePt t="82891" x="5972175" y="2116138"/>
          <p14:tracePt t="82899" x="5953125" y="2089150"/>
          <p14:tracePt t="82908" x="5916613" y="2043113"/>
          <p14:tracePt t="82915" x="5899150" y="2024063"/>
          <p14:tracePt t="82925" x="5853113" y="1987550"/>
          <p14:tracePt t="82931" x="5843588" y="1979613"/>
          <p14:tracePt t="82941" x="5826125" y="1960563"/>
          <p14:tracePt t="82947" x="5807075" y="1933575"/>
          <p14:tracePt t="82955" x="5797550" y="1924050"/>
          <p14:tracePt t="82963" x="5780088" y="1906588"/>
          <p14:tracePt t="82971" x="5770563" y="1887538"/>
          <p14:tracePt t="82979" x="5761038" y="1878013"/>
          <p14:tracePt t="82987" x="5734050" y="1851025"/>
          <p14:tracePt t="82995" x="5724525" y="1841500"/>
          <p14:tracePt t="83084" x="5724525" y="1833563"/>
          <p14:tracePt t="83091" x="5724525" y="1814513"/>
          <p14:tracePt t="83107" x="5724525" y="1797050"/>
          <p14:tracePt t="83115" x="5734050" y="1787525"/>
          <p14:tracePt t="83139" x="5743575" y="1768475"/>
          <p14:tracePt t="83205" x="5680075" y="1778000"/>
          <p14:tracePt t="83214" x="5588000" y="1797050"/>
          <p14:tracePt t="83219" x="5441950" y="1824038"/>
          <p14:tracePt t="83227" x="5278438" y="1841500"/>
          <p14:tracePt t="83235" x="5141913" y="1851025"/>
          <p14:tracePt t="83242" x="4978400" y="1897063"/>
          <p14:tracePt t="83251" x="4849813" y="1897063"/>
          <p14:tracePt t="83258" x="4722813" y="1897063"/>
          <p14:tracePt t="83267" x="4576763" y="1897063"/>
          <p14:tracePt t="83275" x="4430713" y="1897063"/>
          <p14:tracePt t="83282" x="4267200" y="1897063"/>
          <p14:tracePt t="83291" x="4102100" y="1897063"/>
          <p14:tracePt t="83299" x="3911600" y="1897063"/>
          <p14:tracePt t="83307" x="3819525" y="1897063"/>
          <p14:tracePt t="83315" x="3692525" y="1897063"/>
          <p14:tracePt t="83324" x="3563938" y="1897063"/>
          <p14:tracePt t="83331" x="3455988" y="1897063"/>
          <p14:tracePt t="83341" x="3346450" y="1897063"/>
          <p14:tracePt t="83347" x="3217863" y="1897063"/>
          <p14:tracePt t="83355" x="3100388" y="1897063"/>
          <p14:tracePt t="83363" x="2981325" y="1897063"/>
          <p14:tracePt t="83371" x="2881313" y="1897063"/>
          <p14:tracePt t="83379" x="2789238" y="1897063"/>
          <p14:tracePt t="83387" x="2735263" y="1897063"/>
          <p14:tracePt t="83395" x="2698750" y="1897063"/>
          <p14:tracePt t="83403" x="2679700" y="1897063"/>
          <p14:tracePt t="83539" x="2735263" y="1897063"/>
          <p14:tracePt t="83547" x="2852738" y="1924050"/>
          <p14:tracePt t="83556" x="2998788" y="1970088"/>
          <p14:tracePt t="83563" x="3181350" y="1987550"/>
          <p14:tracePt t="83571" x="3419475" y="2024063"/>
          <p14:tracePt t="83579" x="3738563" y="2079625"/>
          <p14:tracePt t="83586" x="4084638" y="2106613"/>
          <p14:tracePt t="83595" x="4403725" y="2160588"/>
          <p14:tracePt t="83603" x="4795838" y="2206625"/>
          <p14:tracePt t="83611" x="5151438" y="2270125"/>
          <p14:tracePt t="83619" x="5461000" y="2289175"/>
          <p14:tracePt t="83627" x="5843588" y="2306638"/>
          <p14:tracePt t="83636" x="6108700" y="2306638"/>
          <p14:tracePt t="83644" x="6435725" y="2306638"/>
          <p14:tracePt t="83651" x="6600825" y="2306638"/>
          <p14:tracePt t="83658" x="6727825" y="2306638"/>
          <p14:tracePt t="83667" x="6837363" y="2306638"/>
          <p14:tracePt t="83675" x="6900863" y="2306638"/>
          <p14:tracePt t="83683" x="6937375" y="2306638"/>
          <p14:tracePt t="83691" x="6946900" y="2298700"/>
          <p14:tracePt t="83804" x="6937375" y="2298700"/>
          <p14:tracePt t="83813" x="6929438" y="2298700"/>
          <p14:tracePt t="83822" x="6919913" y="2306638"/>
          <p14:tracePt t="83827" x="6883400" y="2316163"/>
          <p14:tracePt t="83836" x="6864350" y="2316163"/>
          <p14:tracePt t="83843" x="6837363" y="2335213"/>
          <p14:tracePt t="83859" x="6819900" y="2335213"/>
          <p14:tracePt t="83867" x="6810375" y="2335213"/>
          <p14:tracePt t="83875" x="6800850" y="2343150"/>
          <p14:tracePt t="83883" x="6773863" y="2343150"/>
          <p14:tracePt t="83891" x="6754813" y="2343150"/>
          <p14:tracePt t="83899" x="6718300" y="2343150"/>
          <p14:tracePt t="83908" x="6681788" y="2343150"/>
          <p14:tracePt t="83915" x="6610350" y="2343150"/>
          <p14:tracePt t="83925" x="6554788" y="2343150"/>
          <p14:tracePt t="83931" x="6472238" y="2343150"/>
          <p14:tracePt t="83941" x="6418263" y="2343150"/>
          <p14:tracePt t="83947" x="6345238" y="2325688"/>
          <p14:tracePt t="83955" x="6254750" y="2325688"/>
          <p14:tracePt t="83963" x="6162675" y="2325688"/>
          <p14:tracePt t="83971" x="6043613" y="2316163"/>
          <p14:tracePt t="83979" x="5935663" y="2316163"/>
          <p14:tracePt t="83987" x="5826125" y="2316163"/>
          <p14:tracePt t="83995" x="5734050" y="2316163"/>
          <p14:tracePt t="84003" x="5680075" y="2316163"/>
          <p14:tracePt t="84011" x="5588000" y="2316163"/>
          <p14:tracePt t="84019" x="5561013" y="2316163"/>
          <p14:tracePt t="84027" x="5514975" y="2316163"/>
          <p14:tracePt t="84036" x="5507038" y="2316163"/>
          <p14:tracePt t="84042" x="5497513" y="2306638"/>
          <p14:tracePt t="84075" x="5497513" y="2298700"/>
          <p14:tracePt t="84091" x="5497513" y="2289175"/>
          <p14:tracePt t="84107" x="5497513" y="2279650"/>
          <p14:tracePt t="84115" x="5497513" y="2262188"/>
          <p14:tracePt t="84125" x="5497513" y="2252663"/>
          <p14:tracePt t="84131" x="5497513" y="2243138"/>
          <p14:tracePt t="84141" x="5497513" y="2225675"/>
          <p14:tracePt t="84155" x="5487988" y="2206625"/>
          <p14:tracePt t="84171" x="5470525" y="2206625"/>
          <p14:tracePt t="84179" x="5451475" y="2197100"/>
          <p14:tracePt t="84187" x="5434013" y="2197100"/>
          <p14:tracePt t="84195" x="5414963" y="2189163"/>
          <p14:tracePt t="84203" x="5378450" y="2189163"/>
          <p14:tracePt t="84211" x="5341938" y="2170113"/>
          <p14:tracePt t="84219" x="5334000" y="2170113"/>
          <p14:tracePt t="84227" x="5324475" y="2160588"/>
          <p14:tracePt t="84236" x="5297488" y="2152650"/>
          <p14:tracePt t="84275" x="5297488" y="2143125"/>
          <p14:tracePt t="84283" x="5297488" y="2133600"/>
          <p14:tracePt t="84307" x="5297488" y="2125663"/>
          <p14:tracePt t="84315" x="5297488" y="2116138"/>
          <p14:tracePt t="84323" x="5297488" y="2106613"/>
          <p14:tracePt t="84331" x="5297488" y="2097088"/>
          <p14:tracePt t="84341" x="5297488" y="2089150"/>
          <p14:tracePt t="84347" x="5297488" y="2079625"/>
          <p14:tracePt t="84379" x="5297488" y="2070100"/>
          <p14:tracePt t="84387" x="5297488" y="2060575"/>
          <p14:tracePt t="84395" x="5297488" y="2052638"/>
          <p14:tracePt t="84411" x="5297488" y="2043113"/>
          <p14:tracePt t="84419" x="5287963" y="2033588"/>
          <p14:tracePt t="84436" x="5278438" y="2024063"/>
          <p14:tracePt t="84443" x="5268913" y="2024063"/>
          <p14:tracePt t="84451" x="5260975" y="2024063"/>
          <p14:tracePt t="84459" x="5241925" y="2006600"/>
          <p14:tracePt t="84534" x="5232400" y="1997075"/>
          <p14:tracePt t="84548" x="5232400" y="1987550"/>
          <p14:tracePt t="84563" x="5232400" y="1979613"/>
          <p14:tracePt t="84571" x="5232400" y="1970088"/>
          <p14:tracePt t="84595" x="5232400" y="1960563"/>
          <p14:tracePt t="84611" x="5232400" y="1951038"/>
          <p14:tracePt t="84871" x="5214938" y="1951038"/>
          <p14:tracePt t="84876" x="5195888" y="1951038"/>
          <p14:tracePt t="84883" x="5168900" y="1951038"/>
          <p14:tracePt t="84901" x="5132388" y="1951038"/>
          <p14:tracePt t="84911" x="5122863" y="1951038"/>
          <p14:tracePt t="85071" x="5114925" y="1960563"/>
          <p14:tracePt t="85080" x="5105400" y="1970088"/>
          <p14:tracePt t="85089" x="5095875" y="1970088"/>
          <p14:tracePt t="85093" x="5086350" y="1970088"/>
          <p14:tracePt t="85100" x="5068888" y="1979613"/>
          <p14:tracePt t="85108" x="5041900" y="1979613"/>
          <p14:tracePt t="85116" x="5022850" y="1987550"/>
          <p14:tracePt t="85130" x="5014913" y="1997075"/>
          <p14:tracePt t="85132" x="5005388" y="1997075"/>
          <p14:tracePt t="85493" x="4995863" y="1997075"/>
          <p14:tracePt t="85515" x="5005388" y="1987550"/>
          <p14:tracePt t="85523" x="5022850" y="1970088"/>
          <p14:tracePt t="85531" x="5032375" y="1970088"/>
          <p14:tracePt t="85540" x="5032375" y="1960563"/>
          <p14:tracePt t="85547" x="5059363" y="1960563"/>
          <p14:tracePt t="85558" x="5068888" y="1951038"/>
          <p14:tracePt t="85563" x="5078413" y="1951038"/>
          <p14:tracePt t="85571" x="5086350" y="1951038"/>
          <p14:tracePt t="85579" x="5105400" y="1951038"/>
          <p14:tracePt t="85587" x="5114925" y="1943100"/>
          <p14:tracePt t="85611" x="5114925" y="1933575"/>
          <p14:tracePt t="85700" x="5122863" y="1924050"/>
          <p14:tracePt t="85710" x="5151438" y="1914525"/>
          <p14:tracePt t="85719" x="5159375" y="1906588"/>
          <p14:tracePt t="85726" x="5195888" y="1897063"/>
          <p14:tracePt t="85731" x="5205413" y="1887538"/>
          <p14:tracePt t="85742" x="5214938" y="1878013"/>
          <p14:tracePt t="85758" x="5224463" y="1870075"/>
          <p14:tracePt t="85827" x="5224463" y="1860550"/>
          <p14:tracePt t="86061" x="5232400" y="1851025"/>
          <p14:tracePt t="86067" x="5232400" y="1841500"/>
          <p14:tracePt t="86075" x="5241925" y="1804988"/>
          <p14:tracePt t="86083" x="5241925" y="1787525"/>
          <p14:tracePt t="86091" x="5251450" y="1751013"/>
          <p14:tracePt t="86099" x="5260975" y="1731963"/>
          <p14:tracePt t="86107" x="5287963" y="1714500"/>
          <p14:tracePt t="86115" x="5287963" y="1704975"/>
          <p14:tracePt t="86124" x="5297488" y="1697038"/>
          <p14:tracePt t="86131" x="5305425" y="1660525"/>
          <p14:tracePt t="86147" x="5314950" y="1651000"/>
          <p14:tracePt t="86364" x="5314950" y="1660525"/>
          <p14:tracePt t="86375" x="5314950" y="1668463"/>
          <p14:tracePt t="86383" x="5314950" y="1697038"/>
          <p14:tracePt t="86388" x="5287963" y="1724025"/>
          <p14:tracePt t="86396" x="5278438" y="1741488"/>
          <p14:tracePt t="86403" x="5268913" y="1760538"/>
          <p14:tracePt t="86411" x="5268913" y="1797050"/>
          <p14:tracePt t="86419" x="5260975" y="1814513"/>
          <p14:tracePt t="86435" x="5260975" y="1833563"/>
          <p14:tracePt t="86451" x="5260975" y="1841500"/>
          <p14:tracePt t="86467" x="5260975" y="1851025"/>
          <p14:tracePt t="86491" x="5268913" y="1860550"/>
          <p14:tracePt t="86499" x="5287963" y="1860550"/>
          <p14:tracePt t="86509" x="5334000" y="1860550"/>
          <p14:tracePt t="86515" x="5368925" y="1860550"/>
          <p14:tracePt t="86524" x="5424488" y="1860550"/>
          <p14:tracePt t="86531" x="5451475" y="1870075"/>
          <p14:tracePt t="86541" x="5470525" y="1878013"/>
          <p14:tracePt t="86547" x="5487988" y="1878013"/>
          <p14:tracePt t="86557" x="5497513" y="1887538"/>
          <p14:tracePt t="86611" x="5507038" y="1897063"/>
          <p14:tracePt t="86627" x="5514975" y="1924050"/>
          <p14:tracePt t="86642" x="5524500" y="1933575"/>
          <p14:tracePt t="86658" x="5534025" y="1943100"/>
          <p14:tracePt t="86788" x="5534025" y="1951038"/>
          <p14:tracePt t="86803" x="5534025" y="1960563"/>
          <p14:tracePt t="86987" x="5534025" y="1951038"/>
          <p14:tracePt t="87348" x="5487988" y="1970088"/>
          <p14:tracePt t="87355" x="5441950" y="1979613"/>
          <p14:tracePt t="87363" x="5414963" y="1987550"/>
          <p14:tracePt t="87371" x="5387975" y="1997075"/>
          <p14:tracePt t="87379" x="5368925" y="2016125"/>
          <p14:tracePt t="87387" x="5360988" y="2024063"/>
          <p14:tracePt t="87395" x="5351463" y="2033588"/>
          <p14:tracePt t="87483" x="5351463" y="2060575"/>
          <p14:tracePt t="87491" x="5360988" y="2060575"/>
          <p14:tracePt t="87499" x="5368925" y="2060575"/>
          <p14:tracePt t="87509" x="5378450" y="2070100"/>
          <p14:tracePt t="87524" x="5397500" y="2070100"/>
          <p14:tracePt t="87541" x="5405438" y="2070100"/>
          <p14:tracePt t="87563" x="5414963" y="2079625"/>
          <p14:tracePt t="87587" x="5424488" y="2097088"/>
          <p14:tracePt t="87595" x="5434013" y="2097088"/>
          <p14:tracePt t="87603" x="5441950" y="2116138"/>
          <p14:tracePt t="87610" x="5451475" y="2125663"/>
          <p14:tracePt t="87619" x="5470525" y="2152650"/>
          <p14:tracePt t="87635" x="5497513" y="2160588"/>
          <p14:tracePt t="87643" x="5514975" y="2170113"/>
          <p14:tracePt t="87650" x="5551488" y="2170113"/>
          <p14:tracePt t="87659" x="5588000" y="2170113"/>
          <p14:tracePt t="87667" x="5616575" y="2197100"/>
          <p14:tracePt t="87675" x="5670550" y="2206625"/>
          <p14:tracePt t="87683" x="5697538" y="2206625"/>
          <p14:tracePt t="87691" x="5716588" y="2206625"/>
          <p14:tracePt t="87826" x="5734050" y="2206625"/>
          <p14:tracePt t="87843" x="5743575" y="2206625"/>
          <p14:tracePt t="88035" x="5761038" y="2206625"/>
          <p14:tracePt t="88043" x="5797550" y="2206625"/>
          <p14:tracePt t="88051" x="5853113" y="2206625"/>
          <p14:tracePt t="88074" x="6318250" y="2398713"/>
          <p14:tracePt t="88083" x="6645275" y="2481263"/>
          <p14:tracePt t="88091" x="7119938" y="2571750"/>
          <p14:tracePt t="88099" x="7721600" y="2625725"/>
          <p14:tracePt t="88108" x="8269288" y="2717800"/>
          <p14:tracePt t="88115" x="8734425" y="27908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ja-JP" sz="3800"/>
              <a:t>Metrics of Direct interconnection network</a:t>
            </a:r>
            <a:r>
              <a:rPr lang="ja-JP" altLang="en-US" sz="3800"/>
              <a:t>（</a:t>
            </a:r>
            <a:r>
              <a:rPr lang="en-US" altLang="ja-JP" sz="3800"/>
              <a:t>D and </a:t>
            </a:r>
            <a:r>
              <a:rPr lang="ja-JP" altLang="en-US" sz="3800"/>
              <a:t>ｄ）</a:t>
            </a:r>
          </a:p>
        </p:txBody>
      </p:sp>
      <p:sp>
        <p:nvSpPr>
          <p:cNvPr id="11267" name="Rectangle 3"/>
          <p:cNvSpPr>
            <a:spLocks noGrp="1" noChangeArrowheads="1"/>
          </p:cNvSpPr>
          <p:nvPr>
            <p:ph type="body" idx="1"/>
          </p:nvPr>
        </p:nvSpPr>
        <p:spPr>
          <a:xfrm>
            <a:off x="495300" y="1417638"/>
            <a:ext cx="8229600" cy="4530725"/>
          </a:xfrm>
        </p:spPr>
        <p:txBody>
          <a:bodyPr/>
          <a:lstStyle/>
          <a:p>
            <a:pPr>
              <a:lnSpc>
                <a:spcPct val="90000"/>
              </a:lnSpc>
            </a:pPr>
            <a:r>
              <a:rPr lang="en-US" altLang="ja-JP" dirty="0"/>
              <a:t>Diameter</a:t>
            </a:r>
            <a:r>
              <a:rPr lang="ja-JP" altLang="en-US" dirty="0"/>
              <a:t>：</a:t>
            </a:r>
            <a:r>
              <a:rPr lang="en-US" altLang="ja-JP" dirty="0"/>
              <a:t>D</a:t>
            </a:r>
          </a:p>
          <a:p>
            <a:pPr lvl="1">
              <a:lnSpc>
                <a:spcPct val="90000"/>
              </a:lnSpc>
            </a:pPr>
            <a:r>
              <a:rPr lang="en-US" altLang="ja-JP" dirty="0"/>
              <a:t>Number of hops between most distant two nodes through the minimal path</a:t>
            </a:r>
          </a:p>
          <a:p>
            <a:pPr lvl="1">
              <a:lnSpc>
                <a:spcPct val="90000"/>
              </a:lnSpc>
            </a:pPr>
            <a:r>
              <a:rPr lang="en-US" altLang="ja-JP" dirty="0"/>
              <a:t>ASPL(Average Shortest Path Length)</a:t>
            </a:r>
          </a:p>
          <a:p>
            <a:pPr>
              <a:lnSpc>
                <a:spcPct val="90000"/>
              </a:lnSpc>
            </a:pPr>
            <a:r>
              <a:rPr lang="en-US" altLang="ja-JP" dirty="0"/>
              <a:t>degree: d</a:t>
            </a:r>
          </a:p>
          <a:p>
            <a:pPr lvl="1">
              <a:lnSpc>
                <a:spcPct val="90000"/>
              </a:lnSpc>
            </a:pPr>
            <a:r>
              <a:rPr lang="en-US" altLang="ja-JP" dirty="0"/>
              <a:t>The largest number of  links per a node.</a:t>
            </a:r>
          </a:p>
          <a:p>
            <a:pPr>
              <a:lnSpc>
                <a:spcPct val="90000"/>
              </a:lnSpc>
            </a:pPr>
            <a:r>
              <a:rPr lang="en-US" altLang="ja-JP" dirty="0"/>
              <a:t>D represents performance and </a:t>
            </a:r>
            <a:r>
              <a:rPr lang="ja-JP" altLang="en-US" dirty="0"/>
              <a:t>ｄ </a:t>
            </a:r>
            <a:r>
              <a:rPr lang="en-US" altLang="ja-JP" dirty="0"/>
              <a:t>represents cost</a:t>
            </a:r>
          </a:p>
          <a:p>
            <a:pPr lvl="1">
              <a:lnSpc>
                <a:spcPct val="90000"/>
              </a:lnSpc>
              <a:buFont typeface="Wingdings" panose="05000000000000000000" pitchFamily="2" charset="2"/>
              <a:buNone/>
            </a:pPr>
            <a:r>
              <a:rPr lang="en-US" altLang="ja-JP" dirty="0"/>
              <a:t> Recent trends: </a:t>
            </a:r>
          </a:p>
          <a:p>
            <a:pPr lvl="2">
              <a:lnSpc>
                <a:spcPct val="90000"/>
              </a:lnSpc>
              <a:buFont typeface="Wingdings" panose="05000000000000000000" pitchFamily="2" charset="2"/>
              <a:buNone/>
            </a:pPr>
            <a:r>
              <a:rPr lang="en-US" altLang="ja-JP" dirty="0"/>
              <a:t>Performance: Throughput</a:t>
            </a:r>
          </a:p>
          <a:p>
            <a:pPr lvl="2">
              <a:lnSpc>
                <a:spcPct val="90000"/>
              </a:lnSpc>
              <a:buFont typeface="Wingdings" panose="05000000000000000000" pitchFamily="2" charset="2"/>
              <a:buNone/>
            </a:pPr>
            <a:r>
              <a:rPr lang="en-US" altLang="ja-JP" dirty="0"/>
              <a:t>Cost: The number of long links</a:t>
            </a:r>
          </a:p>
        </p:txBody>
      </p:sp>
      <p:pic>
        <p:nvPicPr>
          <p:cNvPr id="2" name="オーディオ 1">
            <a:hlinkClick r:id="" action="ppaction://media"/>
            <a:extLst>
              <a:ext uri="{FF2B5EF4-FFF2-40B4-BE49-F238E27FC236}">
                <a16:creationId xmlns:a16="http://schemas.microsoft.com/office/drawing/2014/main" id="{98028A60-B45E-4B14-8580-380DAB881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29"/>
    </mc:Choice>
    <mc:Fallback xmlns="">
      <p:transition spd="slow" advTm="6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7" x="8715375" y="3519488"/>
          <p14:tracePt t="623" x="8551863" y="3446463"/>
          <p14:tracePt t="631" x="8451850" y="3382963"/>
          <p14:tracePt t="639" x="8405813" y="3382963"/>
          <p14:tracePt t="647" x="8359775" y="3338513"/>
          <p14:tracePt t="655" x="8342313" y="3319463"/>
          <p14:tracePt t="663" x="8323263" y="3302000"/>
          <p14:tracePt t="671" x="8305800" y="3292475"/>
          <p14:tracePt t="687" x="8296275" y="3282950"/>
          <p14:tracePt t="704" x="8286750" y="3273425"/>
          <p14:tracePt t="720" x="8269288" y="3273425"/>
          <p14:tracePt t="727" x="8250238" y="3255963"/>
          <p14:tracePt t="737" x="8240713" y="3246438"/>
          <p14:tracePt t="745" x="8223250" y="3236913"/>
          <p14:tracePt t="753" x="8186738" y="3219450"/>
          <p14:tracePt t="760" x="8159750" y="3200400"/>
          <p14:tracePt t="767" x="8123238" y="3173413"/>
          <p14:tracePt t="776" x="8086725" y="3127375"/>
          <p14:tracePt t="784" x="8067675" y="3100388"/>
          <p14:tracePt t="792" x="8040688" y="3082925"/>
          <p14:tracePt t="800" x="8023225" y="3046413"/>
          <p14:tracePt t="808" x="7994650" y="3017838"/>
          <p14:tracePt t="816" x="7977188" y="3000375"/>
          <p14:tracePt t="824" x="7950200" y="2982913"/>
          <p14:tracePt t="832" x="7940675" y="2963863"/>
          <p14:tracePt t="840" x="7921625" y="2946400"/>
          <p14:tracePt t="855" x="7904163" y="2917825"/>
          <p14:tracePt t="863" x="7894638" y="2917825"/>
          <p14:tracePt t="871" x="7885113" y="2909888"/>
          <p14:tracePt t="895" x="7885113" y="2900363"/>
          <p14:tracePt t="1232" x="7885113" y="2890838"/>
          <p14:tracePt t="1240" x="7885113" y="2817813"/>
          <p14:tracePt t="1249" x="7885113" y="2763838"/>
          <p14:tracePt t="1255" x="7885113" y="2708275"/>
          <p14:tracePt t="1263" x="7885113" y="2662238"/>
          <p14:tracePt t="1271" x="7885113" y="2589213"/>
          <p14:tracePt t="1279" x="7885113" y="2562225"/>
          <p14:tracePt t="1287" x="7885113" y="2481263"/>
          <p14:tracePt t="1295" x="7885113" y="2425700"/>
          <p14:tracePt t="1303" x="7885113" y="2398713"/>
          <p14:tracePt t="1312" x="7858125" y="2335213"/>
          <p14:tracePt t="1320" x="7850188" y="2316163"/>
          <p14:tracePt t="1329" x="7850188" y="2306638"/>
          <p14:tracePt t="1336" x="7840663" y="2298700"/>
          <p14:tracePt t="8591" x="7648575" y="2362200"/>
          <p14:tracePt t="8599" x="7429500" y="2489200"/>
          <p14:tracePt t="8607" x="7265988" y="2535238"/>
          <p14:tracePt t="8615" x="7083425" y="2535238"/>
          <p14:tracePt t="8623" x="6900863" y="2535238"/>
          <p14:tracePt t="8631" x="6718300" y="2535238"/>
          <p14:tracePt t="8639" x="6610350" y="2535238"/>
          <p14:tracePt t="8648" x="6500813" y="2535238"/>
          <p14:tracePt t="8656" x="6445250" y="2535238"/>
          <p14:tracePt t="8664" x="6408738" y="2535238"/>
          <p14:tracePt t="8672" x="6372225" y="2535238"/>
          <p14:tracePt t="8682" x="6345238" y="2535238"/>
          <p14:tracePt t="8720" x="6335713" y="2535238"/>
          <p14:tracePt t="8744" x="6308725" y="2535238"/>
          <p14:tracePt t="8752" x="6254750" y="2535238"/>
          <p14:tracePt t="8760" x="6208713" y="2535238"/>
          <p14:tracePt t="8769" x="6108700" y="2581275"/>
          <p14:tracePt t="8779" x="5999163" y="2581275"/>
          <p14:tracePt t="8784" x="5907088" y="2598738"/>
          <p14:tracePt t="8797" x="5816600" y="2598738"/>
          <p14:tracePt t="8800" x="5716588" y="2598738"/>
          <p14:tracePt t="8811" x="5661025" y="2598738"/>
          <p14:tracePt t="8816" x="5624513" y="2598738"/>
          <p14:tracePt t="8824" x="5580063" y="2598738"/>
          <p14:tracePt t="8832" x="5570538" y="2598738"/>
          <p14:tracePt t="8851" x="5561013" y="2598738"/>
          <p14:tracePt t="8856" x="5543550" y="2598738"/>
          <p14:tracePt t="8872" x="5524500" y="2598738"/>
          <p14:tracePt t="8882" x="5507038" y="2598738"/>
          <p14:tracePt t="8896" x="5405438" y="2571750"/>
          <p14:tracePt t="8903" x="5314950" y="2562225"/>
          <p14:tracePt t="8911" x="5214938" y="2544763"/>
          <p14:tracePt t="8919" x="5159375" y="2535238"/>
          <p14:tracePt t="8927" x="5032375" y="2508250"/>
          <p14:tracePt t="8935" x="4932363" y="2489200"/>
          <p14:tracePt t="8943" x="4803775" y="2481263"/>
          <p14:tracePt t="8951" x="4713288" y="2462213"/>
          <p14:tracePt t="8960" x="4667250" y="2462213"/>
          <p14:tracePt t="8967" x="4586288" y="2435225"/>
          <p14:tracePt t="8975" x="4484688" y="2425700"/>
          <p14:tracePt t="8983" x="4376738" y="2408238"/>
          <p14:tracePt t="8991" x="4284663" y="2371725"/>
          <p14:tracePt t="8999" x="4184650" y="2343150"/>
          <p14:tracePt t="9007" x="4094163" y="2343150"/>
          <p14:tracePt t="9015" x="4011613" y="2289175"/>
          <p14:tracePt t="9023" x="3938588" y="2289175"/>
          <p14:tracePt t="9031" x="3819525" y="2262188"/>
          <p14:tracePt t="9039" x="3746500" y="2233613"/>
          <p14:tracePt t="9047" x="3665538" y="2206625"/>
          <p14:tracePt t="9055" x="3573463" y="2189163"/>
          <p14:tracePt t="9064" x="3509963" y="2152650"/>
          <p14:tracePt t="9071" x="3463925" y="2133600"/>
          <p14:tracePt t="9080" x="3419475" y="2106613"/>
          <p14:tracePt t="9088" x="3400425" y="2097088"/>
          <p14:tracePt t="9096" x="3363913" y="2089150"/>
          <p14:tracePt t="9689" x="3363913" y="2079625"/>
          <p14:tracePt t="9715" x="3363913" y="2070100"/>
          <p14:tracePt t="9720" x="3363913" y="2052638"/>
          <p14:tracePt t="9728" x="3382963" y="2006600"/>
          <p14:tracePt t="9737" x="3390900" y="1970088"/>
          <p14:tracePt t="9745" x="3400425" y="1970088"/>
          <p14:tracePt t="9753" x="3400425" y="1951038"/>
          <p14:tracePt t="9762" x="3409950" y="1914525"/>
          <p14:tracePt t="9769" x="3427413" y="1906588"/>
          <p14:tracePt t="9785" x="3436938" y="1906588"/>
          <p14:tracePt t="10009" x="3427413" y="1906588"/>
          <p14:tracePt t="10015" x="3400425" y="1914525"/>
          <p14:tracePt t="10023" x="3390900" y="1924050"/>
          <p14:tracePt t="10039" x="3382963" y="1924050"/>
          <p14:tracePt t="10047" x="3373438" y="1933575"/>
          <p14:tracePt t="10055" x="3363913" y="1933575"/>
          <p14:tracePt t="10063" x="3354388" y="1933575"/>
          <p14:tracePt t="10087" x="3346450" y="1951038"/>
          <p14:tracePt t="10128" x="3336925" y="1960563"/>
          <p14:tracePt t="10257" x="3317875" y="1960563"/>
          <p14:tracePt t="10273" x="3309938" y="1970088"/>
          <p14:tracePt t="10280" x="3300413" y="1979613"/>
          <p14:tracePt t="10305" x="3281363" y="1997075"/>
          <p14:tracePt t="10313" x="3273425" y="2006600"/>
          <p14:tracePt t="10330" x="3263900" y="2016125"/>
          <p14:tracePt t="10344" x="3254375" y="2016125"/>
          <p14:tracePt t="10354" x="3244850" y="2016125"/>
          <p14:tracePt t="10362" x="3227388" y="2033588"/>
          <p14:tracePt t="10378" x="3217863" y="2043113"/>
          <p14:tracePt t="10401" x="3208338" y="2052638"/>
          <p14:tracePt t="10600" x="3200400" y="2060575"/>
          <p14:tracePt t="10609" x="3181350" y="2079625"/>
          <p14:tracePt t="10617" x="3171825" y="2089150"/>
          <p14:tracePt t="10624" x="3144838" y="2097088"/>
          <p14:tracePt t="10632" x="3127375" y="2106613"/>
          <p14:tracePt t="10640" x="3108325" y="2125663"/>
          <p14:tracePt t="10649" x="3100388" y="2125663"/>
          <p14:tracePt t="10656" x="3081338" y="2133600"/>
          <p14:tracePt t="10777" x="3071813" y="2143125"/>
          <p14:tracePt t="11001" x="3071813" y="2125663"/>
          <p14:tracePt t="11009" x="3071813" y="2116138"/>
          <p14:tracePt t="11018" x="3054350" y="2097088"/>
          <p14:tracePt t="11032" x="3035300" y="2079625"/>
          <p14:tracePt t="11047" x="2998788" y="2052638"/>
          <p14:tracePt t="11055" x="2998788" y="2043113"/>
          <p14:tracePt t="11063" x="2981325" y="2024063"/>
          <p14:tracePt t="11071" x="2971800" y="2016125"/>
          <p14:tracePt t="11079" x="2944813" y="1997075"/>
          <p14:tracePt t="11087" x="2935288" y="1979613"/>
          <p14:tracePt t="11103" x="2917825" y="1970088"/>
          <p14:tracePt t="11120" x="2908300" y="1960563"/>
          <p14:tracePt t="11473" x="2908300" y="1951038"/>
          <p14:tracePt t="11481" x="2908300" y="1943100"/>
          <p14:tracePt t="11490" x="2908300" y="1933575"/>
          <p14:tracePt t="11513" x="2908300" y="1924050"/>
          <p14:tracePt t="11601" x="2881313" y="1914525"/>
          <p14:tracePt t="11609" x="2835275" y="1914525"/>
          <p14:tracePt t="11618" x="2798763" y="1914525"/>
          <p14:tracePt t="11628" x="2735263" y="1933575"/>
          <p14:tracePt t="11631" x="2635250" y="1960563"/>
          <p14:tracePt t="11640" x="2579688" y="1979613"/>
          <p14:tracePt t="11648" x="2543175" y="1987550"/>
          <p14:tracePt t="11657" x="2489200" y="1987550"/>
          <p14:tracePt t="11664" x="2452688" y="1987550"/>
          <p14:tracePt t="11673" x="2425700" y="1987550"/>
          <p14:tracePt t="11681" x="2397125" y="1987550"/>
          <p14:tracePt t="11688" x="2379663" y="1987550"/>
          <p14:tracePt t="11696" x="2370138" y="1987550"/>
          <p14:tracePt t="11704" x="2360613" y="1987550"/>
          <p14:tracePt t="11712" x="2333625" y="1987550"/>
          <p14:tracePt t="11720" x="2324100" y="1987550"/>
          <p14:tracePt t="11729" x="2316163" y="1987550"/>
          <p14:tracePt t="11744" x="2297113" y="1987550"/>
          <p14:tracePt t="11752" x="2287588" y="1987550"/>
          <p14:tracePt t="11768" x="2279650" y="1987550"/>
          <p14:tracePt t="11778" x="2270125" y="1987550"/>
          <p14:tracePt t="11784" x="2251075" y="1987550"/>
          <p14:tracePt t="11794" x="2243138" y="1987550"/>
          <p14:tracePt t="11833" x="2233613" y="1987550"/>
          <p14:tracePt t="12313" x="2224088" y="1987550"/>
          <p14:tracePt t="12323" x="2224088" y="1979613"/>
          <p14:tracePt t="12329" x="2224088" y="1970088"/>
          <p14:tracePt t="12337" x="2233613" y="1960563"/>
          <p14:tracePt t="12351" x="2260600" y="1943100"/>
          <p14:tracePt t="12360" x="2270125" y="1933575"/>
          <p14:tracePt t="12367" x="2287588" y="1924050"/>
          <p14:tracePt t="12375" x="2306638" y="1914525"/>
          <p14:tracePt t="12383" x="2343150" y="1897063"/>
          <p14:tracePt t="12391" x="2379663" y="1870075"/>
          <p14:tracePt t="12399" x="2389188" y="1870075"/>
          <p14:tracePt t="12407" x="2425700" y="1860550"/>
          <p14:tracePt t="12415" x="2479675" y="1860550"/>
          <p14:tracePt t="12423" x="2543175" y="1860550"/>
          <p14:tracePt t="12431" x="2598738" y="1860550"/>
          <p14:tracePt t="12439" x="2662238" y="1833563"/>
          <p14:tracePt t="12447" x="2679700" y="1833563"/>
          <p14:tracePt t="12455" x="2708275" y="1833563"/>
          <p14:tracePt t="12463" x="2716213" y="1833563"/>
          <p14:tracePt t="12679" x="2708275" y="1841500"/>
          <p14:tracePt t="12687" x="2679700" y="1878013"/>
          <p14:tracePt t="12695" x="2652713" y="1897063"/>
          <p14:tracePt t="12703" x="2606675" y="1933575"/>
          <p14:tracePt t="12711" x="2543175" y="1951038"/>
          <p14:tracePt t="12719" x="2498725" y="1970088"/>
          <p14:tracePt t="12727" x="2433638" y="2006600"/>
          <p14:tracePt t="12736" x="2406650" y="2016125"/>
          <p14:tracePt t="12743" x="2360613" y="2024063"/>
          <p14:tracePt t="12751" x="2343150" y="2043113"/>
          <p14:tracePt t="12759" x="2333625" y="2043113"/>
          <p14:tracePt t="12825" x="2324100" y="2052638"/>
          <p14:tracePt t="12832" x="2297113" y="2052638"/>
          <p14:tracePt t="12841" x="2270125" y="2052638"/>
          <p14:tracePt t="12848" x="2233613" y="2060575"/>
          <p14:tracePt t="12856" x="2179638" y="2060575"/>
          <p14:tracePt t="12863" x="2143125" y="2070100"/>
          <p14:tracePt t="12871" x="2087563" y="2070100"/>
          <p14:tracePt t="12879" x="2041525" y="2097088"/>
          <p14:tracePt t="12887" x="2005013" y="2097088"/>
          <p14:tracePt t="12895" x="1978025" y="2097088"/>
          <p14:tracePt t="12903" x="1951038" y="2106613"/>
          <p14:tracePt t="12911" x="1931988" y="2106613"/>
          <p14:tracePt t="12919" x="1924050" y="2106613"/>
          <p14:tracePt t="12927" x="1905000" y="2116138"/>
          <p14:tracePt t="13000" x="1887538" y="2116138"/>
          <p14:tracePt t="13024" x="1868488" y="2125663"/>
          <p14:tracePt t="13032" x="1851025" y="2143125"/>
          <p14:tracePt t="13040" x="1841500" y="2152650"/>
          <p14:tracePt t="13048" x="1831975" y="2152650"/>
          <p14:tracePt t="13056" x="1824038" y="2170113"/>
          <p14:tracePt t="13072" x="1795463" y="2189163"/>
          <p14:tracePt t="13087" x="1795463" y="2197100"/>
          <p14:tracePt t="13112" x="1787525" y="2206625"/>
          <p14:tracePt t="13152" x="1795463" y="2233613"/>
          <p14:tracePt t="13162" x="1831975" y="2252663"/>
          <p14:tracePt t="13169" x="1878013" y="2262188"/>
          <p14:tracePt t="13178" x="1887538" y="2262188"/>
          <p14:tracePt t="13185" x="1914525" y="2289175"/>
          <p14:tracePt t="13197" x="1931988" y="2298700"/>
          <p14:tracePt t="13199" x="1960563" y="2306638"/>
          <p14:tracePt t="13207" x="1997075" y="2316163"/>
          <p14:tracePt t="13215" x="1997075" y="2325688"/>
          <p14:tracePt t="13223" x="2005013" y="2335213"/>
          <p14:tracePt t="13231" x="2014538" y="2335213"/>
          <p14:tracePt t="13295" x="2024063" y="2335213"/>
          <p14:tracePt t="13311" x="2033588" y="2335213"/>
          <p14:tracePt t="13319" x="2060575" y="2335213"/>
          <p14:tracePt t="13327" x="2078038" y="2335213"/>
          <p14:tracePt t="13335" x="2114550" y="2335213"/>
          <p14:tracePt t="13345" x="2160588" y="2335213"/>
          <p14:tracePt t="13351" x="2187575" y="2343150"/>
          <p14:tracePt t="13361" x="2243138" y="2352675"/>
          <p14:tracePt t="13367" x="2287588" y="2352675"/>
          <p14:tracePt t="13375" x="2343150" y="2379663"/>
          <p14:tracePt t="13383" x="2370138" y="2379663"/>
          <p14:tracePt t="13392" x="2397125" y="2379663"/>
          <p14:tracePt t="13399" x="2433638" y="2389188"/>
          <p14:tracePt t="13407" x="2470150" y="2389188"/>
          <p14:tracePt t="13415" x="2498725" y="2398713"/>
          <p14:tracePt t="13423" x="2516188" y="2398713"/>
          <p14:tracePt t="13431" x="2525713" y="2398713"/>
          <p14:tracePt t="13439" x="2533650" y="2398713"/>
          <p14:tracePt t="13447" x="2543175" y="2398713"/>
          <p14:tracePt t="13522" x="2562225" y="2398713"/>
          <p14:tracePt t="13545" x="2570163" y="2398713"/>
          <p14:tracePt t="13561" x="2579688" y="2398713"/>
          <p14:tracePt t="13569" x="2598738" y="2398713"/>
          <p14:tracePt t="13580" x="2616200" y="2398713"/>
          <p14:tracePt t="13584" x="2662238" y="2408238"/>
          <p14:tracePt t="13601" x="2689225" y="2435225"/>
          <p14:tracePt t="13610" x="2708275" y="2435225"/>
          <p14:tracePt t="13616" x="2716213" y="2435225"/>
          <p14:tracePt t="13624" x="2752725" y="2444750"/>
          <p14:tracePt t="13632" x="2762250" y="2444750"/>
          <p14:tracePt t="13656" x="2781300" y="2444750"/>
          <p14:tracePt t="13664" x="2789238" y="2444750"/>
          <p14:tracePt t="13672" x="2798763" y="2444750"/>
          <p14:tracePt t="13688" x="2808288" y="2444750"/>
          <p14:tracePt t="13769" x="2825750" y="2444750"/>
          <p14:tracePt t="13799" x="2835275" y="2444750"/>
          <p14:tracePt t="13815" x="2852738" y="2444750"/>
          <p14:tracePt t="13823" x="2862263" y="2444750"/>
          <p14:tracePt t="13857" x="2871788" y="2435225"/>
          <p14:tracePt t="13865" x="2881313" y="2435225"/>
          <p14:tracePt t="13881" x="2889250" y="2435225"/>
          <p14:tracePt t="13912" x="2898775" y="2435225"/>
          <p14:tracePt t="13929" x="2917825" y="2425700"/>
          <p14:tracePt t="13961" x="2925763" y="2425700"/>
          <p14:tracePt t="13968" x="2944813" y="2425700"/>
          <p14:tracePt t="13978" x="2954338" y="2425700"/>
          <p14:tracePt t="13984" x="2971800" y="2425700"/>
          <p14:tracePt t="13996" x="2998788" y="2425700"/>
          <p14:tracePt t="14000" x="3017838" y="2425700"/>
          <p14:tracePt t="14010" x="3044825" y="2425700"/>
          <p14:tracePt t="14016" x="3090863" y="2425700"/>
          <p14:tracePt t="14025" x="3117850" y="2425700"/>
          <p14:tracePt t="14032" x="3171825" y="2425700"/>
          <p14:tracePt t="14040" x="3217863" y="2435225"/>
          <p14:tracePt t="14048" x="3290888" y="2462213"/>
          <p14:tracePt t="14056" x="3354388" y="2471738"/>
          <p14:tracePt t="14064" x="3427413" y="2498725"/>
          <p14:tracePt t="14072" x="3509963" y="2517775"/>
          <p14:tracePt t="14080" x="3563938" y="2517775"/>
          <p14:tracePt t="14088" x="3636963" y="2525713"/>
          <p14:tracePt t="14095" x="3683000" y="2525713"/>
          <p14:tracePt t="14103" x="3709988" y="2525713"/>
          <p14:tracePt t="14111" x="3756025" y="2535238"/>
          <p14:tracePt t="14119" x="3783013" y="2535238"/>
          <p14:tracePt t="14127" x="3802063" y="2535238"/>
          <p14:tracePt t="14135" x="3810000" y="2535238"/>
          <p14:tracePt t="14143" x="3838575" y="2535238"/>
          <p14:tracePt t="14225" x="3846513" y="2535238"/>
          <p14:tracePt t="14232" x="3865563" y="2535238"/>
          <p14:tracePt t="14241" x="3902075" y="2517775"/>
          <p14:tracePt t="14249" x="3902075" y="2508250"/>
          <p14:tracePt t="14257" x="3919538" y="2498725"/>
          <p14:tracePt t="14264" x="3938588" y="2489200"/>
          <p14:tracePt t="14273" x="3975100" y="2489200"/>
          <p14:tracePt t="14281" x="3984625" y="2489200"/>
          <p14:tracePt t="14289" x="4021138" y="2471738"/>
          <p14:tracePt t="14297" x="4038600" y="2462213"/>
          <p14:tracePt t="14304" x="4057650" y="2452688"/>
          <p14:tracePt t="14312" x="4065588" y="2444750"/>
          <p14:tracePt t="14320" x="4084638" y="2425700"/>
          <p14:tracePt t="14511" x="4111625" y="2425700"/>
          <p14:tracePt t="14519" x="4129088" y="2435225"/>
          <p14:tracePt t="14527" x="4157663" y="2444750"/>
          <p14:tracePt t="14535" x="4202113" y="2462213"/>
          <p14:tracePt t="14546" x="4221163" y="2471738"/>
          <p14:tracePt t="14551" x="4275138" y="2489200"/>
          <p14:tracePt t="14560" x="4340225" y="2498725"/>
          <p14:tracePt t="14567" x="4376738" y="2498725"/>
          <p14:tracePt t="14575" x="4440238" y="2525713"/>
          <p14:tracePt t="14583" x="4494213" y="2525713"/>
          <p14:tracePt t="14591" x="4567238" y="2525713"/>
          <p14:tracePt t="14599" x="4622800" y="2525713"/>
          <p14:tracePt t="14607" x="4695825" y="2525713"/>
          <p14:tracePt t="14615" x="4759325" y="2525713"/>
          <p14:tracePt t="14623" x="4849813" y="2525713"/>
          <p14:tracePt t="14631" x="4922838" y="2525713"/>
          <p14:tracePt t="14639" x="4959350" y="2525713"/>
          <p14:tracePt t="14647" x="5005388" y="2525713"/>
          <p14:tracePt t="14656" x="5032375" y="2525713"/>
          <p14:tracePt t="14664" x="5059363" y="2525713"/>
          <p14:tracePt t="14672" x="5078413" y="2525713"/>
          <p14:tracePt t="14680" x="5086350" y="2525713"/>
          <p14:tracePt t="14688" x="5114925" y="2525713"/>
          <p14:tracePt t="14720" x="5122863" y="2525713"/>
          <p14:tracePt t="14753" x="5141913" y="2517775"/>
          <p14:tracePt t="14760" x="5151438" y="2517775"/>
          <p14:tracePt t="14769" x="5159375" y="2508250"/>
          <p14:tracePt t="14785" x="5168900" y="2498725"/>
          <p14:tracePt t="14793" x="5178425" y="2489200"/>
          <p14:tracePt t="14813" x="5187950" y="2481263"/>
          <p14:tracePt t="14832" x="5195888" y="2471738"/>
          <p14:tracePt t="14848" x="5205413" y="2471738"/>
          <p14:tracePt t="14855" x="5224463" y="2471738"/>
          <p14:tracePt t="14863" x="5232400" y="2471738"/>
          <p14:tracePt t="14871" x="5241925" y="2462213"/>
          <p14:tracePt t="14894" x="5251450" y="2452688"/>
          <p14:tracePt t="14895" x="5251450" y="2444750"/>
          <p14:tracePt t="15032" x="5287963" y="2444750"/>
          <p14:tracePt t="15040" x="5334000" y="2452688"/>
          <p14:tracePt t="15049" x="5414963" y="2481263"/>
          <p14:tracePt t="15056" x="5478463" y="2508250"/>
          <p14:tracePt t="15064" x="5570538" y="2517775"/>
          <p14:tracePt t="15072" x="5597525" y="2517775"/>
          <p14:tracePt t="15080" x="5697538" y="2535238"/>
          <p14:tracePt t="15088" x="5770563" y="2544763"/>
          <p14:tracePt t="15096" x="5853113" y="2544763"/>
          <p14:tracePt t="15103" x="5943600" y="2544763"/>
          <p14:tracePt t="15111" x="5972175" y="2544763"/>
          <p14:tracePt t="15119" x="5999163" y="2544763"/>
          <p14:tracePt t="15127" x="6016625" y="2544763"/>
          <p14:tracePt t="15135" x="6035675" y="2544763"/>
          <p14:tracePt t="15223" x="6043613" y="2544763"/>
          <p14:tracePt t="15231" x="6053138" y="2544763"/>
          <p14:tracePt t="15239" x="6053138" y="2535238"/>
          <p14:tracePt t="15248" x="6062663" y="2525713"/>
          <p14:tracePt t="15273" x="6072188" y="2525713"/>
          <p14:tracePt t="15280" x="6080125" y="2517775"/>
          <p14:tracePt t="15288" x="6089650" y="2508250"/>
          <p14:tracePt t="15304" x="6099175" y="2508250"/>
          <p14:tracePt t="15320" x="6126163" y="2498725"/>
          <p14:tracePt t="15328" x="6126163" y="2489200"/>
          <p14:tracePt t="15352" x="6135688" y="2481263"/>
          <p14:tracePt t="15384" x="6153150" y="2471738"/>
          <p14:tracePt t="15400" x="6172200" y="2471738"/>
          <p14:tracePt t="15416" x="6181725" y="2471738"/>
          <p14:tracePt t="15426" x="6199188" y="2471738"/>
          <p14:tracePt t="15440" x="6208713" y="2471738"/>
          <p14:tracePt t="15464" x="6218238" y="2471738"/>
          <p14:tracePt t="15480" x="6235700" y="2481263"/>
          <p14:tracePt t="15504" x="6245225" y="2489200"/>
          <p14:tracePt t="15512" x="6254750" y="2498725"/>
          <p14:tracePt t="15522" x="6262688" y="2498725"/>
          <p14:tracePt t="15528" x="6281738" y="2508250"/>
          <p14:tracePt t="15536" x="6308725" y="2525713"/>
          <p14:tracePt t="15546" x="6326188" y="2525713"/>
          <p14:tracePt t="15552" x="6345238" y="2535238"/>
          <p14:tracePt t="15562" x="6354763" y="2535238"/>
          <p14:tracePt t="15568" x="6391275" y="2535238"/>
          <p14:tracePt t="15579" x="6418263" y="2544763"/>
          <p14:tracePt t="15584" x="6445250" y="2544763"/>
          <p14:tracePt t="15596" x="6491288" y="2544763"/>
          <p14:tracePt t="15600" x="6527800" y="2544763"/>
          <p14:tracePt t="15610" x="6573838" y="2544763"/>
          <p14:tracePt t="15616" x="6627813" y="2544763"/>
          <p14:tracePt t="15626" x="6681788" y="2544763"/>
          <p14:tracePt t="15632" x="6710363" y="2544763"/>
          <p14:tracePt t="15640" x="6754813" y="2544763"/>
          <p14:tracePt t="15648" x="6783388" y="2544763"/>
          <p14:tracePt t="15656" x="6810375" y="2544763"/>
          <p14:tracePt t="15664" x="6837363" y="2544763"/>
          <p14:tracePt t="15672" x="6846888" y="2544763"/>
          <p14:tracePt t="15680" x="6864350" y="2544763"/>
          <p14:tracePt t="15688" x="6873875" y="2544763"/>
          <p14:tracePt t="16008" x="6946900" y="2589213"/>
          <p14:tracePt t="16015" x="7029450" y="2598738"/>
          <p14:tracePt t="16023" x="7138988" y="2644775"/>
          <p14:tracePt t="16031" x="7219950" y="2662238"/>
          <p14:tracePt t="16039" x="7329488" y="2690813"/>
          <p14:tracePt t="16047" x="7448550" y="2727325"/>
          <p14:tracePt t="16056" x="7539038" y="2754313"/>
          <p14:tracePt t="16064" x="7639050" y="2800350"/>
          <p14:tracePt t="16072" x="7731125" y="2800350"/>
          <p14:tracePt t="16080" x="7821613" y="2808288"/>
          <p14:tracePt t="16088" x="7885113" y="2808288"/>
          <p14:tracePt t="16095" x="7894638" y="2808288"/>
          <p14:tracePt t="16104" x="7931150" y="2827338"/>
          <p14:tracePt t="16112" x="7940675" y="2827338"/>
          <p14:tracePt t="16231" x="7950200" y="2827338"/>
          <p14:tracePt t="16239" x="7967663" y="2817813"/>
          <p14:tracePt t="16255" x="7977188" y="2808288"/>
          <p14:tracePt t="16272" x="7986713" y="2800350"/>
          <p14:tracePt t="16296" x="7994650" y="2790825"/>
          <p14:tracePt t="16304" x="8013700" y="2771775"/>
          <p14:tracePt t="16313" x="8023225" y="2754313"/>
          <p14:tracePt t="16328" x="8031163" y="2744788"/>
          <p14:tracePt t="16352" x="8031163" y="2735263"/>
          <p14:tracePt t="16362" x="8040688" y="2727325"/>
          <p14:tracePt t="16456" x="8004175" y="2727325"/>
          <p14:tracePt t="16464" x="7840663" y="2763838"/>
          <p14:tracePt t="16472" x="7631113" y="2790825"/>
          <p14:tracePt t="16480" x="7348538" y="2827338"/>
          <p14:tracePt t="16488" x="7083425" y="2844800"/>
          <p14:tracePt t="16496" x="6827838" y="2900363"/>
          <p14:tracePt t="16504" x="6508750" y="2946400"/>
          <p14:tracePt t="16514" x="6345238" y="2990850"/>
          <p14:tracePt t="16519" x="6145213" y="3000375"/>
          <p14:tracePt t="16528" x="5962650" y="3017838"/>
          <p14:tracePt t="16536" x="5797550" y="3017838"/>
          <p14:tracePt t="16545" x="5634038" y="3046413"/>
          <p14:tracePt t="16552" x="5507038" y="3063875"/>
          <p14:tracePt t="16560" x="5378450" y="3073400"/>
          <p14:tracePt t="16568" x="5224463" y="3090863"/>
          <p14:tracePt t="16578" x="5078413" y="3119438"/>
          <p14:tracePt t="16584" x="4932363" y="3119438"/>
          <p14:tracePt t="16596" x="4767263" y="3136900"/>
          <p14:tracePt t="16600" x="4586288" y="3136900"/>
          <p14:tracePt t="16609" x="4421188" y="3136900"/>
          <p14:tracePt t="16616" x="4267200" y="3136900"/>
          <p14:tracePt t="16625" x="4121150" y="3136900"/>
          <p14:tracePt t="16631" x="4011613" y="3136900"/>
          <p14:tracePt t="16640" x="3902075" y="3136900"/>
          <p14:tracePt t="16648" x="3838575" y="3136900"/>
          <p14:tracePt t="16656" x="3783013" y="3119438"/>
          <p14:tracePt t="16664" x="3719513" y="3109913"/>
          <p14:tracePt t="16672" x="3692525" y="3100388"/>
          <p14:tracePt t="16680" x="3673475" y="3082925"/>
          <p14:tracePt t="16688" x="3636963" y="3073400"/>
          <p14:tracePt t="16695" x="3629025" y="3073400"/>
          <p14:tracePt t="16704" x="3629025" y="3063875"/>
          <p14:tracePt t="16784" x="3609975" y="3063875"/>
          <p14:tracePt t="16793" x="3592513" y="3046413"/>
          <p14:tracePt t="16800" x="3573463" y="3027363"/>
          <p14:tracePt t="16813" x="3556000" y="3027363"/>
          <p14:tracePt t="16815" x="3509963" y="3027363"/>
          <p14:tracePt t="16826" x="3455988" y="3027363"/>
          <p14:tracePt t="16832" x="3400425" y="3009900"/>
          <p14:tracePt t="16840" x="3317875" y="3000375"/>
          <p14:tracePt t="16848" x="3227388" y="2982913"/>
          <p14:tracePt t="16856" x="3144838" y="2973388"/>
          <p14:tracePt t="16864" x="3054350" y="2954338"/>
          <p14:tracePt t="16872" x="2981325" y="2946400"/>
          <p14:tracePt t="16880" x="2917825" y="2936875"/>
          <p14:tracePt t="16888" x="2808288" y="2909888"/>
          <p14:tracePt t="16912" x="2598738" y="2890838"/>
          <p14:tracePt t="16920" x="2570163" y="2890838"/>
          <p14:tracePt t="16928" x="2543175" y="2890838"/>
          <p14:tracePt t="16936" x="2525713" y="2890838"/>
          <p14:tracePt t="16944" x="2489200" y="2890838"/>
          <p14:tracePt t="16951" x="2479675" y="2890838"/>
          <p14:tracePt t="16962" x="2462213" y="2890838"/>
          <p14:tracePt t="16968" x="2425700" y="2890838"/>
          <p14:tracePt t="16978" x="2397125" y="2890838"/>
          <p14:tracePt t="16984" x="2370138" y="2890838"/>
          <p14:tracePt t="16995" x="2360613" y="2890838"/>
          <p14:tracePt t="17000" x="2333625" y="2890838"/>
          <p14:tracePt t="17011" x="2324100" y="2890838"/>
          <p14:tracePt t="17105" x="2316163" y="2881313"/>
          <p14:tracePt t="17128" x="2316163" y="2873375"/>
          <p14:tracePt t="17136" x="2316163" y="2863850"/>
          <p14:tracePt t="17144" x="2324100" y="2854325"/>
          <p14:tracePt t="17152" x="2333625" y="2854325"/>
          <p14:tracePt t="17162" x="2360613" y="2844800"/>
          <p14:tracePt t="17167" x="2379663" y="2844800"/>
          <p14:tracePt t="17176" x="2406650" y="2836863"/>
          <p14:tracePt t="17183" x="2416175" y="2836863"/>
          <p14:tracePt t="17193" x="2443163" y="2836863"/>
          <p14:tracePt t="17199" x="2479675" y="2827338"/>
          <p14:tracePt t="17208" x="2479675" y="2817813"/>
          <p14:tracePt t="17215" x="2498725" y="2817813"/>
          <p14:tracePt t="17224" x="2516188" y="2808288"/>
          <p14:tracePt t="17239" x="2533650" y="2808288"/>
          <p14:tracePt t="17505" x="2543175" y="2808288"/>
          <p14:tracePt t="17519" x="2552700" y="2808288"/>
          <p14:tracePt t="17527" x="2562225" y="2808288"/>
          <p14:tracePt t="17535" x="2598738" y="2808288"/>
          <p14:tracePt t="17543" x="2652713" y="2808288"/>
          <p14:tracePt t="17551" x="2708275" y="2808288"/>
          <p14:tracePt t="17560" x="2781300" y="2808288"/>
          <p14:tracePt t="17568" x="2852738" y="2808288"/>
          <p14:tracePt t="17579" x="2925763" y="2808288"/>
          <p14:tracePt t="17584" x="2981325" y="2808288"/>
          <p14:tracePt t="17594" x="3063875" y="2808288"/>
          <p14:tracePt t="17599" x="3136900" y="2808288"/>
          <p14:tracePt t="17610" x="3171825" y="2808288"/>
          <p14:tracePt t="17615" x="3181350" y="2808288"/>
          <p14:tracePt t="17623" x="3208338" y="2808288"/>
          <p14:tracePt t="17631" x="3217863" y="2808288"/>
          <p14:tracePt t="17689" x="3227388" y="2808288"/>
          <p14:tracePt t="17720" x="3244850" y="2808288"/>
          <p14:tracePt t="17728" x="3263900" y="2808288"/>
          <p14:tracePt t="17736" x="3290888" y="2808288"/>
          <p14:tracePt t="17745" x="3309938" y="2808288"/>
          <p14:tracePt t="17752" x="3354388" y="2808288"/>
          <p14:tracePt t="17760" x="3409950" y="2808288"/>
          <p14:tracePt t="17768" x="3463925" y="2817813"/>
          <p14:tracePt t="17780" x="3527425" y="2817813"/>
          <p14:tracePt t="17784" x="3600450" y="2836863"/>
          <p14:tracePt t="17794" x="3683000" y="2844800"/>
          <p14:tracePt t="17800" x="3775075" y="2873375"/>
          <p14:tracePt t="17811" x="3846513" y="2890838"/>
          <p14:tracePt t="17816" x="3929063" y="2890838"/>
          <p14:tracePt t="17827" x="4002088" y="2900363"/>
          <p14:tracePt t="17831" x="4038600" y="2900363"/>
          <p14:tracePt t="17839" x="4084638" y="2909888"/>
          <p14:tracePt t="17847" x="4102100" y="2909888"/>
          <p14:tracePt t="17863" x="4121150" y="2909888"/>
          <p14:tracePt t="17871" x="4129088" y="2909888"/>
          <p14:tracePt t="17963" x="4138613" y="2909888"/>
          <p14:tracePt t="17976" x="4165600" y="2909888"/>
          <p14:tracePt t="17995" x="4184650" y="2909888"/>
          <p14:tracePt t="18000" x="4230688" y="2909888"/>
          <p14:tracePt t="18010" x="4257675" y="2909888"/>
          <p14:tracePt t="18016" x="4275138" y="2909888"/>
          <p14:tracePt t="18029" x="4284663" y="2909888"/>
          <p14:tracePt t="18031" x="4311650" y="2909888"/>
          <p14:tracePt t="18039" x="4321175" y="2909888"/>
          <p14:tracePt t="18047" x="4330700" y="2900363"/>
          <p14:tracePt t="18063" x="4340225" y="2890838"/>
          <p14:tracePt t="18071" x="4348163" y="2881313"/>
          <p14:tracePt t="18087" x="4357688" y="2881313"/>
          <p14:tracePt t="18095" x="4367213" y="2881313"/>
          <p14:tracePt t="18143" x="4394200" y="2873375"/>
          <p14:tracePt t="18287" x="4330700" y="2900363"/>
          <p14:tracePt t="18295" x="4284663" y="2917825"/>
          <p14:tracePt t="18303" x="4221163" y="2927350"/>
          <p14:tracePt t="18311" x="4157663" y="2973388"/>
          <p14:tracePt t="18319" x="4094163" y="2990850"/>
          <p14:tracePt t="18327" x="4065588" y="3017838"/>
          <p14:tracePt t="18335" x="4057650" y="3017838"/>
          <p14:tracePt t="18343" x="4048125" y="3017838"/>
          <p14:tracePt t="18794" x="4011613" y="3017838"/>
          <p14:tracePt t="18801" x="3975100" y="3017838"/>
          <p14:tracePt t="18816" x="3838575" y="3073400"/>
          <p14:tracePt t="18825" x="3775075" y="3082925"/>
          <p14:tracePt t="18832" x="3719513" y="3090863"/>
          <p14:tracePt t="18844" x="3619500" y="3136900"/>
          <p14:tracePt t="18848" x="3563938" y="3146425"/>
          <p14:tracePt t="18857" x="3482975" y="3163888"/>
          <p14:tracePt t="18865" x="3409950" y="3173413"/>
          <p14:tracePt t="18872" x="3354388" y="3173413"/>
          <p14:tracePt t="18880" x="3273425" y="3200400"/>
          <p14:tracePt t="18888" x="3244850" y="3200400"/>
          <p14:tracePt t="18894" x="3200400" y="3200400"/>
          <p14:tracePt t="18914" x="3144838" y="3200400"/>
          <p14:tracePt t="18921" x="3117850" y="3200400"/>
          <p14:tracePt t="18929" x="3108325" y="3200400"/>
          <p14:tracePt t="18944" x="3100388" y="3200400"/>
          <p14:tracePt t="18983" x="3081338" y="3200400"/>
          <p14:tracePt t="18991" x="3063875" y="3200400"/>
          <p14:tracePt t="18999" x="3054350" y="3200400"/>
          <p14:tracePt t="19008" x="3035300" y="3209925"/>
          <p14:tracePt t="19015" x="2998788" y="3209925"/>
          <p14:tracePt t="19026" x="2971800" y="3219450"/>
          <p14:tracePt t="19031" x="2944813" y="3219450"/>
          <p14:tracePt t="19041" x="2898775" y="3219450"/>
          <p14:tracePt t="19047" x="2862263" y="3219450"/>
          <p14:tracePt t="19055" x="2817813" y="3228975"/>
          <p14:tracePt t="19063" x="2762250" y="3228975"/>
          <p14:tracePt t="19071" x="2716213" y="3255963"/>
          <p14:tracePt t="19079" x="2689225" y="3255963"/>
          <p14:tracePt t="19087" x="2662238" y="3255963"/>
          <p14:tracePt t="19095" x="2616200" y="3255963"/>
          <p14:tracePt t="19103" x="2598738" y="3255963"/>
          <p14:tracePt t="19111" x="2570163" y="3255963"/>
          <p14:tracePt t="19121" x="2552700" y="3255963"/>
          <p14:tracePt t="19130" x="2525713" y="3255963"/>
          <p14:tracePt t="19136" x="2506663" y="3255963"/>
          <p14:tracePt t="19145" x="2479675" y="3265488"/>
          <p14:tracePt t="19153" x="2443163" y="3273425"/>
          <p14:tracePt t="19160" x="2433638" y="3273425"/>
          <p14:tracePt t="19168" x="2425700" y="3273425"/>
          <p14:tracePt t="19177" x="2397125" y="3273425"/>
          <p14:tracePt t="19184" x="2379663" y="3282950"/>
          <p14:tracePt t="19195" x="2343150" y="3302000"/>
          <p14:tracePt t="19199" x="2324100" y="3302000"/>
          <p14:tracePt t="19210" x="2297113" y="3309938"/>
          <p14:tracePt t="19216" x="2279650" y="3309938"/>
          <p14:tracePt t="19228" x="2270125" y="3309938"/>
          <p14:tracePt t="19231" x="2251075" y="3309938"/>
          <p14:tracePt t="19242" x="2243138" y="3309938"/>
          <p14:tracePt t="19247" x="2224088" y="3319463"/>
          <p14:tracePt t="19255" x="2214563" y="3319463"/>
          <p14:tracePt t="19263" x="2197100" y="3319463"/>
          <p14:tracePt t="19271" x="2187575" y="3319463"/>
          <p14:tracePt t="19279" x="2160588" y="3319463"/>
          <p14:tracePt t="19295" x="2143125" y="3328988"/>
          <p14:tracePt t="19303" x="2133600" y="3328988"/>
          <p14:tracePt t="19311" x="2124075" y="3328988"/>
          <p14:tracePt t="19319" x="2114550" y="3328988"/>
          <p14:tracePt t="19327" x="2106613" y="3328988"/>
          <p14:tracePt t="19337" x="2087563" y="3328988"/>
          <p14:tracePt t="19364" x="2078038" y="3328988"/>
          <p14:tracePt t="19385" x="2070100" y="3328988"/>
          <p14:tracePt t="19395" x="2060575" y="3338513"/>
          <p14:tracePt t="19412" x="2051050" y="3346450"/>
          <p14:tracePt t="19429" x="2041525" y="3346450"/>
          <p14:tracePt t="19433" x="2033588" y="3346450"/>
          <p14:tracePt t="19464" x="2005013" y="3355975"/>
          <p14:tracePt t="19672" x="1997075" y="3365500"/>
          <p14:tracePt t="19696" x="1987550" y="3365500"/>
          <p14:tracePt t="19712" x="1968500" y="3375025"/>
          <p14:tracePt t="20143" x="1987550" y="3375025"/>
          <p14:tracePt t="20151" x="2005013" y="3375025"/>
          <p14:tracePt t="20159" x="2033588" y="3375025"/>
          <p14:tracePt t="20167" x="2041525" y="3375025"/>
          <p14:tracePt t="20175" x="2051050" y="3375025"/>
          <p14:tracePt t="20192" x="2070100" y="3375025"/>
          <p14:tracePt t="20211" x="2078038" y="3375025"/>
          <p14:tracePt t="20215" x="2087563" y="3375025"/>
          <p14:tracePt t="20231" x="2097088" y="3375025"/>
          <p14:tracePt t="20239" x="2114550" y="3375025"/>
          <p14:tracePt t="20255" x="2124075" y="3375025"/>
          <p14:tracePt t="20263" x="2133600" y="3375025"/>
          <p14:tracePt t="20271" x="2151063" y="3355975"/>
          <p14:tracePt t="20279" x="2160588" y="3355975"/>
          <p14:tracePt t="20288" x="2170113" y="3346450"/>
          <p14:tracePt t="20311" x="2179638" y="3346450"/>
          <p14:tracePt t="20377" x="2206625" y="3338513"/>
          <p14:tracePt t="20417" x="2206625" y="3328988"/>
          <p14:tracePt t="20442" x="2214563" y="3328988"/>
          <p14:tracePt t="20449" x="2224088" y="3319463"/>
          <p14:tracePt t="20963" x="2233613" y="3309938"/>
          <p14:tracePt t="20984" x="2251075" y="3309938"/>
          <p14:tracePt t="21000" x="2260600" y="3302000"/>
          <p14:tracePt t="21009" x="2279650" y="3302000"/>
          <p14:tracePt t="21048" x="2287588" y="3292475"/>
          <p14:tracePt t="21063" x="2297113" y="3292475"/>
          <p14:tracePt t="21071" x="2324100" y="3282950"/>
          <p14:tracePt t="21079" x="2333625" y="3273425"/>
          <p14:tracePt t="21087" x="2343150" y="3265488"/>
          <p14:tracePt t="21104" x="2352675" y="3255963"/>
          <p14:tracePt t="21112" x="2360613" y="3246438"/>
          <p14:tracePt t="21127" x="2370138" y="3246438"/>
          <p14:tracePt t="21135" x="2379663" y="3246438"/>
          <p14:tracePt t="21143" x="2397125" y="3228975"/>
          <p14:tracePt t="21151" x="2406650" y="3228975"/>
          <p14:tracePt t="21167" x="2416175" y="3228975"/>
          <p14:tracePt t="22312" x="2406650" y="3236913"/>
          <p14:tracePt t="22320" x="2360613" y="3265488"/>
          <p14:tracePt t="22329" x="2333625" y="3302000"/>
          <p14:tracePt t="22335" x="2297113" y="3319463"/>
          <p14:tracePt t="22343" x="2279650" y="3338513"/>
          <p14:tracePt t="22351" x="2260600" y="3346450"/>
          <p14:tracePt t="22359" x="2251075" y="3355975"/>
          <p14:tracePt t="22367" x="2243138" y="3355975"/>
          <p14:tracePt t="22375" x="2224088" y="3375025"/>
          <p14:tracePt t="22383" x="2214563" y="3382963"/>
          <p14:tracePt t="22399" x="2206625" y="3392488"/>
          <p14:tracePt t="22408" x="2187575" y="3392488"/>
          <p14:tracePt t="22428" x="2179638" y="3392488"/>
          <p14:tracePt t="22536" x="2160588" y="3402013"/>
          <p14:tracePt t="22546" x="2151063" y="3411538"/>
          <p14:tracePt t="22551" x="2151063" y="3419475"/>
          <p14:tracePt t="22559" x="2143125" y="3429000"/>
          <p14:tracePt t="22567" x="2124075" y="3438525"/>
          <p14:tracePt t="22583" x="2087563" y="3446463"/>
          <p14:tracePt t="22592" x="2087563" y="3455988"/>
          <p14:tracePt t="22599" x="2078038" y="3465513"/>
          <p14:tracePt t="22615" x="2070100" y="3475038"/>
          <p14:tracePt t="22624" x="2060575" y="3475038"/>
          <p14:tracePt t="22631" x="2051050" y="3475038"/>
          <p14:tracePt t="22639" x="2041525" y="3482975"/>
          <p14:tracePt t="22647" x="2033588" y="3502025"/>
          <p14:tracePt t="22655" x="2033588" y="3511550"/>
          <p14:tracePt t="22664" x="2014538" y="3511550"/>
          <p14:tracePt t="22672" x="2005013" y="3519488"/>
          <p14:tracePt t="22680" x="1987550" y="3529013"/>
          <p14:tracePt t="22688" x="1978025" y="3538538"/>
          <p14:tracePt t="22696" x="1968500" y="3538538"/>
          <p14:tracePt t="22704" x="1960563" y="3538538"/>
          <p14:tracePt t="22712" x="1960563" y="3548063"/>
          <p14:tracePt t="22736" x="1951038" y="3556000"/>
          <p14:tracePt t="22760" x="1941513" y="3556000"/>
          <p14:tracePt t="23000" x="1960563" y="3556000"/>
          <p14:tracePt t="23009" x="2014538" y="3556000"/>
          <p14:tracePt t="23016" x="2070100" y="3556000"/>
          <p14:tracePt t="23027" x="2179638" y="3584575"/>
          <p14:tracePt t="23032" x="2270125" y="3584575"/>
          <p14:tracePt t="23046" x="2370138" y="3584575"/>
          <p14:tracePt t="23048" x="2498725" y="3602038"/>
          <p14:tracePt t="23056" x="2589213" y="3611563"/>
          <p14:tracePt t="23064" x="2679700" y="3629025"/>
          <p14:tracePt t="23072" x="2762250" y="3657600"/>
          <p14:tracePt t="23082" x="2808288" y="3665538"/>
          <p14:tracePt t="23089" x="2835275" y="3675063"/>
          <p14:tracePt t="23096" x="2862263" y="3684588"/>
          <p14:tracePt t="23105" x="2871788" y="3684588"/>
          <p14:tracePt t="23114" x="2881313" y="3684588"/>
          <p14:tracePt t="23209" x="2889250" y="3694113"/>
          <p14:tracePt t="23255" x="2889250" y="3702050"/>
          <p14:tracePt t="23313" x="2889250" y="3711575"/>
          <p14:tracePt t="23330" x="2889250" y="3730625"/>
          <p14:tracePt t="23335" x="2889250" y="3738563"/>
          <p14:tracePt t="23343" x="2889250" y="3748088"/>
          <p14:tracePt t="23351" x="2898775" y="3757613"/>
          <p14:tracePt t="23359" x="2908300" y="3757613"/>
          <p14:tracePt t="23367" x="2925763" y="3767138"/>
          <p14:tracePt t="23375" x="2954338" y="3767138"/>
          <p14:tracePt t="23383" x="2971800" y="3767138"/>
          <p14:tracePt t="23391" x="2998788" y="3767138"/>
          <p14:tracePt t="23399" x="3008313" y="3767138"/>
          <p14:tracePt t="23408" x="3044825" y="3767138"/>
          <p14:tracePt t="23416" x="3063875" y="3767138"/>
          <p14:tracePt t="23425" x="3100388" y="3767138"/>
          <p14:tracePt t="23431" x="3127375" y="3767138"/>
          <p14:tracePt t="23439" x="3163888" y="3767138"/>
          <p14:tracePt t="23447" x="3217863" y="3738563"/>
          <p14:tracePt t="23455" x="3244850" y="3738563"/>
          <p14:tracePt t="23463" x="3300413" y="3730625"/>
          <p14:tracePt t="23471" x="3346450" y="3721100"/>
          <p14:tracePt t="23479" x="3373438" y="3721100"/>
          <p14:tracePt t="23487" x="3400425" y="3721100"/>
          <p14:tracePt t="23495" x="3446463" y="3721100"/>
          <p14:tracePt t="23503" x="3473450" y="3721100"/>
          <p14:tracePt t="23513" x="3500438" y="3721100"/>
          <p14:tracePt t="23520" x="3519488" y="3721100"/>
          <p14:tracePt t="23529" x="3546475" y="3721100"/>
          <p14:tracePt t="23536" x="3563938" y="3721100"/>
          <p14:tracePt t="23552" x="3582988" y="3721100"/>
          <p14:tracePt t="23576" x="3592513" y="3711575"/>
          <p14:tracePt t="23721" x="3600450" y="3711575"/>
          <p14:tracePt t="23729" x="3629025" y="3711575"/>
          <p14:tracePt t="23737" x="3646488" y="3711575"/>
          <p14:tracePt t="23748" x="3683000" y="3711575"/>
          <p14:tracePt t="23752" x="3729038" y="3711575"/>
          <p14:tracePt t="23760" x="3756025" y="3711575"/>
          <p14:tracePt t="23768" x="3810000" y="3711575"/>
          <p14:tracePt t="23775" x="3846513" y="3711575"/>
          <p14:tracePt t="23783" x="3892550" y="3711575"/>
          <p14:tracePt t="23791" x="3948113" y="3711575"/>
          <p14:tracePt t="23799" x="3992563" y="3711575"/>
          <p14:tracePt t="23807" x="4011613" y="3730625"/>
          <p14:tracePt t="23815" x="4038600" y="3730625"/>
          <p14:tracePt t="23824" x="4057650" y="3730625"/>
          <p14:tracePt t="23831" x="4084638" y="3730625"/>
          <p14:tracePt t="23839" x="4094163" y="3730625"/>
          <p14:tracePt t="23847" x="4102100" y="3730625"/>
          <p14:tracePt t="23863" x="4111625" y="3730625"/>
          <p14:tracePt t="23880" x="4121150" y="3730625"/>
          <p14:tracePt t="23904" x="4129088" y="3730625"/>
          <p14:tracePt t="23920" x="4138613" y="3730625"/>
          <p14:tracePt t="23931" x="4148138" y="3730625"/>
          <p14:tracePt t="23943" x="4165600" y="3730625"/>
          <p14:tracePt t="24289" x="4175125" y="3730625"/>
          <p14:tracePt t="24320" x="4238625" y="3711575"/>
          <p14:tracePt t="24331" x="4311650" y="3684588"/>
          <p14:tracePt t="24336" x="4440238" y="3675063"/>
          <p14:tracePt t="24347" x="4576763" y="3657600"/>
          <p14:tracePt t="24351" x="4703763" y="3657600"/>
          <p14:tracePt t="24360" x="4813300" y="3657600"/>
          <p14:tracePt t="24370" x="4922838" y="3657600"/>
          <p14:tracePt t="24375" x="4995863" y="3657600"/>
          <p14:tracePt t="24383" x="5068888" y="3657600"/>
          <p14:tracePt t="24392" x="5122863" y="3657600"/>
          <p14:tracePt t="24399" x="5151438" y="3657600"/>
          <p14:tracePt t="24408" x="5159375" y="3657600"/>
          <p14:tracePt t="24415" x="5168900" y="3657600"/>
          <p14:tracePt t="24681" x="5187950" y="3657600"/>
          <p14:tracePt t="24689" x="5205413" y="3657600"/>
          <p14:tracePt t="24697" x="5232400" y="3657600"/>
          <p14:tracePt t="24705" x="5260975" y="3657600"/>
          <p14:tracePt t="24712" x="5351463" y="3684588"/>
          <p14:tracePt t="24721" x="5405438" y="3684588"/>
          <p14:tracePt t="24733" x="5487988" y="3711575"/>
          <p14:tracePt t="24735" x="5543550" y="3711575"/>
          <p14:tracePt t="24744" x="5588000" y="3738563"/>
          <p14:tracePt t="24753" x="5616575" y="3738563"/>
          <p14:tracePt t="24760" x="5697538" y="3748088"/>
          <p14:tracePt t="24770" x="5753100" y="3748088"/>
          <p14:tracePt t="24777" x="5816600" y="3748088"/>
          <p14:tracePt t="24783" x="5843588" y="3748088"/>
          <p14:tracePt t="24791" x="5880100" y="3757613"/>
          <p14:tracePt t="24799" x="5916613" y="3757613"/>
          <p14:tracePt t="24948" x="5926138" y="3757613"/>
          <p14:tracePt t="24951" x="5953125" y="3748088"/>
          <p14:tracePt t="24959" x="5972175" y="3730625"/>
          <p14:tracePt t="24968" x="6007100" y="3721100"/>
          <p14:tracePt t="24975" x="6035675" y="3694113"/>
          <p14:tracePt t="24983" x="6099175" y="3638550"/>
          <p14:tracePt t="24992" x="6145213" y="3638550"/>
          <p14:tracePt t="24999" x="6181725" y="3638550"/>
          <p14:tracePt t="25007" x="6226175" y="3611563"/>
          <p14:tracePt t="25015" x="6245225" y="3611563"/>
          <p14:tracePt t="25025" x="6272213" y="3602038"/>
          <p14:tracePt t="25032" x="6308725" y="3592513"/>
          <p14:tracePt t="25041" x="6318250" y="3584575"/>
          <p14:tracePt t="25055" x="6326188" y="3584575"/>
          <p14:tracePt t="25079" x="6335713" y="3584575"/>
          <p14:tracePt t="25087" x="6345238" y="3584575"/>
          <p14:tracePt t="25112" x="6354763" y="3584575"/>
          <p14:tracePt t="25120" x="6354763" y="3592513"/>
          <p14:tracePt t="25128" x="6354763" y="3629025"/>
          <p14:tracePt t="25136" x="6354763" y="3638550"/>
          <p14:tracePt t="25144" x="6354763" y="3665538"/>
          <p14:tracePt t="25155" x="6354763" y="3675063"/>
          <p14:tracePt t="25368" x="6354763" y="3684588"/>
          <p14:tracePt t="25375" x="6345238" y="3684588"/>
          <p14:tracePt t="25383" x="6299200" y="3684588"/>
          <p14:tracePt t="25391" x="6218238" y="3730625"/>
          <p14:tracePt t="25399" x="6126163" y="3738563"/>
          <p14:tracePt t="25408" x="5999163" y="3757613"/>
          <p14:tracePt t="25415" x="5862638" y="3784600"/>
          <p14:tracePt t="25424" x="5697538" y="3803650"/>
          <p14:tracePt t="25431" x="5551488" y="3811588"/>
          <p14:tracePt t="25439" x="5387975" y="3811588"/>
          <p14:tracePt t="25447" x="5241925" y="3811588"/>
          <p14:tracePt t="25455" x="5132388" y="3811588"/>
          <p14:tracePt t="25463" x="5041900" y="3811588"/>
          <p14:tracePt t="25471" x="4986338" y="3811588"/>
          <p14:tracePt t="25479" x="4941888" y="3811588"/>
          <p14:tracePt t="25487" x="4922838" y="3811588"/>
          <p14:tracePt t="25680" x="4895850" y="3811588"/>
          <p14:tracePt t="25688" x="4840288" y="3811588"/>
          <p14:tracePt t="25696" x="4749800" y="3811588"/>
          <p14:tracePt t="25704" x="4676775" y="3811588"/>
          <p14:tracePt t="25712" x="4594225" y="3830638"/>
          <p14:tracePt t="25720" x="4467225" y="3830638"/>
          <p14:tracePt t="25728" x="4394200" y="3830638"/>
          <p14:tracePt t="25736" x="4303713" y="3830638"/>
          <p14:tracePt t="25744" x="4230688" y="3830638"/>
          <p14:tracePt t="25752" x="4157663" y="3830638"/>
          <p14:tracePt t="25760" x="4094163" y="3830638"/>
          <p14:tracePt t="25770" x="4038600" y="3830638"/>
          <p14:tracePt t="25775" x="3975100" y="3848100"/>
          <p14:tracePt t="25783" x="3919538" y="3867150"/>
          <p14:tracePt t="25792" x="3856038" y="3875088"/>
          <p14:tracePt t="25799" x="3783013" y="3884613"/>
          <p14:tracePt t="25807" x="3719513" y="3911600"/>
          <p14:tracePt t="25815" x="3683000" y="3921125"/>
          <p14:tracePt t="25823" x="3656013" y="3940175"/>
          <p14:tracePt t="25831" x="3629025" y="3940175"/>
          <p14:tracePt t="25839" x="3609975" y="3967163"/>
          <p14:tracePt t="25847" x="3600450" y="3967163"/>
          <p14:tracePt t="25856" x="3592513" y="3967163"/>
          <p14:tracePt t="26105" x="3600450" y="3967163"/>
          <p14:tracePt t="26113" x="3619500" y="3957638"/>
          <p14:tracePt t="26121" x="3629025" y="3948113"/>
          <p14:tracePt t="26129" x="3636963" y="3948113"/>
          <p14:tracePt t="26137" x="3656013" y="3930650"/>
          <p14:tracePt t="26447" x="3592513" y="3930650"/>
          <p14:tracePt t="26455" x="3482975" y="3948113"/>
          <p14:tracePt t="26463" x="3336925" y="3967163"/>
          <p14:tracePt t="26471" x="3181350" y="3994150"/>
          <p14:tracePt t="26479" x="3035300" y="4013200"/>
          <p14:tracePt t="26487" x="2908300" y="4013200"/>
          <p14:tracePt t="26495" x="2781300" y="4013200"/>
          <p14:tracePt t="26503" x="2671763" y="4013200"/>
          <p14:tracePt t="26511" x="2562225" y="4013200"/>
          <p14:tracePt t="26519" x="2506663" y="4013200"/>
          <p14:tracePt t="26527" x="2479675" y="4013200"/>
          <p14:tracePt t="26535" x="2452688" y="4013200"/>
          <p14:tracePt t="26543" x="2433638" y="4013200"/>
          <p14:tracePt t="26575" x="2416175" y="4013200"/>
          <p14:tracePt t="26591" x="2406650" y="4013200"/>
          <p14:tracePt t="26601" x="2397125" y="4013200"/>
          <p14:tracePt t="26610" x="2379663" y="4013200"/>
          <p14:tracePt t="26618" x="2352675" y="4013200"/>
          <p14:tracePt t="26626" x="2306638" y="4013200"/>
          <p14:tracePt t="26632" x="2251075" y="4013200"/>
          <p14:tracePt t="26649" x="2106613" y="4013200"/>
          <p14:tracePt t="26655" x="1997075" y="4013200"/>
          <p14:tracePt t="26664" x="1924050" y="4013200"/>
          <p14:tracePt t="26672" x="1851025" y="4013200"/>
          <p14:tracePt t="26680" x="1741488" y="4013200"/>
          <p14:tracePt t="26688" x="1668463" y="4013200"/>
          <p14:tracePt t="26696" x="1612900" y="4013200"/>
          <p14:tracePt t="26704" x="1549400" y="4013200"/>
          <p14:tracePt t="26712" x="1495425" y="4013200"/>
          <p14:tracePt t="26720" x="1439863" y="4013200"/>
          <p14:tracePt t="26728" x="1395413" y="4013200"/>
          <p14:tracePt t="26736" x="1385888" y="4013200"/>
          <p14:tracePt t="26744" x="1349375" y="4013200"/>
          <p14:tracePt t="26752" x="1330325" y="4013200"/>
          <p14:tracePt t="26760" x="1322388" y="4013200"/>
          <p14:tracePt t="26769" x="1312863" y="4013200"/>
          <p14:tracePt t="26777" x="1293813" y="4013200"/>
          <p14:tracePt t="26786" x="1266825" y="4013200"/>
          <p14:tracePt t="26793" x="1258888" y="4013200"/>
          <p14:tracePt t="26800" x="1222375" y="4013200"/>
          <p14:tracePt t="26809" x="1203325" y="4013200"/>
          <p14:tracePt t="26817" x="1176338" y="4013200"/>
          <p14:tracePt t="26825" x="1166813" y="4013200"/>
          <p14:tracePt t="26832" x="1157288" y="4013200"/>
          <p14:tracePt t="26841" x="1139825" y="4013200"/>
          <p14:tracePt t="26896" x="1130300" y="4013200"/>
          <p14:tracePt t="26937" x="1130300" y="4003675"/>
          <p14:tracePt t="26952" x="1130300" y="3994150"/>
          <p14:tracePt t="27105" x="1130300" y="4003675"/>
          <p14:tracePt t="27129" x="1130300" y="4013200"/>
          <p14:tracePt t="27255" x="1130300" y="4021138"/>
          <p14:tracePt t="27271" x="1139825" y="4030663"/>
          <p14:tracePt t="27279" x="1157288" y="4049713"/>
          <p14:tracePt t="27287" x="1176338" y="4057650"/>
          <p14:tracePt t="27304" x="1185863" y="4057650"/>
          <p14:tracePt t="27312" x="1203325" y="4057650"/>
          <p14:tracePt t="27328" x="1222375" y="4067175"/>
          <p14:tracePt t="27344" x="1239838" y="4086225"/>
          <p14:tracePt t="27352" x="1249363" y="4086225"/>
          <p14:tracePt t="27361" x="1266825" y="4094163"/>
          <p14:tracePt t="27368" x="1293813" y="4103688"/>
          <p14:tracePt t="27375" x="1322388" y="4113213"/>
          <p14:tracePt t="27384" x="1366838" y="4140200"/>
          <p14:tracePt t="27391" x="1412875" y="4149725"/>
          <p14:tracePt t="27401" x="1449388" y="4159250"/>
          <p14:tracePt t="27409" x="1485900" y="4167188"/>
          <p14:tracePt t="27417" x="1522413" y="4195763"/>
          <p14:tracePt t="27426" x="1585913" y="4203700"/>
          <p14:tracePt t="27436" x="1658938" y="4232275"/>
          <p14:tracePt t="27442" x="1741488" y="4259263"/>
          <p14:tracePt t="27448" x="1804988" y="4268788"/>
          <p14:tracePt t="27455" x="1831975" y="4268788"/>
          <p14:tracePt t="27463" x="1887538" y="4286250"/>
          <p14:tracePt t="27471" x="1951038" y="4332288"/>
          <p14:tracePt t="27479" x="1997075" y="4332288"/>
          <p14:tracePt t="27487" x="2014538" y="4332288"/>
          <p14:tracePt t="27495" x="2041525" y="4332288"/>
          <p14:tracePt t="27511" x="2051050" y="4332288"/>
          <p14:tracePt t="27519" x="2060575" y="4332288"/>
          <p14:tracePt t="27527" x="2070100" y="4332288"/>
          <p14:tracePt t="27535" x="2078038" y="4332288"/>
          <p14:tracePt t="27543" x="2087563" y="4332288"/>
          <p14:tracePt t="27551" x="2097088" y="4332288"/>
          <p14:tracePt t="27559" x="2124075" y="4322763"/>
          <p14:tracePt t="27567" x="2143125" y="4322763"/>
          <p14:tracePt t="27575" x="2170113" y="4322763"/>
          <p14:tracePt t="27583" x="2187575" y="4322763"/>
          <p14:tracePt t="27592" x="2206625" y="4313238"/>
          <p14:tracePt t="27599" x="2214563" y="4313238"/>
          <p14:tracePt t="27618" x="2224088" y="4313238"/>
          <p14:tracePt t="27632" x="2224088" y="4303713"/>
          <p14:tracePt t="27657" x="2243138" y="4303713"/>
          <p14:tracePt t="27664" x="2260600" y="4286250"/>
          <p14:tracePt t="27677" x="2297113" y="4276725"/>
          <p14:tracePt t="27680" x="2324100" y="4268788"/>
          <p14:tracePt t="27688" x="2343150" y="4268788"/>
          <p14:tracePt t="27696" x="2370138" y="4259263"/>
          <p14:tracePt t="27704" x="2397125" y="4259263"/>
          <p14:tracePt t="27712" x="2416175" y="4240213"/>
          <p14:tracePt t="27720" x="2425700" y="4240213"/>
          <p14:tracePt t="27728" x="2433638" y="4240213"/>
          <p14:tracePt t="27817" x="2443163" y="4232275"/>
          <p14:tracePt t="27857" x="2452688" y="4232275"/>
          <p14:tracePt t="27865" x="2462213" y="4232275"/>
          <p14:tracePt t="27876" x="2470150" y="4222750"/>
          <p14:tracePt t="27897" x="2498725" y="4222750"/>
          <p14:tracePt t="27904" x="2525713" y="4213225"/>
          <p14:tracePt t="27912" x="2562225" y="4203700"/>
          <p14:tracePt t="27921" x="2579688" y="4195763"/>
          <p14:tracePt t="27929" x="2616200" y="4186238"/>
          <p14:tracePt t="27937" x="2652713" y="4186238"/>
          <p14:tracePt t="27946" x="2679700" y="4167188"/>
          <p14:tracePt t="27953" x="2689225" y="4167188"/>
          <p14:tracePt t="27959" x="2716213" y="4167188"/>
          <p14:tracePt t="28057" x="2725738" y="4167188"/>
          <p14:tracePt t="28065" x="2735263" y="4167188"/>
          <p14:tracePt t="28081" x="2752725" y="4167188"/>
          <p14:tracePt t="28091" x="2762250" y="4167188"/>
          <p14:tracePt t="28104" x="2781300" y="4167188"/>
          <p14:tracePt t="28120" x="2808288" y="4167188"/>
          <p14:tracePt t="28128" x="2825750" y="4186238"/>
          <p14:tracePt t="28136" x="2835275" y="4186238"/>
          <p14:tracePt t="28144" x="2852738" y="4186238"/>
          <p14:tracePt t="28161" x="2862263" y="4186238"/>
          <p14:tracePt t="28168" x="2881313" y="4195763"/>
          <p14:tracePt t="28176" x="2889250" y="4195763"/>
          <p14:tracePt t="28184" x="2898775" y="4195763"/>
          <p14:tracePt t="28192" x="2908300" y="4195763"/>
          <p14:tracePt t="28209" x="2925763" y="4195763"/>
          <p14:tracePt t="28216" x="2944813" y="4195763"/>
          <p14:tracePt t="28232" x="2962275" y="4195763"/>
          <p14:tracePt t="28242" x="2971800" y="4195763"/>
          <p14:tracePt t="28257" x="2981325" y="4195763"/>
          <p14:tracePt t="28275" x="2990850" y="4195763"/>
          <p14:tracePt t="28353" x="3008313" y="4195763"/>
          <p14:tracePt t="28384" x="3017838" y="4195763"/>
          <p14:tracePt t="28391" x="3027363" y="4195763"/>
          <p14:tracePt t="28400" x="3063875" y="4195763"/>
          <p14:tracePt t="28408" x="3090863" y="4195763"/>
          <p14:tracePt t="28416" x="3117850" y="4195763"/>
          <p14:tracePt t="28427" x="3171825" y="4195763"/>
          <p14:tracePt t="28433" x="3254375" y="4195763"/>
          <p14:tracePt t="28442" x="3327400" y="4195763"/>
          <p14:tracePt t="28448" x="3400425" y="4195763"/>
          <p14:tracePt t="28456" x="3473450" y="4195763"/>
          <p14:tracePt t="28464" x="3527425" y="4195763"/>
          <p14:tracePt t="28472" x="3582988" y="4195763"/>
          <p14:tracePt t="28479" x="3629025" y="4195763"/>
          <p14:tracePt t="28487" x="3636963" y="4195763"/>
          <p14:tracePt t="28503" x="3646488" y="4195763"/>
          <p14:tracePt t="28755" x="3656013" y="4195763"/>
          <p14:tracePt t="28761" x="3665538" y="4195763"/>
          <p14:tracePt t="28769" x="3673475" y="4195763"/>
          <p14:tracePt t="28775" x="3702050" y="4195763"/>
          <p14:tracePt t="28785" x="3709988" y="4195763"/>
          <p14:tracePt t="28794" x="3729038" y="4195763"/>
          <p14:tracePt t="28801" x="3738563" y="4195763"/>
          <p14:tracePt t="28860" x="3746500" y="4195763"/>
          <p14:tracePt t="28865" x="3756025" y="4195763"/>
          <p14:tracePt t="28876" x="3765550" y="4195763"/>
          <p14:tracePt t="28883" x="3783013" y="4195763"/>
          <p14:tracePt t="28889" x="3792538" y="4195763"/>
          <p14:tracePt t="28895" x="3802063" y="4195763"/>
          <p14:tracePt t="28911" x="3819525" y="4195763"/>
          <p14:tracePt t="28919" x="3829050" y="4195763"/>
          <p14:tracePt t="28927" x="3846513" y="4195763"/>
          <p14:tracePt t="28935" x="3875088" y="4195763"/>
          <p14:tracePt t="28943" x="3892550" y="4195763"/>
          <p14:tracePt t="28952" x="3938588" y="4195763"/>
          <p14:tracePt t="28959" x="4002088" y="4213225"/>
          <p14:tracePt t="28967" x="4084638" y="4240213"/>
          <p14:tracePt t="28975" x="4165600" y="4268788"/>
          <p14:tracePt t="28984" x="4257675" y="4295775"/>
          <p14:tracePt t="28992" x="4340225" y="4313238"/>
          <p14:tracePt t="29000" x="4448175" y="4349750"/>
          <p14:tracePt t="29009" x="4549775" y="4376738"/>
          <p14:tracePt t="29016" x="4640263" y="4405313"/>
          <p14:tracePt t="29025" x="4722813" y="4413250"/>
          <p14:tracePt t="29032" x="4786313" y="4441825"/>
          <p14:tracePt t="29042" x="4840288" y="4449763"/>
          <p14:tracePt t="29048" x="4886325" y="4459288"/>
          <p14:tracePt t="29056" x="4941888" y="4468813"/>
          <p14:tracePt t="29064" x="4959350" y="4478338"/>
          <p14:tracePt t="29076" x="4968875" y="4486275"/>
          <p14:tracePt t="29092" x="4978400" y="4486275"/>
          <p14:tracePt t="29096" x="4986338" y="4486275"/>
          <p14:tracePt t="29153" x="5005388" y="4486275"/>
          <p14:tracePt t="29161" x="5014913" y="4486275"/>
          <p14:tracePt t="29178" x="5022850" y="4486275"/>
          <p14:tracePt t="29184" x="5041900" y="4486275"/>
          <p14:tracePt t="29192" x="5068888" y="4486275"/>
          <p14:tracePt t="29200" x="5105400" y="4486275"/>
          <p14:tracePt t="29209" x="5132388" y="4486275"/>
          <p14:tracePt t="29216" x="5151438" y="4486275"/>
          <p14:tracePt t="29224" x="5178425" y="4486275"/>
          <p14:tracePt t="29231" x="5195888" y="4486275"/>
          <p14:tracePt t="29240" x="5224463" y="4486275"/>
          <p14:tracePt t="29247" x="5241925" y="4486275"/>
          <p14:tracePt t="29255" x="5268913" y="4486275"/>
          <p14:tracePt t="29263" x="5287963" y="4478338"/>
          <p14:tracePt t="29272" x="5305425" y="4478338"/>
          <p14:tracePt t="29279" x="5314950" y="4478338"/>
          <p14:tracePt t="29543" x="5334000" y="4468813"/>
          <p14:tracePt t="29593" x="5351463" y="4468813"/>
          <p14:tracePt t="29599" x="5360988" y="4468813"/>
          <p14:tracePt t="29607" x="5378450" y="4468813"/>
          <p14:tracePt t="29615" x="5414963" y="4459288"/>
          <p14:tracePt t="29623" x="5414963" y="4449763"/>
          <p14:tracePt t="29631" x="5434013" y="4432300"/>
          <p14:tracePt t="29639" x="5451475" y="4422775"/>
          <p14:tracePt t="29655" x="5470525" y="4405313"/>
          <p14:tracePt t="29691" x="5507038" y="4405313"/>
          <p14:tracePt t="29728" x="5514975" y="4405313"/>
          <p14:tracePt t="29755" x="5534025" y="4405313"/>
          <p14:tracePt t="29815" x="5543550" y="4395788"/>
          <p14:tracePt t="29823" x="5561013" y="4386263"/>
          <p14:tracePt t="29831" x="5580063" y="4386263"/>
          <p14:tracePt t="29840" x="5597525" y="4376738"/>
          <p14:tracePt t="29864" x="5616575" y="4359275"/>
          <p14:tracePt t="29875" x="5624513" y="4359275"/>
          <p14:tracePt t="29880" x="5634038" y="4359275"/>
          <p14:tracePt t="29907" x="5643563" y="4359275"/>
          <p14:tracePt t="29937" x="5661025" y="4359275"/>
          <p14:tracePt t="29951" x="5670550" y="4359275"/>
          <p14:tracePt t="29959" x="5680075" y="4359275"/>
          <p14:tracePt t="29967" x="5688013" y="4359275"/>
          <p14:tracePt t="29975" x="5716588" y="4359275"/>
          <p14:tracePt t="30009" x="5724525" y="4359275"/>
          <p14:tracePt t="30016" x="5734050" y="4359275"/>
          <p14:tracePt t="30026" x="5743575" y="4359275"/>
          <p14:tracePt t="30049" x="5753100" y="4359275"/>
          <p14:tracePt t="30074" x="5761038" y="4359275"/>
          <p14:tracePt t="30201" x="5770563" y="4349750"/>
          <p14:tracePt t="30216" x="5807075" y="4340225"/>
          <p14:tracePt t="30232" x="5834063" y="4340225"/>
          <p14:tracePt t="30241" x="5853113" y="4322763"/>
          <p14:tracePt t="30248" x="5870575" y="4313238"/>
          <p14:tracePt t="30257" x="5880100" y="4303713"/>
          <p14:tracePt t="30264" x="5899150" y="4303713"/>
          <p14:tracePt t="30274" x="5926138" y="4295775"/>
          <p14:tracePt t="30280" x="5935663" y="4295775"/>
          <p14:tracePt t="30293" x="5943600" y="4295775"/>
          <p14:tracePt t="30296" x="5962650" y="4286250"/>
          <p14:tracePt t="30308" x="5972175" y="4286250"/>
          <p14:tracePt t="30312" x="5980113" y="4286250"/>
          <p14:tracePt t="30322" x="5989638" y="4286250"/>
          <p14:tracePt t="30328" x="6007100" y="4286250"/>
          <p14:tracePt t="30339" x="6016625" y="4286250"/>
          <p14:tracePt t="30344" x="6043613" y="4286250"/>
          <p14:tracePt t="30353" x="6053138" y="4286250"/>
          <p14:tracePt t="30360" x="6089650" y="4286250"/>
          <p14:tracePt t="30368" x="6099175" y="4286250"/>
          <p14:tracePt t="30376" x="6116638" y="4286250"/>
          <p14:tracePt t="30384" x="6126163" y="4276725"/>
          <p14:tracePt t="30400" x="6135688" y="4276725"/>
          <p14:tracePt t="30969" x="6181725" y="4276725"/>
          <p14:tracePt t="30976" x="6262688" y="4276725"/>
          <p14:tracePt t="30984" x="6318250" y="4276725"/>
          <p14:tracePt t="30993" x="6372225" y="4276725"/>
          <p14:tracePt t="31000" x="6454775" y="4286250"/>
          <p14:tracePt t="31009" x="6508750" y="4303713"/>
          <p14:tracePt t="31016" x="6591300" y="4313238"/>
          <p14:tracePt t="31025" x="6627813" y="4322763"/>
          <p14:tracePt t="31032" x="6654800" y="4322763"/>
          <p14:tracePt t="31042" x="6664325" y="4332288"/>
          <p14:tracePt t="31128" x="6673850" y="4332288"/>
          <p14:tracePt t="31169" x="6691313" y="4332288"/>
          <p14:tracePt t="31193" x="6700838" y="4332288"/>
          <p14:tracePt t="31201" x="6710363" y="4332288"/>
          <p14:tracePt t="31216" x="6710363" y="4340225"/>
          <p14:tracePt t="31224" x="6718300" y="4340225"/>
          <p14:tracePt t="31232" x="6737350" y="4340225"/>
          <p14:tracePt t="31243" x="6746875" y="4340225"/>
          <p14:tracePt t="31248" x="6754813" y="4340225"/>
          <p14:tracePt t="31258" x="6773863" y="4340225"/>
          <p14:tracePt t="31264" x="6800850" y="4349750"/>
          <p14:tracePt t="31274" x="6827838" y="4349750"/>
          <p14:tracePt t="31280" x="6873875" y="4349750"/>
          <p14:tracePt t="31293" x="6929438" y="4349750"/>
          <p14:tracePt t="31295" x="6956425" y="4349750"/>
          <p14:tracePt t="31305" x="6992938" y="4349750"/>
          <p14:tracePt t="31313" x="7037388" y="4349750"/>
          <p14:tracePt t="31323" x="7056438" y="4349750"/>
          <p14:tracePt t="31328" x="7083425" y="4349750"/>
          <p14:tracePt t="31338" x="7092950" y="4349750"/>
          <p14:tracePt t="31344" x="7102475" y="4349750"/>
          <p14:tracePt t="31729" x="7102475" y="4368800"/>
          <p14:tracePt t="31739" x="7000875" y="4405313"/>
          <p14:tracePt t="31745" x="6873875" y="4405313"/>
          <p14:tracePt t="31754" x="6727825" y="4405313"/>
          <p14:tracePt t="31761" x="6610350" y="4432300"/>
          <p14:tracePt t="31768" x="6481763" y="4449763"/>
          <p14:tracePt t="31777" x="6354763" y="4449763"/>
          <p14:tracePt t="31785" x="6245225" y="4449763"/>
          <p14:tracePt t="31793" x="6099175" y="4449763"/>
          <p14:tracePt t="31800" x="5972175" y="4449763"/>
          <p14:tracePt t="31808" x="5880100" y="4449763"/>
          <p14:tracePt t="31816" x="5826125" y="4449763"/>
          <p14:tracePt t="31825" x="5770563" y="4449763"/>
          <p14:tracePt t="31832" x="5734050" y="4449763"/>
          <p14:tracePt t="31848" x="5716588" y="4449763"/>
          <p14:tracePt t="31857" x="5688013" y="4449763"/>
          <p14:tracePt t="31863" x="5670550" y="4449763"/>
          <p14:tracePt t="31871" x="5616575" y="4449763"/>
          <p14:tracePt t="31892" x="5424488" y="4459288"/>
          <p14:tracePt t="31895" x="5297488" y="4459288"/>
          <p14:tracePt t="31903" x="5168900" y="4459288"/>
          <p14:tracePt t="31911" x="5041900" y="4478338"/>
          <p14:tracePt t="31921" x="4876800" y="4478338"/>
          <p14:tracePt t="31927" x="4713288" y="4478338"/>
          <p14:tracePt t="31935" x="4549775" y="4478338"/>
          <p14:tracePt t="31943" x="4394200" y="4478338"/>
          <p14:tracePt t="31952" x="4211638" y="4478338"/>
          <p14:tracePt t="31959" x="4065588" y="4478338"/>
          <p14:tracePt t="31967" x="3919538" y="4478338"/>
          <p14:tracePt t="31975" x="3810000" y="4478338"/>
          <p14:tracePt t="31983" x="3683000" y="4478338"/>
          <p14:tracePt t="31991" x="3536950" y="4478338"/>
          <p14:tracePt t="32000" x="3427413" y="4478338"/>
          <p14:tracePt t="32009" x="3317875" y="4478338"/>
          <p14:tracePt t="32016" x="3190875" y="4478338"/>
          <p14:tracePt t="32025" x="3081338" y="4478338"/>
          <p14:tracePt t="32032" x="2971800" y="4478338"/>
          <p14:tracePt t="32042" x="2862263" y="4478338"/>
          <p14:tracePt t="32048" x="2789238" y="4478338"/>
          <p14:tracePt t="32058" x="2671763" y="4478338"/>
          <p14:tracePt t="32064" x="2579688" y="4478338"/>
          <p14:tracePt t="32079" x="2416175" y="4478338"/>
          <p14:tracePt t="32088" x="2360613" y="4478338"/>
          <p14:tracePt t="32096" x="2306638" y="4478338"/>
          <p14:tracePt t="32109" x="2260600" y="4478338"/>
          <p14:tracePt t="32112" x="2224088" y="4478338"/>
          <p14:tracePt t="32121" x="2179638" y="4478338"/>
          <p14:tracePt t="32128" x="2124075" y="4478338"/>
          <p14:tracePt t="32139" x="2097088" y="4478338"/>
          <p14:tracePt t="32144" x="2078038" y="4478338"/>
          <p14:tracePt t="32153" x="2051050" y="4478338"/>
          <p14:tracePt t="32160" x="2041525" y="4478338"/>
          <p14:tracePt t="32168" x="2033588" y="4478338"/>
          <p14:tracePt t="32200" x="2024063" y="4478338"/>
          <p14:tracePt t="32216" x="2014538" y="4478338"/>
          <p14:tracePt t="32225" x="1997075" y="4478338"/>
          <p14:tracePt t="32232" x="1968500" y="4478338"/>
          <p14:tracePt t="32242" x="1924050" y="4486275"/>
          <p14:tracePt t="32248" x="1895475" y="4495800"/>
          <p14:tracePt t="32258" x="1851025" y="4495800"/>
          <p14:tracePt t="32264" x="1831975" y="4495800"/>
          <p14:tracePt t="32274" x="1814513" y="4495800"/>
          <p14:tracePt t="32280" x="1804988" y="4495800"/>
          <p14:tracePt t="32481" x="1778000" y="4505325"/>
          <p14:tracePt t="32496" x="1751013" y="4522788"/>
          <p14:tracePt t="32523" x="1731963" y="4522788"/>
          <p14:tracePt t="32681" x="1722438" y="4532313"/>
          <p14:tracePt t="32697" x="1722438" y="4541838"/>
          <p14:tracePt t="32739" x="1722438" y="4551363"/>
          <p14:tracePt t="32817" x="1731963" y="4551363"/>
          <p14:tracePt t="32824" x="1751013" y="4551363"/>
          <p14:tracePt t="32841" x="1768475" y="4551363"/>
          <p14:tracePt t="32849" x="1804988" y="4551363"/>
          <p14:tracePt t="32865" x="1814513" y="4551363"/>
          <p14:tracePt t="32927" x="1831975" y="4551363"/>
          <p14:tracePt t="33908" x="1841500" y="4551363"/>
          <p14:tracePt t="33913" x="1860550" y="4541838"/>
          <p14:tracePt t="33921" x="1868488" y="4532313"/>
          <p14:tracePt t="33976" x="1878013" y="4522788"/>
          <p14:tracePt t="34145" x="1905000" y="4505325"/>
          <p14:tracePt t="34154" x="1914525" y="4495800"/>
          <p14:tracePt t="34160" x="1931988" y="4486275"/>
          <p14:tracePt t="34169" x="1931988" y="4478338"/>
          <p14:tracePt t="34175" x="1978025" y="4449763"/>
          <p14:tracePt t="34183" x="1987550" y="4441825"/>
          <p14:tracePt t="34191" x="2024063" y="4432300"/>
          <p14:tracePt t="34200" x="2051050" y="4413250"/>
          <p14:tracePt t="34208" x="2070100" y="4413250"/>
          <p14:tracePt t="34216" x="2078038" y="4405313"/>
          <p14:tracePt t="34225" x="2087563" y="4405313"/>
          <p14:tracePt t="34256" x="2097088" y="4405313"/>
          <p14:tracePt t="34296" x="2114550" y="4395788"/>
          <p14:tracePt t="35113" x="2133600" y="4368800"/>
          <p14:tracePt t="35121" x="2143125" y="4313238"/>
          <p14:tracePt t="35127" x="2187575" y="4259263"/>
          <p14:tracePt t="35136" x="2224088" y="4232275"/>
          <p14:tracePt t="35143" x="2251075" y="4195763"/>
          <p14:tracePt t="35152" x="2260600" y="4186238"/>
          <p14:tracePt t="35161" x="2279650" y="4167188"/>
          <p14:tracePt t="35169" x="2287588" y="4167188"/>
          <p14:tracePt t="35175" x="2306638" y="4159250"/>
          <p14:tracePt t="35191" x="2316163" y="4149725"/>
          <p14:tracePt t="35281" x="2316163" y="4140200"/>
          <p14:tracePt t="35289" x="2333625" y="4122738"/>
          <p14:tracePt t="35297" x="2370138" y="4086225"/>
          <p14:tracePt t="35312" x="2416175" y="4030663"/>
          <p14:tracePt t="35320" x="2452688" y="4003675"/>
          <p14:tracePt t="35328" x="2479675" y="3984625"/>
          <p14:tracePt t="35338" x="2516188" y="3967163"/>
          <p14:tracePt t="35344" x="2533650" y="3948113"/>
          <p14:tracePt t="35352" x="2570163" y="3921125"/>
          <p14:tracePt t="35360" x="2625725" y="3884613"/>
          <p14:tracePt t="35368" x="2652713" y="3867150"/>
          <p14:tracePt t="35376" x="2698750" y="3840163"/>
          <p14:tracePt t="35384" x="2744788" y="3811588"/>
          <p14:tracePt t="35393" x="2808288" y="3757613"/>
          <p14:tracePt t="35398" x="2852738" y="3721100"/>
          <p14:tracePt t="35408" x="2908300" y="3684588"/>
          <p14:tracePt t="35417" x="2954338" y="3657600"/>
          <p14:tracePt t="35425" x="3017838" y="3602038"/>
          <p14:tracePt t="35433" x="3063875" y="3548063"/>
          <p14:tracePt t="35442" x="3100388" y="3519488"/>
          <p14:tracePt t="35449" x="3127375" y="3482975"/>
          <p14:tracePt t="35459" x="3163888" y="3455988"/>
          <p14:tracePt t="35465" x="3190875" y="3419475"/>
          <p14:tracePt t="35475" x="3208338" y="3402013"/>
          <p14:tracePt t="35480" x="3217863" y="3382963"/>
          <p14:tracePt t="35488" x="3227388" y="3375025"/>
          <p14:tracePt t="35496" x="3227388" y="3338513"/>
          <p14:tracePt t="35504" x="3236913" y="3338513"/>
          <p14:tracePt t="35511" x="3244850" y="3309938"/>
          <p14:tracePt t="35519" x="3244850" y="3273425"/>
          <p14:tracePt t="35527" x="3244850" y="3246438"/>
          <p14:tracePt t="35535" x="3244850" y="3228975"/>
          <p14:tracePt t="35543" x="3244850" y="3173413"/>
          <p14:tracePt t="35551" x="3244850" y="3082925"/>
          <p14:tracePt t="35559" x="3244850" y="3046413"/>
          <p14:tracePt t="35567" x="3244850" y="2990850"/>
          <p14:tracePt t="35576" x="3244850" y="2927350"/>
          <p14:tracePt t="35583" x="3236913" y="2890838"/>
          <p14:tracePt t="35592" x="3236913" y="2827338"/>
          <p14:tracePt t="35600" x="3236913" y="2771775"/>
          <p14:tracePt t="35610" x="3236913" y="2717800"/>
          <p14:tracePt t="35616" x="3217863" y="2662238"/>
          <p14:tracePt t="35626" x="3200400" y="2617788"/>
          <p14:tracePt t="35632" x="3190875" y="2554288"/>
          <p14:tracePt t="35641" x="3190875" y="2517775"/>
          <p14:tracePt t="35647" x="3190875" y="2471738"/>
          <p14:tracePt t="35656" x="3181350" y="2452688"/>
          <p14:tracePt t="35663" x="3181350" y="2444750"/>
          <p14:tracePt t="35671" x="3181350" y="2416175"/>
          <p14:tracePt t="35679" x="3171825" y="2398713"/>
          <p14:tracePt t="35687" x="3171825" y="2379663"/>
          <p14:tracePt t="35857" x="3163888" y="2371725"/>
          <p14:tracePt t="35865" x="3154363" y="2371725"/>
          <p14:tracePt t="35873" x="3144838" y="2362200"/>
          <p14:tracePt t="35881" x="3108325" y="2362200"/>
          <p14:tracePt t="35889" x="3090863" y="2362200"/>
          <p14:tracePt t="35897" x="3054350" y="2352675"/>
          <p14:tracePt t="35914" x="3008313" y="2352675"/>
          <p14:tracePt t="35921" x="2971800" y="2316163"/>
          <p14:tracePt t="35928" x="2954338" y="2298700"/>
          <p14:tracePt t="35936" x="2925763" y="2279650"/>
          <p14:tracePt t="35943" x="2908300" y="2262188"/>
          <p14:tracePt t="35951" x="2862263" y="2225675"/>
          <p14:tracePt t="35959" x="2852738" y="2216150"/>
          <p14:tracePt t="35976" x="2852738" y="2189163"/>
          <p14:tracePt t="35983" x="2852738" y="2179638"/>
          <p14:tracePt t="35999" x="2852738" y="2170113"/>
          <p14:tracePt t="36009" x="2862263" y="2152650"/>
          <p14:tracePt t="36015" x="2862263" y="2143125"/>
          <p14:tracePt t="36025" x="2871788" y="2133600"/>
          <p14:tracePt t="36032" x="2881313" y="2116138"/>
          <p14:tracePt t="36040" x="2935288" y="2106613"/>
          <p14:tracePt t="36047" x="2935288" y="2097088"/>
          <p14:tracePt t="36056" x="2954338" y="2079625"/>
          <p14:tracePt t="36064" x="2962275" y="2070100"/>
          <p14:tracePt t="36071" x="2971800" y="2060575"/>
          <p14:tracePt t="36079" x="2971800" y="2043113"/>
          <p14:tracePt t="36217" x="2954338" y="2043113"/>
          <p14:tracePt t="36225" x="2954338" y="2089150"/>
          <p14:tracePt t="36232" x="2954338" y="2116138"/>
          <p14:tracePt t="36240" x="2954338" y="2170113"/>
          <p14:tracePt t="36247" x="2954338" y="2233613"/>
          <p14:tracePt t="36256" x="2954338" y="2270125"/>
          <p14:tracePt t="36263" x="2962275" y="2325688"/>
          <p14:tracePt t="36272" x="2971800" y="2389188"/>
          <p14:tracePt t="36279" x="2990850" y="2444750"/>
          <p14:tracePt t="36287" x="3008313" y="2489200"/>
          <p14:tracePt t="36295" x="3017838" y="2535238"/>
          <p14:tracePt t="36303" x="3017838" y="2562225"/>
          <p14:tracePt t="36311" x="3017838" y="2598738"/>
          <p14:tracePt t="36319" x="3017838" y="2654300"/>
          <p14:tracePt t="36327" x="3017838" y="2690813"/>
          <p14:tracePt t="36335" x="3017838" y="2717800"/>
          <p14:tracePt t="36343" x="3008313" y="2771775"/>
          <p14:tracePt t="36352" x="2998788" y="2817813"/>
          <p14:tracePt t="36359" x="2971800" y="2863850"/>
          <p14:tracePt t="36367" x="2954338" y="2890838"/>
          <p14:tracePt t="36376" x="2925763" y="2936875"/>
          <p14:tracePt t="36383" x="2898775" y="2982913"/>
          <p14:tracePt t="36394" x="2871788" y="3017838"/>
          <p14:tracePt t="36398" x="2844800" y="3046413"/>
          <p14:tracePt t="36408" x="2825750" y="3063875"/>
          <p14:tracePt t="36415" x="2789238" y="3100388"/>
          <p14:tracePt t="36423" x="2771775" y="3119438"/>
          <p14:tracePt t="36431" x="2744788" y="3146425"/>
          <p14:tracePt t="36439" x="2708275" y="3182938"/>
          <p14:tracePt t="36447" x="2689225" y="3192463"/>
          <p14:tracePt t="36456" x="2662238" y="3200400"/>
          <p14:tracePt t="36463" x="2635250" y="3209925"/>
          <p14:tracePt t="36471" x="2598738" y="3228975"/>
          <p14:tracePt t="36479" x="2579688" y="3236913"/>
          <p14:tracePt t="36487" x="2552700" y="3246438"/>
          <p14:tracePt t="36495" x="2543175" y="3246438"/>
          <p14:tracePt t="36503" x="2533650" y="3255963"/>
          <p14:tracePt t="36663" x="2552700" y="3255963"/>
          <p14:tracePt t="36671" x="2616200" y="3219450"/>
          <p14:tracePt t="36680" x="2652713" y="3209925"/>
          <p14:tracePt t="36687" x="2735263" y="3173413"/>
          <p14:tracePt t="36695" x="2808288" y="3155950"/>
          <p14:tracePt t="36703" x="2871788" y="3146425"/>
          <p14:tracePt t="36711" x="2898775" y="3136900"/>
          <p14:tracePt t="36719" x="2917825" y="3136900"/>
          <p14:tracePt t="36727" x="2935288" y="3136900"/>
          <p14:tracePt t="36735" x="2944813" y="3136900"/>
          <p14:tracePt t="36760" x="2962275" y="3127375"/>
          <p14:tracePt t="36768" x="2971800" y="3119438"/>
          <p14:tracePt t="36777" x="2990850" y="3100388"/>
          <p14:tracePt t="36791" x="2998788" y="3073400"/>
          <p14:tracePt t="36800" x="2998788" y="3063875"/>
          <p14:tracePt t="36808" x="3008313" y="3046413"/>
          <p14:tracePt t="36816" x="3017838" y="3036888"/>
          <p14:tracePt t="36826" x="3035300" y="3009900"/>
          <p14:tracePt t="36832" x="3044825" y="2990850"/>
          <p14:tracePt t="36841" x="3044825" y="2982913"/>
          <p14:tracePt t="36848" x="3044825" y="2973388"/>
          <p14:tracePt t="36859" x="3054350" y="2936875"/>
          <p14:tracePt t="36874" x="3054350" y="2917825"/>
          <p14:tracePt t="36880" x="3054350" y="2900363"/>
          <p14:tracePt t="36908" x="3054350" y="2863850"/>
          <p14:tracePt t="36911" x="3081338" y="2827338"/>
          <p14:tracePt t="36919" x="3081338" y="2790825"/>
          <p14:tracePt t="36927" x="3081338" y="2763838"/>
          <p14:tracePt t="36935" x="3081338" y="2727325"/>
          <p14:tracePt t="36943" x="3081338" y="2690813"/>
          <p14:tracePt t="36951" x="3081338" y="2635250"/>
          <p14:tracePt t="36959" x="3081338" y="2608263"/>
          <p14:tracePt t="36967" x="3090863" y="2589213"/>
          <p14:tracePt t="36975" x="3090863" y="2562225"/>
          <p14:tracePt t="36983" x="3100388" y="2535238"/>
          <p14:tracePt t="36992" x="3100388" y="2508250"/>
          <p14:tracePt t="36999" x="3100388" y="2489200"/>
          <p14:tracePt t="37015" x="3100388" y="2471738"/>
          <p14:tracePt t="37024" x="3100388" y="2452688"/>
          <p14:tracePt t="37031" x="3100388" y="2444750"/>
          <p14:tracePt t="37040" x="3100388" y="2416175"/>
          <p14:tracePt t="37047" x="3100388" y="2398713"/>
          <p14:tracePt t="37057" x="3100388" y="2371725"/>
          <p14:tracePt t="37063" x="3100388" y="2343150"/>
          <p14:tracePt t="37072" x="3090863" y="2325688"/>
          <p14:tracePt t="37079" x="3081338" y="2306638"/>
          <p14:tracePt t="37087" x="3071813" y="2270125"/>
          <p14:tracePt t="37095" x="3044825" y="2252663"/>
          <p14:tracePt t="37103" x="3044825" y="2216150"/>
          <p14:tracePt t="37111" x="3017838" y="2189163"/>
          <p14:tracePt t="37127" x="3008313" y="2170113"/>
          <p14:tracePt t="37135" x="3008313" y="2160588"/>
          <p14:tracePt t="37143" x="2990850" y="2152650"/>
          <p14:tracePt t="37159" x="2981325" y="2143125"/>
          <p14:tracePt t="37168" x="2971800" y="2133600"/>
          <p14:tracePt t="37184" x="2962275" y="2125663"/>
          <p14:tracePt t="37200" x="2954338" y="2125663"/>
          <p14:tracePt t="37313" x="2944813" y="2125663"/>
          <p14:tracePt t="37745" x="2935288" y="2189163"/>
          <p14:tracePt t="37753" x="2935288" y="2298700"/>
          <p14:tracePt t="37760" x="2954338" y="2435225"/>
          <p14:tracePt t="37769" x="2990850" y="2544763"/>
          <p14:tracePt t="37778" x="3017838" y="2662238"/>
          <p14:tracePt t="37784" x="3044825" y="2754313"/>
          <p14:tracePt t="37792" x="3071813" y="2836863"/>
          <p14:tracePt t="37800" x="3108325" y="2946400"/>
          <p14:tracePt t="37809" x="3154363" y="3027363"/>
          <p14:tracePt t="37815" x="3171825" y="3090863"/>
          <p14:tracePt t="37823" x="3171825" y="3136900"/>
          <p14:tracePt t="37831" x="3171825" y="3146425"/>
          <p14:tracePt t="37840" x="3171825" y="3182938"/>
          <p14:tracePt t="37847" x="3171825" y="3219450"/>
          <p14:tracePt t="37858" x="3171825" y="3236913"/>
          <p14:tracePt t="37865" x="3163888" y="3265488"/>
          <p14:tracePt t="37875" x="3117850" y="3319463"/>
          <p14:tracePt t="37882" x="3054350" y="3365500"/>
          <p14:tracePt t="37889" x="2971800" y="3419475"/>
          <p14:tracePt t="37899" x="2971800" y="3465513"/>
          <p14:tracePt t="37910" x="2971800" y="3482975"/>
          <p14:tracePt t="37911" x="2925763" y="3465513"/>
          <p14:tracePt t="37919" x="2844800" y="3482975"/>
          <p14:tracePt t="37927" x="2808288" y="3492500"/>
          <p14:tracePt t="37935" x="2771775" y="3519488"/>
          <p14:tracePt t="37943" x="2762250" y="3519488"/>
          <p14:tracePt t="38025" x="2752725" y="3519488"/>
          <p14:tracePt t="38032" x="2744788" y="3519488"/>
          <p14:tracePt t="39025" x="2671763" y="3519488"/>
          <p14:tracePt t="39032" x="2616200" y="3519488"/>
          <p14:tracePt t="39041" x="2533650" y="3511550"/>
          <p14:tracePt t="39049" x="2489200" y="3492500"/>
          <p14:tracePt t="39058" x="2462213" y="3492500"/>
          <p14:tracePt t="39065" x="2425700" y="3482975"/>
          <p14:tracePt t="39074" x="2379663" y="3482975"/>
          <p14:tracePt t="39081" x="2343150" y="3482975"/>
          <p14:tracePt t="39089" x="2306638" y="3465513"/>
          <p14:tracePt t="39112" x="2297113" y="3465513"/>
          <p14:tracePt t="39119" x="2287588" y="3465513"/>
          <p14:tracePt t="39296" x="2306638" y="3465513"/>
          <p14:tracePt t="39464" x="2379663" y="3465513"/>
          <p14:tracePt t="39472" x="2506663" y="3465513"/>
          <p14:tracePt t="39480" x="2652713" y="3465513"/>
          <p14:tracePt t="39488" x="2817813" y="3465513"/>
          <p14:tracePt t="39496" x="2925763" y="3465513"/>
          <p14:tracePt t="39503" x="3054350" y="3465513"/>
          <p14:tracePt t="39511" x="3181350" y="3465513"/>
          <p14:tracePt t="39519" x="3254375" y="3465513"/>
          <p14:tracePt t="39527" x="3346450" y="3465513"/>
          <p14:tracePt t="39535" x="3419475" y="3465513"/>
          <p14:tracePt t="39543" x="3473450" y="3465513"/>
          <p14:tracePt t="39551" x="3519488" y="3465513"/>
          <p14:tracePt t="39641" x="3519488" y="3455988"/>
          <p14:tracePt t="39648" x="3527425" y="3446463"/>
          <p14:tracePt t="39657" x="3536950" y="3411538"/>
          <p14:tracePt t="39665" x="3556000" y="3355975"/>
          <p14:tracePt t="39675" x="3573463" y="3292475"/>
          <p14:tracePt t="39681" x="3592513" y="3246438"/>
          <p14:tracePt t="39689" x="3600450" y="3192463"/>
          <p14:tracePt t="39695" x="3609975" y="3109913"/>
          <p14:tracePt t="39703" x="3629025" y="3036888"/>
          <p14:tracePt t="39711" x="3646488" y="2973388"/>
          <p14:tracePt t="39719" x="3665538" y="2863850"/>
          <p14:tracePt t="39727" x="3673475" y="2771775"/>
          <p14:tracePt t="39735" x="3692525" y="2654300"/>
          <p14:tracePt t="39743" x="3702050" y="2581275"/>
          <p14:tracePt t="39751" x="3702050" y="2525713"/>
          <p14:tracePt t="39759" x="3702050" y="2416175"/>
          <p14:tracePt t="39767" x="3702050" y="2343150"/>
          <p14:tracePt t="39775" x="3702050" y="2270125"/>
          <p14:tracePt t="39783" x="3702050" y="2206625"/>
          <p14:tracePt t="39791" x="3702050" y="2133600"/>
          <p14:tracePt t="39799" x="3702050" y="2079625"/>
          <p14:tracePt t="39807" x="3702050" y="2033588"/>
          <p14:tracePt t="39815" x="3702050" y="1997075"/>
          <p14:tracePt t="39823" x="3692525" y="1924050"/>
          <p14:tracePt t="39840" x="3692525" y="1887538"/>
          <p14:tracePt t="39848" x="3692525" y="1878013"/>
          <p14:tracePt t="39858" x="3683000" y="1860550"/>
          <p14:tracePt t="39864" x="3683000" y="1851025"/>
          <p14:tracePt t="39873" x="3673475" y="1833563"/>
          <p14:tracePt t="39894" x="3656013" y="1824038"/>
          <p14:tracePt t="39904" x="3646488" y="1804988"/>
          <p14:tracePt t="39929" x="3636963" y="1797050"/>
          <p14:tracePt t="39971" x="3629025" y="1787525"/>
          <p14:tracePt t="40193" x="3619500" y="1787525"/>
          <p14:tracePt t="40200" x="3619500" y="1851025"/>
          <p14:tracePt t="40207" x="3619500" y="1979613"/>
          <p14:tracePt t="40215" x="3629025" y="2089150"/>
          <p14:tracePt t="40223" x="3692525" y="2170113"/>
          <p14:tracePt t="40231" x="3756025" y="2306638"/>
          <p14:tracePt t="40239" x="3802063" y="2408238"/>
          <p14:tracePt t="40247" x="3865563" y="2508250"/>
          <p14:tracePt t="40255" x="3948113" y="2625725"/>
          <p14:tracePt t="40263" x="4011613" y="2708275"/>
          <p14:tracePt t="40272" x="4094163" y="2790825"/>
          <p14:tracePt t="40280" x="4184650" y="2863850"/>
          <p14:tracePt t="40288" x="4248150" y="2927350"/>
          <p14:tracePt t="40296" x="4284663" y="2973388"/>
          <p14:tracePt t="40303" x="4348163" y="3046413"/>
          <p14:tracePt t="40311" x="4384675" y="3073400"/>
          <p14:tracePt t="40319" x="4403725" y="3109913"/>
          <p14:tracePt t="40327" x="4440238" y="3146425"/>
          <p14:tracePt t="40335" x="4440238" y="3155950"/>
          <p14:tracePt t="40343" x="4448175" y="3182938"/>
          <p14:tracePt t="40351" x="4448175" y="3200400"/>
          <p14:tracePt t="40359" x="4448175" y="3219450"/>
          <p14:tracePt t="40367" x="4448175" y="3228975"/>
          <p14:tracePt t="40375" x="4448175" y="3236913"/>
          <p14:tracePt t="40391" x="4448175" y="3246438"/>
          <p14:tracePt t="40400" x="4448175" y="3255963"/>
          <p14:tracePt t="40408" x="4440238" y="3282950"/>
          <p14:tracePt t="40416" x="4430713" y="3282950"/>
          <p14:tracePt t="40423" x="4421188" y="3302000"/>
          <p14:tracePt t="40431" x="4413250" y="3319463"/>
          <p14:tracePt t="40439" x="4394200" y="3346450"/>
          <p14:tracePt t="40447" x="4394200" y="3355975"/>
          <p14:tracePt t="40455" x="4384675" y="3365500"/>
          <p14:tracePt t="40463" x="4384675" y="3392488"/>
          <p14:tracePt t="40472" x="4376738" y="3419475"/>
          <p14:tracePt t="40479" x="4376738" y="3438525"/>
          <p14:tracePt t="40487" x="4376738" y="3446463"/>
          <p14:tracePt t="40495" x="4376738" y="3465513"/>
          <p14:tracePt t="40503" x="4376738" y="3482975"/>
          <p14:tracePt t="40512" x="4367213" y="3502025"/>
          <p14:tracePt t="40519" x="4367213" y="3511550"/>
          <p14:tracePt t="40528" x="4367213" y="3529013"/>
          <p14:tracePt t="40535" x="4357688" y="3538538"/>
          <p14:tracePt t="40609" x="4348163" y="3538538"/>
          <p14:tracePt t="40624" x="4348163" y="3548063"/>
          <p14:tracePt t="40632" x="4340225" y="3575050"/>
          <p14:tracePt t="40639" x="4330700" y="3602038"/>
          <p14:tracePt t="40647" x="4330700" y="3611563"/>
          <p14:tracePt t="40656" x="4321175" y="3638550"/>
          <p14:tracePt t="40663" x="4321175" y="3665538"/>
          <p14:tracePt t="40671" x="4303713" y="3694113"/>
          <p14:tracePt t="40679" x="4284663" y="3721100"/>
          <p14:tracePt t="40687" x="4267200" y="3738563"/>
          <p14:tracePt t="40695" x="4238625" y="3767138"/>
          <p14:tracePt t="40704" x="4211638" y="3830638"/>
          <p14:tracePt t="40712" x="4194175" y="3867150"/>
          <p14:tracePt t="40720" x="4175125" y="3884613"/>
          <p14:tracePt t="40728" x="4148138" y="3911600"/>
          <p14:tracePt t="40735" x="4138613" y="3921125"/>
          <p14:tracePt t="40743" x="4129088" y="3948113"/>
          <p14:tracePt t="40751" x="4121150" y="3967163"/>
          <p14:tracePt t="40767" x="4102100" y="3984625"/>
          <p14:tracePt t="40784" x="4094163" y="3994150"/>
          <p14:tracePt t="40800" x="4084638" y="4003675"/>
          <p14:tracePt t="40807" x="4084638" y="4013200"/>
          <p14:tracePt t="40823" x="4075113" y="4030663"/>
          <p14:tracePt t="40839" x="4057650" y="4049713"/>
          <p14:tracePt t="40847" x="4048125" y="4057650"/>
          <p14:tracePt t="40858" x="4038600" y="4067175"/>
          <p14:tracePt t="40864" x="4038600" y="4076700"/>
          <p14:tracePt t="40873" x="4029075" y="4103688"/>
          <p14:tracePt t="40880" x="4011613" y="4122738"/>
          <p14:tracePt t="40894" x="4002088" y="4130675"/>
          <p14:tracePt t="40897" x="4002088" y="4140200"/>
          <p14:tracePt t="40903" x="3992563" y="4149725"/>
          <p14:tracePt t="40911" x="3992563" y="4159250"/>
          <p14:tracePt t="40929" x="3984625" y="4176713"/>
          <p14:tracePt t="40937" x="3984625" y="4186238"/>
          <p14:tracePt t="40979" x="3984625" y="4195763"/>
          <p14:tracePt t="40992" x="3975100" y="4203700"/>
          <p14:tracePt t="41025" x="3965575" y="4203700"/>
          <p14:tracePt t="41049" x="3965575" y="4213225"/>
          <p14:tracePt t="41064" x="3948113" y="4222750"/>
          <p14:tracePt t="41081" x="3948113" y="4232275"/>
          <p14:tracePt t="41097" x="3929063" y="4249738"/>
          <p14:tracePt t="41169" x="3919538" y="4259263"/>
          <p14:tracePt t="41204" x="3919538" y="4268788"/>
          <p14:tracePt t="41207" x="3911600" y="4276725"/>
          <p14:tracePt t="41256" x="3902075" y="4286250"/>
          <p14:tracePt t="41297" x="3883025" y="4303713"/>
          <p14:tracePt t="41313" x="3883025" y="4313238"/>
          <p14:tracePt t="41329" x="3883025" y="4322763"/>
          <p14:tracePt t="41336" x="3875088" y="4322763"/>
          <p14:tracePt t="41368" x="3875088" y="4349750"/>
          <p14:tracePt t="41392" x="3865563" y="4359275"/>
          <p14:tracePt t="41403" x="3865563" y="4368800"/>
          <p14:tracePt t="41409" x="3865563" y="4395788"/>
          <p14:tracePt t="41418" x="3846513" y="4413250"/>
          <p14:tracePt t="41423" x="3838575" y="4422775"/>
          <p14:tracePt t="41431" x="3838575" y="4441825"/>
          <p14:tracePt t="41439" x="3838575" y="4449763"/>
          <p14:tracePt t="41447" x="3819525" y="4459288"/>
          <p14:tracePt t="41455" x="3819525" y="4468813"/>
          <p14:tracePt t="41463" x="3802063" y="4486275"/>
          <p14:tracePt t="41479" x="3792538" y="4495800"/>
          <p14:tracePt t="41487" x="3783013" y="4505325"/>
          <p14:tracePt t="41513" x="3783013" y="4514850"/>
          <p14:tracePt t="41521" x="3775075" y="4522788"/>
          <p14:tracePt t="41775" x="3756025" y="4551363"/>
          <p14:tracePt t="41783" x="3746500" y="4551363"/>
          <p14:tracePt t="41791" x="3746500" y="4559300"/>
          <p14:tracePt t="41808" x="3746500" y="4568825"/>
          <p14:tracePt t="41831" x="3738563" y="4578350"/>
          <p14:tracePt t="41856" x="3738563" y="4595813"/>
          <p14:tracePt t="41873" x="3719513" y="4614863"/>
          <p14:tracePt t="41896" x="3709988" y="4624388"/>
          <p14:tracePt t="41922" x="3702050" y="4632325"/>
          <p14:tracePt t="41928" x="3702050" y="4641850"/>
          <p14:tracePt t="41945" x="3692525" y="4641850"/>
          <p14:tracePt t="41969" x="3673475" y="4660900"/>
          <p14:tracePt t="42009" x="3665538" y="4668838"/>
          <p14:tracePt t="42089" x="3665538" y="4678363"/>
          <p14:tracePt t="42135" x="3656013" y="4687888"/>
          <p14:tracePt t="42232" x="3656013" y="4697413"/>
          <p14:tracePt t="42248" x="3646488" y="4714875"/>
          <p14:tracePt t="42267" x="3629025" y="4724400"/>
          <p14:tracePt t="42601" x="3619500" y="4732338"/>
          <p14:tracePt t="42617" x="3609975" y="4741863"/>
          <p14:tracePt t="42623" x="3592513" y="4760913"/>
          <p14:tracePt t="42631" x="3592513" y="4768850"/>
          <p14:tracePt t="42650" x="3582988" y="4778375"/>
          <p14:tracePt t="43090" x="3582988" y="4787900"/>
          <p14:tracePt t="43097" x="3573463" y="4797425"/>
          <p14:tracePt t="43319" x="3563938" y="4805363"/>
          <p14:tracePt t="43335" x="3563938" y="4814888"/>
          <p14:tracePt t="43343" x="3556000" y="4824413"/>
          <p14:tracePt t="43553" x="3546475" y="4833938"/>
          <p14:tracePt t="43561" x="3536950" y="4841875"/>
          <p14:tracePt t="43569" x="3527425" y="4851400"/>
          <p14:tracePt t="43791" x="3519488" y="4860925"/>
          <p14:tracePt t="44031" x="3509963" y="4870450"/>
          <p14:tracePt t="44039" x="3500438" y="4878388"/>
          <p14:tracePt t="44047" x="3500438" y="4887913"/>
          <p14:tracePt t="44055" x="3490913" y="4897438"/>
          <p14:tracePt t="44368" x="3473450" y="4914900"/>
          <p14:tracePt t="44575" x="3473450" y="4924425"/>
          <p14:tracePt t="44599" x="3463925" y="4924425"/>
          <p14:tracePt t="44623" x="3463925" y="4933950"/>
          <p14:tracePt t="44631" x="3463925" y="4943475"/>
          <p14:tracePt t="44655" x="3463925" y="4960938"/>
          <p14:tracePt t="44689" x="3455988" y="4970463"/>
          <p14:tracePt t="45625" x="3455988" y="4979988"/>
          <p14:tracePt t="45681" x="3455988" y="4997450"/>
          <p14:tracePt t="45696" x="3455988" y="5006975"/>
          <p14:tracePt t="45708" x="3455988" y="5016500"/>
          <p14:tracePt t="46097" x="3455988" y="5024438"/>
          <p14:tracePt t="46106" x="3455988" y="5043488"/>
          <p14:tracePt t="46112" x="3446463" y="5043488"/>
          <p14:tracePt t="46665" x="3436938" y="5053013"/>
          <p14:tracePt t="46680" x="3427413" y="5060950"/>
          <p14:tracePt t="46690" x="3427413" y="5070475"/>
          <p14:tracePt t="46712" x="3419475" y="5080000"/>
          <p14:tracePt t="46770" x="3409950" y="5089525"/>
          <p14:tracePt t="46808" x="3409950" y="5097463"/>
          <p14:tracePt t="46824" x="3400425" y="5097463"/>
          <p14:tracePt t="47040" x="3390900" y="5116513"/>
          <p14:tracePt t="47224" x="3390900" y="5126038"/>
          <p14:tracePt t="47385" x="3390900" y="5133975"/>
          <p14:tracePt t="47425" x="3382963" y="5153025"/>
          <p14:tracePt t="47433" x="3382963" y="5160963"/>
          <p14:tracePt t="47440" x="3373438" y="5170488"/>
          <p14:tracePt t="47481" x="3363913" y="5180013"/>
          <p14:tracePt t="47506" x="3363913" y="5189538"/>
          <p14:tracePt t="47528" x="3354388" y="5197475"/>
          <p14:tracePt t="47543" x="3346450" y="5216525"/>
          <p14:tracePt t="47559" x="3336925" y="5226050"/>
          <p14:tracePt t="47607" x="3327400" y="5243513"/>
          <p14:tracePt t="47912" x="3309938" y="5262563"/>
          <p14:tracePt t="48561" x="3300413" y="5270500"/>
          <p14:tracePt t="48723" x="3300413" y="5280025"/>
          <p14:tracePt t="48728" x="3300413" y="5289550"/>
          <p14:tracePt t="48742" x="3300413" y="5299075"/>
          <p14:tracePt t="48744" x="3300413" y="5307013"/>
          <p14:tracePt t="48771" x="3309938" y="5335588"/>
          <p14:tracePt t="48842" x="3317875" y="5343525"/>
          <p14:tracePt t="48927" x="3327400" y="5343525"/>
          <p14:tracePt t="48943" x="3336925" y="5335588"/>
          <p14:tracePt t="48951" x="3346450" y="5326063"/>
          <p14:tracePt t="48959" x="3354388" y="5316538"/>
          <p14:tracePt t="48967" x="3382963" y="5307013"/>
          <p14:tracePt t="48975" x="3390900" y="5307013"/>
          <p14:tracePt t="48983" x="3400425" y="5299075"/>
          <p14:tracePt t="48991" x="3419475" y="5289550"/>
          <p14:tracePt t="48999" x="3436938" y="5280025"/>
          <p14:tracePt t="49007" x="3455988" y="5262563"/>
          <p14:tracePt t="49024" x="3482975" y="5262563"/>
          <p14:tracePt t="49031" x="3490913" y="5253038"/>
          <p14:tracePt t="49071" x="3509963" y="5253038"/>
          <p14:tracePt t="49096" x="3509963" y="5243513"/>
          <p14:tracePt t="50578" x="3509963" y="5253038"/>
          <p14:tracePt t="50585" x="3500438" y="5270500"/>
          <p14:tracePt t="50593" x="3482975" y="5299075"/>
          <p14:tracePt t="50599" x="3463925" y="5307013"/>
          <p14:tracePt t="50607" x="3463925" y="5316538"/>
          <p14:tracePt t="50615" x="3463925" y="5353050"/>
          <p14:tracePt t="50623" x="3463925" y="5380038"/>
          <p14:tracePt t="50632" x="3463925" y="5389563"/>
          <p14:tracePt t="50648" x="3463925" y="5399088"/>
          <p14:tracePt t="50729" x="3463925" y="5408613"/>
          <p14:tracePt t="50809" x="3473450" y="5399088"/>
          <p14:tracePt t="50824" x="3482975" y="5380038"/>
          <p14:tracePt t="51553" x="3509963" y="5343525"/>
          <p14:tracePt t="51559" x="3582988" y="5280025"/>
          <p14:tracePt t="51567" x="3665538" y="5180013"/>
          <p14:tracePt t="51575" x="3692525" y="5133975"/>
          <p14:tracePt t="51583" x="3729038" y="5053013"/>
          <p14:tracePt t="51591" x="3729038" y="5016500"/>
          <p14:tracePt t="51599" x="3729038" y="4960938"/>
          <p14:tracePt t="51608" x="3729038" y="4878388"/>
          <p14:tracePt t="51616" x="3729038" y="4841875"/>
          <p14:tracePt t="51625" x="3729038" y="4787900"/>
          <p14:tracePt t="51632" x="3729038" y="4751388"/>
          <p14:tracePt t="51646" x="3729038" y="4697413"/>
          <p14:tracePt t="51648" x="3729038" y="4632325"/>
          <p14:tracePt t="51658" x="3729038" y="4559300"/>
          <p14:tracePt t="51665" x="3729038" y="4449763"/>
          <p14:tracePt t="51675" x="3692525" y="4303713"/>
          <p14:tracePt t="51681" x="3683000" y="4159250"/>
          <p14:tracePt t="51691" x="3636963" y="4057650"/>
          <p14:tracePt t="51696" x="3629025" y="3911600"/>
          <p14:tracePt t="51703" x="3609975" y="3748088"/>
          <p14:tracePt t="51711" x="3563938" y="3611563"/>
          <p14:tracePt t="51719" x="3536950" y="3502025"/>
          <p14:tracePt t="51727" x="3500438" y="3419475"/>
          <p14:tracePt t="51735" x="3463925" y="3319463"/>
          <p14:tracePt t="51743" x="3427413" y="3209925"/>
          <p14:tracePt t="51753" x="3409950" y="3146425"/>
          <p14:tracePt t="51760" x="3373438" y="3063875"/>
          <p14:tracePt t="51769" x="3363913" y="3036888"/>
          <p14:tracePt t="51778" x="3354388" y="2982913"/>
          <p14:tracePt t="51784" x="3336925" y="2909888"/>
          <p14:tracePt t="51796" x="3336925" y="2827338"/>
          <p14:tracePt t="51800" x="3309938" y="2754313"/>
          <p14:tracePt t="51810" x="3309938" y="2708275"/>
          <p14:tracePt t="51816" x="3309938" y="2671763"/>
          <p14:tracePt t="51826" x="3300413" y="2625725"/>
          <p14:tracePt t="51831" x="3300413" y="2598738"/>
          <p14:tracePt t="51839" x="3290888" y="2571750"/>
          <p14:tracePt t="51847" x="3281363" y="2554288"/>
          <p14:tracePt t="51855" x="3273425" y="2508250"/>
          <p14:tracePt t="51864" x="3254375" y="2481263"/>
          <p14:tracePt t="51873" x="3244850" y="2471738"/>
          <p14:tracePt t="51880" x="3244850" y="2462213"/>
          <p14:tracePt t="51890" x="3244850" y="2452688"/>
          <p14:tracePt t="51911" x="3236913" y="2425700"/>
          <p14:tracePt t="52064" x="3227388" y="2416175"/>
          <p14:tracePt t="52081" x="3217863" y="2416175"/>
          <p14:tracePt t="52089" x="3200400" y="2389188"/>
          <p14:tracePt t="52096" x="3181350" y="2362200"/>
          <p14:tracePt t="52105" x="3163888" y="2335213"/>
          <p14:tracePt t="52121" x="3144838" y="2316163"/>
          <p14:tracePt t="52128" x="3127375" y="2298700"/>
          <p14:tracePt t="52136" x="3117850" y="2279650"/>
          <p14:tracePt t="52146" x="3100388" y="2233613"/>
          <p14:tracePt t="52151" x="3100388" y="2225675"/>
          <p14:tracePt t="52159" x="3100388" y="2216150"/>
          <p14:tracePt t="52167" x="3100388" y="2206625"/>
          <p14:tracePt t="52175" x="3071813" y="2189163"/>
          <p14:tracePt t="52279" x="3071813" y="2179638"/>
          <p14:tracePt t="52385" x="3071813" y="2170113"/>
          <p14:tracePt t="52409" x="3017838" y="2170113"/>
          <p14:tracePt t="52417" x="2935288" y="2206625"/>
          <p14:tracePt t="52425" x="2808288" y="2233613"/>
          <p14:tracePt t="52433" x="2679700" y="2270125"/>
          <p14:tracePt t="52440" x="2533650" y="2279650"/>
          <p14:tracePt t="52447" x="2397125" y="2298700"/>
          <p14:tracePt t="52455" x="2270125" y="2298700"/>
          <p14:tracePt t="52463" x="2143125" y="2298700"/>
          <p14:tracePt t="52471" x="2033588" y="2298700"/>
          <p14:tracePt t="52479" x="1941513" y="2298700"/>
          <p14:tracePt t="52488" x="1887538" y="2298700"/>
          <p14:tracePt t="52495" x="1824038" y="2279650"/>
          <p14:tracePt t="52503" x="1795463" y="2270125"/>
          <p14:tracePt t="52511" x="1787525" y="2262188"/>
          <p14:tracePt t="52529" x="1778000" y="2252663"/>
          <p14:tracePt t="52553" x="1778000" y="2243138"/>
          <p14:tracePt t="52569" x="1778000" y="2225675"/>
          <p14:tracePt t="52578" x="1778000" y="2197100"/>
          <p14:tracePt t="52584" x="1778000" y="2189163"/>
          <p14:tracePt t="52592" x="1778000" y="2160588"/>
          <p14:tracePt t="52600" x="1778000" y="2143125"/>
          <p14:tracePt t="52608" x="1778000" y="2125663"/>
          <p14:tracePt t="52616" x="1778000" y="2097088"/>
          <p14:tracePt t="52624" x="1778000" y="2070100"/>
          <p14:tracePt t="52632" x="1778000" y="2033588"/>
          <p14:tracePt t="52640" x="1778000" y="2006600"/>
          <p14:tracePt t="52647" x="1778000" y="1979613"/>
          <p14:tracePt t="52656" x="1804988" y="1960563"/>
          <p14:tracePt t="52663" x="1824038" y="1943100"/>
          <p14:tracePt t="52674" x="1851025" y="1906588"/>
          <p14:tracePt t="52679" x="1878013" y="1887538"/>
          <p14:tracePt t="52688" x="1914525" y="1870075"/>
          <p14:tracePt t="52695" x="1941513" y="1833563"/>
          <p14:tracePt t="52703" x="1960563" y="1824038"/>
          <p14:tracePt t="52711" x="2005013" y="1804988"/>
          <p14:tracePt t="52719" x="2024063" y="1797050"/>
          <p14:tracePt t="52727" x="2033588" y="1797050"/>
          <p14:tracePt t="52751" x="2041525" y="1797050"/>
          <p14:tracePt t="52800" x="2051050" y="1804988"/>
          <p14:tracePt t="52808" x="2114550" y="1878013"/>
          <p14:tracePt t="52816" x="2133600" y="1897063"/>
          <p14:tracePt t="52828" x="2160588" y="1933575"/>
          <p14:tracePt t="52830" x="2206625" y="1960563"/>
          <p14:tracePt t="52839" x="2287588" y="1987550"/>
          <p14:tracePt t="52848" x="2416175" y="2016125"/>
          <p14:tracePt t="52856" x="2498725" y="2060575"/>
          <p14:tracePt t="52864" x="2616200" y="2106613"/>
          <p14:tracePt t="52873" x="2698750" y="2133600"/>
          <p14:tracePt t="52880" x="2771775" y="2170113"/>
          <p14:tracePt t="52889" x="2817813" y="2189163"/>
          <p14:tracePt t="52899" x="2871788" y="2225675"/>
          <p14:tracePt t="52909" x="2871788" y="2233613"/>
          <p14:tracePt t="52913" x="2881313" y="2243138"/>
          <p14:tracePt t="52920" x="2881313" y="2262188"/>
          <p14:tracePt t="52930" x="2881313" y="2270125"/>
          <p14:tracePt t="52935" x="2881313" y="2279650"/>
          <p14:tracePt t="52943" x="2881313" y="2298700"/>
          <p14:tracePt t="52951" x="2871788" y="2325688"/>
          <p14:tracePt t="52959" x="2852738" y="2335213"/>
          <p14:tracePt t="52967" x="2825750" y="2352675"/>
          <p14:tracePt t="52975" x="2808288" y="2371725"/>
          <p14:tracePt t="52991" x="2781300" y="2389188"/>
          <p14:tracePt t="53007" x="2762250" y="2408238"/>
          <p14:tracePt t="53015" x="2744788" y="2416175"/>
          <p14:tracePt t="53023" x="2735263" y="2425700"/>
          <p14:tracePt t="53031" x="2725738" y="2435225"/>
          <p14:tracePt t="53039" x="2679700" y="2452688"/>
          <p14:tracePt t="53047" x="2671763" y="2462213"/>
          <p14:tracePt t="53055" x="2643188" y="2471738"/>
          <p14:tracePt t="53063" x="2625725" y="2481263"/>
          <p14:tracePt t="53072" x="2606675" y="2481263"/>
          <p14:tracePt t="53079" x="2589213" y="2498725"/>
          <p14:tracePt t="53089" x="2579688" y="2508250"/>
          <p14:tracePt t="53096" x="2562225" y="2508250"/>
          <p14:tracePt t="53393" x="2589213" y="2508250"/>
          <p14:tracePt t="53400" x="2598738" y="2508250"/>
          <p14:tracePt t="53408" x="2625725" y="2508250"/>
          <p14:tracePt t="53416" x="2635250" y="2508250"/>
          <p14:tracePt t="53433" x="2643188" y="2508250"/>
          <p14:tracePt t="53440" x="2671763" y="2525713"/>
          <p14:tracePt t="53449" x="2689225" y="2525713"/>
          <p14:tracePt t="53455" x="2735263" y="2554288"/>
          <p14:tracePt t="53464" x="2762250" y="2562225"/>
          <p14:tracePt t="53472" x="2835275" y="2571750"/>
          <p14:tracePt t="53480" x="2889250" y="2581275"/>
          <p14:tracePt t="53489" x="2971800" y="2608263"/>
          <p14:tracePt t="53496" x="3081338" y="2625725"/>
          <p14:tracePt t="53505" x="3171825" y="2625725"/>
          <p14:tracePt t="53513" x="3290888" y="2635250"/>
          <p14:tracePt t="53519" x="3400425" y="2654300"/>
          <p14:tracePt t="53528" x="3527425" y="2681288"/>
          <p14:tracePt t="53535" x="3636963" y="2681288"/>
          <p14:tracePt t="53545" x="3729038" y="2681288"/>
          <p14:tracePt t="53552" x="3810000" y="2690813"/>
          <p14:tracePt t="53560" x="3865563" y="2690813"/>
          <p14:tracePt t="53568" x="3892550" y="2690813"/>
          <p14:tracePt t="53576" x="3911600" y="2698750"/>
          <p14:tracePt t="53608" x="3911600" y="2708275"/>
          <p14:tracePt t="53616" x="3883025" y="2727325"/>
          <p14:tracePt t="53624" x="3875088" y="2727325"/>
          <p14:tracePt t="53632" x="3856038" y="2727325"/>
          <p14:tracePt t="53639" x="3846513" y="2735263"/>
          <p14:tracePt t="53647" x="3829050" y="2735263"/>
          <p14:tracePt t="53656" x="3819525" y="2744788"/>
          <p14:tracePt t="53663" x="3802063" y="2754313"/>
          <p14:tracePt t="53679" x="3792538" y="2763838"/>
          <p14:tracePt t="53687" x="3783013" y="2781300"/>
          <p14:tracePt t="53698" x="3765550" y="2800350"/>
          <p14:tracePt t="53704" x="3765550" y="2808288"/>
          <p14:tracePt t="53720" x="3765550" y="2827338"/>
          <p14:tracePt t="53728" x="3765550" y="2863850"/>
          <p14:tracePt t="53736" x="3756025" y="2881313"/>
          <p14:tracePt t="53747" x="3756025" y="2890838"/>
          <p14:tracePt t="53752" x="3756025" y="2900363"/>
          <p14:tracePt t="53760" x="3756025" y="2917825"/>
          <p14:tracePt t="53768" x="3756025" y="2936875"/>
          <p14:tracePt t="53776" x="3756025" y="2954338"/>
          <p14:tracePt t="53784" x="3756025" y="2963863"/>
          <p14:tracePt t="53792" x="3756025" y="2990850"/>
          <p14:tracePt t="53800" x="3756025" y="3009900"/>
          <p14:tracePt t="53808" x="3756025" y="3036888"/>
          <p14:tracePt t="53816" x="3746500" y="3054350"/>
          <p14:tracePt t="53824" x="3738563" y="3090863"/>
          <p14:tracePt t="53832" x="3729038" y="3100388"/>
          <p14:tracePt t="53839" x="3719513" y="3136900"/>
          <p14:tracePt t="53847" x="3719513" y="3173413"/>
          <p14:tracePt t="53857" x="3709988" y="3200400"/>
          <p14:tracePt t="53864" x="3702050" y="3219450"/>
          <p14:tracePt t="53874" x="3702050" y="3236913"/>
          <p14:tracePt t="53880" x="3702050" y="3265488"/>
          <p14:tracePt t="53890" x="3683000" y="3292475"/>
          <p14:tracePt t="53898" x="3673475" y="3302000"/>
          <p14:tracePt t="53910" x="3665538" y="3319463"/>
          <p14:tracePt t="53913" x="3665538" y="3338513"/>
          <p14:tracePt t="53920" x="3665538" y="3355975"/>
          <p14:tracePt t="53931" x="3656013" y="3365500"/>
          <p14:tracePt t="53935" x="3636963" y="3392488"/>
          <p14:tracePt t="53945" x="3636963" y="3402013"/>
          <p14:tracePt t="53951" x="3636963" y="3411538"/>
          <p14:tracePt t="53967" x="3636963" y="3419475"/>
          <p14:tracePt t="53975" x="3636963" y="3446463"/>
          <p14:tracePt t="53983" x="3629025" y="3465513"/>
          <p14:tracePt t="53991" x="3619500" y="3482975"/>
          <p14:tracePt t="53999" x="3619500" y="3492500"/>
          <p14:tracePt t="54007" x="3609975" y="3519488"/>
          <p14:tracePt t="54015" x="3592513" y="3548063"/>
          <p14:tracePt t="54025" x="3592513" y="3584575"/>
          <p14:tracePt t="54032" x="3582988" y="3611563"/>
          <p14:tracePt t="54039" x="3573463" y="3648075"/>
          <p14:tracePt t="54048" x="3563938" y="3694113"/>
          <p14:tracePt t="54055" x="3563938" y="3711575"/>
          <p14:tracePt t="54064" x="3536950" y="3757613"/>
          <p14:tracePt t="54071" x="3527425" y="3784600"/>
          <p14:tracePt t="54079" x="3527425" y="3811588"/>
          <p14:tracePt t="54088" x="3527425" y="3840163"/>
          <p14:tracePt t="54095" x="3527425" y="3884613"/>
          <p14:tracePt t="54103" x="3519488" y="3903663"/>
          <p14:tracePt t="54111" x="3519488" y="3940175"/>
          <p14:tracePt t="54119" x="3509963" y="3948113"/>
          <p14:tracePt t="54128" x="3509963" y="3957638"/>
          <p14:tracePt t="54136" x="3509963" y="3976688"/>
          <p14:tracePt t="54145" x="3490913" y="4003675"/>
          <p14:tracePt t="54151" x="3482975" y="4021138"/>
          <p14:tracePt t="54159" x="3482975" y="4030663"/>
          <p14:tracePt t="54167" x="3473450" y="4057650"/>
          <p14:tracePt t="54175" x="3473450" y="4086225"/>
          <p14:tracePt t="54183" x="3463925" y="4094163"/>
          <p14:tracePt t="54191" x="3446463" y="4130675"/>
          <p14:tracePt t="54200" x="3436938" y="4167188"/>
          <p14:tracePt t="54207" x="3427413" y="4186238"/>
          <p14:tracePt t="54215" x="3419475" y="4213225"/>
          <p14:tracePt t="54223" x="3400425" y="4240213"/>
          <p14:tracePt t="54231" x="3373438" y="4276725"/>
          <p14:tracePt t="54239" x="3363913" y="4286250"/>
          <p14:tracePt t="54247" x="3336925" y="4322763"/>
          <p14:tracePt t="54256" x="3317875" y="4349750"/>
          <p14:tracePt t="54263" x="3300413" y="4386263"/>
          <p14:tracePt t="54271" x="3290888" y="4395788"/>
          <p14:tracePt t="54279" x="3273425" y="4405313"/>
          <p14:tracePt t="54288" x="3263900" y="4413250"/>
          <p14:tracePt t="54295" x="3254375" y="4422775"/>
          <p14:tracePt t="54303" x="3244850" y="4432300"/>
          <p14:tracePt t="54348" x="3244850" y="4441825"/>
          <p14:tracePt t="54352" x="3236913" y="4449763"/>
          <p14:tracePt t="54362" x="3236913" y="4468813"/>
          <p14:tracePt t="54367" x="3227388" y="4486275"/>
          <p14:tracePt t="54375" x="3208338" y="4505325"/>
          <p14:tracePt t="54383" x="3200400" y="4514850"/>
          <p14:tracePt t="54391" x="3190875" y="4522788"/>
          <p14:tracePt t="54399" x="3171825" y="4541838"/>
          <p14:tracePt t="54415" x="3163888" y="4551363"/>
          <p14:tracePt t="54423" x="3154363" y="4568825"/>
          <p14:tracePt t="54431" x="3154363" y="4578350"/>
          <p14:tracePt t="54439" x="3144838" y="4587875"/>
          <p14:tracePt t="54447" x="3136900" y="4595813"/>
          <p14:tracePt t="54455" x="3127375" y="4605338"/>
          <p14:tracePt t="54463" x="3117850" y="4605338"/>
          <p14:tracePt t="54505" x="3117850" y="4614863"/>
          <p14:tracePt t="54521" x="3108325" y="4632325"/>
          <p14:tracePt t="54560" x="3100388" y="4632325"/>
          <p14:tracePt t="54568" x="3090863" y="4641850"/>
          <p14:tracePt t="54698" x="3081338" y="4660900"/>
          <p14:tracePt t="54705" x="3071813" y="4668838"/>
          <p14:tracePt t="54749" x="3071813" y="4678363"/>
          <p14:tracePt t="54751" x="3044825" y="4697413"/>
          <p14:tracePt t="54759" x="3027363" y="4705350"/>
          <p14:tracePt t="54767" x="3017838" y="4705350"/>
          <p14:tracePt t="54776" x="3008313" y="4724400"/>
          <p14:tracePt t="54783" x="3008313" y="4732338"/>
          <p14:tracePt t="54791" x="2998788" y="4741863"/>
          <p14:tracePt t="54807" x="2990850" y="4760913"/>
          <p14:tracePt t="56280" x="2981325" y="4768850"/>
          <p14:tracePt t="56287" x="2971800" y="4768850"/>
          <p14:tracePt t="56295" x="2962275" y="4768850"/>
          <p14:tracePt t="56305" x="2954338" y="4787900"/>
          <p14:tracePt t="56321" x="2944813" y="4787900"/>
          <p14:tracePt t="56448" x="2944813" y="4797425"/>
          <p14:tracePt t="56673" x="2944813" y="4824413"/>
          <p14:tracePt t="56681" x="2908300" y="4870450"/>
          <p14:tracePt t="56692" x="2889250" y="4897438"/>
          <p14:tracePt t="56697" x="2852738" y="4943475"/>
          <p14:tracePt t="56706" x="2835275" y="4970463"/>
          <p14:tracePt t="56711" x="2798763" y="4997450"/>
          <p14:tracePt t="56719" x="2789238" y="5006975"/>
          <p14:tracePt t="56727" x="2762250" y="5033963"/>
          <p14:tracePt t="56735" x="2744788" y="5053013"/>
          <p14:tracePt t="56743" x="2735263" y="5070475"/>
          <p14:tracePt t="56751" x="2716213" y="5097463"/>
          <p14:tracePt t="56759" x="2708275" y="5106988"/>
          <p14:tracePt t="56767" x="2679700" y="5153025"/>
          <p14:tracePt t="56775" x="2662238" y="5170488"/>
          <p14:tracePt t="56783" x="2625725" y="5197475"/>
          <p14:tracePt t="56791" x="2606675" y="5216525"/>
          <p14:tracePt t="56800" x="2589213" y="5233988"/>
          <p14:tracePt t="56808" x="2562225" y="5270500"/>
          <p14:tracePt t="56817" x="2552700" y="5289550"/>
          <p14:tracePt t="56823" x="2543175" y="5299075"/>
          <p14:tracePt t="56839" x="2516188" y="5335588"/>
          <p14:tracePt t="56847" x="2506663" y="5343525"/>
          <p14:tracePt t="56936" x="2498725" y="5362575"/>
          <p14:tracePt t="56944" x="2498725" y="5372100"/>
          <p14:tracePt t="56952" x="2489200" y="5389563"/>
          <p14:tracePt t="56960" x="2479675" y="5389563"/>
          <p14:tracePt t="56968" x="2462213" y="5416550"/>
          <p14:tracePt t="56984" x="2452688" y="5435600"/>
          <p14:tracePt t="56992" x="2443163" y="5481638"/>
          <p14:tracePt t="57008" x="2425700" y="5489575"/>
          <p14:tracePt t="57018" x="2425700" y="5508625"/>
          <p14:tracePt t="57025" x="2425700" y="5526088"/>
          <p14:tracePt t="57032" x="2425700" y="5545138"/>
          <p14:tracePt t="57040" x="2425700" y="5562600"/>
          <p14:tracePt t="57052" x="2425700" y="5599113"/>
          <p14:tracePt t="57056" x="2425700" y="5608638"/>
          <p14:tracePt t="57064" x="2425700" y="5626100"/>
          <p14:tracePt t="57072" x="2425700" y="5654675"/>
          <p14:tracePt t="57089" x="2425700" y="5672138"/>
          <p14:tracePt t="57096" x="2425700" y="5691188"/>
          <p14:tracePt t="57105" x="2425700" y="5699125"/>
          <p14:tracePt t="57112" x="2425700" y="5708650"/>
          <p14:tracePt t="57120" x="2433638" y="5708650"/>
          <p14:tracePt t="57135" x="2452688" y="5708650"/>
          <p14:tracePt t="57143" x="2462213" y="5718175"/>
          <p14:tracePt t="57151" x="2470150" y="5718175"/>
          <p14:tracePt t="57159" x="2498725" y="5718175"/>
          <p14:tracePt t="57167" x="2516188" y="5718175"/>
          <p14:tracePt t="57175" x="2543175" y="5718175"/>
          <p14:tracePt t="57183" x="2570163" y="5718175"/>
          <p14:tracePt t="57191" x="2616200" y="5718175"/>
          <p14:tracePt t="57199" x="2643188" y="5718175"/>
          <p14:tracePt t="57207" x="2698750" y="5718175"/>
          <p14:tracePt t="57215" x="2752725" y="5718175"/>
          <p14:tracePt t="57223" x="2781300" y="5718175"/>
          <p14:tracePt t="57233" x="2862263" y="5718175"/>
          <p14:tracePt t="57239" x="2925763" y="5699125"/>
          <p14:tracePt t="57249" x="2990850" y="5681663"/>
          <p14:tracePt t="57256" x="3017838" y="5681663"/>
          <p14:tracePt t="57266" x="3035300" y="5681663"/>
          <p14:tracePt t="57273" x="3054350" y="5681663"/>
          <p14:tracePt t="57329" x="3063875" y="5681663"/>
          <p14:tracePt t="57345" x="3071813" y="5681663"/>
          <p14:tracePt t="57353" x="3108325" y="5681663"/>
          <p14:tracePt t="57360" x="3127375" y="5681663"/>
          <p14:tracePt t="57369" x="3136900" y="5681663"/>
          <p14:tracePt t="57377" x="3144838" y="5681663"/>
          <p14:tracePt t="57384" x="3163888" y="5681663"/>
          <p14:tracePt t="57392" x="3181350" y="5681663"/>
          <p14:tracePt t="57400" x="3190875" y="5681663"/>
          <p14:tracePt t="57407" x="3208338" y="5681663"/>
          <p14:tracePt t="57416" x="3217863" y="5681663"/>
          <p14:tracePt t="57440" x="3227388" y="5681663"/>
          <p14:tracePt t="57448" x="3254375" y="5681663"/>
          <p14:tracePt t="57455" x="3263900" y="5691188"/>
          <p14:tracePt t="57463" x="3309938" y="5699125"/>
          <p14:tracePt t="57471" x="3317875" y="5699125"/>
          <p14:tracePt t="57479" x="3346450" y="5699125"/>
          <p14:tracePt t="57487" x="3363913" y="5699125"/>
          <p14:tracePt t="57495" x="3409950" y="5708650"/>
          <p14:tracePt t="57504" x="3436938" y="5708650"/>
          <p14:tracePt t="57511" x="3455988" y="5708650"/>
          <p14:tracePt t="57520" x="3482975" y="5708650"/>
          <p14:tracePt t="57528" x="3509963" y="5727700"/>
          <p14:tracePt t="57536" x="3527425" y="5727700"/>
          <p14:tracePt t="57544" x="3546475" y="5727700"/>
          <p14:tracePt t="57553" x="3556000" y="5735638"/>
          <p14:tracePt t="57559" x="3582988" y="5735638"/>
          <p14:tracePt t="57567" x="3592513" y="5735638"/>
          <p14:tracePt t="57575" x="3619500" y="5735638"/>
          <p14:tracePt t="57583" x="3636963" y="5745163"/>
          <p14:tracePt t="57591" x="3656013" y="5754688"/>
          <p14:tracePt t="57760" x="3665538" y="5754688"/>
          <p14:tracePt t="57768" x="3673475" y="5754688"/>
          <p14:tracePt t="57776" x="3683000" y="5754688"/>
          <p14:tracePt t="57784" x="3709988" y="5754688"/>
          <p14:tracePt t="57792" x="3756025" y="5754688"/>
          <p14:tracePt t="57800" x="3775075" y="5754688"/>
          <p14:tracePt t="57808" x="3802063" y="5754688"/>
          <p14:tracePt t="57816" x="3829050" y="5754688"/>
          <p14:tracePt t="57824" x="3865563" y="5754688"/>
          <p14:tracePt t="57832" x="3911600" y="5754688"/>
          <p14:tracePt t="57839" x="3948113" y="5754688"/>
          <p14:tracePt t="57848" x="3965575" y="5754688"/>
          <p14:tracePt t="57856" x="4011613" y="5754688"/>
          <p14:tracePt t="57864" x="4029075" y="5754688"/>
          <p14:tracePt t="57873" x="4057650" y="5754688"/>
          <p14:tracePt t="57880" x="4075113" y="5754688"/>
          <p14:tracePt t="57893" x="4102100" y="5754688"/>
          <p14:tracePt t="57896" x="4111625" y="5754688"/>
          <p14:tracePt t="57905" x="4121150" y="5754688"/>
          <p14:tracePt t="57936" x="4138613" y="5754688"/>
          <p14:tracePt t="58017" x="4148138" y="5764213"/>
          <p14:tracePt t="58025" x="4157663" y="5772150"/>
          <p14:tracePt t="58049" x="4165600" y="5781675"/>
          <p14:tracePt t="58056" x="4175125" y="5791200"/>
          <p14:tracePt t="58065" x="4184650" y="5800725"/>
          <p14:tracePt t="58073" x="4194175" y="5800725"/>
          <p14:tracePt t="58089" x="4211638" y="5800725"/>
          <p14:tracePt t="58107" x="4221163" y="5800725"/>
          <p14:tracePt t="58135" x="4238625" y="5800725"/>
          <p14:tracePt t="58143" x="4275138" y="5800725"/>
          <p14:tracePt t="58151" x="4321175" y="5800725"/>
          <p14:tracePt t="58159" x="4357688" y="5800725"/>
          <p14:tracePt t="58167" x="4394200" y="5800725"/>
          <p14:tracePt t="58175" x="4430713" y="5800725"/>
          <p14:tracePt t="58183" x="4476750" y="5800725"/>
          <p14:tracePt t="58191" x="4521200" y="5800725"/>
          <p14:tracePt t="58198" x="4586288" y="5800725"/>
          <p14:tracePt t="58207" x="4640263" y="5800725"/>
          <p14:tracePt t="58215" x="4695825" y="5800725"/>
          <p14:tracePt t="58223" x="4740275" y="5800725"/>
          <p14:tracePt t="58231" x="4767263" y="5800725"/>
          <p14:tracePt t="58239" x="4795838" y="5800725"/>
          <p14:tracePt t="58247" x="4813300" y="5800725"/>
          <p14:tracePt t="58409" x="4803775" y="5800725"/>
          <p14:tracePt t="58481" x="4795838" y="5800725"/>
          <p14:tracePt t="58512" x="4786313" y="5800725"/>
          <p14:tracePt t="58528" x="4776788" y="5800725"/>
          <p14:tracePt t="58569" x="4767263" y="5800725"/>
          <p14:tracePt t="59156" x="4759325" y="5800725"/>
          <p14:tracePt t="59159" x="4759325" y="5808663"/>
          <p14:tracePt t="59168" x="4767263" y="5818188"/>
          <p14:tracePt t="59175" x="4795838" y="5818188"/>
          <p14:tracePt t="59199" x="4803775" y="5818188"/>
          <p14:tracePt t="59207" x="4813300" y="5818188"/>
          <p14:tracePt t="59416" x="4832350" y="5818188"/>
          <p14:tracePt t="59432" x="4840288" y="5818188"/>
          <p14:tracePt t="59440" x="4849813" y="5818188"/>
          <p14:tracePt t="59456" x="4922838" y="5818188"/>
          <p14:tracePt t="59464" x="5005388" y="5818188"/>
          <p14:tracePt t="59474" x="5095875" y="5818188"/>
          <p14:tracePt t="59480" x="5205413" y="5818188"/>
          <p14:tracePt t="59490" x="5297488" y="5818188"/>
          <p14:tracePt t="59496" x="5387975" y="5818188"/>
          <p14:tracePt t="59507" x="5478463" y="5818188"/>
          <p14:tracePt t="59512" x="5570538" y="5818188"/>
          <p14:tracePt t="59523" x="5643563" y="5818188"/>
          <p14:tracePt t="59528" x="5670550" y="5818188"/>
          <p14:tracePt t="59539" x="5688013" y="5818188"/>
          <p14:tracePt t="59609" x="5680075" y="5818188"/>
          <p14:tracePt t="59617" x="5670550" y="5818188"/>
          <p14:tracePt t="59649" x="5661025" y="5818188"/>
          <p14:tracePt t="59657" x="5653088" y="5808663"/>
          <p14:tracePt t="59664" x="5634038" y="5808663"/>
          <p14:tracePt t="59681" x="5624513" y="5808663"/>
          <p14:tracePt t="59785" x="5616575" y="5808663"/>
          <p14:tracePt t="59800" x="5597525" y="5808663"/>
          <p14:tracePt t="59810" x="5588000" y="5808663"/>
          <p14:tracePt t="59817" x="5570538" y="5808663"/>
          <p14:tracePt t="59825" x="5543550" y="5827713"/>
          <p14:tracePt t="59832" x="5534025" y="5827713"/>
          <p14:tracePt t="59848" x="5524500" y="5827713"/>
          <p14:tracePt t="59969" x="5543550" y="5827713"/>
          <p14:tracePt t="59977" x="5570538" y="5827713"/>
          <p14:tracePt t="59988" x="5624513" y="5827713"/>
          <p14:tracePt t="59993" x="5688013" y="5818188"/>
          <p14:tracePt t="60001" x="5761038" y="5791200"/>
          <p14:tracePt t="60009" x="5834063" y="5735638"/>
          <p14:tracePt t="60016" x="5916613" y="5681663"/>
          <p14:tracePt t="60027" x="5962650" y="5645150"/>
          <p14:tracePt t="60032" x="6026150" y="5608638"/>
          <p14:tracePt t="60042" x="6089650" y="5581650"/>
          <p14:tracePt t="60047" x="6153150" y="5545138"/>
          <p14:tracePt t="60057" x="6272213" y="5472113"/>
          <p14:tracePt t="60063" x="6354763" y="5416550"/>
          <p14:tracePt t="60071" x="6445250" y="5389563"/>
          <p14:tracePt t="60079" x="6527800" y="5335588"/>
          <p14:tracePt t="60088" x="6610350" y="5307013"/>
          <p14:tracePt t="60095" x="6691313" y="5270500"/>
          <p14:tracePt t="60104" x="6783388" y="5243513"/>
          <p14:tracePt t="60111" x="6846888" y="5197475"/>
          <p14:tracePt t="60120" x="6910388" y="5180013"/>
          <p14:tracePt t="60127" x="6973888" y="5153025"/>
          <p14:tracePt t="60135" x="7019925" y="5133975"/>
          <p14:tracePt t="60143" x="7056438" y="5116513"/>
          <p14:tracePt t="60151" x="7092950" y="5097463"/>
          <p14:tracePt t="60159" x="7129463" y="5089525"/>
          <p14:tracePt t="60167" x="7212013" y="5060950"/>
          <p14:tracePt t="60175" x="7265988" y="5053013"/>
          <p14:tracePt t="60183" x="7329488" y="5024438"/>
          <p14:tracePt t="60191" x="7448550" y="4979988"/>
          <p14:tracePt t="60199" x="7531100" y="4943475"/>
          <p14:tracePt t="60207" x="7658100" y="4878388"/>
          <p14:tracePt t="60215" x="7794625" y="4824413"/>
          <p14:tracePt t="60223" x="7958138" y="4778375"/>
          <p14:tracePt t="60231" x="8132763" y="4732338"/>
          <p14:tracePt t="60239" x="8342313" y="4668838"/>
          <p14:tracePt t="60247" x="8523288" y="4624388"/>
          <p14:tracePt t="60255" x="8742363" y="4551363"/>
          <p14:tracePt t="60263" x="8907463" y="4495800"/>
          <p14:tracePt t="60271" x="9097963" y="443230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2819400" y="1417638"/>
            <a:ext cx="3962400" cy="4419600"/>
            <a:chOff x="1776" y="1296"/>
            <a:chExt cx="2496" cy="2784"/>
          </a:xfrm>
        </p:grpSpPr>
        <p:sp>
          <p:nvSpPr>
            <p:cNvPr id="94211" name="Freeform 3"/>
            <p:cNvSpPr>
              <a:spLocks/>
            </p:cNvSpPr>
            <p:nvPr/>
          </p:nvSpPr>
          <p:spPr bwMode="auto">
            <a:xfrm>
              <a:off x="1776" y="1872"/>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2" name="Freeform 4"/>
            <p:cNvSpPr>
              <a:spLocks/>
            </p:cNvSpPr>
            <p:nvPr/>
          </p:nvSpPr>
          <p:spPr bwMode="auto">
            <a:xfrm>
              <a:off x="2352" y="1296"/>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3" name="Freeform 5"/>
            <p:cNvSpPr>
              <a:spLocks/>
            </p:cNvSpPr>
            <p:nvPr/>
          </p:nvSpPr>
          <p:spPr bwMode="auto">
            <a:xfrm>
              <a:off x="3504" y="1296"/>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4" name="Freeform 6"/>
            <p:cNvSpPr>
              <a:spLocks/>
            </p:cNvSpPr>
            <p:nvPr/>
          </p:nvSpPr>
          <p:spPr bwMode="auto">
            <a:xfrm>
              <a:off x="2352" y="2448"/>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5" name="Freeform 7"/>
            <p:cNvSpPr>
              <a:spLocks/>
            </p:cNvSpPr>
            <p:nvPr/>
          </p:nvSpPr>
          <p:spPr bwMode="auto">
            <a:xfrm>
              <a:off x="2928" y="3024"/>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6" name="Freeform 8"/>
            <p:cNvSpPr>
              <a:spLocks/>
            </p:cNvSpPr>
            <p:nvPr/>
          </p:nvSpPr>
          <p:spPr bwMode="auto">
            <a:xfrm>
              <a:off x="3504" y="2448"/>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7" name="Freeform 9"/>
            <p:cNvSpPr>
              <a:spLocks/>
            </p:cNvSpPr>
            <p:nvPr/>
          </p:nvSpPr>
          <p:spPr bwMode="auto">
            <a:xfrm>
              <a:off x="2928" y="1872"/>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18" name="Freeform 10"/>
            <p:cNvSpPr>
              <a:spLocks/>
            </p:cNvSpPr>
            <p:nvPr/>
          </p:nvSpPr>
          <p:spPr bwMode="auto">
            <a:xfrm>
              <a:off x="1776" y="3024"/>
              <a:ext cx="768" cy="1056"/>
            </a:xfrm>
            <a:custGeom>
              <a:avLst/>
              <a:gdLst>
                <a:gd name="T0" fmla="*/ 384 w 768"/>
                <a:gd name="T1" fmla="*/ 0 h 1056"/>
                <a:gd name="T2" fmla="*/ 0 w 768"/>
                <a:gd name="T3" fmla="*/ 384 h 1056"/>
                <a:gd name="T4" fmla="*/ 0 w 768"/>
                <a:gd name="T5" fmla="*/ 672 h 1056"/>
                <a:gd name="T6" fmla="*/ 384 w 768"/>
                <a:gd name="T7" fmla="*/ 1056 h 1056"/>
                <a:gd name="T8" fmla="*/ 768 w 768"/>
                <a:gd name="T9" fmla="*/ 672 h 1056"/>
                <a:gd name="T10" fmla="*/ 768 w 768"/>
                <a:gd name="T11" fmla="*/ 384 h 1056"/>
                <a:gd name="T12" fmla="*/ 384 w 768"/>
                <a:gd name="T13" fmla="*/ 0 h 1056"/>
              </a:gdLst>
              <a:ahLst/>
              <a:cxnLst>
                <a:cxn ang="0">
                  <a:pos x="T0" y="T1"/>
                </a:cxn>
                <a:cxn ang="0">
                  <a:pos x="T2" y="T3"/>
                </a:cxn>
                <a:cxn ang="0">
                  <a:pos x="T4" y="T5"/>
                </a:cxn>
                <a:cxn ang="0">
                  <a:pos x="T6" y="T7"/>
                </a:cxn>
                <a:cxn ang="0">
                  <a:pos x="T8" y="T9"/>
                </a:cxn>
                <a:cxn ang="0">
                  <a:pos x="T10" y="T11"/>
                </a:cxn>
                <a:cxn ang="0">
                  <a:pos x="T12" y="T13"/>
                </a:cxn>
              </a:cxnLst>
              <a:rect l="0" t="0" r="r" b="b"/>
              <a:pathLst>
                <a:path w="768" h="1056">
                  <a:moveTo>
                    <a:pt x="384" y="0"/>
                  </a:moveTo>
                  <a:lnTo>
                    <a:pt x="0" y="384"/>
                  </a:lnTo>
                  <a:lnTo>
                    <a:pt x="0" y="672"/>
                  </a:lnTo>
                  <a:lnTo>
                    <a:pt x="384" y="1056"/>
                  </a:lnTo>
                  <a:lnTo>
                    <a:pt x="768" y="672"/>
                  </a:lnTo>
                  <a:lnTo>
                    <a:pt x="768" y="384"/>
                  </a:lnTo>
                  <a:lnTo>
                    <a:pt x="384" y="0"/>
                  </a:lnTo>
                  <a:close/>
                </a:path>
              </a:pathLst>
            </a:custGeom>
            <a:solidFill>
              <a:schemeClr val="folHlink"/>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219" name="Group 11"/>
          <p:cNvGrpSpPr>
            <a:grpSpLocks/>
          </p:cNvGrpSpPr>
          <p:nvPr/>
        </p:nvGrpSpPr>
        <p:grpSpPr bwMode="auto">
          <a:xfrm>
            <a:off x="2286000" y="1341438"/>
            <a:ext cx="4572000" cy="4572000"/>
            <a:chOff x="1440" y="1248"/>
            <a:chExt cx="2880" cy="2880"/>
          </a:xfrm>
        </p:grpSpPr>
        <p:sp>
          <p:nvSpPr>
            <p:cNvPr id="94220" name="Line 12"/>
            <p:cNvSpPr>
              <a:spLocks noChangeShapeType="1"/>
            </p:cNvSpPr>
            <p:nvPr/>
          </p:nvSpPr>
          <p:spPr bwMode="auto">
            <a:xfrm>
              <a:off x="3600"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1" name="Line 13"/>
            <p:cNvSpPr>
              <a:spLocks noChangeShapeType="1"/>
            </p:cNvSpPr>
            <p:nvPr/>
          </p:nvSpPr>
          <p:spPr bwMode="auto">
            <a:xfrm>
              <a:off x="3888"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2" name="Line 14"/>
            <p:cNvSpPr>
              <a:spLocks noChangeShapeType="1"/>
            </p:cNvSpPr>
            <p:nvPr/>
          </p:nvSpPr>
          <p:spPr bwMode="auto">
            <a:xfrm>
              <a:off x="4176"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3" name="Line 15"/>
            <p:cNvSpPr>
              <a:spLocks noChangeShapeType="1"/>
            </p:cNvSpPr>
            <p:nvPr/>
          </p:nvSpPr>
          <p:spPr bwMode="auto">
            <a:xfrm>
              <a:off x="1440" y="1392"/>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4" name="Line 16"/>
            <p:cNvSpPr>
              <a:spLocks noChangeShapeType="1"/>
            </p:cNvSpPr>
            <p:nvPr/>
          </p:nvSpPr>
          <p:spPr bwMode="auto">
            <a:xfrm>
              <a:off x="1440" y="1680"/>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5" name="Line 17"/>
            <p:cNvSpPr>
              <a:spLocks noChangeShapeType="1"/>
            </p:cNvSpPr>
            <p:nvPr/>
          </p:nvSpPr>
          <p:spPr bwMode="auto">
            <a:xfrm>
              <a:off x="1440" y="1968"/>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6" name="Line 18"/>
            <p:cNvSpPr>
              <a:spLocks noChangeShapeType="1"/>
            </p:cNvSpPr>
            <p:nvPr/>
          </p:nvSpPr>
          <p:spPr bwMode="auto">
            <a:xfrm>
              <a:off x="1440" y="2256"/>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7" name="Line 19"/>
            <p:cNvSpPr>
              <a:spLocks noChangeShapeType="1"/>
            </p:cNvSpPr>
            <p:nvPr/>
          </p:nvSpPr>
          <p:spPr bwMode="auto">
            <a:xfrm>
              <a:off x="1440" y="2544"/>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8" name="Line 20"/>
            <p:cNvSpPr>
              <a:spLocks noChangeShapeType="1"/>
            </p:cNvSpPr>
            <p:nvPr/>
          </p:nvSpPr>
          <p:spPr bwMode="auto">
            <a:xfrm>
              <a:off x="1440" y="2832"/>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29" name="Line 21"/>
            <p:cNvSpPr>
              <a:spLocks noChangeShapeType="1"/>
            </p:cNvSpPr>
            <p:nvPr/>
          </p:nvSpPr>
          <p:spPr bwMode="auto">
            <a:xfrm>
              <a:off x="1440" y="3120"/>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0" name="Line 22"/>
            <p:cNvSpPr>
              <a:spLocks noChangeShapeType="1"/>
            </p:cNvSpPr>
            <p:nvPr/>
          </p:nvSpPr>
          <p:spPr bwMode="auto">
            <a:xfrm>
              <a:off x="1440" y="3408"/>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1" name="Line 23"/>
            <p:cNvSpPr>
              <a:spLocks noChangeShapeType="1"/>
            </p:cNvSpPr>
            <p:nvPr/>
          </p:nvSpPr>
          <p:spPr bwMode="auto">
            <a:xfrm>
              <a:off x="1440" y="3696"/>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2" name="Line 24"/>
            <p:cNvSpPr>
              <a:spLocks noChangeShapeType="1"/>
            </p:cNvSpPr>
            <p:nvPr/>
          </p:nvSpPr>
          <p:spPr bwMode="auto">
            <a:xfrm>
              <a:off x="1440" y="3984"/>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3" name="Line 25"/>
            <p:cNvSpPr>
              <a:spLocks noChangeShapeType="1"/>
            </p:cNvSpPr>
            <p:nvPr/>
          </p:nvSpPr>
          <p:spPr bwMode="auto">
            <a:xfrm>
              <a:off x="3312"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4" name="Line 26"/>
            <p:cNvSpPr>
              <a:spLocks noChangeShapeType="1"/>
            </p:cNvSpPr>
            <p:nvPr/>
          </p:nvSpPr>
          <p:spPr bwMode="auto">
            <a:xfrm>
              <a:off x="3024"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5" name="Line 27"/>
            <p:cNvSpPr>
              <a:spLocks noChangeShapeType="1"/>
            </p:cNvSpPr>
            <p:nvPr/>
          </p:nvSpPr>
          <p:spPr bwMode="auto">
            <a:xfrm>
              <a:off x="2736"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6" name="Line 28"/>
            <p:cNvSpPr>
              <a:spLocks noChangeShapeType="1"/>
            </p:cNvSpPr>
            <p:nvPr/>
          </p:nvSpPr>
          <p:spPr bwMode="auto">
            <a:xfrm>
              <a:off x="2448"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7" name="Line 29"/>
            <p:cNvSpPr>
              <a:spLocks noChangeShapeType="1"/>
            </p:cNvSpPr>
            <p:nvPr/>
          </p:nvSpPr>
          <p:spPr bwMode="auto">
            <a:xfrm>
              <a:off x="2160"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8" name="Line 30"/>
            <p:cNvSpPr>
              <a:spLocks noChangeShapeType="1"/>
            </p:cNvSpPr>
            <p:nvPr/>
          </p:nvSpPr>
          <p:spPr bwMode="auto">
            <a:xfrm>
              <a:off x="1872"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39" name="Line 31"/>
            <p:cNvSpPr>
              <a:spLocks noChangeShapeType="1"/>
            </p:cNvSpPr>
            <p:nvPr/>
          </p:nvSpPr>
          <p:spPr bwMode="auto">
            <a:xfrm>
              <a:off x="1584" y="1248"/>
              <a:ext cx="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240" name="Group 32"/>
          <p:cNvGrpSpPr>
            <a:grpSpLocks/>
          </p:cNvGrpSpPr>
          <p:nvPr/>
        </p:nvGrpSpPr>
        <p:grpSpPr bwMode="auto">
          <a:xfrm>
            <a:off x="2286000" y="1341438"/>
            <a:ext cx="4572000" cy="4572000"/>
            <a:chOff x="1440" y="1248"/>
            <a:chExt cx="2880" cy="2880"/>
          </a:xfrm>
        </p:grpSpPr>
        <p:sp>
          <p:nvSpPr>
            <p:cNvPr id="94241" name="Line 33"/>
            <p:cNvSpPr>
              <a:spLocks noChangeShapeType="1"/>
            </p:cNvSpPr>
            <p:nvPr/>
          </p:nvSpPr>
          <p:spPr bwMode="auto">
            <a:xfrm flipH="1" flipV="1">
              <a:off x="2304" y="1248"/>
              <a:ext cx="2016" cy="20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2" name="Line 34"/>
            <p:cNvSpPr>
              <a:spLocks noChangeShapeType="1"/>
            </p:cNvSpPr>
            <p:nvPr/>
          </p:nvSpPr>
          <p:spPr bwMode="auto">
            <a:xfrm>
              <a:off x="3456" y="1248"/>
              <a:ext cx="864" cy="8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3" name="Line 35"/>
            <p:cNvSpPr>
              <a:spLocks noChangeShapeType="1"/>
            </p:cNvSpPr>
            <p:nvPr/>
          </p:nvSpPr>
          <p:spPr bwMode="auto">
            <a:xfrm flipH="1" flipV="1">
              <a:off x="1440" y="1536"/>
              <a:ext cx="2592" cy="25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4" name="Line 36"/>
            <p:cNvSpPr>
              <a:spLocks noChangeShapeType="1"/>
            </p:cNvSpPr>
            <p:nvPr/>
          </p:nvSpPr>
          <p:spPr bwMode="auto">
            <a:xfrm flipH="1" flipV="1">
              <a:off x="1440" y="2688"/>
              <a:ext cx="1440" cy="14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5" name="Line 37"/>
            <p:cNvSpPr>
              <a:spLocks noChangeShapeType="1"/>
            </p:cNvSpPr>
            <p:nvPr/>
          </p:nvSpPr>
          <p:spPr bwMode="auto">
            <a:xfrm>
              <a:off x="1440" y="3840"/>
              <a:ext cx="288"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6" name="Line 38"/>
            <p:cNvSpPr>
              <a:spLocks noChangeShapeType="1"/>
            </p:cNvSpPr>
            <p:nvPr/>
          </p:nvSpPr>
          <p:spPr bwMode="auto">
            <a:xfrm flipV="1">
              <a:off x="1440" y="1248"/>
              <a:ext cx="2880" cy="2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7" name="Line 39"/>
            <p:cNvSpPr>
              <a:spLocks noChangeShapeType="1"/>
            </p:cNvSpPr>
            <p:nvPr/>
          </p:nvSpPr>
          <p:spPr bwMode="auto">
            <a:xfrm flipV="1">
              <a:off x="2592" y="2400"/>
              <a:ext cx="1728" cy="17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8" name="Line 40"/>
            <p:cNvSpPr>
              <a:spLocks noChangeShapeType="1"/>
            </p:cNvSpPr>
            <p:nvPr/>
          </p:nvSpPr>
          <p:spPr bwMode="auto">
            <a:xfrm flipV="1">
              <a:off x="3744" y="3552"/>
              <a:ext cx="576" cy="5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49" name="Line 41"/>
            <p:cNvSpPr>
              <a:spLocks noChangeShapeType="1"/>
            </p:cNvSpPr>
            <p:nvPr/>
          </p:nvSpPr>
          <p:spPr bwMode="auto">
            <a:xfrm flipV="1">
              <a:off x="1440" y="1248"/>
              <a:ext cx="1728" cy="17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0" name="Line 42"/>
            <p:cNvSpPr>
              <a:spLocks noChangeShapeType="1"/>
            </p:cNvSpPr>
            <p:nvPr/>
          </p:nvSpPr>
          <p:spPr bwMode="auto">
            <a:xfrm flipV="1">
              <a:off x="1440" y="1248"/>
              <a:ext cx="576" cy="5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4251" name="Rectangle 43"/>
          <p:cNvSpPr>
            <a:spLocks noGrp="1" noChangeArrowheads="1"/>
          </p:cNvSpPr>
          <p:nvPr>
            <p:ph type="title"/>
          </p:nvPr>
        </p:nvSpPr>
        <p:spPr/>
        <p:txBody>
          <a:bodyPr/>
          <a:lstStyle/>
          <a:p>
            <a:r>
              <a:rPr lang="en-US" altLang="ja-JP"/>
              <a:t>Multicasting on the RDT</a:t>
            </a:r>
          </a:p>
        </p:txBody>
      </p:sp>
      <p:grpSp>
        <p:nvGrpSpPr>
          <p:cNvPr id="94252" name="Group 44"/>
          <p:cNvGrpSpPr>
            <a:grpSpLocks/>
          </p:cNvGrpSpPr>
          <p:nvPr/>
        </p:nvGrpSpPr>
        <p:grpSpPr bwMode="auto">
          <a:xfrm>
            <a:off x="2438400" y="1493838"/>
            <a:ext cx="4267200" cy="4267200"/>
            <a:chOff x="1536" y="1344"/>
            <a:chExt cx="2688" cy="2688"/>
          </a:xfrm>
        </p:grpSpPr>
        <p:sp>
          <p:nvSpPr>
            <p:cNvPr id="94253" name="Oval 45"/>
            <p:cNvSpPr>
              <a:spLocks noChangeArrowheads="1"/>
            </p:cNvSpPr>
            <p:nvPr/>
          </p:nvSpPr>
          <p:spPr bwMode="auto">
            <a:xfrm>
              <a:off x="2688"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4" name="Oval 46"/>
            <p:cNvSpPr>
              <a:spLocks noChangeArrowheads="1"/>
            </p:cNvSpPr>
            <p:nvPr/>
          </p:nvSpPr>
          <p:spPr bwMode="auto">
            <a:xfrm>
              <a:off x="2976"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5" name="Oval 47"/>
            <p:cNvSpPr>
              <a:spLocks noChangeArrowheads="1"/>
            </p:cNvSpPr>
            <p:nvPr/>
          </p:nvSpPr>
          <p:spPr bwMode="auto">
            <a:xfrm>
              <a:off x="3264"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6" name="Oval 48"/>
            <p:cNvSpPr>
              <a:spLocks noChangeArrowheads="1"/>
            </p:cNvSpPr>
            <p:nvPr/>
          </p:nvSpPr>
          <p:spPr bwMode="auto">
            <a:xfrm>
              <a:off x="3552"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7" name="Oval 49"/>
            <p:cNvSpPr>
              <a:spLocks noChangeArrowheads="1"/>
            </p:cNvSpPr>
            <p:nvPr/>
          </p:nvSpPr>
          <p:spPr bwMode="auto">
            <a:xfrm>
              <a:off x="3840"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8" name="Oval 50"/>
            <p:cNvSpPr>
              <a:spLocks noChangeArrowheads="1"/>
            </p:cNvSpPr>
            <p:nvPr/>
          </p:nvSpPr>
          <p:spPr bwMode="auto">
            <a:xfrm>
              <a:off x="4128"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59" name="Oval 51"/>
            <p:cNvSpPr>
              <a:spLocks noChangeArrowheads="1"/>
            </p:cNvSpPr>
            <p:nvPr/>
          </p:nvSpPr>
          <p:spPr bwMode="auto">
            <a:xfrm>
              <a:off x="2688"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0" name="Oval 52"/>
            <p:cNvSpPr>
              <a:spLocks noChangeArrowheads="1"/>
            </p:cNvSpPr>
            <p:nvPr/>
          </p:nvSpPr>
          <p:spPr bwMode="auto">
            <a:xfrm>
              <a:off x="2976"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1" name="Oval 53"/>
            <p:cNvSpPr>
              <a:spLocks noChangeArrowheads="1"/>
            </p:cNvSpPr>
            <p:nvPr/>
          </p:nvSpPr>
          <p:spPr bwMode="auto">
            <a:xfrm>
              <a:off x="3264"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2" name="Oval 54"/>
            <p:cNvSpPr>
              <a:spLocks noChangeArrowheads="1"/>
            </p:cNvSpPr>
            <p:nvPr/>
          </p:nvSpPr>
          <p:spPr bwMode="auto">
            <a:xfrm>
              <a:off x="3552"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3" name="Oval 55"/>
            <p:cNvSpPr>
              <a:spLocks noChangeArrowheads="1"/>
            </p:cNvSpPr>
            <p:nvPr/>
          </p:nvSpPr>
          <p:spPr bwMode="auto">
            <a:xfrm>
              <a:off x="3840"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4" name="Oval 56"/>
            <p:cNvSpPr>
              <a:spLocks noChangeArrowheads="1"/>
            </p:cNvSpPr>
            <p:nvPr/>
          </p:nvSpPr>
          <p:spPr bwMode="auto">
            <a:xfrm>
              <a:off x="4128"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5" name="Oval 57"/>
            <p:cNvSpPr>
              <a:spLocks noChangeArrowheads="1"/>
            </p:cNvSpPr>
            <p:nvPr/>
          </p:nvSpPr>
          <p:spPr bwMode="auto">
            <a:xfrm>
              <a:off x="2688"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6" name="Oval 58"/>
            <p:cNvSpPr>
              <a:spLocks noChangeArrowheads="1"/>
            </p:cNvSpPr>
            <p:nvPr/>
          </p:nvSpPr>
          <p:spPr bwMode="auto">
            <a:xfrm>
              <a:off x="2976"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7" name="Oval 59"/>
            <p:cNvSpPr>
              <a:spLocks noChangeArrowheads="1"/>
            </p:cNvSpPr>
            <p:nvPr/>
          </p:nvSpPr>
          <p:spPr bwMode="auto">
            <a:xfrm>
              <a:off x="3264"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8" name="Oval 60"/>
            <p:cNvSpPr>
              <a:spLocks noChangeArrowheads="1"/>
            </p:cNvSpPr>
            <p:nvPr/>
          </p:nvSpPr>
          <p:spPr bwMode="auto">
            <a:xfrm>
              <a:off x="3552"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69" name="Oval 61"/>
            <p:cNvSpPr>
              <a:spLocks noChangeArrowheads="1"/>
            </p:cNvSpPr>
            <p:nvPr/>
          </p:nvSpPr>
          <p:spPr bwMode="auto">
            <a:xfrm>
              <a:off x="3840"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0" name="Oval 62"/>
            <p:cNvSpPr>
              <a:spLocks noChangeArrowheads="1"/>
            </p:cNvSpPr>
            <p:nvPr/>
          </p:nvSpPr>
          <p:spPr bwMode="auto">
            <a:xfrm>
              <a:off x="4128"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1" name="Oval 63"/>
            <p:cNvSpPr>
              <a:spLocks noChangeArrowheads="1"/>
            </p:cNvSpPr>
            <p:nvPr/>
          </p:nvSpPr>
          <p:spPr bwMode="auto">
            <a:xfrm>
              <a:off x="2688"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2" name="Oval 64"/>
            <p:cNvSpPr>
              <a:spLocks noChangeArrowheads="1"/>
            </p:cNvSpPr>
            <p:nvPr/>
          </p:nvSpPr>
          <p:spPr bwMode="auto">
            <a:xfrm>
              <a:off x="2976"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3" name="Oval 65"/>
            <p:cNvSpPr>
              <a:spLocks noChangeArrowheads="1"/>
            </p:cNvSpPr>
            <p:nvPr/>
          </p:nvSpPr>
          <p:spPr bwMode="auto">
            <a:xfrm>
              <a:off x="3264"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4" name="Oval 66"/>
            <p:cNvSpPr>
              <a:spLocks noChangeArrowheads="1"/>
            </p:cNvSpPr>
            <p:nvPr/>
          </p:nvSpPr>
          <p:spPr bwMode="auto">
            <a:xfrm>
              <a:off x="3552"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5" name="Oval 67"/>
            <p:cNvSpPr>
              <a:spLocks noChangeArrowheads="1"/>
            </p:cNvSpPr>
            <p:nvPr/>
          </p:nvSpPr>
          <p:spPr bwMode="auto">
            <a:xfrm>
              <a:off x="3840"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6" name="Oval 68"/>
            <p:cNvSpPr>
              <a:spLocks noChangeArrowheads="1"/>
            </p:cNvSpPr>
            <p:nvPr/>
          </p:nvSpPr>
          <p:spPr bwMode="auto">
            <a:xfrm>
              <a:off x="4128"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7" name="Oval 69"/>
            <p:cNvSpPr>
              <a:spLocks noChangeArrowheads="1"/>
            </p:cNvSpPr>
            <p:nvPr/>
          </p:nvSpPr>
          <p:spPr bwMode="auto">
            <a:xfrm>
              <a:off x="2688"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8" name="Oval 70"/>
            <p:cNvSpPr>
              <a:spLocks noChangeArrowheads="1"/>
            </p:cNvSpPr>
            <p:nvPr/>
          </p:nvSpPr>
          <p:spPr bwMode="auto">
            <a:xfrm>
              <a:off x="2976"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79" name="Oval 71"/>
            <p:cNvSpPr>
              <a:spLocks noChangeArrowheads="1"/>
            </p:cNvSpPr>
            <p:nvPr/>
          </p:nvSpPr>
          <p:spPr bwMode="auto">
            <a:xfrm>
              <a:off x="3264"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0" name="Oval 72"/>
            <p:cNvSpPr>
              <a:spLocks noChangeArrowheads="1"/>
            </p:cNvSpPr>
            <p:nvPr/>
          </p:nvSpPr>
          <p:spPr bwMode="auto">
            <a:xfrm>
              <a:off x="3552"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1" name="Oval 73"/>
            <p:cNvSpPr>
              <a:spLocks noChangeArrowheads="1"/>
            </p:cNvSpPr>
            <p:nvPr/>
          </p:nvSpPr>
          <p:spPr bwMode="auto">
            <a:xfrm>
              <a:off x="3840"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2" name="Oval 74"/>
            <p:cNvSpPr>
              <a:spLocks noChangeArrowheads="1"/>
            </p:cNvSpPr>
            <p:nvPr/>
          </p:nvSpPr>
          <p:spPr bwMode="auto">
            <a:xfrm>
              <a:off x="4128"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3" name="Oval 75"/>
            <p:cNvSpPr>
              <a:spLocks noChangeArrowheads="1"/>
            </p:cNvSpPr>
            <p:nvPr/>
          </p:nvSpPr>
          <p:spPr bwMode="auto">
            <a:xfrm>
              <a:off x="2688"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4" name="Oval 76"/>
            <p:cNvSpPr>
              <a:spLocks noChangeArrowheads="1"/>
            </p:cNvSpPr>
            <p:nvPr/>
          </p:nvSpPr>
          <p:spPr bwMode="auto">
            <a:xfrm>
              <a:off x="2976"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5" name="Oval 77"/>
            <p:cNvSpPr>
              <a:spLocks noChangeArrowheads="1"/>
            </p:cNvSpPr>
            <p:nvPr/>
          </p:nvSpPr>
          <p:spPr bwMode="auto">
            <a:xfrm>
              <a:off x="3264"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6" name="Oval 78"/>
            <p:cNvSpPr>
              <a:spLocks noChangeArrowheads="1"/>
            </p:cNvSpPr>
            <p:nvPr/>
          </p:nvSpPr>
          <p:spPr bwMode="auto">
            <a:xfrm>
              <a:off x="3552"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7" name="Oval 79"/>
            <p:cNvSpPr>
              <a:spLocks noChangeArrowheads="1"/>
            </p:cNvSpPr>
            <p:nvPr/>
          </p:nvSpPr>
          <p:spPr bwMode="auto">
            <a:xfrm>
              <a:off x="3840"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8" name="Oval 80"/>
            <p:cNvSpPr>
              <a:spLocks noChangeArrowheads="1"/>
            </p:cNvSpPr>
            <p:nvPr/>
          </p:nvSpPr>
          <p:spPr bwMode="auto">
            <a:xfrm>
              <a:off x="4128"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89" name="Oval 81"/>
            <p:cNvSpPr>
              <a:spLocks noChangeArrowheads="1"/>
            </p:cNvSpPr>
            <p:nvPr/>
          </p:nvSpPr>
          <p:spPr bwMode="auto">
            <a:xfrm>
              <a:off x="2688"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0" name="Oval 82"/>
            <p:cNvSpPr>
              <a:spLocks noChangeArrowheads="1"/>
            </p:cNvSpPr>
            <p:nvPr/>
          </p:nvSpPr>
          <p:spPr bwMode="auto">
            <a:xfrm>
              <a:off x="2976"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1" name="Oval 83"/>
            <p:cNvSpPr>
              <a:spLocks noChangeArrowheads="1"/>
            </p:cNvSpPr>
            <p:nvPr/>
          </p:nvSpPr>
          <p:spPr bwMode="auto">
            <a:xfrm>
              <a:off x="3264"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2" name="Oval 84"/>
            <p:cNvSpPr>
              <a:spLocks noChangeArrowheads="1"/>
            </p:cNvSpPr>
            <p:nvPr/>
          </p:nvSpPr>
          <p:spPr bwMode="auto">
            <a:xfrm>
              <a:off x="3552"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3" name="Oval 85"/>
            <p:cNvSpPr>
              <a:spLocks noChangeArrowheads="1"/>
            </p:cNvSpPr>
            <p:nvPr/>
          </p:nvSpPr>
          <p:spPr bwMode="auto">
            <a:xfrm>
              <a:off x="3840"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4" name="Oval 86"/>
            <p:cNvSpPr>
              <a:spLocks noChangeArrowheads="1"/>
            </p:cNvSpPr>
            <p:nvPr/>
          </p:nvSpPr>
          <p:spPr bwMode="auto">
            <a:xfrm>
              <a:off x="4128"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5" name="Oval 87"/>
            <p:cNvSpPr>
              <a:spLocks noChangeArrowheads="1"/>
            </p:cNvSpPr>
            <p:nvPr/>
          </p:nvSpPr>
          <p:spPr bwMode="auto">
            <a:xfrm>
              <a:off x="2688"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6" name="Oval 88"/>
            <p:cNvSpPr>
              <a:spLocks noChangeArrowheads="1"/>
            </p:cNvSpPr>
            <p:nvPr/>
          </p:nvSpPr>
          <p:spPr bwMode="auto">
            <a:xfrm>
              <a:off x="2976"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7" name="Oval 89"/>
            <p:cNvSpPr>
              <a:spLocks noChangeArrowheads="1"/>
            </p:cNvSpPr>
            <p:nvPr/>
          </p:nvSpPr>
          <p:spPr bwMode="auto">
            <a:xfrm>
              <a:off x="3264"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8" name="Oval 90"/>
            <p:cNvSpPr>
              <a:spLocks noChangeArrowheads="1"/>
            </p:cNvSpPr>
            <p:nvPr/>
          </p:nvSpPr>
          <p:spPr bwMode="auto">
            <a:xfrm>
              <a:off x="3552"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299" name="Oval 91"/>
            <p:cNvSpPr>
              <a:spLocks noChangeArrowheads="1"/>
            </p:cNvSpPr>
            <p:nvPr/>
          </p:nvSpPr>
          <p:spPr bwMode="auto">
            <a:xfrm>
              <a:off x="3840"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0" name="Oval 92"/>
            <p:cNvSpPr>
              <a:spLocks noChangeArrowheads="1"/>
            </p:cNvSpPr>
            <p:nvPr/>
          </p:nvSpPr>
          <p:spPr bwMode="auto">
            <a:xfrm>
              <a:off x="4128"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1" name="Oval 93"/>
            <p:cNvSpPr>
              <a:spLocks noChangeArrowheads="1"/>
            </p:cNvSpPr>
            <p:nvPr/>
          </p:nvSpPr>
          <p:spPr bwMode="auto">
            <a:xfrm>
              <a:off x="2688"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2" name="Oval 94"/>
            <p:cNvSpPr>
              <a:spLocks noChangeArrowheads="1"/>
            </p:cNvSpPr>
            <p:nvPr/>
          </p:nvSpPr>
          <p:spPr bwMode="auto">
            <a:xfrm>
              <a:off x="2976"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3" name="Oval 95"/>
            <p:cNvSpPr>
              <a:spLocks noChangeArrowheads="1"/>
            </p:cNvSpPr>
            <p:nvPr/>
          </p:nvSpPr>
          <p:spPr bwMode="auto">
            <a:xfrm>
              <a:off x="3264"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4" name="Oval 96"/>
            <p:cNvSpPr>
              <a:spLocks noChangeArrowheads="1"/>
            </p:cNvSpPr>
            <p:nvPr/>
          </p:nvSpPr>
          <p:spPr bwMode="auto">
            <a:xfrm>
              <a:off x="3552"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5" name="Oval 97"/>
            <p:cNvSpPr>
              <a:spLocks noChangeArrowheads="1"/>
            </p:cNvSpPr>
            <p:nvPr/>
          </p:nvSpPr>
          <p:spPr bwMode="auto">
            <a:xfrm>
              <a:off x="3840"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6" name="Oval 98"/>
            <p:cNvSpPr>
              <a:spLocks noChangeArrowheads="1"/>
            </p:cNvSpPr>
            <p:nvPr/>
          </p:nvSpPr>
          <p:spPr bwMode="auto">
            <a:xfrm>
              <a:off x="4128"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7" name="Oval 99"/>
            <p:cNvSpPr>
              <a:spLocks noChangeArrowheads="1"/>
            </p:cNvSpPr>
            <p:nvPr/>
          </p:nvSpPr>
          <p:spPr bwMode="auto">
            <a:xfrm>
              <a:off x="2688"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8" name="Oval 100"/>
            <p:cNvSpPr>
              <a:spLocks noChangeArrowheads="1"/>
            </p:cNvSpPr>
            <p:nvPr/>
          </p:nvSpPr>
          <p:spPr bwMode="auto">
            <a:xfrm>
              <a:off x="2976"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09" name="Oval 101"/>
            <p:cNvSpPr>
              <a:spLocks noChangeArrowheads="1"/>
            </p:cNvSpPr>
            <p:nvPr/>
          </p:nvSpPr>
          <p:spPr bwMode="auto">
            <a:xfrm>
              <a:off x="3264"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0" name="Oval 102"/>
            <p:cNvSpPr>
              <a:spLocks noChangeArrowheads="1"/>
            </p:cNvSpPr>
            <p:nvPr/>
          </p:nvSpPr>
          <p:spPr bwMode="auto">
            <a:xfrm>
              <a:off x="3552"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1" name="Oval 103"/>
            <p:cNvSpPr>
              <a:spLocks noChangeArrowheads="1"/>
            </p:cNvSpPr>
            <p:nvPr/>
          </p:nvSpPr>
          <p:spPr bwMode="auto">
            <a:xfrm>
              <a:off x="3840"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2" name="Oval 104"/>
            <p:cNvSpPr>
              <a:spLocks noChangeArrowheads="1"/>
            </p:cNvSpPr>
            <p:nvPr/>
          </p:nvSpPr>
          <p:spPr bwMode="auto">
            <a:xfrm>
              <a:off x="4128"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3" name="Oval 105"/>
            <p:cNvSpPr>
              <a:spLocks noChangeArrowheads="1"/>
            </p:cNvSpPr>
            <p:nvPr/>
          </p:nvSpPr>
          <p:spPr bwMode="auto">
            <a:xfrm>
              <a:off x="1536"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4" name="Oval 106"/>
            <p:cNvSpPr>
              <a:spLocks noChangeArrowheads="1"/>
            </p:cNvSpPr>
            <p:nvPr/>
          </p:nvSpPr>
          <p:spPr bwMode="auto">
            <a:xfrm>
              <a:off x="1824"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5" name="Oval 107"/>
            <p:cNvSpPr>
              <a:spLocks noChangeArrowheads="1"/>
            </p:cNvSpPr>
            <p:nvPr/>
          </p:nvSpPr>
          <p:spPr bwMode="auto">
            <a:xfrm>
              <a:off x="2112"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6" name="Oval 108"/>
            <p:cNvSpPr>
              <a:spLocks noChangeArrowheads="1"/>
            </p:cNvSpPr>
            <p:nvPr/>
          </p:nvSpPr>
          <p:spPr bwMode="auto">
            <a:xfrm>
              <a:off x="2400" y="249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7" name="Oval 109"/>
            <p:cNvSpPr>
              <a:spLocks noChangeArrowheads="1"/>
            </p:cNvSpPr>
            <p:nvPr/>
          </p:nvSpPr>
          <p:spPr bwMode="auto">
            <a:xfrm>
              <a:off x="1536"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8" name="Oval 110"/>
            <p:cNvSpPr>
              <a:spLocks noChangeArrowheads="1"/>
            </p:cNvSpPr>
            <p:nvPr/>
          </p:nvSpPr>
          <p:spPr bwMode="auto">
            <a:xfrm>
              <a:off x="1824"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19" name="Oval 111"/>
            <p:cNvSpPr>
              <a:spLocks noChangeArrowheads="1"/>
            </p:cNvSpPr>
            <p:nvPr/>
          </p:nvSpPr>
          <p:spPr bwMode="auto">
            <a:xfrm>
              <a:off x="2112"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0" name="Oval 112"/>
            <p:cNvSpPr>
              <a:spLocks noChangeArrowheads="1"/>
            </p:cNvSpPr>
            <p:nvPr/>
          </p:nvSpPr>
          <p:spPr bwMode="auto">
            <a:xfrm>
              <a:off x="2400" y="278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1" name="Oval 113"/>
            <p:cNvSpPr>
              <a:spLocks noChangeArrowheads="1"/>
            </p:cNvSpPr>
            <p:nvPr/>
          </p:nvSpPr>
          <p:spPr bwMode="auto">
            <a:xfrm>
              <a:off x="1536"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2" name="Oval 114"/>
            <p:cNvSpPr>
              <a:spLocks noChangeArrowheads="1"/>
            </p:cNvSpPr>
            <p:nvPr/>
          </p:nvSpPr>
          <p:spPr bwMode="auto">
            <a:xfrm>
              <a:off x="1824"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3" name="Oval 115"/>
            <p:cNvSpPr>
              <a:spLocks noChangeArrowheads="1"/>
            </p:cNvSpPr>
            <p:nvPr/>
          </p:nvSpPr>
          <p:spPr bwMode="auto">
            <a:xfrm>
              <a:off x="2112"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4" name="Oval 116"/>
            <p:cNvSpPr>
              <a:spLocks noChangeArrowheads="1"/>
            </p:cNvSpPr>
            <p:nvPr/>
          </p:nvSpPr>
          <p:spPr bwMode="auto">
            <a:xfrm>
              <a:off x="2400" y="307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5" name="Oval 117"/>
            <p:cNvSpPr>
              <a:spLocks noChangeArrowheads="1"/>
            </p:cNvSpPr>
            <p:nvPr/>
          </p:nvSpPr>
          <p:spPr bwMode="auto">
            <a:xfrm>
              <a:off x="1536"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6" name="Oval 118"/>
            <p:cNvSpPr>
              <a:spLocks noChangeArrowheads="1"/>
            </p:cNvSpPr>
            <p:nvPr/>
          </p:nvSpPr>
          <p:spPr bwMode="auto">
            <a:xfrm>
              <a:off x="1824"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7" name="Oval 119"/>
            <p:cNvSpPr>
              <a:spLocks noChangeArrowheads="1"/>
            </p:cNvSpPr>
            <p:nvPr/>
          </p:nvSpPr>
          <p:spPr bwMode="auto">
            <a:xfrm>
              <a:off x="2112"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8" name="Oval 120"/>
            <p:cNvSpPr>
              <a:spLocks noChangeArrowheads="1"/>
            </p:cNvSpPr>
            <p:nvPr/>
          </p:nvSpPr>
          <p:spPr bwMode="auto">
            <a:xfrm>
              <a:off x="2400" y="336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29" name="Oval 121"/>
            <p:cNvSpPr>
              <a:spLocks noChangeArrowheads="1"/>
            </p:cNvSpPr>
            <p:nvPr/>
          </p:nvSpPr>
          <p:spPr bwMode="auto">
            <a:xfrm>
              <a:off x="1536"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0" name="Oval 122"/>
            <p:cNvSpPr>
              <a:spLocks noChangeArrowheads="1"/>
            </p:cNvSpPr>
            <p:nvPr/>
          </p:nvSpPr>
          <p:spPr bwMode="auto">
            <a:xfrm>
              <a:off x="1824"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1" name="Oval 123"/>
            <p:cNvSpPr>
              <a:spLocks noChangeArrowheads="1"/>
            </p:cNvSpPr>
            <p:nvPr/>
          </p:nvSpPr>
          <p:spPr bwMode="auto">
            <a:xfrm>
              <a:off x="2112"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2" name="Oval 124"/>
            <p:cNvSpPr>
              <a:spLocks noChangeArrowheads="1"/>
            </p:cNvSpPr>
            <p:nvPr/>
          </p:nvSpPr>
          <p:spPr bwMode="auto">
            <a:xfrm>
              <a:off x="2400" y="364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3" name="Oval 125"/>
            <p:cNvSpPr>
              <a:spLocks noChangeArrowheads="1"/>
            </p:cNvSpPr>
            <p:nvPr/>
          </p:nvSpPr>
          <p:spPr bwMode="auto">
            <a:xfrm>
              <a:off x="1536"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4" name="Oval 126"/>
            <p:cNvSpPr>
              <a:spLocks noChangeArrowheads="1"/>
            </p:cNvSpPr>
            <p:nvPr/>
          </p:nvSpPr>
          <p:spPr bwMode="auto">
            <a:xfrm>
              <a:off x="1824"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5" name="Oval 127"/>
            <p:cNvSpPr>
              <a:spLocks noChangeArrowheads="1"/>
            </p:cNvSpPr>
            <p:nvPr/>
          </p:nvSpPr>
          <p:spPr bwMode="auto">
            <a:xfrm>
              <a:off x="2112"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6" name="Oval 128"/>
            <p:cNvSpPr>
              <a:spLocks noChangeArrowheads="1"/>
            </p:cNvSpPr>
            <p:nvPr/>
          </p:nvSpPr>
          <p:spPr bwMode="auto">
            <a:xfrm>
              <a:off x="2400" y="3936"/>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7" name="Oval 129"/>
            <p:cNvSpPr>
              <a:spLocks noChangeArrowheads="1"/>
            </p:cNvSpPr>
            <p:nvPr/>
          </p:nvSpPr>
          <p:spPr bwMode="auto">
            <a:xfrm>
              <a:off x="1536"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8" name="Oval 130"/>
            <p:cNvSpPr>
              <a:spLocks noChangeArrowheads="1"/>
            </p:cNvSpPr>
            <p:nvPr/>
          </p:nvSpPr>
          <p:spPr bwMode="auto">
            <a:xfrm>
              <a:off x="1824"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39" name="Oval 131"/>
            <p:cNvSpPr>
              <a:spLocks noChangeArrowheads="1"/>
            </p:cNvSpPr>
            <p:nvPr/>
          </p:nvSpPr>
          <p:spPr bwMode="auto">
            <a:xfrm>
              <a:off x="2112"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0" name="Oval 132"/>
            <p:cNvSpPr>
              <a:spLocks noChangeArrowheads="1"/>
            </p:cNvSpPr>
            <p:nvPr/>
          </p:nvSpPr>
          <p:spPr bwMode="auto">
            <a:xfrm>
              <a:off x="2400" y="1632"/>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1" name="Oval 133"/>
            <p:cNvSpPr>
              <a:spLocks noChangeArrowheads="1"/>
            </p:cNvSpPr>
            <p:nvPr/>
          </p:nvSpPr>
          <p:spPr bwMode="auto">
            <a:xfrm>
              <a:off x="1536"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2" name="Oval 134"/>
            <p:cNvSpPr>
              <a:spLocks noChangeArrowheads="1"/>
            </p:cNvSpPr>
            <p:nvPr/>
          </p:nvSpPr>
          <p:spPr bwMode="auto">
            <a:xfrm>
              <a:off x="1824"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3" name="Oval 135"/>
            <p:cNvSpPr>
              <a:spLocks noChangeArrowheads="1"/>
            </p:cNvSpPr>
            <p:nvPr/>
          </p:nvSpPr>
          <p:spPr bwMode="auto">
            <a:xfrm>
              <a:off x="2112"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4" name="Oval 136"/>
            <p:cNvSpPr>
              <a:spLocks noChangeArrowheads="1"/>
            </p:cNvSpPr>
            <p:nvPr/>
          </p:nvSpPr>
          <p:spPr bwMode="auto">
            <a:xfrm>
              <a:off x="2400" y="1920"/>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5" name="Oval 137"/>
            <p:cNvSpPr>
              <a:spLocks noChangeArrowheads="1"/>
            </p:cNvSpPr>
            <p:nvPr/>
          </p:nvSpPr>
          <p:spPr bwMode="auto">
            <a:xfrm>
              <a:off x="1536"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6" name="Oval 138"/>
            <p:cNvSpPr>
              <a:spLocks noChangeArrowheads="1"/>
            </p:cNvSpPr>
            <p:nvPr/>
          </p:nvSpPr>
          <p:spPr bwMode="auto">
            <a:xfrm>
              <a:off x="1824"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7" name="Oval 139"/>
            <p:cNvSpPr>
              <a:spLocks noChangeArrowheads="1"/>
            </p:cNvSpPr>
            <p:nvPr/>
          </p:nvSpPr>
          <p:spPr bwMode="auto">
            <a:xfrm>
              <a:off x="2112"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8" name="Oval 140"/>
            <p:cNvSpPr>
              <a:spLocks noChangeArrowheads="1"/>
            </p:cNvSpPr>
            <p:nvPr/>
          </p:nvSpPr>
          <p:spPr bwMode="auto">
            <a:xfrm>
              <a:off x="2400" y="2208"/>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49" name="Oval 141"/>
            <p:cNvSpPr>
              <a:spLocks noChangeArrowheads="1"/>
            </p:cNvSpPr>
            <p:nvPr/>
          </p:nvSpPr>
          <p:spPr bwMode="auto">
            <a:xfrm>
              <a:off x="1536"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0" name="Oval 142"/>
            <p:cNvSpPr>
              <a:spLocks noChangeArrowheads="1"/>
            </p:cNvSpPr>
            <p:nvPr/>
          </p:nvSpPr>
          <p:spPr bwMode="auto">
            <a:xfrm>
              <a:off x="1824"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1" name="Oval 143"/>
            <p:cNvSpPr>
              <a:spLocks noChangeArrowheads="1"/>
            </p:cNvSpPr>
            <p:nvPr/>
          </p:nvSpPr>
          <p:spPr bwMode="auto">
            <a:xfrm>
              <a:off x="2112"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2" name="Oval 144"/>
            <p:cNvSpPr>
              <a:spLocks noChangeArrowheads="1"/>
            </p:cNvSpPr>
            <p:nvPr/>
          </p:nvSpPr>
          <p:spPr bwMode="auto">
            <a:xfrm>
              <a:off x="2400" y="1344"/>
              <a:ext cx="96" cy="96"/>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4353" name="Oval 145"/>
          <p:cNvSpPr>
            <a:spLocks noChangeArrowheads="1"/>
          </p:cNvSpPr>
          <p:nvPr/>
        </p:nvSpPr>
        <p:spPr bwMode="auto">
          <a:xfrm>
            <a:off x="5181600" y="2865438"/>
            <a:ext cx="152400" cy="1524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4354" name="Group 146"/>
          <p:cNvGrpSpPr>
            <a:grpSpLocks/>
          </p:cNvGrpSpPr>
          <p:nvPr/>
        </p:nvGrpSpPr>
        <p:grpSpPr bwMode="auto">
          <a:xfrm>
            <a:off x="3352800" y="1951038"/>
            <a:ext cx="2895600" cy="2895600"/>
            <a:chOff x="2112" y="1632"/>
            <a:chExt cx="1824" cy="1824"/>
          </a:xfrm>
        </p:grpSpPr>
        <p:sp>
          <p:nvSpPr>
            <p:cNvPr id="94355" name="Oval 147"/>
            <p:cNvSpPr>
              <a:spLocks noChangeArrowheads="1"/>
            </p:cNvSpPr>
            <p:nvPr/>
          </p:nvSpPr>
          <p:spPr bwMode="auto">
            <a:xfrm>
              <a:off x="3840" y="1632"/>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6" name="Oval 148"/>
            <p:cNvSpPr>
              <a:spLocks noChangeArrowheads="1"/>
            </p:cNvSpPr>
            <p:nvPr/>
          </p:nvSpPr>
          <p:spPr bwMode="auto">
            <a:xfrm>
              <a:off x="2688" y="2784"/>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7" name="Oval 149"/>
            <p:cNvSpPr>
              <a:spLocks noChangeArrowheads="1"/>
            </p:cNvSpPr>
            <p:nvPr/>
          </p:nvSpPr>
          <p:spPr bwMode="auto">
            <a:xfrm>
              <a:off x="3840" y="2784"/>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8" name="Oval 150"/>
            <p:cNvSpPr>
              <a:spLocks noChangeArrowheads="1"/>
            </p:cNvSpPr>
            <p:nvPr/>
          </p:nvSpPr>
          <p:spPr bwMode="auto">
            <a:xfrm>
              <a:off x="2112" y="3360"/>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59" name="Oval 151"/>
            <p:cNvSpPr>
              <a:spLocks noChangeArrowheads="1"/>
            </p:cNvSpPr>
            <p:nvPr/>
          </p:nvSpPr>
          <p:spPr bwMode="auto">
            <a:xfrm>
              <a:off x="2112" y="2208"/>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0" name="Oval 152"/>
            <p:cNvSpPr>
              <a:spLocks noChangeArrowheads="1"/>
            </p:cNvSpPr>
            <p:nvPr/>
          </p:nvSpPr>
          <p:spPr bwMode="auto">
            <a:xfrm>
              <a:off x="3264" y="3360"/>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1" name="Oval 153"/>
            <p:cNvSpPr>
              <a:spLocks noChangeArrowheads="1"/>
            </p:cNvSpPr>
            <p:nvPr/>
          </p:nvSpPr>
          <p:spPr bwMode="auto">
            <a:xfrm>
              <a:off x="2688" y="1632"/>
              <a:ext cx="96" cy="96"/>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362" name="Group 154"/>
          <p:cNvGrpSpPr>
            <a:grpSpLocks/>
          </p:cNvGrpSpPr>
          <p:nvPr/>
        </p:nvGrpSpPr>
        <p:grpSpPr bwMode="auto">
          <a:xfrm>
            <a:off x="2895600" y="1493838"/>
            <a:ext cx="3810000" cy="4267200"/>
            <a:chOff x="1824" y="1344"/>
            <a:chExt cx="2400" cy="2688"/>
          </a:xfrm>
        </p:grpSpPr>
        <p:sp>
          <p:nvSpPr>
            <p:cNvPr id="94363" name="Oval 155"/>
            <p:cNvSpPr>
              <a:spLocks noChangeArrowheads="1"/>
            </p:cNvSpPr>
            <p:nvPr/>
          </p:nvSpPr>
          <p:spPr bwMode="auto">
            <a:xfrm>
              <a:off x="3552" y="163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4" name="Oval 156"/>
            <p:cNvSpPr>
              <a:spLocks noChangeArrowheads="1"/>
            </p:cNvSpPr>
            <p:nvPr/>
          </p:nvSpPr>
          <p:spPr bwMode="auto">
            <a:xfrm>
              <a:off x="3840" y="134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5" name="Oval 157"/>
            <p:cNvSpPr>
              <a:spLocks noChangeArrowheads="1"/>
            </p:cNvSpPr>
            <p:nvPr/>
          </p:nvSpPr>
          <p:spPr bwMode="auto">
            <a:xfrm>
              <a:off x="4128" y="163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6" name="Oval 158"/>
            <p:cNvSpPr>
              <a:spLocks noChangeArrowheads="1"/>
            </p:cNvSpPr>
            <p:nvPr/>
          </p:nvSpPr>
          <p:spPr bwMode="auto">
            <a:xfrm>
              <a:off x="3840"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7" name="Oval 159"/>
            <p:cNvSpPr>
              <a:spLocks noChangeArrowheads="1"/>
            </p:cNvSpPr>
            <p:nvPr/>
          </p:nvSpPr>
          <p:spPr bwMode="auto">
            <a:xfrm>
              <a:off x="3552"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8" name="Oval 160"/>
            <p:cNvSpPr>
              <a:spLocks noChangeArrowheads="1"/>
            </p:cNvSpPr>
            <p:nvPr/>
          </p:nvSpPr>
          <p:spPr bwMode="auto">
            <a:xfrm>
              <a:off x="4128"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69" name="Oval 161"/>
            <p:cNvSpPr>
              <a:spLocks noChangeArrowheads="1"/>
            </p:cNvSpPr>
            <p:nvPr/>
          </p:nvSpPr>
          <p:spPr bwMode="auto">
            <a:xfrm>
              <a:off x="3840" y="220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0" name="Oval 162"/>
            <p:cNvSpPr>
              <a:spLocks noChangeArrowheads="1"/>
            </p:cNvSpPr>
            <p:nvPr/>
          </p:nvSpPr>
          <p:spPr bwMode="auto">
            <a:xfrm>
              <a:off x="3840"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1" name="Oval 163"/>
            <p:cNvSpPr>
              <a:spLocks noChangeArrowheads="1"/>
            </p:cNvSpPr>
            <p:nvPr/>
          </p:nvSpPr>
          <p:spPr bwMode="auto">
            <a:xfrm>
              <a:off x="3552" y="278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2" name="Oval 164"/>
            <p:cNvSpPr>
              <a:spLocks noChangeArrowheads="1"/>
            </p:cNvSpPr>
            <p:nvPr/>
          </p:nvSpPr>
          <p:spPr bwMode="auto">
            <a:xfrm>
              <a:off x="4128" y="278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3" name="Oval 165"/>
            <p:cNvSpPr>
              <a:spLocks noChangeArrowheads="1"/>
            </p:cNvSpPr>
            <p:nvPr/>
          </p:nvSpPr>
          <p:spPr bwMode="auto">
            <a:xfrm>
              <a:off x="3840"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4" name="Oval 166"/>
            <p:cNvSpPr>
              <a:spLocks noChangeArrowheads="1"/>
            </p:cNvSpPr>
            <p:nvPr/>
          </p:nvSpPr>
          <p:spPr bwMode="auto">
            <a:xfrm>
              <a:off x="2976" y="278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5" name="Oval 167"/>
            <p:cNvSpPr>
              <a:spLocks noChangeArrowheads="1"/>
            </p:cNvSpPr>
            <p:nvPr/>
          </p:nvSpPr>
          <p:spPr bwMode="auto">
            <a:xfrm>
              <a:off x="4128"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6" name="Oval 168"/>
            <p:cNvSpPr>
              <a:spLocks noChangeArrowheads="1"/>
            </p:cNvSpPr>
            <p:nvPr/>
          </p:nvSpPr>
          <p:spPr bwMode="auto">
            <a:xfrm>
              <a:off x="3552"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7" name="Oval 169"/>
            <p:cNvSpPr>
              <a:spLocks noChangeArrowheads="1"/>
            </p:cNvSpPr>
            <p:nvPr/>
          </p:nvSpPr>
          <p:spPr bwMode="auto">
            <a:xfrm>
              <a:off x="2688"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8" name="Oval 170"/>
            <p:cNvSpPr>
              <a:spLocks noChangeArrowheads="1"/>
            </p:cNvSpPr>
            <p:nvPr/>
          </p:nvSpPr>
          <p:spPr bwMode="auto">
            <a:xfrm>
              <a:off x="2688"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79" name="Oval 171"/>
            <p:cNvSpPr>
              <a:spLocks noChangeArrowheads="1"/>
            </p:cNvSpPr>
            <p:nvPr/>
          </p:nvSpPr>
          <p:spPr bwMode="auto">
            <a:xfrm>
              <a:off x="3264" y="393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0" name="Oval 172"/>
            <p:cNvSpPr>
              <a:spLocks noChangeArrowheads="1"/>
            </p:cNvSpPr>
            <p:nvPr/>
          </p:nvSpPr>
          <p:spPr bwMode="auto">
            <a:xfrm>
              <a:off x="2976" y="364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1" name="Oval 173"/>
            <p:cNvSpPr>
              <a:spLocks noChangeArrowheads="1"/>
            </p:cNvSpPr>
            <p:nvPr/>
          </p:nvSpPr>
          <p:spPr bwMode="auto">
            <a:xfrm>
              <a:off x="3552" y="364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2" name="Oval 174"/>
            <p:cNvSpPr>
              <a:spLocks noChangeArrowheads="1"/>
            </p:cNvSpPr>
            <p:nvPr/>
          </p:nvSpPr>
          <p:spPr bwMode="auto">
            <a:xfrm>
              <a:off x="3264" y="364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3" name="Oval 175"/>
            <p:cNvSpPr>
              <a:spLocks noChangeArrowheads="1"/>
            </p:cNvSpPr>
            <p:nvPr/>
          </p:nvSpPr>
          <p:spPr bwMode="auto">
            <a:xfrm>
              <a:off x="2976" y="336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4" name="Oval 176"/>
            <p:cNvSpPr>
              <a:spLocks noChangeArrowheads="1"/>
            </p:cNvSpPr>
            <p:nvPr/>
          </p:nvSpPr>
          <p:spPr bwMode="auto">
            <a:xfrm>
              <a:off x="3552" y="336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5" name="Oval 177"/>
            <p:cNvSpPr>
              <a:spLocks noChangeArrowheads="1"/>
            </p:cNvSpPr>
            <p:nvPr/>
          </p:nvSpPr>
          <p:spPr bwMode="auto">
            <a:xfrm>
              <a:off x="3264"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6" name="Oval 178"/>
            <p:cNvSpPr>
              <a:spLocks noChangeArrowheads="1"/>
            </p:cNvSpPr>
            <p:nvPr/>
          </p:nvSpPr>
          <p:spPr bwMode="auto">
            <a:xfrm>
              <a:off x="3840" y="336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7" name="Oval 179"/>
            <p:cNvSpPr>
              <a:spLocks noChangeArrowheads="1"/>
            </p:cNvSpPr>
            <p:nvPr/>
          </p:nvSpPr>
          <p:spPr bwMode="auto">
            <a:xfrm>
              <a:off x="2400" y="278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8" name="Oval 180"/>
            <p:cNvSpPr>
              <a:spLocks noChangeArrowheads="1"/>
            </p:cNvSpPr>
            <p:nvPr/>
          </p:nvSpPr>
          <p:spPr bwMode="auto">
            <a:xfrm>
              <a:off x="2400"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89" name="Oval 181"/>
            <p:cNvSpPr>
              <a:spLocks noChangeArrowheads="1"/>
            </p:cNvSpPr>
            <p:nvPr/>
          </p:nvSpPr>
          <p:spPr bwMode="auto">
            <a:xfrm>
              <a:off x="2976"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0" name="Oval 182"/>
            <p:cNvSpPr>
              <a:spLocks noChangeArrowheads="1"/>
            </p:cNvSpPr>
            <p:nvPr/>
          </p:nvSpPr>
          <p:spPr bwMode="auto">
            <a:xfrm>
              <a:off x="2688" y="336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1" name="Oval 183"/>
            <p:cNvSpPr>
              <a:spLocks noChangeArrowheads="1"/>
            </p:cNvSpPr>
            <p:nvPr/>
          </p:nvSpPr>
          <p:spPr bwMode="auto">
            <a:xfrm>
              <a:off x="2112" y="307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2" name="Oval 184"/>
            <p:cNvSpPr>
              <a:spLocks noChangeArrowheads="1"/>
            </p:cNvSpPr>
            <p:nvPr/>
          </p:nvSpPr>
          <p:spPr bwMode="auto">
            <a:xfrm>
              <a:off x="1824" y="336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3" name="Oval 185"/>
            <p:cNvSpPr>
              <a:spLocks noChangeArrowheads="1"/>
            </p:cNvSpPr>
            <p:nvPr/>
          </p:nvSpPr>
          <p:spPr bwMode="auto">
            <a:xfrm>
              <a:off x="2400" y="336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4" name="Oval 186"/>
            <p:cNvSpPr>
              <a:spLocks noChangeArrowheads="1"/>
            </p:cNvSpPr>
            <p:nvPr/>
          </p:nvSpPr>
          <p:spPr bwMode="auto">
            <a:xfrm>
              <a:off x="3552" y="220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5" name="Oval 187"/>
            <p:cNvSpPr>
              <a:spLocks noChangeArrowheads="1"/>
            </p:cNvSpPr>
            <p:nvPr/>
          </p:nvSpPr>
          <p:spPr bwMode="auto">
            <a:xfrm>
              <a:off x="2400"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94396" name="Oval 188"/>
            <p:cNvSpPr>
              <a:spLocks noChangeArrowheads="1"/>
            </p:cNvSpPr>
            <p:nvPr/>
          </p:nvSpPr>
          <p:spPr bwMode="auto">
            <a:xfrm>
              <a:off x="1824"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7" name="Oval 189"/>
            <p:cNvSpPr>
              <a:spLocks noChangeArrowheads="1"/>
            </p:cNvSpPr>
            <p:nvPr/>
          </p:nvSpPr>
          <p:spPr bwMode="auto">
            <a:xfrm>
              <a:off x="2400" y="220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8" name="Oval 190"/>
            <p:cNvSpPr>
              <a:spLocks noChangeArrowheads="1"/>
            </p:cNvSpPr>
            <p:nvPr/>
          </p:nvSpPr>
          <p:spPr bwMode="auto">
            <a:xfrm>
              <a:off x="1824" y="220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399" name="Oval 191"/>
            <p:cNvSpPr>
              <a:spLocks noChangeArrowheads="1"/>
            </p:cNvSpPr>
            <p:nvPr/>
          </p:nvSpPr>
          <p:spPr bwMode="auto">
            <a:xfrm>
              <a:off x="2112"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0" name="Oval 192"/>
            <p:cNvSpPr>
              <a:spLocks noChangeArrowheads="1"/>
            </p:cNvSpPr>
            <p:nvPr/>
          </p:nvSpPr>
          <p:spPr bwMode="auto">
            <a:xfrm>
              <a:off x="2112"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1" name="Oval 193"/>
            <p:cNvSpPr>
              <a:spLocks noChangeArrowheads="1"/>
            </p:cNvSpPr>
            <p:nvPr/>
          </p:nvSpPr>
          <p:spPr bwMode="auto">
            <a:xfrm>
              <a:off x="2400" y="364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2" name="Oval 194"/>
            <p:cNvSpPr>
              <a:spLocks noChangeArrowheads="1"/>
            </p:cNvSpPr>
            <p:nvPr/>
          </p:nvSpPr>
          <p:spPr bwMode="auto">
            <a:xfrm>
              <a:off x="2112" y="393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3" name="Oval 195"/>
            <p:cNvSpPr>
              <a:spLocks noChangeArrowheads="1"/>
            </p:cNvSpPr>
            <p:nvPr/>
          </p:nvSpPr>
          <p:spPr bwMode="auto">
            <a:xfrm>
              <a:off x="2112" y="364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4" name="Oval 196"/>
            <p:cNvSpPr>
              <a:spLocks noChangeArrowheads="1"/>
            </p:cNvSpPr>
            <p:nvPr/>
          </p:nvSpPr>
          <p:spPr bwMode="auto">
            <a:xfrm>
              <a:off x="1824" y="364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5" name="Oval 197"/>
            <p:cNvSpPr>
              <a:spLocks noChangeArrowheads="1"/>
            </p:cNvSpPr>
            <p:nvPr/>
          </p:nvSpPr>
          <p:spPr bwMode="auto">
            <a:xfrm>
              <a:off x="2976" y="220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6" name="Oval 198"/>
            <p:cNvSpPr>
              <a:spLocks noChangeArrowheads="1"/>
            </p:cNvSpPr>
            <p:nvPr/>
          </p:nvSpPr>
          <p:spPr bwMode="auto">
            <a:xfrm>
              <a:off x="3264"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7" name="Oval 199"/>
            <p:cNvSpPr>
              <a:spLocks noChangeArrowheads="1"/>
            </p:cNvSpPr>
            <p:nvPr/>
          </p:nvSpPr>
          <p:spPr bwMode="auto">
            <a:xfrm>
              <a:off x="2688" y="2208"/>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8" name="Oval 200"/>
            <p:cNvSpPr>
              <a:spLocks noChangeArrowheads="1"/>
            </p:cNvSpPr>
            <p:nvPr/>
          </p:nvSpPr>
          <p:spPr bwMode="auto">
            <a:xfrm>
              <a:off x="2400"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09" name="Oval 201"/>
            <p:cNvSpPr>
              <a:spLocks noChangeArrowheads="1"/>
            </p:cNvSpPr>
            <p:nvPr/>
          </p:nvSpPr>
          <p:spPr bwMode="auto">
            <a:xfrm>
              <a:off x="2976"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0" name="Oval 202"/>
            <p:cNvSpPr>
              <a:spLocks noChangeArrowheads="1"/>
            </p:cNvSpPr>
            <p:nvPr/>
          </p:nvSpPr>
          <p:spPr bwMode="auto">
            <a:xfrm>
              <a:off x="2688" y="1920"/>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1" name="Oval 203"/>
            <p:cNvSpPr>
              <a:spLocks noChangeArrowheads="1"/>
            </p:cNvSpPr>
            <p:nvPr/>
          </p:nvSpPr>
          <p:spPr bwMode="auto">
            <a:xfrm>
              <a:off x="2976" y="163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2" name="Oval 204"/>
            <p:cNvSpPr>
              <a:spLocks noChangeArrowheads="1"/>
            </p:cNvSpPr>
            <p:nvPr/>
          </p:nvSpPr>
          <p:spPr bwMode="auto">
            <a:xfrm>
              <a:off x="2400" y="1632"/>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3" name="Oval 205"/>
            <p:cNvSpPr>
              <a:spLocks noChangeArrowheads="1"/>
            </p:cNvSpPr>
            <p:nvPr/>
          </p:nvSpPr>
          <p:spPr bwMode="auto">
            <a:xfrm>
              <a:off x="2688" y="134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4" name="Oval 206"/>
            <p:cNvSpPr>
              <a:spLocks noChangeArrowheads="1"/>
            </p:cNvSpPr>
            <p:nvPr/>
          </p:nvSpPr>
          <p:spPr bwMode="auto">
            <a:xfrm>
              <a:off x="2112" y="278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5" name="Oval 207"/>
            <p:cNvSpPr>
              <a:spLocks noChangeArrowheads="1"/>
            </p:cNvSpPr>
            <p:nvPr/>
          </p:nvSpPr>
          <p:spPr bwMode="auto">
            <a:xfrm>
              <a:off x="3264" y="2784"/>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6" name="Oval 208"/>
            <p:cNvSpPr>
              <a:spLocks noChangeArrowheads="1"/>
            </p:cNvSpPr>
            <p:nvPr/>
          </p:nvSpPr>
          <p:spPr bwMode="auto">
            <a:xfrm>
              <a:off x="3264"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7" name="Oval 209"/>
            <p:cNvSpPr>
              <a:spLocks noChangeArrowheads="1"/>
            </p:cNvSpPr>
            <p:nvPr/>
          </p:nvSpPr>
          <p:spPr bwMode="auto">
            <a:xfrm>
              <a:off x="2976"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18" name="Oval 210"/>
            <p:cNvSpPr>
              <a:spLocks noChangeArrowheads="1"/>
            </p:cNvSpPr>
            <p:nvPr/>
          </p:nvSpPr>
          <p:spPr bwMode="auto">
            <a:xfrm>
              <a:off x="3552" y="2496"/>
              <a:ext cx="96" cy="96"/>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19" name="Group 211"/>
          <p:cNvGrpSpPr>
            <a:grpSpLocks/>
          </p:cNvGrpSpPr>
          <p:nvPr/>
        </p:nvGrpSpPr>
        <p:grpSpPr bwMode="auto">
          <a:xfrm>
            <a:off x="3505200" y="2103438"/>
            <a:ext cx="2590800" cy="2590800"/>
            <a:chOff x="2208" y="1728"/>
            <a:chExt cx="1632" cy="1632"/>
          </a:xfrm>
        </p:grpSpPr>
        <p:sp>
          <p:nvSpPr>
            <p:cNvPr id="94420" name="Line 212"/>
            <p:cNvSpPr>
              <a:spLocks noChangeShapeType="1"/>
            </p:cNvSpPr>
            <p:nvPr/>
          </p:nvSpPr>
          <p:spPr bwMode="auto">
            <a:xfrm flipH="1">
              <a:off x="2784" y="2304"/>
              <a:ext cx="480"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21" name="Line 213"/>
            <p:cNvSpPr>
              <a:spLocks noChangeShapeType="1"/>
            </p:cNvSpPr>
            <p:nvPr/>
          </p:nvSpPr>
          <p:spPr bwMode="auto">
            <a:xfrm flipH="1">
              <a:off x="3360" y="1728"/>
              <a:ext cx="480" cy="48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22" name="Line 214"/>
            <p:cNvSpPr>
              <a:spLocks noChangeShapeType="1"/>
            </p:cNvSpPr>
            <p:nvPr/>
          </p:nvSpPr>
          <p:spPr bwMode="auto">
            <a:xfrm flipH="1">
              <a:off x="2208" y="2880"/>
              <a:ext cx="480"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23" name="Line 215"/>
            <p:cNvSpPr>
              <a:spLocks noChangeShapeType="1"/>
            </p:cNvSpPr>
            <p:nvPr/>
          </p:nvSpPr>
          <p:spPr bwMode="auto">
            <a:xfrm>
              <a:off x="3360" y="2304"/>
              <a:ext cx="480"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24" name="Line 216"/>
            <p:cNvSpPr>
              <a:spLocks noChangeShapeType="1"/>
            </p:cNvSpPr>
            <p:nvPr/>
          </p:nvSpPr>
          <p:spPr bwMode="auto">
            <a:xfrm>
              <a:off x="2784" y="1728"/>
              <a:ext cx="480" cy="48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25" name="Line 217"/>
            <p:cNvSpPr>
              <a:spLocks noChangeShapeType="1"/>
            </p:cNvSpPr>
            <p:nvPr/>
          </p:nvSpPr>
          <p:spPr bwMode="auto">
            <a:xfrm>
              <a:off x="2208" y="2304"/>
              <a:ext cx="480" cy="48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26" name="Line 218"/>
            <p:cNvSpPr>
              <a:spLocks noChangeShapeType="1"/>
            </p:cNvSpPr>
            <p:nvPr/>
          </p:nvSpPr>
          <p:spPr bwMode="auto">
            <a:xfrm>
              <a:off x="2784" y="2880"/>
              <a:ext cx="480"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27" name="Group 219"/>
          <p:cNvGrpSpPr>
            <a:grpSpLocks/>
          </p:cNvGrpSpPr>
          <p:nvPr/>
        </p:nvGrpSpPr>
        <p:grpSpPr bwMode="auto">
          <a:xfrm>
            <a:off x="3048000" y="1646238"/>
            <a:ext cx="3505200" cy="3962400"/>
            <a:chOff x="1920" y="1440"/>
            <a:chExt cx="2208" cy="2496"/>
          </a:xfrm>
        </p:grpSpPr>
        <p:grpSp>
          <p:nvGrpSpPr>
            <p:cNvPr id="94428" name="Group 220"/>
            <p:cNvGrpSpPr>
              <a:grpSpLocks/>
            </p:cNvGrpSpPr>
            <p:nvPr/>
          </p:nvGrpSpPr>
          <p:grpSpPr bwMode="auto">
            <a:xfrm>
              <a:off x="2496" y="1440"/>
              <a:ext cx="480" cy="768"/>
              <a:chOff x="2496" y="1440"/>
              <a:chExt cx="480" cy="768"/>
            </a:xfrm>
          </p:grpSpPr>
          <p:sp>
            <p:nvSpPr>
              <p:cNvPr id="94429" name="Line 221"/>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0" name="Line 222"/>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1" name="Line 223"/>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2" name="Line 224"/>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3" name="Line 225"/>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4" name="Line 226"/>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5" name="Line 227"/>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36" name="Group 228"/>
            <p:cNvGrpSpPr>
              <a:grpSpLocks/>
            </p:cNvGrpSpPr>
            <p:nvPr/>
          </p:nvGrpSpPr>
          <p:grpSpPr bwMode="auto">
            <a:xfrm>
              <a:off x="3648" y="1440"/>
              <a:ext cx="480" cy="768"/>
              <a:chOff x="2496" y="1440"/>
              <a:chExt cx="480" cy="768"/>
            </a:xfrm>
          </p:grpSpPr>
          <p:sp>
            <p:nvSpPr>
              <p:cNvPr id="94437" name="Line 229"/>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8" name="Line 230"/>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39" name="Line 231"/>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0" name="Line 232"/>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1" name="Line 233"/>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2" name="Line 234"/>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3" name="Line 235"/>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44" name="Group 236"/>
            <p:cNvGrpSpPr>
              <a:grpSpLocks/>
            </p:cNvGrpSpPr>
            <p:nvPr/>
          </p:nvGrpSpPr>
          <p:grpSpPr bwMode="auto">
            <a:xfrm>
              <a:off x="3648" y="2592"/>
              <a:ext cx="480" cy="768"/>
              <a:chOff x="2496" y="1440"/>
              <a:chExt cx="480" cy="768"/>
            </a:xfrm>
          </p:grpSpPr>
          <p:sp>
            <p:nvSpPr>
              <p:cNvPr id="94445" name="Line 237"/>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6" name="Line 238"/>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7" name="Line 239"/>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8" name="Line 240"/>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49" name="Line 241"/>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0" name="Line 242"/>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1" name="Line 243"/>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52" name="Group 244"/>
            <p:cNvGrpSpPr>
              <a:grpSpLocks/>
            </p:cNvGrpSpPr>
            <p:nvPr/>
          </p:nvGrpSpPr>
          <p:grpSpPr bwMode="auto">
            <a:xfrm>
              <a:off x="3072" y="2016"/>
              <a:ext cx="480" cy="768"/>
              <a:chOff x="2496" y="1440"/>
              <a:chExt cx="480" cy="768"/>
            </a:xfrm>
          </p:grpSpPr>
          <p:sp>
            <p:nvSpPr>
              <p:cNvPr id="94453" name="Line 245"/>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4" name="Line 246"/>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5" name="Line 247"/>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6" name="Line 248"/>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7" name="Line 249"/>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8" name="Line 250"/>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59" name="Line 251"/>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60" name="Group 252"/>
            <p:cNvGrpSpPr>
              <a:grpSpLocks/>
            </p:cNvGrpSpPr>
            <p:nvPr/>
          </p:nvGrpSpPr>
          <p:grpSpPr bwMode="auto">
            <a:xfrm>
              <a:off x="2496" y="2592"/>
              <a:ext cx="480" cy="768"/>
              <a:chOff x="2496" y="1440"/>
              <a:chExt cx="480" cy="768"/>
            </a:xfrm>
          </p:grpSpPr>
          <p:sp>
            <p:nvSpPr>
              <p:cNvPr id="94461" name="Line 253"/>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62" name="Line 254"/>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63" name="Line 255"/>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64" name="Line 256"/>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65" name="Line 257"/>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66" name="Line 258"/>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67" name="Line 259"/>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68" name="Group 260"/>
            <p:cNvGrpSpPr>
              <a:grpSpLocks/>
            </p:cNvGrpSpPr>
            <p:nvPr/>
          </p:nvGrpSpPr>
          <p:grpSpPr bwMode="auto">
            <a:xfrm>
              <a:off x="1920" y="2016"/>
              <a:ext cx="480" cy="768"/>
              <a:chOff x="2496" y="1440"/>
              <a:chExt cx="480" cy="768"/>
            </a:xfrm>
          </p:grpSpPr>
          <p:sp>
            <p:nvSpPr>
              <p:cNvPr id="94469" name="Line 261"/>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0" name="Line 262"/>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1" name="Line 263"/>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2" name="Line 264"/>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3" name="Line 265"/>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4" name="Line 266"/>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5" name="Line 267"/>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76" name="Group 268"/>
            <p:cNvGrpSpPr>
              <a:grpSpLocks/>
            </p:cNvGrpSpPr>
            <p:nvPr/>
          </p:nvGrpSpPr>
          <p:grpSpPr bwMode="auto">
            <a:xfrm>
              <a:off x="1920" y="3168"/>
              <a:ext cx="480" cy="768"/>
              <a:chOff x="2496" y="1440"/>
              <a:chExt cx="480" cy="768"/>
            </a:xfrm>
          </p:grpSpPr>
          <p:sp>
            <p:nvSpPr>
              <p:cNvPr id="94477" name="Line 269"/>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8" name="Line 270"/>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79" name="Line 271"/>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0" name="Line 272"/>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1" name="Line 273"/>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2" name="Line 274"/>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3" name="Line 275"/>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4484" name="Group 276"/>
            <p:cNvGrpSpPr>
              <a:grpSpLocks/>
            </p:cNvGrpSpPr>
            <p:nvPr/>
          </p:nvGrpSpPr>
          <p:grpSpPr bwMode="auto">
            <a:xfrm>
              <a:off x="3072" y="3168"/>
              <a:ext cx="480" cy="768"/>
              <a:chOff x="2496" y="1440"/>
              <a:chExt cx="480" cy="768"/>
            </a:xfrm>
          </p:grpSpPr>
          <p:sp>
            <p:nvSpPr>
              <p:cNvPr id="94485" name="Line 277"/>
              <p:cNvSpPr>
                <a:spLocks noChangeShapeType="1"/>
              </p:cNvSpPr>
              <p:nvPr/>
            </p:nvSpPr>
            <p:spPr bwMode="auto">
              <a:xfrm flipV="1">
                <a:off x="2736" y="1440"/>
                <a:ext cx="0" cy="1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6" name="Line 278"/>
              <p:cNvSpPr>
                <a:spLocks noChangeShapeType="1"/>
              </p:cNvSpPr>
              <p:nvPr/>
            </p:nvSpPr>
            <p:spPr bwMode="auto">
              <a:xfrm flipV="1">
                <a:off x="2736" y="1728"/>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7" name="Line 279"/>
              <p:cNvSpPr>
                <a:spLocks noChangeShapeType="1"/>
              </p:cNvSpPr>
              <p:nvPr/>
            </p:nvSpPr>
            <p:spPr bwMode="auto">
              <a:xfrm flipV="1">
                <a:off x="2736" y="2016"/>
                <a:ext cx="0" cy="192"/>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8" name="Line 280"/>
              <p:cNvSpPr>
                <a:spLocks noChangeShapeType="1"/>
              </p:cNvSpPr>
              <p:nvPr/>
            </p:nvSpPr>
            <p:spPr bwMode="auto">
              <a:xfrm>
                <a:off x="2784"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89" name="Line 281"/>
              <p:cNvSpPr>
                <a:spLocks noChangeShapeType="1"/>
              </p:cNvSpPr>
              <p:nvPr/>
            </p:nvSpPr>
            <p:spPr bwMode="auto">
              <a:xfrm>
                <a:off x="2784"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90" name="Line 282"/>
              <p:cNvSpPr>
                <a:spLocks noChangeShapeType="1"/>
              </p:cNvSpPr>
              <p:nvPr/>
            </p:nvSpPr>
            <p:spPr bwMode="auto">
              <a:xfrm flipH="1">
                <a:off x="2496" y="1680"/>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491" name="Line 283"/>
              <p:cNvSpPr>
                <a:spLocks noChangeShapeType="1"/>
              </p:cNvSpPr>
              <p:nvPr/>
            </p:nvSpPr>
            <p:spPr bwMode="auto">
              <a:xfrm flipH="1">
                <a:off x="2496" y="1968"/>
                <a:ext cx="19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pic>
        <p:nvPicPr>
          <p:cNvPr id="2" name="オーディオ 1">
            <a:hlinkClick r:id="" action="ppaction://media"/>
            <a:extLst>
              <a:ext uri="{FF2B5EF4-FFF2-40B4-BE49-F238E27FC236}">
                <a16:creationId xmlns:a16="http://schemas.microsoft.com/office/drawing/2014/main" id="{D4BCEE7C-774E-4007-B1D7-50EC68DB93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988"/>
    </mc:Choice>
    <mc:Fallback xmlns="">
      <p:transition spd="slow" advTm="4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nodeType="clickEffect">
                                  <p:stCondLst>
                                    <p:cond delay="0"/>
                                  </p:stCondLst>
                                  <p:childTnLst>
                                    <p:set>
                                      <p:cBhvr>
                                        <p:cTn id="10" dur="1" fill="hold">
                                          <p:stCondLst>
                                            <p:cond delay="0"/>
                                          </p:stCondLst>
                                        </p:cTn>
                                        <p:tgtEl>
                                          <p:spTgt spid="94252"/>
                                        </p:tgtEl>
                                        <p:attrNameLst>
                                          <p:attrName>style.visibility</p:attrName>
                                        </p:attrNameLst>
                                      </p:cBhvr>
                                      <p:to>
                                        <p:strVal val="visible"/>
                                      </p:to>
                                    </p:set>
                                    <p:animEffect transition="in" filter="strips(downRight)">
                                      <p:cBhvr>
                                        <p:cTn id="11" dur="500"/>
                                        <p:tgtEl>
                                          <p:spTgt spid="942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94219"/>
                                        </p:tgtEl>
                                        <p:attrNameLst>
                                          <p:attrName>style.visibility</p:attrName>
                                        </p:attrNameLst>
                                      </p:cBhvr>
                                      <p:to>
                                        <p:strVal val="visible"/>
                                      </p:to>
                                    </p:set>
                                    <p:animEffect transition="in" filter="strips(downRight)">
                                      <p:cBhvr>
                                        <p:cTn id="16" dur="500"/>
                                        <p:tgtEl>
                                          <p:spTgt spid="942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94240"/>
                                        </p:tgtEl>
                                        <p:attrNameLst>
                                          <p:attrName>style.visibility</p:attrName>
                                        </p:attrNameLst>
                                      </p:cBhvr>
                                      <p:to>
                                        <p:strVal val="visible"/>
                                      </p:to>
                                    </p:set>
                                    <p:animEffect transition="in" filter="strips(downRight)">
                                      <p:cBhvr>
                                        <p:cTn id="21" dur="500"/>
                                        <p:tgtEl>
                                          <p:spTgt spid="942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9435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94419"/>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94354"/>
                                        </p:tgtEl>
                                        <p:attrNameLst>
                                          <p:attrName>style.visibility</p:attrName>
                                        </p:attrNameLst>
                                      </p:cBhvr>
                                      <p:to>
                                        <p:strVal val="visible"/>
                                      </p:to>
                                    </p:set>
                                    <p:animEffect transition="in" filter="dissolve">
                                      <p:cBhvr>
                                        <p:cTn id="34" dur="500"/>
                                        <p:tgtEl>
                                          <p:spTgt spid="943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94210"/>
                                        </p:tgtEl>
                                        <p:attrNameLst>
                                          <p:attrName>style.visibility</p:attrName>
                                        </p:attrNameLst>
                                      </p:cBhvr>
                                      <p:to>
                                        <p:strVal val="visible"/>
                                      </p:to>
                                    </p:set>
                                    <p:animEffect transition="in" filter="dissolve">
                                      <p:cBhvr>
                                        <p:cTn id="39" dur="500"/>
                                        <p:tgtEl>
                                          <p:spTgt spid="9421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499"/>
                                          </p:stCondLst>
                                        </p:cTn>
                                        <p:tgtEl>
                                          <p:spTgt spid="94427"/>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94362"/>
                                        </p:tgtEl>
                                        <p:attrNameLst>
                                          <p:attrName>style.visibility</p:attrName>
                                        </p:attrNameLst>
                                      </p:cBhvr>
                                      <p:to>
                                        <p:strVal val="visible"/>
                                      </p:to>
                                    </p:set>
                                    <p:animEffect transition="in" filter="dissolve">
                                      <p:cBhvr>
                                        <p:cTn id="48" dur="500"/>
                                        <p:tgtEl>
                                          <p:spTgt spid="943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94353" grpId="0" animBg="1"/>
    </p:bldLst>
  </p:timing>
  <p:extLst>
    <p:ext uri="{3A86A75C-4F4B-4683-9AE1-C65F6400EC91}">
      <p14:laserTraceLst xmlns:p14="http://schemas.microsoft.com/office/powerpoint/2010/main">
        <p14:tracePtLst>
          <p14:tracePt t="186" x="9107488" y="3502025"/>
          <p14:tracePt t="250" x="9080500" y="3502025"/>
          <p14:tracePt t="257" x="9024938" y="3502025"/>
          <p14:tracePt t="266" x="8951913" y="3502025"/>
          <p14:tracePt t="274" x="8870950" y="3519488"/>
          <p14:tracePt t="282" x="8724900" y="3565525"/>
          <p14:tracePt t="290" x="8578850" y="3565525"/>
          <p14:tracePt t="299" x="8432800" y="3575050"/>
          <p14:tracePt t="310" x="8269288" y="3592513"/>
          <p14:tracePt t="315" x="8113713" y="3638550"/>
          <p14:tracePt t="326" x="7913688" y="3648075"/>
          <p14:tracePt t="331" x="7804150" y="3665538"/>
          <p14:tracePt t="344" x="7675563" y="3694113"/>
          <p14:tracePt t="348" x="7475538" y="3711575"/>
          <p14:tracePt t="359" x="7329488" y="3721100"/>
          <p14:tracePt t="363" x="7212013" y="3738563"/>
          <p14:tracePt t="377" x="7102475" y="3767138"/>
          <p14:tracePt t="379" x="6992938" y="3767138"/>
          <p14:tracePt t="387" x="6937375" y="3767138"/>
          <p14:tracePt t="393" x="6883400" y="3767138"/>
          <p14:tracePt t="402" x="6846888" y="3767138"/>
          <p14:tracePt t="410" x="6837363" y="3767138"/>
          <p14:tracePt t="651" x="6919913" y="3767138"/>
          <p14:tracePt t="660" x="7119938" y="3767138"/>
          <p14:tracePt t="666" x="7366000" y="3767138"/>
          <p14:tracePt t="674" x="7667625" y="3767138"/>
          <p14:tracePt t="682" x="7931150" y="3767138"/>
          <p14:tracePt t="690" x="8305800" y="3767138"/>
          <p14:tracePt t="698" x="8569325" y="3767138"/>
          <p14:tracePt t="706" x="8861425" y="3767138"/>
          <p14:tracePt t="714" x="9126538" y="3767138"/>
          <p14:tracePt t="10686" x="8515350" y="3502025"/>
          <p14:tracePt t="10690" x="8378825" y="3502025"/>
          <p14:tracePt t="10697" x="8259763" y="3502025"/>
          <p14:tracePt t="10706" x="8232775" y="3502025"/>
          <p14:tracePt t="10714" x="8213725" y="3502025"/>
          <p14:tracePt t="10805" x="8196263" y="3502025"/>
          <p14:tracePt t="10822" x="8159750" y="3475038"/>
          <p14:tracePt t="10831" x="8132763" y="3465513"/>
          <p14:tracePt t="10836" x="8077200" y="3438525"/>
          <p14:tracePt t="10843" x="8040688" y="3438525"/>
          <p14:tracePt t="10851" x="7994650" y="3411538"/>
          <p14:tracePt t="10858" x="7977188" y="3411538"/>
          <p14:tracePt t="10866" x="7931150" y="3392488"/>
          <p14:tracePt t="10875" x="7885113" y="3382963"/>
          <p14:tracePt t="10882" x="7831138" y="3355975"/>
          <p14:tracePt t="10892" x="7767638" y="3328988"/>
          <p14:tracePt t="10898" x="7721600" y="3319463"/>
          <p14:tracePt t="10906" x="7685088" y="3309938"/>
          <p14:tracePt t="10914" x="7639050" y="3302000"/>
          <p14:tracePt t="10922" x="7594600" y="3273425"/>
          <p14:tracePt t="10930" x="7548563" y="3265488"/>
          <p14:tracePt t="10939" x="7512050" y="3265488"/>
          <p14:tracePt t="10946" x="7439025" y="3255963"/>
          <p14:tracePt t="10957" x="7348538" y="3236913"/>
          <p14:tracePt t="10962" x="7202488" y="3209925"/>
          <p14:tracePt t="10973" x="7056438" y="3209925"/>
          <p14:tracePt t="10978" x="6892925" y="3192463"/>
          <p14:tracePt t="10990" x="6691313" y="3182938"/>
          <p14:tracePt t="10994" x="6545263" y="3182938"/>
          <p14:tracePt t="11006" x="6362700" y="3182938"/>
          <p14:tracePt t="11010" x="6181725" y="3182938"/>
          <p14:tracePt t="11018" x="5999163" y="3182938"/>
          <p14:tracePt t="11026" x="5853113" y="3182938"/>
          <p14:tracePt t="11034" x="5743575" y="3182938"/>
          <p14:tracePt t="11042" x="5670550" y="3182938"/>
          <p14:tracePt t="11050" x="5616575" y="3182938"/>
          <p14:tracePt t="11058" x="5588000" y="3182938"/>
          <p14:tracePt t="11066" x="5580063" y="3182938"/>
          <p14:tracePt t="11106" x="5561013" y="3182938"/>
          <p14:tracePt t="11114" x="5524500" y="3182938"/>
          <p14:tracePt t="11122" x="5487988" y="3182938"/>
          <p14:tracePt t="11130" x="5434013" y="3182938"/>
          <p14:tracePt t="11138" x="5378450" y="3182938"/>
          <p14:tracePt t="11146" x="5324475" y="3182938"/>
          <p14:tracePt t="11156" x="5251450" y="3182938"/>
          <p14:tracePt t="11162" x="5187950" y="3192463"/>
          <p14:tracePt t="11173" x="5151438" y="3192463"/>
          <p14:tracePt t="11178" x="5114925" y="3192463"/>
          <p14:tracePt t="11190" x="5086350" y="3192463"/>
          <p14:tracePt t="11194" x="5078413" y="3192463"/>
          <p14:tracePt t="11210" x="5068888" y="3192463"/>
          <p14:tracePt t="11234" x="5078413" y="3163888"/>
          <p14:tracePt t="11242" x="5122863" y="3155950"/>
          <p14:tracePt t="11250" x="5187950" y="3127375"/>
          <p14:tracePt t="11259" x="5278438" y="3100388"/>
          <p14:tracePt t="11266" x="5378450" y="3073400"/>
          <p14:tracePt t="11273" x="5470525" y="3054350"/>
          <p14:tracePt t="11282" x="5551488" y="3036888"/>
          <p14:tracePt t="11290" x="5607050" y="3036888"/>
          <p14:tracePt t="11300" x="5670550" y="3017838"/>
          <p14:tracePt t="11311" x="5707063" y="3017838"/>
          <p14:tracePt t="11316" x="5761038" y="3017838"/>
          <p14:tracePt t="11324" x="5807075" y="3009900"/>
          <p14:tracePt t="11330" x="5826125" y="3009900"/>
          <p14:tracePt t="11346" x="5834063" y="3000375"/>
          <p14:tracePt t="11498" x="5816600" y="3000375"/>
          <p14:tracePt t="11506" x="5780088" y="3000375"/>
          <p14:tracePt t="11514" x="5761038" y="3000375"/>
          <p14:tracePt t="11522" x="5707063" y="3000375"/>
          <p14:tracePt t="11530" x="5661025" y="3027363"/>
          <p14:tracePt t="11538" x="5616575" y="3027363"/>
          <p14:tracePt t="11546" x="5588000" y="3027363"/>
          <p14:tracePt t="11556" x="5561013" y="3036888"/>
          <p14:tracePt t="11562" x="5543550" y="3036888"/>
          <p14:tracePt t="11571" x="5514975" y="3036888"/>
          <p14:tracePt t="11578" x="5507038" y="3036888"/>
          <p14:tracePt t="11590" x="5497513" y="3036888"/>
          <p14:tracePt t="11595" x="5487988" y="3046413"/>
          <p14:tracePt t="11608" x="5478463" y="3046413"/>
          <p14:tracePt t="11658" x="5470525" y="3046413"/>
          <p14:tracePt t="11666" x="5461000" y="3046413"/>
          <p14:tracePt t="11674" x="5405438" y="3046413"/>
          <p14:tracePt t="11682" x="5351463" y="3046413"/>
          <p14:tracePt t="11690" x="5305425" y="3046413"/>
          <p14:tracePt t="11698" x="5268913" y="3046413"/>
          <p14:tracePt t="11706" x="5224463" y="3046413"/>
          <p14:tracePt t="11714" x="5195888" y="3046413"/>
          <p14:tracePt t="11722" x="5168900" y="3046413"/>
          <p14:tracePt t="11730" x="5151438" y="3046413"/>
          <p14:tracePt t="11739" x="5114925" y="3036888"/>
          <p14:tracePt t="11796" x="5105400" y="3027363"/>
          <p14:tracePt t="11812" x="5105400" y="3017838"/>
          <p14:tracePt t="11820" x="5105400" y="3000375"/>
          <p14:tracePt t="11826" x="5105400" y="2990850"/>
          <p14:tracePt t="11834" x="5105400" y="2982913"/>
          <p14:tracePt t="11842" x="5114925" y="2954338"/>
          <p14:tracePt t="11850" x="5132388" y="2936875"/>
          <p14:tracePt t="11858" x="5151438" y="2927350"/>
          <p14:tracePt t="11866" x="5205413" y="2917825"/>
          <p14:tracePt t="11874" x="5232400" y="2900363"/>
          <p14:tracePt t="11882" x="5297488" y="2890838"/>
          <p14:tracePt t="11890" x="5351463" y="2890838"/>
          <p14:tracePt t="11898" x="5405438" y="2890838"/>
          <p14:tracePt t="11908" x="5461000" y="2890838"/>
          <p14:tracePt t="11915" x="5507038" y="2890838"/>
          <p14:tracePt t="11925" x="5534025" y="2890838"/>
          <p14:tracePt t="11930" x="5561013" y="2890838"/>
          <p14:tracePt t="11938" x="5580063" y="2890838"/>
          <p14:tracePt t="11946" x="5597525" y="2890838"/>
          <p14:tracePt t="11954" x="5607050" y="2890838"/>
          <p14:tracePt t="11963" x="5624513" y="2890838"/>
          <p14:tracePt t="12008" x="5624513" y="2900363"/>
          <p14:tracePt t="12021" x="5624513" y="2917825"/>
          <p14:tracePt t="12029" x="5624513" y="2936875"/>
          <p14:tracePt t="12038" x="5624513" y="2946400"/>
          <p14:tracePt t="12044" x="5624513" y="2963863"/>
          <p14:tracePt t="12058" x="5624513" y="2973388"/>
          <p14:tracePt t="12066" x="5624513" y="2982913"/>
          <p14:tracePt t="12074" x="5624513" y="3009900"/>
          <p14:tracePt t="12082" x="5616575" y="3017838"/>
          <p14:tracePt t="12090" x="5607050" y="3036888"/>
          <p14:tracePt t="12098" x="5597525" y="3036888"/>
          <p14:tracePt t="12106" x="5570538" y="3054350"/>
          <p14:tracePt t="12114" x="5551488" y="3063875"/>
          <p14:tracePt t="12122" x="5534025" y="3073400"/>
          <p14:tracePt t="12138" x="5507038" y="3082925"/>
          <p14:tracePt t="12203" x="5497513" y="3082925"/>
          <p14:tracePt t="12254" x="5487988" y="3082925"/>
          <p14:tracePt t="12261" x="5487988" y="3063875"/>
          <p14:tracePt t="12267" x="5487988" y="3054350"/>
          <p14:tracePt t="12276" x="5497513" y="3046413"/>
          <p14:tracePt t="12283" x="5507038" y="3017838"/>
          <p14:tracePt t="12292" x="5514975" y="3017838"/>
          <p14:tracePt t="12311" x="5524500" y="3009900"/>
          <p14:tracePt t="12407" x="5524500" y="2990850"/>
          <p14:tracePt t="12438" x="5534025" y="2973388"/>
          <p14:tracePt t="12530" x="5507038" y="2973388"/>
          <p14:tracePt t="12538" x="5451475" y="2982913"/>
          <p14:tracePt t="12546" x="5424488" y="3009900"/>
          <p14:tracePt t="12554" x="5360988" y="3054350"/>
          <p14:tracePt t="12562" x="5297488" y="3109913"/>
          <p14:tracePt t="12571" x="5241925" y="3155950"/>
          <p14:tracePt t="12578" x="5178425" y="3192463"/>
          <p14:tracePt t="12588" x="5114925" y="3246438"/>
          <p14:tracePt t="12593" x="5049838" y="3302000"/>
          <p14:tracePt t="12603" x="4968875" y="3375025"/>
          <p14:tracePt t="12610" x="4949825" y="3392488"/>
          <p14:tracePt t="12618" x="4905375" y="3438525"/>
          <p14:tracePt t="12626" x="4868863" y="3465513"/>
          <p14:tracePt t="12634" x="4840288" y="3502025"/>
          <p14:tracePt t="12643" x="4803775" y="3519488"/>
          <p14:tracePt t="12650" x="4786313" y="3529013"/>
          <p14:tracePt t="12658" x="4776788" y="3538538"/>
          <p14:tracePt t="12666" x="4767263" y="3548063"/>
          <p14:tracePt t="12698" x="4759325" y="3556000"/>
          <p14:tracePt t="12706" x="4749800" y="3556000"/>
          <p14:tracePt t="12715" x="4722813" y="3575050"/>
          <p14:tracePt t="12727" x="4703763" y="3584575"/>
          <p14:tracePt t="12732" x="4686300" y="3611563"/>
          <p14:tracePt t="12744" x="4640263" y="3638550"/>
          <p14:tracePt t="12751" x="4603750" y="3665538"/>
          <p14:tracePt t="12761" x="4586288" y="3675063"/>
          <p14:tracePt t="12764" x="4557713" y="3694113"/>
          <p14:tracePt t="12774" x="4540250" y="3702050"/>
          <p14:tracePt t="12778" x="4530725" y="3711575"/>
          <p14:tracePt t="12789" x="4521200" y="3721100"/>
          <p14:tracePt t="12802" x="4513263" y="3721100"/>
          <p14:tracePt t="12955" x="4594225" y="3711575"/>
          <p14:tracePt t="12965" x="4703763" y="3694113"/>
          <p14:tracePt t="12974" x="4868863" y="3684588"/>
          <p14:tracePt t="12983" x="5049838" y="3684588"/>
          <p14:tracePt t="12989" x="5278438" y="3665538"/>
          <p14:tracePt t="12994" x="5561013" y="3629025"/>
          <p14:tracePt t="13002" x="5899150" y="3611563"/>
          <p14:tracePt t="13009" x="6399213" y="3565525"/>
          <p14:tracePt t="13018" x="6864350" y="3492500"/>
          <p14:tracePt t="13026" x="7319963" y="3446463"/>
          <p14:tracePt t="13034" x="7794625" y="3346450"/>
          <p14:tracePt t="13042" x="8269288" y="3255963"/>
          <p14:tracePt t="13050" x="8751888" y="3109913"/>
          <p14:tracePt t="24294" x="8096250" y="3511550"/>
          <p14:tracePt t="24298" x="7648575" y="3511550"/>
          <p14:tracePt t="24306" x="7165975" y="3511550"/>
          <p14:tracePt t="24314" x="6800850" y="3511550"/>
          <p14:tracePt t="24322" x="6591300" y="3482975"/>
          <p14:tracePt t="24329" x="6418263" y="3455988"/>
          <p14:tracePt t="24338" x="6326188" y="3438525"/>
          <p14:tracePt t="24345" x="6308725" y="3429000"/>
          <p14:tracePt t="24438" x="6291263" y="3419475"/>
          <p14:tracePt t="24443" x="6262688" y="3419475"/>
          <p14:tracePt t="24451" x="6235700" y="3419475"/>
          <p14:tracePt t="24459" x="6189663" y="3419475"/>
          <p14:tracePt t="24467" x="6135688" y="3411538"/>
          <p14:tracePt t="24477" x="6089650" y="3411538"/>
          <p14:tracePt t="24483" x="6035675" y="3411538"/>
          <p14:tracePt t="24492" x="5980113" y="3411538"/>
          <p14:tracePt t="24499" x="5907088" y="3411538"/>
          <p14:tracePt t="24508" x="5853113" y="3411538"/>
          <p14:tracePt t="24515" x="5797550" y="3411538"/>
          <p14:tracePt t="24526" x="5734050" y="3402013"/>
          <p14:tracePt t="24530" x="5724525" y="3402013"/>
          <p14:tracePt t="24539" x="5697538" y="3392488"/>
          <p14:tracePt t="24562" x="5697538" y="3382963"/>
          <p14:tracePt t="24573" x="5697538" y="3346450"/>
          <p14:tracePt t="24577" x="5697538" y="3328988"/>
          <p14:tracePt t="24588" x="5697538" y="3319463"/>
          <p14:tracePt t="24594" x="5707063" y="3292475"/>
          <p14:tracePt t="24610" x="5716588" y="3265488"/>
          <p14:tracePt t="24620" x="5724525" y="3265488"/>
          <p14:tracePt t="24626" x="5734050" y="3255963"/>
          <p14:tracePt t="24634" x="5743575" y="3236913"/>
          <p14:tracePt t="24650" x="5753100" y="3228975"/>
          <p14:tracePt t="24675" x="5770563" y="3228975"/>
          <p14:tracePt t="24690" x="5797550" y="3200400"/>
          <p14:tracePt t="24698" x="5807075" y="3192463"/>
          <p14:tracePt t="24706" x="5816600" y="3192463"/>
          <p14:tracePt t="24714" x="5826125" y="3192463"/>
          <p14:tracePt t="24738" x="5834063" y="3192463"/>
          <p14:tracePt t="24746" x="5853113" y="3182938"/>
          <p14:tracePt t="24827" x="5862638" y="3173413"/>
          <p14:tracePt t="25027" x="5862638" y="3163888"/>
          <p14:tracePt t="25043" x="5816600" y="3163888"/>
          <p14:tracePt t="25050" x="5797550" y="3173413"/>
          <p14:tracePt t="25058" x="5789613" y="3173413"/>
          <p14:tracePt t="25066" x="5770563" y="3173413"/>
          <p14:tracePt t="25074" x="5761038" y="3182938"/>
          <p14:tracePt t="25081" x="5753100" y="3182938"/>
          <p14:tracePt t="25210" x="5743575" y="3182938"/>
          <p14:tracePt t="25218" x="5743575" y="3173413"/>
          <p14:tracePt t="25226" x="5743575" y="3163888"/>
          <p14:tracePt t="25242" x="5743575" y="3146425"/>
          <p14:tracePt t="25266" x="5743575" y="3127375"/>
          <p14:tracePt t="25274" x="5753100" y="3127375"/>
          <p14:tracePt t="25330" x="5753100" y="3119438"/>
          <p14:tracePt t="25339" x="5761038" y="3109913"/>
          <p14:tracePt t="25387" x="5761038" y="3090863"/>
          <p14:tracePt t="25450" x="5761038" y="3082925"/>
          <p14:tracePt t="25491" x="5780088" y="3063875"/>
          <p14:tracePt t="25523" x="5780088" y="3046413"/>
          <p14:tracePt t="25731" x="5770563" y="3046413"/>
          <p14:tracePt t="25741" x="5743575" y="3054350"/>
          <p14:tracePt t="25757" x="5734050" y="3054350"/>
          <p14:tracePt t="25762" x="5716588" y="3054350"/>
          <p14:tracePt t="25771" x="5697538" y="3054350"/>
          <p14:tracePt t="25786" x="5688013" y="3054350"/>
          <p14:tracePt t="25794" x="5670550" y="3054350"/>
          <p14:tracePt t="25804" x="5653088" y="3063875"/>
          <p14:tracePt t="25810" x="5643563" y="3073400"/>
          <p14:tracePt t="25938" x="5624513" y="3073400"/>
          <p14:tracePt t="25946" x="5616575" y="3082925"/>
          <p14:tracePt t="25963" x="5607050" y="3082925"/>
          <p14:tracePt t="25987" x="5588000" y="3082925"/>
          <p14:tracePt t="25995" x="5570538" y="3082925"/>
          <p14:tracePt t="26002" x="5561013" y="3082925"/>
          <p14:tracePt t="26010" x="5534025" y="3082925"/>
          <p14:tracePt t="26020" x="5524500" y="3082925"/>
          <p14:tracePt t="26026" x="5487988" y="3082925"/>
          <p14:tracePt t="26034" x="5478463" y="3082925"/>
          <p14:tracePt t="26041" x="5470525" y="3073400"/>
          <p14:tracePt t="26066" x="5461000" y="3073400"/>
          <p14:tracePt t="26139" x="5451475" y="3073400"/>
          <p14:tracePt t="26148" x="5441950" y="3073400"/>
          <p14:tracePt t="26160" x="5434013" y="3073400"/>
          <p14:tracePt t="26508" x="5424488" y="3073400"/>
          <p14:tracePt t="26523" x="5424488" y="3082925"/>
          <p14:tracePt t="26555" x="5424488" y="3100388"/>
          <p14:tracePt t="26650" x="5434013" y="3109913"/>
          <p14:tracePt t="26723" x="5441950" y="3119438"/>
          <p14:tracePt t="26738" x="5451475" y="3136900"/>
          <p14:tracePt t="26746" x="5451475" y="3146425"/>
          <p14:tracePt t="26754" x="5461000" y="3163888"/>
          <p14:tracePt t="26762" x="5461000" y="3192463"/>
          <p14:tracePt t="26770" x="5470525" y="3219450"/>
          <p14:tracePt t="26778" x="5487988" y="3255963"/>
          <p14:tracePt t="26786" x="5487988" y="3292475"/>
          <p14:tracePt t="26794" x="5497513" y="3319463"/>
          <p14:tracePt t="26803" x="5507038" y="3365500"/>
          <p14:tracePt t="26810" x="5507038" y="3411538"/>
          <p14:tracePt t="26820" x="5507038" y="3446463"/>
          <p14:tracePt t="26826" x="5514975" y="3475038"/>
          <p14:tracePt t="26834" x="5514975" y="3519488"/>
          <p14:tracePt t="26844" x="5514975" y="3548063"/>
          <p14:tracePt t="26851" x="5514975" y="3575050"/>
          <p14:tracePt t="26859" x="5514975" y="3592513"/>
          <p14:tracePt t="26867" x="5514975" y="3611563"/>
          <p14:tracePt t="26875" x="5514975" y="3621088"/>
          <p14:tracePt t="26890" x="5514975" y="3638550"/>
          <p14:tracePt t="27131" x="5497513" y="3648075"/>
          <p14:tracePt t="27138" x="5461000" y="3648075"/>
          <p14:tracePt t="27146" x="5405438" y="3648075"/>
          <p14:tracePt t="27154" x="5351463" y="3648075"/>
          <p14:tracePt t="27162" x="5314950" y="3648075"/>
          <p14:tracePt t="27170" x="5278438" y="3648075"/>
          <p14:tracePt t="27178" x="5232400" y="3648075"/>
          <p14:tracePt t="27194" x="5224463" y="3648075"/>
          <p14:tracePt t="27699" x="5205413" y="3648075"/>
          <p14:tracePt t="27706" x="5187950" y="3648075"/>
          <p14:tracePt t="27714" x="5159375" y="3648075"/>
          <p14:tracePt t="27722" x="5141913" y="3657600"/>
          <p14:tracePt t="27730" x="5132388" y="3657600"/>
          <p14:tracePt t="27738" x="5114925" y="3665538"/>
          <p14:tracePt t="27746" x="5105400" y="3665538"/>
          <p14:tracePt t="27997" x="5095875" y="3665538"/>
          <p14:tracePt t="28010" x="5078413" y="3657600"/>
          <p14:tracePt t="28107" x="5078413" y="3648075"/>
          <p14:tracePt t="28122" x="5078413" y="3638550"/>
          <p14:tracePt t="28130" x="5078413" y="3611563"/>
          <p14:tracePt t="28138" x="5078413" y="3602038"/>
          <p14:tracePt t="28146" x="5068888" y="3602038"/>
          <p14:tracePt t="28154" x="5068888" y="3584575"/>
          <p14:tracePt t="28162" x="5068888" y="3575050"/>
          <p14:tracePt t="28170" x="5068888" y="3556000"/>
          <p14:tracePt t="28186" x="5068888" y="3538538"/>
          <p14:tracePt t="28194" x="5068888" y="3529013"/>
          <p14:tracePt t="28211" x="5068888" y="3519488"/>
          <p14:tracePt t="28366" x="5068888" y="3492500"/>
          <p14:tracePt t="28378" x="5068888" y="3482975"/>
          <p14:tracePt t="28386" x="5068888" y="3475038"/>
          <p14:tracePt t="28394" x="5068888" y="3455988"/>
          <p14:tracePt t="28403" x="5059363" y="3446463"/>
          <p14:tracePt t="28410" x="5049838" y="3438525"/>
          <p14:tracePt t="28867" x="5049838" y="3419475"/>
          <p14:tracePt t="28874" x="5049838" y="3402013"/>
          <p14:tracePt t="28887" x="5049838" y="3382963"/>
          <p14:tracePt t="28890" x="5049838" y="3355975"/>
          <p14:tracePt t="28898" x="5049838" y="3319463"/>
          <p14:tracePt t="28906" x="5049838" y="3309938"/>
          <p14:tracePt t="28914" x="5049838" y="3265488"/>
          <p14:tracePt t="28922" x="5049838" y="3228975"/>
          <p14:tracePt t="28930" x="5049838" y="3209925"/>
          <p14:tracePt t="28938" x="5049838" y="3200400"/>
          <p14:tracePt t="28946" x="5049838" y="3155950"/>
          <p14:tracePt t="28954" x="5049838" y="3136900"/>
          <p14:tracePt t="28962" x="5049838" y="3119438"/>
          <p14:tracePt t="28970" x="5049838" y="3090863"/>
          <p14:tracePt t="28978" x="5049838" y="3073400"/>
          <p14:tracePt t="28986" x="5049838" y="3027363"/>
          <p14:tracePt t="28994" x="5049838" y="3009900"/>
          <p14:tracePt t="29003" x="5059363" y="2990850"/>
          <p14:tracePt t="29012" x="5068888" y="2982913"/>
          <p14:tracePt t="29019" x="5068888" y="2973388"/>
          <p14:tracePt t="29026" x="5078413" y="2963863"/>
          <p14:tracePt t="29034" x="5086350" y="2946400"/>
          <p14:tracePt t="29042" x="5105400" y="2917825"/>
          <p14:tracePt t="29049" x="5122863" y="2900363"/>
          <p14:tracePt t="29058" x="5141913" y="2881313"/>
          <p14:tracePt t="29065" x="5168900" y="2863850"/>
          <p14:tracePt t="29073" x="5214938" y="2844800"/>
          <p14:tracePt t="29081" x="5260975" y="2817813"/>
          <p14:tracePt t="29089" x="5305425" y="2781300"/>
          <p14:tracePt t="29098" x="5368925" y="2771775"/>
          <p14:tracePt t="29106" x="5434013" y="2744788"/>
          <p14:tracePt t="29113" x="5461000" y="2717800"/>
          <p14:tracePt t="29122" x="5487988" y="2708275"/>
          <p14:tracePt t="29129" x="5507038" y="2698750"/>
          <p14:tracePt t="29138" x="5551488" y="2671763"/>
          <p14:tracePt t="29146" x="5561013" y="2662238"/>
          <p14:tracePt t="29419" x="5597525" y="2690813"/>
          <p14:tracePt t="29427" x="5634038" y="2717800"/>
          <p14:tracePt t="29434" x="5697538" y="2754313"/>
          <p14:tracePt t="29443" x="5761038" y="2790825"/>
          <p14:tracePt t="29450" x="5843588" y="2836863"/>
          <p14:tracePt t="29459" x="5907088" y="2873375"/>
          <p14:tracePt t="29467" x="5953125" y="2909888"/>
          <p14:tracePt t="29476" x="5999163" y="2927350"/>
          <p14:tracePt t="29483" x="6035675" y="2946400"/>
          <p14:tracePt t="29490" x="6072188" y="2963863"/>
          <p14:tracePt t="29498" x="6089650" y="2973388"/>
          <p14:tracePt t="29578" x="6099175" y="2982913"/>
          <p14:tracePt t="29867" x="6080125" y="2982913"/>
          <p14:tracePt t="29874" x="6035675" y="2982913"/>
          <p14:tracePt t="29887" x="5999163" y="3000375"/>
          <p14:tracePt t="29889" x="5943600" y="3036888"/>
          <p14:tracePt t="29898" x="5907088" y="3036888"/>
          <p14:tracePt t="29906" x="5862638" y="3046413"/>
          <p14:tracePt t="29914" x="5843588" y="3063875"/>
          <p14:tracePt t="29922" x="5797550" y="3090863"/>
          <p14:tracePt t="29930" x="5770563" y="3090863"/>
          <p14:tracePt t="29938" x="5743575" y="3119438"/>
          <p14:tracePt t="29946" x="5724525" y="3127375"/>
          <p14:tracePt t="29953" x="5707063" y="3146425"/>
          <p14:tracePt t="29962" x="5670550" y="3173413"/>
          <p14:tracePt t="29970" x="5661025" y="3173413"/>
          <p14:tracePt t="29978" x="5643563" y="3182938"/>
          <p14:tracePt t="29986" x="5643563" y="3192463"/>
          <p14:tracePt t="30100" x="5616575" y="3209925"/>
          <p14:tracePt t="30108" x="5588000" y="3228975"/>
          <p14:tracePt t="30117" x="5561013" y="3265488"/>
          <p14:tracePt t="30130" x="5543550" y="3282950"/>
          <p14:tracePt t="30154" x="5534025" y="3292475"/>
          <p14:tracePt t="30218" x="5524500" y="3302000"/>
          <p14:tracePt t="30226" x="5514975" y="3302000"/>
          <p14:tracePt t="30235" x="5507038" y="3309938"/>
          <p14:tracePt t="30242" x="5497513" y="3319463"/>
          <p14:tracePt t="30251" x="5470525" y="3338513"/>
          <p14:tracePt t="30258" x="5451475" y="3355975"/>
          <p14:tracePt t="30266" x="5434013" y="3382963"/>
          <p14:tracePt t="30276" x="5424488" y="3382963"/>
          <p14:tracePt t="30282" x="5405438" y="3402013"/>
          <p14:tracePt t="30289" x="5378450" y="3429000"/>
          <p14:tracePt t="30298" x="5368925" y="3429000"/>
          <p14:tracePt t="30306" x="5360988" y="3438525"/>
          <p14:tracePt t="30314" x="5360988" y="3446463"/>
          <p14:tracePt t="30330" x="5351463" y="3455988"/>
          <p14:tracePt t="30338" x="5341938" y="3455988"/>
          <p14:tracePt t="30765" x="5351463" y="3455988"/>
          <p14:tracePt t="30773" x="5378450" y="3455988"/>
          <p14:tracePt t="30782" x="5414963" y="3455988"/>
          <p14:tracePt t="30790" x="5441950" y="3438525"/>
          <p14:tracePt t="30794" x="5478463" y="3411538"/>
          <p14:tracePt t="30803" x="5497513" y="3392488"/>
          <p14:tracePt t="30820" x="5507038" y="3375025"/>
          <p14:tracePt t="30826" x="5507038" y="3355975"/>
          <p14:tracePt t="30850" x="5507038" y="3346450"/>
          <p14:tracePt t="30874" x="5507038" y="3338513"/>
          <p14:tracePt t="30890" x="5507038" y="3319463"/>
          <p14:tracePt t="30915" x="5507038" y="3309938"/>
          <p14:tracePt t="30929" x="5507038" y="3302000"/>
          <p14:tracePt t="30946" x="5507038" y="3292475"/>
          <p14:tracePt t="30970" x="5507038" y="3282950"/>
          <p14:tracePt t="30978" x="5507038" y="3273425"/>
          <p14:tracePt t="30986" x="5497513" y="3265488"/>
          <p14:tracePt t="31002" x="5470525" y="3255963"/>
          <p14:tracePt t="31010" x="5451475" y="3255963"/>
          <p14:tracePt t="31020" x="5414963" y="3246438"/>
          <p14:tracePt t="31036" x="5405438" y="3246438"/>
          <p14:tracePt t="31042" x="5397500" y="3246438"/>
          <p14:tracePt t="31082" x="5378450" y="3246438"/>
          <p14:tracePt t="31106" x="5368925" y="3236913"/>
          <p14:tracePt t="31114" x="5368925" y="3228975"/>
          <p14:tracePt t="31122" x="5368925" y="3209925"/>
          <p14:tracePt t="31130" x="5368925" y="3200400"/>
          <p14:tracePt t="31138" x="5360988" y="3173413"/>
          <p14:tracePt t="31146" x="5360988" y="3163888"/>
          <p14:tracePt t="31154" x="5360988" y="3146425"/>
          <p14:tracePt t="31161" x="5351463" y="3136900"/>
          <p14:tracePt t="31170" x="5351463" y="3109913"/>
          <p14:tracePt t="31178" x="5351463" y="3100388"/>
          <p14:tracePt t="31186" x="5351463" y="3082925"/>
          <p14:tracePt t="31194" x="5351463" y="3063875"/>
          <p14:tracePt t="31203" x="5351463" y="3046413"/>
          <p14:tracePt t="31210" x="5324475" y="3027363"/>
          <p14:tracePt t="31221" x="5324475" y="3017838"/>
          <p14:tracePt t="31237" x="5324475" y="3009900"/>
          <p14:tracePt t="31459" x="5324475" y="3017838"/>
          <p14:tracePt t="31466" x="5324475" y="3027363"/>
          <p14:tracePt t="31474" x="5334000" y="3036888"/>
          <p14:tracePt t="31482" x="5341938" y="3046413"/>
          <p14:tracePt t="31498" x="5351463" y="3046413"/>
          <p14:tracePt t="31506" x="5360988" y="3054350"/>
          <p14:tracePt t="32087" x="5368925" y="3054350"/>
          <p14:tracePt t="32101" x="5378450" y="3046413"/>
          <p14:tracePt t="32108" x="5387975" y="3036888"/>
          <p14:tracePt t="32122" x="5397500" y="3027363"/>
          <p14:tracePt t="32138" x="5397500" y="3017838"/>
          <p14:tracePt t="32244" x="5397500" y="3027363"/>
          <p14:tracePt t="32267" x="5397500" y="3036888"/>
          <p14:tracePt t="32364" x="5397500" y="3027363"/>
          <p14:tracePt t="32370" x="5397500" y="3017838"/>
          <p14:tracePt t="32988" x="5387975" y="3027363"/>
          <p14:tracePt t="32994" x="5378450" y="3036888"/>
          <p14:tracePt t="33002" x="5368925" y="3054350"/>
          <p14:tracePt t="33010" x="5360988" y="3054350"/>
          <p14:tracePt t="33350" x="5351463" y="3054350"/>
          <p14:tracePt t="33370" x="5341938" y="3046413"/>
          <p14:tracePt t="33484" x="5341938" y="3036888"/>
          <p14:tracePt t="33492" x="5341938" y="3017838"/>
          <p14:tracePt t="33531" x="5341938" y="3009900"/>
          <p14:tracePt t="34396" x="5341938" y="3000375"/>
          <p14:tracePt t="34405" x="5341938" y="2963863"/>
          <p14:tracePt t="34413" x="5341938" y="2946400"/>
          <p14:tracePt t="34426" x="5434013" y="2900363"/>
          <p14:tracePt t="34440" x="5461000" y="2890838"/>
          <p14:tracePt t="34444" x="5507038" y="2863850"/>
          <p14:tracePt t="34449" x="5534025" y="2836863"/>
          <p14:tracePt t="34458" x="5597525" y="2817813"/>
          <p14:tracePt t="34466" x="5624513" y="2800350"/>
          <p14:tracePt t="34474" x="5653088" y="2781300"/>
          <p14:tracePt t="34482" x="5697538" y="2763838"/>
          <p14:tracePt t="34490" x="5716588" y="2744788"/>
          <p14:tracePt t="34498" x="5734050" y="2735263"/>
          <p14:tracePt t="34505" x="5743575" y="2735263"/>
          <p14:tracePt t="34514" x="5761038" y="2727325"/>
          <p14:tracePt t="34521" x="5770563" y="2727325"/>
          <p14:tracePt t="34530" x="5780088" y="2717800"/>
          <p14:tracePt t="34538" x="5789613" y="2708275"/>
          <p14:tracePt t="34557" x="5789613" y="2698750"/>
          <p14:tracePt t="34586" x="5797550" y="2690813"/>
          <p14:tracePt t="34701" x="5797550" y="2708275"/>
          <p14:tracePt t="34717" x="5789613" y="2763838"/>
          <p14:tracePt t="34722" x="5770563" y="2781300"/>
          <p14:tracePt t="34730" x="5724525" y="2827338"/>
          <p14:tracePt t="34738" x="5688013" y="2863850"/>
          <p14:tracePt t="34746" x="5661025" y="2890838"/>
          <p14:tracePt t="34754" x="5616575" y="2927350"/>
          <p14:tracePt t="34763" x="5597525" y="2936875"/>
          <p14:tracePt t="34770" x="5561013" y="2946400"/>
          <p14:tracePt t="34778" x="5543550" y="2963863"/>
          <p14:tracePt t="34786" x="5524500" y="2963863"/>
          <p14:tracePt t="34794" x="5514975" y="2973388"/>
          <p14:tracePt t="34802" x="5507038" y="2982913"/>
          <p14:tracePt t="34810" x="5487988" y="2982913"/>
          <p14:tracePt t="34819" x="5478463" y="2982913"/>
          <p14:tracePt t="34826" x="5461000" y="2990850"/>
          <p14:tracePt t="34836" x="5434013" y="2990850"/>
          <p14:tracePt t="34842" x="5424488" y="2990850"/>
          <p14:tracePt t="34850" x="5414963" y="2990850"/>
          <p14:tracePt t="34858" x="5378450" y="2990850"/>
          <p14:tracePt t="34866" x="5351463" y="2990850"/>
          <p14:tracePt t="34874" x="5324475" y="2990850"/>
          <p14:tracePt t="34882" x="5278438" y="2990850"/>
          <p14:tracePt t="34890" x="5268913" y="2990850"/>
          <p14:tracePt t="34899" x="5241925" y="2990850"/>
          <p14:tracePt t="34906" x="5224463" y="3009900"/>
          <p14:tracePt t="35050" x="5224463" y="3000375"/>
          <p14:tracePt t="35058" x="5224463" y="2990850"/>
          <p14:tracePt t="35074" x="5224463" y="2973388"/>
          <p14:tracePt t="35195" x="5241925" y="2990850"/>
          <p14:tracePt t="35210" x="5260975" y="3009900"/>
          <p14:tracePt t="35218" x="5287963" y="3046413"/>
          <p14:tracePt t="35226" x="5305425" y="3054350"/>
          <p14:tracePt t="35236" x="5368925" y="3090863"/>
          <p14:tracePt t="35242" x="5405438" y="3100388"/>
          <p14:tracePt t="35250" x="5461000" y="3146425"/>
          <p14:tracePt t="35258" x="5478463" y="3163888"/>
          <p14:tracePt t="35266" x="5534025" y="3173413"/>
          <p14:tracePt t="35274" x="5570538" y="3209925"/>
          <p14:tracePt t="35290" x="5580063" y="3219450"/>
          <p14:tracePt t="35298" x="5588000" y="3228975"/>
          <p14:tracePt t="35306" x="5607050" y="3246438"/>
          <p14:tracePt t="35658" x="5607050" y="3265488"/>
          <p14:tracePt t="35666" x="5607050" y="3273425"/>
          <p14:tracePt t="35675" x="5607050" y="3282950"/>
          <p14:tracePt t="35690" x="5607050" y="3292475"/>
          <p14:tracePt t="35698" x="5607050" y="3319463"/>
          <p14:tracePt t="35714" x="5607050" y="3328988"/>
          <p14:tracePt t="35731" x="5607050" y="3346450"/>
          <p14:tracePt t="35754" x="5607050" y="3355975"/>
          <p14:tracePt t="35770" x="5607050" y="3365500"/>
          <p14:tracePt t="35803" x="5616575" y="3375025"/>
          <p14:tracePt t="35906" x="5616575" y="3392488"/>
          <p14:tracePt t="35915" x="5624513" y="3392488"/>
          <p14:tracePt t="36066" x="5624513" y="3402013"/>
          <p14:tracePt t="36074" x="5580063" y="3402013"/>
          <p14:tracePt t="36084" x="5487988" y="3402013"/>
          <p14:tracePt t="36091" x="5405438" y="3402013"/>
          <p14:tracePt t="36103" x="5314950" y="3402013"/>
          <p14:tracePt t="36106" x="5241925" y="3382963"/>
          <p14:tracePt t="36115" x="5195888" y="3365500"/>
          <p14:tracePt t="36122" x="5151438" y="3328988"/>
          <p14:tracePt t="36131" x="5122863" y="3319463"/>
          <p14:tracePt t="36146" x="5122863" y="3282950"/>
          <p14:tracePt t="36156" x="5122863" y="3246438"/>
          <p14:tracePt t="36163" x="5141913" y="3228975"/>
          <p14:tracePt t="36173" x="5178425" y="3219450"/>
          <p14:tracePt t="36179" x="5241925" y="3182938"/>
          <p14:tracePt t="36190" x="5268913" y="3173413"/>
          <p14:tracePt t="36195" x="5297488" y="3163888"/>
          <p14:tracePt t="36203" x="5351463" y="3127375"/>
          <p14:tracePt t="36219" x="5368925" y="3119438"/>
          <p14:tracePt t="36266" x="5378450" y="3119438"/>
          <p14:tracePt t="36347" x="5387975" y="3119438"/>
          <p14:tracePt t="36363" x="5387975" y="3146425"/>
          <p14:tracePt t="36373" x="5387975" y="3155950"/>
          <p14:tracePt t="36378" x="5387975" y="3182938"/>
          <p14:tracePt t="36388" x="5387975" y="3209925"/>
          <p14:tracePt t="36394" x="5387975" y="3219450"/>
          <p14:tracePt t="36402" x="5387975" y="3255963"/>
          <p14:tracePt t="36410" x="5387975" y="3265488"/>
          <p14:tracePt t="36419" x="5387975" y="3292475"/>
          <p14:tracePt t="36426" x="5387975" y="3302000"/>
          <p14:tracePt t="36436" x="5397500" y="3309938"/>
          <p14:tracePt t="36524" x="5397500" y="3319463"/>
          <p14:tracePt t="36531" x="5397500" y="3328988"/>
          <p14:tracePt t="36538" x="5397500" y="3346450"/>
          <p14:tracePt t="36554" x="5387975" y="3355975"/>
          <p14:tracePt t="36562" x="5368925" y="3365500"/>
          <p14:tracePt t="36570" x="5360988" y="3375025"/>
          <p14:tracePt t="36594" x="5351463" y="3382963"/>
          <p14:tracePt t="36690" x="5334000" y="3411538"/>
          <p14:tracePt t="36707" x="5334000" y="3419475"/>
          <p14:tracePt t="36717" x="5314950" y="3438525"/>
          <p14:tracePt t="36721" x="5314950" y="3446463"/>
          <p14:tracePt t="36730" x="5297488" y="3475038"/>
          <p14:tracePt t="36746" x="5268913" y="3502025"/>
          <p14:tracePt t="36754" x="5268913" y="3511550"/>
          <p14:tracePt t="36770" x="5260975" y="3519488"/>
          <p14:tracePt t="36778" x="5251450" y="3529013"/>
          <p14:tracePt t="36794" x="5241925" y="3538538"/>
          <p14:tracePt t="36802" x="5232400" y="3548063"/>
          <p14:tracePt t="36810" x="5224463" y="3548063"/>
          <p14:tracePt t="36820" x="5187950" y="3548063"/>
          <p14:tracePt t="36826" x="5159375" y="3548063"/>
          <p14:tracePt t="36836" x="5122863" y="3548063"/>
          <p14:tracePt t="36842" x="5068888" y="3548063"/>
          <p14:tracePt t="36853" x="5005388" y="3548063"/>
          <p14:tracePt t="36858" x="4941888" y="3511550"/>
          <p14:tracePt t="36866" x="4876800" y="3475038"/>
          <p14:tracePt t="36874" x="4795838" y="3419475"/>
          <p14:tracePt t="36885" x="4749800" y="3382963"/>
          <p14:tracePt t="36891" x="4730750" y="3365500"/>
          <p14:tracePt t="36898" x="4713288" y="3319463"/>
          <p14:tracePt t="36906" x="4703763" y="3302000"/>
          <p14:tracePt t="36915" x="4695825" y="3273425"/>
          <p14:tracePt t="36923" x="4695825" y="3265488"/>
          <p14:tracePt t="36932" x="4695825" y="3246438"/>
          <p14:tracePt t="36940" x="4695825" y="3228975"/>
          <p14:tracePt t="36947" x="4695825" y="3219450"/>
          <p14:tracePt t="36955" x="4695825" y="3182938"/>
          <p14:tracePt t="36962" x="4713288" y="3136900"/>
          <p14:tracePt t="36970" x="4722813" y="3109913"/>
          <p14:tracePt t="36978" x="4759325" y="3063875"/>
          <p14:tracePt t="36986" x="4776788" y="3046413"/>
          <p14:tracePt t="36994" x="4786313" y="3027363"/>
          <p14:tracePt t="37002" x="4822825" y="2990850"/>
          <p14:tracePt t="37010" x="4868863" y="2946400"/>
          <p14:tracePt t="37023" x="4886325" y="2936875"/>
          <p14:tracePt t="37027" x="4932363" y="2900363"/>
          <p14:tracePt t="37039" x="4959350" y="2890838"/>
          <p14:tracePt t="37042" x="5032375" y="2881313"/>
          <p14:tracePt t="37056" x="5078413" y="2873375"/>
          <p14:tracePt t="37058" x="5151438" y="2844800"/>
          <p14:tracePt t="37067" x="5251450" y="2827338"/>
          <p14:tracePt t="37075" x="5360988" y="2827338"/>
          <p14:tracePt t="37086" x="5487988" y="2827338"/>
          <p14:tracePt t="37090" x="5580063" y="2827338"/>
          <p14:tracePt t="37098" x="5707063" y="2827338"/>
          <p14:tracePt t="37106" x="5761038" y="2827338"/>
          <p14:tracePt t="37115" x="5834063" y="2827338"/>
          <p14:tracePt t="37122" x="5899150" y="2836863"/>
          <p14:tracePt t="37130" x="5926138" y="2844800"/>
          <p14:tracePt t="37137" x="5953125" y="2863850"/>
          <p14:tracePt t="37146" x="5989638" y="2900363"/>
          <p14:tracePt t="37154" x="6007100" y="2917825"/>
          <p14:tracePt t="37162" x="6016625" y="2936875"/>
          <p14:tracePt t="37170" x="6016625" y="2946400"/>
          <p14:tracePt t="37178" x="6016625" y="2982913"/>
          <p14:tracePt t="37186" x="6016625" y="2990850"/>
          <p14:tracePt t="37194" x="6016625" y="3036888"/>
          <p14:tracePt t="37202" x="6016625" y="3090863"/>
          <p14:tracePt t="37210" x="5980113" y="3155950"/>
          <p14:tracePt t="37223" x="5953125" y="3182938"/>
          <p14:tracePt t="37226" x="5926138" y="3228975"/>
          <p14:tracePt t="37235" x="5907088" y="3273425"/>
          <p14:tracePt t="37242" x="5889625" y="3319463"/>
          <p14:tracePt t="37250" x="5870575" y="3346450"/>
          <p14:tracePt t="37258" x="5843588" y="3382963"/>
          <p14:tracePt t="37266" x="5816600" y="3411538"/>
          <p14:tracePt t="37274" x="5807075" y="3419475"/>
          <p14:tracePt t="37282" x="5797550" y="3438525"/>
          <p14:tracePt t="37290" x="5770563" y="3455988"/>
          <p14:tracePt t="37298" x="5761038" y="3465513"/>
          <p14:tracePt t="37306" x="5753100" y="3475038"/>
          <p14:tracePt t="37315" x="5743575" y="3475038"/>
          <p14:tracePt t="37332" x="5734050" y="3475038"/>
          <p14:tracePt t="37371" x="5724525" y="3475038"/>
          <p14:tracePt t="37378" x="5680075" y="3475038"/>
          <p14:tracePt t="37386" x="5624513" y="3475038"/>
          <p14:tracePt t="37394" x="5551488" y="3475038"/>
          <p14:tracePt t="37402" x="5497513" y="3475038"/>
          <p14:tracePt t="37410" x="5397500" y="3455988"/>
          <p14:tracePt t="37419" x="5341938" y="3455988"/>
          <p14:tracePt t="37426" x="5324475" y="3446463"/>
          <p14:tracePt t="37435" x="5305425" y="3438525"/>
          <p14:tracePt t="37474" x="5305425" y="3429000"/>
          <p14:tracePt t="37484" x="5360988" y="3402013"/>
          <p14:tracePt t="37490" x="5487988" y="3382963"/>
          <p14:tracePt t="37499" x="5670550" y="3365500"/>
          <p14:tracePt t="37505" x="5870575" y="3338513"/>
          <p14:tracePt t="37515" x="6153150" y="3302000"/>
          <p14:tracePt t="37522" x="6464300" y="3282950"/>
          <p14:tracePt t="37530" x="6846888" y="3236913"/>
          <p14:tracePt t="37538" x="7183438" y="3236913"/>
          <p14:tracePt t="37546" x="7594600" y="3236913"/>
          <p14:tracePt t="37554" x="8004175" y="3236913"/>
          <p14:tracePt t="37562" x="8269288" y="3236913"/>
          <p14:tracePt t="37570" x="8688388" y="3192463"/>
          <p14:tracePt t="37578" x="8870950" y="3173413"/>
          <p14:tracePt t="37587" x="9007475" y="3146425"/>
          <p14:tracePt t="37594" x="9117013" y="311943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piderg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2286000"/>
            <a:ext cx="3781425" cy="381000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6499" name="Rectangle 3"/>
          <p:cNvSpPr>
            <a:spLocks noGrp="1" noChangeArrowheads="1"/>
          </p:cNvSpPr>
          <p:nvPr>
            <p:ph type="title"/>
          </p:nvPr>
        </p:nvSpPr>
        <p:spPr/>
        <p:txBody>
          <a:bodyPr/>
          <a:lstStyle/>
          <a:p>
            <a:r>
              <a:rPr lang="en-US" altLang="ja-JP"/>
              <a:t>Topology for NoC: </a:t>
            </a:r>
            <a:r>
              <a:rPr lang="en-US" altLang="ja-JP" sz="2900"/>
              <a:t>  (1)</a:t>
            </a:r>
            <a:endParaRPr lang="en-US" altLang="ja-JP"/>
          </a:p>
        </p:txBody>
      </p:sp>
      <p:sp>
        <p:nvSpPr>
          <p:cNvPr id="106500" name="Rectangle 4"/>
          <p:cNvSpPr>
            <a:spLocks noChangeArrowheads="1"/>
          </p:cNvSpPr>
          <p:nvPr/>
        </p:nvSpPr>
        <p:spPr bwMode="auto">
          <a:xfrm>
            <a:off x="3511550" y="6400800"/>
            <a:ext cx="228600" cy="228600"/>
          </a:xfrm>
          <a:prstGeom prst="rect">
            <a:avLst/>
          </a:prstGeom>
          <a:solidFill>
            <a:srgbClr val="FF0000"/>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01" name="Oval 5"/>
          <p:cNvSpPr>
            <a:spLocks noChangeArrowheads="1"/>
          </p:cNvSpPr>
          <p:nvPr/>
        </p:nvSpPr>
        <p:spPr bwMode="auto">
          <a:xfrm>
            <a:off x="5032375" y="6400800"/>
            <a:ext cx="304800" cy="304800"/>
          </a:xfrm>
          <a:prstGeom prst="ellipse">
            <a:avLst/>
          </a:prstGeom>
          <a:solidFill>
            <a:srgbClr val="00FF00"/>
          </a:solidFill>
          <a:ln>
            <a:noFill/>
          </a:ln>
          <a:effectLst/>
          <a:extLst>
            <a:ext uri="{91240B29-F687-4F45-9708-019B960494DF}">
              <a14:hiddenLine xmlns:a14="http://schemas.microsoft.com/office/drawing/2010/main" w="254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02" name="Text Box 6"/>
          <p:cNvSpPr txBox="1">
            <a:spLocks noChangeArrowheads="1"/>
          </p:cNvSpPr>
          <p:nvPr/>
        </p:nvSpPr>
        <p:spPr bwMode="auto">
          <a:xfrm>
            <a:off x="3760788" y="6324600"/>
            <a:ext cx="8429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router</a:t>
            </a:r>
          </a:p>
        </p:txBody>
      </p:sp>
      <p:sp>
        <p:nvSpPr>
          <p:cNvPr id="106503" name="Text Box 7"/>
          <p:cNvSpPr txBox="1">
            <a:spLocks noChangeArrowheads="1"/>
          </p:cNvSpPr>
          <p:nvPr/>
        </p:nvSpPr>
        <p:spPr bwMode="auto">
          <a:xfrm>
            <a:off x="5287963" y="6324600"/>
            <a:ext cx="67468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core</a:t>
            </a:r>
          </a:p>
        </p:txBody>
      </p:sp>
      <p:sp>
        <p:nvSpPr>
          <p:cNvPr id="106504" name="Rectangle 8"/>
          <p:cNvSpPr>
            <a:spLocks noChangeArrowheads="1"/>
          </p:cNvSpPr>
          <p:nvPr/>
        </p:nvSpPr>
        <p:spPr bwMode="auto">
          <a:xfrm>
            <a:off x="3276600" y="6248400"/>
            <a:ext cx="3276600" cy="533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106505" name="Rectangle 9"/>
          <p:cNvSpPr>
            <a:spLocks noGrp="1" noChangeArrowheads="1"/>
          </p:cNvSpPr>
          <p:nvPr>
            <p:ph type="body" sz="half" idx="1"/>
          </p:nvPr>
        </p:nvSpPr>
        <p:spPr>
          <a:xfrm>
            <a:off x="468313" y="981075"/>
            <a:ext cx="5414962" cy="1101725"/>
          </a:xfrm>
          <a:noFill/>
          <a:ln/>
        </p:spPr>
        <p:txBody>
          <a:bodyPr/>
          <a:lstStyle/>
          <a:p>
            <a:pPr>
              <a:lnSpc>
                <a:spcPct val="90000"/>
              </a:lnSpc>
            </a:pPr>
            <a:r>
              <a:rPr lang="en-US" altLang="ja-JP" sz="2600"/>
              <a:t>Spidergon</a:t>
            </a:r>
          </a:p>
          <a:p>
            <a:pPr lvl="1">
              <a:lnSpc>
                <a:spcPct val="90000"/>
              </a:lnSpc>
            </a:pPr>
            <a:r>
              <a:rPr lang="en-US" altLang="ja-JP" sz="2200"/>
              <a:t>Ring + diagonal links</a:t>
            </a:r>
          </a:p>
          <a:p>
            <a:pPr lvl="1">
              <a:lnSpc>
                <a:spcPct val="90000"/>
              </a:lnSpc>
            </a:pPr>
            <a:r>
              <a:rPr lang="en-US" altLang="ja-JP" sz="2200"/>
              <a:t>Node degree 3;</a:t>
            </a:r>
          </a:p>
        </p:txBody>
      </p:sp>
      <p:sp>
        <p:nvSpPr>
          <p:cNvPr id="106506" name="Text Box 10"/>
          <p:cNvSpPr txBox="1">
            <a:spLocks noChangeArrowheads="1"/>
          </p:cNvSpPr>
          <p:nvPr/>
        </p:nvSpPr>
        <p:spPr bwMode="auto">
          <a:xfrm>
            <a:off x="5783263" y="1644650"/>
            <a:ext cx="184943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1600">
                <a:solidFill>
                  <a:schemeClr val="tx2"/>
                </a:solidFill>
              </a:rPr>
              <a:t>[Bononi, DATE’06]</a:t>
            </a:r>
          </a:p>
        </p:txBody>
      </p:sp>
      <p:sp>
        <p:nvSpPr>
          <p:cNvPr id="106507" name="Text Box 11"/>
          <p:cNvSpPr txBox="1">
            <a:spLocks noChangeArrowheads="1"/>
          </p:cNvSpPr>
          <p:nvPr/>
        </p:nvSpPr>
        <p:spPr bwMode="auto">
          <a:xfrm>
            <a:off x="5783263" y="1339850"/>
            <a:ext cx="206533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1600">
                <a:solidFill>
                  <a:schemeClr val="tx2"/>
                </a:solidFill>
              </a:rPr>
              <a:t>[Coppola, ISSOC’04]</a:t>
            </a:r>
          </a:p>
        </p:txBody>
      </p:sp>
      <p:sp>
        <p:nvSpPr>
          <p:cNvPr id="106508" name="Oval 12"/>
          <p:cNvSpPr>
            <a:spLocks noChangeArrowheads="1"/>
          </p:cNvSpPr>
          <p:nvPr/>
        </p:nvSpPr>
        <p:spPr bwMode="auto">
          <a:xfrm>
            <a:off x="228600" y="2514600"/>
            <a:ext cx="3657600" cy="3581400"/>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106509" name="Line 13"/>
          <p:cNvSpPr>
            <a:spLocks noChangeShapeType="1"/>
          </p:cNvSpPr>
          <p:nvPr/>
        </p:nvSpPr>
        <p:spPr bwMode="auto">
          <a:xfrm>
            <a:off x="2057400" y="2514600"/>
            <a:ext cx="0" cy="3581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0" name="Line 14"/>
          <p:cNvSpPr>
            <a:spLocks noChangeShapeType="1"/>
          </p:cNvSpPr>
          <p:nvPr/>
        </p:nvSpPr>
        <p:spPr bwMode="auto">
          <a:xfrm>
            <a:off x="228600" y="4267200"/>
            <a:ext cx="36576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1" name="Line 15"/>
          <p:cNvSpPr>
            <a:spLocks noChangeShapeType="1"/>
          </p:cNvSpPr>
          <p:nvPr/>
        </p:nvSpPr>
        <p:spPr bwMode="auto">
          <a:xfrm>
            <a:off x="1295400" y="2667000"/>
            <a:ext cx="1524000" cy="32766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2" name="Line 16"/>
          <p:cNvSpPr>
            <a:spLocks noChangeShapeType="1"/>
          </p:cNvSpPr>
          <p:nvPr/>
        </p:nvSpPr>
        <p:spPr bwMode="auto">
          <a:xfrm>
            <a:off x="762000" y="3048000"/>
            <a:ext cx="2590800" cy="2438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3" name="Line 17"/>
          <p:cNvSpPr>
            <a:spLocks noChangeShapeType="1"/>
          </p:cNvSpPr>
          <p:nvPr/>
        </p:nvSpPr>
        <p:spPr bwMode="auto">
          <a:xfrm>
            <a:off x="381000" y="3657600"/>
            <a:ext cx="3429000" cy="1219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4" name="Line 18"/>
          <p:cNvSpPr>
            <a:spLocks noChangeShapeType="1"/>
          </p:cNvSpPr>
          <p:nvPr/>
        </p:nvSpPr>
        <p:spPr bwMode="auto">
          <a:xfrm flipH="1">
            <a:off x="1295400" y="2667000"/>
            <a:ext cx="1524000" cy="32766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5" name="Line 19"/>
          <p:cNvSpPr>
            <a:spLocks noChangeShapeType="1"/>
          </p:cNvSpPr>
          <p:nvPr/>
        </p:nvSpPr>
        <p:spPr bwMode="auto">
          <a:xfrm flipH="1">
            <a:off x="762000" y="3048000"/>
            <a:ext cx="2590800" cy="2438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6" name="Line 20"/>
          <p:cNvSpPr>
            <a:spLocks noChangeShapeType="1"/>
          </p:cNvSpPr>
          <p:nvPr/>
        </p:nvSpPr>
        <p:spPr bwMode="auto">
          <a:xfrm flipH="1">
            <a:off x="381000" y="3657600"/>
            <a:ext cx="3429000" cy="1219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6517" name="Rectangle 21"/>
          <p:cNvSpPr>
            <a:spLocks noChangeArrowheads="1"/>
          </p:cNvSpPr>
          <p:nvPr/>
        </p:nvSpPr>
        <p:spPr bwMode="auto">
          <a:xfrm>
            <a:off x="1905000" y="59436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18" name="Rectangle 22"/>
          <p:cNvSpPr>
            <a:spLocks noChangeArrowheads="1"/>
          </p:cNvSpPr>
          <p:nvPr/>
        </p:nvSpPr>
        <p:spPr bwMode="auto">
          <a:xfrm>
            <a:off x="1905000" y="23622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19" name="Rectangle 23"/>
          <p:cNvSpPr>
            <a:spLocks noChangeArrowheads="1"/>
          </p:cNvSpPr>
          <p:nvPr/>
        </p:nvSpPr>
        <p:spPr bwMode="auto">
          <a:xfrm>
            <a:off x="1143000" y="57912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0" name="Rectangle 24"/>
          <p:cNvSpPr>
            <a:spLocks noChangeArrowheads="1"/>
          </p:cNvSpPr>
          <p:nvPr/>
        </p:nvSpPr>
        <p:spPr bwMode="auto">
          <a:xfrm>
            <a:off x="2667000" y="57912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1" name="Rectangle 25"/>
          <p:cNvSpPr>
            <a:spLocks noChangeArrowheads="1"/>
          </p:cNvSpPr>
          <p:nvPr/>
        </p:nvSpPr>
        <p:spPr bwMode="auto">
          <a:xfrm>
            <a:off x="3200400" y="53340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2" name="Rectangle 26"/>
          <p:cNvSpPr>
            <a:spLocks noChangeArrowheads="1"/>
          </p:cNvSpPr>
          <p:nvPr/>
        </p:nvSpPr>
        <p:spPr bwMode="auto">
          <a:xfrm>
            <a:off x="609600" y="54102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3" name="Rectangle 27"/>
          <p:cNvSpPr>
            <a:spLocks noChangeArrowheads="1"/>
          </p:cNvSpPr>
          <p:nvPr/>
        </p:nvSpPr>
        <p:spPr bwMode="auto">
          <a:xfrm>
            <a:off x="152400" y="47244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4" name="Rectangle 28"/>
          <p:cNvSpPr>
            <a:spLocks noChangeArrowheads="1"/>
          </p:cNvSpPr>
          <p:nvPr/>
        </p:nvSpPr>
        <p:spPr bwMode="auto">
          <a:xfrm>
            <a:off x="3657600" y="47244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5" name="Rectangle 29"/>
          <p:cNvSpPr>
            <a:spLocks noChangeArrowheads="1"/>
          </p:cNvSpPr>
          <p:nvPr/>
        </p:nvSpPr>
        <p:spPr bwMode="auto">
          <a:xfrm>
            <a:off x="76200" y="41148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6" name="Rectangle 30"/>
          <p:cNvSpPr>
            <a:spLocks noChangeArrowheads="1"/>
          </p:cNvSpPr>
          <p:nvPr/>
        </p:nvSpPr>
        <p:spPr bwMode="auto">
          <a:xfrm>
            <a:off x="3733800" y="41148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7" name="Rectangle 31"/>
          <p:cNvSpPr>
            <a:spLocks noChangeArrowheads="1"/>
          </p:cNvSpPr>
          <p:nvPr/>
        </p:nvSpPr>
        <p:spPr bwMode="auto">
          <a:xfrm>
            <a:off x="3581400" y="35052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8" name="Rectangle 32"/>
          <p:cNvSpPr>
            <a:spLocks noChangeArrowheads="1"/>
          </p:cNvSpPr>
          <p:nvPr/>
        </p:nvSpPr>
        <p:spPr bwMode="auto">
          <a:xfrm>
            <a:off x="228600" y="35052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29" name="Rectangle 33"/>
          <p:cNvSpPr>
            <a:spLocks noChangeArrowheads="1"/>
          </p:cNvSpPr>
          <p:nvPr/>
        </p:nvSpPr>
        <p:spPr bwMode="auto">
          <a:xfrm>
            <a:off x="609600" y="29718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30" name="Rectangle 34"/>
          <p:cNvSpPr>
            <a:spLocks noChangeArrowheads="1"/>
          </p:cNvSpPr>
          <p:nvPr/>
        </p:nvSpPr>
        <p:spPr bwMode="auto">
          <a:xfrm>
            <a:off x="3200400" y="29718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31" name="Rectangle 35"/>
          <p:cNvSpPr>
            <a:spLocks noChangeArrowheads="1"/>
          </p:cNvSpPr>
          <p:nvPr/>
        </p:nvSpPr>
        <p:spPr bwMode="auto">
          <a:xfrm>
            <a:off x="1143000" y="25146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32" name="Rectangle 36"/>
          <p:cNvSpPr>
            <a:spLocks noChangeArrowheads="1"/>
          </p:cNvSpPr>
          <p:nvPr/>
        </p:nvSpPr>
        <p:spPr bwMode="auto">
          <a:xfrm>
            <a:off x="2667000" y="2514600"/>
            <a:ext cx="304800" cy="304800"/>
          </a:xfrm>
          <a:prstGeom prst="rect">
            <a:avLst/>
          </a:prstGeom>
          <a:solidFill>
            <a:srgbClr val="FF00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6533" name="Text Box 37"/>
          <p:cNvSpPr txBox="1">
            <a:spLocks noChangeArrowheads="1"/>
          </p:cNvSpPr>
          <p:nvPr/>
        </p:nvSpPr>
        <p:spPr bwMode="auto">
          <a:xfrm>
            <a:off x="5791200" y="5978525"/>
            <a:ext cx="2760663" cy="422275"/>
          </a:xfrm>
          <a:prstGeom prst="rect">
            <a:avLst/>
          </a:prstGeom>
          <a:solidFill>
            <a:srgbClr val="FFFFFF"/>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Spidergon (2-D layout)</a:t>
            </a:r>
          </a:p>
        </p:txBody>
      </p:sp>
      <p:sp>
        <p:nvSpPr>
          <p:cNvPr id="106534" name="AutoShape 38"/>
          <p:cNvSpPr>
            <a:spLocks noChangeArrowheads="1"/>
          </p:cNvSpPr>
          <p:nvPr/>
        </p:nvSpPr>
        <p:spPr bwMode="auto">
          <a:xfrm>
            <a:off x="4267200" y="4038600"/>
            <a:ext cx="838200" cy="381000"/>
          </a:xfrm>
          <a:prstGeom prst="rightArrow">
            <a:avLst>
              <a:gd name="adj1" fmla="val 50000"/>
              <a:gd name="adj2" fmla="val 55000"/>
            </a:avLst>
          </a:prstGeom>
          <a:solidFill>
            <a:schemeClr val="accent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2" name="オーディオ 1">
            <a:hlinkClick r:id="" action="ppaction://media"/>
            <a:extLst>
              <a:ext uri="{FF2B5EF4-FFF2-40B4-BE49-F238E27FC236}">
                <a16:creationId xmlns:a16="http://schemas.microsoft.com/office/drawing/2014/main" id="{EBC8D73D-6B1E-4972-A806-7044C03AD2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173"/>
    </mc:Choice>
    <mc:Fallback xmlns="">
      <p:transition spd="slow" advTm="7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670" x="8997950" y="4021138"/>
          <p14:tracePt t="42676" x="8961438" y="4021138"/>
          <p14:tracePt t="42684" x="8951913" y="4021138"/>
          <p14:tracePt t="42789" x="8915400" y="4021138"/>
          <p14:tracePt t="42797" x="8851900" y="4021138"/>
          <p14:tracePt t="42805" x="8724900" y="4021138"/>
          <p14:tracePt t="42813" x="8542338" y="3994150"/>
          <p14:tracePt t="42821" x="8342313" y="3984625"/>
          <p14:tracePt t="42829" x="8104188" y="3930650"/>
          <p14:tracePt t="42837" x="7785100" y="3894138"/>
          <p14:tracePt t="42845" x="7429500" y="3830638"/>
          <p14:tracePt t="42852" x="7037388" y="3784600"/>
          <p14:tracePt t="42860" x="6537325" y="3711575"/>
          <p14:tracePt t="42868" x="6153150" y="3675063"/>
          <p14:tracePt t="42877" x="5826125" y="3611563"/>
          <p14:tracePt t="42893" x="5105400" y="3482975"/>
          <p14:tracePt t="42904" x="4876800" y="3411538"/>
          <p14:tracePt t="42908" x="4695825" y="3365500"/>
          <p14:tracePt t="42917" x="4557713" y="3309938"/>
          <p14:tracePt t="42924" x="4467225" y="3265488"/>
          <p14:tracePt t="42936" x="4430713" y="3236913"/>
          <p14:tracePt t="42939" x="4394200" y="3192463"/>
          <p14:tracePt t="42948" x="4394200" y="3146425"/>
          <p14:tracePt t="42956" x="4394200" y="3109913"/>
          <p14:tracePt t="42964" x="4394200" y="3063875"/>
          <p14:tracePt t="42971" x="4376738" y="3036888"/>
          <p14:tracePt t="42980" x="4367213" y="3000375"/>
          <p14:tracePt t="42988" x="4348163" y="2973388"/>
          <p14:tracePt t="42996" x="4311650" y="2946400"/>
          <p14:tracePt t="43004" x="4248150" y="2917825"/>
          <p14:tracePt t="43011" x="4202113" y="2881313"/>
          <p14:tracePt t="43019" x="4129088" y="2881313"/>
          <p14:tracePt t="43028" x="4065588" y="2854325"/>
          <p14:tracePt t="43036" x="4021138" y="2836863"/>
          <p14:tracePt t="43044" x="3992563" y="2827338"/>
          <p14:tracePt t="43053" x="3948113" y="2800350"/>
          <p14:tracePt t="43060" x="3919538" y="2781300"/>
          <p14:tracePt t="43069" x="3902075" y="2763838"/>
          <p14:tracePt t="43076" x="3892550" y="2754313"/>
          <p14:tracePt t="43084" x="3875088" y="2727325"/>
          <p14:tracePt t="43092" x="3875088" y="2717800"/>
          <p14:tracePt t="43100" x="3875088" y="2690813"/>
          <p14:tracePt t="43108" x="3875088" y="2671763"/>
          <p14:tracePt t="43117" x="3875088" y="2662238"/>
          <p14:tracePt t="43124" x="3875088" y="2644775"/>
          <p14:tracePt t="43132" x="3875088" y="2635250"/>
          <p14:tracePt t="43140" x="3875088" y="2617788"/>
          <p14:tracePt t="43148" x="3875088" y="2598738"/>
          <p14:tracePt t="43155" x="3875088" y="2589213"/>
          <p14:tracePt t="43164" x="3875088" y="2571750"/>
          <p14:tracePt t="43180" x="3875088" y="2562225"/>
          <p14:tracePt t="43188" x="3875088" y="2554288"/>
          <p14:tracePt t="43196" x="3875088" y="2535238"/>
          <p14:tracePt t="43204" x="3875088" y="2525713"/>
          <p14:tracePt t="43213" x="3883025" y="2508250"/>
          <p14:tracePt t="43222" x="3911600" y="2481263"/>
          <p14:tracePt t="43229" x="3929063" y="2471738"/>
          <p14:tracePt t="43238" x="3948113" y="2452688"/>
          <p14:tracePt t="43244" x="3975100" y="2425700"/>
          <p14:tracePt t="43256" x="4002088" y="2408238"/>
          <p14:tracePt t="43260" x="4048125" y="2362200"/>
          <p14:tracePt t="43269" x="4057650" y="2352675"/>
          <p14:tracePt t="43277" x="4065588" y="2343150"/>
          <p14:tracePt t="43285" x="4084638" y="2316163"/>
          <p14:tracePt t="43293" x="4094163" y="2316163"/>
          <p14:tracePt t="43303" x="4111625" y="2270125"/>
          <p14:tracePt t="43317" x="4121150" y="2243138"/>
          <p14:tracePt t="43324" x="4121150" y="2225675"/>
          <p14:tracePt t="43332" x="4129088" y="2189163"/>
          <p14:tracePt t="43348" x="4129088" y="2160588"/>
          <p14:tracePt t="43371" x="4129088" y="2152650"/>
          <p14:tracePt t="43379" x="4129088" y="2143125"/>
          <p14:tracePt t="43388" x="4129088" y="2133600"/>
          <p14:tracePt t="43405" x="4111625" y="2133600"/>
          <p14:tracePt t="43412" x="4102100" y="2133600"/>
          <p14:tracePt t="43420" x="4084638" y="2125663"/>
          <p14:tracePt t="43428" x="4057650" y="2106613"/>
          <p14:tracePt t="43438" x="4038600" y="2106613"/>
          <p14:tracePt t="43445" x="4029075" y="2106613"/>
          <p14:tracePt t="43454" x="3984625" y="2106613"/>
          <p14:tracePt t="43460" x="3929063" y="2106613"/>
          <p14:tracePt t="43470" x="3856038" y="2106613"/>
          <p14:tracePt t="43476" x="3729038" y="2106613"/>
          <p14:tracePt t="43485" x="3619500" y="2106613"/>
          <p14:tracePt t="43493" x="3490913" y="2106613"/>
          <p14:tracePt t="43502" x="3346450" y="2106613"/>
          <p14:tracePt t="43508" x="3217863" y="2106613"/>
          <p14:tracePt t="43519" x="3090863" y="2106613"/>
          <p14:tracePt t="43524" x="2998788" y="2106613"/>
          <p14:tracePt t="43536" x="2881313" y="2089150"/>
          <p14:tracePt t="43540" x="2808288" y="2070100"/>
          <p14:tracePt t="43548" x="2762250" y="2070100"/>
          <p14:tracePt t="43556" x="2735263" y="2052638"/>
          <p14:tracePt t="43564" x="2708275" y="2033588"/>
          <p14:tracePt t="43580" x="2698750" y="2024063"/>
          <p14:tracePt t="43587" x="2689225" y="2006600"/>
          <p14:tracePt t="43604" x="2689225" y="1997075"/>
          <p14:tracePt t="43612" x="2689225" y="1960563"/>
          <p14:tracePt t="43620" x="2689225" y="1951038"/>
          <p14:tracePt t="43628" x="2689225" y="1943100"/>
          <p14:tracePt t="43636" x="2689225" y="1924050"/>
          <p14:tracePt t="43644" x="2689225" y="1906588"/>
          <p14:tracePt t="43659" x="2689225" y="1887538"/>
          <p14:tracePt t="43667" x="2689225" y="1878013"/>
          <p14:tracePt t="43675" x="2689225" y="1860550"/>
          <p14:tracePt t="43684" x="2689225" y="1841500"/>
          <p14:tracePt t="43692" x="2652713" y="1824038"/>
          <p14:tracePt t="43700" x="2652713" y="1814513"/>
          <p14:tracePt t="43708" x="2635250" y="1787525"/>
          <p14:tracePt t="43718" x="2606675" y="1768475"/>
          <p14:tracePt t="43724" x="2606675" y="1760538"/>
          <p14:tracePt t="43734" x="2598738" y="1741488"/>
          <p14:tracePt t="43741" x="2598738" y="1731963"/>
          <p14:tracePt t="43754" x="2579688" y="1714500"/>
          <p14:tracePt t="43774" x="2579688" y="1704975"/>
          <p14:tracePt t="43784" x="2570163" y="1677988"/>
          <p14:tracePt t="43788" x="2570163" y="1668463"/>
          <p14:tracePt t="43797" x="2570163" y="1660525"/>
          <p14:tracePt t="43813" x="2570163" y="1641475"/>
          <p14:tracePt t="43820" x="2570163" y="1624013"/>
          <p14:tracePt t="43838" x="2570163" y="1614488"/>
          <p14:tracePt t="43843" x="2570163" y="1604963"/>
          <p14:tracePt t="43853" x="2570163" y="1587500"/>
          <p14:tracePt t="43859" x="2570163" y="1577975"/>
          <p14:tracePt t="43868" x="2570163" y="1558925"/>
          <p14:tracePt t="43876" x="2570163" y="1541463"/>
          <p14:tracePt t="43902" x="2570163" y="1522413"/>
          <p14:tracePt t="43908" x="2570163" y="1495425"/>
          <p14:tracePt t="43919" x="2579688" y="1485900"/>
          <p14:tracePt t="43924" x="2579688" y="1477963"/>
          <p14:tracePt t="43934" x="2589213" y="1458913"/>
          <p14:tracePt t="43940" x="2616200" y="1441450"/>
          <p14:tracePt t="43964" x="2616200" y="1431925"/>
          <p14:tracePt t="43980" x="2616200" y="1422400"/>
          <p14:tracePt t="44668" x="2625725" y="1412875"/>
          <p14:tracePt t="44813" x="2625725" y="1358900"/>
          <p14:tracePt t="44822" x="2652713" y="1303338"/>
          <p14:tracePt t="44829" x="2679700" y="1276350"/>
          <p14:tracePt t="44840" x="2744788" y="1231900"/>
          <p14:tracePt t="44845" x="2762250" y="1212850"/>
          <p14:tracePt t="44854" x="2789238" y="1185863"/>
          <p14:tracePt t="44859" x="2798763" y="1176338"/>
          <p14:tracePt t="44870" x="2817813" y="1166813"/>
          <p14:tracePt t="44877" x="2825750" y="1158875"/>
          <p14:tracePt t="45148" x="2825750" y="1185863"/>
          <p14:tracePt t="45156" x="2817813" y="1195388"/>
          <p14:tracePt t="45164" x="2798763" y="1203325"/>
          <p14:tracePt t="45171" x="2781300" y="1212850"/>
          <p14:tracePt t="45180" x="2771775" y="1212850"/>
          <p14:tracePt t="45187" x="2752725" y="1231900"/>
          <p14:tracePt t="45541" x="2689225" y="1258888"/>
          <p14:tracePt t="45549" x="2643188" y="1276350"/>
          <p14:tracePt t="45557" x="2543175" y="1303338"/>
          <p14:tracePt t="45570" x="2397125" y="1349375"/>
          <p14:tracePt t="45572" x="2279650" y="1376363"/>
          <p14:tracePt t="45580" x="2151063" y="1422400"/>
          <p14:tracePt t="45587" x="2060575" y="1441450"/>
          <p14:tracePt t="45595" x="1905000" y="1468438"/>
          <p14:tracePt t="45604" x="1814513" y="1504950"/>
          <p14:tracePt t="45611" x="1695450" y="1522413"/>
          <p14:tracePt t="45619" x="1622425" y="1522413"/>
          <p14:tracePt t="45628" x="1568450" y="1531938"/>
          <p14:tracePt t="45636" x="1541463" y="1531938"/>
          <p14:tracePt t="45644" x="1531938" y="1531938"/>
          <p14:tracePt t="45972" x="1512888" y="1550988"/>
          <p14:tracePt t="46013" x="1512888" y="1558925"/>
          <p14:tracePt t="46021" x="1512888" y="1624013"/>
          <p14:tracePt t="46029" x="1512888" y="1660525"/>
          <p14:tracePt t="46037" x="1512888" y="1704975"/>
          <p14:tracePt t="46045" x="1512888" y="1724025"/>
          <p14:tracePt t="46054" x="1512888" y="1751013"/>
          <p14:tracePt t="46061" x="1512888" y="1768475"/>
          <p14:tracePt t="46068" x="1512888" y="1797050"/>
          <p14:tracePt t="46077" x="1512888" y="1814513"/>
          <p14:tracePt t="46088" x="1512888" y="1833563"/>
          <p14:tracePt t="46093" x="1512888" y="1851025"/>
          <p14:tracePt t="46103" x="1512888" y="1860550"/>
          <p14:tracePt t="46125" x="1512888" y="1870075"/>
          <p14:tracePt t="46173" x="1512888" y="1887538"/>
          <p14:tracePt t="46179" x="1512888" y="1914525"/>
          <p14:tracePt t="46187" x="1504950" y="1943100"/>
          <p14:tracePt t="46195" x="1468438" y="1970088"/>
          <p14:tracePt t="46204" x="1449388" y="1997075"/>
          <p14:tracePt t="46211" x="1431925" y="2043113"/>
          <p14:tracePt t="46220" x="1412875" y="2060575"/>
          <p14:tracePt t="46228" x="1385888" y="2097088"/>
          <p14:tracePt t="46236" x="1358900" y="2143125"/>
          <p14:tracePt t="46244" x="1349375" y="2143125"/>
          <p14:tracePt t="46252" x="1312863" y="2189163"/>
          <p14:tracePt t="46260" x="1303338" y="2206625"/>
          <p14:tracePt t="46268" x="1285875" y="2233613"/>
          <p14:tracePt t="46275" x="1266825" y="2252663"/>
          <p14:tracePt t="46292" x="1258888" y="2270125"/>
          <p14:tracePt t="46300" x="1258888" y="2279650"/>
          <p14:tracePt t="46308" x="1249363" y="2298700"/>
          <p14:tracePt t="46317" x="1230313" y="2316163"/>
          <p14:tracePt t="46325" x="1230313" y="2325688"/>
          <p14:tracePt t="46332" x="1222375" y="2335213"/>
          <p14:tracePt t="46356" x="1212850" y="2343150"/>
          <p14:tracePt t="46363" x="1203325" y="2352675"/>
          <p14:tracePt t="46387" x="1203325" y="2362200"/>
          <p14:tracePt t="46509" x="1239838" y="2362200"/>
          <p14:tracePt t="46516" x="1385888" y="2362200"/>
          <p14:tracePt t="46525" x="1531938" y="2362200"/>
          <p14:tracePt t="46534" x="1677988" y="2362200"/>
          <p14:tracePt t="46541" x="1831975" y="2362200"/>
          <p14:tracePt t="46551" x="1987550" y="2379663"/>
          <p14:tracePt t="46559" x="2170113" y="2398713"/>
          <p14:tracePt t="46565" x="2352675" y="2408238"/>
          <p14:tracePt t="46574" x="2516188" y="2452688"/>
          <p14:tracePt t="46581" x="2679700" y="2498725"/>
          <p14:tracePt t="46590" x="2852738" y="2544763"/>
          <p14:tracePt t="46597" x="2998788" y="2589213"/>
          <p14:tracePt t="46604" x="3127375" y="2635250"/>
          <p14:tracePt t="46612" x="3263900" y="2681288"/>
          <p14:tracePt t="46620" x="3373438" y="2727325"/>
          <p14:tracePt t="46628" x="3473450" y="2763838"/>
          <p14:tracePt t="46636" x="3573463" y="2817813"/>
          <p14:tracePt t="46644" x="3656013" y="2890838"/>
          <p14:tracePt t="46653" x="3709988" y="2936875"/>
          <p14:tracePt t="46660" x="3756025" y="2990850"/>
          <p14:tracePt t="46669" x="3810000" y="3073400"/>
          <p14:tracePt t="46676" x="3838575" y="3136900"/>
          <p14:tracePt t="46684" x="3856038" y="3182938"/>
          <p14:tracePt t="46691" x="3883025" y="3255963"/>
          <p14:tracePt t="46700" x="3911600" y="3302000"/>
          <p14:tracePt t="46707" x="3919538" y="3365500"/>
          <p14:tracePt t="46716" x="3929063" y="3392488"/>
          <p14:tracePt t="46724" x="3938588" y="3438525"/>
          <p14:tracePt t="46732" x="3938588" y="3475038"/>
          <p14:tracePt t="46740" x="3948113" y="3529013"/>
          <p14:tracePt t="46747" x="3965575" y="3548063"/>
          <p14:tracePt t="46757" x="3965575" y="3592513"/>
          <p14:tracePt t="46763" x="3965575" y="3621088"/>
          <p14:tracePt t="46773" x="3965575" y="3648075"/>
          <p14:tracePt t="46780" x="3965575" y="3675063"/>
          <p14:tracePt t="46788" x="3965575" y="3694113"/>
          <p14:tracePt t="46796" x="3965575" y="3738563"/>
          <p14:tracePt t="46804" x="3965575" y="3775075"/>
          <p14:tracePt t="46812" x="3956050" y="3811588"/>
          <p14:tracePt t="46820" x="3948113" y="3840163"/>
          <p14:tracePt t="46828" x="3902075" y="3884613"/>
          <p14:tracePt t="46836" x="3883025" y="3930650"/>
          <p14:tracePt t="46844" x="3846513" y="3976688"/>
          <p14:tracePt t="46852" x="3810000" y="4040188"/>
          <p14:tracePt t="46860" x="3756025" y="4094163"/>
          <p14:tracePt t="46869" x="3692525" y="4176713"/>
          <p14:tracePt t="46875" x="3636963" y="4222750"/>
          <p14:tracePt t="46886" x="3573463" y="4276725"/>
          <p14:tracePt t="46906" x="3463925" y="4349750"/>
          <p14:tracePt t="46910" x="3419475" y="4386263"/>
          <p14:tracePt t="46919" x="3354388" y="4422775"/>
          <p14:tracePt t="46924" x="3281363" y="4478338"/>
          <p14:tracePt t="46934" x="3254375" y="4495800"/>
          <p14:tracePt t="46942" x="3208338" y="4522788"/>
          <p14:tracePt t="46949" x="3181350" y="4541838"/>
          <p14:tracePt t="46958" x="3144838" y="4559300"/>
          <p14:tracePt t="46965" x="3117850" y="4568825"/>
          <p14:tracePt t="46976" x="3090863" y="4578350"/>
          <p14:tracePt t="46980" x="3071813" y="4587875"/>
          <p14:tracePt t="46989" x="3063875" y="4587875"/>
          <p14:tracePt t="46996" x="3008313" y="4614863"/>
          <p14:tracePt t="47004" x="2981325" y="4614863"/>
          <p14:tracePt t="47011" x="2944813" y="4624388"/>
          <p14:tracePt t="47020" x="2908300" y="4624388"/>
          <p14:tracePt t="47027" x="2825750" y="4624388"/>
          <p14:tracePt t="47035" x="2771775" y="4624388"/>
          <p14:tracePt t="47044" x="2698750" y="4624388"/>
          <p14:tracePt t="47052" x="2606675" y="4624388"/>
          <p14:tracePt t="47060" x="2506663" y="4605338"/>
          <p14:tracePt t="47068" x="2397125" y="4541838"/>
          <p14:tracePt t="47076" x="2297113" y="4468813"/>
          <p14:tracePt t="47085" x="2197100" y="4405313"/>
          <p14:tracePt t="47093" x="2106613" y="4332288"/>
          <p14:tracePt t="47101" x="2005013" y="4232275"/>
          <p14:tracePt t="47109" x="1924050" y="4140200"/>
          <p14:tracePt t="47119" x="1878013" y="4049713"/>
          <p14:tracePt t="47125" x="1824038" y="3948113"/>
          <p14:tracePt t="47134" x="1768475" y="3830638"/>
          <p14:tracePt t="47141" x="1722438" y="3711575"/>
          <p14:tracePt t="47151" x="1658938" y="3602038"/>
          <p14:tracePt t="47159" x="1595438" y="3502025"/>
          <p14:tracePt t="47163" x="1531938" y="3402013"/>
          <p14:tracePt t="47172" x="1495425" y="3319463"/>
          <p14:tracePt t="47180" x="1439863" y="3236913"/>
          <p14:tracePt t="47189" x="1385888" y="3173413"/>
          <p14:tracePt t="47197" x="1349375" y="3090863"/>
          <p14:tracePt t="47206" x="1293813" y="3009900"/>
          <p14:tracePt t="47213" x="1266825" y="2946400"/>
          <p14:tracePt t="47219" x="1258888" y="2917825"/>
          <p14:tracePt t="47227" x="1230313" y="2854325"/>
          <p14:tracePt t="47235" x="1230313" y="2827338"/>
          <p14:tracePt t="47244" x="1222375" y="2808288"/>
          <p14:tracePt t="47251" x="1222375" y="2790825"/>
          <p14:tracePt t="47259" x="1222375" y="2781300"/>
          <p14:tracePt t="47525" x="1222375" y="2836863"/>
          <p14:tracePt t="47534" x="1222375" y="2890838"/>
          <p14:tracePt t="47541" x="1239838" y="2973388"/>
          <p14:tracePt t="47550" x="1303338" y="3090863"/>
          <p14:tracePt t="47557" x="1358900" y="3192463"/>
          <p14:tracePt t="47565" x="1412875" y="3309938"/>
          <p14:tracePt t="47572" x="1485900" y="3455988"/>
          <p14:tracePt t="47580" x="1568450" y="3611563"/>
          <p14:tracePt t="47588" x="1704975" y="3811588"/>
          <p14:tracePt t="47596" x="1778000" y="3948113"/>
          <p14:tracePt t="47603" x="1868488" y="4103688"/>
          <p14:tracePt t="47613" x="2024063" y="4313238"/>
          <p14:tracePt t="47619" x="2143125" y="4495800"/>
          <p14:tracePt t="47627" x="2306638" y="4697413"/>
          <p14:tracePt t="47636" x="2406650" y="4878388"/>
          <p14:tracePt t="47644" x="2525713" y="5016500"/>
          <p14:tracePt t="47651" x="2616200" y="5133975"/>
          <p14:tracePt t="47659" x="2708275" y="5253038"/>
          <p14:tracePt t="47668" x="2808288" y="5372100"/>
          <p14:tracePt t="47675" x="2881313" y="5453063"/>
          <p14:tracePt t="47684" x="2917825" y="5535613"/>
          <p14:tracePt t="47692" x="2971800" y="5599113"/>
          <p14:tracePt t="47699" x="2981325" y="5626100"/>
          <p14:tracePt t="47708" x="2990850" y="5654675"/>
          <p14:tracePt t="47716" x="2998788" y="5654675"/>
          <p14:tracePt t="47829" x="2998788" y="5626100"/>
          <p14:tracePt t="47837" x="2998788" y="5518150"/>
          <p14:tracePt t="47845" x="2998788" y="5372100"/>
          <p14:tracePt t="47853" x="2998788" y="5189538"/>
          <p14:tracePt t="47861" x="2998788" y="5006975"/>
          <p14:tracePt t="47868" x="2998788" y="4833938"/>
          <p14:tracePt t="47889" x="2998788" y="4422775"/>
          <p14:tracePt t="47893" x="2998788" y="4249738"/>
          <p14:tracePt t="47902" x="2998788" y="4067175"/>
          <p14:tracePt t="47909" x="2998788" y="3884613"/>
          <p14:tracePt t="47918" x="2998788" y="3738563"/>
          <p14:tracePt t="47925" x="2998788" y="3611563"/>
          <p14:tracePt t="47935" x="2998788" y="3502025"/>
          <p14:tracePt t="47941" x="3017838" y="3411538"/>
          <p14:tracePt t="47951" x="3027363" y="3292475"/>
          <p14:tracePt t="47956" x="3044825" y="3219450"/>
          <p14:tracePt t="47964" x="3044825" y="3146425"/>
          <p14:tracePt t="47972" x="3081338" y="3063875"/>
          <p14:tracePt t="47980" x="3090863" y="3000375"/>
          <p14:tracePt t="47988" x="3100388" y="2973388"/>
          <p14:tracePt t="47995" x="3117850" y="2917825"/>
          <p14:tracePt t="48004" x="3127375" y="2900363"/>
          <p14:tracePt t="48011" x="3127375" y="2873375"/>
          <p14:tracePt t="48019" x="3127375" y="2844800"/>
          <p14:tracePt t="48028" x="3127375" y="2827338"/>
          <p14:tracePt t="48035" x="3127375" y="2790825"/>
          <p14:tracePt t="48045" x="3127375" y="2781300"/>
          <p14:tracePt t="48052" x="3127375" y="2763838"/>
          <p14:tracePt t="48067" x="3127375" y="2754313"/>
          <p14:tracePt t="48156" x="3117850" y="2881313"/>
          <p14:tracePt t="48163" x="2971800" y="3046413"/>
          <p14:tracePt t="48173" x="2808288" y="3192463"/>
          <p14:tracePt t="48181" x="2589213" y="3438525"/>
          <p14:tracePt t="48189" x="2360613" y="3684588"/>
          <p14:tracePt t="48197" x="2197100" y="3830638"/>
          <p14:tracePt t="48204" x="2051050" y="3967163"/>
          <p14:tracePt t="48212" x="1931988" y="4103688"/>
          <p14:tracePt t="48219" x="1814513" y="4240213"/>
          <p14:tracePt t="48229" x="1668463" y="4405313"/>
          <p14:tracePt t="48235" x="1541463" y="4541838"/>
          <p14:tracePt t="48244" x="1403350" y="4651375"/>
          <p14:tracePt t="48252" x="1276350" y="4805363"/>
          <p14:tracePt t="48262" x="1176338" y="4960938"/>
          <p14:tracePt t="48268" x="1093788" y="5116513"/>
          <p14:tracePt t="48277" x="974725" y="5253038"/>
          <p14:tracePt t="48285" x="884238" y="5389563"/>
          <p14:tracePt t="48293" x="811213" y="5489575"/>
          <p14:tracePt t="48301" x="738188" y="5608638"/>
          <p14:tracePt t="48309" x="711200" y="5635625"/>
          <p14:tracePt t="48318" x="701675" y="5654675"/>
          <p14:tracePt t="48437" x="701675" y="5626100"/>
          <p14:tracePt t="48446" x="701675" y="5589588"/>
          <p14:tracePt t="48453" x="701675" y="5545138"/>
          <p14:tracePt t="48462" x="738188" y="5472113"/>
          <p14:tracePt t="48470" x="838200" y="5389563"/>
          <p14:tracePt t="48477" x="974725" y="5280025"/>
          <p14:tracePt t="48485" x="1130300" y="5170488"/>
          <p14:tracePt t="48492" x="1395413" y="5006975"/>
          <p14:tracePt t="48500" x="1649413" y="4851400"/>
          <p14:tracePt t="48507" x="1968500" y="4678363"/>
          <p14:tracePt t="48516" x="2333625" y="4468813"/>
          <p14:tracePt t="48524" x="2716213" y="4313238"/>
          <p14:tracePt t="48533" x="3136900" y="4149725"/>
          <p14:tracePt t="48540" x="3592513" y="4003675"/>
          <p14:tracePt t="48548" x="3892550" y="3903663"/>
          <p14:tracePt t="48556" x="4157663" y="3830638"/>
          <p14:tracePt t="48564" x="4303713" y="3803650"/>
          <p14:tracePt t="48572" x="4376738" y="3794125"/>
          <p14:tracePt t="48579" x="4421188" y="3794125"/>
          <p14:tracePt t="48717" x="4430713" y="3794125"/>
          <p14:tracePt t="48724" x="4413250" y="3811588"/>
          <p14:tracePt t="48732" x="4357688" y="3867150"/>
          <p14:tracePt t="48739" x="4294188" y="3921125"/>
          <p14:tracePt t="48748" x="4211638" y="3976688"/>
          <p14:tracePt t="48756" x="4148138" y="4040188"/>
          <p14:tracePt t="48764" x="4048125" y="4094163"/>
          <p14:tracePt t="48772" x="3984625" y="4130675"/>
          <p14:tracePt t="48779" x="3919538" y="4159250"/>
          <p14:tracePt t="48787" x="3819525" y="4203700"/>
          <p14:tracePt t="48796" x="3783013" y="4213225"/>
          <p14:tracePt t="48804" x="3719513" y="4222750"/>
          <p14:tracePt t="48812" x="3692525" y="4232275"/>
          <p14:tracePt t="48819" x="3646488" y="4232275"/>
          <p14:tracePt t="48828" x="3629025" y="4249738"/>
          <p14:tracePt t="48835" x="3609975" y="4259263"/>
          <p14:tracePt t="48844" x="3600450" y="4259263"/>
          <p14:tracePt t="48852" x="3563938" y="4268788"/>
          <p14:tracePt t="48860" x="3546475" y="4268788"/>
          <p14:tracePt t="48867" x="3527425" y="4276725"/>
          <p14:tracePt t="48876" x="3500438" y="4303713"/>
          <p14:tracePt t="48885" x="3490913" y="4303713"/>
          <p14:tracePt t="48893" x="3482975" y="4313238"/>
          <p14:tracePt t="48997" x="3473450" y="4295775"/>
          <p14:tracePt t="49005" x="3473450" y="4203700"/>
          <p14:tracePt t="49013" x="3473450" y="4186238"/>
          <p14:tracePt t="49021" x="3490913" y="4149725"/>
          <p14:tracePt t="49029" x="3500438" y="4130675"/>
          <p14:tracePt t="49038" x="3500438" y="4094163"/>
          <p14:tracePt t="49044" x="3509963" y="4076700"/>
          <p14:tracePt t="49053" x="3509963" y="4057650"/>
          <p14:tracePt t="49061" x="3519488" y="4040188"/>
          <p14:tracePt t="49070" x="3527425" y="4040188"/>
          <p14:tracePt t="49077" x="3546475" y="3994150"/>
          <p14:tracePt t="49084" x="3556000" y="3994150"/>
          <p14:tracePt t="49095" x="3556000" y="3976688"/>
          <p14:tracePt t="49100" x="3573463" y="3957638"/>
          <p14:tracePt t="49108" x="3573463" y="3948113"/>
          <p14:tracePt t="49116" x="3573463" y="3921125"/>
          <p14:tracePt t="49124" x="3573463" y="3911600"/>
          <p14:tracePt t="49132" x="3573463" y="3884613"/>
          <p14:tracePt t="49140" x="3573463" y="3875088"/>
          <p14:tracePt t="49148" x="3573463" y="3867150"/>
          <p14:tracePt t="49589" x="3556000" y="3857625"/>
          <p14:tracePt t="49597" x="3473450" y="3857625"/>
          <p14:tracePt t="49604" x="3373438" y="3857625"/>
          <p14:tracePt t="49611" x="3281363" y="3857625"/>
          <p14:tracePt t="49619" x="3190875" y="3857625"/>
          <p14:tracePt t="49627" x="3117850" y="3857625"/>
          <p14:tracePt t="49635" x="3063875" y="3857625"/>
          <p14:tracePt t="49643" x="3008313" y="3857625"/>
          <p14:tracePt t="49652" x="2962275" y="3857625"/>
          <p14:tracePt t="49659" x="2935288" y="3857625"/>
          <p14:tracePt t="49668" x="2925763" y="3857625"/>
          <p14:tracePt t="49836" x="2917825" y="3857625"/>
          <p14:tracePt t="49868" x="2908300" y="3848100"/>
          <p14:tracePt t="49875" x="2908300" y="3830638"/>
          <p14:tracePt t="49887" x="2908300" y="3821113"/>
          <p14:tracePt t="49892" x="2908300" y="3803650"/>
          <p14:tracePt t="49900" x="2908300" y="3784600"/>
          <p14:tracePt t="49909" x="2898775" y="3757613"/>
          <p14:tracePt t="49920" x="2898775" y="3748088"/>
          <p14:tracePt t="49925" x="2898775" y="3730625"/>
          <p14:tracePt t="49937" x="2898775" y="3702050"/>
          <p14:tracePt t="49941" x="2881313" y="3657600"/>
          <p14:tracePt t="49952" x="2881313" y="3629025"/>
          <p14:tracePt t="49957" x="2881313" y="3602038"/>
          <p14:tracePt t="49968" x="2881313" y="3584575"/>
          <p14:tracePt t="49972" x="2881313" y="3538538"/>
          <p14:tracePt t="49981" x="2881313" y="3502025"/>
          <p14:tracePt t="49987" x="2881313" y="3482975"/>
          <p14:tracePt t="49996" x="2881313" y="3438525"/>
          <p14:tracePt t="50004" x="2881313" y="3411538"/>
          <p14:tracePt t="50011" x="2881313" y="3392488"/>
          <p14:tracePt t="50020" x="2881313" y="3365500"/>
          <p14:tracePt t="50028" x="2881313" y="3346450"/>
          <p14:tracePt t="50036" x="2881313" y="3338513"/>
          <p14:tracePt t="50044" x="2881313" y="3319463"/>
          <p14:tracePt t="50142" x="2881313" y="3309938"/>
          <p14:tracePt t="50157" x="2881313" y="3292475"/>
          <p14:tracePt t="50166" x="2871788" y="3265488"/>
          <p14:tracePt t="50174" x="2862263" y="3255963"/>
          <p14:tracePt t="50180" x="2852738" y="3246438"/>
          <p14:tracePt t="50187" x="2844800" y="3228975"/>
          <p14:tracePt t="50195" x="2835275" y="3219450"/>
          <p14:tracePt t="50204" x="2817813" y="3200400"/>
          <p14:tracePt t="50212" x="2817813" y="3192463"/>
          <p14:tracePt t="50220" x="2789238" y="3173413"/>
          <p14:tracePt t="50228" x="2771775" y="3163888"/>
          <p14:tracePt t="50235" x="2752725" y="3163888"/>
          <p14:tracePt t="50244" x="2708275" y="3163888"/>
          <p14:tracePt t="50252" x="2679700" y="3163888"/>
          <p14:tracePt t="50260" x="2625725" y="3163888"/>
          <p14:tracePt t="50267" x="2579688" y="3155950"/>
          <p14:tracePt t="50276" x="2543175" y="3155950"/>
          <p14:tracePt t="50284" x="2489200" y="3146425"/>
          <p14:tracePt t="50291" x="2443163" y="3136900"/>
          <p14:tracePt t="50300" x="2425700" y="3136900"/>
          <p14:tracePt t="50308" x="2397125" y="3136900"/>
          <p14:tracePt t="50316" x="2389188" y="3136900"/>
          <p14:tracePt t="50417" x="2379663" y="3127375"/>
          <p14:tracePt t="50437" x="2370138" y="3119438"/>
          <p14:tracePt t="50453" x="2370138" y="3109913"/>
          <p14:tracePt t="50462" x="2343150" y="3090863"/>
          <p14:tracePt t="50477" x="2333625" y="3090863"/>
          <p14:tracePt t="50492" x="2316163" y="3082925"/>
          <p14:tracePt t="50507" x="2306638" y="3082925"/>
          <p14:tracePt t="50609" x="2297113" y="3073400"/>
          <p14:tracePt t="50613" x="2297113" y="3063875"/>
          <p14:tracePt t="50621" x="2297113" y="3054350"/>
          <p14:tracePt t="50629" x="2297113" y="3046413"/>
          <p14:tracePt t="50637" x="2297113" y="3017838"/>
          <p14:tracePt t="50645" x="2297113" y="2990850"/>
          <p14:tracePt t="50652" x="2297113" y="2963863"/>
          <p14:tracePt t="50661" x="2297113" y="2917825"/>
          <p14:tracePt t="50669" x="2324100" y="2890838"/>
          <p14:tracePt t="50677" x="2352675" y="2844800"/>
          <p14:tracePt t="50685" x="2389188" y="2800350"/>
          <p14:tracePt t="50693" x="2425700" y="2763838"/>
          <p14:tracePt t="50701" x="2470150" y="2727325"/>
          <p14:tracePt t="50709" x="2489200" y="2708275"/>
          <p14:tracePt t="50720" x="2533650" y="2698750"/>
          <p14:tracePt t="50893" x="2516188" y="2698750"/>
          <p14:tracePt t="50910" x="2233613" y="2744788"/>
          <p14:tracePt t="50918" x="2106613" y="2763838"/>
          <p14:tracePt t="50924" x="1997075" y="2771775"/>
          <p14:tracePt t="50936" x="1924050" y="2771775"/>
          <p14:tracePt t="50940" x="1878013" y="2771775"/>
          <p14:tracePt t="50948" x="1860550" y="2771775"/>
          <p14:tracePt t="51045" x="1878013" y="2754313"/>
          <p14:tracePt t="51054" x="1895475" y="2735263"/>
          <p14:tracePt t="51061" x="1924050" y="2708275"/>
          <p14:tracePt t="51068" x="1960563" y="2681288"/>
          <p14:tracePt t="51077" x="1978025" y="2662238"/>
          <p14:tracePt t="51086" x="2024063" y="2644775"/>
          <p14:tracePt t="51093" x="2060575" y="2635250"/>
          <p14:tracePt t="51103" x="2106613" y="2608263"/>
          <p14:tracePt t="51108" x="2151063" y="2589213"/>
          <p14:tracePt t="51117" x="2197100" y="2589213"/>
          <p14:tracePt t="51125" x="2233613" y="2581275"/>
          <p14:tracePt t="51138" x="2297113" y="2581275"/>
          <p14:tracePt t="51141" x="2333625" y="2571750"/>
          <p14:tracePt t="51153" x="2352675" y="2562225"/>
          <p14:tracePt t="51157" x="2406650" y="2562225"/>
          <p14:tracePt t="51169" x="2433638" y="2562225"/>
          <p14:tracePt t="51173" x="2470150" y="2562225"/>
          <p14:tracePt t="51188" x="2506663" y="2562225"/>
          <p14:tracePt t="51196" x="2516188" y="2562225"/>
          <p14:tracePt t="51204" x="2525713" y="2562225"/>
          <p14:tracePt t="51212" x="2533650" y="2562225"/>
          <p14:tracePt t="51220" x="2543175" y="2562225"/>
          <p14:tracePt t="51260" x="2552700" y="2554288"/>
          <p14:tracePt t="51601" x="2570163" y="2571750"/>
          <p14:tracePt t="51604" x="2570163" y="2598738"/>
          <p14:tracePt t="51613" x="2579688" y="2617788"/>
          <p14:tracePt t="51621" x="2589213" y="2635250"/>
          <p14:tracePt t="51630" x="2598738" y="2644775"/>
          <p14:tracePt t="51641" x="2625725" y="2671763"/>
          <p14:tracePt t="51645" x="2643188" y="2681288"/>
          <p14:tracePt t="51653" x="2671763" y="2698750"/>
          <p14:tracePt t="51661" x="2679700" y="2698750"/>
          <p14:tracePt t="51670" x="2708275" y="2708275"/>
          <p14:tracePt t="51901" x="2716213" y="2708275"/>
          <p14:tracePt t="51910" x="2716213" y="2698750"/>
          <p14:tracePt t="51925" x="2716213" y="2690813"/>
          <p14:tracePt t="51934" x="2716213" y="2654300"/>
          <p14:tracePt t="51941" x="2698750" y="2644775"/>
          <p14:tracePt t="51953" x="2643188" y="2635250"/>
          <p14:tracePt t="51956" x="2606675" y="2625725"/>
          <p14:tracePt t="51964" x="2552700" y="2608263"/>
          <p14:tracePt t="51972" x="2489200" y="2589213"/>
          <p14:tracePt t="51980" x="2416175" y="2589213"/>
          <p14:tracePt t="51988" x="2360613" y="2581275"/>
          <p14:tracePt t="51996" x="2306638" y="2581275"/>
          <p14:tracePt t="52004" x="2270125" y="2581275"/>
          <p14:tracePt t="52012" x="2243138" y="2581275"/>
          <p14:tracePt t="52021" x="2214563" y="2581275"/>
          <p14:tracePt t="52029" x="2206625" y="2581275"/>
          <p14:tracePt t="52158" x="2179638" y="2581275"/>
          <p14:tracePt t="52166" x="2106613" y="2635250"/>
          <p14:tracePt t="52174" x="2060575" y="2681288"/>
          <p14:tracePt t="52182" x="1978025" y="2727325"/>
          <p14:tracePt t="52188" x="1914525" y="2735263"/>
          <p14:tracePt t="52196" x="1841500" y="2763838"/>
          <p14:tracePt t="52204" x="1778000" y="2790825"/>
          <p14:tracePt t="52211" x="1731963" y="2800350"/>
          <p14:tracePt t="52220" x="1695450" y="2808288"/>
          <p14:tracePt t="52227" x="1658938" y="2817813"/>
          <p14:tracePt t="52244" x="1641475" y="2817813"/>
          <p14:tracePt t="52437" x="1704975" y="2817813"/>
          <p14:tracePt t="52445" x="1787525" y="2800350"/>
          <p14:tracePt t="52453" x="1878013" y="2771775"/>
          <p14:tracePt t="52461" x="1960563" y="2763838"/>
          <p14:tracePt t="52470" x="2033588" y="2717800"/>
          <p14:tracePt t="52477" x="2124075" y="2717800"/>
          <p14:tracePt t="52486" x="2224088" y="2708275"/>
          <p14:tracePt t="52492" x="2297113" y="2708275"/>
          <p14:tracePt t="52500" x="2352675" y="2708275"/>
          <p14:tracePt t="52508" x="2406650" y="2708275"/>
          <p14:tracePt t="52517" x="2433638" y="2708275"/>
          <p14:tracePt t="52524" x="2443163" y="2708275"/>
          <p14:tracePt t="52607" x="2452688" y="2708275"/>
          <p14:tracePt t="52871" x="2479675" y="2708275"/>
          <p14:tracePt t="52877" x="2498725" y="2708275"/>
          <p14:tracePt t="52890" x="2543175" y="2717800"/>
          <p14:tracePt t="52892" x="2598738" y="2727325"/>
          <p14:tracePt t="52918" x="2852738" y="2727325"/>
          <p14:tracePt t="52923" x="2935288" y="2744788"/>
          <p14:tracePt t="52933" x="3027363" y="2744788"/>
          <p14:tracePt t="52940" x="3117850" y="2771775"/>
          <p14:tracePt t="52949" x="3181350" y="2771775"/>
          <p14:tracePt t="52956" x="3217863" y="2781300"/>
          <p14:tracePt t="52964" x="3236913" y="2790825"/>
          <p14:tracePt t="53140" x="3244850" y="2800350"/>
          <p14:tracePt t="53148" x="3244850" y="2817813"/>
          <p14:tracePt t="53155" x="3244850" y="2854325"/>
          <p14:tracePt t="53164" x="3290888" y="2900363"/>
          <p14:tracePt t="53172" x="3327400" y="2936875"/>
          <p14:tracePt t="53180" x="3363913" y="2982913"/>
          <p14:tracePt t="53187" x="3400425" y="3027363"/>
          <p14:tracePt t="53196" x="3427413" y="3073400"/>
          <p14:tracePt t="53204" x="3463925" y="3127375"/>
          <p14:tracePt t="53212" x="3500438" y="3173413"/>
          <p14:tracePt t="53220" x="3527425" y="3219450"/>
          <p14:tracePt t="53227" x="3546475" y="3236913"/>
          <p14:tracePt t="53236" x="3556000" y="3246438"/>
          <p14:tracePt t="53244" x="3556000" y="3255963"/>
          <p14:tracePt t="53534" x="3592513" y="3265488"/>
          <p14:tracePt t="53541" x="3702050" y="3236913"/>
          <p14:tracePt t="53550" x="3819525" y="3200400"/>
          <p14:tracePt t="53558" x="3965575" y="3163888"/>
          <p14:tracePt t="53568" x="4111625" y="3155950"/>
          <p14:tracePt t="53573" x="4267200" y="3109913"/>
          <p14:tracePt t="53581" x="4430713" y="3082925"/>
          <p14:tracePt t="53588" x="4557713" y="3046413"/>
          <p14:tracePt t="53596" x="4703763" y="3036888"/>
          <p14:tracePt t="53604" x="4786313" y="3017838"/>
          <p14:tracePt t="53612" x="4913313" y="3009900"/>
          <p14:tracePt t="53620" x="5041900" y="2982913"/>
          <p14:tracePt t="53628" x="5114925" y="2982913"/>
          <p14:tracePt t="53636" x="5187950" y="2982913"/>
          <p14:tracePt t="53644" x="5251450" y="2982913"/>
          <p14:tracePt t="53652" x="5287963" y="2982913"/>
          <p14:tracePt t="53660" x="5305425" y="2982913"/>
          <p14:tracePt t="53668" x="5324475" y="2982913"/>
          <p14:tracePt t="53676" x="5334000" y="2982913"/>
          <p14:tracePt t="53749" x="5351463" y="2982913"/>
          <p14:tracePt t="53757" x="5368925" y="2982913"/>
          <p14:tracePt t="53766" x="5387975" y="2982913"/>
          <p14:tracePt t="53773" x="5414963" y="2982913"/>
          <p14:tracePt t="53781" x="5434013" y="2982913"/>
          <p14:tracePt t="53789" x="5441950" y="2982913"/>
          <p14:tracePt t="53797" x="5461000" y="2990850"/>
          <p14:tracePt t="53806" x="5470525" y="2990850"/>
          <p14:tracePt t="53813" x="5478463" y="2990850"/>
          <p14:tracePt t="53821" x="5497513" y="2990850"/>
          <p14:tracePt t="53837" x="5514975" y="3000375"/>
          <p14:tracePt t="53853" x="5524500" y="3000375"/>
          <p14:tracePt t="53958" x="5534025" y="3009900"/>
          <p14:tracePt t="54572" x="5534025" y="3027363"/>
          <p14:tracePt t="54580" x="5570538" y="3090863"/>
          <p14:tracePt t="54587" x="5580063" y="3109913"/>
          <p14:tracePt t="54599" x="5607050" y="3136900"/>
          <p14:tracePt t="54603" x="5653088" y="3173413"/>
          <p14:tracePt t="54613" x="5670550" y="3182938"/>
          <p14:tracePt t="54622" x="5707063" y="3192463"/>
          <p14:tracePt t="54629" x="5724525" y="3228975"/>
          <p14:tracePt t="54638" x="5753100" y="3236913"/>
          <p14:tracePt t="54645" x="5770563" y="3255963"/>
          <p14:tracePt t="54661" x="5789613" y="3273425"/>
          <p14:tracePt t="55204" x="5797550" y="3265488"/>
          <p14:tracePt t="55211" x="5807075" y="3265488"/>
          <p14:tracePt t="55228" x="5816600" y="3265488"/>
          <p14:tracePt t="55780" x="5826125" y="3265488"/>
          <p14:tracePt t="55789" x="5853113" y="3265488"/>
          <p14:tracePt t="55798" x="5862638" y="3265488"/>
          <p14:tracePt t="55976" x="5880100" y="3265488"/>
          <p14:tracePt t="55982" x="5899150" y="3265488"/>
          <p14:tracePt t="55990" x="5907088" y="3265488"/>
          <p14:tracePt t="55996" x="5916613" y="3282950"/>
          <p14:tracePt t="56007" x="5916613" y="3292475"/>
          <p14:tracePt t="56012" x="5916613" y="3309938"/>
          <p14:tracePt t="56020" x="5916613" y="3328988"/>
          <p14:tracePt t="56027" x="5916613" y="3365500"/>
          <p14:tracePt t="56036" x="5899150" y="3419475"/>
          <p14:tracePt t="56044" x="5880100" y="3482975"/>
          <p14:tracePt t="56052" x="5853113" y="3529013"/>
          <p14:tracePt t="56060" x="5834063" y="3592513"/>
          <p14:tracePt t="56068" x="5807075" y="3621088"/>
          <p14:tracePt t="56075" x="5797550" y="3665538"/>
          <p14:tracePt t="56083" x="5780088" y="3694113"/>
          <p14:tracePt t="56092" x="5753100" y="3757613"/>
          <p14:tracePt t="56101" x="5743575" y="3784600"/>
          <p14:tracePt t="56109" x="5724525" y="3830638"/>
          <p14:tracePt t="56118" x="5688013" y="3875088"/>
          <p14:tracePt t="56125" x="5670550" y="3903663"/>
          <p14:tracePt t="56134" x="5653088" y="3940175"/>
          <p14:tracePt t="56141" x="5616575" y="3994150"/>
          <p14:tracePt t="56151" x="5588000" y="4040188"/>
          <p14:tracePt t="56159" x="5543550" y="4057650"/>
          <p14:tracePt t="56167" x="5514975" y="4094163"/>
          <p14:tracePt t="56173" x="5434013" y="4130675"/>
          <p14:tracePt t="56181" x="5334000" y="4195763"/>
          <p14:tracePt t="56191" x="5232400" y="4249738"/>
          <p14:tracePt t="56195" x="5086350" y="4276725"/>
          <p14:tracePt t="56205" x="5005388" y="4313238"/>
          <p14:tracePt t="56212" x="4913313" y="4332288"/>
          <p14:tracePt t="56220" x="4813300" y="4368800"/>
          <p14:tracePt t="56227" x="4759325" y="4368800"/>
          <p14:tracePt t="56236" x="4740275" y="4368800"/>
          <p14:tracePt t="56244" x="4713288" y="4386263"/>
          <p14:tracePt t="56252" x="4703763" y="4386263"/>
          <p14:tracePt t="56357" x="4686300" y="4386263"/>
          <p14:tracePt t="56363" x="4640263" y="4376738"/>
          <p14:tracePt t="56372" x="4576763" y="4332288"/>
          <p14:tracePt t="56380" x="4530725" y="4286250"/>
          <p14:tracePt t="56388" x="4513263" y="4268788"/>
          <p14:tracePt t="56395" x="4503738" y="4259263"/>
          <p14:tracePt t="56404" x="4503738" y="4249738"/>
          <p14:tracePt t="56413" x="4484688" y="4232275"/>
          <p14:tracePt t="56421" x="4484688" y="4213225"/>
          <p14:tracePt t="56429" x="4484688" y="4203700"/>
          <p14:tracePt t="56437" x="4484688" y="4176713"/>
          <p14:tracePt t="56542" x="4476750" y="4176713"/>
          <p14:tracePt t="57869" x="4476750" y="4167188"/>
          <p14:tracePt t="58428" x="4549775" y="4167188"/>
          <p14:tracePt t="58435" x="4695825" y="4167188"/>
          <p14:tracePt t="58444" x="4941888" y="4167188"/>
          <p14:tracePt t="58452" x="5241925" y="4232275"/>
          <p14:tracePt t="58460" x="5461000" y="4232275"/>
          <p14:tracePt t="58468" x="5761038" y="4232275"/>
          <p14:tracePt t="58476" x="5962650" y="4232275"/>
          <p14:tracePt t="58484" x="6162675" y="4232275"/>
          <p14:tracePt t="58492" x="6362700" y="4232275"/>
          <p14:tracePt t="58500" x="6500813" y="4232275"/>
          <p14:tracePt t="58508" x="6545263" y="4232275"/>
          <p14:tracePt t="58517" x="6600825" y="4232275"/>
          <p14:tracePt t="58533" x="6610350" y="4232275"/>
          <p14:tracePt t="58653" x="6610350" y="4213225"/>
          <p14:tracePt t="58661" x="6610350" y="4186238"/>
          <p14:tracePt t="58669" x="6600825" y="4167188"/>
          <p14:tracePt t="58677" x="6591300" y="4159250"/>
          <p14:tracePt t="58686" x="6581775" y="4149725"/>
          <p14:tracePt t="58693" x="6573838" y="4130675"/>
          <p14:tracePt t="58700" x="6564313" y="4122738"/>
          <p14:tracePt t="58716" x="6554788" y="4113213"/>
          <p14:tracePt t="58805" x="6554788" y="4103688"/>
          <p14:tracePt t="58819" x="6545263" y="4076700"/>
          <p14:tracePt t="58828" x="6537325" y="4040188"/>
          <p14:tracePt t="58835" x="6518275" y="4013200"/>
          <p14:tracePt t="58844" x="6518275" y="4003675"/>
          <p14:tracePt t="58852" x="6500813" y="3967163"/>
          <p14:tracePt t="58860" x="6500813" y="3940175"/>
          <p14:tracePt t="58868" x="6491288" y="3894138"/>
          <p14:tracePt t="58876" x="6454775" y="3848100"/>
          <p14:tracePt t="58885" x="6445250" y="3830638"/>
          <p14:tracePt t="58892" x="6435725" y="3775075"/>
          <p14:tracePt t="58901" x="6408738" y="3730625"/>
          <p14:tracePt t="58908" x="6399213" y="3684588"/>
          <p14:tracePt t="58916" x="6391275" y="3675063"/>
          <p14:tracePt t="58925" x="6381750" y="3648075"/>
          <p14:tracePt t="58935" x="6381750" y="3638550"/>
          <p14:tracePt t="58941" x="6372225" y="3629025"/>
          <p14:tracePt t="58952" x="6362700" y="3621088"/>
          <p14:tracePt t="59021" x="6362700" y="3611563"/>
          <p14:tracePt t="59037" x="6362700" y="3592513"/>
          <p14:tracePt t="59045" x="6362700" y="3584575"/>
          <p14:tracePt t="59053" x="6354763" y="3548063"/>
          <p14:tracePt t="59061" x="6345238" y="3538538"/>
          <p14:tracePt t="59070" x="6345238" y="3529013"/>
          <p14:tracePt t="59077" x="6335713" y="3502025"/>
          <p14:tracePt t="59100" x="6326188" y="3482975"/>
          <p14:tracePt t="59107" x="6318250" y="3475038"/>
          <p14:tracePt t="59132" x="6318250" y="3465513"/>
          <p14:tracePt t="59228" x="6318250" y="3455988"/>
          <p14:tracePt t="59235" x="6318250" y="3438525"/>
          <p14:tracePt t="59253" x="6308725" y="3429000"/>
          <p14:tracePt t="59261" x="6299200" y="3429000"/>
          <p14:tracePt t="59270" x="6291263" y="3429000"/>
          <p14:tracePt t="59277" x="6281738" y="3419475"/>
          <p14:tracePt t="59285" x="6272213" y="3419475"/>
          <p14:tracePt t="59292" x="6262688" y="3411538"/>
          <p14:tracePt t="59301" x="6254750" y="3392488"/>
          <p14:tracePt t="59308" x="6245225" y="3392488"/>
          <p14:tracePt t="59316" x="6235700" y="3392488"/>
          <p14:tracePt t="59325" x="6208713" y="3375025"/>
          <p14:tracePt t="59335" x="6199188" y="3365500"/>
          <p14:tracePt t="59340" x="6181725" y="3346450"/>
          <p14:tracePt t="59365" x="6172200" y="3338513"/>
          <p14:tracePt t="59372" x="6162675" y="3338513"/>
          <p14:tracePt t="59380" x="6162675" y="3328988"/>
          <p14:tracePt t="59494" x="6153150" y="3319463"/>
          <p14:tracePt t="59502" x="6145213" y="3319463"/>
          <p14:tracePt t="59510" x="6135688" y="3309938"/>
          <p14:tracePt t="59519" x="6116638" y="3302000"/>
          <p14:tracePt t="59535" x="6108700" y="3292475"/>
          <p14:tracePt t="59541" x="6099175" y="3292475"/>
          <p14:tracePt t="59553" x="6099175" y="3282950"/>
          <p14:tracePt t="59557" x="6089650" y="3265488"/>
          <p14:tracePt t="59573" x="6080125" y="3265488"/>
          <p14:tracePt t="59583" x="6072188" y="3255963"/>
          <p14:tracePt t="59633" x="6062663" y="3255963"/>
          <p14:tracePt t="59710" x="6035675" y="3246438"/>
          <p14:tracePt t="59720" x="6035675" y="3236913"/>
          <p14:tracePt t="59726" x="6026150" y="3228975"/>
          <p14:tracePt t="59757" x="6016625" y="3219450"/>
          <p14:tracePt t="59997" x="6016625" y="3209925"/>
          <p14:tracePt t="60003" x="6089650" y="3209925"/>
          <p14:tracePt t="60013" x="6218238" y="3209925"/>
          <p14:tracePt t="60021" x="6362700" y="3209925"/>
          <p14:tracePt t="60030" x="6545263" y="3209925"/>
          <p14:tracePt t="60037" x="6764338" y="3209925"/>
          <p14:tracePt t="60045" x="6964363" y="3209925"/>
          <p14:tracePt t="60054" x="7183438" y="3209925"/>
          <p14:tracePt t="60061" x="7385050" y="3209925"/>
          <p14:tracePt t="60070" x="7567613" y="3209925"/>
          <p14:tracePt t="60077" x="7731125" y="3209925"/>
          <p14:tracePt t="60085" x="7821613" y="3209925"/>
          <p14:tracePt t="60093" x="7877175" y="3209925"/>
          <p14:tracePt t="60101" x="7904163" y="3209925"/>
          <p14:tracePt t="60125" x="7913688" y="3200400"/>
          <p14:tracePt t="60218" x="7931150" y="3182938"/>
          <p14:tracePt t="60220" x="7950200" y="3163888"/>
          <p14:tracePt t="60228" x="7958138" y="3155950"/>
          <p14:tracePt t="60235" x="7967663" y="3155950"/>
          <p14:tracePt t="60244" x="7986713" y="3146425"/>
          <p14:tracePt t="60252" x="8004175" y="3127375"/>
          <p14:tracePt t="60268" x="8013700" y="3127375"/>
          <p14:tracePt t="60276" x="8023225" y="3119438"/>
          <p14:tracePt t="60292" x="8059738" y="3119438"/>
          <p14:tracePt t="60300" x="8086725" y="3119438"/>
          <p14:tracePt t="60308" x="8104188" y="3119438"/>
          <p14:tracePt t="60316" x="8132763" y="3119438"/>
          <p14:tracePt t="60324" x="8150225" y="3119438"/>
          <p14:tracePt t="60332" x="8177213" y="3119438"/>
          <p14:tracePt t="60340" x="8204200" y="3119438"/>
          <p14:tracePt t="60348" x="8232775" y="3119438"/>
          <p14:tracePt t="60356" x="8250238" y="3109913"/>
          <p14:tracePt t="60365" x="8269288" y="3109913"/>
          <p14:tracePt t="60372" x="8305800" y="3090863"/>
          <p14:tracePt t="60397" x="8323263" y="3090863"/>
          <p14:tracePt t="60405" x="8332788" y="3082925"/>
          <p14:tracePt t="60685" x="8342313" y="3082925"/>
          <p14:tracePt t="60693" x="8359775" y="3082925"/>
          <p14:tracePt t="60701" x="8369300" y="3082925"/>
          <p14:tracePt t="60709" x="8386763" y="3082925"/>
          <p14:tracePt t="60720" x="8405813" y="3100388"/>
          <p14:tracePt t="60725" x="8423275" y="3136900"/>
          <p14:tracePt t="60734" x="8423275" y="3146425"/>
          <p14:tracePt t="60741" x="8432800" y="3182938"/>
          <p14:tracePt t="60752" x="8442325" y="3200400"/>
          <p14:tracePt t="60757" x="8442325" y="3228975"/>
          <p14:tracePt t="60770" x="8442325" y="3246438"/>
          <p14:tracePt t="60772" x="8469313" y="3292475"/>
          <p14:tracePt t="60789" x="8469313" y="3328988"/>
          <p14:tracePt t="60798" x="8469313" y="3365500"/>
          <p14:tracePt t="60805" x="8469313" y="3382963"/>
          <p14:tracePt t="60817" x="8469313" y="3411538"/>
          <p14:tracePt t="60819" x="8469313" y="3438525"/>
          <p14:tracePt t="60829" x="8469313" y="3465513"/>
          <p14:tracePt t="60839" x="8469313" y="3511550"/>
          <p14:tracePt t="60843" x="8469313" y="3538538"/>
          <p14:tracePt t="60851" x="8469313" y="3575050"/>
          <p14:tracePt t="60859" x="8469313" y="3621088"/>
          <p14:tracePt t="60867" x="8469313" y="3638550"/>
          <p14:tracePt t="60876" x="8459788" y="3694113"/>
          <p14:tracePt t="60900" x="8415338" y="3784600"/>
          <p14:tracePt t="60908" x="8386763" y="3803650"/>
          <p14:tracePt t="60916" x="8386763" y="3811588"/>
          <p14:tracePt t="60924" x="8369300" y="3830638"/>
          <p14:tracePt t="60941" x="8359775" y="3848100"/>
          <p14:tracePt t="61028" x="8332788" y="3848100"/>
          <p14:tracePt t="61036" x="8323263" y="3867150"/>
          <p14:tracePt t="61044" x="8313738" y="3875088"/>
          <p14:tracePt t="61051" x="8305800" y="3884613"/>
          <p14:tracePt t="61060" x="8305800" y="3903663"/>
          <p14:tracePt t="61068" x="8286750" y="3921125"/>
          <p14:tracePt t="61324" x="8269288" y="3921125"/>
          <p14:tracePt t="61332" x="8150225" y="3921125"/>
          <p14:tracePt t="61339" x="7994650" y="3921125"/>
          <p14:tracePt t="61347" x="7767638" y="3921125"/>
          <p14:tracePt t="61356" x="7575550" y="3921125"/>
          <p14:tracePt t="61364" x="7265988" y="3921125"/>
          <p14:tracePt t="61372" x="7000875" y="3911600"/>
          <p14:tracePt t="61380" x="6727825" y="3894138"/>
          <p14:tracePt t="61388" x="6500813" y="3894138"/>
          <p14:tracePt t="61396" x="6299200" y="3875088"/>
          <p14:tracePt t="61403" x="6099175" y="3867150"/>
          <p14:tracePt t="61411" x="5972175" y="3867150"/>
          <p14:tracePt t="61419" x="5843588" y="3867150"/>
          <p14:tracePt t="61428" x="5816600" y="3867150"/>
          <p14:tracePt t="61436" x="5789613" y="3867150"/>
          <p14:tracePt t="61780" x="5789613" y="3821113"/>
          <p14:tracePt t="61788" x="5816600" y="3767138"/>
          <p14:tracePt t="61796" x="5853113" y="3684588"/>
          <p14:tracePt t="61804" x="5880100" y="3621088"/>
          <p14:tracePt t="61812" x="5907088" y="3538538"/>
          <p14:tracePt t="61819" x="5935663" y="3465513"/>
          <p14:tracePt t="61828" x="5943600" y="3382963"/>
          <p14:tracePt t="61835" x="5972175" y="3319463"/>
          <p14:tracePt t="61845" x="5980113" y="3265488"/>
          <p14:tracePt t="61858" x="5980113" y="3219450"/>
          <p14:tracePt t="61861" x="5989638" y="3182938"/>
          <p14:tracePt t="61870" x="5989638" y="3155950"/>
          <p14:tracePt t="61877" x="5989638" y="3119438"/>
          <p14:tracePt t="61902" x="5989638" y="3109913"/>
          <p14:tracePt t="61924" x="5989638" y="3090863"/>
          <p14:tracePt t="62068" x="5989638" y="3109913"/>
          <p14:tracePt t="62077" x="6016625" y="3127375"/>
          <p14:tracePt t="62085" x="6089650" y="3136900"/>
          <p14:tracePt t="62093" x="6245225" y="3182938"/>
          <p14:tracePt t="62104" x="6408738" y="3200400"/>
          <p14:tracePt t="62109" x="6591300" y="3209925"/>
          <p14:tracePt t="62121" x="6737350" y="3209925"/>
          <p14:tracePt t="62123" x="6846888" y="3255963"/>
          <p14:tracePt t="62132" x="6956425" y="3273425"/>
          <p14:tracePt t="62139" x="7019925" y="3282950"/>
          <p14:tracePt t="62148" x="7073900" y="3282950"/>
          <p14:tracePt t="62155" x="7092950" y="3282950"/>
          <p14:tracePt t="62164" x="7119938" y="3282950"/>
          <p14:tracePt t="62188" x="7129463" y="3282950"/>
          <p14:tracePt t="62196" x="7129463" y="3273425"/>
          <p14:tracePt t="62204" x="7129463" y="3255963"/>
          <p14:tracePt t="62212" x="7119938" y="3246438"/>
          <p14:tracePt t="62219" x="7092950" y="3219450"/>
          <p14:tracePt t="62228" x="7073900" y="3209925"/>
          <p14:tracePt t="62235" x="7046913" y="3200400"/>
          <p14:tracePt t="62244" x="7019925" y="3192463"/>
          <p14:tracePt t="62252" x="7000875" y="3173413"/>
          <p14:tracePt t="62259" x="6973888" y="3163888"/>
          <p14:tracePt t="62284" x="6956425" y="3163888"/>
          <p14:tracePt t="62303" x="6946900" y="3155950"/>
          <p14:tracePt t="62389" x="6937375" y="3146425"/>
          <p14:tracePt t="62405" x="6929438" y="3127375"/>
          <p14:tracePt t="62413" x="6910388" y="3082925"/>
          <p14:tracePt t="62421" x="6892925" y="3063875"/>
          <p14:tracePt t="62427" x="6873875" y="3046413"/>
          <p14:tracePt t="62436" x="6846888" y="3017838"/>
          <p14:tracePt t="62613" x="6837363" y="3017838"/>
          <p14:tracePt t="62626" x="6827838" y="3036888"/>
          <p14:tracePt t="62632" x="6827838" y="3082925"/>
          <p14:tracePt t="62638" x="6800850" y="3127375"/>
          <p14:tracePt t="62644" x="6800850" y="3155950"/>
          <p14:tracePt t="62652" x="6791325" y="3209925"/>
          <p14:tracePt t="62660" x="6791325" y="3302000"/>
          <p14:tracePt t="62668" x="6791325" y="3375025"/>
          <p14:tracePt t="62676" x="6791325" y="3446463"/>
          <p14:tracePt t="62684" x="6791325" y="3538538"/>
          <p14:tracePt t="62692" x="6791325" y="3575050"/>
          <p14:tracePt t="62700" x="6791325" y="3629025"/>
          <p14:tracePt t="62707" x="6791325" y="3684588"/>
          <p14:tracePt t="62716" x="6791325" y="3721100"/>
          <p14:tracePt t="62724" x="6810375" y="3784600"/>
          <p14:tracePt t="62732" x="6810375" y="3840163"/>
          <p14:tracePt t="62741" x="6810375" y="3857625"/>
          <p14:tracePt t="62748" x="6819900" y="3875088"/>
          <p14:tracePt t="62756" x="6819900" y="3884613"/>
          <p14:tracePt t="62765" x="6819900" y="3894138"/>
          <p14:tracePt t="62772" x="6819900" y="3903663"/>
          <p14:tracePt t="62902" x="6837363" y="3884613"/>
          <p14:tracePt t="62909" x="6837363" y="3875088"/>
          <p14:tracePt t="62919" x="6846888" y="3840163"/>
          <p14:tracePt t="62924" x="6856413" y="3830638"/>
          <p14:tracePt t="62932" x="6864350" y="3784600"/>
          <p14:tracePt t="62941" x="6900863" y="3730625"/>
          <p14:tracePt t="62948" x="6937375" y="3665538"/>
          <p14:tracePt t="62956" x="6983413" y="3602038"/>
          <p14:tracePt t="62964" x="7029450" y="3556000"/>
          <p14:tracePt t="62971" x="7056438" y="3538538"/>
          <p14:tracePt t="62980" x="7092950" y="3502025"/>
          <p14:tracePt t="62987" x="7156450" y="3455988"/>
          <p14:tracePt t="62996" x="7192963" y="3419475"/>
          <p14:tracePt t="63004" x="7239000" y="3375025"/>
          <p14:tracePt t="63012" x="7265988" y="3338513"/>
          <p14:tracePt t="63019" x="7319963" y="3302000"/>
          <p14:tracePt t="63028" x="7348538" y="3273425"/>
          <p14:tracePt t="63035" x="7356475" y="3265488"/>
          <p14:tracePt t="63043" x="7375525" y="3246438"/>
          <p14:tracePt t="63051" x="7385050" y="3228975"/>
          <p14:tracePt t="63060" x="7385050" y="3219450"/>
          <p14:tracePt t="63067" x="7402513" y="3200400"/>
          <p14:tracePt t="63076" x="7402513" y="3192463"/>
          <p14:tracePt t="63084" x="7412038" y="3173413"/>
          <p14:tracePt t="63099" x="7421563" y="3173413"/>
          <p14:tracePt t="63164" x="7421563" y="3163888"/>
          <p14:tracePt t="63188" x="7421563" y="3173413"/>
          <p14:tracePt t="63196" x="7466013" y="3200400"/>
          <p14:tracePt t="63204" x="7466013" y="3219450"/>
          <p14:tracePt t="63213" x="7475538" y="3236913"/>
          <p14:tracePt t="63220" x="7512050" y="3302000"/>
          <p14:tracePt t="63229" x="7512050" y="3328988"/>
          <p14:tracePt t="63237" x="7512050" y="3346450"/>
          <p14:tracePt t="63245" x="7512050" y="3382963"/>
          <p14:tracePt t="63253" x="7512050" y="3402013"/>
          <p14:tracePt t="63261" x="7512050" y="3429000"/>
          <p14:tracePt t="63269" x="7512050" y="3446463"/>
          <p14:tracePt t="63277" x="7512050" y="3465513"/>
          <p14:tracePt t="63285" x="7512050" y="3482975"/>
          <p14:tracePt t="63293" x="7512050" y="3492500"/>
          <p14:tracePt t="63301" x="7512050" y="3519488"/>
          <p14:tracePt t="63309" x="7512050" y="3538538"/>
          <p14:tracePt t="63320" x="7512050" y="3565525"/>
          <p14:tracePt t="63325" x="7512050" y="3611563"/>
          <p14:tracePt t="63334" x="7512050" y="3621088"/>
          <p14:tracePt t="63344" x="7512050" y="3665538"/>
          <p14:tracePt t="63348" x="7512050" y="3694113"/>
          <p14:tracePt t="63356" x="7512050" y="3738563"/>
          <p14:tracePt t="63367" x="7512050" y="3757613"/>
          <p14:tracePt t="63373" x="7512050" y="3784600"/>
          <p14:tracePt t="63383" x="7512050" y="3803650"/>
          <p14:tracePt t="63390" x="7512050" y="3821113"/>
          <p14:tracePt t="63397" x="7512050" y="3848100"/>
          <p14:tracePt t="63413" x="7512050" y="3857625"/>
          <p14:tracePt t="63428" x="7512050" y="3867150"/>
          <p14:tracePt t="63558" x="7512050" y="3884613"/>
          <p14:tracePt t="63575" x="7502525" y="3903663"/>
          <p14:tracePt t="64039" x="7475538" y="3930650"/>
          <p14:tracePt t="64046" x="7448550" y="3967163"/>
          <p14:tracePt t="64053" x="7429500" y="4013200"/>
          <p14:tracePt t="64061" x="7392988" y="4057650"/>
          <p14:tracePt t="64068" x="7366000" y="4122738"/>
          <p14:tracePt t="64076" x="7339013" y="4159250"/>
          <p14:tracePt t="64084" x="7339013" y="4195763"/>
          <p14:tracePt t="64091" x="7319963" y="4232275"/>
          <p14:tracePt t="64109" x="7319963" y="4240213"/>
          <p14:tracePt t="64117" x="7302500" y="4259263"/>
          <p14:tracePt t="64133" x="7302500" y="4268788"/>
          <p14:tracePt t="64407" x="7292975" y="4276725"/>
          <p14:tracePt t="64414" x="7265988" y="4313238"/>
          <p14:tracePt t="64426" x="7229475" y="4332288"/>
          <p14:tracePt t="64429" x="7183438" y="4359275"/>
          <p14:tracePt t="64436" x="7156450" y="4376738"/>
          <p14:tracePt t="64444" x="7138988" y="4386263"/>
          <p14:tracePt t="64452" x="7110413" y="4395788"/>
          <p14:tracePt t="64460" x="7092950" y="4405313"/>
          <p14:tracePt t="64468" x="7073900" y="4422775"/>
          <p14:tracePt t="64476" x="7056438" y="4422775"/>
          <p14:tracePt t="64484" x="7046913" y="4432300"/>
          <p14:tracePt t="64492" x="7037388" y="4432300"/>
          <p14:tracePt t="64500" x="7019925" y="4432300"/>
          <p14:tracePt t="64509" x="7010400" y="4432300"/>
          <p14:tracePt t="64515" x="7000875" y="4432300"/>
          <p14:tracePt t="64532" x="6973888" y="4432300"/>
          <p14:tracePt t="64540" x="6929438" y="4432300"/>
          <p14:tracePt t="64548" x="6900863" y="4432300"/>
          <p14:tracePt t="64556" x="6856413" y="4441825"/>
          <p14:tracePt t="64564" x="6800850" y="4441825"/>
          <p14:tracePt t="64572" x="6737350" y="4468813"/>
          <p14:tracePt t="64581" x="6700838" y="4468813"/>
          <p14:tracePt t="64588" x="6645275" y="4468813"/>
          <p14:tracePt t="64596" x="6591300" y="4468813"/>
          <p14:tracePt t="64604" x="6537325" y="4468813"/>
          <p14:tracePt t="64612" x="6491288" y="4468813"/>
          <p14:tracePt t="64620" x="6464300" y="4478338"/>
          <p14:tracePt t="64627" x="6408738" y="4486275"/>
          <p14:tracePt t="64643" x="6391275" y="4486275"/>
          <p14:tracePt t="64660" x="6381750" y="4486275"/>
          <p14:tracePt t="64830" x="6362700" y="4495800"/>
          <p14:tracePt t="64837" x="6326188" y="4495800"/>
          <p14:tracePt t="64848" x="6262688" y="4522788"/>
          <p14:tracePt t="64851" x="6208713" y="4532313"/>
          <p14:tracePt t="64859" x="6162675" y="4532313"/>
          <p14:tracePt t="64867" x="6089650" y="4541838"/>
          <p14:tracePt t="64875" x="6016625" y="4541838"/>
          <p14:tracePt t="64884" x="5889625" y="4541838"/>
          <p14:tracePt t="64901" x="5688013" y="4541838"/>
          <p14:tracePt t="64908" x="5561013" y="4559300"/>
          <p14:tracePt t="64916" x="5470525" y="4559300"/>
          <p14:tracePt t="64925" x="5360988" y="4559300"/>
          <p14:tracePt t="64934" x="5287963" y="4559300"/>
          <p14:tracePt t="64944" x="5214938" y="4559300"/>
          <p14:tracePt t="64951" x="5151438" y="4559300"/>
          <p14:tracePt t="64958" x="5114925" y="4559300"/>
          <p14:tracePt t="64968" x="5068888" y="4559300"/>
          <p14:tracePt t="64984" x="5059363" y="4559300"/>
          <p14:tracePt t="65325" x="5049838" y="4568825"/>
          <p14:tracePt t="65332" x="5014913" y="4587875"/>
          <p14:tracePt t="65344" x="4968875" y="4595813"/>
          <p14:tracePt t="65349" x="4913313" y="4605338"/>
          <p14:tracePt t="65357" x="4876800" y="4605338"/>
          <p14:tracePt t="65367" x="4822825" y="4605338"/>
          <p14:tracePt t="65375" x="4803775" y="4605338"/>
          <p14:tracePt t="65382" x="4767263" y="4605338"/>
          <p14:tracePt t="65389" x="4722813" y="4605338"/>
          <p14:tracePt t="65395" x="4676775" y="4605338"/>
          <p14:tracePt t="65404" x="4640263" y="4605338"/>
          <p14:tracePt t="65411" x="4613275" y="4605338"/>
          <p14:tracePt t="65420" x="4594225" y="4605338"/>
          <p14:tracePt t="65429" x="4576763" y="4605338"/>
          <p14:tracePt t="65437" x="4557713" y="4605338"/>
          <p14:tracePt t="65445" x="4540250" y="4605338"/>
          <p14:tracePt t="65453" x="4521200" y="4605338"/>
          <p14:tracePt t="65461" x="4513263" y="4605338"/>
          <p14:tracePt t="65468" x="4476750" y="4605338"/>
          <p14:tracePt t="65477" x="4457700" y="4605338"/>
          <p14:tracePt t="65485" x="4430713" y="4595813"/>
          <p14:tracePt t="65493" x="4413250" y="4578350"/>
          <p14:tracePt t="65509" x="4384675" y="4568825"/>
          <p14:tracePt t="65517" x="4367213" y="4559300"/>
          <p14:tracePt t="65524" x="4340225" y="4541838"/>
          <p14:tracePt t="65534" x="4321175" y="4532313"/>
          <p14:tracePt t="65543" x="4303713" y="4522788"/>
          <p14:tracePt t="65550" x="4294188" y="4522788"/>
          <p14:tracePt t="65644" x="4294188" y="4514850"/>
          <p14:tracePt t="65652" x="4294188" y="4505325"/>
          <p14:tracePt t="65660" x="4294188" y="4495800"/>
          <p14:tracePt t="65692" x="4294188" y="4486275"/>
          <p14:tracePt t="65853" x="4284663" y="4486275"/>
          <p14:tracePt t="65861" x="4267200" y="4486275"/>
          <p14:tracePt t="65869" x="4238625" y="4486275"/>
          <p14:tracePt t="65886" x="4175125" y="4478338"/>
          <p14:tracePt t="65893" x="4148138" y="4459288"/>
          <p14:tracePt t="65900" x="4138613" y="4459288"/>
          <p14:tracePt t="65916" x="4138613" y="4449763"/>
          <p14:tracePt t="65934" x="4138613" y="4422775"/>
          <p14:tracePt t="65941" x="4138613" y="4395788"/>
          <p14:tracePt t="65950" x="4138613" y="4359275"/>
          <p14:tracePt t="65957" x="4138613" y="4349750"/>
          <p14:tracePt t="65967" x="4138613" y="4303713"/>
          <p14:tracePt t="65973" x="4138613" y="4268788"/>
          <p14:tracePt t="65983" x="4138613" y="4213225"/>
          <p14:tracePt t="65989" x="4138613" y="4176713"/>
          <p14:tracePt t="65997" x="4138613" y="4140200"/>
          <p14:tracePt t="66008" x="4138613" y="4094163"/>
          <p14:tracePt t="66012" x="4138613" y="4057650"/>
          <p14:tracePt t="66022" x="4148138" y="4013200"/>
          <p14:tracePt t="66029" x="4165600" y="3994150"/>
          <p14:tracePt t="66036" x="4194175" y="3940175"/>
          <p14:tracePt t="66046" x="4202113" y="3930650"/>
          <p14:tracePt t="66051" x="4221163" y="3903663"/>
          <p14:tracePt t="66059" x="4267200" y="3867150"/>
          <p14:tracePt t="66067" x="4303713" y="3840163"/>
          <p14:tracePt t="66076" x="4357688" y="3821113"/>
          <p14:tracePt t="66084" x="4448175" y="3811588"/>
          <p14:tracePt t="66091" x="4513263" y="3784600"/>
          <p14:tracePt t="66099" x="4622800" y="3775075"/>
          <p14:tracePt t="66107" x="4722813" y="3775075"/>
          <p14:tracePt t="66116" x="4832350" y="3775075"/>
          <p14:tracePt t="66123" x="4922838" y="3775075"/>
          <p14:tracePt t="66132" x="5014913" y="3775075"/>
          <p14:tracePt t="66139" x="5049838" y="3775075"/>
          <p14:tracePt t="66147" x="5086350" y="3794125"/>
          <p14:tracePt t="66156" x="5122863" y="3803650"/>
          <p14:tracePt t="66165" x="5132388" y="3811588"/>
          <p14:tracePt t="66183" x="5132388" y="3821113"/>
          <p14:tracePt t="66229" x="5132388" y="3830638"/>
          <p14:tracePt t="66237" x="5132388" y="3867150"/>
          <p14:tracePt t="66253" x="5141913" y="3948113"/>
          <p14:tracePt t="66260" x="5141913" y="3976688"/>
          <p14:tracePt t="66268" x="5151438" y="4021138"/>
          <p14:tracePt t="66276" x="5151438" y="4057650"/>
          <p14:tracePt t="66286" x="5178425" y="4094163"/>
          <p14:tracePt t="66294" x="5178425" y="4130675"/>
          <p14:tracePt t="66300" x="5178425" y="4176713"/>
          <p14:tracePt t="66309" x="5178425" y="4203700"/>
          <p14:tracePt t="66318" x="5178425" y="4232275"/>
          <p14:tracePt t="66327" x="5178425" y="4268788"/>
          <p14:tracePt t="66334" x="5159375" y="4313238"/>
          <p14:tracePt t="66341" x="5122863" y="4359275"/>
          <p14:tracePt t="66351" x="5105400" y="4395788"/>
          <p14:tracePt t="66356" x="5068888" y="4441825"/>
          <p14:tracePt t="66365" x="5068888" y="4449763"/>
          <p14:tracePt t="66372" x="5049838" y="4478338"/>
          <p14:tracePt t="66388" x="5032375" y="4505325"/>
          <p14:tracePt t="66404" x="5014913" y="4514850"/>
          <p14:tracePt t="66533" x="5032375" y="4532313"/>
          <p14:tracePt t="66541" x="5132388" y="4495800"/>
          <p14:tracePt t="66551" x="5260975" y="4495800"/>
          <p14:tracePt t="66557" x="5441950" y="4449763"/>
          <p14:tracePt t="66566" x="5624513" y="4449763"/>
          <p14:tracePt t="66572" x="5826125" y="4441825"/>
          <p14:tracePt t="66583" x="6007100" y="4441825"/>
          <p14:tracePt t="66588" x="6226175" y="4441825"/>
          <p14:tracePt t="66597" x="6391275" y="4441825"/>
          <p14:tracePt t="66604" x="6573838" y="4441825"/>
          <p14:tracePt t="66612" x="6681788" y="4441825"/>
          <p14:tracePt t="66620" x="6710363" y="4441825"/>
          <p14:tracePt t="66628" x="6727825" y="4432300"/>
          <p14:tracePt t="67280" x="6746875" y="4432300"/>
          <p14:tracePt t="68172" x="6800850" y="4432300"/>
          <p14:tracePt t="68180" x="6900863" y="4405313"/>
          <p14:tracePt t="68188" x="6956425" y="4376738"/>
          <p14:tracePt t="68196" x="7019925" y="4368800"/>
          <p14:tracePt t="68204" x="7065963" y="4340225"/>
          <p14:tracePt t="68212" x="7102475" y="4332288"/>
          <p14:tracePt t="68220" x="7119938" y="4332288"/>
          <p14:tracePt t="68237" x="7129463" y="4322763"/>
          <p14:tracePt t="68836" x="7129463" y="4349750"/>
          <p14:tracePt t="68845" x="7129463" y="4386263"/>
          <p14:tracePt t="68853" x="7129463" y="4413250"/>
          <p14:tracePt t="68861" x="7138988" y="4422775"/>
          <p14:tracePt t="68973" x="7192963" y="4413250"/>
          <p14:tracePt t="68983" x="7283450" y="4359275"/>
          <p14:tracePt t="68990" x="7348538" y="4349750"/>
          <p14:tracePt t="68998" x="7448550" y="4286250"/>
          <p14:tracePt t="69004" x="7539038" y="4259263"/>
          <p14:tracePt t="69012" x="7658100" y="4203700"/>
          <p14:tracePt t="69020" x="7831138" y="4130675"/>
          <p14:tracePt t="69029" x="7977188" y="4049713"/>
          <p14:tracePt t="69036" x="8150225" y="3976688"/>
          <p14:tracePt t="69045" x="8369300" y="3894138"/>
          <p14:tracePt t="69053" x="8615363" y="3775075"/>
          <p14:tracePt t="69061" x="8778875" y="3702050"/>
          <p14:tracePt t="69070" x="8980488" y="3621088"/>
          <p14:tracePt t="69077" x="9107488" y="35560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m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86000"/>
            <a:ext cx="3773488" cy="381000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7523" name="Picture 3" descr="w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188" y="2286000"/>
            <a:ext cx="3783012" cy="381000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7524" name="Rectangle 4"/>
          <p:cNvSpPr>
            <a:spLocks noGrp="1" noChangeArrowheads="1"/>
          </p:cNvSpPr>
          <p:nvPr>
            <p:ph type="title"/>
          </p:nvPr>
        </p:nvSpPr>
        <p:spPr/>
        <p:txBody>
          <a:bodyPr/>
          <a:lstStyle/>
          <a:p>
            <a:r>
              <a:rPr lang="en-US" altLang="ja-JP"/>
              <a:t>Topology for NoC: </a:t>
            </a:r>
            <a:r>
              <a:rPr lang="en-US" altLang="ja-JP" sz="2900"/>
              <a:t>  (2)</a:t>
            </a:r>
            <a:endParaRPr lang="en-US" altLang="ja-JP"/>
          </a:p>
        </p:txBody>
      </p:sp>
      <p:sp>
        <p:nvSpPr>
          <p:cNvPr id="107525" name="Text Box 5"/>
          <p:cNvSpPr txBox="1">
            <a:spLocks noChangeArrowheads="1"/>
          </p:cNvSpPr>
          <p:nvPr/>
        </p:nvSpPr>
        <p:spPr bwMode="auto">
          <a:xfrm>
            <a:off x="6119813" y="5784850"/>
            <a:ext cx="1728787" cy="422275"/>
          </a:xfrm>
          <a:prstGeom prst="rect">
            <a:avLst/>
          </a:prstGeom>
          <a:solidFill>
            <a:srgbClr val="FFFFFF"/>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Mesh-of-Tree</a:t>
            </a:r>
          </a:p>
        </p:txBody>
      </p:sp>
      <p:sp>
        <p:nvSpPr>
          <p:cNvPr id="107526" name="Text Box 6"/>
          <p:cNvSpPr txBox="1">
            <a:spLocks noChangeArrowheads="1"/>
          </p:cNvSpPr>
          <p:nvPr/>
        </p:nvSpPr>
        <p:spPr bwMode="auto">
          <a:xfrm>
            <a:off x="1184275" y="5784850"/>
            <a:ext cx="2320925" cy="422275"/>
          </a:xfrm>
          <a:prstGeom prst="rect">
            <a:avLst/>
          </a:prstGeom>
          <a:solidFill>
            <a:srgbClr val="FFFFFF"/>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WK-recursive (4,2)</a:t>
            </a:r>
          </a:p>
        </p:txBody>
      </p:sp>
      <p:sp>
        <p:nvSpPr>
          <p:cNvPr id="107527" name="Rectangle 7"/>
          <p:cNvSpPr>
            <a:spLocks noChangeArrowheads="1"/>
          </p:cNvSpPr>
          <p:nvPr/>
        </p:nvSpPr>
        <p:spPr bwMode="auto">
          <a:xfrm>
            <a:off x="3511550" y="6400800"/>
            <a:ext cx="228600" cy="228600"/>
          </a:xfrm>
          <a:prstGeom prst="rect">
            <a:avLst/>
          </a:prstGeom>
          <a:solidFill>
            <a:srgbClr val="FF0000"/>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7528" name="Oval 8"/>
          <p:cNvSpPr>
            <a:spLocks noChangeArrowheads="1"/>
          </p:cNvSpPr>
          <p:nvPr/>
        </p:nvSpPr>
        <p:spPr bwMode="auto">
          <a:xfrm>
            <a:off x="5032375" y="6400800"/>
            <a:ext cx="304800" cy="304800"/>
          </a:xfrm>
          <a:prstGeom prst="ellipse">
            <a:avLst/>
          </a:prstGeom>
          <a:solidFill>
            <a:srgbClr val="00FF00"/>
          </a:solidFill>
          <a:ln>
            <a:noFill/>
          </a:ln>
          <a:effectLst/>
          <a:extLst>
            <a:ext uri="{91240B29-F687-4F45-9708-019B960494DF}">
              <a14:hiddenLine xmlns:a14="http://schemas.microsoft.com/office/drawing/2010/main" w="254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7529" name="Text Box 9"/>
          <p:cNvSpPr txBox="1">
            <a:spLocks noChangeArrowheads="1"/>
          </p:cNvSpPr>
          <p:nvPr/>
        </p:nvSpPr>
        <p:spPr bwMode="auto">
          <a:xfrm>
            <a:off x="3760788" y="6324600"/>
            <a:ext cx="8429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router</a:t>
            </a:r>
          </a:p>
        </p:txBody>
      </p:sp>
      <p:sp>
        <p:nvSpPr>
          <p:cNvPr id="107530" name="Text Box 10"/>
          <p:cNvSpPr txBox="1">
            <a:spLocks noChangeArrowheads="1"/>
          </p:cNvSpPr>
          <p:nvPr/>
        </p:nvSpPr>
        <p:spPr bwMode="auto">
          <a:xfrm>
            <a:off x="5287963" y="6310313"/>
            <a:ext cx="11207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ja-JP" altLang="en-US" sz="2000">
                <a:solidFill>
                  <a:schemeClr val="tx2"/>
                </a:solidFill>
              </a:rPr>
              <a:t>計算コア</a:t>
            </a:r>
          </a:p>
        </p:txBody>
      </p:sp>
      <p:sp>
        <p:nvSpPr>
          <p:cNvPr id="107531" name="Rectangle 11"/>
          <p:cNvSpPr>
            <a:spLocks noChangeArrowheads="1"/>
          </p:cNvSpPr>
          <p:nvPr/>
        </p:nvSpPr>
        <p:spPr bwMode="auto">
          <a:xfrm>
            <a:off x="3276600" y="6248400"/>
            <a:ext cx="3276600" cy="533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107532" name="Rectangle 12"/>
          <p:cNvSpPr>
            <a:spLocks noGrp="1" noChangeArrowheads="1"/>
          </p:cNvSpPr>
          <p:nvPr>
            <p:ph type="body" sz="half" idx="1"/>
          </p:nvPr>
        </p:nvSpPr>
        <p:spPr>
          <a:xfrm>
            <a:off x="457200" y="1125538"/>
            <a:ext cx="3609975" cy="1039812"/>
          </a:xfrm>
          <a:noFill/>
          <a:ln/>
        </p:spPr>
        <p:txBody>
          <a:bodyPr/>
          <a:lstStyle/>
          <a:p>
            <a:pPr>
              <a:lnSpc>
                <a:spcPct val="90000"/>
              </a:lnSpc>
            </a:pPr>
            <a:r>
              <a:rPr lang="en-US" altLang="ja-JP" sz="2600"/>
              <a:t>WK-recursive (</a:t>
            </a:r>
            <a:r>
              <a:rPr lang="en-US" altLang="ja-JP" sz="2600" i="1"/>
              <a:t>d,k</a:t>
            </a:r>
            <a:r>
              <a:rPr lang="en-US" altLang="ja-JP" sz="2600"/>
              <a:t>)</a:t>
            </a:r>
          </a:p>
          <a:p>
            <a:pPr lvl="1">
              <a:lnSpc>
                <a:spcPct val="90000"/>
              </a:lnSpc>
            </a:pPr>
            <a:r>
              <a:rPr lang="en-US" altLang="ja-JP" sz="2200" i="1"/>
              <a:t>hierarchical network</a:t>
            </a:r>
            <a:endParaRPr lang="en-US" altLang="ja-JP" sz="2200"/>
          </a:p>
        </p:txBody>
      </p:sp>
      <p:sp>
        <p:nvSpPr>
          <p:cNvPr id="107533" name="Rectangle 13"/>
          <p:cNvSpPr>
            <a:spLocks noGrp="1" noChangeArrowheads="1"/>
          </p:cNvSpPr>
          <p:nvPr>
            <p:ph type="body" sz="half" idx="2"/>
          </p:nvPr>
        </p:nvSpPr>
        <p:spPr>
          <a:xfrm>
            <a:off x="4716463" y="1196975"/>
            <a:ext cx="4043362" cy="1039813"/>
          </a:xfrm>
          <a:noFill/>
          <a:ln/>
        </p:spPr>
        <p:txBody>
          <a:bodyPr/>
          <a:lstStyle/>
          <a:p>
            <a:pPr>
              <a:lnSpc>
                <a:spcPct val="90000"/>
              </a:lnSpc>
            </a:pPr>
            <a:r>
              <a:rPr lang="en-US" altLang="ja-JP" sz="2600"/>
              <a:t>Mesh-of-Tree</a:t>
            </a:r>
          </a:p>
          <a:p>
            <a:pPr lvl="1">
              <a:lnSpc>
                <a:spcPct val="90000"/>
              </a:lnSpc>
            </a:pPr>
            <a:r>
              <a:rPr lang="en-US" altLang="ja-JP" sz="2200"/>
              <a:t>Mesh + Tree</a:t>
            </a:r>
          </a:p>
        </p:txBody>
      </p:sp>
      <p:sp>
        <p:nvSpPr>
          <p:cNvPr id="107534" name="Text Box 14"/>
          <p:cNvSpPr txBox="1">
            <a:spLocks noChangeArrowheads="1"/>
          </p:cNvSpPr>
          <p:nvPr/>
        </p:nvSpPr>
        <p:spPr bwMode="auto">
          <a:xfrm>
            <a:off x="152400" y="6216650"/>
            <a:ext cx="1981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US" altLang="ja-JP" sz="1600">
                <a:solidFill>
                  <a:schemeClr val="tx2"/>
                </a:solidFill>
              </a:rPr>
              <a:t>[Vecchia, FCGS’88]</a:t>
            </a:r>
          </a:p>
        </p:txBody>
      </p:sp>
      <p:sp>
        <p:nvSpPr>
          <p:cNvPr id="107535" name="Text Box 15"/>
          <p:cNvSpPr txBox="1">
            <a:spLocks noChangeArrowheads="1"/>
          </p:cNvSpPr>
          <p:nvPr/>
        </p:nvSpPr>
        <p:spPr bwMode="auto">
          <a:xfrm>
            <a:off x="7391400" y="6248400"/>
            <a:ext cx="1752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US" altLang="ja-JP" sz="1600">
                <a:solidFill>
                  <a:schemeClr val="tx2"/>
                </a:solidFill>
              </a:rPr>
              <a:t>[Leighton, Math System theory’84]</a:t>
            </a:r>
          </a:p>
        </p:txBody>
      </p:sp>
      <p:sp>
        <p:nvSpPr>
          <p:cNvPr id="107536" name="Text Box 16"/>
          <p:cNvSpPr txBox="1">
            <a:spLocks noChangeArrowheads="1"/>
          </p:cNvSpPr>
          <p:nvPr/>
        </p:nvSpPr>
        <p:spPr bwMode="auto">
          <a:xfrm>
            <a:off x="152400" y="6477000"/>
            <a:ext cx="190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US" altLang="ja-JP" sz="1600">
                <a:solidFill>
                  <a:schemeClr val="tx2"/>
                </a:solidFill>
              </a:rPr>
              <a:t>[Rahmati, ICCD’06]</a:t>
            </a:r>
          </a:p>
        </p:txBody>
      </p:sp>
      <p:pic>
        <p:nvPicPr>
          <p:cNvPr id="2" name="オーディオ 1">
            <a:hlinkClick r:id="" action="ppaction://media"/>
            <a:extLst>
              <a:ext uri="{FF2B5EF4-FFF2-40B4-BE49-F238E27FC236}">
                <a16:creationId xmlns:a16="http://schemas.microsoft.com/office/drawing/2014/main" id="{65A4346B-28C2-406B-8943-1BF4891D51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98"/>
    </mc:Choice>
    <mc:Fallback xmlns="">
      <p:transition spd="slow" advTm="3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5" x="8588375" y="3402013"/>
          <p14:tracePt t="570" x="8323263" y="3402013"/>
          <p14:tracePt t="579" x="8159750" y="3402013"/>
          <p14:tracePt t="585" x="8031163" y="3402013"/>
          <p14:tracePt t="597" x="7950200" y="3375025"/>
          <p14:tracePt t="601" x="7921625" y="3365500"/>
          <p14:tracePt t="650" x="7921625" y="3355975"/>
          <p14:tracePt t="658" x="7921625" y="3346450"/>
          <p14:tracePt t="665" x="7913688" y="3328988"/>
          <p14:tracePt t="690" x="7913688" y="3309938"/>
          <p14:tracePt t="698" x="7913688" y="3302000"/>
          <p14:tracePt t="706" x="7904163" y="3282950"/>
          <p14:tracePt t="714" x="7894638" y="3265488"/>
          <p14:tracePt t="722" x="7877175" y="3236913"/>
          <p14:tracePt t="736" x="7867650" y="3209925"/>
          <p14:tracePt t="749" x="7850188" y="3182938"/>
          <p14:tracePt t="754" x="7813675" y="3155950"/>
          <p14:tracePt t="764" x="7794625" y="3136900"/>
          <p14:tracePt t="770" x="7748588" y="3090863"/>
          <p14:tracePt t="781" x="7731125" y="3073400"/>
          <p14:tracePt t="786" x="7667625" y="3036888"/>
          <p14:tracePt t="798" x="7621588" y="3000375"/>
          <p14:tracePt t="802" x="7575550" y="2973388"/>
          <p14:tracePt t="813" x="7531100" y="2954338"/>
          <p14:tracePt t="816" x="7512050" y="2946400"/>
          <p14:tracePt t="825" x="7485063" y="2927350"/>
          <p14:tracePt t="915" x="7475538" y="2917825"/>
          <p14:tracePt t="921" x="7475538" y="2881313"/>
          <p14:tracePt t="929" x="7475538" y="2854325"/>
          <p14:tracePt t="936" x="7475538" y="2844800"/>
          <p14:tracePt t="946" x="7475538" y="2827338"/>
          <p14:tracePt t="952" x="7485063" y="2808288"/>
          <p14:tracePt t="962" x="7494588" y="2790825"/>
          <p14:tracePt t="968" x="7502525" y="2781300"/>
          <p14:tracePt t="977" x="7512050" y="2771775"/>
          <p14:tracePt t="985" x="7521575" y="2754313"/>
          <p14:tracePt t="995" x="7521575" y="2744788"/>
          <p14:tracePt t="1000" x="7531100" y="2744788"/>
          <p14:tracePt t="1008" x="7558088" y="2735263"/>
          <p14:tracePt t="1017" x="7575550" y="2708275"/>
          <p14:tracePt t="1025" x="7585075" y="2690813"/>
          <p14:tracePt t="1033" x="7612063" y="2654300"/>
          <p14:tracePt t="1041" x="7639050" y="2617788"/>
          <p14:tracePt t="1049" x="7648575" y="2589213"/>
          <p14:tracePt t="1058" x="7685088" y="2544763"/>
          <p14:tracePt t="1067" x="7694613" y="2498725"/>
          <p14:tracePt t="1074" x="7731125" y="2452688"/>
          <p14:tracePt t="1083" x="7731125" y="2425700"/>
          <p14:tracePt t="1090" x="7748588" y="2408238"/>
          <p14:tracePt t="1098" x="7758113" y="2371725"/>
          <p14:tracePt t="1106" x="7758113" y="2362200"/>
          <p14:tracePt t="1113" x="7777163" y="2335213"/>
          <p14:tracePt t="1138" x="7785100" y="2325688"/>
          <p14:tracePt t="1258" x="7785100" y="2316163"/>
          <p14:tracePt t="1266" x="7785100" y="2306638"/>
          <p14:tracePt t="1274" x="7785100" y="2289175"/>
          <p14:tracePt t="1282" x="7785100" y="2270125"/>
          <p14:tracePt t="1290" x="7785100" y="2252663"/>
          <p14:tracePt t="1298" x="7785100" y="2243138"/>
          <p14:tracePt t="1306" x="7785100" y="2233613"/>
          <p14:tracePt t="1313" x="7785100" y="2225675"/>
          <p14:tracePt t="1322" x="7785100" y="2216150"/>
          <p14:tracePt t="1420" x="7785100" y="2189163"/>
          <p14:tracePt t="1426" x="7785100" y="2160588"/>
          <p14:tracePt t="1438" x="7785100" y="2116138"/>
          <p14:tracePt t="1450" x="7785100" y="2052638"/>
          <p14:tracePt t="1457" x="7785100" y="2024063"/>
          <p14:tracePt t="1465" x="7785100" y="1979613"/>
          <p14:tracePt t="1473" x="7777163" y="1924050"/>
          <p14:tracePt t="1481" x="7767638" y="1897063"/>
          <p14:tracePt t="1489" x="7767638" y="1878013"/>
          <p14:tracePt t="1498" x="7767638" y="1833563"/>
          <p14:tracePt t="1505" x="7758113" y="1804988"/>
          <p14:tracePt t="1513" x="7758113" y="1760538"/>
          <p14:tracePt t="1521" x="7758113" y="1724025"/>
          <p14:tracePt t="1530" x="7758113" y="1704975"/>
          <p14:tracePt t="1537" x="7758113" y="1677988"/>
          <p14:tracePt t="1548" x="7758113" y="1660525"/>
          <p14:tracePt t="1552" x="7748588" y="1614488"/>
          <p14:tracePt t="1563" x="7740650" y="1604963"/>
          <p14:tracePt t="1569" x="7740650" y="1587500"/>
          <p14:tracePt t="1593" x="7740650" y="1568450"/>
          <p14:tracePt t="1602" x="7740650" y="1550988"/>
          <p14:tracePt t="1618" x="7740650" y="1541463"/>
          <p14:tracePt t="1626" x="7740650" y="1531938"/>
          <p14:tracePt t="1634" x="7740650" y="1522413"/>
          <p14:tracePt t="1642" x="7740650" y="1504950"/>
          <p14:tracePt t="1651" x="7740650" y="1495425"/>
          <p14:tracePt t="1665" x="7740650" y="1485900"/>
          <p14:tracePt t="1681" x="7740650" y="1468438"/>
          <p14:tracePt t="1713" x="7740650" y="1458913"/>
          <p14:tracePt t="1834" x="7731125" y="1449388"/>
          <p14:tracePt t="1842" x="7731125" y="1441450"/>
          <p14:tracePt t="1851" x="7731125" y="1422400"/>
          <p14:tracePt t="1856" x="7721600" y="1395413"/>
          <p14:tracePt t="1865" x="7712075" y="1358900"/>
          <p14:tracePt t="1872" x="7675563" y="1339850"/>
          <p14:tracePt t="1881" x="7639050" y="1312863"/>
          <p14:tracePt t="1888" x="7575550" y="1295400"/>
          <p14:tracePt t="1897" x="7512050" y="1276350"/>
          <p14:tracePt t="1905" x="7466013" y="1239838"/>
          <p14:tracePt t="1912" x="7448550" y="1231900"/>
          <p14:tracePt t="1921" x="7402513" y="1212850"/>
          <p14:tracePt t="1929" x="7392988" y="1203325"/>
          <p14:tracePt t="2291" x="7392988" y="1239838"/>
          <p14:tracePt t="2298" x="7392988" y="1258888"/>
          <p14:tracePt t="2314" x="7392988" y="1276350"/>
          <p14:tracePt t="2322" x="7392988" y="1285875"/>
          <p14:tracePt t="3138" x="7392988" y="1303338"/>
          <p14:tracePt t="3147" x="7356475" y="1331913"/>
          <p14:tracePt t="3154" x="7348538" y="1339850"/>
          <p14:tracePt t="3166" x="7329488" y="1349375"/>
          <p14:tracePt t="8880" x="7229475" y="1412875"/>
          <p14:tracePt t="8890" x="7146925" y="1485900"/>
          <p14:tracePt t="8896" x="7065963" y="1541463"/>
          <p14:tracePt t="8905" x="6964363" y="1568450"/>
          <p14:tracePt t="8912" x="6883400" y="1624013"/>
          <p14:tracePt t="8921" x="6800850" y="1660525"/>
          <p14:tracePt t="8928" x="6764338" y="1668463"/>
          <p14:tracePt t="8937" x="6700838" y="1697038"/>
          <p14:tracePt t="8946" x="6673850" y="1714500"/>
          <p14:tracePt t="8953" x="6637338" y="1724025"/>
          <p14:tracePt t="8961" x="6600825" y="1724025"/>
          <p14:tracePt t="8969" x="6573838" y="1724025"/>
          <p14:tracePt t="9026" x="6564313" y="1724025"/>
          <p14:tracePt t="9040" x="6554788" y="1724025"/>
          <p14:tracePt t="9049" x="6545263" y="1724025"/>
          <p14:tracePt t="9170" x="6527800" y="1724025"/>
          <p14:tracePt t="9331" x="6508750" y="1724025"/>
          <p14:tracePt t="9338" x="6481763" y="1724025"/>
          <p14:tracePt t="9346" x="6454775" y="1724025"/>
          <p14:tracePt t="9354" x="6427788" y="1741488"/>
          <p14:tracePt t="9363" x="6381750" y="1751013"/>
          <p14:tracePt t="9370" x="6335713" y="1768475"/>
          <p14:tracePt t="9380" x="6308725" y="1768475"/>
          <p14:tracePt t="9386" x="6262688" y="1768475"/>
          <p14:tracePt t="9396" x="6226175" y="1768475"/>
          <p14:tracePt t="9401" x="6199188" y="1778000"/>
          <p14:tracePt t="9410" x="6145213" y="1778000"/>
          <p14:tracePt t="9417" x="6080125" y="1797050"/>
          <p14:tracePt t="9425" x="6026150" y="1797050"/>
          <p14:tracePt t="9433" x="5962650" y="1804988"/>
          <p14:tracePt t="9442" x="5907088" y="1833563"/>
          <p14:tracePt t="9449" x="5843588" y="1833563"/>
          <p14:tracePt t="9459" x="5789613" y="1841500"/>
          <p14:tracePt t="9464" x="5724525" y="1851025"/>
          <p14:tracePt t="9472" x="5670550" y="1851025"/>
          <p14:tracePt t="9481" x="5616575" y="1860550"/>
          <p14:tracePt t="9489" x="5534025" y="1887538"/>
          <p14:tracePt t="9496" x="5487988" y="1906588"/>
          <p14:tracePt t="9505" x="5434013" y="1906588"/>
          <p14:tracePt t="9512" x="5397500" y="1914525"/>
          <p14:tracePt t="9520" x="5351463" y="1924050"/>
          <p14:tracePt t="9529" x="5324475" y="1933575"/>
          <p14:tracePt t="9538" x="5305425" y="1943100"/>
          <p14:tracePt t="9547" x="5297488" y="1943100"/>
          <p14:tracePt t="9554" x="5268913" y="1943100"/>
          <p14:tracePt t="9563" x="5260975" y="1943100"/>
          <p14:tracePt t="9569" x="5241925" y="1943100"/>
          <p14:tracePt t="9580" x="5224463" y="1943100"/>
          <p14:tracePt t="9585" x="5205413" y="1943100"/>
          <p14:tracePt t="9595" x="5178425" y="1943100"/>
          <p14:tracePt t="9609" x="5168900" y="1943100"/>
          <p14:tracePt t="10282" x="5168900" y="1933575"/>
          <p14:tracePt t="10293" x="5178425" y="1924050"/>
          <p14:tracePt t="10299" x="5195888" y="1924050"/>
          <p14:tracePt t="10306" x="5214938" y="1906588"/>
          <p14:tracePt t="10531" x="5224463" y="1906588"/>
          <p14:tracePt t="10538" x="5241925" y="1906588"/>
          <p14:tracePt t="10554" x="5251450" y="1906588"/>
          <p14:tracePt t="10561" x="5260975" y="1906588"/>
          <p14:tracePt t="10579" x="5268913" y="1906588"/>
          <p14:tracePt t="10626" x="5268913" y="1914525"/>
          <p14:tracePt t="10642" x="5268913" y="1933575"/>
          <p14:tracePt t="10666" x="5268913" y="1943100"/>
          <p14:tracePt t="10682" x="5268913" y="1951038"/>
          <p14:tracePt t="10692" x="5268913" y="1970088"/>
          <p14:tracePt t="10698" x="5268913" y="1979613"/>
          <p14:tracePt t="10713" x="5268913" y="1987550"/>
          <p14:tracePt t="10770" x="5268913" y="1997075"/>
          <p14:tracePt t="10779" x="5268913" y="2006600"/>
          <p14:tracePt t="10786" x="5268913" y="2016125"/>
          <p14:tracePt t="10810" x="5268913" y="2024063"/>
          <p14:tracePt t="11170" x="5268913" y="2052638"/>
          <p14:tracePt t="11181" x="5297488" y="2097088"/>
          <p14:tracePt t="11184" x="5305425" y="2116138"/>
          <p14:tracePt t="11193" x="5324475" y="2133600"/>
          <p14:tracePt t="11200" x="5351463" y="2160588"/>
          <p14:tracePt t="11208" x="5387975" y="2189163"/>
          <p14:tracePt t="11216" x="5414963" y="2216150"/>
          <p14:tracePt t="11225" x="5451475" y="2233613"/>
          <p14:tracePt t="11233" x="5470525" y="2243138"/>
          <p14:tracePt t="11241" x="5524500" y="2279650"/>
          <p14:tracePt t="11249" x="5551488" y="2289175"/>
          <p14:tracePt t="11257" x="5588000" y="2298700"/>
          <p14:tracePt t="11265" x="5616575" y="2298700"/>
          <p14:tracePt t="11273" x="5624513" y="2306638"/>
          <p14:tracePt t="11281" x="5634038" y="2316163"/>
          <p14:tracePt t="11289" x="5634038" y="2325688"/>
          <p14:tracePt t="12043" x="5643563" y="2325688"/>
          <p14:tracePt t="12211" x="5643563" y="2316163"/>
          <p14:tracePt t="12698" x="5643563" y="2289175"/>
          <p14:tracePt t="12722" x="5643563" y="2279650"/>
          <p14:tracePt t="17690" x="5624513" y="2289175"/>
          <p14:tracePt t="17698" x="5597525" y="2335213"/>
          <p14:tracePt t="17706" x="5543550" y="2379663"/>
          <p14:tracePt t="17715" x="5524500" y="2408238"/>
          <p14:tracePt t="17730" x="5478463" y="2471738"/>
          <p14:tracePt t="17738" x="5461000" y="2489200"/>
          <p14:tracePt t="17746" x="5451475" y="2498725"/>
          <p14:tracePt t="17754" x="5451475" y="2508250"/>
          <p14:tracePt t="17906" x="5397500" y="2544763"/>
          <p14:tracePt t="17914" x="5378450" y="2562225"/>
          <p14:tracePt t="17924" x="5324475" y="2571750"/>
          <p14:tracePt t="17928" x="5260975" y="2608263"/>
          <p14:tracePt t="17936" x="5214938" y="2625725"/>
          <p14:tracePt t="17945" x="5168900" y="2644775"/>
          <p14:tracePt t="17952" x="5151438" y="2662238"/>
          <p14:tracePt t="17962" x="5122863" y="2671763"/>
          <p14:tracePt t="17970" x="5095875" y="2681288"/>
          <p14:tracePt t="17978" x="5086350" y="2681288"/>
          <p14:tracePt t="17984" x="5078413" y="2681288"/>
          <p14:tracePt t="17994" x="5059363" y="2690813"/>
          <p14:tracePt t="18009" x="5049838" y="2698750"/>
          <p14:tracePt t="18124" x="5041900" y="2698750"/>
          <p14:tracePt t="18128" x="5014913" y="2698750"/>
          <p14:tracePt t="18139" x="4978400" y="2698750"/>
          <p14:tracePt t="18145" x="4932363" y="2698750"/>
          <p14:tracePt t="18154" x="4876800" y="2708275"/>
          <p14:tracePt t="18164" x="4822825" y="2708275"/>
          <p14:tracePt t="18170" x="4776788" y="2717800"/>
          <p14:tracePt t="18179" x="4749800" y="2717800"/>
          <p14:tracePt t="18186" x="4713288" y="2717800"/>
          <p14:tracePt t="18196" x="4676775" y="2727325"/>
          <p14:tracePt t="18202" x="4659313" y="2727325"/>
          <p14:tracePt t="18212" x="4630738" y="2727325"/>
          <p14:tracePt t="18218" x="4622800" y="2727325"/>
          <p14:tracePt t="18297" x="4613275" y="2727325"/>
          <p14:tracePt t="18330" x="4603750" y="2727325"/>
          <p14:tracePt t="18338" x="4567238" y="2744788"/>
          <p14:tracePt t="18346" x="4540250" y="2744788"/>
          <p14:tracePt t="18354" x="4513263" y="2744788"/>
          <p14:tracePt t="18363" x="4484688" y="2744788"/>
          <p14:tracePt t="18370" x="4440238" y="2763838"/>
          <p14:tracePt t="18378" x="4421188" y="2763838"/>
          <p14:tracePt t="18386" x="4384675" y="2771775"/>
          <p14:tracePt t="18396" x="4367213" y="2771775"/>
          <p14:tracePt t="18402" x="4348163" y="2771775"/>
          <p14:tracePt t="18413" x="4321175" y="2771775"/>
          <p14:tracePt t="18418" x="4284663" y="2781300"/>
          <p14:tracePt t="18429" x="4267200" y="2781300"/>
          <p14:tracePt t="18434" x="4238625" y="2781300"/>
          <p14:tracePt t="18442" x="4221163" y="2800350"/>
          <p14:tracePt t="18450" x="4194175" y="2800350"/>
          <p14:tracePt t="18459" x="4148138" y="2800350"/>
          <p14:tracePt t="18465" x="4129088" y="2808288"/>
          <p14:tracePt t="18475" x="4102100" y="2808288"/>
          <p14:tracePt t="18481" x="4094163" y="2808288"/>
          <p14:tracePt t="18490" x="4075113" y="2808288"/>
          <p14:tracePt t="18497" x="4048125" y="2808288"/>
          <p14:tracePt t="18507" x="4038600" y="2817813"/>
          <p14:tracePt t="18569" x="4029075" y="2817813"/>
          <p14:tracePt t="18577" x="4021138" y="2817813"/>
          <p14:tracePt t="18594" x="4011613" y="2817813"/>
          <p14:tracePt t="18600" x="4002088" y="2817813"/>
          <p14:tracePt t="18608" x="3975100" y="2817813"/>
          <p14:tracePt t="18618" x="3965575" y="2817813"/>
          <p14:tracePt t="18626" x="3948113" y="2817813"/>
          <p14:tracePt t="18634" x="3929063" y="2817813"/>
          <p14:tracePt t="18650" x="3919538" y="2817813"/>
          <p14:tracePt t="18659" x="3911600" y="2817813"/>
          <p14:tracePt t="18666" x="3892550" y="2817813"/>
          <p14:tracePt t="18679" x="3883025" y="2817813"/>
          <p14:tracePt t="18692" x="3875088" y="2817813"/>
          <p14:tracePt t="18696" x="3846513" y="2817813"/>
          <p14:tracePt t="18705" x="3829050" y="2817813"/>
          <p14:tracePt t="18712" x="3819525" y="2800350"/>
          <p14:tracePt t="18722" x="3802063" y="2790825"/>
          <p14:tracePt t="18728" x="3802063" y="2781300"/>
          <p14:tracePt t="18736" x="3756025" y="2763838"/>
          <p14:tracePt t="18744" x="3738563" y="2754313"/>
          <p14:tracePt t="18752" x="3709988" y="2744788"/>
          <p14:tracePt t="18760" x="3683000" y="2717800"/>
          <p14:tracePt t="18769" x="3646488" y="2698750"/>
          <p14:tracePt t="18778" x="3619500" y="2690813"/>
          <p14:tracePt t="18785" x="3556000" y="2654300"/>
          <p14:tracePt t="18794" x="3500438" y="2625725"/>
          <p14:tracePt t="18801" x="3436938" y="2589213"/>
          <p14:tracePt t="18809" x="3354388" y="2554288"/>
          <p14:tracePt t="18816" x="3290888" y="2525713"/>
          <p14:tracePt t="18825" x="3208338" y="2489200"/>
          <p14:tracePt t="18832" x="3127375" y="2435225"/>
          <p14:tracePt t="18841" x="3044825" y="2389188"/>
          <p14:tracePt t="18849" x="2998788" y="2371725"/>
          <p14:tracePt t="18857" x="2917825" y="2316163"/>
          <p14:tracePt t="18865" x="2817813" y="2262188"/>
          <p14:tracePt t="18872" x="2744788" y="2216150"/>
          <p14:tracePt t="18880" x="2679700" y="2179638"/>
          <p14:tracePt t="18890" x="2598738" y="2125663"/>
          <p14:tracePt t="18896" x="2552700" y="2097088"/>
          <p14:tracePt t="18906" x="2489200" y="2079625"/>
          <p14:tracePt t="18915" x="2452688" y="2043113"/>
          <p14:tracePt t="18923" x="2425700" y="2033588"/>
          <p14:tracePt t="18928" x="2379663" y="1997075"/>
          <p14:tracePt t="18936" x="2360613" y="1987550"/>
          <p14:tracePt t="18944" x="2343150" y="1979613"/>
          <p14:tracePt t="18952" x="2297113" y="1960563"/>
          <p14:tracePt t="18961" x="2279650" y="1951038"/>
          <p14:tracePt t="18968" x="2270125" y="1943100"/>
          <p14:tracePt t="18977" x="2243138" y="1943100"/>
          <p14:tracePt t="18984" x="2224088" y="1933575"/>
          <p14:tracePt t="18993" x="2187575" y="1914525"/>
          <p14:tracePt t="19001" x="2170113" y="1914525"/>
          <p14:tracePt t="19010" x="2143125" y="1914525"/>
          <p14:tracePt t="19017" x="2097088" y="1906588"/>
          <p14:tracePt t="19024" x="2070100" y="1906588"/>
          <p14:tracePt t="19032" x="2024063" y="1906588"/>
          <p14:tracePt t="19040" x="1987550" y="1906588"/>
          <p14:tracePt t="19049" x="1941513" y="1906588"/>
          <p14:tracePt t="19057" x="1914525" y="1906588"/>
          <p14:tracePt t="19065" x="1878013" y="1906588"/>
          <p14:tracePt t="19074" x="1831975" y="1887538"/>
          <p14:tracePt t="19091" x="1824038" y="1887538"/>
          <p14:tracePt t="19096" x="1814513" y="1887538"/>
          <p14:tracePt t="19113" x="1795463" y="1878013"/>
          <p14:tracePt t="19129" x="1778000" y="1878013"/>
          <p14:tracePt t="19146" x="1751013" y="1878013"/>
          <p14:tracePt t="19154" x="1714500" y="1870075"/>
          <p14:tracePt t="19164" x="1685925" y="1860550"/>
          <p14:tracePt t="19170" x="1649413" y="1860550"/>
          <p14:tracePt t="19179" x="1576388" y="1851025"/>
          <p14:tracePt t="19186" x="1531938" y="1851025"/>
          <p14:tracePt t="19196" x="1476375" y="1851025"/>
          <p14:tracePt t="19202" x="1422400" y="1851025"/>
          <p14:tracePt t="19212" x="1366838" y="1851025"/>
          <p14:tracePt t="19218" x="1330325" y="1851025"/>
          <p14:tracePt t="19224" x="1293813" y="1841500"/>
          <p14:tracePt t="19232" x="1266825" y="1841500"/>
          <p14:tracePt t="19240" x="1258888" y="1841500"/>
          <p14:tracePt t="19248" x="1239838" y="1833563"/>
          <p14:tracePt t="19307" x="1239838" y="1814513"/>
          <p14:tracePt t="19314" x="1239838" y="1804988"/>
          <p14:tracePt t="19324" x="1222375" y="1778000"/>
          <p14:tracePt t="19336" x="1222375" y="1768475"/>
          <p14:tracePt t="19344" x="1222375" y="1760538"/>
          <p14:tracePt t="19361" x="1222375" y="1741488"/>
          <p14:tracePt t="19369" x="1212850" y="1724025"/>
          <p14:tracePt t="19410" x="1212850" y="1714500"/>
          <p14:tracePt t="19418" x="1212850" y="1704975"/>
          <p14:tracePt t="19426" x="1212850" y="1697038"/>
          <p14:tracePt t="19434" x="1222375" y="1687513"/>
          <p14:tracePt t="19442" x="1239838" y="1668463"/>
          <p14:tracePt t="19450" x="1266825" y="1641475"/>
          <p14:tracePt t="19459" x="1312863" y="1624013"/>
          <p14:tracePt t="19466" x="1358900" y="1604963"/>
          <p14:tracePt t="19475" x="1385888" y="1577975"/>
          <p14:tracePt t="19480" x="1431925" y="1568450"/>
          <p14:tracePt t="19488" x="1476375" y="1558925"/>
          <p14:tracePt t="19496" x="1504950" y="1531938"/>
          <p14:tracePt t="19506" x="1512888" y="1531938"/>
          <p14:tracePt t="19513" x="1522413" y="1522413"/>
          <p14:tracePt t="19522" x="1541463" y="1522413"/>
          <p14:tracePt t="19528" x="1568450" y="1504950"/>
          <p14:tracePt t="19553" x="1576388" y="1504950"/>
          <p14:tracePt t="19677" x="1604963" y="1504950"/>
          <p14:tracePt t="19682" x="1622425" y="1504950"/>
          <p14:tracePt t="19693" x="1649413" y="1504950"/>
          <p14:tracePt t="19696" x="1677988" y="1514475"/>
          <p14:tracePt t="19705" x="1731963" y="1514475"/>
          <p14:tracePt t="19712" x="1795463" y="1531938"/>
          <p14:tracePt t="19721" x="1851025" y="1531938"/>
          <p14:tracePt t="19728" x="1941513" y="1531938"/>
          <p14:tracePt t="19737" x="1997075" y="1531938"/>
          <p14:tracePt t="19744" x="2078038" y="1531938"/>
          <p14:tracePt t="19753" x="2133600" y="1531938"/>
          <p14:tracePt t="19761" x="2170113" y="1531938"/>
          <p14:tracePt t="19769" x="2206625" y="1522413"/>
          <p14:tracePt t="19777" x="2243138" y="1514475"/>
          <p14:tracePt t="19785" x="2260600" y="1495425"/>
          <p14:tracePt t="19794" x="2279650" y="1485900"/>
          <p14:tracePt t="19875" x="2287588" y="1485900"/>
          <p14:tracePt t="19880" x="2324100" y="1477963"/>
          <p14:tracePt t="19890" x="2370138" y="1458913"/>
          <p14:tracePt t="19896" x="2397125" y="1458913"/>
          <p14:tracePt t="19907" x="2443163" y="1458913"/>
          <p14:tracePt t="19915" x="2498725" y="1441450"/>
          <p14:tracePt t="19926" x="2552700" y="1441450"/>
          <p14:tracePt t="19929" x="2616200" y="1431925"/>
          <p14:tracePt t="19936" x="2671763" y="1431925"/>
          <p14:tracePt t="19945" x="2725738" y="1431925"/>
          <p14:tracePt t="19953" x="2752725" y="1431925"/>
          <p14:tracePt t="19961" x="2762250" y="1422400"/>
          <p14:tracePt t="19968" x="2781300" y="1422400"/>
          <p14:tracePt t="19985" x="2798763" y="1422400"/>
          <p14:tracePt t="20315" x="2808288" y="1422400"/>
          <p14:tracePt t="20328" x="2808288" y="1449388"/>
          <p14:tracePt t="20330" x="2798763" y="1477963"/>
          <p14:tracePt t="20338" x="2781300" y="1514475"/>
          <p14:tracePt t="20346" x="2752725" y="1550988"/>
          <p14:tracePt t="20353" x="2725738" y="1595438"/>
          <p14:tracePt t="20361" x="2698750" y="1641475"/>
          <p14:tracePt t="20369" x="2671763" y="1687513"/>
          <p14:tracePt t="20377" x="2652713" y="1731963"/>
          <p14:tracePt t="20385" x="2643188" y="1751013"/>
          <p14:tracePt t="20394" x="2616200" y="1778000"/>
          <p14:tracePt t="20401" x="2606675" y="1797050"/>
          <p14:tracePt t="20411" x="2598738" y="1804988"/>
          <p14:tracePt t="20601" x="2598738" y="1814513"/>
          <p14:tracePt t="21041" x="2598738" y="1824038"/>
          <p14:tracePt t="21315" x="2606675" y="1833563"/>
          <p14:tracePt t="21326" x="2606675" y="1841500"/>
          <p14:tracePt t="21329" x="2606675" y="1851025"/>
          <p14:tracePt t="21345" x="2606675" y="1870075"/>
          <p14:tracePt t="21353" x="2598738" y="1906588"/>
          <p14:tracePt t="21360" x="2562225" y="1933575"/>
          <p14:tracePt t="21369" x="2562225" y="1943100"/>
          <p14:tracePt t="21377" x="2552700" y="1970088"/>
          <p14:tracePt t="21384" x="2533650" y="1987550"/>
          <p14:tracePt t="21393" x="2525713" y="2016125"/>
          <p14:tracePt t="21401" x="2516188" y="2033588"/>
          <p14:tracePt t="21411" x="2498725" y="2052638"/>
          <p14:tracePt t="21418" x="2498725" y="2060575"/>
          <p14:tracePt t="21424" x="2498725" y="2070100"/>
          <p14:tracePt t="21432" x="2489200" y="2079625"/>
          <p14:tracePt t="21473" x="2489200" y="2089150"/>
          <p14:tracePt t="21498" x="2489200" y="2106613"/>
          <p14:tracePt t="21514" x="2479675" y="2125663"/>
          <p14:tracePt t="21537" x="2479675" y="2133600"/>
          <p14:tracePt t="21553" x="2470150" y="2133600"/>
          <p14:tracePt t="21560" x="2462213" y="2133600"/>
          <p14:tracePt t="21577" x="2443163" y="2152650"/>
          <p14:tracePt t="21592" x="2433638" y="2160588"/>
          <p14:tracePt t="21601" x="2425700" y="2160588"/>
          <p14:tracePt t="21609" x="2416175" y="2170113"/>
          <p14:tracePt t="21626" x="2406650" y="2179638"/>
          <p14:tracePt t="21633" x="2397125" y="2189163"/>
          <p14:tracePt t="21640" x="2370138" y="2206625"/>
          <p14:tracePt t="21648" x="2370138" y="2216150"/>
          <p14:tracePt t="21656" x="2360613" y="2225675"/>
          <p14:tracePt t="21664" x="2343150" y="2243138"/>
          <p14:tracePt t="21674" x="2324100" y="2252663"/>
          <p14:tracePt t="21681" x="2287588" y="2262188"/>
          <p14:tracePt t="21689" x="2260600" y="2289175"/>
          <p14:tracePt t="21697" x="2233613" y="2306638"/>
          <p14:tracePt t="21705" x="2197100" y="2335213"/>
          <p14:tracePt t="21713" x="2179638" y="2352675"/>
          <p14:tracePt t="21721" x="2151063" y="2371725"/>
          <p14:tracePt t="21728" x="2133600" y="2389188"/>
          <p14:tracePt t="21736" x="2114550" y="2398713"/>
          <p14:tracePt t="21745" x="2097088" y="2408238"/>
          <p14:tracePt t="21752" x="2078038" y="2408238"/>
          <p14:tracePt t="21760" x="2070100" y="2416175"/>
          <p14:tracePt t="21785" x="2051050" y="2416175"/>
          <p14:tracePt t="21794" x="2033588" y="2425700"/>
          <p14:tracePt t="21802" x="2024063" y="2435225"/>
          <p14:tracePt t="21811" x="2014538" y="2444750"/>
          <p14:tracePt t="21818" x="1997075" y="2444750"/>
          <p14:tracePt t="21842" x="1987550" y="2452688"/>
          <p14:tracePt t="21898" x="1978025" y="2462213"/>
          <p14:tracePt t="22002" x="1960563" y="2481263"/>
          <p14:tracePt t="22019" x="1960563" y="2525713"/>
          <p14:tracePt t="22027" x="1951038" y="2544763"/>
          <p14:tracePt t="22034" x="1951038" y="2571750"/>
          <p14:tracePt t="22040" x="1941513" y="2617788"/>
          <p14:tracePt t="22049" x="1941513" y="2635250"/>
          <p14:tracePt t="22056" x="1941513" y="2671763"/>
          <p14:tracePt t="22065" x="1931988" y="2727325"/>
          <p14:tracePt t="22073" x="1905000" y="2790825"/>
          <p14:tracePt t="22081" x="1905000" y="2844800"/>
          <p14:tracePt t="22090" x="1905000" y="2900363"/>
          <p14:tracePt t="22096" x="1905000" y="2963863"/>
          <p14:tracePt t="22105" x="1905000" y="2973388"/>
          <p14:tracePt t="22113" x="1905000" y="3063875"/>
          <p14:tracePt t="22122" x="1905000" y="3119438"/>
          <p14:tracePt t="22128" x="1905000" y="3173413"/>
          <p14:tracePt t="22139" x="1895475" y="3200400"/>
          <p14:tracePt t="22144" x="1895475" y="3255963"/>
          <p14:tracePt t="22152" x="1887538" y="3302000"/>
          <p14:tracePt t="22160" x="1868488" y="3346450"/>
          <p14:tracePt t="22169" x="1851025" y="3375025"/>
          <p14:tracePt t="22177" x="1851025" y="3402013"/>
          <p14:tracePt t="22185" x="1851025" y="3411538"/>
          <p14:tracePt t="22194" x="1851025" y="3446463"/>
          <p14:tracePt t="22202" x="1851025" y="3455988"/>
          <p14:tracePt t="22212" x="1851025" y="3475038"/>
          <p14:tracePt t="22228" x="1851025" y="3482975"/>
          <p14:tracePt t="22234" x="1851025" y="3492500"/>
          <p14:tracePt t="22240" x="1851025" y="3511550"/>
          <p14:tracePt t="22385" x="1851025" y="3565525"/>
          <p14:tracePt t="22393" x="1860550" y="3592513"/>
          <p14:tracePt t="22401" x="1887538" y="3629025"/>
          <p14:tracePt t="22409" x="1914525" y="3657600"/>
          <p14:tracePt t="22417" x="1951038" y="3702050"/>
          <p14:tracePt t="22428" x="1978025" y="3738563"/>
          <p14:tracePt t="22432" x="2051050" y="3821113"/>
          <p14:tracePt t="22440" x="2114550" y="3875088"/>
          <p14:tracePt t="22449" x="2206625" y="3940175"/>
          <p14:tracePt t="22456" x="2306638" y="4013200"/>
          <p14:tracePt t="22464" x="2389188" y="4067175"/>
          <p14:tracePt t="22472" x="2479675" y="4130675"/>
          <p14:tracePt t="22481" x="2616200" y="4186238"/>
          <p14:tracePt t="22489" x="2716213" y="4232275"/>
          <p14:tracePt t="22497" x="2817813" y="4268788"/>
          <p14:tracePt t="22506" x="2889250" y="4313238"/>
          <p14:tracePt t="22514" x="2990850" y="4340225"/>
          <p14:tracePt t="22523" x="3027363" y="4340225"/>
          <p14:tracePt t="22530" x="3090863" y="4313238"/>
          <p14:tracePt t="22545" x="3090863" y="4322763"/>
          <p14:tracePt t="22594" x="3100388" y="4322763"/>
          <p14:tracePt t="22610" x="3108325" y="4303713"/>
          <p14:tracePt t="22618" x="3108325" y="4286250"/>
          <p14:tracePt t="22624" x="3117850" y="4268788"/>
          <p14:tracePt t="22632" x="3117850" y="4259263"/>
          <p14:tracePt t="22640" x="3117850" y="4249738"/>
          <p14:tracePt t="22648" x="3035300" y="4332288"/>
          <p14:tracePt t="22656" x="3008313" y="4349750"/>
          <p14:tracePt t="22674" x="2998788" y="4349750"/>
          <p14:tracePt t="22689" x="2990850" y="4332288"/>
          <p14:tracePt t="22697" x="2990850" y="4322763"/>
          <p14:tracePt t="22953" x="2981325" y="4313238"/>
          <p14:tracePt t="22961" x="2971800" y="4322763"/>
          <p14:tracePt t="22969" x="2944813" y="4340225"/>
          <p14:tracePt t="22977" x="2881313" y="4376738"/>
          <p14:tracePt t="22984" x="2798763" y="4413250"/>
          <p14:tracePt t="22993" x="2762250" y="4432300"/>
          <p14:tracePt t="23000" x="2698750" y="4468813"/>
          <p14:tracePt t="23009" x="2616200" y="4505325"/>
          <p14:tracePt t="23016" x="2552700" y="4541838"/>
          <p14:tracePt t="23026" x="2506663" y="4568825"/>
          <p14:tracePt t="23033" x="2462213" y="4605338"/>
          <p14:tracePt t="23042" x="2443163" y="4624388"/>
          <p14:tracePt t="23050" x="2397125" y="4660900"/>
          <p14:tracePt t="23062" x="2379663" y="4678363"/>
          <p14:tracePt t="23065" x="2352675" y="4697413"/>
          <p14:tracePt t="23075" x="2333625" y="4714875"/>
          <p14:tracePt t="23081" x="2316163" y="4732338"/>
          <p14:tracePt t="23106" x="2306638" y="4732338"/>
          <p14:tracePt t="23114" x="2297113" y="4741863"/>
          <p14:tracePt t="23282" x="2343150" y="4741863"/>
          <p14:tracePt t="23293" x="2397125" y="4724400"/>
          <p14:tracePt t="23299" x="2479675" y="4687888"/>
          <p14:tracePt t="23306" x="2525713" y="4660900"/>
          <p14:tracePt t="23314" x="2606675" y="4651375"/>
          <p14:tracePt t="23322" x="2643188" y="4641850"/>
          <p14:tracePt t="23328" x="2725738" y="4624388"/>
          <p14:tracePt t="23336" x="2798763" y="4605338"/>
          <p14:tracePt t="23344" x="2835275" y="4578350"/>
          <p14:tracePt t="23352" x="2852738" y="4559300"/>
          <p14:tracePt t="23360" x="2862263" y="4551363"/>
          <p14:tracePt t="23368" x="2881313" y="4541838"/>
          <p14:tracePt t="24017" x="2889250" y="4532313"/>
          <p14:tracePt t="24033" x="2889250" y="4522788"/>
          <p14:tracePt t="24226" x="2889250" y="4514850"/>
          <p14:tracePt t="24234" x="2889250" y="4505325"/>
          <p14:tracePt t="24240" x="2889250" y="4486275"/>
          <p14:tracePt t="24249" x="2889250" y="4478338"/>
          <p14:tracePt t="24291" x="2889250" y="4468813"/>
          <p14:tracePt t="24307" x="2889250" y="4449763"/>
          <p14:tracePt t="24328" x="2889250" y="4441825"/>
          <p14:tracePt t="24337" x="2889250" y="4432300"/>
          <p14:tracePt t="24345" x="2889250" y="4413250"/>
          <p14:tracePt t="24352" x="2889250" y="4386263"/>
          <p14:tracePt t="24360" x="2889250" y="4376738"/>
          <p14:tracePt t="24369" x="2889250" y="4349750"/>
          <p14:tracePt t="24376" x="2889250" y="4332288"/>
          <p14:tracePt t="24384" x="2889250" y="4303713"/>
          <p14:tracePt t="24393" x="2889250" y="4286250"/>
          <p14:tracePt t="24400" x="2889250" y="4259263"/>
          <p14:tracePt t="24409" x="2889250" y="4222750"/>
          <p14:tracePt t="24417" x="2889250" y="4203700"/>
          <p14:tracePt t="24425" x="2898775" y="4159250"/>
          <p14:tracePt t="24433" x="2898775" y="4140200"/>
          <p14:tracePt t="24444" x="2917825" y="4122738"/>
          <p14:tracePt t="24448" x="2917825" y="4103688"/>
          <p14:tracePt t="24456" x="2925763" y="4067175"/>
          <p14:tracePt t="24466" x="2935288" y="4057650"/>
          <p14:tracePt t="24480" x="2935288" y="4030663"/>
          <p14:tracePt t="24482" x="2944813" y="4013200"/>
          <p14:tracePt t="24491" x="2954338" y="3994150"/>
          <p14:tracePt t="24498" x="2954338" y="3976688"/>
          <p14:tracePt t="24507" x="2954338" y="3967163"/>
          <p14:tracePt t="24521" x="2954338" y="3957638"/>
          <p14:tracePt t="24529" x="2962275" y="3948113"/>
          <p14:tracePt t="24592" x="2971800" y="3940175"/>
          <p14:tracePt t="32475" x="2981325" y="3940175"/>
          <p14:tracePt t="32484" x="3108325" y="3921125"/>
          <p14:tracePt t="32490" x="3254375" y="3911600"/>
          <p14:tracePt t="32498" x="3382963" y="3867150"/>
          <p14:tracePt t="32506" x="3536950" y="3840163"/>
          <p14:tracePt t="32516" x="3665538" y="3794125"/>
          <p14:tracePt t="32522" x="3775075" y="3767138"/>
          <p14:tracePt t="32529" x="3911600" y="3748088"/>
          <p14:tracePt t="32537" x="4002088" y="3702050"/>
          <p14:tracePt t="32546" x="4084638" y="3694113"/>
          <p14:tracePt t="32554" x="4138613" y="3684588"/>
          <p14:tracePt t="32562" x="4157663" y="3665538"/>
          <p14:tracePt t="32667" x="4165600" y="3657600"/>
          <p14:tracePt t="32672" x="4194175" y="3648075"/>
          <p14:tracePt t="32681" x="4238625" y="3638550"/>
          <p14:tracePt t="32689" x="4294188" y="3621088"/>
          <p14:tracePt t="32697" x="4340225" y="3611563"/>
          <p14:tracePt t="32704" x="4367213" y="3611563"/>
          <p14:tracePt t="32712" x="4421188" y="3602038"/>
          <p14:tracePt t="32721" x="4484688" y="3602038"/>
          <p14:tracePt t="32729" x="4540250" y="3592513"/>
          <p14:tracePt t="32737" x="4594225" y="3592513"/>
          <p14:tracePt t="32745" x="4649788" y="3592513"/>
          <p14:tracePt t="32752" x="4695825" y="3592513"/>
          <p14:tracePt t="32760" x="4749800" y="3592513"/>
          <p14:tracePt t="32769" x="4786313" y="3592513"/>
          <p14:tracePt t="32776" x="4832350" y="3592513"/>
          <p14:tracePt t="32785" x="4859338" y="3592513"/>
          <p14:tracePt t="32793" x="4905375" y="3592513"/>
          <p14:tracePt t="32801" x="4959350" y="3592513"/>
          <p14:tracePt t="32810" x="5014913" y="3592513"/>
          <p14:tracePt t="32817" x="5086350" y="3592513"/>
          <p14:tracePt t="32827" x="5141913" y="3592513"/>
          <p14:tracePt t="32833" x="5251450" y="3592513"/>
          <p14:tracePt t="32845" x="5351463" y="3611563"/>
          <p14:tracePt t="32849" x="5461000" y="3621088"/>
          <p14:tracePt t="32860" x="5534025" y="3638550"/>
          <p14:tracePt t="32870" x="5643563" y="3648075"/>
          <p14:tracePt t="32872" x="5724525" y="3648075"/>
          <p14:tracePt t="32881" x="5770563" y="3675063"/>
          <p14:tracePt t="32894" x="5797550" y="3675063"/>
          <p14:tracePt t="32896" x="5826125" y="3675063"/>
          <p14:tracePt t="32905" x="5843588" y="3684588"/>
          <p14:tracePt t="33346" x="5853113" y="3684588"/>
          <p14:tracePt t="33355" x="5870575" y="3657600"/>
          <p14:tracePt t="33362" x="5870575" y="3638550"/>
          <p14:tracePt t="33370" x="5880100" y="3629025"/>
          <p14:tracePt t="33379" x="5889625" y="3602038"/>
          <p14:tracePt t="33386" x="5899150" y="3584575"/>
          <p14:tracePt t="33395" x="5899150" y="3556000"/>
          <p14:tracePt t="33402" x="5916613" y="3538538"/>
          <p14:tracePt t="33411" x="5926138" y="3529013"/>
          <p14:tracePt t="33418" x="5926138" y="3511550"/>
          <p14:tracePt t="33431" x="5935663" y="3492500"/>
          <p14:tracePt t="33434" x="5943600" y="3475038"/>
          <p14:tracePt t="33447" x="5943600" y="3455988"/>
          <p14:tracePt t="33448" x="5962650" y="3438525"/>
          <p14:tracePt t="33457" x="5972175" y="3411538"/>
          <p14:tracePt t="33465" x="5980113" y="3365500"/>
          <p14:tracePt t="33472" x="6016625" y="3338513"/>
          <p14:tracePt t="33480" x="6016625" y="3328988"/>
          <p14:tracePt t="33488" x="6026150" y="3302000"/>
          <p14:tracePt t="33496" x="6035675" y="3292475"/>
          <p14:tracePt t="33505" x="6053138" y="3273425"/>
          <p14:tracePt t="33513" x="6062663" y="3255963"/>
          <p14:tracePt t="33520" x="6072188" y="3246438"/>
          <p14:tracePt t="33529" x="6080125" y="3219450"/>
          <p14:tracePt t="33554" x="6089650" y="3209925"/>
          <p14:tracePt t="33563" x="6099175" y="3200400"/>
          <p14:tracePt t="33570" x="6108700" y="3200400"/>
          <p14:tracePt t="33585" x="6108700" y="3192463"/>
          <p14:tracePt t="33592" x="6108700" y="3182938"/>
          <p14:tracePt t="33937" x="6126163" y="3182938"/>
          <p14:tracePt t="33945" x="6145213" y="3182938"/>
          <p14:tracePt t="33954" x="6153150" y="3182938"/>
          <p14:tracePt t="33970" x="6181725" y="3182938"/>
          <p14:tracePt t="33978" x="6199188" y="3192463"/>
          <p14:tracePt t="33986" x="6226175" y="3200400"/>
          <p14:tracePt t="33994" x="6272213" y="3200400"/>
          <p14:tracePt t="34002" x="6291263" y="3200400"/>
          <p14:tracePt t="34010" x="6318250" y="3200400"/>
          <p14:tracePt t="34018" x="6345238" y="3200400"/>
          <p14:tracePt t="34028" x="6372225" y="3200400"/>
          <p14:tracePt t="34034" x="6418263" y="3200400"/>
          <p14:tracePt t="34044" x="6435725" y="3200400"/>
          <p14:tracePt t="34050" x="6445250" y="3200400"/>
          <p14:tracePt t="34060" x="6472238" y="3200400"/>
          <p14:tracePt t="34617" x="6464300" y="3200400"/>
          <p14:tracePt t="34625" x="6399213" y="3163888"/>
          <p14:tracePt t="34633" x="6345238" y="3100388"/>
          <p14:tracePt t="34641" x="6326188" y="3036888"/>
          <p14:tracePt t="34649" x="6299200" y="2973388"/>
          <p14:tracePt t="34657" x="6272213" y="2890838"/>
          <p14:tracePt t="34665" x="6245225" y="2817813"/>
          <p14:tracePt t="34673" x="6218238" y="2717800"/>
          <p14:tracePt t="34681" x="6208713" y="2644775"/>
          <p14:tracePt t="34689" x="6189663" y="2581275"/>
          <p14:tracePt t="34697" x="6162675" y="2489200"/>
          <p14:tracePt t="34705" x="6162675" y="2444750"/>
          <p14:tracePt t="34713" x="6153150" y="2389188"/>
          <p14:tracePt t="34721" x="6153150" y="2335213"/>
          <p14:tracePt t="34729" x="6153150" y="2289175"/>
          <p14:tracePt t="34737" x="6153150" y="2233613"/>
          <p14:tracePt t="34745" x="6153150" y="2197100"/>
          <p14:tracePt t="34753" x="6153150" y="2143125"/>
          <p14:tracePt t="34761" x="6153150" y="2106613"/>
          <p14:tracePt t="34771" x="6153150" y="2070100"/>
          <p14:tracePt t="34776" x="6153150" y="2043113"/>
          <p14:tracePt t="34785" x="6153150" y="2024063"/>
          <p14:tracePt t="34792" x="6153150" y="1987550"/>
          <p14:tracePt t="34801" x="6153150" y="1979613"/>
          <p14:tracePt t="34816" x="6153150" y="1960563"/>
          <p14:tracePt t="34905" x="6153150" y="1933575"/>
          <p14:tracePt t="34913" x="6153150" y="1906588"/>
          <p14:tracePt t="34921" x="6153150" y="1897063"/>
          <p14:tracePt t="34929" x="6145213" y="1870075"/>
          <p14:tracePt t="34937" x="6145213" y="1851025"/>
          <p14:tracePt t="34945" x="6145213" y="1824038"/>
          <p14:tracePt t="34952" x="6145213" y="1814513"/>
          <p14:tracePt t="34960" x="6135688" y="1804988"/>
          <p14:tracePt t="34969" x="6135688" y="1797050"/>
          <p14:tracePt t="34994" x="6135688" y="1778000"/>
          <p14:tracePt t="35018" x="6135688" y="1768475"/>
          <p14:tracePt t="35026" x="6153150" y="1760538"/>
          <p14:tracePt t="35043" x="6172200" y="1751013"/>
          <p14:tracePt t="35050" x="6189663" y="1751013"/>
          <p14:tracePt t="35060" x="6235700" y="1724025"/>
          <p14:tracePt t="35066" x="6272213" y="1724025"/>
          <p14:tracePt t="35074" x="6326188" y="1724025"/>
          <p14:tracePt t="35082" x="6418263" y="1724025"/>
          <p14:tracePt t="35090" x="6481763" y="1724025"/>
          <p14:tracePt t="35098" x="6537325" y="1704975"/>
          <p14:tracePt t="35106" x="6573838" y="1704975"/>
          <p14:tracePt t="35114" x="6610350" y="1704975"/>
          <p14:tracePt t="35122" x="6627813" y="1697038"/>
          <p14:tracePt t="35129" x="6637338" y="1697038"/>
          <p14:tracePt t="35410" x="6645275" y="1704975"/>
          <p14:tracePt t="35421" x="6645275" y="1760538"/>
          <p14:tracePt t="35427" x="6645275" y="1804988"/>
          <p14:tracePt t="35436" x="6645275" y="1841500"/>
          <p14:tracePt t="35445" x="6645275" y="1878013"/>
          <p14:tracePt t="35453" x="6645275" y="1914525"/>
          <p14:tracePt t="35460" x="6654800" y="1933575"/>
          <p14:tracePt t="35465" x="6654800" y="1960563"/>
          <p14:tracePt t="35474" x="6654800" y="1970088"/>
          <p14:tracePt t="35482" x="6654800" y="1979613"/>
          <p14:tracePt t="35505" x="6654800" y="1997075"/>
          <p14:tracePt t="35880" x="6654800" y="2016125"/>
          <p14:tracePt t="35883" x="6610350" y="2033588"/>
          <p14:tracePt t="35888" x="6508750" y="2097088"/>
          <p14:tracePt t="35896" x="6381750" y="2097088"/>
          <p14:tracePt t="35905" x="6291263" y="2106613"/>
          <p14:tracePt t="35912" x="6189663" y="2133600"/>
          <p14:tracePt t="35920" x="6080125" y="2133600"/>
          <p14:tracePt t="35929" x="6007100" y="2133600"/>
          <p14:tracePt t="35937" x="5935663" y="2133600"/>
          <p14:tracePt t="35945" x="5907088" y="2133600"/>
          <p14:tracePt t="35952" x="5880100" y="2133600"/>
          <p14:tracePt t="36061" x="5870575" y="2133600"/>
          <p14:tracePt t="36067" x="5862638" y="2125663"/>
          <p14:tracePt t="36077" x="5843588" y="2116138"/>
          <p14:tracePt t="36083" x="5816600" y="2089150"/>
          <p14:tracePt t="36090" x="5807075" y="2079625"/>
          <p14:tracePt t="36096" x="5780088" y="2052638"/>
          <p14:tracePt t="36105" x="5770563" y="2033588"/>
          <p14:tracePt t="36112" x="5761038" y="2016125"/>
          <p14:tracePt t="36120" x="5753100" y="1997075"/>
          <p14:tracePt t="36129" x="5743575" y="1987550"/>
          <p14:tracePt t="36136" x="5734050" y="1970088"/>
          <p14:tracePt t="36145" x="5734050" y="1951038"/>
          <p14:tracePt t="36152" x="5734050" y="1943100"/>
          <p14:tracePt t="36160" x="5734050" y="1924050"/>
          <p14:tracePt t="36168" x="5734050" y="1906588"/>
          <p14:tracePt t="36176" x="5734050" y="1860550"/>
          <p14:tracePt t="36185" x="5734050" y="1833563"/>
          <p14:tracePt t="36192" x="5753100" y="1797050"/>
          <p14:tracePt t="36201" x="5807075" y="1724025"/>
          <p14:tracePt t="36210" x="5853113" y="1660525"/>
          <p14:tracePt t="36216" x="5907088" y="1614488"/>
          <p14:tracePt t="36225" x="5972175" y="1558925"/>
          <p14:tracePt t="36233" x="6035675" y="1531938"/>
          <p14:tracePt t="36241" x="6099175" y="1514475"/>
          <p14:tracePt t="36249" x="6126163" y="1495425"/>
          <p14:tracePt t="36258" x="6153150" y="1495425"/>
          <p14:tracePt t="36265" x="6199188" y="1495425"/>
          <p14:tracePt t="36276" x="6226175" y="1495425"/>
          <p14:tracePt t="36280" x="6254750" y="1495425"/>
          <p14:tracePt t="36289" x="6272213" y="1495425"/>
          <p14:tracePt t="36296" x="6318250" y="1514475"/>
          <p14:tracePt t="36304" x="6326188" y="1522413"/>
          <p14:tracePt t="36312" x="6335713" y="1531938"/>
          <p14:tracePt t="36320" x="6362700" y="1550988"/>
          <p14:tracePt t="36329" x="6362700" y="1558925"/>
          <p14:tracePt t="36336" x="6372225" y="1558925"/>
          <p14:tracePt t="36345" x="6391275" y="1577975"/>
          <p14:tracePt t="36352" x="6408738" y="1604963"/>
          <p14:tracePt t="36361" x="6418263" y="1604963"/>
          <p14:tracePt t="36369" x="6445250" y="1631950"/>
          <p14:tracePt t="36376" x="6454775" y="1641475"/>
          <p14:tracePt t="36385" x="6464300" y="1651000"/>
          <p14:tracePt t="36401" x="6472238" y="1660525"/>
          <p14:tracePt t="36601" x="6491288" y="1660525"/>
          <p14:tracePt t="36617" x="6508750" y="1660525"/>
          <p14:tracePt t="36625" x="6527800" y="1660525"/>
          <p14:tracePt t="36643" x="6537325" y="1660525"/>
          <p14:tracePt t="36651" x="6564313" y="1668463"/>
          <p14:tracePt t="36659" x="6564313" y="1687513"/>
          <p14:tracePt t="36666" x="6564313" y="1724025"/>
          <p14:tracePt t="36682" x="6564313" y="1787525"/>
          <p14:tracePt t="36690" x="6564313" y="1814513"/>
          <p14:tracePt t="36698" x="6564313" y="1833563"/>
          <p14:tracePt t="36712" x="6564313" y="1870075"/>
          <p14:tracePt t="36714" x="6554788" y="1906588"/>
          <p14:tracePt t="36722" x="6518275" y="1951038"/>
          <p14:tracePt t="36729" x="6500813" y="1970088"/>
          <p14:tracePt t="36737" x="6464300" y="1997075"/>
          <p14:tracePt t="36745" x="6445250" y="1997075"/>
          <p14:tracePt t="36753" x="6408738" y="2006600"/>
          <p14:tracePt t="36762" x="6381750" y="2033588"/>
          <p14:tracePt t="36769" x="6372225" y="2033588"/>
          <p14:tracePt t="36778" x="6308725" y="2052638"/>
          <p14:tracePt t="36785" x="6262688" y="2052638"/>
          <p14:tracePt t="36795" x="6226175" y="2060575"/>
          <p14:tracePt t="36801" x="6172200" y="2060575"/>
          <p14:tracePt t="36810" x="6108700" y="2089150"/>
          <p14:tracePt t="36817" x="6080125" y="2089150"/>
          <p14:tracePt t="36826" x="6035675" y="2089150"/>
          <p14:tracePt t="36834" x="5980113" y="2089150"/>
          <p14:tracePt t="36843" x="5943600" y="2089150"/>
          <p14:tracePt t="36849" x="5926138" y="2089150"/>
          <p14:tracePt t="36857" x="5880100" y="2089150"/>
          <p14:tracePt t="36865" x="5853113" y="2089150"/>
          <p14:tracePt t="36873" x="5843588" y="2079625"/>
          <p14:tracePt t="36880" x="5834063" y="2070100"/>
          <p14:tracePt t="36906" x="5826125" y="2060575"/>
          <p14:tracePt t="36913" x="5826125" y="2043113"/>
          <p14:tracePt t="36922" x="5826125" y="2016125"/>
          <p14:tracePt t="36930" x="5826125" y="2006600"/>
          <p14:tracePt t="36937" x="5826125" y="1997075"/>
          <p14:tracePt t="36954" x="5826125" y="1970088"/>
          <p14:tracePt t="36961" x="5826125" y="1960563"/>
          <p14:tracePt t="36978" x="5826125" y="1951038"/>
          <p14:tracePt t="36985" x="5826125" y="1924050"/>
          <p14:tracePt t="36994" x="5862638" y="1914525"/>
          <p14:tracePt t="37001" x="5916613" y="1906588"/>
          <p14:tracePt t="37010" x="5972175" y="1887538"/>
          <p14:tracePt t="37017" x="6026150" y="1887538"/>
          <p14:tracePt t="37026" x="6089650" y="1887538"/>
          <p14:tracePt t="37034" x="6145213" y="1887538"/>
          <p14:tracePt t="37043" x="6181725" y="1887538"/>
          <p14:tracePt t="37050" x="6189663" y="1887538"/>
          <p14:tracePt t="37060" x="6218238" y="1887538"/>
          <p14:tracePt t="37065" x="6235700" y="1887538"/>
          <p14:tracePt t="37081" x="6262688" y="1914525"/>
          <p14:tracePt t="37089" x="6272213" y="1924050"/>
          <p14:tracePt t="37097" x="6281738" y="1960563"/>
          <p14:tracePt t="37110" x="6299200" y="2016125"/>
          <p14:tracePt t="37113" x="6308725" y="2033588"/>
          <p14:tracePt t="37121" x="6326188" y="2079625"/>
          <p14:tracePt t="37128" x="6335713" y="2125663"/>
          <p14:tracePt t="37137" x="6354763" y="2179638"/>
          <p14:tracePt t="37144" x="6372225" y="2243138"/>
          <p14:tracePt t="37152" x="6391275" y="2298700"/>
          <p14:tracePt t="37160" x="6399213" y="2379663"/>
          <p14:tracePt t="37169" x="6408738" y="2452688"/>
          <p14:tracePt t="37177" x="6408738" y="2544763"/>
          <p14:tracePt t="37185" x="6435725" y="2608263"/>
          <p14:tracePt t="37192" x="6435725" y="2681288"/>
          <p14:tracePt t="37201" x="6435725" y="2754313"/>
          <p14:tracePt t="37209" x="6445250" y="2817813"/>
          <p14:tracePt t="37217" x="6445250" y="2873375"/>
          <p14:tracePt t="37226" x="6445250" y="2927350"/>
          <p14:tracePt t="37233" x="6464300" y="2990850"/>
          <p14:tracePt t="37242" x="6472238" y="3046413"/>
          <p14:tracePt t="37249" x="6472238" y="3090863"/>
          <p14:tracePt t="37258" x="6491288" y="3146425"/>
          <p14:tracePt t="37264" x="6508750" y="3163888"/>
          <p14:tracePt t="37272" x="6518275" y="3209925"/>
          <p14:tracePt t="37281" x="6527800" y="3219450"/>
          <p14:tracePt t="37393" x="6545263" y="3228975"/>
          <p14:tracePt t="37401" x="6637338" y="3265488"/>
          <p14:tracePt t="37409" x="6746875" y="3265488"/>
          <p14:tracePt t="37417" x="6873875" y="3273425"/>
          <p14:tracePt t="37426" x="7046913" y="3319463"/>
          <p14:tracePt t="37433" x="7183438" y="3319463"/>
          <p14:tracePt t="37442" x="7366000" y="3319463"/>
          <p14:tracePt t="37449" x="7539038" y="3346450"/>
          <p14:tracePt t="37459" x="7721600" y="3402013"/>
          <p14:tracePt t="37465" x="7885113" y="3402013"/>
          <p14:tracePt t="37477" x="8086725" y="3429000"/>
          <p14:tracePt t="37482" x="8232775" y="3429000"/>
          <p14:tracePt t="37490" x="8323263" y="3429000"/>
          <p14:tracePt t="37497" x="8386763" y="3438525"/>
          <p14:tracePt t="37508" x="8405813" y="3438525"/>
          <p14:tracePt t="37666" x="8378825" y="3438525"/>
          <p14:tracePt t="37681" x="8186738" y="3438525"/>
          <p14:tracePt t="37690" x="8077200" y="3438525"/>
          <p14:tracePt t="37698" x="7950200" y="3438525"/>
          <p14:tracePt t="37711" x="7804150" y="3438525"/>
          <p14:tracePt t="37715" x="7675563" y="3438525"/>
          <p14:tracePt t="37722" x="7548563" y="3438525"/>
          <p14:tracePt t="37730" x="7439025" y="3438525"/>
          <p14:tracePt t="37744" x="7329488" y="3438525"/>
          <p14:tracePt t="37746" x="7275513" y="3438525"/>
          <p14:tracePt t="37753" x="7219950" y="3438525"/>
          <p14:tracePt t="37761" x="7212013" y="3438525"/>
          <p14:tracePt t="37769" x="7202488" y="3438525"/>
          <p14:tracePt t="37908" x="7212013" y="3438525"/>
          <p14:tracePt t="37915" x="7239000" y="3411538"/>
          <p14:tracePt t="37925" x="7275513" y="3402013"/>
          <p14:tracePt t="37931" x="7329488" y="3365500"/>
          <p14:tracePt t="37938" x="7412038" y="3338513"/>
          <p14:tracePt t="37947" x="7448550" y="3328988"/>
          <p14:tracePt t="37956" x="7512050" y="3292475"/>
          <p14:tracePt t="37963" x="7612063" y="3228975"/>
          <p14:tracePt t="37969" x="7667625" y="3200400"/>
          <p14:tracePt t="37977" x="7721600" y="3173413"/>
          <p14:tracePt t="37985" x="7794625" y="3100388"/>
          <p14:tracePt t="37994" x="7840663" y="3082925"/>
          <p14:tracePt t="38001" x="7867650" y="3054350"/>
          <p14:tracePt t="38008" x="7885113" y="3046413"/>
          <p14:tracePt t="38018" x="7894638" y="3036888"/>
          <p14:tracePt t="38109" x="7904163" y="3046413"/>
          <p14:tracePt t="38115" x="7885113" y="3100388"/>
          <p14:tracePt t="38120" x="7867650" y="3119438"/>
          <p14:tracePt t="38128" x="7858125" y="3173413"/>
          <p14:tracePt t="38138" x="7850188" y="3219450"/>
          <p14:tracePt t="38145" x="7840663" y="3273425"/>
          <p14:tracePt t="38153" x="7821613" y="3309938"/>
          <p14:tracePt t="38161" x="7821613" y="3338513"/>
          <p14:tracePt t="38168" x="7821613" y="3365500"/>
          <p14:tracePt t="38186" x="7821613" y="3375025"/>
          <p14:tracePt t="38378" x="7821613" y="3382963"/>
          <p14:tracePt t="38386" x="7813675" y="3411538"/>
          <p14:tracePt t="38394" x="7813675" y="3419475"/>
          <p14:tracePt t="38402" x="7804150" y="3455988"/>
          <p14:tracePt t="38417" x="7785100" y="3502025"/>
          <p14:tracePt t="38425" x="7767638" y="3538538"/>
          <p14:tracePt t="38433" x="7767638" y="3548063"/>
          <p14:tracePt t="38442" x="7758113" y="3556000"/>
          <p14:tracePt t="38449" x="7748588" y="3575050"/>
          <p14:tracePt t="38458" x="7740650" y="3584575"/>
          <p14:tracePt t="38577" x="7740650" y="3592513"/>
          <p14:tracePt t="38585" x="7794625" y="3592513"/>
          <p14:tracePt t="38593" x="7894638" y="3592513"/>
          <p14:tracePt t="38600" x="7950200" y="3584575"/>
          <p14:tracePt t="38608" x="8013700" y="3565525"/>
          <p14:tracePt t="38617" x="8067675" y="3556000"/>
          <p14:tracePt t="38624" x="8086725" y="3538538"/>
          <p14:tracePt t="38634" x="8123238" y="3519488"/>
          <p14:tracePt t="38770" x="8132763" y="3519488"/>
          <p14:tracePt t="38779" x="8132763" y="3538538"/>
          <p14:tracePt t="38784" x="8132763" y="3584575"/>
          <p14:tracePt t="38795" x="8132763" y="3621088"/>
          <p14:tracePt t="38802" x="8132763" y="3657600"/>
          <p14:tracePt t="38812" x="8132763" y="3694113"/>
          <p14:tracePt t="38818" x="8132763" y="3738563"/>
          <p14:tracePt t="38828" x="8132763" y="3775075"/>
          <p14:tracePt t="38834" x="8132763" y="3794125"/>
          <p14:tracePt t="38844" x="8132763" y="3803650"/>
          <p14:tracePt t="38850" x="8132763" y="3821113"/>
          <p14:tracePt t="38866" x="8132763" y="3830638"/>
          <p14:tracePt t="38875" x="8132763" y="3840163"/>
          <p14:tracePt t="38955" x="8196263" y="3840163"/>
          <p14:tracePt t="38965" x="8323263" y="3840163"/>
          <p14:tracePt t="38970" x="8478838" y="3775075"/>
          <p14:tracePt t="38977" x="8605838" y="3730625"/>
          <p14:tracePt t="38986" x="8734425" y="3702050"/>
          <p14:tracePt t="38997" x="8907463" y="3657600"/>
          <p14:tracePt t="39001" x="9034463" y="361156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869950" y="6477000"/>
            <a:ext cx="228600" cy="228600"/>
          </a:xfrm>
          <a:prstGeom prst="rect">
            <a:avLst/>
          </a:prstGeom>
          <a:solidFill>
            <a:srgbClr val="FF0000"/>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5475" name="Oval 3"/>
          <p:cNvSpPr>
            <a:spLocks noChangeArrowheads="1"/>
          </p:cNvSpPr>
          <p:nvPr/>
        </p:nvSpPr>
        <p:spPr bwMode="auto">
          <a:xfrm>
            <a:off x="2241550" y="6477000"/>
            <a:ext cx="304800" cy="304800"/>
          </a:xfrm>
          <a:prstGeom prst="ellipse">
            <a:avLst/>
          </a:prstGeom>
          <a:solidFill>
            <a:srgbClr val="00FF00"/>
          </a:solidFill>
          <a:ln>
            <a:noFill/>
          </a:ln>
          <a:effectLst/>
          <a:extLst>
            <a:ext uri="{91240B29-F687-4F45-9708-019B960494DF}">
              <a14:hiddenLine xmlns:a14="http://schemas.microsoft.com/office/drawing/2010/main" w="254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5476" name="Text Box 4"/>
          <p:cNvSpPr txBox="1">
            <a:spLocks noChangeArrowheads="1"/>
          </p:cNvSpPr>
          <p:nvPr/>
        </p:nvSpPr>
        <p:spPr bwMode="auto">
          <a:xfrm>
            <a:off x="725488" y="6384925"/>
            <a:ext cx="25812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     router,           Core</a:t>
            </a:r>
          </a:p>
        </p:txBody>
      </p:sp>
      <p:sp>
        <p:nvSpPr>
          <p:cNvPr id="105477" name="Rectangle 5"/>
          <p:cNvSpPr>
            <a:spLocks noChangeArrowheads="1"/>
          </p:cNvSpPr>
          <p:nvPr/>
        </p:nvSpPr>
        <p:spPr bwMode="auto">
          <a:xfrm>
            <a:off x="5402263" y="6477000"/>
            <a:ext cx="228600" cy="228600"/>
          </a:xfrm>
          <a:prstGeom prst="rect">
            <a:avLst/>
          </a:prstGeom>
          <a:solidFill>
            <a:schemeClr val="tx1"/>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5478" name="Oval 6"/>
          <p:cNvSpPr>
            <a:spLocks noChangeArrowheads="1"/>
          </p:cNvSpPr>
          <p:nvPr/>
        </p:nvSpPr>
        <p:spPr bwMode="auto">
          <a:xfrm>
            <a:off x="6773863" y="6477000"/>
            <a:ext cx="304800" cy="304800"/>
          </a:xfrm>
          <a:prstGeom prst="ellipse">
            <a:avLst/>
          </a:prstGeom>
          <a:solidFill>
            <a:srgbClr val="00FF00"/>
          </a:solidFill>
          <a:ln>
            <a:noFill/>
          </a:ln>
          <a:effectLst/>
          <a:extLst>
            <a:ext uri="{91240B29-F687-4F45-9708-019B960494DF}">
              <a14:hiddenLine xmlns:a14="http://schemas.microsoft.com/office/drawing/2010/main" w="254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105479" name="Text Box 7"/>
          <p:cNvSpPr txBox="1">
            <a:spLocks noChangeArrowheads="1"/>
          </p:cNvSpPr>
          <p:nvPr/>
        </p:nvSpPr>
        <p:spPr bwMode="auto">
          <a:xfrm>
            <a:off x="5257800" y="6384925"/>
            <a:ext cx="24415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      router,        Core</a:t>
            </a:r>
          </a:p>
        </p:txBody>
      </p:sp>
      <p:pic>
        <p:nvPicPr>
          <p:cNvPr id="105480" name="Picture 8" descr="fht_r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2371725"/>
            <a:ext cx="3933825" cy="395287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5481" name="Picture 9" descr="fht_bl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9175" y="2373313"/>
            <a:ext cx="4010025" cy="3998912"/>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5482" name="Rectangle 10"/>
          <p:cNvSpPr>
            <a:spLocks noChangeArrowheads="1"/>
          </p:cNvSpPr>
          <p:nvPr/>
        </p:nvSpPr>
        <p:spPr bwMode="auto">
          <a:xfrm>
            <a:off x="152400" y="2286000"/>
            <a:ext cx="8839200" cy="4191000"/>
          </a:xfrm>
          <a:prstGeom prst="rect">
            <a:avLst/>
          </a:prstGeom>
          <a:solidFill>
            <a:schemeClr val="tx2">
              <a:alpha val="50000"/>
            </a:schemeClr>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105483" name="Picture 11" descr="fht_toru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800" y="990600"/>
            <a:ext cx="4010025" cy="3998913"/>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5484" name="Text Box 12"/>
          <p:cNvSpPr txBox="1">
            <a:spLocks noChangeArrowheads="1"/>
          </p:cNvSpPr>
          <p:nvPr/>
        </p:nvSpPr>
        <p:spPr bwMode="auto">
          <a:xfrm>
            <a:off x="2362200" y="5257800"/>
            <a:ext cx="5018088" cy="701675"/>
          </a:xfrm>
          <a:prstGeom prst="rect">
            <a:avLst/>
          </a:prstGeom>
          <a:solidFill>
            <a:srgbClr val="FFFF99"/>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US" altLang="ja-JP" sz="2000">
                <a:solidFill>
                  <a:schemeClr val="tx2"/>
                </a:solidFill>
              </a:rPr>
              <a:t>(※)  routers for more than rank-2 are omitted</a:t>
            </a:r>
          </a:p>
        </p:txBody>
      </p:sp>
      <p:sp>
        <p:nvSpPr>
          <p:cNvPr id="105485" name="AutoShape 13"/>
          <p:cNvSpPr>
            <a:spLocks noChangeArrowheads="1"/>
          </p:cNvSpPr>
          <p:nvPr/>
        </p:nvSpPr>
        <p:spPr bwMode="auto">
          <a:xfrm>
            <a:off x="457200" y="3276600"/>
            <a:ext cx="3106738" cy="1016000"/>
          </a:xfrm>
          <a:prstGeom prst="wedgeRoundRectCallout">
            <a:avLst>
              <a:gd name="adj1" fmla="val 43509"/>
              <a:gd name="adj2" fmla="val -100782"/>
              <a:gd name="adj3" fmla="val 16667"/>
            </a:avLst>
          </a:prstGeom>
          <a:solidFill>
            <a:srgbClr val="FF99CC"/>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spcBef>
                <a:spcPct val="50000"/>
              </a:spcBef>
            </a:pPr>
            <a:r>
              <a:rPr lang="en-US" altLang="ja-JP" sz="2000">
                <a:solidFill>
                  <a:schemeClr val="tx2"/>
                </a:solidFill>
              </a:rPr>
              <a:t>Each core connects to      Red tree and Black tree </a:t>
            </a:r>
          </a:p>
        </p:txBody>
      </p:sp>
      <p:grpSp>
        <p:nvGrpSpPr>
          <p:cNvPr id="105486" name="Group 14"/>
          <p:cNvGrpSpPr>
            <a:grpSpLocks/>
          </p:cNvGrpSpPr>
          <p:nvPr/>
        </p:nvGrpSpPr>
        <p:grpSpPr bwMode="auto">
          <a:xfrm>
            <a:off x="4887913" y="1109663"/>
            <a:ext cx="3962400" cy="4114800"/>
            <a:chOff x="3024" y="624"/>
            <a:chExt cx="2496" cy="2592"/>
          </a:xfrm>
        </p:grpSpPr>
        <p:grpSp>
          <p:nvGrpSpPr>
            <p:cNvPr id="105487" name="Group 15"/>
            <p:cNvGrpSpPr>
              <a:grpSpLocks/>
            </p:cNvGrpSpPr>
            <p:nvPr/>
          </p:nvGrpSpPr>
          <p:grpSpPr bwMode="auto">
            <a:xfrm>
              <a:off x="3024" y="624"/>
              <a:ext cx="384" cy="2592"/>
              <a:chOff x="3024" y="624"/>
              <a:chExt cx="384" cy="2592"/>
            </a:xfrm>
          </p:grpSpPr>
          <p:sp>
            <p:nvSpPr>
              <p:cNvPr id="105488" name="Freeform 16"/>
              <p:cNvSpPr>
                <a:spLocks/>
              </p:cNvSpPr>
              <p:nvPr/>
            </p:nvSpPr>
            <p:spPr bwMode="auto">
              <a:xfrm>
                <a:off x="3168" y="768"/>
                <a:ext cx="240" cy="624"/>
              </a:xfrm>
              <a:custGeom>
                <a:avLst/>
                <a:gdLst>
                  <a:gd name="T0" fmla="*/ 96 w 240"/>
                  <a:gd name="T1" fmla="*/ 0 h 624"/>
                  <a:gd name="T2" fmla="*/ 96 w 240"/>
                  <a:gd name="T3" fmla="*/ 144 h 624"/>
                  <a:gd name="T4" fmla="*/ 0 w 240"/>
                  <a:gd name="T5" fmla="*/ 144 h 624"/>
                  <a:gd name="T6" fmla="*/ 0 w 240"/>
                  <a:gd name="T7" fmla="*/ 192 h 624"/>
                  <a:gd name="T8" fmla="*/ 96 w 240"/>
                  <a:gd name="T9" fmla="*/ 192 h 624"/>
                  <a:gd name="T10" fmla="*/ 96 w 240"/>
                  <a:gd name="T11" fmla="*/ 384 h 624"/>
                  <a:gd name="T12" fmla="*/ 240 w 240"/>
                  <a:gd name="T13" fmla="*/ 384 h 624"/>
                  <a:gd name="T14" fmla="*/ 240 w 240"/>
                  <a:gd name="T15" fmla="*/ 432 h 624"/>
                  <a:gd name="T16" fmla="*/ 96 w 240"/>
                  <a:gd name="T17" fmla="*/ 432 h 624"/>
                  <a:gd name="T18" fmla="*/ 96 w 240"/>
                  <a:gd name="T19"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4">
                    <a:moveTo>
                      <a:pt x="96" y="0"/>
                    </a:moveTo>
                    <a:lnTo>
                      <a:pt x="96" y="144"/>
                    </a:lnTo>
                    <a:lnTo>
                      <a:pt x="0" y="144"/>
                    </a:lnTo>
                    <a:lnTo>
                      <a:pt x="0" y="192"/>
                    </a:lnTo>
                    <a:lnTo>
                      <a:pt x="96" y="192"/>
                    </a:lnTo>
                    <a:lnTo>
                      <a:pt x="96" y="384"/>
                    </a:lnTo>
                    <a:lnTo>
                      <a:pt x="240" y="384"/>
                    </a:lnTo>
                    <a:lnTo>
                      <a:pt x="240" y="432"/>
                    </a:lnTo>
                    <a:lnTo>
                      <a:pt x="96" y="432"/>
                    </a:lnTo>
                    <a:lnTo>
                      <a:pt x="96" y="624"/>
                    </a:ln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5489" name="Freeform 17"/>
              <p:cNvSpPr>
                <a:spLocks/>
              </p:cNvSpPr>
              <p:nvPr/>
            </p:nvSpPr>
            <p:spPr bwMode="auto">
              <a:xfrm>
                <a:off x="3168" y="1360"/>
                <a:ext cx="240" cy="624"/>
              </a:xfrm>
              <a:custGeom>
                <a:avLst/>
                <a:gdLst>
                  <a:gd name="T0" fmla="*/ 96 w 240"/>
                  <a:gd name="T1" fmla="*/ 0 h 624"/>
                  <a:gd name="T2" fmla="*/ 96 w 240"/>
                  <a:gd name="T3" fmla="*/ 144 h 624"/>
                  <a:gd name="T4" fmla="*/ 0 w 240"/>
                  <a:gd name="T5" fmla="*/ 144 h 624"/>
                  <a:gd name="T6" fmla="*/ 0 w 240"/>
                  <a:gd name="T7" fmla="*/ 192 h 624"/>
                  <a:gd name="T8" fmla="*/ 96 w 240"/>
                  <a:gd name="T9" fmla="*/ 192 h 624"/>
                  <a:gd name="T10" fmla="*/ 96 w 240"/>
                  <a:gd name="T11" fmla="*/ 384 h 624"/>
                  <a:gd name="T12" fmla="*/ 240 w 240"/>
                  <a:gd name="T13" fmla="*/ 384 h 624"/>
                  <a:gd name="T14" fmla="*/ 240 w 240"/>
                  <a:gd name="T15" fmla="*/ 432 h 624"/>
                  <a:gd name="T16" fmla="*/ 96 w 240"/>
                  <a:gd name="T17" fmla="*/ 432 h 624"/>
                  <a:gd name="T18" fmla="*/ 96 w 240"/>
                  <a:gd name="T19"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4">
                    <a:moveTo>
                      <a:pt x="96" y="0"/>
                    </a:moveTo>
                    <a:lnTo>
                      <a:pt x="96" y="144"/>
                    </a:lnTo>
                    <a:lnTo>
                      <a:pt x="0" y="144"/>
                    </a:lnTo>
                    <a:lnTo>
                      <a:pt x="0" y="192"/>
                    </a:lnTo>
                    <a:lnTo>
                      <a:pt x="96" y="192"/>
                    </a:lnTo>
                    <a:lnTo>
                      <a:pt x="96" y="384"/>
                    </a:lnTo>
                    <a:lnTo>
                      <a:pt x="240" y="384"/>
                    </a:lnTo>
                    <a:lnTo>
                      <a:pt x="240" y="432"/>
                    </a:lnTo>
                    <a:lnTo>
                      <a:pt x="96" y="432"/>
                    </a:lnTo>
                    <a:lnTo>
                      <a:pt x="96" y="624"/>
                    </a:ln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5490" name="Freeform 18"/>
              <p:cNvSpPr>
                <a:spLocks/>
              </p:cNvSpPr>
              <p:nvPr/>
            </p:nvSpPr>
            <p:spPr bwMode="auto">
              <a:xfrm>
                <a:off x="3168" y="1968"/>
                <a:ext cx="240" cy="624"/>
              </a:xfrm>
              <a:custGeom>
                <a:avLst/>
                <a:gdLst>
                  <a:gd name="T0" fmla="*/ 96 w 240"/>
                  <a:gd name="T1" fmla="*/ 0 h 624"/>
                  <a:gd name="T2" fmla="*/ 96 w 240"/>
                  <a:gd name="T3" fmla="*/ 144 h 624"/>
                  <a:gd name="T4" fmla="*/ 0 w 240"/>
                  <a:gd name="T5" fmla="*/ 144 h 624"/>
                  <a:gd name="T6" fmla="*/ 0 w 240"/>
                  <a:gd name="T7" fmla="*/ 192 h 624"/>
                  <a:gd name="T8" fmla="*/ 96 w 240"/>
                  <a:gd name="T9" fmla="*/ 192 h 624"/>
                  <a:gd name="T10" fmla="*/ 96 w 240"/>
                  <a:gd name="T11" fmla="*/ 384 h 624"/>
                  <a:gd name="T12" fmla="*/ 240 w 240"/>
                  <a:gd name="T13" fmla="*/ 384 h 624"/>
                  <a:gd name="T14" fmla="*/ 240 w 240"/>
                  <a:gd name="T15" fmla="*/ 432 h 624"/>
                  <a:gd name="T16" fmla="*/ 96 w 240"/>
                  <a:gd name="T17" fmla="*/ 432 h 624"/>
                  <a:gd name="T18" fmla="*/ 96 w 240"/>
                  <a:gd name="T19"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4">
                    <a:moveTo>
                      <a:pt x="96" y="0"/>
                    </a:moveTo>
                    <a:lnTo>
                      <a:pt x="96" y="144"/>
                    </a:lnTo>
                    <a:lnTo>
                      <a:pt x="0" y="144"/>
                    </a:lnTo>
                    <a:lnTo>
                      <a:pt x="0" y="192"/>
                    </a:lnTo>
                    <a:lnTo>
                      <a:pt x="96" y="192"/>
                    </a:lnTo>
                    <a:lnTo>
                      <a:pt x="96" y="384"/>
                    </a:lnTo>
                    <a:lnTo>
                      <a:pt x="240" y="384"/>
                    </a:lnTo>
                    <a:lnTo>
                      <a:pt x="240" y="432"/>
                    </a:lnTo>
                    <a:lnTo>
                      <a:pt x="96" y="432"/>
                    </a:lnTo>
                    <a:lnTo>
                      <a:pt x="96" y="624"/>
                    </a:ln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5491" name="Line 19"/>
              <p:cNvSpPr>
                <a:spLocks noChangeShapeType="1"/>
              </p:cNvSpPr>
              <p:nvPr/>
            </p:nvSpPr>
            <p:spPr bwMode="auto">
              <a:xfrm>
                <a:off x="3024" y="768"/>
                <a:ext cx="0" cy="230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5492" name="Freeform 20"/>
              <p:cNvSpPr>
                <a:spLocks/>
              </p:cNvSpPr>
              <p:nvPr/>
            </p:nvSpPr>
            <p:spPr bwMode="auto">
              <a:xfrm>
                <a:off x="3024" y="624"/>
                <a:ext cx="240" cy="144"/>
              </a:xfrm>
              <a:custGeom>
                <a:avLst/>
                <a:gdLst>
                  <a:gd name="T0" fmla="*/ 0 w 240"/>
                  <a:gd name="T1" fmla="*/ 168 h 168"/>
                  <a:gd name="T2" fmla="*/ 48 w 240"/>
                  <a:gd name="T3" fmla="*/ 24 h 168"/>
                  <a:gd name="T4" fmla="*/ 144 w 240"/>
                  <a:gd name="T5" fmla="*/ 24 h 168"/>
                  <a:gd name="T6" fmla="*/ 192 w 240"/>
                  <a:gd name="T7" fmla="*/ 72 h 168"/>
                  <a:gd name="T8" fmla="*/ 240 w 240"/>
                  <a:gd name="T9" fmla="*/ 168 h 168"/>
                </a:gdLst>
                <a:ahLst/>
                <a:cxnLst>
                  <a:cxn ang="0">
                    <a:pos x="T0" y="T1"/>
                  </a:cxn>
                  <a:cxn ang="0">
                    <a:pos x="T2" y="T3"/>
                  </a:cxn>
                  <a:cxn ang="0">
                    <a:pos x="T4" y="T5"/>
                  </a:cxn>
                  <a:cxn ang="0">
                    <a:pos x="T6" y="T7"/>
                  </a:cxn>
                  <a:cxn ang="0">
                    <a:pos x="T8" y="T9"/>
                  </a:cxn>
                </a:cxnLst>
                <a:rect l="0" t="0" r="r" b="b"/>
                <a:pathLst>
                  <a:path w="240" h="168">
                    <a:moveTo>
                      <a:pt x="0" y="168"/>
                    </a:moveTo>
                    <a:cubicBezTo>
                      <a:pt x="12" y="108"/>
                      <a:pt x="24" y="48"/>
                      <a:pt x="48" y="24"/>
                    </a:cubicBezTo>
                    <a:cubicBezTo>
                      <a:pt x="72" y="0"/>
                      <a:pt x="120" y="16"/>
                      <a:pt x="144" y="24"/>
                    </a:cubicBezTo>
                    <a:cubicBezTo>
                      <a:pt x="168" y="32"/>
                      <a:pt x="176" y="48"/>
                      <a:pt x="192" y="72"/>
                    </a:cubicBezTo>
                    <a:cubicBezTo>
                      <a:pt x="208" y="96"/>
                      <a:pt x="224" y="132"/>
                      <a:pt x="240" y="168"/>
                    </a:cubicBezTo>
                  </a:path>
                </a:pathLst>
              </a:custGeom>
              <a:noFill/>
              <a:ln w="539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5493" name="Freeform 21"/>
              <p:cNvSpPr>
                <a:spLocks/>
              </p:cNvSpPr>
              <p:nvPr/>
            </p:nvSpPr>
            <p:spPr bwMode="auto">
              <a:xfrm flipV="1">
                <a:off x="3024" y="3072"/>
                <a:ext cx="240" cy="144"/>
              </a:xfrm>
              <a:custGeom>
                <a:avLst/>
                <a:gdLst>
                  <a:gd name="T0" fmla="*/ 0 w 240"/>
                  <a:gd name="T1" fmla="*/ 168 h 168"/>
                  <a:gd name="T2" fmla="*/ 48 w 240"/>
                  <a:gd name="T3" fmla="*/ 24 h 168"/>
                  <a:gd name="T4" fmla="*/ 144 w 240"/>
                  <a:gd name="T5" fmla="*/ 24 h 168"/>
                  <a:gd name="T6" fmla="*/ 192 w 240"/>
                  <a:gd name="T7" fmla="*/ 72 h 168"/>
                  <a:gd name="T8" fmla="*/ 240 w 240"/>
                  <a:gd name="T9" fmla="*/ 168 h 168"/>
                </a:gdLst>
                <a:ahLst/>
                <a:cxnLst>
                  <a:cxn ang="0">
                    <a:pos x="T0" y="T1"/>
                  </a:cxn>
                  <a:cxn ang="0">
                    <a:pos x="T2" y="T3"/>
                  </a:cxn>
                  <a:cxn ang="0">
                    <a:pos x="T4" y="T5"/>
                  </a:cxn>
                  <a:cxn ang="0">
                    <a:pos x="T6" y="T7"/>
                  </a:cxn>
                  <a:cxn ang="0">
                    <a:pos x="T8" y="T9"/>
                  </a:cxn>
                </a:cxnLst>
                <a:rect l="0" t="0" r="r" b="b"/>
                <a:pathLst>
                  <a:path w="240" h="168">
                    <a:moveTo>
                      <a:pt x="0" y="168"/>
                    </a:moveTo>
                    <a:cubicBezTo>
                      <a:pt x="12" y="108"/>
                      <a:pt x="24" y="48"/>
                      <a:pt x="48" y="24"/>
                    </a:cubicBezTo>
                    <a:cubicBezTo>
                      <a:pt x="72" y="0"/>
                      <a:pt x="120" y="16"/>
                      <a:pt x="144" y="24"/>
                    </a:cubicBezTo>
                    <a:cubicBezTo>
                      <a:pt x="168" y="32"/>
                      <a:pt x="176" y="48"/>
                      <a:pt x="192" y="72"/>
                    </a:cubicBezTo>
                    <a:cubicBezTo>
                      <a:pt x="208" y="96"/>
                      <a:pt x="224" y="132"/>
                      <a:pt x="240" y="168"/>
                    </a:cubicBezTo>
                  </a:path>
                </a:pathLst>
              </a:custGeom>
              <a:noFill/>
              <a:ln w="539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105494" name="Freeform 22"/>
              <p:cNvSpPr>
                <a:spLocks/>
              </p:cNvSpPr>
              <p:nvPr/>
            </p:nvSpPr>
            <p:spPr bwMode="auto">
              <a:xfrm>
                <a:off x="3168" y="2552"/>
                <a:ext cx="240" cy="528"/>
              </a:xfrm>
              <a:custGeom>
                <a:avLst/>
                <a:gdLst>
                  <a:gd name="T0" fmla="*/ 96 w 240"/>
                  <a:gd name="T1" fmla="*/ 0 h 528"/>
                  <a:gd name="T2" fmla="*/ 96 w 240"/>
                  <a:gd name="T3" fmla="*/ 144 h 528"/>
                  <a:gd name="T4" fmla="*/ 0 w 240"/>
                  <a:gd name="T5" fmla="*/ 144 h 528"/>
                  <a:gd name="T6" fmla="*/ 0 w 240"/>
                  <a:gd name="T7" fmla="*/ 192 h 528"/>
                  <a:gd name="T8" fmla="*/ 96 w 240"/>
                  <a:gd name="T9" fmla="*/ 192 h 528"/>
                  <a:gd name="T10" fmla="*/ 96 w 240"/>
                  <a:gd name="T11" fmla="*/ 384 h 528"/>
                  <a:gd name="T12" fmla="*/ 240 w 240"/>
                  <a:gd name="T13" fmla="*/ 384 h 528"/>
                  <a:gd name="T14" fmla="*/ 240 w 240"/>
                  <a:gd name="T15" fmla="*/ 432 h 528"/>
                  <a:gd name="T16" fmla="*/ 96 w 240"/>
                  <a:gd name="T17" fmla="*/ 432 h 528"/>
                  <a:gd name="T18" fmla="*/ 96 w 240"/>
                  <a:gd name="T1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528">
                    <a:moveTo>
                      <a:pt x="96" y="0"/>
                    </a:moveTo>
                    <a:lnTo>
                      <a:pt x="96" y="144"/>
                    </a:lnTo>
                    <a:lnTo>
                      <a:pt x="0" y="144"/>
                    </a:lnTo>
                    <a:lnTo>
                      <a:pt x="0" y="192"/>
                    </a:lnTo>
                    <a:lnTo>
                      <a:pt x="96" y="192"/>
                    </a:lnTo>
                    <a:lnTo>
                      <a:pt x="96" y="384"/>
                    </a:lnTo>
                    <a:lnTo>
                      <a:pt x="240" y="384"/>
                    </a:lnTo>
                    <a:lnTo>
                      <a:pt x="240" y="432"/>
                    </a:lnTo>
                    <a:lnTo>
                      <a:pt x="96" y="432"/>
                    </a:lnTo>
                    <a:lnTo>
                      <a:pt x="96" y="528"/>
                    </a:ln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sp>
          <p:nvSpPr>
            <p:cNvPr id="105495" name="AutoShape 23"/>
            <p:cNvSpPr>
              <a:spLocks noChangeArrowheads="1"/>
            </p:cNvSpPr>
            <p:nvPr/>
          </p:nvSpPr>
          <p:spPr bwMode="auto">
            <a:xfrm>
              <a:off x="3648" y="816"/>
              <a:ext cx="1872" cy="528"/>
            </a:xfrm>
            <a:prstGeom prst="wedgeRoundRectCallout">
              <a:avLst>
                <a:gd name="adj1" fmla="val -69764"/>
                <a:gd name="adj2" fmla="val -8903"/>
                <a:gd name="adj3" fmla="val 16667"/>
              </a:avLst>
            </a:prstGeom>
            <a:solidFill>
              <a:srgbClr val="FF99CC"/>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spcBef>
                  <a:spcPct val="50000"/>
                </a:spcBef>
              </a:pPr>
              <a:r>
                <a:rPr lang="en-US" altLang="ja-JP" sz="2000">
                  <a:solidFill>
                    <a:schemeClr val="tx2"/>
                  </a:solidFill>
                </a:rPr>
                <a:t>Torus is formed</a:t>
              </a:r>
            </a:p>
          </p:txBody>
        </p:sp>
      </p:grpSp>
      <p:sp>
        <p:nvSpPr>
          <p:cNvPr id="105496" name="Text Box 17"/>
          <p:cNvSpPr txBox="1">
            <a:spLocks noChangeArrowheads="1"/>
          </p:cNvSpPr>
          <p:nvPr/>
        </p:nvSpPr>
        <p:spPr bwMode="auto">
          <a:xfrm>
            <a:off x="714375" y="236538"/>
            <a:ext cx="65754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90000"/>
              </a:lnSpc>
            </a:pPr>
            <a:endParaRPr lang="en-US" altLang="ja-JP" sz="2000" b="1">
              <a:latin typeface="Arial" panose="020B0604020202020204" pitchFamily="34" charset="0"/>
            </a:endParaRPr>
          </a:p>
          <a:p>
            <a:pPr eaLnBrk="1" hangingPunct="1">
              <a:lnSpc>
                <a:spcPct val="90000"/>
              </a:lnSpc>
            </a:pPr>
            <a:r>
              <a:rPr lang="en-US" altLang="ja-JP" sz="2000" b="1">
                <a:latin typeface="Arial" panose="020B0604020202020204" pitchFamily="34" charset="0"/>
              </a:rPr>
              <a:t>     </a:t>
            </a:r>
            <a:r>
              <a:rPr lang="en-US" altLang="ja-JP" b="1">
                <a:latin typeface="Arial" panose="020B0604020202020204" pitchFamily="34" charset="0"/>
              </a:rPr>
              <a:t>Fat H-Tree</a:t>
            </a:r>
            <a:r>
              <a:rPr lang="ja-JP" altLang="en-US" b="1">
                <a:latin typeface="Arial" panose="020B0604020202020204" pitchFamily="34" charset="0"/>
              </a:rPr>
              <a:t>： </a:t>
            </a:r>
            <a:r>
              <a:rPr lang="en-US" altLang="ja-JP" b="1">
                <a:latin typeface="Arial" panose="020B0604020202020204" pitchFamily="34" charset="0"/>
              </a:rPr>
              <a:t>A network topology for NoCs</a:t>
            </a:r>
            <a:r>
              <a:rPr lang="en-US" altLang="ja-JP" b="1">
                <a:solidFill>
                  <a:srgbClr val="0000CC"/>
                </a:solidFill>
                <a:latin typeface="Arial" panose="020B0604020202020204" pitchFamily="34" charset="0"/>
              </a:rPr>
              <a:t> </a:t>
            </a:r>
          </a:p>
          <a:p>
            <a:pPr eaLnBrk="1" hangingPunct="1">
              <a:lnSpc>
                <a:spcPct val="90000"/>
              </a:lnSpc>
            </a:pPr>
            <a:endParaRPr lang="en-US" altLang="ja-JP">
              <a:latin typeface="Arial" panose="020B0604020202020204" pitchFamily="34" charset="0"/>
            </a:endParaRPr>
          </a:p>
        </p:txBody>
      </p:sp>
      <p:pic>
        <p:nvPicPr>
          <p:cNvPr id="2" name="オーディオ 1">
            <a:hlinkClick r:id="" action="ppaction://media"/>
            <a:extLst>
              <a:ext uri="{FF2B5EF4-FFF2-40B4-BE49-F238E27FC236}">
                <a16:creationId xmlns:a16="http://schemas.microsoft.com/office/drawing/2014/main" id="{D4EC55A9-6137-4B83-AB5D-333CB0C7FFD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288"/>
    </mc:Choice>
    <mc:Fallback xmlns="">
      <p:transition spd="slow" advTm="14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5482"/>
                                        </p:tgtEl>
                                        <p:attrNameLst>
                                          <p:attrName>style.visibility</p:attrName>
                                        </p:attrNameLst>
                                      </p:cBhvr>
                                      <p:to>
                                        <p:strVal val="visible"/>
                                      </p:to>
                                    </p:set>
                                    <p:anim calcmode="lin" valueType="num">
                                      <p:cBhvr additive="base">
                                        <p:cTn id="11" dur="500" fill="hold"/>
                                        <p:tgtEl>
                                          <p:spTgt spid="105482"/>
                                        </p:tgtEl>
                                        <p:attrNameLst>
                                          <p:attrName>ppt_x</p:attrName>
                                        </p:attrNameLst>
                                      </p:cBhvr>
                                      <p:tavLst>
                                        <p:tav tm="0">
                                          <p:val>
                                            <p:strVal val="#ppt_x"/>
                                          </p:val>
                                        </p:tav>
                                        <p:tav tm="100000">
                                          <p:val>
                                            <p:strVal val="#ppt_x"/>
                                          </p:val>
                                        </p:tav>
                                      </p:tavLst>
                                    </p:anim>
                                    <p:anim calcmode="lin" valueType="num">
                                      <p:cBhvr additive="base">
                                        <p:cTn id="12" dur="500" fill="hold"/>
                                        <p:tgtEl>
                                          <p:spTgt spid="10548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5483"/>
                                        </p:tgtEl>
                                        <p:attrNameLst>
                                          <p:attrName>style.visibility</p:attrName>
                                        </p:attrNameLst>
                                      </p:cBhvr>
                                      <p:to>
                                        <p:strVal val="visible"/>
                                      </p:to>
                                    </p:set>
                                    <p:anim calcmode="lin" valueType="num">
                                      <p:cBhvr additive="base">
                                        <p:cTn id="17" dur="500" fill="hold"/>
                                        <p:tgtEl>
                                          <p:spTgt spid="105483"/>
                                        </p:tgtEl>
                                        <p:attrNameLst>
                                          <p:attrName>ppt_x</p:attrName>
                                        </p:attrNameLst>
                                      </p:cBhvr>
                                      <p:tavLst>
                                        <p:tav tm="0">
                                          <p:val>
                                            <p:strVal val="#ppt_x"/>
                                          </p:val>
                                        </p:tav>
                                        <p:tav tm="100000">
                                          <p:val>
                                            <p:strVal val="#ppt_x"/>
                                          </p:val>
                                        </p:tav>
                                      </p:tavLst>
                                    </p:anim>
                                    <p:anim calcmode="lin" valueType="num">
                                      <p:cBhvr additive="base">
                                        <p:cTn id="18" dur="500" fill="hold"/>
                                        <p:tgtEl>
                                          <p:spTgt spid="10548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5485"/>
                                        </p:tgtEl>
                                        <p:attrNameLst>
                                          <p:attrName>style.visibility</p:attrName>
                                        </p:attrNameLst>
                                      </p:cBhvr>
                                      <p:to>
                                        <p:strVal val="visible"/>
                                      </p:to>
                                    </p:set>
                                    <p:animEffect transition="in" filter="dissolve">
                                      <p:cBhvr>
                                        <p:cTn id="23" dur="500"/>
                                        <p:tgtEl>
                                          <p:spTgt spid="1054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05486"/>
                                        </p:tgtEl>
                                        <p:attrNameLst>
                                          <p:attrName>style.visibility</p:attrName>
                                        </p:attrNameLst>
                                      </p:cBhvr>
                                      <p:to>
                                        <p:strVal val="visible"/>
                                      </p:to>
                                    </p:set>
                                    <p:animEffect transition="in" filter="dissolve">
                                      <p:cBhvr>
                                        <p:cTn id="28" dur="500"/>
                                        <p:tgtEl>
                                          <p:spTgt spid="1054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5484"/>
                                        </p:tgtEl>
                                        <p:attrNameLst>
                                          <p:attrName>style.visibility</p:attrName>
                                        </p:attrNameLst>
                                      </p:cBhvr>
                                      <p:to>
                                        <p:strVal val="visible"/>
                                      </p:to>
                                    </p:set>
                                    <p:anim calcmode="lin" valueType="num">
                                      <p:cBhvr additive="base">
                                        <p:cTn id="33" dur="500" fill="hold"/>
                                        <p:tgtEl>
                                          <p:spTgt spid="105484"/>
                                        </p:tgtEl>
                                        <p:attrNameLst>
                                          <p:attrName>ppt_x</p:attrName>
                                        </p:attrNameLst>
                                      </p:cBhvr>
                                      <p:tavLst>
                                        <p:tav tm="0">
                                          <p:val>
                                            <p:strVal val="#ppt_x"/>
                                          </p:val>
                                        </p:tav>
                                        <p:tav tm="100000">
                                          <p:val>
                                            <p:strVal val="#ppt_x"/>
                                          </p:val>
                                        </p:tav>
                                      </p:tavLst>
                                    </p:anim>
                                    <p:anim calcmode="lin" valueType="num">
                                      <p:cBhvr additive="base">
                                        <p:cTn id="34" dur="500" fill="hold"/>
                                        <p:tgtEl>
                                          <p:spTgt spid="105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05482" grpId="0" animBg="1"/>
      <p:bldP spid="105484" grpId="0" animBg="1"/>
      <p:bldP spid="105485"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273" y="2414682"/>
            <a:ext cx="2991541" cy="2991541"/>
          </a:xfrm>
          <a:prstGeom prst="rect">
            <a:avLst/>
          </a:prstGeom>
        </p:spPr>
      </p:pic>
      <p:sp>
        <p:nvSpPr>
          <p:cNvPr id="54" name="タイトル 1"/>
          <p:cNvSpPr>
            <a:spLocks noGrp="1"/>
          </p:cNvSpPr>
          <p:nvPr>
            <p:ph type="title"/>
          </p:nvPr>
        </p:nvSpPr>
        <p:spPr>
          <a:xfrm>
            <a:off x="822960" y="286608"/>
            <a:ext cx="7543800" cy="1093909"/>
          </a:xfrm>
        </p:spPr>
        <p:txBody>
          <a:bodyPr/>
          <a:lstStyle/>
          <a:p>
            <a:r>
              <a:rPr lang="en-US" altLang="ja-JP" dirty="0"/>
              <a:t>Slim Fly topology</a:t>
            </a:r>
            <a:endParaRPr kumimoji="1" lang="ja-JP" altLang="en-US" dirty="0"/>
          </a:p>
        </p:txBody>
      </p:sp>
      <p:sp>
        <p:nvSpPr>
          <p:cNvPr id="2" name="スライド番号プレースホルダー 1"/>
          <p:cNvSpPr>
            <a:spLocks noGrp="1"/>
          </p:cNvSpPr>
          <p:nvPr>
            <p:ph type="sldNum" sz="quarter" idx="12"/>
          </p:nvPr>
        </p:nvSpPr>
        <p:spPr/>
        <p:txBody>
          <a:bodyPr/>
          <a:lstStyle/>
          <a:p>
            <a:fld id="{7FD967CD-6310-4CEC-9A33-2C1EF46B6209}" type="slidenum">
              <a:rPr kumimoji="1" lang="ja-JP" altLang="en-US" smtClean="0"/>
              <a:t>44</a:t>
            </a:fld>
            <a:endParaRPr kumimoji="1" lang="ja-JP" altLang="en-US"/>
          </a:p>
        </p:txBody>
      </p:sp>
      <p:sp>
        <p:nvSpPr>
          <p:cNvPr id="9" name="正方形/長方形 8"/>
          <p:cNvSpPr/>
          <p:nvPr/>
        </p:nvSpPr>
        <p:spPr>
          <a:xfrm>
            <a:off x="453492" y="5708935"/>
            <a:ext cx="7981620" cy="584775"/>
          </a:xfrm>
          <a:prstGeom prst="rect">
            <a:avLst/>
          </a:prstGeom>
        </p:spPr>
        <p:txBody>
          <a:bodyPr wrap="square">
            <a:spAutoFit/>
          </a:bodyPr>
          <a:lstStyle/>
          <a:p>
            <a:r>
              <a:rPr lang="en-US" altLang="ja-JP" sz="1600" dirty="0"/>
              <a:t>[5] </a:t>
            </a:r>
            <a:r>
              <a:rPr lang="ja-JP" altLang="en-US" sz="1600" dirty="0"/>
              <a:t>M. Besta and T. Hoefler: “Slim Fly: A Cost Effective Low-Diameter Network Topology”, </a:t>
            </a:r>
            <a:r>
              <a:rPr lang="en-US" altLang="ja-JP" sz="1600" dirty="0"/>
              <a:t>SC’14.</a:t>
            </a:r>
            <a:endParaRPr lang="ja-JP" altLang="en-US" sz="1600" dirty="0"/>
          </a:p>
        </p:txBody>
      </p:sp>
      <p:grpSp>
        <p:nvGrpSpPr>
          <p:cNvPr id="8" name="グループ化 7"/>
          <p:cNvGrpSpPr/>
          <p:nvPr/>
        </p:nvGrpSpPr>
        <p:grpSpPr>
          <a:xfrm>
            <a:off x="1436558" y="2485188"/>
            <a:ext cx="3007744" cy="2662016"/>
            <a:chOff x="2505735" y="1910236"/>
            <a:chExt cx="3867664" cy="3423091"/>
          </a:xfrm>
        </p:grpSpPr>
        <p:sp>
          <p:nvSpPr>
            <p:cNvPr id="3" name="正方形/長方形 2"/>
            <p:cNvSpPr/>
            <p:nvPr/>
          </p:nvSpPr>
          <p:spPr>
            <a:xfrm>
              <a:off x="2505735" y="1910236"/>
              <a:ext cx="3867664" cy="3423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3376943" y="2598159"/>
              <a:ext cx="695621" cy="635783"/>
              <a:chOff x="1852943" y="602211"/>
              <a:chExt cx="695621" cy="635783"/>
            </a:xfrm>
          </p:grpSpPr>
          <p:sp>
            <p:nvSpPr>
              <p:cNvPr id="10" name="角丸四角形 9"/>
              <p:cNvSpPr/>
              <p:nvPr/>
            </p:nvSpPr>
            <p:spPr>
              <a:xfrm>
                <a:off x="1852943" y="602211"/>
                <a:ext cx="695621" cy="63578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1975638" y="721621"/>
                <a:ext cx="450233" cy="4502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2100443" y="639195"/>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1899821"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301065"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p:cNvGrpSpPr/>
            <p:nvPr/>
          </p:nvGrpSpPr>
          <p:grpSpPr>
            <a:xfrm>
              <a:off x="4825483" y="2598158"/>
              <a:ext cx="695621" cy="635783"/>
              <a:chOff x="1852943" y="602211"/>
              <a:chExt cx="695621" cy="635783"/>
            </a:xfrm>
          </p:grpSpPr>
          <p:sp>
            <p:nvSpPr>
              <p:cNvPr id="14" name="角丸四角形 13"/>
              <p:cNvSpPr/>
              <p:nvPr/>
            </p:nvSpPr>
            <p:spPr>
              <a:xfrm>
                <a:off x="1852943" y="602211"/>
                <a:ext cx="695621" cy="63578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975638" y="721621"/>
                <a:ext cx="450233" cy="4502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100443" y="639195"/>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1899821"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2301065"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3376943" y="3505381"/>
              <a:ext cx="695621" cy="635783"/>
              <a:chOff x="1852943" y="602211"/>
              <a:chExt cx="695621" cy="635783"/>
            </a:xfrm>
          </p:grpSpPr>
          <p:sp>
            <p:nvSpPr>
              <p:cNvPr id="20" name="角丸四角形 19"/>
              <p:cNvSpPr/>
              <p:nvPr/>
            </p:nvSpPr>
            <p:spPr>
              <a:xfrm>
                <a:off x="1852943" y="602211"/>
                <a:ext cx="695621" cy="63578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1975638" y="721621"/>
                <a:ext cx="450233" cy="4502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2100443" y="639195"/>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899821"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2301065"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a:off x="4825483" y="3505380"/>
              <a:ext cx="695621" cy="635783"/>
              <a:chOff x="1852943" y="602211"/>
              <a:chExt cx="695621" cy="635783"/>
            </a:xfrm>
          </p:grpSpPr>
          <p:sp>
            <p:nvSpPr>
              <p:cNvPr id="26" name="角丸四角形 25"/>
              <p:cNvSpPr/>
              <p:nvPr/>
            </p:nvSpPr>
            <p:spPr>
              <a:xfrm>
                <a:off x="1852943" y="602211"/>
                <a:ext cx="695621" cy="63578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975638" y="721621"/>
                <a:ext cx="450233" cy="4502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2100443" y="639195"/>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899821"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2301065"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p:cNvGrpSpPr/>
            <p:nvPr/>
          </p:nvGrpSpPr>
          <p:grpSpPr>
            <a:xfrm>
              <a:off x="3376943" y="4412603"/>
              <a:ext cx="695621" cy="635783"/>
              <a:chOff x="1852943" y="602211"/>
              <a:chExt cx="695621" cy="635783"/>
            </a:xfrm>
          </p:grpSpPr>
          <p:sp>
            <p:nvSpPr>
              <p:cNvPr id="32" name="角丸四角形 31"/>
              <p:cNvSpPr/>
              <p:nvPr/>
            </p:nvSpPr>
            <p:spPr>
              <a:xfrm>
                <a:off x="1852943" y="602211"/>
                <a:ext cx="695621" cy="63578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1975638" y="721621"/>
                <a:ext cx="450233" cy="4502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2100443" y="639195"/>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1899821"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2301065"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4825483" y="4412602"/>
              <a:ext cx="695621" cy="635783"/>
              <a:chOff x="1852943" y="602211"/>
              <a:chExt cx="695621" cy="635783"/>
            </a:xfrm>
          </p:grpSpPr>
          <p:sp>
            <p:nvSpPr>
              <p:cNvPr id="38" name="角丸四角形 37"/>
              <p:cNvSpPr/>
              <p:nvPr/>
            </p:nvSpPr>
            <p:spPr>
              <a:xfrm>
                <a:off x="1852943" y="602211"/>
                <a:ext cx="695621" cy="635783"/>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1975638" y="721621"/>
                <a:ext cx="450233" cy="4502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2100443" y="639195"/>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1899821"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2301065" y="971231"/>
                <a:ext cx="200622" cy="200622"/>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4" name="直線コネクタ 43"/>
            <p:cNvCxnSpPr>
              <a:stCxn id="10" idx="3"/>
              <a:endCxn id="14" idx="1"/>
            </p:cNvCxnSpPr>
            <p:nvPr/>
          </p:nvCxnSpPr>
          <p:spPr>
            <a:xfrm flipV="1">
              <a:off x="4072564" y="2916050"/>
              <a:ext cx="75291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4375754" y="2820725"/>
              <a:ext cx="146538" cy="177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4171759" y="2294269"/>
              <a:ext cx="591492" cy="672810"/>
            </a:xfrm>
            <a:prstGeom prst="rect">
              <a:avLst/>
            </a:prstGeom>
            <a:noFill/>
          </p:spPr>
          <p:txBody>
            <a:bodyPr wrap="square" rtlCol="0">
              <a:spAutoFit/>
            </a:bodyPr>
            <a:lstStyle/>
            <a:p>
              <a:pPr algn="ctr"/>
              <a:r>
                <a:rPr kumimoji="1" lang="en-US" altLang="ja-JP" sz="2800" dirty="0">
                  <a:latin typeface="Times New Roman" panose="02020603050405020304" pitchFamily="18" charset="0"/>
                  <a:cs typeface="Times New Roman" panose="02020603050405020304" pitchFamily="18" charset="0"/>
                </a:rPr>
                <a:t>3</a:t>
              </a:r>
              <a:endParaRPr kumimoji="1" lang="ja-JP" altLang="en-US" sz="2800" dirty="0">
                <a:latin typeface="Times New Roman" panose="02020603050405020304" pitchFamily="18" charset="0"/>
                <a:cs typeface="Times New Roman" panose="02020603050405020304" pitchFamily="18" charset="0"/>
              </a:endParaRPr>
            </a:p>
          </p:txBody>
        </p:sp>
        <p:cxnSp>
          <p:nvCxnSpPr>
            <p:cNvPr id="49" name="直線コネクタ 48"/>
            <p:cNvCxnSpPr>
              <a:stCxn id="20" idx="3"/>
              <a:endCxn id="26" idx="1"/>
            </p:cNvCxnSpPr>
            <p:nvPr/>
          </p:nvCxnSpPr>
          <p:spPr>
            <a:xfrm flipV="1">
              <a:off x="4072564" y="3823272"/>
              <a:ext cx="75291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3"/>
              <a:endCxn id="38" idx="1"/>
            </p:cNvCxnSpPr>
            <p:nvPr/>
          </p:nvCxnSpPr>
          <p:spPr>
            <a:xfrm flipV="1">
              <a:off x="4072564" y="4730494"/>
              <a:ext cx="75291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10" idx="3"/>
              <a:endCxn id="26" idx="1"/>
            </p:cNvCxnSpPr>
            <p:nvPr/>
          </p:nvCxnSpPr>
          <p:spPr>
            <a:xfrm>
              <a:off x="4072564" y="2916051"/>
              <a:ext cx="752919" cy="9072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stCxn id="10" idx="3"/>
              <a:endCxn id="38" idx="1"/>
            </p:cNvCxnSpPr>
            <p:nvPr/>
          </p:nvCxnSpPr>
          <p:spPr>
            <a:xfrm>
              <a:off x="4072564" y="2916051"/>
              <a:ext cx="752919" cy="18144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20" idx="3"/>
              <a:endCxn id="38" idx="1"/>
            </p:cNvCxnSpPr>
            <p:nvPr/>
          </p:nvCxnSpPr>
          <p:spPr>
            <a:xfrm>
              <a:off x="4072564" y="3823273"/>
              <a:ext cx="752919" cy="9072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20" idx="3"/>
              <a:endCxn id="14" idx="1"/>
            </p:cNvCxnSpPr>
            <p:nvPr/>
          </p:nvCxnSpPr>
          <p:spPr>
            <a:xfrm flipV="1">
              <a:off x="4072564" y="2916050"/>
              <a:ext cx="752919" cy="9072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stCxn id="32" idx="3"/>
              <a:endCxn id="14" idx="1"/>
            </p:cNvCxnSpPr>
            <p:nvPr/>
          </p:nvCxnSpPr>
          <p:spPr>
            <a:xfrm flipV="1">
              <a:off x="4072564" y="2916050"/>
              <a:ext cx="752919" cy="1814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stCxn id="32" idx="3"/>
              <a:endCxn id="26" idx="1"/>
            </p:cNvCxnSpPr>
            <p:nvPr/>
          </p:nvCxnSpPr>
          <p:spPr>
            <a:xfrm flipV="1">
              <a:off x="4072564" y="3823272"/>
              <a:ext cx="752919" cy="9072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テキスト ボックス 52"/>
          <p:cNvSpPr txBox="1"/>
          <p:nvPr/>
        </p:nvSpPr>
        <p:spPr>
          <a:xfrm>
            <a:off x="2036924" y="5147204"/>
            <a:ext cx="1903705" cy="369332"/>
          </a:xfrm>
          <a:prstGeom prst="rect">
            <a:avLst/>
          </a:prstGeom>
          <a:noFill/>
        </p:spPr>
        <p:txBody>
          <a:bodyPr wrap="square" rtlCol="0">
            <a:spAutoFit/>
          </a:bodyPr>
          <a:lstStyle/>
          <a:p>
            <a:pPr algn="ctr"/>
            <a:r>
              <a:rPr lang="en-US" altLang="ja-JP" dirty="0"/>
              <a:t>(</a:t>
            </a:r>
            <a:r>
              <a:rPr kumimoji="1" lang="en-US" altLang="ja-JP" dirty="0"/>
              <a:t>n=18, d=5)</a:t>
            </a:r>
            <a:endParaRPr kumimoji="1" lang="ja-JP" altLang="en-US" dirty="0"/>
          </a:p>
        </p:txBody>
      </p:sp>
      <p:sp>
        <p:nvSpPr>
          <p:cNvPr id="71" name="テキスト ボックス 70"/>
          <p:cNvSpPr txBox="1"/>
          <p:nvPr/>
        </p:nvSpPr>
        <p:spPr>
          <a:xfrm>
            <a:off x="5304192" y="5119416"/>
            <a:ext cx="1903705" cy="369332"/>
          </a:xfrm>
          <a:prstGeom prst="rect">
            <a:avLst/>
          </a:prstGeom>
          <a:noFill/>
        </p:spPr>
        <p:txBody>
          <a:bodyPr wrap="square" rtlCol="0">
            <a:spAutoFit/>
          </a:bodyPr>
          <a:lstStyle/>
          <a:p>
            <a:pPr algn="ctr"/>
            <a:r>
              <a:rPr lang="en-US" altLang="ja-JP" dirty="0"/>
              <a:t>(</a:t>
            </a:r>
            <a:r>
              <a:rPr kumimoji="1" lang="en-US" altLang="ja-JP" dirty="0"/>
              <a:t>n=50, d=7)</a:t>
            </a:r>
            <a:endParaRPr kumimoji="1" lang="ja-JP" altLang="en-US" dirty="0"/>
          </a:p>
        </p:txBody>
      </p:sp>
      <p:sp>
        <p:nvSpPr>
          <p:cNvPr id="72" name="コンテンツ プレースホルダー 2"/>
          <p:cNvSpPr>
            <a:spLocks noGrp="1"/>
          </p:cNvSpPr>
          <p:nvPr>
            <p:ph idx="1"/>
          </p:nvPr>
        </p:nvSpPr>
        <p:spPr>
          <a:xfrm>
            <a:off x="721360" y="1320773"/>
            <a:ext cx="7711439" cy="1381870"/>
          </a:xfrm>
        </p:spPr>
        <p:txBody>
          <a:bodyPr>
            <a:noAutofit/>
          </a:bodyPr>
          <a:lstStyle/>
          <a:p>
            <a:r>
              <a:rPr lang="en-US" altLang="ja-JP" sz="2400" dirty="0"/>
              <a:t>Low diameter cost effective network</a:t>
            </a:r>
            <a:endParaRPr lang="en-US" altLang="ja-JP" sz="2400" dirty="0">
              <a:solidFill>
                <a:schemeClr val="tx1"/>
              </a:solidFill>
            </a:endParaRPr>
          </a:p>
          <a:p>
            <a:pPr lvl="1"/>
            <a:r>
              <a:rPr lang="en-US" altLang="ja-JP" sz="2000" dirty="0">
                <a:solidFill>
                  <a:srgbClr val="00B0F0"/>
                </a:solidFill>
              </a:rPr>
              <a:t>Diameter is 2, semi-optimal</a:t>
            </a:r>
            <a:endParaRPr lang="en-US" altLang="ja-JP" sz="1800" dirty="0">
              <a:solidFill>
                <a:schemeClr val="tx1"/>
              </a:solidFill>
            </a:endParaRPr>
          </a:p>
          <a:p>
            <a:pPr lvl="1"/>
            <a:r>
              <a:rPr lang="en-US" altLang="ja-JP" sz="2000" dirty="0">
                <a:sym typeface="Wingdings" panose="05000000000000000000" pitchFamily="2" charset="2"/>
              </a:rPr>
              <a:t>Built with a limited size</a:t>
            </a:r>
            <a:endParaRPr lang="en-US" altLang="ja-JP" sz="2000" dirty="0">
              <a:solidFill>
                <a:schemeClr val="tx1"/>
              </a:solidFill>
            </a:endParaRPr>
          </a:p>
        </p:txBody>
      </p:sp>
      <p:pic>
        <p:nvPicPr>
          <p:cNvPr id="11" name="オーディオ 10">
            <a:hlinkClick r:id="" action="ppaction://media"/>
            <a:extLst>
              <a:ext uri="{FF2B5EF4-FFF2-40B4-BE49-F238E27FC236}">
                <a16:creationId xmlns:a16="http://schemas.microsoft.com/office/drawing/2014/main" id="{30CC2D5D-D4B2-4B26-AEAC-B491856B2A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51692348"/>
      </p:ext>
    </p:extLst>
  </p:cSld>
  <p:clrMapOvr>
    <a:masterClrMapping/>
  </p:clrMapOvr>
  <mc:AlternateContent xmlns:mc="http://schemas.openxmlformats.org/markup-compatibility/2006">
    <mc:Choice xmlns:p14="http://schemas.microsoft.com/office/powerpoint/2010/main" Requires="p14">
      <p:transition spd="slow" p14:dur="2000" advTm="66065"/>
    </mc:Choice>
    <mc:Fallback>
      <p:transition spd="slow" advTm="66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0995" x="1358900" y="5289550"/>
          <p14:tracePt t="11037" x="1385888" y="5289550"/>
          <p14:tracePt t="11045" x="1422400" y="5289550"/>
          <p14:tracePt t="11063" x="1585913" y="5262563"/>
          <p14:tracePt t="11068" x="1641475" y="5262563"/>
          <p14:tracePt t="11078" x="1695450" y="5262563"/>
          <p14:tracePt t="11090" x="1741488" y="5253038"/>
          <p14:tracePt t="11094" x="1795463" y="5253038"/>
          <p14:tracePt t="11104" x="1841500" y="5243513"/>
          <p14:tracePt t="11110" x="1895475" y="5226050"/>
          <p14:tracePt t="11121" x="1914525" y="5226050"/>
          <p14:tracePt t="11125" x="1978025" y="5207000"/>
          <p14:tracePt t="11141" x="2024063" y="5180013"/>
          <p14:tracePt t="11150" x="2041525" y="5160963"/>
          <p14:tracePt t="11159" x="2070100" y="5133975"/>
          <p14:tracePt t="11164" x="2143125" y="5060950"/>
          <p14:tracePt t="11172" x="2170113" y="5016500"/>
          <p14:tracePt t="11180" x="2224088" y="4951413"/>
          <p14:tracePt t="11188" x="2297113" y="4887913"/>
          <p14:tracePt t="11196" x="2333625" y="4805363"/>
          <p14:tracePt t="11205" x="2397125" y="4751388"/>
          <p14:tracePt t="11213" x="2425700" y="4687888"/>
          <p14:tracePt t="11223" x="2479675" y="4624388"/>
          <p14:tracePt t="11228" x="2498725" y="4559300"/>
          <p14:tracePt t="11236" x="2552700" y="4495800"/>
          <p14:tracePt t="11244" x="2606675" y="4432300"/>
          <p14:tracePt t="11252" x="2625725" y="4386263"/>
          <p14:tracePt t="11262" x="2652713" y="4322763"/>
          <p14:tracePt t="11272" x="2679700" y="4259263"/>
          <p14:tracePt t="11278" x="2716213" y="4176713"/>
          <p14:tracePt t="11289" x="2744788" y="4103688"/>
          <p14:tracePt t="11293" x="2789238" y="4003675"/>
          <p14:tracePt t="11303" x="2808288" y="3957638"/>
          <p14:tracePt t="11309" x="2825750" y="3884613"/>
          <p14:tracePt t="11319" x="2852738" y="3830638"/>
          <p14:tracePt t="11325" x="2881313" y="3775075"/>
          <p14:tracePt t="11333" x="2881313" y="3702050"/>
          <p14:tracePt t="11341" x="2898775" y="3665538"/>
          <p14:tracePt t="11350" x="2925763" y="3592513"/>
          <p14:tracePt t="11356" x="2925763" y="3565525"/>
          <p14:tracePt t="11364" x="2925763" y="3529013"/>
          <p14:tracePt t="11372" x="2925763" y="3519488"/>
          <p14:tracePt t="11380" x="2925763" y="3511550"/>
          <p14:tracePt t="11388" x="2925763" y="3492500"/>
          <p14:tracePt t="11924" x="2925763" y="3475038"/>
          <p14:tracePt t="11940" x="2908300" y="3465513"/>
          <p14:tracePt t="11949" x="2852738" y="3465513"/>
          <p14:tracePt t="11957" x="2789238" y="3455988"/>
          <p14:tracePt t="11965" x="2762250" y="3455988"/>
          <p14:tracePt t="11973" x="2735263" y="3438525"/>
          <p14:tracePt t="11981" x="2689225" y="3419475"/>
          <p14:tracePt t="11989" x="2652713" y="3411538"/>
          <p14:tracePt t="11997" x="2635250" y="3411538"/>
          <p14:tracePt t="12005" x="2616200" y="3402013"/>
          <p14:tracePt t="12013" x="2606675" y="3402013"/>
          <p14:tracePt t="12230" x="2598738" y="3402013"/>
          <p14:tracePt t="12240" x="2589213" y="3419475"/>
          <p14:tracePt t="12247" x="2589213" y="3455988"/>
          <p14:tracePt t="12255" x="2589213" y="3492500"/>
          <p14:tracePt t="12260" x="2589213" y="3529013"/>
          <p14:tracePt t="12269" x="2589213" y="3538538"/>
          <p14:tracePt t="12276" x="2589213" y="3565525"/>
          <p14:tracePt t="12374" x="2589213" y="3556000"/>
          <p14:tracePt t="12383" x="2589213" y="3529013"/>
          <p14:tracePt t="12390" x="2579688" y="3511550"/>
          <p14:tracePt t="12398" x="2579688" y="3492500"/>
          <p14:tracePt t="12405" x="2562225" y="3475038"/>
          <p14:tracePt t="12413" x="2562225" y="3465513"/>
          <p14:tracePt t="12421" x="2552700" y="3455988"/>
          <p14:tracePt t="13039" x="2543175" y="3455988"/>
          <p14:tracePt t="13044" x="2479675" y="3455988"/>
          <p14:tracePt t="13052" x="2389188" y="3455988"/>
          <p14:tracePt t="13060" x="2316163" y="3455988"/>
          <p14:tracePt t="13069" x="2243138" y="3455988"/>
          <p14:tracePt t="13076" x="2187575" y="3455988"/>
          <p14:tracePt t="13084" x="2133600" y="3455988"/>
          <p14:tracePt t="13092" x="2087563" y="3455988"/>
          <p14:tracePt t="13101" x="2060575" y="3438525"/>
          <p14:tracePt t="13109" x="2051050" y="3438525"/>
          <p14:tracePt t="13175" x="2041525" y="3429000"/>
          <p14:tracePt t="13238" x="2041525" y="3402013"/>
          <p14:tracePt t="13244" x="2041525" y="3392488"/>
          <p14:tracePt t="13256" x="2041525" y="3382963"/>
          <p14:tracePt t="13262" x="2041525" y="3355975"/>
          <p14:tracePt t="13272" x="2041525" y="3338513"/>
          <p14:tracePt t="13277" x="2041525" y="3302000"/>
          <p14:tracePt t="13287" x="2041525" y="3282950"/>
          <p14:tracePt t="13293" x="2051050" y="3255963"/>
          <p14:tracePt t="13303" x="2060575" y="3246438"/>
          <p14:tracePt t="13308" x="2087563" y="3192463"/>
          <p14:tracePt t="13318" x="2097088" y="3182938"/>
          <p14:tracePt t="13324" x="2106613" y="3163888"/>
          <p14:tracePt t="13332" x="2114550" y="3146425"/>
          <p14:tracePt t="13340" x="2151063" y="3100388"/>
          <p14:tracePt t="13348" x="2160588" y="3100388"/>
          <p14:tracePt t="13357" x="2170113" y="3082925"/>
          <p14:tracePt t="13365" x="2170113" y="3073400"/>
          <p14:tracePt t="13372" x="2187575" y="3054350"/>
          <p14:tracePt t="13381" x="2197100" y="3046413"/>
          <p14:tracePt t="13686" x="2270125" y="3046413"/>
          <p14:tracePt t="13695" x="2370138" y="3063875"/>
          <p14:tracePt t="13703" x="2416175" y="3073400"/>
          <p14:tracePt t="13711" x="2470150" y="3082925"/>
          <p14:tracePt t="13720" x="2516188" y="3100388"/>
          <p14:tracePt t="13725" x="2562225" y="3119438"/>
          <p14:tracePt t="13737" x="2589213" y="3127375"/>
          <p14:tracePt t="13741" x="2598738" y="3127375"/>
          <p14:tracePt t="13789" x="2606675" y="3136900"/>
          <p14:tracePt t="13927" x="2606675" y="3155950"/>
          <p14:tracePt t="13935" x="2606675" y="3173413"/>
          <p14:tracePt t="13947" x="2606675" y="3182938"/>
          <p14:tracePt t="13950" x="2606675" y="3209925"/>
          <p14:tracePt t="13978" x="2579688" y="3246438"/>
          <p14:tracePt t="13981" x="2570163" y="3265488"/>
          <p14:tracePt t="13989" x="2570163" y="3282950"/>
          <p14:tracePt t="13997" x="2570163" y="3292475"/>
          <p14:tracePt t="14013" x="2562225" y="3302000"/>
          <p14:tracePt t="14060" x="2562225" y="3328988"/>
          <p14:tracePt t="14068" x="2562225" y="3338513"/>
          <p14:tracePt t="14077" x="2552700" y="3355975"/>
          <p14:tracePt t="14084" x="2543175" y="3375025"/>
          <p14:tracePt t="14093" x="2533650" y="3382963"/>
          <p14:tracePt t="14101" x="2533650" y="3392488"/>
          <p14:tracePt t="14108" x="2525713" y="3429000"/>
          <p14:tracePt t="14125" x="2516188" y="3438525"/>
          <p14:tracePt t="14148" x="2516188" y="3455988"/>
          <p14:tracePt t="16070" x="2579688" y="3455988"/>
          <p14:tracePt t="16078" x="2671763" y="3455988"/>
          <p14:tracePt t="16086" x="2725738" y="3455988"/>
          <p14:tracePt t="16093" x="2771775" y="3455988"/>
          <p14:tracePt t="16103" x="2825750" y="3455988"/>
          <p14:tracePt t="16109" x="2844800" y="3455988"/>
          <p14:tracePt t="16120" x="2881313" y="3455988"/>
          <p14:tracePt t="16125" x="2898775" y="3455988"/>
          <p14:tracePt t="16132" x="2925763" y="3455988"/>
          <p14:tracePt t="16140" x="2935288" y="3455988"/>
          <p14:tracePt t="16148" x="2944813" y="3455988"/>
          <p14:tracePt t="16156" x="2962275" y="3455988"/>
          <p14:tracePt t="16164" x="2971800" y="3455988"/>
          <p14:tracePt t="16214" x="2998788" y="3455988"/>
          <p14:tracePt t="16222" x="3017838" y="3446463"/>
          <p14:tracePt t="16229" x="3054350" y="3446463"/>
          <p14:tracePt t="16240" x="3063875" y="3446463"/>
          <p14:tracePt t="16245" x="3071813" y="3446463"/>
          <p14:tracePt t="16253" x="3100388" y="3446463"/>
          <p14:tracePt t="16261" x="3117850" y="3446463"/>
          <p14:tracePt t="16271" x="3144838" y="3446463"/>
          <p14:tracePt t="16277" x="3163888" y="3446463"/>
          <p14:tracePt t="16286" x="3181350" y="3446463"/>
          <p14:tracePt t="16342" x="3190875" y="3446463"/>
          <p14:tracePt t="16358" x="3200400" y="3446463"/>
          <p14:tracePt t="16894" x="3163888" y="3446463"/>
          <p14:tracePt t="16901" x="3136900" y="3446463"/>
          <p14:tracePt t="16908" x="3108325" y="3446463"/>
          <p14:tracePt t="16917" x="3063875" y="3446463"/>
          <p14:tracePt t="16925" x="3044825" y="3446463"/>
          <p14:tracePt t="16933" x="3008313" y="3446463"/>
          <p14:tracePt t="16940" x="2962275" y="3446463"/>
          <p14:tracePt t="16948" x="2944813" y="3446463"/>
          <p14:tracePt t="16969" x="2908300" y="3446463"/>
          <p14:tracePt t="16972" x="2898775" y="3446463"/>
          <p14:tracePt t="17173" x="2871788" y="3455988"/>
          <p14:tracePt t="17181" x="2862263" y="3465513"/>
          <p14:tracePt t="17191" x="2835275" y="3465513"/>
          <p14:tracePt t="17197" x="2825750" y="3465513"/>
          <p14:tracePt t="17206" x="2817813" y="3465513"/>
          <p14:tracePt t="17213" x="2808288" y="3475038"/>
          <p14:tracePt t="17221" x="2789238" y="3475038"/>
          <p14:tracePt t="17229" x="2781300" y="3475038"/>
          <p14:tracePt t="17237" x="2771775" y="3475038"/>
          <p14:tracePt t="17525" x="2762250" y="3475038"/>
          <p14:tracePt t="17533" x="2762250" y="3538538"/>
          <p14:tracePt t="17540" x="2762250" y="3611563"/>
          <p14:tracePt t="17549" x="2817813" y="3684588"/>
          <p14:tracePt t="17556" x="2881313" y="3748088"/>
          <p14:tracePt t="17566" x="2917825" y="3794125"/>
          <p14:tracePt t="17572" x="2954338" y="3840163"/>
          <p14:tracePt t="17580" x="3008313" y="3894138"/>
          <p14:tracePt t="17588" x="3054350" y="3940175"/>
          <p14:tracePt t="17596" x="3081338" y="3984625"/>
          <p14:tracePt t="17604" x="3117850" y="4030663"/>
          <p14:tracePt t="17614" x="3127375" y="4057650"/>
          <p14:tracePt t="17620" x="3136900" y="4076700"/>
          <p14:tracePt t="17629" x="3154363" y="4094163"/>
          <p14:tracePt t="17636" x="3163888" y="4103688"/>
          <p14:tracePt t="17660" x="3163888" y="4113213"/>
          <p14:tracePt t="17727" x="3208338" y="4167188"/>
          <p14:tracePt t="17737" x="3227388" y="4213225"/>
          <p14:tracePt t="17744" x="3281363" y="4259263"/>
          <p14:tracePt t="17750" x="3290888" y="4322763"/>
          <p14:tracePt t="17757" x="3363913" y="4405313"/>
          <p14:tracePt t="17765" x="3427413" y="4459288"/>
          <p14:tracePt t="17773" x="3473450" y="4495800"/>
          <p14:tracePt t="17781" x="3527425" y="4541838"/>
          <p14:tracePt t="17789" x="3592513" y="4578350"/>
          <p14:tracePt t="17805" x="3600450" y="4587875"/>
          <p14:tracePt t="18151" x="3600450" y="4578350"/>
          <p14:tracePt t="18160" x="3573463" y="4551363"/>
          <p14:tracePt t="18164" x="3527425" y="4522788"/>
          <p14:tracePt t="18172" x="3446463" y="4478338"/>
          <p14:tracePt t="18180" x="3390900" y="4449763"/>
          <p14:tracePt t="18189" x="3346450" y="4441825"/>
          <p14:tracePt t="18198" x="3281363" y="4405313"/>
          <p14:tracePt t="18209" x="3200400" y="4368800"/>
          <p14:tracePt t="18212" x="3136900" y="4313238"/>
          <p14:tracePt t="18220" x="3090863" y="4286250"/>
          <p14:tracePt t="18228" x="3044825" y="4268788"/>
          <p14:tracePt t="18236" x="2998788" y="4232275"/>
          <p14:tracePt t="18244" x="2962275" y="4213225"/>
          <p14:tracePt t="18252" x="2944813" y="4176713"/>
          <p14:tracePt t="18260" x="2935288" y="4176713"/>
          <p14:tracePt t="18268" x="2917825" y="4176713"/>
          <p14:tracePt t="18358" x="2917825" y="4167188"/>
          <p14:tracePt t="18366" x="2908300" y="4149725"/>
          <p14:tracePt t="18374" x="2871788" y="4113213"/>
          <p14:tracePt t="18389" x="2852738" y="4067175"/>
          <p14:tracePt t="18398" x="2844800" y="4067175"/>
          <p14:tracePt t="18405" x="2835275" y="4067175"/>
          <p14:tracePt t="18421" x="2825750" y="4057650"/>
          <p14:tracePt t="18694" x="2825750" y="4049713"/>
          <p14:tracePt t="18702" x="2825750" y="4030663"/>
          <p14:tracePt t="18710" x="2825750" y="4021138"/>
          <p14:tracePt t="18717" x="2825750" y="4003675"/>
          <p14:tracePt t="18734" x="2825750" y="3994150"/>
          <p14:tracePt t="18740" x="2825750" y="3984625"/>
          <p14:tracePt t="18748" x="2825750" y="3957638"/>
          <p14:tracePt t="18756" x="2825750" y="3940175"/>
          <p14:tracePt t="18764" x="2835275" y="3911600"/>
          <p14:tracePt t="18772" x="2835275" y="3894138"/>
          <p14:tracePt t="18781" x="2835275" y="3867150"/>
          <p14:tracePt t="18788" x="2844800" y="3840163"/>
          <p14:tracePt t="18796" x="2844800" y="3811588"/>
          <p14:tracePt t="18804" x="2844800" y="3803650"/>
          <p14:tracePt t="18821" x="2844800" y="3775075"/>
          <p14:tracePt t="18829" x="2844800" y="3767138"/>
          <p14:tracePt t="18837" x="2844800" y="3738563"/>
          <p14:tracePt t="18845" x="2844800" y="3730625"/>
          <p14:tracePt t="18852" x="2844800" y="3721100"/>
          <p14:tracePt t="18860" x="2844800" y="3711575"/>
          <p14:tracePt t="18869" x="2844800" y="3702050"/>
          <p14:tracePt t="18885" x="2844800" y="3694113"/>
          <p14:tracePt t="18893" x="2852738" y="3684588"/>
          <p14:tracePt t="18926" x="2852738" y="3675063"/>
          <p14:tracePt t="19261" x="2852738" y="3657600"/>
          <p14:tracePt t="19269" x="2852738" y="3648075"/>
          <p14:tracePt t="19285" x="2852738" y="3638550"/>
          <p14:tracePt t="19293" x="2852738" y="3621088"/>
          <p14:tracePt t="19301" x="2852738" y="3611563"/>
          <p14:tracePt t="19309" x="2835275" y="3592513"/>
          <p14:tracePt t="19325" x="2835275" y="3575050"/>
          <p14:tracePt t="19335" x="2835275" y="3565525"/>
          <p14:tracePt t="19340" x="2835275" y="3556000"/>
          <p14:tracePt t="19364" x="2835275" y="3538538"/>
          <p14:tracePt t="19372" x="2835275" y="3529013"/>
          <p14:tracePt t="19397" x="2835275" y="3519488"/>
          <p14:tracePt t="19716" x="2835275" y="3492500"/>
          <p14:tracePt t="19724" x="2825750" y="3475038"/>
          <p14:tracePt t="19733" x="2808288" y="3429000"/>
          <p14:tracePt t="19741" x="2781300" y="3402013"/>
          <p14:tracePt t="19750" x="2752725" y="3365500"/>
          <p14:tracePt t="19759" x="2708275" y="3319463"/>
          <p14:tracePt t="19766" x="2698750" y="3309938"/>
          <p14:tracePt t="19775" x="2671763" y="3273425"/>
          <p14:tracePt t="19782" x="2662238" y="3265488"/>
          <p14:tracePt t="19789" x="2643188" y="3246438"/>
          <p14:tracePt t="19798" x="2635250" y="3236913"/>
          <p14:tracePt t="20046" x="2625725" y="3228975"/>
          <p14:tracePt t="20068" x="2616200" y="3228975"/>
          <p14:tracePt t="20076" x="2606675" y="3228975"/>
          <p14:tracePt t="20085" x="2598738" y="3246438"/>
          <p14:tracePt t="20390" x="2598738" y="3236913"/>
          <p14:tracePt t="20414" x="2598738" y="3228975"/>
          <p14:tracePt t="20446" x="2598738" y="3219450"/>
          <p14:tracePt t="20573" x="2579688" y="3200400"/>
          <p14:tracePt t="20581" x="2543175" y="3182938"/>
          <p14:tracePt t="20589" x="2498725" y="3155950"/>
          <p14:tracePt t="20597" x="2470150" y="3146425"/>
          <p14:tracePt t="20605" x="2443163" y="3127375"/>
          <p14:tracePt t="20613" x="2397125" y="3109913"/>
          <p14:tracePt t="20621" x="2370138" y="3073400"/>
          <p14:tracePt t="20629" x="2352675" y="3063875"/>
          <p14:tracePt t="20637" x="2316163" y="3036888"/>
          <p14:tracePt t="20645" x="2306638" y="3027363"/>
          <p14:tracePt t="20912" x="2333625" y="3027363"/>
          <p14:tracePt t="20917" x="2379663" y="3027363"/>
          <p14:tracePt t="20924" x="2397125" y="3036888"/>
          <p14:tracePt t="20934" x="2425700" y="3046413"/>
          <p14:tracePt t="20941" x="2433638" y="3054350"/>
          <p14:tracePt t="21303" x="2479675" y="3054350"/>
          <p14:tracePt t="21311" x="2625725" y="3054350"/>
          <p14:tracePt t="21319" x="2752725" y="3054350"/>
          <p14:tracePt t="21325" x="2898775" y="3054350"/>
          <p14:tracePt t="21335" x="3044825" y="3082925"/>
          <p14:tracePt t="21341" x="3154363" y="3082925"/>
          <p14:tracePt t="21351" x="3263900" y="3082925"/>
          <p14:tracePt t="21357" x="3327400" y="3082925"/>
          <p14:tracePt t="21365" x="3363913" y="3082925"/>
          <p14:tracePt t="21373" x="3373438" y="3082925"/>
          <p14:tracePt t="21630" x="3363913" y="3109913"/>
          <p14:tracePt t="21636" x="3263900" y="3146425"/>
          <p14:tracePt t="21644" x="3136900" y="3163888"/>
          <p14:tracePt t="21658" x="3017838" y="3173413"/>
          <p14:tracePt t="21662" x="2889250" y="3173413"/>
          <p14:tracePt t="21671" x="2762250" y="3219450"/>
          <p14:tracePt t="21678" x="2662238" y="3246438"/>
          <p14:tracePt t="21687" x="2589213" y="3273425"/>
          <p14:tracePt t="21693" x="2525713" y="3309938"/>
          <p14:tracePt t="21702" x="2489200" y="3338513"/>
          <p14:tracePt t="21709" x="2462213" y="3355975"/>
          <p14:tracePt t="21718" x="2452688" y="3365500"/>
          <p14:tracePt t="21725" x="2443163" y="3375025"/>
          <p14:tracePt t="21913" x="2443163" y="3355975"/>
          <p14:tracePt t="21919" x="2443163" y="3338513"/>
          <p14:tracePt t="21924" x="2443163" y="3309938"/>
          <p14:tracePt t="21934" x="2443163" y="3273425"/>
          <p14:tracePt t="21940" x="2470150" y="3246438"/>
          <p14:tracePt t="21949" x="2498725" y="3200400"/>
          <p14:tracePt t="21970" x="2516188" y="3155950"/>
          <p14:tracePt t="21972" x="2516188" y="3146425"/>
          <p14:tracePt t="21980" x="2533650" y="3127375"/>
          <p14:tracePt t="21988" x="2533650" y="3109913"/>
          <p14:tracePt t="22092" x="2533650" y="3119438"/>
          <p14:tracePt t="22100" x="2533650" y="3146425"/>
          <p14:tracePt t="22108" x="2533650" y="3200400"/>
          <p14:tracePt t="22116" x="2543175" y="3228975"/>
          <p14:tracePt t="22126" x="2570163" y="3292475"/>
          <p14:tracePt t="22134" x="2579688" y="3319463"/>
          <p14:tracePt t="22140" x="2598738" y="3365500"/>
          <p14:tracePt t="22148" x="2662238" y="3465513"/>
          <p14:tracePt t="22156" x="2698750" y="3511550"/>
          <p14:tracePt t="22164" x="2744788" y="3575050"/>
          <p14:tracePt t="22172" x="2817813" y="3657600"/>
          <p14:tracePt t="22181" x="2862263" y="3711575"/>
          <p14:tracePt t="22190" x="2954338" y="3775075"/>
          <p14:tracePt t="22197" x="3017838" y="3830638"/>
          <p14:tracePt t="22206" x="3063875" y="3884613"/>
          <p14:tracePt t="22213" x="3108325" y="3921125"/>
          <p14:tracePt t="22223" x="3144838" y="3948113"/>
          <p14:tracePt t="22229" x="3163888" y="3967163"/>
          <p14:tracePt t="22245" x="3181350" y="3984625"/>
          <p14:tracePt t="22542" x="3117850" y="3957638"/>
          <p14:tracePt t="22549" x="3017838" y="3921125"/>
          <p14:tracePt t="22557" x="2908300" y="3857625"/>
          <p14:tracePt t="22565" x="2825750" y="3821113"/>
          <p14:tracePt t="22573" x="2725738" y="3767138"/>
          <p14:tracePt t="22580" x="2662238" y="3721100"/>
          <p14:tracePt t="22589" x="2625725" y="3694113"/>
          <p14:tracePt t="22597" x="2606675" y="3675063"/>
          <p14:tracePt t="22604" x="2589213" y="3657600"/>
          <p14:tracePt t="22612" x="2579688" y="3648075"/>
          <p14:tracePt t="22620" x="2579688" y="3629025"/>
          <p14:tracePt t="22628" x="2579688" y="3611563"/>
          <p14:tracePt t="22636" x="2589213" y="3584575"/>
          <p14:tracePt t="22644" x="2606675" y="3565525"/>
          <p14:tracePt t="22652" x="2606675" y="3548063"/>
          <p14:tracePt t="22660" x="2625725" y="3529013"/>
          <p14:tracePt t="22668" x="2625725" y="3519488"/>
          <p14:tracePt t="22676" x="2625725" y="3492500"/>
          <p14:tracePt t="22693" x="2625725" y="3482975"/>
          <p14:tracePt t="22958" x="2625725" y="3492500"/>
          <p14:tracePt t="22965" x="2625725" y="3502025"/>
          <p14:tracePt t="22973" x="2635250" y="3519488"/>
          <p14:tracePt t="22982" x="2635250" y="3529013"/>
          <p14:tracePt t="22990" x="2635250" y="3565525"/>
          <p14:tracePt t="22997" x="2643188" y="3584575"/>
          <p14:tracePt t="23005" x="2652713" y="3638550"/>
          <p14:tracePt t="23013" x="2671763" y="3684588"/>
          <p14:tracePt t="23022" x="2698750" y="3748088"/>
          <p14:tracePt t="23029" x="2735263" y="3821113"/>
          <p14:tracePt t="23037" x="2762250" y="3903663"/>
          <p14:tracePt t="23044" x="2825750" y="4003675"/>
          <p14:tracePt t="23054" x="2881313" y="4103688"/>
          <p14:tracePt t="23060" x="2917825" y="4186238"/>
          <p14:tracePt t="23068" x="2981325" y="4295775"/>
          <p14:tracePt t="23076" x="3044825" y="4405313"/>
          <p14:tracePt t="23085" x="3090863" y="4495800"/>
          <p14:tracePt t="23093" x="3144838" y="4595813"/>
          <p14:tracePt t="23100" x="3181350" y="4660900"/>
          <p14:tracePt t="23108" x="3208338" y="4724400"/>
          <p14:tracePt t="23117" x="3236913" y="4768850"/>
          <p14:tracePt t="23124" x="3244850" y="4787900"/>
          <p14:tracePt t="23140" x="3244850" y="4805363"/>
          <p14:tracePt t="23172" x="3254375" y="4814888"/>
          <p14:tracePt t="23332" x="3254375" y="4824413"/>
          <p14:tracePt t="23349" x="3254375" y="4841875"/>
          <p14:tracePt t="23660" x="3244850" y="4841875"/>
          <p14:tracePt t="23668" x="3217863" y="4814888"/>
          <p14:tracePt t="23676" x="3163888" y="4760913"/>
          <p14:tracePt t="23684" x="3144838" y="4732338"/>
          <p14:tracePt t="23692" x="3108325" y="4687888"/>
          <p14:tracePt t="23700" x="3090863" y="4641850"/>
          <p14:tracePt t="23708" x="3054350" y="4578350"/>
          <p14:tracePt t="23717" x="3027363" y="4514850"/>
          <p14:tracePt t="23724" x="2990850" y="4432300"/>
          <p14:tracePt t="23734" x="2962275" y="4386263"/>
          <p14:tracePt t="23740" x="2925763" y="4340225"/>
          <p14:tracePt t="23750" x="2917825" y="4303713"/>
          <p14:tracePt t="23756" x="2908300" y="4268788"/>
          <p14:tracePt t="23764" x="2908300" y="4240213"/>
          <p14:tracePt t="23772" x="2889250" y="4213225"/>
          <p14:tracePt t="23780" x="2889250" y="4195763"/>
          <p14:tracePt t="23797" x="2889250" y="4186238"/>
          <p14:tracePt t="23902" x="2881313" y="4176713"/>
          <p14:tracePt t="23918" x="2852738" y="4176713"/>
          <p14:tracePt t="23927" x="2844800" y="4176713"/>
          <p14:tracePt t="23960" x="2825750" y="4167188"/>
          <p14:tracePt t="23965" x="2825750" y="4159250"/>
          <p14:tracePt t="23981" x="2817813" y="4159250"/>
          <p14:tracePt t="23997" x="2808288" y="4159250"/>
          <p14:tracePt t="24013" x="2789238" y="4149725"/>
          <p14:tracePt t="24029" x="2771775" y="4140200"/>
          <p14:tracePt t="24037" x="2735263" y="4103688"/>
          <p14:tracePt t="24045" x="2735263" y="4094163"/>
          <p14:tracePt t="24052" x="2716213" y="4076700"/>
          <p14:tracePt t="24060" x="2698750" y="4057650"/>
          <p14:tracePt t="24068" x="2671763" y="4030663"/>
          <p14:tracePt t="24076" x="2652713" y="3994150"/>
          <p14:tracePt t="24085" x="2643188" y="3994150"/>
          <p14:tracePt t="24092" x="2643188" y="3976688"/>
          <p14:tracePt t="24100" x="2643188" y="3967163"/>
          <p14:tracePt t="24108" x="2635250" y="3957638"/>
          <p14:tracePt t="24166" x="2635250" y="3948113"/>
          <p14:tracePt t="24175" x="2635250" y="3921125"/>
          <p14:tracePt t="24193" x="2635250" y="3911600"/>
          <p14:tracePt t="24196" x="2635250" y="3884613"/>
          <p14:tracePt t="24204" x="2635250" y="3867150"/>
          <p14:tracePt t="24212" x="2635250" y="3848100"/>
          <p14:tracePt t="24220" x="2635250" y="3830638"/>
          <p14:tracePt t="24228" x="2635250" y="3821113"/>
          <p14:tracePt t="24236" x="2635250" y="3803650"/>
          <p14:tracePt t="24244" x="2635250" y="3794125"/>
          <p14:tracePt t="24326" x="2635250" y="3767138"/>
          <p14:tracePt t="24333" x="2635250" y="3730625"/>
          <p14:tracePt t="24340" x="2635250" y="3702050"/>
          <p14:tracePt t="24349" x="2635250" y="3684588"/>
          <p14:tracePt t="24356" x="2635250" y="3675063"/>
          <p14:tracePt t="24364" x="2635250" y="3665538"/>
          <p14:tracePt t="24372" x="2635250" y="3657600"/>
          <p14:tracePt t="24381" x="2635250" y="3648075"/>
          <p14:tracePt t="24388" x="2643188" y="3621088"/>
          <p14:tracePt t="24410" x="2652713" y="3611563"/>
          <p14:tracePt t="24420" x="2652713" y="3602038"/>
          <p14:tracePt t="24436" x="2662238" y="3592513"/>
          <p14:tracePt t="24516" x="2662238" y="3584575"/>
          <p14:tracePt t="24525" x="2662238" y="3565525"/>
          <p14:tracePt t="24533" x="2662238" y="3548063"/>
          <p14:tracePt t="24540" x="2662238" y="3538538"/>
          <p14:tracePt t="24551" x="2662238" y="3529013"/>
          <p14:tracePt t="24556" x="2662238" y="3519488"/>
          <p14:tracePt t="24564" x="2662238" y="3511550"/>
          <p14:tracePt t="24572" x="2662238" y="3502025"/>
          <p14:tracePt t="24580" x="2662238" y="3492500"/>
          <p14:tracePt t="24588" x="2662238" y="3482975"/>
          <p14:tracePt t="25668" x="2662238" y="3446463"/>
          <p14:tracePt t="25708" x="2652713" y="3438525"/>
          <p14:tracePt t="25924" x="2652713" y="3446463"/>
          <p14:tracePt t="25932" x="2652713" y="3465513"/>
          <p14:tracePt t="25941" x="2652713" y="3502025"/>
          <p14:tracePt t="25949" x="2652713" y="3511550"/>
          <p14:tracePt t="25969" x="2643188" y="3556000"/>
          <p14:tracePt t="27734" x="2635250" y="3565525"/>
          <p14:tracePt t="29974" x="2635250" y="3556000"/>
          <p14:tracePt t="35246" x="2635250" y="3538538"/>
          <p14:tracePt t="35262" x="2635250" y="3529013"/>
          <p14:tracePt t="38142" x="2635250" y="3519488"/>
          <p14:tracePt t="38790" x="2652713" y="3502025"/>
          <p14:tracePt t="38799" x="2725738" y="3475038"/>
          <p14:tracePt t="38806" x="2871788" y="3475038"/>
          <p14:tracePt t="38816" x="3017838" y="3475038"/>
          <p14:tracePt t="38821" x="3127375" y="3475038"/>
          <p14:tracePt t="38831" x="3200400" y="3475038"/>
          <p14:tracePt t="38838" x="3244850" y="3475038"/>
          <p14:tracePt t="38844" x="3273425" y="3475038"/>
          <p14:tracePt t="38852" x="3300413" y="3475038"/>
          <p14:tracePt t="39480" x="3309938" y="3475038"/>
          <p14:tracePt t="39484" x="3327400" y="3455988"/>
          <p14:tracePt t="39492" x="3336925" y="3446463"/>
          <p14:tracePt t="39508" x="3346450" y="3446463"/>
          <p14:tracePt t="42366" x="3346450" y="3438525"/>
          <p14:tracePt t="42510" x="3363913" y="3411538"/>
          <p14:tracePt t="42519" x="3390900" y="3365500"/>
          <p14:tracePt t="42528" x="3390900" y="3355975"/>
          <p14:tracePt t="42535" x="3400425" y="3346450"/>
          <p14:tracePt t="42540" x="3409950" y="3309938"/>
          <p14:tracePt t="42548" x="3409950" y="3302000"/>
          <p14:tracePt t="42557" x="3409950" y="3292475"/>
          <p14:tracePt t="42565" x="3409950" y="3273425"/>
          <p14:tracePt t="42572" x="3419475" y="3265488"/>
          <p14:tracePt t="42588" x="3419475" y="3246438"/>
          <p14:tracePt t="42604" x="3419475" y="3236913"/>
          <p14:tracePt t="42613" x="3419475" y="3228975"/>
          <p14:tracePt t="44471" x="3419475" y="3200400"/>
          <p14:tracePt t="44479" x="3382963" y="3155950"/>
          <p14:tracePt t="44488" x="3317875" y="3109913"/>
          <p14:tracePt t="44498" x="3281363" y="3054350"/>
          <p14:tracePt t="44507" x="3200400" y="2973388"/>
          <p14:tracePt t="44508" x="3144838" y="2909888"/>
          <p14:tracePt t="44517" x="3100388" y="2854325"/>
          <p14:tracePt t="44524" x="3090863" y="2854325"/>
          <p14:tracePt t="44533" x="3063875" y="2808288"/>
          <p14:tracePt t="44540" x="3063875" y="2800350"/>
          <p14:tracePt t="44549" x="3054350" y="2771775"/>
          <p14:tracePt t="46616" x="3090863" y="2727325"/>
          <p14:tracePt t="46623" x="3108325" y="2717800"/>
          <p14:tracePt t="46632" x="3127375" y="2708275"/>
          <p14:tracePt t="46638" x="3136900" y="2708275"/>
          <p14:tracePt t="46646" x="3154363" y="2698750"/>
          <p14:tracePt t="46799" x="3163888" y="2698750"/>
          <p14:tracePt t="46894" x="3171825" y="2708275"/>
          <p14:tracePt t="46902" x="3200400" y="2735263"/>
          <p14:tracePt t="46916" x="3227388" y="2781300"/>
          <p14:tracePt t="46918" x="3281363" y="2854325"/>
          <p14:tracePt t="46928" x="3354388" y="2917825"/>
          <p14:tracePt t="46934" x="3409950" y="3000375"/>
          <p14:tracePt t="46941" x="3473450" y="3100388"/>
          <p14:tracePt t="46950" x="3546475" y="3200400"/>
          <p14:tracePt t="46971" x="3646488" y="3402013"/>
          <p14:tracePt t="46973" x="3702050" y="3482975"/>
          <p14:tracePt t="46983" x="3765550" y="3592513"/>
          <p14:tracePt t="46991" x="3783013" y="3675063"/>
          <p14:tracePt t="46999" x="3829050" y="3757613"/>
          <p14:tracePt t="47006" x="3829050" y="3794125"/>
          <p14:tracePt t="47012" x="3829050" y="3848100"/>
          <p14:tracePt t="47021" x="3829050" y="3894138"/>
          <p14:tracePt t="47028" x="3829050" y="3911600"/>
          <p14:tracePt t="47036" x="3829050" y="3930650"/>
          <p14:tracePt t="47044" x="3829050" y="3957638"/>
          <p14:tracePt t="47052" x="3829050" y="3967163"/>
          <p14:tracePt t="47060" x="3829050" y="3994150"/>
          <p14:tracePt t="47077" x="3819525" y="4021138"/>
          <p14:tracePt t="47085" x="3810000" y="4057650"/>
          <p14:tracePt t="47093" x="3775075" y="4103688"/>
          <p14:tracePt t="47102" x="3765550" y="4140200"/>
          <p14:tracePt t="47110" x="3756025" y="4203700"/>
          <p14:tracePt t="47120" x="3738563" y="4259263"/>
          <p14:tracePt t="47125" x="3719513" y="4340225"/>
          <p14:tracePt t="47133" x="3692525" y="4422775"/>
          <p14:tracePt t="47141" x="3673475" y="4478338"/>
          <p14:tracePt t="47149" x="3656013" y="4541838"/>
          <p14:tracePt t="47159" x="3629025" y="4605338"/>
          <p14:tracePt t="47167" x="3629025" y="4660900"/>
          <p14:tracePt t="47174" x="3600450" y="4705350"/>
          <p14:tracePt t="47184" x="3582988" y="4732338"/>
          <p14:tracePt t="47192" x="3573463" y="4751388"/>
          <p14:tracePt t="47208" x="3546475" y="4814888"/>
          <p14:tracePt t="47212" x="3536950" y="4841875"/>
          <p14:tracePt t="47228" x="3527425" y="4860925"/>
          <p14:tracePt t="47236" x="3519488" y="4897438"/>
          <p14:tracePt t="47244" x="3500438" y="4914900"/>
          <p14:tracePt t="47253" x="3490913" y="4933950"/>
          <p14:tracePt t="47261" x="3463925" y="4951413"/>
          <p14:tracePt t="47271" x="3446463" y="4970463"/>
          <p14:tracePt t="47278" x="3427413" y="4987925"/>
          <p14:tracePt t="47285" x="3400425" y="5006975"/>
          <p14:tracePt t="47294" x="3390900" y="5024438"/>
          <p14:tracePt t="47301" x="3373438" y="5053013"/>
          <p14:tracePt t="47309" x="3346450" y="5070475"/>
          <p14:tracePt t="47317" x="3327400" y="5089525"/>
          <p14:tracePt t="47324" x="3300413" y="5106988"/>
          <p14:tracePt t="47333" x="3290888" y="5116513"/>
          <p14:tracePt t="47340" x="3273425" y="5133975"/>
          <p14:tracePt t="47348" x="3254375" y="5153025"/>
          <p14:tracePt t="47356" x="3244850" y="5160963"/>
          <p14:tracePt t="47364" x="3217863" y="5189538"/>
          <p14:tracePt t="47372" x="3208338" y="5189538"/>
          <p14:tracePt t="47381" x="3200400" y="5197475"/>
          <p14:tracePt t="47399" x="3171825" y="5207000"/>
          <p14:tracePt t="47421" x="3154363" y="5216525"/>
          <p14:tracePt t="47437" x="3144838" y="5226050"/>
          <p14:tracePt t="47445" x="3127375" y="5233988"/>
          <p14:tracePt t="47461" x="3117850" y="5233988"/>
          <p14:tracePt t="47469" x="3108325" y="5233988"/>
          <p14:tracePt t="47477" x="3090863" y="5243513"/>
          <p14:tracePt t="47503" x="3081338" y="5243513"/>
          <p14:tracePt t="47654" x="3117850" y="5243513"/>
          <p14:tracePt t="47660" x="3154363" y="5243513"/>
          <p14:tracePt t="47668" x="3190875" y="5243513"/>
          <p14:tracePt t="47676" x="3236913" y="5226050"/>
          <p14:tracePt t="47686" x="3263900" y="5226050"/>
          <p14:tracePt t="47693" x="3281363" y="5226050"/>
          <p14:tracePt t="47703" x="3309938" y="5216525"/>
          <p14:tracePt t="47709" x="3317875" y="5216525"/>
          <p14:tracePt t="47717" x="3336925" y="5197475"/>
          <p14:tracePt t="47725" x="3354388" y="5197475"/>
          <p14:tracePt t="47733" x="3373438" y="5180013"/>
          <p14:tracePt t="47741" x="3382963" y="5170488"/>
          <p14:tracePt t="47757" x="3382963" y="5160963"/>
          <p14:tracePt t="47766" x="3382963" y="5153025"/>
          <p14:tracePt t="47773" x="3382963" y="5143500"/>
          <p14:tracePt t="47935" x="3373438" y="5143500"/>
          <p14:tracePt t="48014" x="3373438" y="5160963"/>
          <p14:tracePt t="48023" x="3373438" y="5170488"/>
          <p14:tracePt t="48056" x="3373438" y="5180013"/>
          <p14:tracePt t="48086" x="3373438" y="5197475"/>
          <p14:tracePt t="48094" x="3373438" y="5207000"/>
          <p14:tracePt t="48104" x="3373438" y="5216525"/>
          <p14:tracePt t="48109" x="3382963" y="5226050"/>
          <p14:tracePt t="48118" x="3382963" y="5243513"/>
          <p14:tracePt t="48124" x="3409950" y="5270500"/>
          <p14:tracePt t="48132" x="3427413" y="5289550"/>
          <p14:tracePt t="48140" x="3463925" y="5326063"/>
          <p14:tracePt t="48149" x="3482975" y="5343525"/>
          <p14:tracePt t="48156" x="3519488" y="5372100"/>
          <p14:tracePt t="48165" x="3536950" y="5389563"/>
          <p14:tracePt t="48172" x="3563938" y="5426075"/>
          <p14:tracePt t="48181" x="3573463" y="5435600"/>
          <p14:tracePt t="48188" x="3592513" y="5453063"/>
          <p14:tracePt t="48198" x="3609975" y="5472113"/>
          <p14:tracePt t="48205" x="3609975" y="5499100"/>
          <p14:tracePt t="48222" x="3609975" y="5518150"/>
          <p14:tracePt t="48230" x="3609975" y="5535613"/>
          <p14:tracePt t="48310" x="3609975" y="5545138"/>
          <p14:tracePt t="48326" x="3600450" y="5554663"/>
          <p14:tracePt t="48335" x="3573463" y="5554663"/>
          <p14:tracePt t="48341" x="3536950" y="5554663"/>
          <p14:tracePt t="48349" x="3519488" y="5554663"/>
          <p14:tracePt t="48357" x="3482975" y="5554663"/>
          <p14:tracePt t="48366" x="3463925" y="5554663"/>
          <p14:tracePt t="48373" x="3427413" y="5554663"/>
          <p14:tracePt t="48382" x="3409950" y="5562600"/>
          <p14:tracePt t="48389" x="3382963" y="5562600"/>
          <p14:tracePt t="48399" x="3373438" y="5562600"/>
          <p14:tracePt t="48405" x="3354388" y="5562600"/>
          <p14:tracePt t="48537" x="3354388" y="5572125"/>
          <p14:tracePt t="48543" x="3354388" y="5581650"/>
          <p14:tracePt t="48549" x="3336925" y="5589588"/>
          <p14:tracePt t="48556" x="3300413" y="5599113"/>
          <p14:tracePt t="48565" x="3281363" y="5599113"/>
          <p14:tracePt t="48572" x="3244850" y="5599113"/>
          <p14:tracePt t="48581" x="3227388" y="5608638"/>
          <p14:tracePt t="48588" x="3200400" y="5608638"/>
          <p14:tracePt t="48598" x="3154363" y="5608638"/>
          <p14:tracePt t="48604" x="3127375" y="5618163"/>
          <p14:tracePt t="48613" x="3108325" y="5626100"/>
          <p14:tracePt t="48621" x="3090863" y="5626100"/>
          <p14:tracePt t="48628" x="3063875" y="5626100"/>
          <p14:tracePt t="48637" x="3054350" y="5635625"/>
          <p14:tracePt t="48646" x="3035300" y="5635625"/>
          <p14:tracePt t="48653" x="3017838" y="5635625"/>
          <p14:tracePt t="48660" x="3008313" y="5635625"/>
          <p14:tracePt t="48668" x="2990850" y="5635625"/>
          <p14:tracePt t="48676" x="2962275" y="5635625"/>
          <p14:tracePt t="48684" x="2944813" y="5635625"/>
          <p14:tracePt t="48692" x="2908300" y="5635625"/>
          <p14:tracePt t="48700" x="2852738" y="5635625"/>
          <p14:tracePt t="48708" x="2808288" y="5635625"/>
          <p14:tracePt t="48716" x="2771775" y="5635625"/>
          <p14:tracePt t="48724" x="2716213" y="5635625"/>
          <p14:tracePt t="48732" x="2671763" y="5635625"/>
          <p14:tracePt t="48740" x="2635250" y="5626100"/>
          <p14:tracePt t="48748" x="2570163" y="5626100"/>
          <p14:tracePt t="48757" x="2533650" y="5618163"/>
          <p14:tracePt t="48765" x="2470150" y="5589588"/>
          <p14:tracePt t="48772" x="2462213" y="5581650"/>
          <p14:tracePt t="48781" x="2433638" y="5572125"/>
          <p14:tracePt t="48789" x="2425700" y="5562600"/>
          <p14:tracePt t="48804" x="2416175" y="5554663"/>
          <p14:tracePt t="48852" x="2406650" y="5535613"/>
          <p14:tracePt t="48878" x="2406650" y="5526088"/>
          <p14:tracePt t="48884" x="2397125" y="5518150"/>
          <p14:tracePt t="48892" x="2379663" y="5499100"/>
          <p14:tracePt t="48909" x="2360613" y="5489575"/>
          <p14:tracePt t="48925" x="2352675" y="5481638"/>
          <p14:tracePt t="49008" x="2352675" y="5462588"/>
          <p14:tracePt t="49015" x="2352675" y="5445125"/>
          <p14:tracePt t="49031" x="2352675" y="5426075"/>
          <p14:tracePt t="49037" x="2352675" y="5408613"/>
          <p14:tracePt t="49046" x="2352675" y="5389563"/>
          <p14:tracePt t="49056" x="2352675" y="5362575"/>
          <p14:tracePt t="49062" x="2352675" y="5335588"/>
          <p14:tracePt t="49070" x="2352675" y="5316538"/>
          <p14:tracePt t="49078" x="2352675" y="5307013"/>
          <p14:tracePt t="49086" x="2352675" y="5280025"/>
          <p14:tracePt t="49094" x="2352675" y="5270500"/>
          <p14:tracePt t="49110" x="2352675" y="5262563"/>
          <p14:tracePt t="49119" x="2360613" y="5253038"/>
          <p14:tracePt t="49142" x="2360613" y="5243513"/>
          <p14:tracePt t="49150" x="2370138" y="5233988"/>
          <p14:tracePt t="49159" x="2370138" y="5226050"/>
          <p14:tracePt t="49167" x="2370138" y="5216525"/>
          <p14:tracePt t="49174" x="2389188" y="5197475"/>
          <p14:tracePt t="49185" x="2397125" y="5189538"/>
          <p14:tracePt t="49193" x="2406650" y="5180013"/>
          <p14:tracePt t="49199" x="2425700" y="5180013"/>
          <p14:tracePt t="49205" x="2443163" y="5180013"/>
          <p14:tracePt t="49213" x="2470150" y="5153025"/>
          <p14:tracePt t="49222" x="2516188" y="5153025"/>
          <p14:tracePt t="49228" x="2533650" y="5143500"/>
          <p14:tracePt t="49236" x="2570163" y="5133975"/>
          <p14:tracePt t="49244" x="2635250" y="5126038"/>
          <p14:tracePt t="49252" x="2689225" y="5126038"/>
          <p14:tracePt t="49261" x="2752725" y="5097463"/>
          <p14:tracePt t="49268" x="2808288" y="5097463"/>
          <p14:tracePt t="49276" x="2862263" y="5097463"/>
          <p14:tracePt t="49284" x="2935288" y="5097463"/>
          <p14:tracePt t="49292" x="2990850" y="5097463"/>
          <p14:tracePt t="49301" x="3054350" y="5097463"/>
          <p14:tracePt t="49308" x="3108325" y="5097463"/>
          <p14:tracePt t="49317" x="3136900" y="5097463"/>
          <p14:tracePt t="49324" x="3163888" y="5097463"/>
          <p14:tracePt t="49332" x="3181350" y="5097463"/>
          <p14:tracePt t="49340" x="3190875" y="5097463"/>
          <p14:tracePt t="49348" x="3200400" y="5097463"/>
          <p14:tracePt t="49357" x="3208338" y="5097463"/>
          <p14:tracePt t="49365" x="3227388" y="5097463"/>
          <p14:tracePt t="49383" x="3263900" y="5106988"/>
          <p14:tracePt t="49389" x="3300413" y="5116513"/>
          <p14:tracePt t="49399" x="3354388" y="5126038"/>
          <p14:tracePt t="49405" x="3400425" y="5153025"/>
          <p14:tracePt t="49414" x="3473450" y="5160963"/>
          <p14:tracePt t="49421" x="3536950" y="5170488"/>
          <p14:tracePt t="49429" x="3600450" y="5197475"/>
          <p14:tracePt t="49437" x="3636963" y="5207000"/>
          <p14:tracePt t="49445" x="3702050" y="5226050"/>
          <p14:tracePt t="49453" x="3729038" y="5226050"/>
          <p14:tracePt t="49461" x="3746500" y="5226050"/>
          <p14:tracePt t="49541" x="3756025" y="5226050"/>
          <p14:tracePt t="49557" x="3756025" y="5233988"/>
          <p14:tracePt t="49565" x="3756025" y="5253038"/>
          <p14:tracePt t="49573" x="3756025" y="5262563"/>
          <p14:tracePt t="49582" x="3756025" y="5289550"/>
          <p14:tracePt t="49588" x="3756025" y="5299075"/>
          <p14:tracePt t="49599" x="3756025" y="5326063"/>
          <p14:tracePt t="49604" x="3756025" y="5343525"/>
          <p14:tracePt t="49612" x="3746500" y="5353050"/>
          <p14:tracePt t="49622" x="3738563" y="5389563"/>
          <p14:tracePt t="49630" x="3738563" y="5416550"/>
          <p14:tracePt t="49637" x="3738563" y="5435600"/>
          <p14:tracePt t="49647" x="3738563" y="5462588"/>
          <p14:tracePt t="49654" x="3738563" y="5472113"/>
          <p14:tracePt t="49662" x="3738563" y="5489575"/>
          <p14:tracePt t="49671" x="3738563" y="5499100"/>
          <p14:tracePt t="49677" x="3738563" y="5518150"/>
          <p14:tracePt t="49685" x="3738563" y="5526088"/>
          <p14:tracePt t="49701" x="3738563" y="5545138"/>
          <p14:tracePt t="49709" x="3738563" y="5554663"/>
          <p14:tracePt t="49724" x="3729038" y="5572125"/>
          <p14:tracePt t="49740" x="3719513" y="5589588"/>
          <p14:tracePt t="49749" x="3702050" y="5608638"/>
          <p14:tracePt t="49756" x="3683000" y="5626100"/>
          <p14:tracePt t="49765" x="3646488" y="5645150"/>
          <p14:tracePt t="49772" x="3629025" y="5662613"/>
          <p14:tracePt t="49781" x="3600450" y="5681663"/>
          <p14:tracePt t="49789" x="3536950" y="5708650"/>
          <p14:tracePt t="49798" x="3500438" y="5708650"/>
          <p14:tracePt t="49805" x="3427413" y="5708650"/>
          <p14:tracePt t="49816" x="3373438" y="5727700"/>
          <p14:tracePt t="49820" x="3317875" y="5727700"/>
          <p14:tracePt t="49828" x="3254375" y="5727700"/>
          <p14:tracePt t="49836" x="3217863" y="5727700"/>
          <p14:tracePt t="49844" x="3190875" y="5727700"/>
          <p14:tracePt t="49852" x="3144838" y="5727700"/>
          <p14:tracePt t="49861" x="3108325" y="5727700"/>
          <p14:tracePt t="49869" x="3090863" y="5718175"/>
          <p14:tracePt t="49878" x="3054350" y="5691188"/>
          <p14:tracePt t="49884" x="3035300" y="5681663"/>
          <p14:tracePt t="49892" x="3027363" y="5681663"/>
          <p14:tracePt t="49900" x="3017838" y="5672138"/>
          <p14:tracePt t="49908" x="3017838" y="5662613"/>
          <p14:tracePt t="49916" x="3008313" y="5654675"/>
          <p14:tracePt t="49924" x="2998788" y="5645150"/>
          <p14:tracePt t="49932" x="2981325" y="5645150"/>
          <p14:tracePt t="49941" x="2962275" y="5626100"/>
          <p14:tracePt t="49967" x="2925763" y="5618163"/>
          <p14:tracePt t="49973" x="2917825" y="5618163"/>
          <p14:tracePt t="49982" x="2908300" y="5618163"/>
          <p14:tracePt t="49989" x="2889250" y="5618163"/>
          <p14:tracePt t="49998" x="2881313" y="5618163"/>
          <p14:tracePt t="50029" x="2871788" y="5618163"/>
          <p14:tracePt t="50036" x="2852738" y="5618163"/>
          <p14:tracePt t="50053" x="2844800" y="5618163"/>
          <p14:tracePt t="50062" x="2835275" y="5626100"/>
          <p14:tracePt t="50071" x="2825750" y="5626100"/>
          <p14:tracePt t="50085" x="2798763" y="5626100"/>
          <p14:tracePt t="50101" x="2771775" y="5626100"/>
          <p14:tracePt t="50109" x="2752725" y="5626100"/>
          <p14:tracePt t="50117" x="2744788" y="5635625"/>
          <p14:tracePt t="50125" x="2716213" y="5635625"/>
          <p14:tracePt t="50133" x="2689225" y="5635625"/>
          <p14:tracePt t="50141" x="2662238" y="5635625"/>
          <p14:tracePt t="50149" x="2652713" y="5635625"/>
          <p14:tracePt t="50157" x="2625725" y="5635625"/>
          <p14:tracePt t="50165" x="2606675" y="5635625"/>
          <p14:tracePt t="50181" x="2589213" y="5635625"/>
          <p14:tracePt t="50197" x="2579688" y="5635625"/>
          <p14:tracePt t="50621" x="2570163" y="5635625"/>
          <p14:tracePt t="50628" x="2562225" y="5635625"/>
          <p14:tracePt t="50636" x="2552700" y="5635625"/>
          <p14:tracePt t="50645" x="2543175" y="5635625"/>
          <p14:tracePt t="50661" x="2525713" y="5635625"/>
          <p14:tracePt t="50670" x="2506663" y="5635625"/>
          <p14:tracePt t="50677" x="2489200" y="5635625"/>
          <p14:tracePt t="50685" x="2462213" y="5635625"/>
          <p14:tracePt t="50693" x="2452688" y="5635625"/>
          <p14:tracePt t="50701" x="2443163" y="5635625"/>
          <p14:tracePt t="50716" x="2433638" y="5635625"/>
          <p14:tracePt t="50774" x="2433638" y="5626100"/>
          <p14:tracePt t="50790" x="2433638" y="5618163"/>
          <p14:tracePt t="50799" x="2433638" y="5608638"/>
          <p14:tracePt t="50818" x="2433638" y="5581650"/>
          <p14:tracePt t="50836" x="2433638" y="5572125"/>
          <p14:tracePt t="50844" x="2433638" y="5562600"/>
          <p14:tracePt t="50860" x="2433638" y="5554663"/>
          <p14:tracePt t="50877" x="2433638" y="5545138"/>
          <p14:tracePt t="50884" x="2433638" y="5535613"/>
          <p14:tracePt t="50892" x="2433638" y="5526088"/>
          <p14:tracePt t="50925" x="2443163" y="5508625"/>
          <p14:tracePt t="50933" x="2452688" y="5499100"/>
          <p14:tracePt t="50941" x="2462213" y="5489575"/>
          <p14:tracePt t="50969" x="2479675" y="5489575"/>
          <p14:tracePt t="50974" x="2498725" y="5481638"/>
          <p14:tracePt t="50990" x="2498725" y="5472113"/>
          <p14:tracePt t="51000" x="2498725" y="5462588"/>
          <p14:tracePt t="51022" x="2506663" y="5453063"/>
          <p14:tracePt t="51030" x="2516188" y="5453063"/>
          <p14:tracePt t="51070" x="2525713" y="5453063"/>
          <p14:tracePt t="52359" x="2543175" y="5453063"/>
          <p14:tracePt t="52366" x="2570163" y="5453063"/>
          <p14:tracePt t="52373" x="2579688" y="5453063"/>
          <p14:tracePt t="52384" x="2589213" y="5453063"/>
          <p14:tracePt t="52390" x="2606675" y="5453063"/>
          <p14:tracePt t="52414" x="2616200" y="5453063"/>
          <p14:tracePt t="52422" x="2625725" y="5453063"/>
          <p14:tracePt t="52734" x="2643188" y="5453063"/>
          <p14:tracePt t="52749" x="2652713" y="5453063"/>
          <p14:tracePt t="52756" x="2662238" y="5453063"/>
          <p14:tracePt t="52780" x="2689225" y="5445125"/>
          <p14:tracePt t="52796" x="2698750" y="5445125"/>
          <p14:tracePt t="52804" x="2708275" y="5435600"/>
          <p14:tracePt t="52821" x="2725738" y="5435600"/>
          <p14:tracePt t="52852" x="2735263" y="5435600"/>
          <p14:tracePt t="53382" x="2744788" y="5435600"/>
          <p14:tracePt t="53399" x="2771775" y="5435600"/>
          <p14:tracePt t="53407" x="2789238" y="5435600"/>
          <p14:tracePt t="53415" x="2808288" y="5435600"/>
          <p14:tracePt t="53422" x="2817813" y="5435600"/>
          <p14:tracePt t="53434" x="2835275" y="5435600"/>
          <p14:tracePt t="53447" x="2852738" y="5435600"/>
          <p14:tracePt t="53526" x="2862263" y="5435600"/>
          <p14:tracePt t="53542" x="2871788" y="5435600"/>
          <p14:tracePt t="53548" x="2881313" y="5416550"/>
          <p14:tracePt t="53566" x="2889250" y="5416550"/>
          <p14:tracePt t="53573" x="2898775" y="5416550"/>
          <p14:tracePt t="53583" x="2908300" y="5416550"/>
          <p14:tracePt t="53588" x="2917825" y="5416550"/>
          <p14:tracePt t="53598" x="2935288" y="5416550"/>
          <p14:tracePt t="53604" x="2944813" y="5416550"/>
          <p14:tracePt t="53614" x="2944813" y="5408613"/>
          <p14:tracePt t="53620" x="2962275" y="5408613"/>
          <p14:tracePt t="53628" x="2971800" y="5408613"/>
          <p14:tracePt t="53636" x="2981325" y="5408613"/>
          <p14:tracePt t="53644" x="2990850" y="5408613"/>
          <p14:tracePt t="53726" x="2998788" y="5408613"/>
          <p14:tracePt t="53742" x="3008313" y="5408613"/>
          <p14:tracePt t="53758" x="3017838" y="5408613"/>
          <p14:tracePt t="53776" x="3027363" y="5408613"/>
          <p14:tracePt t="53783" x="3035300" y="5399088"/>
          <p14:tracePt t="53805" x="3054350" y="5399088"/>
          <p14:tracePt t="53815" x="3063875" y="5389563"/>
          <p14:tracePt t="53822" x="3063875" y="5380038"/>
          <p14:tracePt t="53982" x="3071813" y="5380038"/>
          <p14:tracePt t="53990" x="3090863" y="5380038"/>
          <p14:tracePt t="53999" x="3100388" y="5380038"/>
          <p14:tracePt t="54007" x="3108325" y="5380038"/>
          <p14:tracePt t="54017" x="3117850" y="5380038"/>
          <p14:tracePt t="54021" x="3127375" y="5380038"/>
          <p14:tracePt t="54029" x="3136900" y="5380038"/>
          <p14:tracePt t="54036" x="3154363" y="5380038"/>
          <p14:tracePt t="54052" x="3181350" y="5372100"/>
          <p14:tracePt t="54076" x="3190875" y="5372100"/>
          <p14:tracePt t="54110" x="3200400" y="5372100"/>
          <p14:tracePt t="54820" x="3227388" y="5362575"/>
          <p14:tracePt t="54828" x="3236913" y="5353050"/>
          <p14:tracePt t="54844" x="3244850" y="5343525"/>
          <p14:tracePt t="54852" x="3254375" y="5335588"/>
          <p14:tracePt t="54902" x="3263900" y="5335588"/>
          <p14:tracePt t="54916" x="3281363" y="5335588"/>
          <p14:tracePt t="54925" x="3300413" y="5335588"/>
          <p14:tracePt t="54932" x="3317875" y="5335588"/>
          <p14:tracePt t="54940" x="3327400" y="5335588"/>
          <p14:tracePt t="54949" x="3354388" y="5335588"/>
          <p14:tracePt t="54956" x="3373438" y="5335588"/>
          <p14:tracePt t="54964" x="3400425" y="5335588"/>
          <p14:tracePt t="54972" x="3409950" y="5335588"/>
          <p14:tracePt t="55590" x="3419475" y="5326063"/>
          <p14:tracePt t="55599" x="3419475" y="5307013"/>
          <p14:tracePt t="55607" x="3419475" y="5280025"/>
          <p14:tracePt t="55617" x="3427413" y="5233988"/>
          <p14:tracePt t="55622" x="3436938" y="5226050"/>
          <p14:tracePt t="55632" x="3446463" y="5180013"/>
          <p14:tracePt t="55637" x="3463925" y="5133975"/>
          <p14:tracePt t="55645" x="3473450" y="5097463"/>
          <p14:tracePt t="55653" x="3490913" y="5060950"/>
          <p14:tracePt t="55661" x="3509963" y="5033963"/>
          <p14:tracePt t="55669" x="3509963" y="5024438"/>
          <p14:tracePt t="55678" x="3519488" y="5016500"/>
          <p14:tracePt t="55685" x="3527425" y="4997450"/>
          <p14:tracePt t="55693" x="3536950" y="4987925"/>
          <p14:tracePt t="56006" x="3556000" y="4987925"/>
          <p14:tracePt t="56015" x="3582988" y="4987925"/>
          <p14:tracePt t="56025" x="3600450" y="4987925"/>
          <p14:tracePt t="56037" x="3629025" y="4987925"/>
          <p14:tracePt t="56037" x="3646488" y="4979988"/>
          <p14:tracePt t="56046" x="3656013" y="4979988"/>
          <p14:tracePt t="56053" x="3673475" y="4970463"/>
          <p14:tracePt t="56430" x="3683000" y="4960938"/>
          <p14:tracePt t="56438" x="3692525" y="4951413"/>
          <p14:tracePt t="56454" x="3692525" y="4933950"/>
          <p14:tracePt t="56469" x="3692525" y="4924425"/>
          <p14:tracePt t="56478" x="3709988" y="4906963"/>
          <p14:tracePt t="56509" x="3709988" y="4897438"/>
          <p14:tracePt t="57326" x="3719513" y="4897438"/>
          <p14:tracePt t="57338" x="3738563" y="4870450"/>
          <p14:tracePt t="57343" x="3783013" y="4841875"/>
          <p14:tracePt t="57350" x="3856038" y="4833938"/>
          <p14:tracePt t="57357" x="3902075" y="4824413"/>
          <p14:tracePt t="57366" x="3992563" y="4805363"/>
          <p14:tracePt t="57373" x="4094163" y="4778375"/>
          <p14:tracePt t="57383" x="4175125" y="4741863"/>
          <p14:tracePt t="57389" x="4230688" y="4724400"/>
          <p14:tracePt t="57399" x="4284663" y="4724400"/>
          <p14:tracePt t="57405" x="4303713" y="4714875"/>
          <p14:tracePt t="57415" x="4321175" y="4714875"/>
          <p14:tracePt t="57520" x="4330700" y="4724400"/>
          <p14:tracePt t="57530" x="4330700" y="4741863"/>
          <p14:tracePt t="57537" x="4394200" y="4797425"/>
          <p14:tracePt t="57541" x="4413250" y="4814888"/>
          <p14:tracePt t="57549" x="4430713" y="4824413"/>
          <p14:tracePt t="57557" x="4476750" y="4841875"/>
          <p14:tracePt t="57564" x="4494213" y="4860925"/>
          <p14:tracePt t="57580" x="4513263" y="4860925"/>
          <p14:tracePt t="57588" x="4521200" y="4870450"/>
          <p14:tracePt t="57663" x="4530725" y="4878388"/>
          <p14:tracePt t="57671" x="4530725" y="4887913"/>
          <p14:tracePt t="57679" x="4530725" y="4906963"/>
          <p14:tracePt t="57685" x="4530725" y="4933950"/>
          <p14:tracePt t="57693" x="4540250" y="4951413"/>
          <p14:tracePt t="57701" x="4557713" y="4979988"/>
          <p14:tracePt t="57709" x="4576763" y="4997450"/>
          <p14:tracePt t="57717" x="4622800" y="5024438"/>
          <p14:tracePt t="57726" x="4640263" y="5043488"/>
          <p14:tracePt t="57733" x="4667250" y="5060950"/>
          <p14:tracePt t="57741" x="4686300" y="5070475"/>
          <p14:tracePt t="57751" x="4722813" y="5089525"/>
          <p14:tracePt t="57766" x="4730750" y="5097463"/>
          <p14:tracePt t="57772" x="4740275" y="5106988"/>
          <p14:tracePt t="57781" x="4759325" y="5116513"/>
          <p14:tracePt t="57788" x="4786313" y="5133975"/>
          <p14:tracePt t="57797" x="4803775" y="5143500"/>
          <p14:tracePt t="57804" x="4813300" y="5153025"/>
          <p14:tracePt t="57813" x="4822825" y="5170488"/>
          <p14:tracePt t="57820" x="4832350" y="5180013"/>
          <p14:tracePt t="57829" x="4840288" y="5197475"/>
          <p14:tracePt t="57836" x="4859338" y="5207000"/>
          <p14:tracePt t="57844" x="4886325" y="5233988"/>
          <p14:tracePt t="57852" x="4905375" y="5253038"/>
          <p14:tracePt t="57860" x="4913313" y="5270500"/>
          <p14:tracePt t="57868" x="4932363" y="5316538"/>
          <p14:tracePt t="57877" x="4949825" y="5335588"/>
          <p14:tracePt t="57885" x="4959350" y="5343525"/>
          <p14:tracePt t="57894" x="4968875" y="5362575"/>
          <p14:tracePt t="57903" x="4978400" y="5380038"/>
          <p14:tracePt t="57909" x="4995863" y="5399088"/>
          <p14:tracePt t="57919" x="5005388" y="5408613"/>
          <p14:tracePt t="57926" x="5005388" y="5426075"/>
          <p14:tracePt t="57934" x="5014913" y="5435600"/>
          <p14:tracePt t="57941" x="5022850" y="5453063"/>
          <p14:tracePt t="57952" x="5032375" y="5453063"/>
          <p14:tracePt t="57957" x="5041900" y="5462588"/>
          <p14:tracePt t="57965" x="5041900" y="5472113"/>
          <p14:tracePt t="57973" x="5049838" y="5472113"/>
          <p14:tracePt t="57982" x="5068888" y="5489575"/>
          <p14:tracePt t="57989" x="5086350" y="5508625"/>
          <p14:tracePt t="57998" x="5095875" y="5508625"/>
          <p14:tracePt t="58005" x="5114925" y="5518150"/>
          <p14:tracePt t="58015" x="5141913" y="5535613"/>
          <p14:tracePt t="58021" x="5159375" y="5545138"/>
          <p14:tracePt t="58031" x="5195888" y="5572125"/>
          <p14:tracePt t="58037" x="5241925" y="5589588"/>
          <p14:tracePt t="58045" x="5268913" y="5608638"/>
          <p14:tracePt t="58053" x="5324475" y="5645150"/>
          <p14:tracePt t="58061" x="5368925" y="5672138"/>
          <p14:tracePt t="58069" x="5405438" y="5681663"/>
          <p14:tracePt t="58076" x="5461000" y="5718175"/>
          <p14:tracePt t="58084" x="5487988" y="5727700"/>
          <p14:tracePt t="58092" x="5507038" y="5735638"/>
          <p14:tracePt t="58100" x="5534025" y="5754688"/>
          <p14:tracePt t="58108" x="5551488" y="5754688"/>
          <p14:tracePt t="58157" x="5561013" y="5754688"/>
          <p14:tracePt t="58165" x="5580063" y="5754688"/>
          <p14:tracePt t="58181" x="5588000" y="5754688"/>
          <p14:tracePt t="58191" x="5597525" y="5754688"/>
          <p14:tracePt t="58196" x="5607050" y="5754688"/>
          <p14:tracePt t="58204" x="5616575" y="5754688"/>
          <p14:tracePt t="58213" x="5624513" y="5754688"/>
          <p14:tracePt t="58270" x="5634038" y="5754688"/>
          <p14:tracePt t="58286" x="5661025" y="5754688"/>
          <p14:tracePt t="58294" x="5670550" y="5754688"/>
          <p14:tracePt t="58302" x="5680075" y="5754688"/>
          <p14:tracePt t="58310" x="5688013" y="5754688"/>
          <p14:tracePt t="58318" x="5707063" y="5754688"/>
          <p14:tracePt t="58326" x="5716588" y="5754688"/>
          <p14:tracePt t="58337" x="5724525" y="5754688"/>
          <p14:tracePt t="58340" x="5743575" y="5754688"/>
          <p14:tracePt t="58348" x="5753100" y="5754688"/>
          <p14:tracePt t="58356" x="5770563" y="5754688"/>
          <p14:tracePt t="58364" x="5797550" y="5754688"/>
          <p14:tracePt t="58372" x="5816600" y="5745163"/>
          <p14:tracePt t="58388" x="5834063" y="5745163"/>
          <p14:tracePt t="58397" x="5843588" y="5745163"/>
          <p14:tracePt t="58404" x="5853113" y="5745163"/>
          <p14:tracePt t="58421" x="5870575" y="5745163"/>
          <p14:tracePt t="58431" x="5889625" y="5745163"/>
          <p14:tracePt t="58437" x="5899150" y="5745163"/>
          <p14:tracePt t="58453" x="5916613" y="5745163"/>
          <p14:tracePt t="58461" x="5935663" y="5735638"/>
          <p14:tracePt t="58477" x="5943600" y="5735638"/>
          <p14:tracePt t="58486" x="5953125" y="5735638"/>
          <p14:tracePt t="58493" x="5962650" y="5735638"/>
          <p14:tracePt t="58501" x="5972175" y="5727700"/>
          <p14:tracePt t="58518" x="5980113" y="5718175"/>
          <p14:tracePt t="58526" x="5999163" y="5718175"/>
          <p14:tracePt t="58537" x="6007100" y="5718175"/>
          <p14:tracePt t="58540" x="6016625" y="5718175"/>
          <p14:tracePt t="58549" x="6016625" y="5708650"/>
          <p14:tracePt t="58564" x="6035675" y="5708650"/>
          <p14:tracePt t="58580" x="6043613" y="5708650"/>
          <p14:tracePt t="58620" x="6053138" y="5708650"/>
          <p14:tracePt t="58710" x="6016625" y="5708650"/>
          <p14:tracePt t="58716" x="5935663" y="5662613"/>
          <p14:tracePt t="58724" x="5870575" y="5654675"/>
          <p14:tracePt t="58732" x="5816600" y="5645150"/>
          <p14:tracePt t="58740" x="5753100" y="5599113"/>
          <p14:tracePt t="58748" x="5707063" y="5589588"/>
          <p14:tracePt t="58756" x="5688013" y="5581650"/>
          <p14:tracePt t="58765" x="5680075" y="5572125"/>
          <p14:tracePt t="58772" x="5653088" y="5562600"/>
          <p14:tracePt t="58849" x="5653088" y="5545138"/>
          <p14:tracePt t="58864" x="5653088" y="5526088"/>
          <p14:tracePt t="58871" x="5653088" y="5518150"/>
          <p14:tracePt t="58880" x="5653088" y="5499100"/>
          <p14:tracePt t="58885" x="5653088" y="5481638"/>
          <p14:tracePt t="58892" x="5653088" y="5472113"/>
          <p14:tracePt t="58900" x="5653088" y="5462588"/>
          <p14:tracePt t="58916" x="5653088" y="5445125"/>
          <p14:tracePt t="58925" x="5653088" y="5426075"/>
          <p14:tracePt t="58932" x="5653088" y="5416550"/>
          <p14:tracePt t="58940" x="5653088" y="5389563"/>
          <p14:tracePt t="58950" x="5653088" y="5380038"/>
          <p14:tracePt t="58964" x="5653088" y="5362575"/>
          <p14:tracePt t="58972" x="5661025" y="5343525"/>
          <p14:tracePt t="58980" x="5670550" y="5343525"/>
          <p14:tracePt t="58989" x="5680075" y="5335588"/>
          <p14:tracePt t="58998" x="5688013" y="5326063"/>
          <p14:tracePt t="59005" x="5716588" y="5307013"/>
          <p14:tracePt t="59015" x="5743575" y="5289550"/>
          <p14:tracePt t="59021" x="5753100" y="5280025"/>
          <p14:tracePt t="59031" x="5780088" y="5270500"/>
          <p14:tracePt t="59036" x="5789613" y="5262563"/>
          <p14:tracePt t="59044" x="5807075" y="5243513"/>
          <p14:tracePt t="59052" x="5826125" y="5233988"/>
          <p14:tracePt t="59060" x="5834063" y="5233988"/>
          <p14:tracePt t="59068" x="5853113" y="5216525"/>
          <p14:tracePt t="59076" x="5870575" y="5207000"/>
          <p14:tracePt t="59084" x="5870575" y="5197475"/>
          <p14:tracePt t="59092" x="5880100" y="5197475"/>
          <p14:tracePt t="59100" x="5907088" y="5197475"/>
          <p14:tracePt t="59108" x="5916613" y="5197475"/>
          <p14:tracePt t="59116" x="5935663" y="5189538"/>
          <p14:tracePt t="59124" x="5953125" y="5189538"/>
          <p14:tracePt t="59132" x="5972175" y="5189538"/>
          <p14:tracePt t="59140" x="5989638" y="5189538"/>
          <p14:tracePt t="59148" x="6007100" y="5189538"/>
          <p14:tracePt t="59157" x="6035675" y="5189538"/>
          <p14:tracePt t="59165" x="6053138" y="5189538"/>
          <p14:tracePt t="59173" x="6080125" y="5189538"/>
          <p14:tracePt t="59182" x="6099175" y="5189538"/>
          <p14:tracePt t="59191" x="6116638" y="5189538"/>
          <p14:tracePt t="59198" x="6126163" y="5189538"/>
          <p14:tracePt t="59207" x="6135688" y="5189538"/>
          <p14:tracePt t="59214" x="6135688" y="5197475"/>
          <p14:tracePt t="59286" x="6145213" y="5207000"/>
          <p14:tracePt t="59302" x="6153150" y="5226050"/>
          <p14:tracePt t="59310" x="6189663" y="5253038"/>
          <p14:tracePt t="59319" x="6199188" y="5262563"/>
          <p14:tracePt t="59326" x="6208713" y="5270500"/>
          <p14:tracePt t="59333" x="6235700" y="5289550"/>
          <p14:tracePt t="59341" x="6254750" y="5307013"/>
          <p14:tracePt t="59349" x="6272213" y="5326063"/>
          <p14:tracePt t="59356" x="6291263" y="5353050"/>
          <p14:tracePt t="59364" x="6299200" y="5353050"/>
          <p14:tracePt t="59372" x="6318250" y="5362575"/>
          <p14:tracePt t="59396" x="6335713" y="5372100"/>
          <p14:tracePt t="59462" x="6335713" y="5380038"/>
          <p14:tracePt t="59470" x="6335713" y="5389563"/>
          <p14:tracePt t="59487" x="6335713" y="5399088"/>
          <p14:tracePt t="59502" x="6335713" y="5408613"/>
          <p14:tracePt t="59520" x="6335713" y="5426075"/>
          <p14:tracePt t="59535" x="6335713" y="5435600"/>
          <p14:tracePt t="59549" x="6335713" y="5445125"/>
          <p14:tracePt t="59565" x="6335713" y="5462588"/>
          <p14:tracePt t="59573" x="6335713" y="5472113"/>
          <p14:tracePt t="59589" x="6335713" y="5481638"/>
          <p14:tracePt t="59605" x="6335713" y="5489575"/>
          <p14:tracePt t="59630" x="6326188" y="5499100"/>
          <p14:tracePt t="59636" x="6318250" y="5508625"/>
          <p14:tracePt t="59653" x="6308725" y="5518150"/>
          <p14:tracePt t="59660" x="6308725" y="5526088"/>
          <p14:tracePt t="59676" x="6299200" y="5535613"/>
          <p14:tracePt t="59684" x="6281738" y="5562600"/>
          <p14:tracePt t="59708" x="6245225" y="5581650"/>
          <p14:tracePt t="59716" x="6235700" y="5581650"/>
          <p14:tracePt t="59724" x="6226175" y="5581650"/>
          <p14:tracePt t="59732" x="6189663" y="5581650"/>
          <p14:tracePt t="59740" x="6172200" y="5599113"/>
          <p14:tracePt t="59748" x="6145213" y="5599113"/>
          <p14:tracePt t="59757" x="6126163" y="5599113"/>
          <p14:tracePt t="59765" x="6108700" y="5599113"/>
          <p14:tracePt t="59773" x="6089650" y="5608638"/>
          <p14:tracePt t="59781" x="6062663" y="5608638"/>
          <p14:tracePt t="59788" x="6053138" y="5608638"/>
          <p14:tracePt t="59796" x="6043613" y="5608638"/>
          <p14:tracePt t="59815" x="6035675" y="5608638"/>
          <p14:tracePt t="59844" x="6026150" y="5608638"/>
          <p14:tracePt t="59852" x="6007100" y="5608638"/>
          <p14:tracePt t="59862" x="5989638" y="5608638"/>
          <p14:tracePt t="59868" x="5962650" y="5608638"/>
          <p14:tracePt t="59876" x="5953125" y="5608638"/>
          <p14:tracePt t="59884" x="5935663" y="5608638"/>
          <p14:tracePt t="59893" x="5926138" y="5608638"/>
          <p14:tracePt t="59901" x="5916613" y="5608638"/>
          <p14:tracePt t="59910" x="5907088" y="5608638"/>
          <p14:tracePt t="59916" x="5899150" y="5608638"/>
          <p14:tracePt t="62538" x="5889625" y="5618163"/>
          <p14:tracePt t="62664" x="5916613" y="5599113"/>
          <p14:tracePt t="62671" x="5943600" y="5589588"/>
          <p14:tracePt t="62679" x="6007100" y="5562600"/>
          <p14:tracePt t="62685" x="6026150" y="5545138"/>
          <p14:tracePt t="62693" x="6043613" y="5526088"/>
          <p14:tracePt t="62701" x="6089650" y="5489575"/>
          <p14:tracePt t="62709" x="6099175" y="5481638"/>
          <p14:tracePt t="62717" x="6108700" y="5472113"/>
          <p14:tracePt t="62725" x="6116638" y="5453063"/>
          <p14:tracePt t="62735" x="6126163" y="5453063"/>
          <p14:tracePt t="62742" x="6145213" y="5445125"/>
          <p14:tracePt t="62765" x="6181725" y="5435600"/>
          <p14:tracePt t="62797" x="6181725" y="5426075"/>
          <p14:tracePt t="62815" x="6189663" y="5416550"/>
          <p14:tracePt t="62853" x="6199188" y="5408613"/>
          <p14:tracePt t="63193" x="6199188" y="5399088"/>
          <p14:tracePt t="63197" x="6218238" y="5389563"/>
          <p14:tracePt t="63207" x="6235700" y="5372100"/>
          <p14:tracePt t="63216" x="6245225" y="5362575"/>
          <p14:tracePt t="63222" x="6254750" y="5353050"/>
          <p14:tracePt t="63233" x="6262688" y="5353050"/>
          <p14:tracePt t="63249" x="6281738" y="5343525"/>
          <p14:tracePt t="63262" x="6291263" y="5326063"/>
          <p14:tracePt t="63278" x="6299200" y="5326063"/>
          <p14:tracePt t="63287" x="6308725" y="5316538"/>
          <p14:tracePt t="63303" x="6318250" y="5307013"/>
          <p14:tracePt t="63319" x="6318250" y="5299075"/>
          <p14:tracePt t="63342" x="6326188" y="5289550"/>
          <p14:tracePt t="63358" x="6326188" y="5280025"/>
          <p14:tracePt t="63367" x="6326188" y="5270500"/>
          <p14:tracePt t="63374" x="6326188" y="5262563"/>
          <p14:tracePt t="63390" x="6326188" y="5253038"/>
          <p14:tracePt t="63400" x="6335713" y="5243513"/>
          <p14:tracePt t="63406" x="6345238" y="5233988"/>
          <p14:tracePt t="63495" x="6335713" y="5233988"/>
          <p14:tracePt t="63504" x="6308725" y="5233988"/>
          <p14:tracePt t="63510" x="6299200" y="5233988"/>
          <p14:tracePt t="63517" x="6281738" y="5243513"/>
          <p14:tracePt t="63533" x="6262688" y="5253038"/>
          <p14:tracePt t="63894" x="6299200" y="5243513"/>
          <p14:tracePt t="63903" x="6381750" y="5216525"/>
          <p14:tracePt t="63908" x="6445250" y="5180013"/>
          <p14:tracePt t="63916" x="6500813" y="5160963"/>
          <p14:tracePt t="63924" x="6581775" y="5106988"/>
          <p14:tracePt t="63932" x="6664325" y="5070475"/>
          <p14:tracePt t="63941" x="6727825" y="5016500"/>
          <p14:tracePt t="63948" x="6827838" y="4970463"/>
          <p14:tracePt t="63965" x="6964363" y="4906963"/>
          <p14:tracePt t="63972" x="7010400" y="4887913"/>
          <p14:tracePt t="63981" x="7056438" y="4860925"/>
          <p14:tracePt t="63989" x="7092950" y="4851400"/>
          <p14:tracePt t="64004" x="7102475" y="4841875"/>
          <p14:tracePt t="64204" x="7037388" y="4841875"/>
          <p14:tracePt t="64212" x="6956425" y="4860925"/>
          <p14:tracePt t="64221" x="6910388" y="4860925"/>
          <p14:tracePt t="64229" x="6856413" y="4860925"/>
          <p14:tracePt t="64236" x="6819900" y="4860925"/>
          <p14:tracePt t="64245" x="6791325" y="4860925"/>
          <p14:tracePt t="64253" x="6754813" y="4870450"/>
          <p14:tracePt t="64268" x="6746875" y="4870450"/>
          <p14:tracePt t="64606" x="6810375" y="4870450"/>
          <p14:tracePt t="64615" x="6973888" y="4870450"/>
          <p14:tracePt t="64622" x="7083425" y="4870450"/>
          <p14:tracePt t="64635" x="7175500" y="4870450"/>
          <p14:tracePt t="64638" x="7229475" y="4870450"/>
          <p14:tracePt t="64650" x="7265988" y="4870450"/>
          <p14:tracePt t="64653" x="7312025" y="4870450"/>
          <p14:tracePt t="64661" x="7339013" y="4860925"/>
          <p14:tracePt t="64669" x="7375525" y="4851400"/>
          <p14:tracePt t="64870" x="7385050" y="4851400"/>
          <p14:tracePt t="64880" x="7466013" y="4814888"/>
          <p14:tracePt t="64886" x="7558088" y="4787900"/>
          <p14:tracePt t="64894" x="7667625" y="4778375"/>
          <p14:tracePt t="64902" x="7748588" y="4732338"/>
          <p14:tracePt t="64912" x="7831138" y="4724400"/>
          <p14:tracePt t="64917" x="7904163" y="4714875"/>
          <p14:tracePt t="64925" x="7967663" y="4668838"/>
          <p14:tracePt t="64933" x="8031163" y="4660900"/>
          <p14:tracePt t="64942" x="8096250" y="4624388"/>
          <p14:tracePt t="64948" x="8113713" y="4624388"/>
          <p14:tracePt t="64966" x="8132763" y="4614863"/>
          <p14:tracePt t="64980" x="8150225" y="4614863"/>
          <p14:tracePt t="65005" x="8169275" y="4605338"/>
          <p14:tracePt t="65020" x="8204200" y="4605338"/>
          <p14:tracePt t="65029" x="8232775" y="4605338"/>
          <p14:tracePt t="65037" x="8286750" y="4605338"/>
          <p14:tracePt t="65045" x="8378825" y="4605338"/>
          <p14:tracePt t="65053" x="8415338" y="4605338"/>
          <p14:tracePt t="65061" x="8496300" y="4605338"/>
          <p14:tracePt t="65068" x="8559800" y="4605338"/>
          <p14:tracePt t="65076" x="8615363" y="4605338"/>
          <p14:tracePt t="65084" x="8688388" y="4595813"/>
          <p14:tracePt t="65092" x="8751888" y="4568825"/>
          <p14:tracePt t="65100" x="8797925" y="4568825"/>
          <p14:tracePt t="65108" x="8861425" y="4551363"/>
          <p14:tracePt t="65116" x="8915400" y="4551363"/>
          <p14:tracePt t="65124" x="8980488" y="4541838"/>
          <p14:tracePt t="65132" x="9034463" y="4541838"/>
          <p14:tracePt t="65140" x="9080500" y="4532313"/>
          <p14:tracePt t="65149" x="9117013" y="4532313"/>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3348038" y="1550887"/>
            <a:ext cx="5761037" cy="4176713"/>
            <a:chOff x="3348038" y="1550887"/>
            <a:chExt cx="5761037" cy="4176713"/>
          </a:xfrm>
        </p:grpSpPr>
        <p:pic>
          <p:nvPicPr>
            <p:cNvPr id="20" name="Picture 14" descr="slid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550887"/>
              <a:ext cx="5761037" cy="417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グループ化 20"/>
            <p:cNvGrpSpPr/>
            <p:nvPr/>
          </p:nvGrpSpPr>
          <p:grpSpPr>
            <a:xfrm>
              <a:off x="4980789" y="1635166"/>
              <a:ext cx="3982236" cy="1743072"/>
              <a:chOff x="4980789" y="1065007"/>
              <a:chExt cx="3982236" cy="1743072"/>
            </a:xfrm>
          </p:grpSpPr>
          <p:sp>
            <p:nvSpPr>
              <p:cNvPr id="26" name="正方形/長方形 25"/>
              <p:cNvSpPr/>
              <p:nvPr/>
            </p:nvSpPr>
            <p:spPr>
              <a:xfrm>
                <a:off x="5995652" y="1065007"/>
                <a:ext cx="2967373" cy="1710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 name="直角三角形 26"/>
              <p:cNvSpPr/>
              <p:nvPr/>
            </p:nvSpPr>
            <p:spPr>
              <a:xfrm rot="10800000">
                <a:off x="4980789" y="1078084"/>
                <a:ext cx="1021976" cy="172999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22" name="正方形/長方形 21"/>
            <p:cNvSpPr/>
            <p:nvPr/>
          </p:nvSpPr>
          <p:spPr>
            <a:xfrm>
              <a:off x="6408892" y="4074340"/>
              <a:ext cx="246807" cy="13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フリーフォーム 23"/>
            <p:cNvSpPr/>
            <p:nvPr/>
          </p:nvSpPr>
          <p:spPr>
            <a:xfrm>
              <a:off x="4729795" y="1897582"/>
              <a:ext cx="1379692" cy="2241494"/>
            </a:xfrm>
            <a:custGeom>
              <a:avLst/>
              <a:gdLst>
                <a:gd name="connsiteX0" fmla="*/ 1323047 w 1379692"/>
                <a:gd name="connsiteY0" fmla="*/ 2027055 h 2241494"/>
                <a:gd name="connsiteX1" fmla="*/ 1379692 w 1379692"/>
                <a:gd name="connsiteY1" fmla="*/ 2213172 h 2241494"/>
                <a:gd name="connsiteX2" fmla="*/ 1104563 w 1379692"/>
                <a:gd name="connsiteY2" fmla="*/ 2241494 h 2241494"/>
                <a:gd name="connsiteX3" fmla="*/ 173978 w 1379692"/>
                <a:gd name="connsiteY3" fmla="*/ 1561763 h 2241494"/>
                <a:gd name="connsiteX4" fmla="*/ 0 w 1379692"/>
                <a:gd name="connsiteY4" fmla="*/ 8092 h 2241494"/>
                <a:gd name="connsiteX5" fmla="*/ 40460 w 1379692"/>
                <a:gd name="connsiteY5" fmla="*/ 0 h 2241494"/>
                <a:gd name="connsiteX6" fmla="*/ 1323047 w 1379692"/>
                <a:gd name="connsiteY6" fmla="*/ 2027055 h 224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692" h="2241494">
                  <a:moveTo>
                    <a:pt x="1323047" y="2027055"/>
                  </a:moveTo>
                  <a:lnTo>
                    <a:pt x="1379692" y="2213172"/>
                  </a:lnTo>
                  <a:lnTo>
                    <a:pt x="1104563" y="2241494"/>
                  </a:lnTo>
                  <a:lnTo>
                    <a:pt x="173978" y="1561763"/>
                  </a:lnTo>
                  <a:lnTo>
                    <a:pt x="0" y="8092"/>
                  </a:lnTo>
                  <a:lnTo>
                    <a:pt x="40460" y="0"/>
                  </a:lnTo>
                  <a:lnTo>
                    <a:pt x="1323047" y="20270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pic>
        <p:nvPicPr>
          <p:cNvPr id="17" name="図 16" descr="rando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53" y="1688392"/>
            <a:ext cx="3478791" cy="3499842"/>
          </a:xfrm>
          <a:prstGeom prst="rect">
            <a:avLst/>
          </a:prstGeom>
        </p:spPr>
      </p:pic>
      <p:sp>
        <p:nvSpPr>
          <p:cNvPr id="4112" name="Text Box 13"/>
          <p:cNvSpPr txBox="1">
            <a:spLocks noChangeArrowheads="1"/>
          </p:cNvSpPr>
          <p:nvPr/>
        </p:nvSpPr>
        <p:spPr bwMode="auto">
          <a:xfrm>
            <a:off x="234205" y="4941454"/>
            <a:ext cx="264367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2"/>
                </a:solidFill>
                <a:latin typeface="Arial" charset="0"/>
                <a:ea typeface="ＭＳ Ｐゴシック" charset="0"/>
                <a:cs typeface="ＭＳ Ｐゴシック" charset="0"/>
              </a:defRPr>
            </a:lvl1pPr>
            <a:lvl2pPr marL="742950" indent="-285750" eaLnBrk="0" hangingPunct="0">
              <a:defRPr kumimoji="1" sz="2000">
                <a:solidFill>
                  <a:schemeClr val="tx2"/>
                </a:solidFill>
                <a:latin typeface="Arial" charset="0"/>
                <a:ea typeface="ＭＳ Ｐゴシック" charset="0"/>
              </a:defRPr>
            </a:lvl2pPr>
            <a:lvl3pPr marL="1143000" indent="-228600" eaLnBrk="0" hangingPunct="0">
              <a:defRPr kumimoji="1" sz="2000">
                <a:solidFill>
                  <a:schemeClr val="tx2"/>
                </a:solidFill>
                <a:latin typeface="Arial" charset="0"/>
                <a:ea typeface="ＭＳ Ｐゴシック" charset="0"/>
              </a:defRPr>
            </a:lvl3pPr>
            <a:lvl4pPr marL="1600200" indent="-228600" eaLnBrk="0" hangingPunct="0">
              <a:defRPr kumimoji="1" sz="2000">
                <a:solidFill>
                  <a:schemeClr val="tx2"/>
                </a:solidFill>
                <a:latin typeface="Arial" charset="0"/>
                <a:ea typeface="ＭＳ Ｐゴシック" charset="0"/>
              </a:defRPr>
            </a:lvl4pPr>
            <a:lvl5pPr marL="2057400" indent="-228600" eaLnBrk="0" hangingPunct="0">
              <a:defRPr kumimoji="1" sz="2000">
                <a:solidFill>
                  <a:schemeClr val="tx2"/>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2"/>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2"/>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2"/>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2"/>
                </a:solidFill>
                <a:latin typeface="Arial" charset="0"/>
                <a:ea typeface="ＭＳ Ｐゴシック" charset="0"/>
              </a:defRPr>
            </a:lvl9pPr>
          </a:lstStyle>
          <a:p>
            <a:pPr eaLnBrk="1" hangingPunct="1"/>
            <a:r>
              <a:rPr lang="en-US" altLang="ja-JP" dirty="0">
                <a:solidFill>
                  <a:srgbClr val="FF0000"/>
                </a:solidFill>
                <a:latin typeface="+mn-lt"/>
                <a:ea typeface="+mn-ea"/>
              </a:rPr>
              <a:t>Ring +</a:t>
            </a:r>
            <a:r>
              <a:rPr lang="ja-JP" altLang="en-US" dirty="0">
                <a:solidFill>
                  <a:srgbClr val="FF0000"/>
                </a:solidFill>
                <a:latin typeface="+mn-lt"/>
                <a:ea typeface="+mn-ea"/>
              </a:rPr>
              <a:t> </a:t>
            </a:r>
            <a:r>
              <a:rPr lang="en-US" altLang="ja-JP" dirty="0">
                <a:solidFill>
                  <a:srgbClr val="FF0000"/>
                </a:solidFill>
                <a:latin typeface="+mn-lt"/>
                <a:ea typeface="+mn-ea"/>
              </a:rPr>
              <a:t>Random Links</a:t>
            </a:r>
          </a:p>
        </p:txBody>
      </p:sp>
      <p:sp>
        <p:nvSpPr>
          <p:cNvPr id="4104" name="Text Box 13"/>
          <p:cNvSpPr txBox="1">
            <a:spLocks noChangeArrowheads="1"/>
          </p:cNvSpPr>
          <p:nvPr/>
        </p:nvSpPr>
        <p:spPr bwMode="auto">
          <a:xfrm>
            <a:off x="6550361" y="3380900"/>
            <a:ext cx="229421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2"/>
                </a:solidFill>
                <a:latin typeface="Arial" charset="0"/>
                <a:ea typeface="ＭＳ Ｐゴシック" charset="0"/>
                <a:cs typeface="ＭＳ Ｐゴシック" charset="0"/>
              </a:defRPr>
            </a:lvl1pPr>
            <a:lvl2pPr marL="742950" indent="-285750" eaLnBrk="0" hangingPunct="0">
              <a:defRPr kumimoji="1" sz="2000">
                <a:solidFill>
                  <a:schemeClr val="tx2"/>
                </a:solidFill>
                <a:latin typeface="Arial" charset="0"/>
                <a:ea typeface="ＭＳ Ｐゴシック" charset="0"/>
              </a:defRPr>
            </a:lvl2pPr>
            <a:lvl3pPr marL="1143000" indent="-228600" eaLnBrk="0" hangingPunct="0">
              <a:defRPr kumimoji="1" sz="2000">
                <a:solidFill>
                  <a:schemeClr val="tx2"/>
                </a:solidFill>
                <a:latin typeface="Arial" charset="0"/>
                <a:ea typeface="ＭＳ Ｐゴシック" charset="0"/>
              </a:defRPr>
            </a:lvl3pPr>
            <a:lvl4pPr marL="1600200" indent="-228600" eaLnBrk="0" hangingPunct="0">
              <a:defRPr kumimoji="1" sz="2000">
                <a:solidFill>
                  <a:schemeClr val="tx2"/>
                </a:solidFill>
                <a:latin typeface="Arial" charset="0"/>
                <a:ea typeface="ＭＳ Ｐゴシック" charset="0"/>
              </a:defRPr>
            </a:lvl4pPr>
            <a:lvl5pPr marL="2057400" indent="-228600" eaLnBrk="0" hangingPunct="0">
              <a:defRPr kumimoji="1" sz="2000">
                <a:solidFill>
                  <a:schemeClr val="tx2"/>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2"/>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2"/>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2"/>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2"/>
                </a:solidFill>
                <a:latin typeface="Arial" charset="0"/>
                <a:ea typeface="ＭＳ Ｐゴシック" charset="0"/>
              </a:defRPr>
            </a:lvl9pPr>
          </a:lstStyle>
          <a:p>
            <a:pPr eaLnBrk="1" hangingPunct="1"/>
            <a:r>
              <a:rPr lang="en-US" altLang="ja-JP" dirty="0">
                <a:solidFill>
                  <a:srgbClr val="FF0000"/>
                </a:solidFill>
                <a:latin typeface="+mn-lt"/>
                <a:ea typeface="+mn-ea"/>
              </a:rPr>
              <a:t>Random</a:t>
            </a:r>
            <a:r>
              <a:rPr lang="ja-JP" altLang="en-US" dirty="0">
                <a:solidFill>
                  <a:srgbClr val="FF0000"/>
                </a:solidFill>
                <a:latin typeface="+mn-lt"/>
                <a:ea typeface="+mn-ea"/>
              </a:rPr>
              <a:t> </a:t>
            </a:r>
            <a:r>
              <a:rPr lang="en-US" altLang="ja-JP" dirty="0">
                <a:solidFill>
                  <a:srgbClr val="FF0000"/>
                </a:solidFill>
                <a:latin typeface="+mn-lt"/>
                <a:ea typeface="+mn-ea"/>
              </a:rPr>
              <a:t>Networks</a:t>
            </a:r>
          </a:p>
        </p:txBody>
      </p:sp>
      <p:cxnSp>
        <p:nvCxnSpPr>
          <p:cNvPr id="4107" name="直線矢印コネクタ 151"/>
          <p:cNvCxnSpPr>
            <a:cxnSpLocks noChangeShapeType="1"/>
            <a:stCxn id="4104" idx="2"/>
          </p:cNvCxnSpPr>
          <p:nvPr/>
        </p:nvCxnSpPr>
        <p:spPr bwMode="auto">
          <a:xfrm>
            <a:off x="7697470" y="3781010"/>
            <a:ext cx="15764" cy="431584"/>
          </a:xfrm>
          <a:prstGeom prst="straightConnector1">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8" name="スライド番号プレースホルダー 7"/>
          <p:cNvSpPr>
            <a:spLocks noGrp="1"/>
          </p:cNvSpPr>
          <p:nvPr>
            <p:ph type="sldNum" sz="quarter" idx="12"/>
          </p:nvPr>
        </p:nvSpPr>
        <p:spPr/>
        <p:txBody>
          <a:bodyPr/>
          <a:lstStyle/>
          <a:p>
            <a:fld id="{E8A50BDE-C997-47C0-AF9A-2E26CD64D579}" type="slidenum">
              <a:rPr kumimoji="1" lang="ja-JP" altLang="en-US" smtClean="0"/>
              <a:t>45</a:t>
            </a:fld>
            <a:endParaRPr kumimoji="1" lang="ja-JP" altLang="en-US" dirty="0"/>
          </a:p>
        </p:txBody>
      </p:sp>
      <p:grpSp>
        <p:nvGrpSpPr>
          <p:cNvPr id="12" name="グループ化 11"/>
          <p:cNvGrpSpPr/>
          <p:nvPr/>
        </p:nvGrpSpPr>
        <p:grpSpPr>
          <a:xfrm>
            <a:off x="4980789" y="1635166"/>
            <a:ext cx="3982236" cy="1743072"/>
            <a:chOff x="4980789" y="1065007"/>
            <a:chExt cx="3982236" cy="1743072"/>
          </a:xfrm>
        </p:grpSpPr>
        <p:sp>
          <p:nvSpPr>
            <p:cNvPr id="9" name="正方形/長方形 8"/>
            <p:cNvSpPr/>
            <p:nvPr/>
          </p:nvSpPr>
          <p:spPr>
            <a:xfrm>
              <a:off x="5995652" y="1065007"/>
              <a:ext cx="2967373" cy="1710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11" name="直角三角形 10"/>
            <p:cNvSpPr/>
            <p:nvPr/>
          </p:nvSpPr>
          <p:spPr>
            <a:xfrm rot="10800000">
              <a:off x="4980789" y="1078084"/>
              <a:ext cx="1021976" cy="172999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13" name="Text Box 13"/>
          <p:cNvSpPr txBox="1">
            <a:spLocks noChangeArrowheads="1"/>
          </p:cNvSpPr>
          <p:nvPr/>
        </p:nvSpPr>
        <p:spPr bwMode="auto">
          <a:xfrm>
            <a:off x="5671297" y="1579851"/>
            <a:ext cx="2180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2"/>
                </a:solidFill>
                <a:latin typeface="Arial" charset="0"/>
                <a:ea typeface="ＭＳ Ｐゴシック" charset="0"/>
                <a:cs typeface="ＭＳ Ｐゴシック" charset="0"/>
              </a:defRPr>
            </a:lvl1pPr>
            <a:lvl2pPr marL="742950" indent="-285750" eaLnBrk="0" hangingPunct="0">
              <a:defRPr kumimoji="1" sz="2000">
                <a:solidFill>
                  <a:schemeClr val="tx2"/>
                </a:solidFill>
                <a:latin typeface="Arial" charset="0"/>
                <a:ea typeface="ＭＳ Ｐゴシック" charset="0"/>
              </a:defRPr>
            </a:lvl2pPr>
            <a:lvl3pPr marL="1143000" indent="-228600" eaLnBrk="0" hangingPunct="0">
              <a:defRPr kumimoji="1" sz="2000">
                <a:solidFill>
                  <a:schemeClr val="tx2"/>
                </a:solidFill>
                <a:latin typeface="Arial" charset="0"/>
                <a:ea typeface="ＭＳ Ｐゴシック" charset="0"/>
              </a:defRPr>
            </a:lvl3pPr>
            <a:lvl4pPr marL="1600200" indent="-228600" eaLnBrk="0" hangingPunct="0">
              <a:defRPr kumimoji="1" sz="2000">
                <a:solidFill>
                  <a:schemeClr val="tx2"/>
                </a:solidFill>
                <a:latin typeface="Arial" charset="0"/>
                <a:ea typeface="ＭＳ Ｐゴシック" charset="0"/>
              </a:defRPr>
            </a:lvl4pPr>
            <a:lvl5pPr marL="2057400" indent="-228600" eaLnBrk="0" hangingPunct="0">
              <a:defRPr kumimoji="1" sz="2000">
                <a:solidFill>
                  <a:schemeClr val="tx2"/>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2"/>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2"/>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2"/>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2"/>
                </a:solidFill>
                <a:latin typeface="Arial" charset="0"/>
                <a:ea typeface="ＭＳ Ｐゴシック" charset="0"/>
              </a:defRPr>
            </a:lvl9pPr>
          </a:lstStyle>
          <a:p>
            <a:pPr eaLnBrk="1" hangingPunct="1"/>
            <a:r>
              <a:rPr lang="en-US" altLang="ja-JP" dirty="0">
                <a:solidFill>
                  <a:srgbClr val="0070C0"/>
                </a:solidFill>
                <a:latin typeface="+mn-lt"/>
                <a:ea typeface="+mn-ea"/>
              </a:rPr>
              <a:t>Regular</a:t>
            </a:r>
            <a:r>
              <a:rPr lang="ja-JP" altLang="en-US" dirty="0">
                <a:solidFill>
                  <a:srgbClr val="0070C0"/>
                </a:solidFill>
                <a:latin typeface="+mn-lt"/>
                <a:ea typeface="+mn-ea"/>
              </a:rPr>
              <a:t> </a:t>
            </a:r>
            <a:r>
              <a:rPr lang="en-US" altLang="ja-JP" dirty="0">
                <a:solidFill>
                  <a:srgbClr val="0070C0"/>
                </a:solidFill>
                <a:latin typeface="+mn-lt"/>
                <a:ea typeface="+mn-ea"/>
              </a:rPr>
              <a:t>networks</a:t>
            </a:r>
          </a:p>
          <a:p>
            <a:pPr eaLnBrk="1" hangingPunct="1"/>
            <a:r>
              <a:rPr lang="en-US" altLang="ja-JP" dirty="0">
                <a:solidFill>
                  <a:srgbClr val="0070C0"/>
                </a:solidFill>
                <a:latin typeface="+mn-lt"/>
                <a:ea typeface="+mn-ea"/>
              </a:rPr>
              <a:t>(Fat-tree, Torus)</a:t>
            </a:r>
          </a:p>
        </p:txBody>
      </p:sp>
      <p:cxnSp>
        <p:nvCxnSpPr>
          <p:cNvPr id="14" name="直線矢印コネクタ 151"/>
          <p:cNvCxnSpPr>
            <a:cxnSpLocks noChangeShapeType="1"/>
          </p:cNvCxnSpPr>
          <p:nvPr/>
        </p:nvCxnSpPr>
        <p:spPr bwMode="auto">
          <a:xfrm flipH="1">
            <a:off x="5579709" y="2292397"/>
            <a:ext cx="648847" cy="413902"/>
          </a:xfrm>
          <a:prstGeom prst="straightConnector1">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 name="テキスト ボックス 22"/>
          <p:cNvSpPr txBox="1"/>
          <p:nvPr/>
        </p:nvSpPr>
        <p:spPr>
          <a:xfrm>
            <a:off x="1403648" y="6420655"/>
            <a:ext cx="8810513" cy="307777"/>
          </a:xfrm>
          <a:prstGeom prst="rect">
            <a:avLst/>
          </a:prstGeom>
          <a:noFill/>
        </p:spPr>
        <p:txBody>
          <a:bodyPr wrap="square" rtlCol="0">
            <a:spAutoFit/>
          </a:bodyPr>
          <a:lstStyle/>
          <a:p>
            <a:r>
              <a:rPr kumimoji="1" lang="it-IT" altLang="ja-JP" sz="1400" dirty="0"/>
              <a:t>This slide was made by Dr. Kawano</a:t>
            </a:r>
            <a:endParaRPr kumimoji="1" lang="ja-JP" altLang="en-US" sz="1400" dirty="0"/>
          </a:p>
        </p:txBody>
      </p:sp>
      <p:sp>
        <p:nvSpPr>
          <p:cNvPr id="18" name="タイトル 1"/>
          <p:cNvSpPr txBox="1">
            <a:spLocks/>
          </p:cNvSpPr>
          <p:nvPr/>
        </p:nvSpPr>
        <p:spPr bwMode="auto">
          <a:xfrm>
            <a:off x="202404" y="583129"/>
            <a:ext cx="8686800" cy="685800"/>
          </a:xfrm>
          <a:prstGeom prst="rect">
            <a:avLst/>
          </a:prstGeom>
          <a:noFill/>
          <a:ln w="9525">
            <a:noFill/>
            <a:miter lim="800000"/>
            <a:headEnd/>
            <a:tailEnd/>
          </a:ln>
        </p:spPr>
        <p:txBody>
          <a:bodyPr anchor="ctr"/>
          <a:lstStyle/>
          <a:p>
            <a:pPr algn="ctr" eaLnBrk="0" hangingPunct="0">
              <a:defRPr/>
            </a:pPr>
            <a:r>
              <a:rPr lang="en-US" altLang="ja-JP" sz="3200" kern="0" dirty="0"/>
              <a:t>Random topologies</a:t>
            </a:r>
          </a:p>
        </p:txBody>
      </p:sp>
      <p:cxnSp>
        <p:nvCxnSpPr>
          <p:cNvPr id="28" name="直線コネクタ 27"/>
          <p:cNvCxnSpPr/>
          <p:nvPr/>
        </p:nvCxnSpPr>
        <p:spPr>
          <a:xfrm>
            <a:off x="4705350" y="1569937"/>
            <a:ext cx="60960" cy="3619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646173" y="5829624"/>
            <a:ext cx="5769528" cy="523220"/>
          </a:xfrm>
          <a:prstGeom prst="rect">
            <a:avLst/>
          </a:prstGeom>
          <a:solidFill>
            <a:srgbClr val="FFFF00"/>
          </a:solidFill>
        </p:spPr>
        <p:txBody>
          <a:bodyPr wrap="none">
            <a:spAutoFit/>
          </a:bodyPr>
          <a:lstStyle/>
          <a:p>
            <a:r>
              <a:rPr lang="en-US" altLang="ja-JP" sz="2800" u="sng" dirty="0">
                <a:latin typeface="+mn-ea"/>
              </a:rPr>
              <a:t>Hop reduction with small world effect</a:t>
            </a:r>
            <a:endParaRPr lang="ja-JP" altLang="en-US" sz="2800" dirty="0">
              <a:latin typeface="+mn-ea"/>
            </a:endParaRPr>
          </a:p>
        </p:txBody>
      </p:sp>
      <p:sp>
        <p:nvSpPr>
          <p:cNvPr id="29" name="Text Box 9"/>
          <p:cNvSpPr txBox="1">
            <a:spLocks noChangeArrowheads="1"/>
          </p:cNvSpPr>
          <p:nvPr/>
        </p:nvSpPr>
        <p:spPr bwMode="auto">
          <a:xfrm>
            <a:off x="7283671" y="5407509"/>
            <a:ext cx="1830950" cy="461665"/>
          </a:xfrm>
          <a:prstGeom prst="rect">
            <a:avLst/>
          </a:prstGeom>
          <a:noFill/>
          <a:ln w="12700" algn="ctr">
            <a:noFill/>
            <a:miter lim="800000"/>
            <a:headEnd/>
            <a:tailEnd/>
          </a:ln>
        </p:spPr>
        <p:txBody>
          <a:bodyPr wrap="none">
            <a:spAutoFit/>
          </a:bodyPr>
          <a:lstStyle/>
          <a:p>
            <a:pPr>
              <a:defRPr/>
            </a:pPr>
            <a:r>
              <a:rPr lang="en-US" altLang="ja-JP" sz="2400" dirty="0">
                <a:solidFill>
                  <a:schemeClr val="tx1"/>
                </a:solidFill>
                <a:cs typeface="+mn-cs"/>
              </a:rPr>
              <a:t>1,024 nodes</a:t>
            </a:r>
          </a:p>
        </p:txBody>
      </p:sp>
      <p:pic>
        <p:nvPicPr>
          <p:cNvPr id="3" name="オーディオ 2">
            <a:hlinkClick r:id="" action="ppaction://media"/>
            <a:extLst>
              <a:ext uri="{FF2B5EF4-FFF2-40B4-BE49-F238E27FC236}">
                <a16:creationId xmlns:a16="http://schemas.microsoft.com/office/drawing/2014/main" id="{A1A29A72-1317-4341-AF96-0710B640F6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1873586"/>
      </p:ext>
    </p:extLst>
  </p:cSld>
  <p:clrMapOvr>
    <a:masterClrMapping/>
  </p:clrMapOvr>
  <mc:AlternateContent xmlns:mc="http://schemas.openxmlformats.org/markup-compatibility/2006">
    <mc:Choice xmlns:p14="http://schemas.microsoft.com/office/powerpoint/2010/main" Requires="p14">
      <p:transition spd="slow" p14:dur="2000" advTm="33351"/>
    </mc:Choice>
    <mc:Fallback>
      <p:transition spd="slow" advTm="3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972" x="3127375" y="966788"/>
          <p14:tracePt t="7980" x="2998788" y="1130300"/>
          <p14:tracePt t="7987" x="2917825" y="1231900"/>
          <p14:tracePt t="7997" x="2844800" y="1312863"/>
          <p14:tracePt t="8004" x="2798763" y="1376363"/>
          <p14:tracePt t="8012" x="2744788" y="1412875"/>
          <p14:tracePt t="8020" x="2725738" y="1422400"/>
          <p14:tracePt t="8029" x="2716213" y="1422400"/>
          <p14:tracePt t="8153" x="2689225" y="1449388"/>
          <p14:tracePt t="8156" x="2652713" y="1514475"/>
          <p14:tracePt t="8163" x="2589213" y="1541463"/>
          <p14:tracePt t="8172" x="2516188" y="1568450"/>
          <p14:tracePt t="8180" x="2452688" y="1577975"/>
          <p14:tracePt t="8188" x="2389188" y="1604963"/>
          <p14:tracePt t="8196" x="2306638" y="1668463"/>
          <p14:tracePt t="8204" x="2224088" y="1741488"/>
          <p14:tracePt t="8212" x="2106613" y="1814513"/>
          <p14:tracePt t="8220" x="1987550" y="1887538"/>
          <p14:tracePt t="8228" x="1860550" y="1960563"/>
          <p14:tracePt t="8238" x="1658938" y="2043113"/>
          <p14:tracePt t="8250" x="1495425" y="2106613"/>
          <p14:tracePt t="8255" x="1230313" y="2160588"/>
          <p14:tracePt t="8264" x="1093788" y="2197100"/>
          <p14:tracePt t="8268" x="947738" y="2243138"/>
          <p14:tracePt t="8276" x="811213" y="2306638"/>
          <p14:tracePt t="8284" x="701675" y="2352675"/>
          <p14:tracePt t="8293" x="584200" y="2408238"/>
          <p14:tracePt t="8300" x="465138" y="2462213"/>
          <p14:tracePt t="8308" x="392113" y="2489200"/>
          <p14:tracePt t="8316" x="336550" y="2544763"/>
          <p14:tracePt t="8324" x="301625" y="2554288"/>
          <p14:tracePt t="8332" x="200025" y="2589213"/>
          <p14:tracePt t="8340" x="119063" y="2617788"/>
          <p14:tracePt t="8348" x="46038" y="2644775"/>
          <p14:tracePt t="8598" x="273050" y="2517775"/>
          <p14:tracePt t="8608" x="336550" y="2481263"/>
          <p14:tracePt t="8615" x="346075" y="2481263"/>
          <p14:tracePt t="8677" x="365125" y="2481263"/>
          <p14:tracePt t="8686" x="419100" y="2481263"/>
          <p14:tracePt t="8693" x="555625" y="2481263"/>
          <p14:tracePt t="8701" x="701675" y="2481263"/>
          <p14:tracePt t="8709" x="847725" y="2481263"/>
          <p14:tracePt t="8717" x="1011238" y="2481263"/>
          <p14:tracePt t="8725" x="1093788" y="2508250"/>
          <p14:tracePt t="8733" x="1176338" y="2535238"/>
          <p14:tracePt t="8741" x="1193800" y="2535238"/>
          <p14:tracePt t="9104" x="1212850" y="2535238"/>
          <p14:tracePt t="9111" x="1249363" y="2535238"/>
          <p14:tracePt t="9123" x="1293813" y="2508250"/>
          <p14:tracePt t="9126" x="1322388" y="2489200"/>
          <p14:tracePt t="9133" x="1339850" y="2489200"/>
          <p14:tracePt t="9140" x="1349375" y="2481263"/>
          <p14:tracePt t="9149" x="1358900" y="2481263"/>
          <p14:tracePt t="9164" x="1376363" y="2471738"/>
          <p14:tracePt t="9188" x="1385888" y="2462213"/>
          <p14:tracePt t="9197" x="1412875" y="2462213"/>
          <p14:tracePt t="9205" x="1449388" y="2462213"/>
          <p14:tracePt t="9213" x="1522413" y="2462213"/>
          <p14:tracePt t="9222" x="1631950" y="2462213"/>
          <p14:tracePt t="9229" x="1795463" y="2535238"/>
          <p14:tracePt t="9237" x="1951038" y="2581275"/>
          <p14:tracePt t="9244" x="2143125" y="2644775"/>
          <p14:tracePt t="9253" x="2306638" y="2690813"/>
          <p14:tracePt t="9263" x="2397125" y="2717800"/>
          <p14:tracePt t="9269" x="2498725" y="2771775"/>
          <p14:tracePt t="9277" x="2533650" y="2781300"/>
          <p14:tracePt t="9285" x="2589213" y="2817813"/>
          <p14:tracePt t="9422" x="2589213" y="2827338"/>
          <p14:tracePt t="9430" x="2589213" y="2854325"/>
          <p14:tracePt t="9437" x="2589213" y="2909888"/>
          <p14:tracePt t="9451" x="2589213" y="2963863"/>
          <p14:tracePt t="9454" x="2589213" y="3017838"/>
          <p14:tracePt t="9462" x="2598738" y="3063875"/>
          <p14:tracePt t="9468" x="2598738" y="3100388"/>
          <p14:tracePt t="9476" x="2606675" y="3155950"/>
          <p14:tracePt t="9484" x="2635250" y="3219450"/>
          <p14:tracePt t="9492" x="2635250" y="3273425"/>
          <p14:tracePt t="9500" x="2635250" y="3328988"/>
          <p14:tracePt t="9508" x="2635250" y="3375025"/>
          <p14:tracePt t="9516" x="2635250" y="3446463"/>
          <p14:tracePt t="9525" x="2643188" y="3475038"/>
          <p14:tracePt t="9533" x="2643188" y="3511550"/>
          <p14:tracePt t="9541" x="2643188" y="3529013"/>
          <p14:tracePt t="9549" x="2643188" y="3556000"/>
          <p14:tracePt t="9559" x="2652713" y="3565525"/>
          <p14:tracePt t="9567" x="2652713" y="3575050"/>
          <p14:tracePt t="9590" x="2652713" y="3584575"/>
          <p14:tracePt t="9600" x="2652713" y="3602038"/>
          <p14:tracePt t="9604" x="2652713" y="3611563"/>
          <p14:tracePt t="9614" x="2652713" y="3621088"/>
          <p14:tracePt t="9620" x="2652713" y="3657600"/>
          <p14:tracePt t="9630" x="2652713" y="3684588"/>
          <p14:tracePt t="9636" x="2652713" y="3721100"/>
          <p14:tracePt t="9645" x="2652713" y="3767138"/>
          <p14:tracePt t="9652" x="2652713" y="3821113"/>
          <p14:tracePt t="9661" x="2652713" y="3857625"/>
          <p14:tracePt t="9668" x="2652713" y="3903663"/>
          <p14:tracePt t="9676" x="2652713" y="3957638"/>
          <p14:tracePt t="9684" x="2643188" y="3984625"/>
          <p14:tracePt t="9692" x="2643188" y="4013200"/>
          <p14:tracePt t="9700" x="2635250" y="4021138"/>
          <p14:tracePt t="9708" x="2625725" y="4057650"/>
          <p14:tracePt t="9724" x="2598738" y="4094163"/>
          <p14:tracePt t="9732" x="2598738" y="4103688"/>
          <p14:tracePt t="9748" x="2589213" y="4113213"/>
          <p14:tracePt t="9756" x="2579688" y="4122738"/>
          <p14:tracePt t="9779" x="2570163" y="4130675"/>
          <p14:tracePt t="9796" x="2562225" y="4149725"/>
          <p14:tracePt t="9804" x="2543175" y="4159250"/>
          <p14:tracePt t="9812" x="2533650" y="4167188"/>
          <p14:tracePt t="9820" x="2506663" y="4176713"/>
          <p14:tracePt t="9829" x="2489200" y="4195763"/>
          <p14:tracePt t="9836" x="2462213" y="4195763"/>
          <p14:tracePt t="9844" x="2443163" y="4203700"/>
          <p14:tracePt t="9853" x="2416175" y="4213225"/>
          <p14:tracePt t="9868" x="2379663" y="4240213"/>
          <p14:tracePt t="9876" x="2360613" y="4249738"/>
          <p14:tracePt t="9884" x="2343150" y="4259263"/>
          <p14:tracePt t="9892" x="2297113" y="4276725"/>
          <p14:tracePt t="9899" x="2270125" y="4295775"/>
          <p14:tracePt t="9908" x="2260600" y="4303713"/>
          <p14:tracePt t="9917" x="2243138" y="4313238"/>
          <p14:tracePt t="9924" x="2197100" y="4332288"/>
          <p14:tracePt t="9932" x="2187575" y="4349750"/>
          <p14:tracePt t="9940" x="2160588" y="4368800"/>
          <p14:tracePt t="9948" x="2143125" y="4386263"/>
          <p14:tracePt t="9964" x="2106613" y="4405313"/>
          <p14:tracePt t="9980" x="2087563" y="4413250"/>
          <p14:tracePt t="9988" x="2078038" y="4413250"/>
          <p14:tracePt t="9997" x="2060575" y="4422775"/>
          <p14:tracePt t="10005" x="2060575" y="4432300"/>
          <p14:tracePt t="10015" x="2041525" y="4432300"/>
          <p14:tracePt t="10021" x="2024063" y="4432300"/>
          <p14:tracePt t="10030" x="1978025" y="4432300"/>
          <p14:tracePt t="10037" x="1941513" y="4432300"/>
          <p14:tracePt t="10046" x="1887538" y="4432300"/>
          <p14:tracePt t="10053" x="1814513" y="4432300"/>
          <p14:tracePt t="10063" x="1758950" y="4432300"/>
          <p14:tracePt t="10068" x="1695450" y="4413250"/>
          <p14:tracePt t="10077" x="1612900" y="4405313"/>
          <p14:tracePt t="10084" x="1549400" y="4368800"/>
          <p14:tracePt t="10092" x="1504950" y="4340225"/>
          <p14:tracePt t="10101" x="1458913" y="4303713"/>
          <p14:tracePt t="10109" x="1439863" y="4295775"/>
          <p14:tracePt t="10116" x="1431925" y="4295775"/>
          <p14:tracePt t="10132" x="1431925" y="4286250"/>
          <p14:tracePt t="10140" x="1431925" y="4276725"/>
          <p14:tracePt t="10150" x="1431925" y="4268788"/>
          <p14:tracePt t="10157" x="1431925" y="4259263"/>
          <p14:tracePt t="10172" x="1431925" y="4240213"/>
          <p14:tracePt t="10181" x="1431925" y="4232275"/>
          <p14:tracePt t="10188" x="1422400" y="4222750"/>
          <p14:tracePt t="10204" x="1385888" y="4159250"/>
          <p14:tracePt t="10215" x="1339850" y="4113213"/>
          <p14:tracePt t="10219" x="1322388" y="4094163"/>
          <p14:tracePt t="10229" x="1276350" y="4067175"/>
          <p14:tracePt t="10237" x="1249363" y="4049713"/>
          <p14:tracePt t="10248" x="1212850" y="4013200"/>
          <p14:tracePt t="10253" x="1185863" y="3984625"/>
          <p14:tracePt t="10264" x="1149350" y="3957638"/>
          <p14:tracePt t="10269" x="1130300" y="3930650"/>
          <p14:tracePt t="10277" x="1112838" y="3911600"/>
          <p14:tracePt t="10285" x="1103313" y="3903663"/>
          <p14:tracePt t="10294" x="1084263" y="3875088"/>
          <p14:tracePt t="10309" x="1076325" y="3867150"/>
          <p14:tracePt t="10316" x="1076325" y="3857625"/>
          <p14:tracePt t="10324" x="1076325" y="3830638"/>
          <p14:tracePt t="10332" x="1066800" y="3811588"/>
          <p14:tracePt t="10341" x="1057275" y="3784600"/>
          <p14:tracePt t="10348" x="1057275" y="3767138"/>
          <p14:tracePt t="10356" x="1039813" y="3702050"/>
          <p14:tracePt t="10364" x="1030288" y="3675063"/>
          <p14:tracePt t="10372" x="1011238" y="3629025"/>
          <p14:tracePt t="10381" x="1011238" y="3602038"/>
          <p14:tracePt t="10388" x="1003300" y="3565525"/>
          <p14:tracePt t="10399" x="984250" y="3502025"/>
          <p14:tracePt t="10404" x="984250" y="3482975"/>
          <p14:tracePt t="10416" x="984250" y="3455988"/>
          <p14:tracePt t="10421" x="984250" y="3429000"/>
          <p14:tracePt t="10429" x="984250" y="3411538"/>
          <p14:tracePt t="10437" x="984250" y="3355975"/>
          <p14:tracePt t="10450" x="984250" y="3319463"/>
          <p14:tracePt t="10452" x="984250" y="3292475"/>
          <p14:tracePt t="10461" x="993775" y="3265488"/>
          <p14:tracePt t="10468" x="993775" y="3219450"/>
          <p14:tracePt t="10477" x="1003300" y="3200400"/>
          <p14:tracePt t="10484" x="1039813" y="3155950"/>
          <p14:tracePt t="10493" x="1057275" y="3127375"/>
          <p14:tracePt t="10500" x="1093788" y="3082925"/>
          <p14:tracePt t="10509" x="1112838" y="3054350"/>
          <p14:tracePt t="10516" x="1157288" y="2990850"/>
          <p14:tracePt t="10524" x="1212850" y="2927350"/>
          <p14:tracePt t="10532" x="1230313" y="2900363"/>
          <p14:tracePt t="10540" x="1293813" y="2844800"/>
          <p14:tracePt t="10548" x="1339850" y="2800350"/>
          <p14:tracePt t="10556" x="1385888" y="2754313"/>
          <p14:tracePt t="10564" x="1422400" y="2727325"/>
          <p14:tracePt t="10572" x="1476375" y="2690813"/>
          <p14:tracePt t="10580" x="1531938" y="2654300"/>
          <p14:tracePt t="10588" x="1604963" y="2617788"/>
          <p14:tracePt t="10596" x="1668463" y="2608263"/>
          <p14:tracePt t="10604" x="1722438" y="2589213"/>
          <p14:tracePt t="10615" x="1787525" y="2571750"/>
          <p14:tracePt t="10621" x="1814513" y="2571750"/>
          <p14:tracePt t="10630" x="1878013" y="2554288"/>
          <p14:tracePt t="10636" x="1931988" y="2554288"/>
          <p14:tracePt t="10644" x="1987550" y="2554288"/>
          <p14:tracePt t="10652" x="2041525" y="2554288"/>
          <p14:tracePt t="10661" x="2151063" y="2554288"/>
          <p14:tracePt t="10668" x="2224088" y="2554288"/>
          <p14:tracePt t="10676" x="2352675" y="2562225"/>
          <p14:tracePt t="10684" x="2452688" y="2589213"/>
          <p14:tracePt t="10692" x="2562225" y="2608263"/>
          <p14:tracePt t="10701" x="2662238" y="2644775"/>
          <p14:tracePt t="10708" x="2789238" y="2671763"/>
          <p14:tracePt t="10716" x="2871788" y="2698750"/>
          <p14:tracePt t="10724" x="2935288" y="2727325"/>
          <p14:tracePt t="10732" x="2962275" y="2735263"/>
          <p14:tracePt t="10740" x="2981325" y="2754313"/>
          <p14:tracePt t="10772" x="2990850" y="2763838"/>
          <p14:tracePt t="11060" x="2990850" y="2754313"/>
          <p14:tracePt t="11068" x="2990850" y="2727325"/>
          <p14:tracePt t="11076" x="2990850" y="2717800"/>
          <p14:tracePt t="11084" x="2990850" y="2698750"/>
          <p14:tracePt t="11092" x="2971800" y="2681288"/>
          <p14:tracePt t="11100" x="2954338" y="2654300"/>
          <p14:tracePt t="11108" x="2925763" y="2617788"/>
          <p14:tracePt t="11116" x="2908300" y="2598738"/>
          <p14:tracePt t="11124" x="2898775" y="2589213"/>
          <p14:tracePt t="11132" x="2889250" y="2581275"/>
          <p14:tracePt t="11140" x="2881313" y="2571750"/>
          <p14:tracePt t="11148" x="2852738" y="2544763"/>
          <p14:tracePt t="11156" x="2852738" y="2535238"/>
          <p14:tracePt t="11556" x="2825750" y="2525713"/>
          <p14:tracePt t="11564" x="2725738" y="2554288"/>
          <p14:tracePt t="11572" x="2625725" y="2625725"/>
          <p14:tracePt t="11581" x="2525713" y="2681288"/>
          <p14:tracePt t="11588" x="2425700" y="2727325"/>
          <p14:tracePt t="11597" x="2343150" y="2781300"/>
          <p14:tracePt t="11604" x="2260600" y="2836863"/>
          <p14:tracePt t="11614" x="2143125" y="2909888"/>
          <p14:tracePt t="11621" x="2041525" y="2990850"/>
          <p14:tracePt t="11629" x="1960563" y="3046413"/>
          <p14:tracePt t="11636" x="1841500" y="3136900"/>
          <p14:tracePt t="11645" x="1768475" y="3219450"/>
          <p14:tracePt t="11652" x="1714500" y="3292475"/>
          <p14:tracePt t="11661" x="1677988" y="3365500"/>
          <p14:tracePt t="11668" x="1649413" y="3402013"/>
          <p14:tracePt t="11676" x="1631950" y="3419475"/>
          <p14:tracePt t="11684" x="1622425" y="3438525"/>
          <p14:tracePt t="11692" x="1622425" y="3455988"/>
          <p14:tracePt t="11872" x="1622425" y="3411538"/>
          <p14:tracePt t="11879" x="1631950" y="3346450"/>
          <p14:tracePt t="11887" x="1649413" y="3302000"/>
          <p14:tracePt t="11893" x="1668463" y="3228975"/>
          <p14:tracePt t="11901" x="1677988" y="3173413"/>
          <p14:tracePt t="11908" x="1685925" y="3109913"/>
          <p14:tracePt t="11916" x="1685925" y="3054350"/>
          <p14:tracePt t="11924" x="1685925" y="3027363"/>
          <p14:tracePt t="11932" x="1685925" y="3009900"/>
          <p14:tracePt t="11940" x="1685925" y="2973388"/>
          <p14:tracePt t="11956" x="1685925" y="2963863"/>
          <p14:tracePt t="11972" x="1685925" y="2954338"/>
          <p14:tracePt t="11980" x="1685925" y="2936875"/>
          <p14:tracePt t="11988" x="1685925" y="2917825"/>
          <p14:tracePt t="12005" x="1668463" y="2900363"/>
          <p14:tracePt t="12013" x="1658938" y="2881313"/>
          <p14:tracePt t="12020" x="1641475" y="2854325"/>
          <p14:tracePt t="12030" x="1622425" y="2817813"/>
          <p14:tracePt t="12036" x="1612900" y="2800350"/>
          <p14:tracePt t="12044" x="1595438" y="2771775"/>
          <p14:tracePt t="12052" x="1585913" y="2727325"/>
          <p14:tracePt t="12062" x="1585913" y="2708275"/>
          <p14:tracePt t="12070" x="1576388" y="2654300"/>
          <p14:tracePt t="12078" x="1568450" y="2625725"/>
          <p14:tracePt t="12087" x="1568450" y="2598738"/>
          <p14:tracePt t="12094" x="1568450" y="2562225"/>
          <p14:tracePt t="12108" x="1568450" y="2535238"/>
          <p14:tracePt t="12116" x="1568450" y="2525713"/>
          <p14:tracePt t="12124" x="1568450" y="2517775"/>
          <p14:tracePt t="12341" x="1568450" y="2525713"/>
          <p14:tracePt t="12345" x="1568450" y="2535238"/>
          <p14:tracePt t="12356" x="1576388" y="2562225"/>
          <p14:tracePt t="12364" x="1595438" y="2581275"/>
          <p14:tracePt t="12372" x="1641475" y="2644775"/>
          <p14:tracePt t="12380" x="1677988" y="2681288"/>
          <p14:tracePt t="12388" x="1778000" y="2763838"/>
          <p14:tracePt t="12396" x="1841500" y="2817813"/>
          <p14:tracePt t="12405" x="1924050" y="2881313"/>
          <p14:tracePt t="12413" x="1987550" y="2927350"/>
          <p14:tracePt t="12420" x="2070100" y="2990850"/>
          <p14:tracePt t="12429" x="2160588" y="3063875"/>
          <p14:tracePt t="12436" x="2243138" y="3119438"/>
          <p14:tracePt t="12443" x="2306638" y="3173413"/>
          <p14:tracePt t="12452" x="2389188" y="3228975"/>
          <p14:tracePt t="12460" x="2433638" y="3246438"/>
          <p14:tracePt t="12467" x="2479675" y="3302000"/>
          <p14:tracePt t="12478" x="2525713" y="3319463"/>
          <p14:tracePt t="12485" x="2570163" y="3355975"/>
          <p14:tracePt t="12495" x="2606675" y="3375025"/>
          <p14:tracePt t="12502" x="2635250" y="3411538"/>
          <p14:tracePt t="12513" x="2643188" y="3411538"/>
          <p14:tracePt t="12518" x="2662238" y="3419475"/>
          <p14:tracePt t="12525" x="2671763" y="3429000"/>
          <p14:tracePt t="12757" x="2689225" y="3429000"/>
          <p14:tracePt t="12773" x="2708275" y="3419475"/>
          <p14:tracePt t="12781" x="2725738" y="3392488"/>
          <p14:tracePt t="12788" x="2781300" y="3375025"/>
          <p14:tracePt t="12796" x="2825750" y="3346450"/>
          <p14:tracePt t="12805" x="2889250" y="3338513"/>
          <p14:tracePt t="12812" x="2944813" y="3328988"/>
          <p14:tracePt t="12820" x="2971800" y="3319463"/>
          <p14:tracePt t="12829" x="3035300" y="3292475"/>
          <p14:tracePt t="12836" x="3054350" y="3292475"/>
          <p14:tracePt t="12844" x="3063875" y="3282950"/>
          <p14:tracePt t="13053" x="2998788" y="3302000"/>
          <p14:tracePt t="13065" x="2898775" y="3355975"/>
          <p14:tracePt t="13074" x="2781300" y="3429000"/>
          <p14:tracePt t="13081" x="2662238" y="3475038"/>
          <p14:tracePt t="13085" x="2552700" y="3529013"/>
          <p14:tracePt t="13093" x="2416175" y="3592513"/>
          <p14:tracePt t="13100" x="2279650" y="3648075"/>
          <p14:tracePt t="13108" x="2151063" y="3694113"/>
          <p14:tracePt t="13116" x="2051050" y="3748088"/>
          <p14:tracePt t="13125" x="1931988" y="3794125"/>
          <p14:tracePt t="13132" x="1841500" y="3821113"/>
          <p14:tracePt t="13140" x="1758950" y="3857625"/>
          <p14:tracePt t="13149" x="1731963" y="3867150"/>
          <p14:tracePt t="13156" x="1677988" y="3884613"/>
          <p14:tracePt t="13165" x="1641475" y="3894138"/>
          <p14:tracePt t="13172" x="1585913" y="3930650"/>
          <p14:tracePt t="13181" x="1541463" y="3948113"/>
          <p14:tracePt t="13188" x="1458913" y="3984625"/>
          <p14:tracePt t="13199" x="1403350" y="4003675"/>
          <p14:tracePt t="13204" x="1349375" y="4040188"/>
          <p14:tracePt t="13215" x="1322388" y="4049713"/>
          <p14:tracePt t="13220" x="1312863" y="4049713"/>
          <p14:tracePt t="13230" x="1293813" y="4049713"/>
          <p14:tracePt t="13942" x="1276350" y="4067175"/>
          <p14:tracePt t="13948" x="1258888" y="4086225"/>
          <p14:tracePt t="13956" x="1230313" y="4094163"/>
          <p14:tracePt t="13964" x="1185863" y="4122738"/>
          <p14:tracePt t="13972" x="1157288" y="4140200"/>
          <p14:tracePt t="13980" x="1139825" y="4140200"/>
          <p14:tracePt t="13988" x="1076325" y="4159250"/>
          <p14:tracePt t="14118" x="1066800" y="4159250"/>
          <p14:tracePt t="14313" x="1057275" y="4167188"/>
          <p14:tracePt t="14319" x="1030288" y="4167188"/>
          <p14:tracePt t="14331" x="974725" y="4167188"/>
          <p14:tracePt t="14333" x="911225" y="4167188"/>
          <p14:tracePt t="14342" x="874713" y="4140200"/>
          <p14:tracePt t="14350" x="847725" y="4130675"/>
          <p14:tracePt t="14356" x="820738" y="4130675"/>
          <p14:tracePt t="14364" x="811213" y="4130675"/>
          <p14:tracePt t="14518" x="820738" y="4130675"/>
          <p14:tracePt t="14524" x="939800" y="4130675"/>
          <p14:tracePt t="14532" x="1120775" y="4130675"/>
          <p14:tracePt t="14540" x="1312863" y="4130675"/>
          <p14:tracePt t="14548" x="1541463" y="4130675"/>
          <p14:tracePt t="14556" x="1714500" y="4130675"/>
          <p14:tracePt t="14564" x="1914525" y="4130675"/>
          <p14:tracePt t="14572" x="2078038" y="4130675"/>
          <p14:tracePt t="14580" x="2206625" y="4130675"/>
          <p14:tracePt t="14588" x="2297113" y="4130675"/>
          <p14:tracePt t="14596" x="2343150" y="4130675"/>
          <p14:tracePt t="14604" x="2360613" y="4113213"/>
          <p14:tracePt t="14742" x="2379663" y="4113213"/>
          <p14:tracePt t="14749" x="2406650" y="4086225"/>
          <p14:tracePt t="14757" x="2470150" y="4076700"/>
          <p14:tracePt t="14766" x="2525713" y="4057650"/>
          <p14:tracePt t="14774" x="2579688" y="4057650"/>
          <p14:tracePt t="14782" x="2625725" y="4040188"/>
          <p14:tracePt t="14788" x="2635250" y="4040188"/>
          <p14:tracePt t="14798" x="2652713" y="4040188"/>
          <p14:tracePt t="15126" x="2662238" y="4021138"/>
          <p14:tracePt t="15134" x="2662238" y="3976688"/>
          <p14:tracePt t="15142" x="2598738" y="3903663"/>
          <p14:tracePt t="15150" x="2462213" y="3830638"/>
          <p14:tracePt t="15156" x="2287588" y="3738563"/>
          <p14:tracePt t="15164" x="2133600" y="3629025"/>
          <p14:tracePt t="15173" x="2070100" y="3592513"/>
          <p14:tracePt t="15183" x="1931988" y="3502025"/>
          <p14:tracePt t="15189" x="1851025" y="3429000"/>
          <p14:tracePt t="15197" x="1714500" y="3309938"/>
          <p14:tracePt t="15204" x="1641475" y="3236913"/>
          <p14:tracePt t="15213" x="1541463" y="3136900"/>
          <p14:tracePt t="15220" x="1468438" y="3036888"/>
          <p14:tracePt t="15230" x="1412875" y="2954338"/>
          <p14:tracePt t="15237" x="1358900" y="2854325"/>
          <p14:tracePt t="15246" x="1330325" y="2754313"/>
          <p14:tracePt t="15253" x="1285875" y="2644775"/>
          <p14:tracePt t="15262" x="1258888" y="2562225"/>
          <p14:tracePt t="15268" x="1230313" y="2471738"/>
          <p14:tracePt t="15277" x="1193800" y="2408238"/>
          <p14:tracePt t="15284" x="1157288" y="2325688"/>
          <p14:tracePt t="15292" x="1149350" y="2279650"/>
          <p14:tracePt t="15300" x="1130300" y="2243138"/>
          <p14:tracePt t="15309" x="1130300" y="2206625"/>
          <p14:tracePt t="15317" x="1130300" y="2197100"/>
          <p14:tracePt t="15480" x="1130300" y="2243138"/>
          <p14:tracePt t="15486" x="1130300" y="2298700"/>
          <p14:tracePt t="15496" x="1130300" y="2335213"/>
          <p14:tracePt t="15502" x="1130300" y="2398713"/>
          <p14:tracePt t="15510" x="1166813" y="2462213"/>
          <p14:tracePt t="15516" x="1193800" y="2517775"/>
          <p14:tracePt t="15524" x="1230313" y="2598738"/>
          <p14:tracePt t="15532" x="1258888" y="2662238"/>
          <p14:tracePt t="15541" x="1322388" y="2727325"/>
          <p14:tracePt t="15548" x="1395413" y="2800350"/>
          <p14:tracePt t="15556" x="1458913" y="2863850"/>
          <p14:tracePt t="15564" x="1541463" y="2936875"/>
          <p14:tracePt t="15571" x="1641475" y="2990850"/>
          <p14:tracePt t="15580" x="1685925" y="3027363"/>
          <p14:tracePt t="15588" x="1751013" y="3063875"/>
          <p14:tracePt t="15596" x="1795463" y="3090863"/>
          <p14:tracePt t="15604" x="1831975" y="3100388"/>
          <p14:tracePt t="15612" x="1851025" y="3119438"/>
          <p14:tracePt t="15620" x="1868488" y="3127375"/>
          <p14:tracePt t="15636" x="1878013" y="3136900"/>
          <p14:tracePt t="15660" x="1887538" y="3146425"/>
          <p14:tracePt t="15668" x="1895475" y="3146425"/>
          <p14:tracePt t="15677" x="1914525" y="3163888"/>
          <p14:tracePt t="15684" x="1951038" y="3182938"/>
          <p14:tracePt t="15693" x="1968500" y="3200400"/>
          <p14:tracePt t="15700" x="2014538" y="3246438"/>
          <p14:tracePt t="15708" x="2033588" y="3265488"/>
          <p14:tracePt t="15716" x="2060575" y="3302000"/>
          <p14:tracePt t="15723" x="2097088" y="3328988"/>
          <p14:tracePt t="15732" x="2124075" y="3346450"/>
          <p14:tracePt t="15740" x="2151063" y="3355975"/>
          <p14:tracePt t="15748" x="2160588" y="3365500"/>
          <p14:tracePt t="15893" x="2170113" y="3375025"/>
          <p14:tracePt t="15901" x="2179638" y="3382963"/>
          <p14:tracePt t="15908" x="2197100" y="3419475"/>
          <p14:tracePt t="15916" x="2224088" y="3465513"/>
          <p14:tracePt t="15926" x="2270125" y="3511550"/>
          <p14:tracePt t="15934" x="2287588" y="3538538"/>
          <p14:tracePt t="15942" x="2324100" y="3565525"/>
          <p14:tracePt t="15951" x="2343150" y="3592513"/>
          <p14:tracePt t="15963" x="2360613" y="3621088"/>
          <p14:tracePt t="15965" x="2379663" y="3648075"/>
          <p14:tracePt t="15980" x="2389188" y="3657600"/>
          <p14:tracePt t="16151" x="2389188" y="3665538"/>
          <p14:tracePt t="16157" x="2389188" y="3675063"/>
          <p14:tracePt t="16168" x="2389188" y="3711575"/>
          <p14:tracePt t="16173" x="2389188" y="3721100"/>
          <p14:tracePt t="16184" x="2389188" y="3730625"/>
          <p14:tracePt t="16189" x="2389188" y="3748088"/>
          <p14:tracePt t="16202" x="2389188" y="3757613"/>
          <p14:tracePt t="16204" x="2389188" y="3775075"/>
          <p14:tracePt t="16216" x="2389188" y="3794125"/>
          <p14:tracePt t="16230" x="2389188" y="3803650"/>
          <p14:tracePt t="16276" x="2389188" y="3811588"/>
          <p14:tracePt t="16292" x="2389188" y="3830638"/>
          <p14:tracePt t="16300" x="2389188" y="3840163"/>
          <p14:tracePt t="16316" x="2389188" y="3848100"/>
          <p14:tracePt t="16332" x="2389188" y="3875088"/>
          <p14:tracePt t="16340" x="2389188" y="3884613"/>
          <p14:tracePt t="16356" x="2389188" y="3894138"/>
          <p14:tracePt t="16372" x="2389188" y="3911600"/>
          <p14:tracePt t="16379" x="2389188" y="3921125"/>
          <p14:tracePt t="16396" x="2389188" y="3930650"/>
          <p14:tracePt t="16404" x="2389188" y="3940175"/>
          <p14:tracePt t="16412" x="2379663" y="3967163"/>
          <p14:tracePt t="16428" x="2370138" y="3967163"/>
          <p14:tracePt t="16590" x="2370138" y="4003675"/>
          <p14:tracePt t="16597" x="2370138" y="4049713"/>
          <p14:tracePt t="16605" x="2370138" y="4076700"/>
          <p14:tracePt t="16616" x="2370138" y="4122738"/>
          <p14:tracePt t="16621" x="2389188" y="4159250"/>
          <p14:tracePt t="16629" x="2397125" y="4176713"/>
          <p14:tracePt t="16636" x="2443163" y="4240213"/>
          <p14:tracePt t="16646" x="2452688" y="4259263"/>
          <p14:tracePt t="16653" x="2489200" y="4295775"/>
          <p14:tracePt t="16660" x="2498725" y="4313238"/>
          <p14:tracePt t="16668" x="2506663" y="4332288"/>
          <p14:tracePt t="17919" x="2516188" y="4332288"/>
          <p14:tracePt t="17964" x="2516188" y="4322763"/>
          <p14:tracePt t="22396" x="2525713" y="4313238"/>
          <p14:tracePt t="22533" x="2579688" y="4268788"/>
          <p14:tracePt t="22544" x="2662238" y="4249738"/>
          <p14:tracePt t="22550" x="2752725" y="4249738"/>
          <p14:tracePt t="22557" x="2789238" y="4232275"/>
          <p14:tracePt t="22566" x="2835275" y="4222750"/>
          <p14:tracePt t="22574" x="2881313" y="4213225"/>
          <p14:tracePt t="22582" x="2908300" y="4213225"/>
          <p14:tracePt t="22589" x="2935288" y="4203700"/>
          <p14:tracePt t="22596" x="2981325" y="4203700"/>
          <p14:tracePt t="22604" x="3008313" y="4195763"/>
          <p14:tracePt t="22612" x="3017838" y="4195763"/>
          <p14:tracePt t="22661" x="3027363" y="4186238"/>
          <p14:tracePt t="22908" x="3044825" y="4213225"/>
          <p14:tracePt t="22915" x="3063875" y="4232275"/>
          <p14:tracePt t="22924" x="3071813" y="4249738"/>
          <p14:tracePt t="22932" x="3071813" y="4259263"/>
          <p14:tracePt t="22940" x="3081338" y="4276725"/>
          <p14:tracePt t="22964" x="3090863" y="4313238"/>
          <p14:tracePt t="23022" x="3100388" y="4322763"/>
          <p14:tracePt t="23037" x="3100388" y="4340225"/>
          <p14:tracePt t="23045" x="3108325" y="4349750"/>
          <p14:tracePt t="23054" x="3108325" y="4359275"/>
          <p14:tracePt t="23061" x="3117850" y="4368800"/>
          <p14:tracePt t="23068" x="3117850" y="4376738"/>
          <p14:tracePt t="23076" x="3127375" y="4395788"/>
          <p14:tracePt t="23084" x="3127375" y="4413250"/>
          <p14:tracePt t="23092" x="3144838" y="4432300"/>
          <p14:tracePt t="23100" x="3154363" y="4441825"/>
          <p14:tracePt t="23110" x="3163888" y="4478338"/>
          <p14:tracePt t="23119" x="3171825" y="4495800"/>
          <p14:tracePt t="23126" x="3171825" y="4505325"/>
          <p14:tracePt t="23135" x="3190875" y="4522788"/>
          <p14:tracePt t="23140" x="3200400" y="4532313"/>
          <p14:tracePt t="23149" x="3200400" y="4551363"/>
          <p14:tracePt t="23165" x="3208338" y="4559300"/>
          <p14:tracePt t="23270" x="3208338" y="4568825"/>
          <p14:tracePt t="23278" x="3217863" y="4587875"/>
          <p14:tracePt t="23285" x="3236913" y="4614863"/>
          <p14:tracePt t="23295" x="3254375" y="4632325"/>
          <p14:tracePt t="23300" x="3263900" y="4651375"/>
          <p14:tracePt t="23308" x="3281363" y="4668838"/>
          <p14:tracePt t="23316" x="3300413" y="4687888"/>
          <p14:tracePt t="23324" x="3309938" y="4705350"/>
          <p14:tracePt t="23333" x="3327400" y="4724400"/>
          <p14:tracePt t="23340" x="3327400" y="4732338"/>
          <p14:tracePt t="23348" x="3336925" y="4751388"/>
          <p14:tracePt t="23598" x="3346450" y="4751388"/>
          <p14:tracePt t="23622" x="3346450" y="4741863"/>
          <p14:tracePt t="23653" x="3346450" y="4732338"/>
          <p14:tracePt t="23669" x="3346450" y="4724400"/>
          <p14:tracePt t="23677" x="3346450" y="4705350"/>
          <p14:tracePt t="23684" x="3346450" y="4668838"/>
          <p14:tracePt t="23694" x="3354388" y="4668838"/>
          <p14:tracePt t="23700" x="3354388" y="4651375"/>
          <p14:tracePt t="23709" x="3373438" y="4614863"/>
          <p14:tracePt t="23716" x="3382963" y="4595813"/>
          <p14:tracePt t="23724" x="3390900" y="4559300"/>
          <p14:tracePt t="23732" x="3390900" y="4514850"/>
          <p14:tracePt t="23740" x="3409950" y="4486275"/>
          <p14:tracePt t="23748" x="3409950" y="4449763"/>
          <p14:tracePt t="23756" x="3427413" y="4405313"/>
          <p14:tracePt t="23764" x="3427413" y="4376738"/>
          <p14:tracePt t="23772" x="3427413" y="4340225"/>
          <p14:tracePt t="23780" x="3427413" y="4303713"/>
          <p14:tracePt t="23788" x="3427413" y="4276725"/>
          <p14:tracePt t="23796" x="3427413" y="4259263"/>
          <p14:tracePt t="23805" x="3427413" y="4232275"/>
          <p14:tracePt t="23812" x="3427413" y="4222750"/>
          <p14:tracePt t="23820" x="3427413" y="4213225"/>
          <p14:tracePt t="23829" x="3427413" y="4203700"/>
          <p14:tracePt t="23892" x="3427413" y="4176713"/>
          <p14:tracePt t="23900" x="3427413" y="4159250"/>
          <p14:tracePt t="23908" x="3427413" y="4130675"/>
          <p14:tracePt t="23916" x="3427413" y="4103688"/>
          <p14:tracePt t="23924" x="3427413" y="4076700"/>
          <p14:tracePt t="23932" x="3427413" y="4030663"/>
          <p14:tracePt t="23940" x="3427413" y="4013200"/>
          <p14:tracePt t="23948" x="3427413" y="3976688"/>
          <p14:tracePt t="23958" x="3427413" y="3930650"/>
          <p14:tracePt t="23971" x="3419475" y="3903663"/>
          <p14:tracePt t="23973" x="3419475" y="3875088"/>
          <p14:tracePt t="23980" x="3409950" y="3830638"/>
          <p14:tracePt t="23988" x="3409950" y="3811588"/>
          <p14:tracePt t="23996" x="3390900" y="3775075"/>
          <p14:tracePt t="24004" x="3390900" y="3767138"/>
          <p14:tracePt t="24012" x="3390900" y="3748088"/>
          <p14:tracePt t="24020" x="3390900" y="3738563"/>
          <p14:tracePt t="24206" x="3390900" y="3730625"/>
          <p14:tracePt t="24253" x="3390900" y="3721100"/>
          <p14:tracePt t="24261" x="3390900" y="3711575"/>
          <p14:tracePt t="24440" x="3390900" y="3675063"/>
          <p14:tracePt t="24453" x="3427413" y="3638550"/>
          <p14:tracePt t="24470" x="3436938" y="3621088"/>
          <p14:tracePt t="24480" x="3436938" y="3611563"/>
          <p14:tracePt t="24485" x="3436938" y="3584575"/>
          <p14:tracePt t="24495" x="3436938" y="3565525"/>
          <p14:tracePt t="24499" x="3446463" y="3565525"/>
          <p14:tracePt t="24509" x="3455988" y="3556000"/>
          <p14:tracePt t="24524" x="3455988" y="3548063"/>
          <p14:tracePt t="24532" x="3455988" y="3519488"/>
          <p14:tracePt t="24548" x="3455988" y="3502025"/>
          <p14:tracePt t="24556" x="3455988" y="3482975"/>
          <p14:tracePt t="24564" x="3455988" y="3475038"/>
          <p14:tracePt t="24572" x="3455988" y="3455988"/>
          <p14:tracePt t="24580" x="3455988" y="3446463"/>
          <p14:tracePt t="24588" x="3455988" y="3438525"/>
          <p14:tracePt t="24596" x="3455988" y="3429000"/>
          <p14:tracePt t="24604" x="3455988" y="3419475"/>
          <p14:tracePt t="24612" x="3455988" y="3402013"/>
          <p14:tracePt t="24620" x="3455988" y="3382963"/>
          <p14:tracePt t="24628" x="3455988" y="3375025"/>
          <p14:tracePt t="24637" x="3455988" y="3346450"/>
          <p14:tracePt t="24645" x="3455988" y="3338513"/>
          <p14:tracePt t="24652" x="3455988" y="3319463"/>
          <p14:tracePt t="24660" x="3455988" y="3302000"/>
          <p14:tracePt t="24667" x="3455988" y="3255963"/>
          <p14:tracePt t="24676" x="3455988" y="3236913"/>
          <p14:tracePt t="24685" x="3455988" y="3209925"/>
          <p14:tracePt t="24692" x="3455988" y="3192463"/>
          <p14:tracePt t="24700" x="3455988" y="3155950"/>
          <p14:tracePt t="24708" x="3455988" y="3119438"/>
          <p14:tracePt t="24716" x="3455988" y="3109913"/>
          <p14:tracePt t="24724" x="3455988" y="3073400"/>
          <p14:tracePt t="24732" x="3455988" y="3054350"/>
          <p14:tracePt t="24748" x="3455988" y="3027363"/>
          <p14:tracePt t="24756" x="3455988" y="3017838"/>
          <p14:tracePt t="24764" x="3455988" y="2990850"/>
          <p14:tracePt t="24788" x="3455988" y="2982913"/>
          <p14:tracePt t="25382" x="3455988" y="2963863"/>
          <p14:tracePt t="25388" x="3455988" y="2927350"/>
          <p14:tracePt t="25396" x="3455988" y="2881313"/>
          <p14:tracePt t="25404" x="3455988" y="2863850"/>
          <p14:tracePt t="25412" x="3455988" y="2827338"/>
          <p14:tracePt t="25420" x="3446463" y="2781300"/>
          <p14:tracePt t="25428" x="3427413" y="2754313"/>
          <p14:tracePt t="25437" x="3427413" y="2735263"/>
          <p14:tracePt t="25446" x="3419475" y="2690813"/>
          <p14:tracePt t="25461" x="3409950" y="2671763"/>
          <p14:tracePt t="25468" x="3409950" y="2662238"/>
          <p14:tracePt t="25475" x="3409950" y="2644775"/>
          <p14:tracePt t="25484" x="3409950" y="2635250"/>
          <p14:tracePt t="25493" x="3400425" y="2625725"/>
          <p14:tracePt t="25499" x="3400425" y="2617788"/>
          <p14:tracePt t="25516" x="3400425" y="2608263"/>
          <p14:tracePt t="25524" x="3382963" y="2589213"/>
          <p14:tracePt t="25573" x="3382963" y="2581275"/>
          <p14:tracePt t="25581" x="3382963" y="2571750"/>
          <p14:tracePt t="25589" x="3382963" y="2562225"/>
          <p14:tracePt t="25598" x="3373438" y="2554288"/>
          <p14:tracePt t="25605" x="3373438" y="2525713"/>
          <p14:tracePt t="25615" x="3373438" y="2517775"/>
          <p14:tracePt t="25621" x="3373438" y="2481263"/>
          <p14:tracePt t="25632" x="3363913" y="2462213"/>
          <p14:tracePt t="25639" x="3363913" y="2444750"/>
          <p14:tracePt t="25646" x="3363913" y="2416175"/>
          <p14:tracePt t="25652" x="3363913" y="2389188"/>
          <p14:tracePt t="25661" x="3363913" y="2379663"/>
          <p14:tracePt t="25668" x="3363913" y="2362200"/>
          <p14:tracePt t="25676" x="3363913" y="2335213"/>
          <p14:tracePt t="25684" x="3363913" y="2325688"/>
          <p14:tracePt t="25693" x="3363913" y="2316163"/>
          <p14:tracePt t="26013" x="3363913" y="2325688"/>
          <p14:tracePt t="26078" x="3373438" y="2325688"/>
          <p14:tracePt t="26086" x="3427413" y="2325688"/>
          <p14:tracePt t="26094" x="3473450" y="2325688"/>
          <p14:tracePt t="26104" x="3500438" y="2325688"/>
          <p14:tracePt t="26111" x="3546475" y="2325688"/>
          <p14:tracePt t="26116" x="3582988" y="2316163"/>
          <p14:tracePt t="26124" x="3629025" y="2316163"/>
          <p14:tracePt t="26131" x="3646488" y="2306638"/>
          <p14:tracePt t="26140" x="3683000" y="2306638"/>
          <p14:tracePt t="26148" x="3702050" y="2306638"/>
          <p14:tracePt t="26156" x="3729038" y="2298700"/>
          <p14:tracePt t="26164" x="3756025" y="2279650"/>
          <p14:tracePt t="26180" x="3775075" y="2279650"/>
          <p14:tracePt t="26188" x="3783013" y="2279650"/>
          <p14:tracePt t="26196" x="3792538" y="2270125"/>
          <p14:tracePt t="26229" x="3810000" y="2270125"/>
          <p14:tracePt t="26430" x="3838575" y="2243138"/>
          <p14:tracePt t="26438" x="3865563" y="2233613"/>
          <p14:tracePt t="26445" x="3875088" y="2233613"/>
          <p14:tracePt t="26453" x="3902075" y="2225675"/>
          <p14:tracePt t="26460" x="3919538" y="2216150"/>
          <p14:tracePt t="26468" x="3965575" y="2179638"/>
          <p14:tracePt t="26476" x="4011613" y="2170113"/>
          <p14:tracePt t="26485" x="4057650" y="2143125"/>
          <p14:tracePt t="26497" x="4111625" y="2116138"/>
          <p14:tracePt t="26502" x="4157663" y="2106613"/>
          <p14:tracePt t="26509" x="4211638" y="2106613"/>
          <p14:tracePt t="26517" x="4311650" y="2097088"/>
          <p14:tracePt t="26525" x="4357688" y="2070100"/>
          <p14:tracePt t="26533" x="4384675" y="2060575"/>
          <p14:tracePt t="26545" x="4440238" y="2052638"/>
          <p14:tracePt t="26548" x="4467225" y="2043113"/>
          <p14:tracePt t="26559" x="4503738" y="2024063"/>
          <p14:tracePt t="26565" x="4521200" y="2024063"/>
          <p14:tracePt t="26572" x="4521200" y="2016125"/>
          <p14:tracePt t="26596" x="4530725" y="2006600"/>
          <p14:tracePt t="26663" x="4540250" y="1997075"/>
          <p14:tracePt t="26669" x="4549775" y="1987550"/>
          <p14:tracePt t="26678" x="4549775" y="1979613"/>
          <p14:tracePt t="26687" x="4567238" y="1970088"/>
          <p14:tracePt t="26696" x="4576763" y="1960563"/>
          <p14:tracePt t="26702" x="4576763" y="1951038"/>
          <p14:tracePt t="26709" x="4586288" y="1933575"/>
          <p14:tracePt t="26716" x="4594225" y="1924050"/>
          <p14:tracePt t="26724" x="4613275" y="1906588"/>
          <p14:tracePt t="26732" x="4613275" y="1897063"/>
          <p14:tracePt t="26740" x="4613275" y="1887538"/>
          <p14:tracePt t="26748" x="4622800" y="1887538"/>
          <p14:tracePt t="26756" x="4630738" y="1860550"/>
          <p14:tracePt t="26775" x="4640263" y="1841500"/>
          <p14:tracePt t="26784" x="4659313" y="1814513"/>
          <p14:tracePt t="26799" x="4659313" y="1804988"/>
          <p14:tracePt t="26805" x="4659313" y="1797050"/>
          <p14:tracePt t="26814" x="4667250" y="1778000"/>
          <p14:tracePt t="26821" x="4667250" y="1768475"/>
          <p14:tracePt t="26836" x="4676775" y="1751013"/>
          <p14:tracePt t="26868" x="4676775" y="1731963"/>
          <p14:tracePt t="26876" x="4676775" y="1714500"/>
          <p14:tracePt t="26900" x="4686300" y="1704975"/>
          <p14:tracePt t="26908" x="4695825" y="1697038"/>
          <p14:tracePt t="26940" x="4695825" y="1687513"/>
          <p14:tracePt t="27149" x="4695825" y="1697038"/>
          <p14:tracePt t="27156" x="4695825" y="1731963"/>
          <p14:tracePt t="27164" x="4695825" y="1778000"/>
          <p14:tracePt t="27173" x="4686300" y="1824038"/>
          <p14:tracePt t="27182" x="4667250" y="1860550"/>
          <p14:tracePt t="27189" x="4667250" y="1933575"/>
          <p14:tracePt t="27199" x="4667250" y="1997075"/>
          <p14:tracePt t="27205" x="4667250" y="2070100"/>
          <p14:tracePt t="27215" x="4667250" y="2125663"/>
          <p14:tracePt t="27221" x="4667250" y="2179638"/>
          <p14:tracePt t="27230" x="4667250" y="2206625"/>
          <p14:tracePt t="27236" x="4667250" y="2252663"/>
          <p14:tracePt t="27246" x="4676775" y="2306638"/>
          <p14:tracePt t="27252" x="4676775" y="2335213"/>
          <p14:tracePt t="27261" x="4676775" y="2352675"/>
          <p14:tracePt t="27267" x="4676775" y="2379663"/>
          <p14:tracePt t="27275" x="4676775" y="2425700"/>
          <p14:tracePt t="27284" x="4695825" y="2444750"/>
          <p14:tracePt t="27292" x="4695825" y="2471738"/>
          <p14:tracePt t="27300" x="4695825" y="2489200"/>
          <p14:tracePt t="27308" x="4703763" y="2535238"/>
          <p14:tracePt t="27316" x="4703763" y="2571750"/>
          <p14:tracePt t="27324" x="4713288" y="2617788"/>
          <p14:tracePt t="27332" x="4713288" y="2654300"/>
          <p14:tracePt t="27340" x="4722813" y="2708275"/>
          <p14:tracePt t="27348" x="4722813" y="2771775"/>
          <p14:tracePt t="27356" x="4767263" y="2836863"/>
          <p14:tracePt t="27364" x="4767263" y="2890838"/>
          <p14:tracePt t="27372" x="4776788" y="2946400"/>
          <p14:tracePt t="27380" x="4786313" y="2990850"/>
          <p14:tracePt t="27388" x="4822825" y="3073400"/>
          <p14:tracePt t="27396" x="4849813" y="3136900"/>
          <p14:tracePt t="27404" x="4849813" y="3173413"/>
          <p14:tracePt t="27412" x="4876800" y="3228975"/>
          <p14:tracePt t="27420" x="4876800" y="3236913"/>
          <p14:tracePt t="27428" x="4876800" y="3265488"/>
          <p14:tracePt t="27436" x="4876800" y="3273425"/>
          <p14:tracePt t="27446" x="4876800" y="3282950"/>
          <p14:tracePt t="27452" x="4886325" y="3302000"/>
          <p14:tracePt t="27477" x="4886325" y="3309938"/>
          <p14:tracePt t="27500" x="4886325" y="3319463"/>
          <p14:tracePt t="27508" x="4886325" y="3338513"/>
          <p14:tracePt t="27516" x="4886325" y="3346450"/>
          <p14:tracePt t="27525" x="4895850" y="3375025"/>
          <p14:tracePt t="27532" x="4895850" y="3392488"/>
          <p14:tracePt t="27541" x="4895850" y="3429000"/>
          <p14:tracePt t="27548" x="4905375" y="3455988"/>
          <p14:tracePt t="27556" x="4913313" y="3502025"/>
          <p14:tracePt t="27564" x="4932363" y="3548063"/>
          <p14:tracePt t="27571" x="4932363" y="3565525"/>
          <p14:tracePt t="27580" x="4959350" y="3611563"/>
          <p14:tracePt t="27588" x="4959350" y="3648075"/>
          <p14:tracePt t="27596" x="4968875" y="3684588"/>
          <p14:tracePt t="27604" x="4986338" y="3711575"/>
          <p14:tracePt t="27612" x="4986338" y="3738563"/>
          <p14:tracePt t="27620" x="4995863" y="3767138"/>
          <p14:tracePt t="27636" x="5005388" y="3803650"/>
          <p14:tracePt t="27644" x="5005388" y="3811588"/>
          <p14:tracePt t="27651" x="5022850" y="3821113"/>
          <p14:tracePt t="27661" x="5022850" y="3830638"/>
          <p14:tracePt t="27668" x="5032375" y="3848100"/>
          <p14:tracePt t="27676" x="5041900" y="3867150"/>
          <p14:tracePt t="27684" x="5041900" y="3875088"/>
          <p14:tracePt t="27710" x="5049838" y="3884613"/>
          <p14:tracePt t="27774" x="5059363" y="3894138"/>
          <p14:tracePt t="27798" x="5068888" y="3903663"/>
          <p14:tracePt t="27805" x="5078413" y="3911600"/>
          <p14:tracePt t="27813" x="5105400" y="3921125"/>
          <p14:tracePt t="27820" x="5122863" y="3948113"/>
          <p14:tracePt t="27829" x="5151438" y="3957638"/>
          <p14:tracePt t="27836" x="5178425" y="3984625"/>
          <p14:tracePt t="27846" x="5224463" y="3994150"/>
          <p14:tracePt t="27853" x="5287963" y="4040188"/>
          <p14:tracePt t="27862" x="5334000" y="4057650"/>
          <p14:tracePt t="27869" x="5360988" y="4076700"/>
          <p14:tracePt t="27876" x="5397500" y="4094163"/>
          <p14:tracePt t="27884" x="5470525" y="4149725"/>
          <p14:tracePt t="27893" x="5514975" y="4167188"/>
          <p14:tracePt t="27900" x="5543550" y="4176713"/>
          <p14:tracePt t="27908" x="5607050" y="4213225"/>
          <p14:tracePt t="27916" x="5643563" y="4232275"/>
          <p14:tracePt t="27923" x="5707063" y="4268788"/>
          <p14:tracePt t="27932" x="5753100" y="4276725"/>
          <p14:tracePt t="27940" x="5826125" y="4286250"/>
          <p14:tracePt t="27948" x="5870575" y="4295775"/>
          <p14:tracePt t="27962" x="5935663" y="4322763"/>
          <p14:tracePt t="27964" x="5989638" y="4332288"/>
          <p14:tracePt t="27973" x="6035675" y="4332288"/>
          <p14:tracePt t="27981" x="6099175" y="4332288"/>
          <p14:tracePt t="27989" x="6208713" y="4332288"/>
          <p14:tracePt t="27998" x="6281738" y="4332288"/>
          <p14:tracePt t="28004" x="6399213" y="4349750"/>
          <p14:tracePt t="28012" x="6427788" y="4349750"/>
          <p14:tracePt t="28020" x="6508750" y="4359275"/>
          <p14:tracePt t="28028" x="6591300" y="4386263"/>
          <p14:tracePt t="28036" x="6664325" y="4386263"/>
          <p14:tracePt t="28044" x="6737350" y="4405313"/>
          <p14:tracePt t="28052" x="6819900" y="4413250"/>
          <p14:tracePt t="28062" x="6892925" y="4422775"/>
          <p14:tracePt t="28067" x="6919913" y="4422775"/>
          <p14:tracePt t="28076" x="6937375" y="4422775"/>
          <p14:tracePt t="28189" x="6946900" y="4422775"/>
          <p14:tracePt t="28197" x="6946900" y="4395788"/>
          <p14:tracePt t="28205" x="6900863" y="4340225"/>
          <p14:tracePt t="28215" x="6827838" y="4276725"/>
          <p14:tracePt t="28221" x="6727825" y="4176713"/>
          <p14:tracePt t="28230" x="6591300" y="4067175"/>
          <p14:tracePt t="28237" x="6491288" y="3967163"/>
          <p14:tracePt t="28246" x="6354763" y="3840163"/>
          <p14:tracePt t="28251" x="6226175" y="3721100"/>
          <p14:tracePt t="28262" x="6108700" y="3602038"/>
          <p14:tracePt t="28267" x="5972175" y="3465513"/>
          <p14:tracePt t="28276" x="5889625" y="3365500"/>
          <p14:tracePt t="28284" x="5780088" y="3228975"/>
          <p14:tracePt t="28292" x="5724525" y="3127375"/>
          <p14:tracePt t="28300" x="5661025" y="3027363"/>
          <p14:tracePt t="28308" x="5607050" y="2946400"/>
          <p14:tracePt t="28315" x="5570538" y="2881313"/>
          <p14:tracePt t="28324" x="5534025" y="2800350"/>
          <p14:tracePt t="28332" x="5497513" y="2754313"/>
          <p14:tracePt t="28339" x="5470525" y="2690813"/>
          <p14:tracePt t="28348" x="5414963" y="2625725"/>
          <p14:tracePt t="28356" x="5405438" y="2589213"/>
          <p14:tracePt t="28364" x="5387975" y="2554288"/>
          <p14:tracePt t="28372" x="5378450" y="2508250"/>
          <p14:tracePt t="28380" x="5368925" y="2462213"/>
          <p14:tracePt t="28388" x="5351463" y="2435225"/>
          <p14:tracePt t="28396" x="5334000" y="2408238"/>
          <p14:tracePt t="28404" x="5324475" y="2371725"/>
          <p14:tracePt t="28412" x="5314950" y="2343150"/>
          <p14:tracePt t="28419" x="5314950" y="2325688"/>
          <p14:tracePt t="28428" x="5314950" y="2306638"/>
          <p14:tracePt t="28436" x="5305425" y="2279650"/>
          <p14:tracePt t="28446" x="5305425" y="2262188"/>
          <p14:tracePt t="28452" x="5305425" y="2233613"/>
          <p14:tracePt t="28461" x="5305425" y="2216150"/>
          <p14:tracePt t="28468" x="5287963" y="2170113"/>
          <p14:tracePt t="28476" x="5287963" y="2160588"/>
          <p14:tracePt t="28485" x="5278438" y="2133600"/>
          <p14:tracePt t="28495" x="5260975" y="2106613"/>
          <p14:tracePt t="28501" x="5260975" y="2097088"/>
          <p14:tracePt t="28512" x="5260975" y="2089150"/>
          <p14:tracePt t="28517" x="5260975" y="2079625"/>
          <p14:tracePt t="28526" x="5241925" y="2043113"/>
          <p14:tracePt t="28531" x="5241925" y="2033588"/>
          <p14:tracePt t="28540" x="5241925" y="2024063"/>
          <p14:tracePt t="28548" x="5232400" y="2006600"/>
          <p14:tracePt t="28557" x="5224463" y="1979613"/>
          <p14:tracePt t="28564" x="5205413" y="1951038"/>
          <p14:tracePt t="28572" x="5187950" y="1933575"/>
          <p14:tracePt t="28580" x="5178425" y="1914525"/>
          <p14:tracePt t="28587" x="5168900" y="1906588"/>
          <p14:tracePt t="28596" x="5168900" y="1897063"/>
          <p14:tracePt t="28604" x="5168900" y="1887538"/>
          <p14:tracePt t="28798" x="5159375" y="1887538"/>
          <p14:tracePt t="28804" x="5151438" y="1924050"/>
          <p14:tracePt t="28812" x="5178425" y="2043113"/>
          <p14:tracePt t="28820" x="5251450" y="2143125"/>
          <p14:tracePt t="28828" x="5334000" y="2289175"/>
          <p14:tracePt t="28836" x="5405438" y="2425700"/>
          <p14:tracePt t="28844" x="5478463" y="2598738"/>
          <p14:tracePt t="28852" x="5570538" y="2744788"/>
          <p14:tracePt t="28861" x="5634038" y="2881313"/>
          <p14:tracePt t="28868" x="5688013" y="3017838"/>
          <p14:tracePt t="28877" x="5734050" y="3090863"/>
          <p14:tracePt t="28884" x="5753100" y="3155950"/>
          <p14:tracePt t="28892" x="5797550" y="3236913"/>
          <p14:tracePt t="28899" x="5807075" y="3265488"/>
          <p14:tracePt t="28908" x="5807075" y="3282950"/>
          <p14:tracePt t="28916" x="5807075" y="3309938"/>
          <p14:tracePt t="28924" x="5807075" y="3319463"/>
          <p14:tracePt t="28932" x="5816600" y="3328988"/>
          <p14:tracePt t="28964" x="5816600" y="3346450"/>
          <p14:tracePt t="28972" x="5826125" y="3365500"/>
          <p14:tracePt t="28988" x="5834063" y="3411538"/>
          <p14:tracePt t="28996" x="5843588" y="3411538"/>
          <p14:tracePt t="29004" x="5862638" y="3429000"/>
          <p14:tracePt t="29012" x="5880100" y="3455988"/>
          <p14:tracePt t="29020" x="5899150" y="3465513"/>
          <p14:tracePt t="29028" x="5943600" y="3482975"/>
          <p14:tracePt t="29036" x="5980113" y="3482975"/>
          <p14:tracePt t="29044" x="6016625" y="3511550"/>
          <p14:tracePt t="29052" x="6053138" y="3529013"/>
          <p14:tracePt t="29061" x="6099175" y="3538538"/>
          <p14:tracePt t="29067" x="6162675" y="3556000"/>
          <p14:tracePt t="29077" x="6199188" y="3575050"/>
          <p14:tracePt t="29084" x="6208713" y="3575050"/>
          <p14:tracePt t="29092" x="6235700" y="3584575"/>
          <p14:tracePt t="29100" x="6245225" y="3584575"/>
          <p14:tracePt t="29157" x="6254750" y="3584575"/>
          <p14:tracePt t="29169" x="6262688" y="3584575"/>
          <p14:tracePt t="29171" x="6308725" y="3592513"/>
          <p14:tracePt t="29180" x="6418263" y="3621088"/>
          <p14:tracePt t="29188" x="6518275" y="3629025"/>
          <p14:tracePt t="29196" x="6664325" y="3648075"/>
          <p14:tracePt t="29204" x="6746875" y="3684588"/>
          <p14:tracePt t="29212" x="6873875" y="3702050"/>
          <p14:tracePt t="29220" x="7000875" y="3711575"/>
          <p14:tracePt t="29228" x="7073900" y="3711575"/>
          <p14:tracePt t="29235" x="7138988" y="3730625"/>
          <p14:tracePt t="29244" x="7165975" y="3730625"/>
          <p14:tracePt t="29252" x="7175500" y="3730625"/>
          <p14:tracePt t="29724" x="7119938" y="3684588"/>
          <p14:tracePt t="29732" x="6983413" y="3611563"/>
          <p14:tracePt t="29739" x="6846888" y="3529013"/>
          <p14:tracePt t="29747" x="6710363" y="3438525"/>
          <p14:tracePt t="29756" x="6573838" y="3365500"/>
          <p14:tracePt t="29764" x="6427788" y="3255963"/>
          <p14:tracePt t="29771" x="6291263" y="3173413"/>
          <p14:tracePt t="29780" x="6172200" y="3082925"/>
          <p14:tracePt t="29788" x="6072188" y="3009900"/>
          <p14:tracePt t="29796" x="5999163" y="2946400"/>
          <p14:tracePt t="29804" x="5953125" y="2890838"/>
          <p14:tracePt t="29812" x="5926138" y="2844800"/>
          <p14:tracePt t="29821" x="5916613" y="2808288"/>
          <p14:tracePt t="29828" x="5916613" y="2771775"/>
          <p14:tracePt t="29836" x="5916613" y="2744788"/>
          <p14:tracePt t="29844" x="5916613" y="2717800"/>
          <p14:tracePt t="29852" x="5916613" y="2690813"/>
          <p14:tracePt t="29861" x="5916613" y="2654300"/>
          <p14:tracePt t="29868" x="5916613" y="2625725"/>
          <p14:tracePt t="29877" x="5916613" y="2608263"/>
          <p14:tracePt t="29892" x="5916613" y="2598738"/>
          <p14:tracePt t="29900" x="5916613" y="2589213"/>
          <p14:tracePt t="30022" x="5916613" y="2571750"/>
          <p14:tracePt t="30029" x="5916613" y="2562225"/>
          <p14:tracePt t="30036" x="5916613" y="2554288"/>
          <p14:tracePt t="30044" x="5916613" y="2544763"/>
          <p14:tracePt t="30052" x="5916613" y="2535238"/>
          <p14:tracePt t="30061" x="5916613" y="2525713"/>
          <p14:tracePt t="30068" x="5935663" y="2498725"/>
          <p14:tracePt t="30076" x="5943600" y="2489200"/>
          <p14:tracePt t="30084" x="5953125" y="2471738"/>
          <p14:tracePt t="30093" x="5962650" y="2444750"/>
          <p14:tracePt t="30100" x="5980113" y="2425700"/>
          <p14:tracePt t="30108" x="5989638" y="2416175"/>
          <p14:tracePt t="30116" x="5999163" y="2389188"/>
          <p14:tracePt t="30132" x="5999163" y="2379663"/>
          <p14:tracePt t="30149" x="6007100" y="2371725"/>
          <p14:tracePt t="30580" x="6016625" y="2362200"/>
          <p14:tracePt t="30588" x="6062663" y="2362200"/>
          <p14:tracePt t="30596" x="6116638" y="2362200"/>
          <p14:tracePt t="30604" x="6189663" y="2362200"/>
          <p14:tracePt t="30612" x="6235700" y="2362200"/>
          <p14:tracePt t="30620" x="6262688" y="2362200"/>
          <p14:tracePt t="30627" x="6299200" y="2362200"/>
          <p14:tracePt t="30636" x="6335713" y="2362200"/>
          <p14:tracePt t="30958" x="6345238" y="2362200"/>
          <p14:tracePt t="30969" x="6354763" y="2362200"/>
          <p14:tracePt t="30975" x="6381750" y="2362200"/>
          <p14:tracePt t="30988" x="6399213" y="2362200"/>
          <p14:tracePt t="30997" x="6454775" y="2362200"/>
          <p14:tracePt t="31004" x="6508750" y="2371725"/>
          <p14:tracePt t="31012" x="6573838" y="2389188"/>
          <p14:tracePt t="31020" x="6618288" y="2398713"/>
          <p14:tracePt t="31028" x="6664325" y="2416175"/>
          <p14:tracePt t="31036" x="6673850" y="2416175"/>
          <p14:tracePt t="31044" x="6718300" y="2416175"/>
          <p14:tracePt t="31052" x="6727825" y="2416175"/>
          <p14:tracePt t="31390" x="6754813" y="2416175"/>
          <p14:tracePt t="31397" x="6764338" y="2416175"/>
          <p14:tracePt t="31407" x="6783388" y="2416175"/>
          <p14:tracePt t="31415" x="6791325" y="2416175"/>
          <p14:tracePt t="31422" x="6810375" y="2416175"/>
          <p14:tracePt t="31432" x="6827838" y="2416175"/>
          <p14:tracePt t="31445" x="6837363" y="2416175"/>
          <p14:tracePt t="31452" x="6846888" y="2416175"/>
          <p14:tracePt t="31478" x="6856413" y="2416175"/>
          <p14:tracePt t="31509" x="6864350" y="2416175"/>
          <p14:tracePt t="31516" x="6873875" y="2416175"/>
          <p14:tracePt t="31558" x="6883400" y="2416175"/>
          <p14:tracePt t="31921" x="6929438" y="2416175"/>
          <p14:tracePt t="31927" x="7029450" y="2481263"/>
          <p14:tracePt t="31935" x="7146925" y="2535238"/>
          <p14:tracePt t="31940" x="7229475" y="2562225"/>
          <p14:tracePt t="31963" x="7329488" y="2598738"/>
          <p14:tracePt t="31964" x="7375525" y="2608263"/>
          <p14:tracePt t="31973" x="7392988" y="2608263"/>
          <p14:tracePt t="31979" x="7402513" y="2608263"/>
          <p14:tracePt t="31988" x="7412038" y="2608263"/>
          <p14:tracePt t="31996" x="7448550" y="2608263"/>
          <p14:tracePt t="32004" x="7485063" y="2598738"/>
          <p14:tracePt t="32012" x="7521575" y="2589213"/>
          <p14:tracePt t="32020" x="7567613" y="2581275"/>
          <p14:tracePt t="32028" x="7621588" y="2581275"/>
          <p14:tracePt t="32036" x="7685088" y="2562225"/>
          <p14:tracePt t="32044" x="7758113" y="2544763"/>
          <p14:tracePt t="32052" x="7831138" y="2544763"/>
          <p14:tracePt t="32061" x="7940675" y="2544763"/>
          <p14:tracePt t="32068" x="8050213" y="2544763"/>
          <p14:tracePt t="32077" x="8177213" y="2544763"/>
          <p14:tracePt t="32084" x="8323263" y="2544763"/>
          <p14:tracePt t="32092" x="8451850" y="2544763"/>
          <p14:tracePt t="32100" x="8605838" y="2562225"/>
          <p14:tracePt t="32108" x="8734425" y="2571750"/>
          <p14:tracePt t="32116" x="8861425" y="2608263"/>
          <p14:tracePt t="32124" x="8970963" y="2617788"/>
          <p14:tracePt t="32132" x="9107488" y="2662238"/>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ja-JP"/>
              <a:t>Glossary 2</a:t>
            </a:r>
          </a:p>
        </p:txBody>
      </p:sp>
      <p:sp>
        <p:nvSpPr>
          <p:cNvPr id="104451" name="Rectangle 3"/>
          <p:cNvSpPr>
            <a:spLocks noGrp="1" noChangeArrowheads="1"/>
          </p:cNvSpPr>
          <p:nvPr>
            <p:ph type="body" idx="1"/>
          </p:nvPr>
        </p:nvSpPr>
        <p:spPr/>
        <p:txBody>
          <a:bodyPr/>
          <a:lstStyle/>
          <a:p>
            <a:r>
              <a:rPr lang="en-US" altLang="ja-JP"/>
              <a:t>De Bruijin:</a:t>
            </a:r>
            <a:r>
              <a:rPr lang="ja-JP" altLang="en-US"/>
              <a:t>人の名前でドブロイアンと読むのが本来の読み方だが英語圏の人はこれをデブルージンと読むので注意（最初全然わかんなかった）</a:t>
            </a:r>
          </a:p>
        </p:txBody>
      </p:sp>
      <p:pic>
        <p:nvPicPr>
          <p:cNvPr id="3" name="オーディオ 2">
            <a:hlinkClick r:id="" action="ppaction://media"/>
            <a:extLst>
              <a:ext uri="{FF2B5EF4-FFF2-40B4-BE49-F238E27FC236}">
                <a16:creationId xmlns:a16="http://schemas.microsoft.com/office/drawing/2014/main" id="{9F7C6B8B-27A9-4173-A9CA-94DDDB456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93"/>
    </mc:Choice>
    <mc:Fallback>
      <p:transition spd="slow" advTm="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26" x="8988425" y="3465513"/>
          <p14:tracePt t="1831" x="8897938" y="3465513"/>
          <p14:tracePt t="1839" x="8807450" y="3465513"/>
          <p14:tracePt t="1847" x="8697913" y="3465513"/>
          <p14:tracePt t="1855" x="8624888" y="3465513"/>
          <p14:tracePt t="1863" x="8532813" y="3465513"/>
          <p14:tracePt t="1871" x="8451850" y="3475038"/>
          <p14:tracePt t="1889" x="8369300" y="3502025"/>
          <p14:tracePt t="1895" x="8323263" y="3511550"/>
          <p14:tracePt t="1905" x="8305800" y="3519488"/>
          <p14:tracePt t="1911" x="8277225" y="3519488"/>
          <p14:tracePt t="1920" x="8269288" y="3519488"/>
          <p14:tracePt t="1927" x="8250238" y="3529013"/>
          <p14:tracePt t="1936" x="8250238" y="3538538"/>
          <p14:tracePt t="1959" x="8240713" y="3538538"/>
          <p14:tracePt t="5336" x="8313738" y="3538538"/>
          <p14:tracePt t="5345" x="8478838" y="3538538"/>
          <p14:tracePt t="5356" x="8661400" y="3538538"/>
          <p14:tracePt t="5359" x="8907463" y="3538538"/>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ja-JP"/>
              <a:t>Summary</a:t>
            </a:r>
          </a:p>
        </p:txBody>
      </p:sp>
      <p:sp>
        <p:nvSpPr>
          <p:cNvPr id="102403" name="Rectangle 3"/>
          <p:cNvSpPr>
            <a:spLocks noGrp="1" noChangeArrowheads="1"/>
          </p:cNvSpPr>
          <p:nvPr>
            <p:ph type="body" idx="1"/>
          </p:nvPr>
        </p:nvSpPr>
        <p:spPr/>
        <p:txBody>
          <a:bodyPr/>
          <a:lstStyle/>
          <a:p>
            <a:r>
              <a:rPr lang="en-US" altLang="ja-JP" dirty="0"/>
              <a:t>k-</a:t>
            </a:r>
            <a:r>
              <a:rPr lang="en-US" altLang="ja-JP" dirty="0" err="1"/>
              <a:t>ary</a:t>
            </a:r>
            <a:r>
              <a:rPr lang="en-US" altLang="ja-JP" dirty="0"/>
              <a:t> n-cube has been used.</a:t>
            </a:r>
          </a:p>
          <a:p>
            <a:r>
              <a:rPr lang="en-US" altLang="ja-JP" dirty="0"/>
              <a:t>Efficient topologies from graph theory and random topologies attract attention.</a:t>
            </a:r>
          </a:p>
          <a:p>
            <a:pPr lvl="1"/>
            <a:r>
              <a:rPr lang="en-US" altLang="ja-JP" dirty="0"/>
              <a:t>Graph Golf: </a:t>
            </a:r>
            <a:r>
              <a:rPr lang="en-US" altLang="ja-JP" dirty="0">
                <a:hlinkClick r:id="rId5"/>
              </a:rPr>
              <a:t>http://research.nii.ac.jp/graphgolf/</a:t>
            </a:r>
            <a:endParaRPr lang="en-US" altLang="ja-JP" dirty="0"/>
          </a:p>
          <a:p>
            <a:pPr marL="0" indent="0">
              <a:buNone/>
            </a:pPr>
            <a:endParaRPr lang="en-US" altLang="ja-JP" dirty="0"/>
          </a:p>
        </p:txBody>
      </p:sp>
      <p:pic>
        <p:nvPicPr>
          <p:cNvPr id="3" name="オーディオ 2">
            <a:hlinkClick r:id="" action="ppaction://media"/>
            <a:extLst>
              <a:ext uri="{FF2B5EF4-FFF2-40B4-BE49-F238E27FC236}">
                <a16:creationId xmlns:a16="http://schemas.microsoft.com/office/drawing/2014/main" id="{35B1EBC8-DB2B-43C8-977B-D5337DE561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49"/>
    </mc:Choice>
    <mc:Fallback>
      <p:transition spd="slow" advTm="5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5006" x="8286750" y="1697038"/>
          <p14:tracePt t="55011" x="7813675" y="1577975"/>
          <p14:tracePt t="55020" x="7283450" y="1376363"/>
          <p14:tracePt t="55026" x="6837363" y="1258888"/>
          <p14:tracePt t="55036" x="6445250" y="1195388"/>
          <p14:tracePt t="55042" x="5972175" y="1103313"/>
          <p14:tracePt t="55051" x="5616575" y="1039813"/>
          <p14:tracePt t="55058" x="5178425" y="966788"/>
          <p14:tracePt t="55068" x="4740275" y="874713"/>
          <p14:tracePt t="55074" x="4340225" y="784225"/>
          <p14:tracePt t="55083" x="3883025" y="738188"/>
          <p14:tracePt t="55090" x="3490913" y="674688"/>
          <p14:tracePt t="55098" x="3144838" y="657225"/>
          <p14:tracePt t="55106" x="2798763" y="638175"/>
          <p14:tracePt t="55114" x="2579688" y="584200"/>
          <p14:tracePt t="55122" x="2316163" y="584200"/>
          <p14:tracePt t="55130" x="2124075" y="584200"/>
          <p14:tracePt t="55140" x="1941513" y="584200"/>
          <p14:tracePt t="55146" x="1778000" y="584200"/>
          <p14:tracePt t="55154" x="1685925" y="584200"/>
          <p14:tracePt t="55162" x="1576388" y="574675"/>
          <p14:tracePt t="55170" x="1458913" y="511175"/>
          <p14:tracePt t="55178" x="1358900" y="482600"/>
          <p14:tracePt t="55186" x="1249363" y="428625"/>
          <p14:tracePt t="55194" x="1149350" y="374650"/>
          <p14:tracePt t="55203" x="1057275" y="301625"/>
          <p14:tracePt t="55210" x="974725" y="246063"/>
          <p14:tracePt t="55219" x="893763" y="173038"/>
          <p14:tracePt t="55226" x="847725" y="136525"/>
          <p14:tracePt t="55235" x="784225" y="90488"/>
          <p14:tracePt t="55242" x="711200" y="17463"/>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ja-JP"/>
              <a:t>Exercise </a:t>
            </a:r>
          </a:p>
        </p:txBody>
      </p:sp>
      <p:sp>
        <p:nvSpPr>
          <p:cNvPr id="109571" name="Rectangle 3"/>
          <p:cNvSpPr>
            <a:spLocks noGrp="1" noChangeArrowheads="1"/>
          </p:cNvSpPr>
          <p:nvPr>
            <p:ph type="body" idx="1"/>
          </p:nvPr>
        </p:nvSpPr>
        <p:spPr>
          <a:xfrm>
            <a:off x="495300" y="1163637"/>
            <a:ext cx="8229600" cy="4530725"/>
          </a:xfrm>
        </p:spPr>
        <p:txBody>
          <a:bodyPr/>
          <a:lstStyle/>
          <a:p>
            <a:pPr>
              <a:buFont typeface="Wingdings" panose="05000000000000000000" pitchFamily="2" charset="2"/>
              <a:buNone/>
            </a:pPr>
            <a:endParaRPr lang="en-US" altLang="ja-JP" dirty="0"/>
          </a:p>
          <a:p>
            <a:r>
              <a:rPr lang="en-US" altLang="ja-JP" dirty="0"/>
              <a:t>Compute diameter of CCC with 16 cycles each of which has 4 nodes.</a:t>
            </a:r>
          </a:p>
          <a:p>
            <a:pPr>
              <a:buFont typeface="Wingdings" panose="05000000000000000000" pitchFamily="2" charset="2"/>
              <a:buNone/>
            </a:pPr>
            <a:r>
              <a:rPr lang="en-US" altLang="ja-JP" dirty="0"/>
              <a:t>Hint: How is the method to move between cycles efficiently?</a:t>
            </a:r>
          </a:p>
        </p:txBody>
      </p:sp>
      <p:pic>
        <p:nvPicPr>
          <p:cNvPr id="2" name="オーディオ 1">
            <a:hlinkClick r:id="" action="ppaction://media"/>
            <a:extLst>
              <a:ext uri="{FF2B5EF4-FFF2-40B4-BE49-F238E27FC236}">
                <a16:creationId xmlns:a16="http://schemas.microsoft.com/office/drawing/2014/main" id="{99C05674-9337-4DEF-94DB-E19B692E4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341"/>
    </mc:Choice>
    <mc:Fallback xmlns="">
      <p:transition spd="slow" advTm="7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0" x="9017000" y="3794125"/>
          <p14:tracePt t="378" x="8943975" y="3821113"/>
          <p14:tracePt t="390" x="8824913" y="3848100"/>
          <p14:tracePt t="395" x="8715375" y="3867150"/>
          <p14:tracePt t="406" x="8642350" y="3867150"/>
          <p14:tracePt t="411" x="8523288" y="3903663"/>
          <p14:tracePt t="419" x="8432800" y="3921125"/>
          <p14:tracePt t="427" x="8323263" y="3930650"/>
          <p14:tracePt t="435" x="8223250" y="3957638"/>
          <p14:tracePt t="442" x="8132763" y="3957638"/>
          <p14:tracePt t="450" x="8059738" y="3976688"/>
          <p14:tracePt t="460" x="7977188" y="3984625"/>
          <p14:tracePt t="468" x="7885113" y="4003675"/>
          <p14:tracePt t="477" x="7840663" y="4003675"/>
          <p14:tracePt t="484" x="7785100" y="4021138"/>
          <p14:tracePt t="493" x="7721600" y="4049713"/>
          <p14:tracePt t="500" x="7694613" y="4049713"/>
          <p14:tracePt t="508" x="7639050" y="4049713"/>
          <p14:tracePt t="515" x="7621588" y="4057650"/>
          <p14:tracePt t="525" x="7567613" y="4076700"/>
          <p14:tracePt t="539" x="7531100" y="4094163"/>
          <p14:tracePt t="547" x="7494588" y="4094163"/>
          <p14:tracePt t="558" x="7485063" y="4094163"/>
          <p14:tracePt t="563" x="7466013" y="4103688"/>
          <p14:tracePt t="574" x="7448550" y="4103688"/>
          <p14:tracePt t="579" x="7439025" y="4103688"/>
          <p14:tracePt t="595" x="7421563" y="4122738"/>
          <p14:tracePt t="606" x="7402513" y="4122738"/>
          <p14:tracePt t="611" x="7392988" y="4130675"/>
          <p14:tracePt t="619" x="7356475" y="4140200"/>
          <p14:tracePt t="627" x="7339013" y="4149725"/>
          <p14:tracePt t="635" x="7292975" y="4176713"/>
          <p14:tracePt t="643" x="7275513" y="4186238"/>
          <p14:tracePt t="651" x="7256463" y="4195763"/>
          <p14:tracePt t="659" x="7212013" y="4203700"/>
          <p14:tracePt t="667" x="7183438" y="4222750"/>
          <p14:tracePt t="675" x="7156450" y="4240213"/>
          <p14:tracePt t="684" x="7138988" y="4249738"/>
          <p14:tracePt t="694" x="7102475" y="4286250"/>
          <p14:tracePt t="700" x="7056438" y="4295775"/>
          <p14:tracePt t="710" x="7029450" y="4303713"/>
          <p14:tracePt t="716" x="7010400" y="4332288"/>
          <p14:tracePt t="727" x="6956425" y="4332288"/>
          <p14:tracePt t="731" x="6946900" y="4340225"/>
          <p14:tracePt t="739" x="6937375" y="4349750"/>
          <p14:tracePt t="747" x="6929438" y="4359275"/>
          <p14:tracePt t="756" x="6929438" y="4368800"/>
          <p14:tracePt t="35045" x="6910388" y="4376738"/>
          <p14:tracePt t="35052" x="6773863" y="4486275"/>
          <p14:tracePt t="35060" x="6618288" y="4595813"/>
          <p14:tracePt t="35069" x="6500813" y="4697413"/>
          <p14:tracePt t="35076" x="6345238" y="4805363"/>
          <p14:tracePt t="35084" x="6172200" y="4897438"/>
          <p14:tracePt t="35091" x="5943600" y="4970463"/>
          <p14:tracePt t="35099" x="5743575" y="4987925"/>
          <p14:tracePt t="35107" x="5543550" y="4987925"/>
          <p14:tracePt t="35115" x="5341938" y="4987925"/>
          <p14:tracePt t="35123" x="5195888" y="4987925"/>
          <p14:tracePt t="35131" x="5068888" y="4933950"/>
          <p14:tracePt t="35139" x="4986338" y="4860925"/>
          <p14:tracePt t="35148" x="4932363" y="4814888"/>
          <p14:tracePt t="35154" x="4905375" y="4714875"/>
          <p14:tracePt t="35162" x="4905375" y="4641850"/>
          <p14:tracePt t="35170" x="4905375" y="4551363"/>
          <p14:tracePt t="35178" x="4905375" y="4459288"/>
          <p14:tracePt t="35186" x="4922838" y="4368800"/>
          <p14:tracePt t="35194" x="4949825" y="4286250"/>
          <p14:tracePt t="35202" x="4959350" y="4259263"/>
          <p14:tracePt t="35210" x="4959350" y="4203700"/>
          <p14:tracePt t="35218" x="4986338" y="4159250"/>
          <p14:tracePt t="35226" x="4986338" y="4086225"/>
          <p14:tracePt t="35235" x="4986338" y="4040188"/>
          <p14:tracePt t="35243" x="4986338" y="4013200"/>
          <p14:tracePt t="35252" x="4978400" y="3957638"/>
          <p14:tracePt t="35259" x="4968875" y="3921125"/>
          <p14:tracePt t="35268" x="4949825" y="3903663"/>
          <p14:tracePt t="35275" x="4941888" y="3884613"/>
          <p14:tracePt t="35283" x="4932363" y="3875088"/>
          <p14:tracePt t="35460" x="4895850" y="3875088"/>
          <p14:tracePt t="35468" x="4876800" y="3875088"/>
          <p14:tracePt t="35516" x="4859338" y="3875088"/>
          <p14:tracePt t="35724" x="4859338" y="3867150"/>
          <p14:tracePt t="35732" x="4859338" y="3848100"/>
          <p14:tracePt t="35740" x="4859338" y="3840163"/>
          <p14:tracePt t="35748" x="4859338" y="3821113"/>
          <p14:tracePt t="35756" x="4859338" y="3811588"/>
          <p14:tracePt t="35772" x="4868863" y="3794125"/>
          <p14:tracePt t="35780" x="4876800" y="3794125"/>
          <p14:tracePt t="35796" x="4886325" y="3794125"/>
          <p14:tracePt t="35876" x="4905375" y="3784600"/>
          <p14:tracePt t="35885" x="4922838" y="3784600"/>
          <p14:tracePt t="35892" x="4949825" y="3775075"/>
          <p14:tracePt t="35903" x="4959350" y="3775075"/>
          <p14:tracePt t="35907" x="4986338" y="3775075"/>
          <p14:tracePt t="35915" x="5014913" y="3775075"/>
          <p14:tracePt t="35923" x="5032375" y="3775075"/>
          <p14:tracePt t="35931" x="5059363" y="3775075"/>
          <p14:tracePt t="35939" x="5078413" y="3775075"/>
          <p14:tracePt t="35947" x="5086350" y="3775075"/>
          <p14:tracePt t="35955" x="5105400" y="3775075"/>
          <p14:tracePt t="35963" x="5114925" y="3775075"/>
          <p14:tracePt t="35999" x="5132388" y="3767138"/>
          <p14:tracePt t="36002" x="5151438" y="3757613"/>
          <p14:tracePt t="36015" x="5195888" y="3730625"/>
          <p14:tracePt t="36022" x="5214938" y="3730625"/>
          <p14:tracePt t="36032" x="5224463" y="3721100"/>
          <p14:tracePt t="36036" x="5251450" y="3721100"/>
          <p14:tracePt t="36043" x="5268913" y="3721100"/>
          <p14:tracePt t="36053" x="5287963" y="3702050"/>
          <p14:tracePt t="36058" x="5297488" y="3702050"/>
          <p14:tracePt t="36068" x="5314950" y="3694113"/>
          <p14:tracePt t="36075" x="5334000" y="3694113"/>
          <p14:tracePt t="36083" x="5341938" y="3694113"/>
          <p14:tracePt t="36091" x="5351463" y="3694113"/>
          <p14:tracePt t="36099" x="5378450" y="3694113"/>
          <p14:tracePt t="36107" x="5424488" y="3684588"/>
          <p14:tracePt t="36114" x="5441950" y="3684588"/>
          <p14:tracePt t="36122" x="5478463" y="3675063"/>
          <p14:tracePt t="36131" x="5524500" y="3675063"/>
          <p14:tracePt t="36138" x="5551488" y="3675063"/>
          <p14:tracePt t="36148" x="5580063" y="3657600"/>
          <p14:tracePt t="36154" x="5597525" y="3657600"/>
          <p14:tracePt t="36162" x="5634038" y="3648075"/>
          <p14:tracePt t="36170" x="5653088" y="3648075"/>
          <p14:tracePt t="36178" x="5680075" y="3648075"/>
          <p14:tracePt t="36186" x="5707063" y="3638550"/>
          <p14:tracePt t="36194" x="5734050" y="3621088"/>
          <p14:tracePt t="36203" x="5743575" y="3621088"/>
          <p14:tracePt t="36211" x="5770563" y="3621088"/>
          <p14:tracePt t="36219" x="5789613" y="3621088"/>
          <p14:tracePt t="36228" x="5816600" y="3621088"/>
          <p14:tracePt t="36237" x="5834063" y="3602038"/>
          <p14:tracePt t="36247" x="5853113" y="3602038"/>
          <p14:tracePt t="36254" x="5870575" y="3602038"/>
          <p14:tracePt t="36260" x="5899150" y="3602038"/>
          <p14:tracePt t="36271" x="5907088" y="3602038"/>
          <p14:tracePt t="36275" x="5926138" y="3602038"/>
          <p14:tracePt t="36283" x="5953125" y="3602038"/>
          <p14:tracePt t="36291" x="5972175" y="3602038"/>
          <p14:tracePt t="36299" x="5999163" y="3602038"/>
          <p14:tracePt t="36307" x="6043613" y="3602038"/>
          <p14:tracePt t="36315" x="6053138" y="3602038"/>
          <p14:tracePt t="36323" x="6062663" y="3602038"/>
          <p14:tracePt t="36331" x="6080125" y="3602038"/>
          <p14:tracePt t="36339" x="6099175" y="3602038"/>
          <p14:tracePt t="36347" x="6135688" y="3602038"/>
          <p14:tracePt t="36355" x="6145213" y="3602038"/>
          <p14:tracePt t="36363" x="6181725" y="3602038"/>
          <p14:tracePt t="36371" x="6199188" y="3602038"/>
          <p14:tracePt t="36379" x="6226175" y="3602038"/>
          <p14:tracePt t="36387" x="6245225" y="3602038"/>
          <p14:tracePt t="36395" x="6272213" y="3602038"/>
          <p14:tracePt t="36402" x="6281738" y="3611563"/>
          <p14:tracePt t="36411" x="6291263" y="3611563"/>
          <p14:tracePt t="36532" x="6299200" y="3621088"/>
          <p14:tracePt t="36540" x="6226175" y="3638550"/>
          <p14:tracePt t="36548" x="6116638" y="3675063"/>
          <p14:tracePt t="36557" x="5962650" y="3711575"/>
          <p14:tracePt t="36564" x="5834063" y="3730625"/>
          <p14:tracePt t="36573" x="5653088" y="3748088"/>
          <p14:tracePt t="36579" x="5470525" y="3794125"/>
          <p14:tracePt t="36587" x="5324475" y="3803650"/>
          <p14:tracePt t="36595" x="5159375" y="3821113"/>
          <p14:tracePt t="36602" x="5032375" y="3840163"/>
          <p14:tracePt t="36610" x="4913313" y="3894138"/>
          <p14:tracePt t="36618" x="4822825" y="3894138"/>
          <p14:tracePt t="36626" x="4759325" y="3903663"/>
          <p14:tracePt t="36635" x="4703763" y="3903663"/>
          <p14:tracePt t="36642" x="4659313" y="3930650"/>
          <p14:tracePt t="36651" x="4603750" y="3930650"/>
          <p14:tracePt t="36658" x="4557713" y="3940175"/>
          <p14:tracePt t="36667" x="4503738" y="3940175"/>
          <p14:tracePt t="36674" x="4476750" y="3948113"/>
          <p14:tracePt t="36685" x="4421188" y="3948113"/>
          <p14:tracePt t="36691" x="4330700" y="3948113"/>
          <p14:tracePt t="36702" x="4238625" y="3948113"/>
          <p14:tracePt t="36707" x="4129088" y="3948113"/>
          <p14:tracePt t="36720" x="4021138" y="3948113"/>
          <p14:tracePt t="36723" x="3892550" y="3948113"/>
          <p14:tracePt t="36731" x="3765550" y="3948113"/>
          <p14:tracePt t="36740" x="3673475" y="3948113"/>
          <p14:tracePt t="36747" x="3546475" y="3948113"/>
          <p14:tracePt t="36755" x="3419475" y="3948113"/>
          <p14:tracePt t="36764" x="3327400" y="3948113"/>
          <p14:tracePt t="36771" x="3236913" y="3948113"/>
          <p14:tracePt t="36780" x="3154363" y="3948113"/>
          <p14:tracePt t="36787" x="3100388" y="3948113"/>
          <p14:tracePt t="36795" x="3063875" y="3948113"/>
          <p14:tracePt t="36804" x="3035300" y="3948113"/>
          <p14:tracePt t="36811" x="2998788" y="3948113"/>
          <p14:tracePt t="36826" x="2990850" y="3948113"/>
          <p14:tracePt t="36842" x="2971800" y="3957638"/>
          <p14:tracePt t="36851" x="2954338" y="3976688"/>
          <p14:tracePt t="36858" x="2908300" y="3994150"/>
          <p14:tracePt t="36867" x="2889250" y="4003675"/>
          <p14:tracePt t="36886" x="2798763" y="4049713"/>
          <p14:tracePt t="36891" x="2762250" y="4067175"/>
          <p14:tracePt t="36903" x="2716213" y="4086225"/>
          <p14:tracePt t="36906" x="2679700" y="4094163"/>
          <p14:tracePt t="36916" x="2625725" y="4094163"/>
          <p14:tracePt t="36924" x="2589213" y="4094163"/>
          <p14:tracePt t="36931" x="2543175" y="4103688"/>
          <p14:tracePt t="36940" x="2516188" y="4103688"/>
          <p14:tracePt t="36948" x="2462213" y="4113213"/>
          <p14:tracePt t="36956" x="2433638" y="4113213"/>
          <p14:tracePt t="36963" x="2416175" y="4113213"/>
          <p14:tracePt t="36971" x="2370138" y="4140200"/>
          <p14:tracePt t="36995" x="2352675" y="4149725"/>
          <p14:tracePt t="37020" x="2343150" y="4149725"/>
          <p14:tracePt t="37028" x="2333625" y="4159250"/>
          <p14:tracePt t="37036" x="2324100" y="4159250"/>
          <p14:tracePt t="37044" x="2297113" y="4167188"/>
          <p14:tracePt t="37053" x="2270125" y="4186238"/>
          <p14:tracePt t="37060" x="2243138" y="4186238"/>
          <p14:tracePt t="37069" x="2214563" y="4195763"/>
          <p14:tracePt t="37075" x="2197100" y="4195763"/>
          <p14:tracePt t="37085" x="2187575" y="4195763"/>
          <p14:tracePt t="37091" x="2179638" y="4195763"/>
          <p14:tracePt t="37204" x="2160588" y="4195763"/>
          <p14:tracePt t="37420" x="2151063" y="4203700"/>
          <p14:tracePt t="37428" x="2143125" y="4213225"/>
          <p14:tracePt t="37436" x="2143125" y="4232275"/>
          <p14:tracePt t="37453" x="2143125" y="4259263"/>
          <p14:tracePt t="37460" x="2143125" y="4276725"/>
          <p14:tracePt t="37470" x="2143125" y="4286250"/>
          <p14:tracePt t="37474" x="2143125" y="4313238"/>
          <p14:tracePt t="37484" x="2143125" y="4332288"/>
          <p14:tracePt t="37490" x="2170113" y="4349750"/>
          <p14:tracePt t="37500" x="2187575" y="4368800"/>
          <p14:tracePt t="37508" x="2214563" y="4376738"/>
          <p14:tracePt t="37522" x="2243138" y="4386263"/>
          <p14:tracePt t="37524" x="2260600" y="4413250"/>
          <p14:tracePt t="37533" x="2306638" y="4413250"/>
          <p14:tracePt t="37539" x="2333625" y="4413250"/>
          <p14:tracePt t="37547" x="2352675" y="4413250"/>
          <p14:tracePt t="37555" x="2379663" y="4413250"/>
          <p14:tracePt t="37563" x="2397125" y="4413250"/>
          <p14:tracePt t="37571" x="2406650" y="4413250"/>
          <p14:tracePt t="37579" x="2433638" y="4413250"/>
          <p14:tracePt t="37587" x="2452688" y="4395788"/>
          <p14:tracePt t="37595" x="2470150" y="4386263"/>
          <p14:tracePt t="37602" x="2489200" y="4368800"/>
          <p14:tracePt t="37611" x="2498725" y="4359275"/>
          <p14:tracePt t="37627" x="2506663" y="4359275"/>
          <p14:tracePt t="37866" x="2533650" y="4332288"/>
          <p14:tracePt t="37874" x="2552700" y="4303713"/>
          <p14:tracePt t="37882" x="2562225" y="4303713"/>
          <p14:tracePt t="37890" x="2589213" y="4286250"/>
          <p14:tracePt t="37900" x="2606675" y="4286250"/>
          <p14:tracePt t="37906" x="2625725" y="4276725"/>
          <p14:tracePt t="37916" x="2635250" y="4276725"/>
          <p14:tracePt t="37922" x="2662238" y="4276725"/>
          <p14:tracePt t="37931" x="2679700" y="4276725"/>
          <p14:tracePt t="37938" x="2689225" y="4276725"/>
          <p14:tracePt t="37946" x="2716213" y="4268788"/>
          <p14:tracePt t="37954" x="2752725" y="4268788"/>
          <p14:tracePt t="37962" x="2789238" y="4268788"/>
          <p14:tracePt t="37970" x="2825750" y="4268788"/>
          <p14:tracePt t="37979" x="2881313" y="4286250"/>
          <p14:tracePt t="37986" x="2908300" y="4286250"/>
          <p14:tracePt t="37995" x="2944813" y="4313238"/>
          <p14:tracePt t="38002" x="2990850" y="4332288"/>
          <p14:tracePt t="38011" x="2998788" y="4332288"/>
          <p14:tracePt t="38019" x="3017838" y="4340225"/>
          <p14:tracePt t="38164" x="3027363" y="4349750"/>
          <p14:tracePt t="38172" x="3017838" y="4376738"/>
          <p14:tracePt t="38180" x="2981325" y="4386263"/>
          <p14:tracePt t="38187" x="2881313" y="4405313"/>
          <p14:tracePt t="38196" x="2808288" y="4405313"/>
          <p14:tracePt t="38205" x="2716213" y="4405313"/>
          <p14:tracePt t="38211" x="2625725" y="4405313"/>
          <p14:tracePt t="38220" x="2552700" y="4405313"/>
          <p14:tracePt t="38227" x="2498725" y="4405313"/>
          <p14:tracePt t="38235" x="2443163" y="4405313"/>
          <p14:tracePt t="38243" x="2397125" y="4405313"/>
          <p14:tracePt t="38252" x="2389188" y="4405313"/>
          <p14:tracePt t="38259" x="2370138" y="4405313"/>
          <p14:tracePt t="38304" x="2370138" y="4395788"/>
          <p14:tracePt t="38306" x="2370138" y="4386263"/>
          <p14:tracePt t="38322" x="2379663" y="4376738"/>
          <p14:tracePt t="38330" x="2379663" y="4359275"/>
          <p14:tracePt t="38338" x="2389188" y="4349750"/>
          <p14:tracePt t="39228" x="2397125" y="4349750"/>
          <p14:tracePt t="39235" x="2406650" y="4349750"/>
          <p14:tracePt t="39252" x="2416175" y="4359275"/>
          <p14:tracePt t="39260" x="2416175" y="4368800"/>
          <p14:tracePt t="39272" x="2416175" y="4376738"/>
          <p14:tracePt t="39276" x="2416175" y="4386263"/>
          <p14:tracePt t="39286" x="2425700" y="4395788"/>
          <p14:tracePt t="39304" x="2433638" y="4395788"/>
          <p14:tracePt t="39322" x="2443163" y="4395788"/>
          <p14:tracePt t="39580" x="2452688" y="4405313"/>
          <p14:tracePt t="39588" x="2452688" y="4413250"/>
          <p14:tracePt t="39596" x="2452688" y="4422775"/>
          <p14:tracePt t="39636" x="2452688" y="4432300"/>
          <p14:tracePt t="39660" x="2452688" y="4441825"/>
          <p14:tracePt t="39738" x="2452688" y="4459288"/>
          <p14:tracePt t="40700" x="2462213" y="4459288"/>
          <p14:tracePt t="40708" x="2479675" y="4459288"/>
          <p14:tracePt t="40716" x="2516188" y="4459288"/>
          <p14:tracePt t="40724" x="2533650" y="4449763"/>
          <p14:tracePt t="40732" x="2598738" y="4413250"/>
          <p14:tracePt t="40748" x="2625725" y="4395788"/>
          <p14:tracePt t="40756" x="2635250" y="4395788"/>
          <p14:tracePt t="40764" x="2652713" y="4376738"/>
          <p14:tracePt t="40796" x="2652713" y="4368800"/>
          <p14:tracePt t="40804" x="2662238" y="4359275"/>
          <p14:tracePt t="40826" x="2671763" y="4349750"/>
          <p14:tracePt t="40844" x="2679700" y="4340225"/>
          <p14:tracePt t="40876" x="2689225" y="4332288"/>
          <p14:tracePt t="40895" x="2698750" y="4332288"/>
          <p14:tracePt t="40900" x="2735263" y="4332288"/>
          <p14:tracePt t="40908" x="2762250" y="4322763"/>
          <p14:tracePt t="40915" x="2781300" y="4322763"/>
          <p14:tracePt t="40923" x="2817813" y="4313238"/>
          <p14:tracePt t="40931" x="2881313" y="4303713"/>
          <p14:tracePt t="40939" x="2944813" y="4268788"/>
          <p14:tracePt t="40947" x="2998788" y="4249738"/>
          <p14:tracePt t="40954" x="3081338" y="4195763"/>
          <p14:tracePt t="40963" x="3163888" y="4167188"/>
          <p14:tracePt t="40970" x="3244850" y="4130675"/>
          <p14:tracePt t="40979" x="3346450" y="4076700"/>
          <p14:tracePt t="40987" x="3409950" y="4049713"/>
          <p14:tracePt t="40995" x="3482975" y="4013200"/>
          <p14:tracePt t="41006" x="3527425" y="3994150"/>
          <p14:tracePt t="41011" x="3556000" y="3976688"/>
          <p14:tracePt t="41023" x="3592513" y="3957638"/>
          <p14:tracePt t="41026" x="3600450" y="3948113"/>
          <p14:tracePt t="41038" x="3619500" y="3940175"/>
          <p14:tracePt t="41053" x="3619500" y="3930650"/>
          <p14:tracePt t="41059" x="3629025" y="3921125"/>
          <p14:tracePt t="41067" x="3636963" y="3921125"/>
          <p14:tracePt t="41074" x="3656013" y="3903663"/>
          <p14:tracePt t="41082" x="3665538" y="3894138"/>
          <p14:tracePt t="41090" x="3702050" y="3867150"/>
          <p14:tracePt t="41098" x="3719513" y="3857625"/>
          <p14:tracePt t="41106" x="3783013" y="3794125"/>
          <p14:tracePt t="41114" x="3829050" y="3757613"/>
          <p14:tracePt t="41122" x="3875088" y="3721100"/>
          <p14:tracePt t="41130" x="3956050" y="3665538"/>
          <p14:tracePt t="41138" x="4038600" y="3629025"/>
          <p14:tracePt t="41146" x="4121150" y="3584575"/>
          <p14:tracePt t="41154" x="4202113" y="3529013"/>
          <p14:tracePt t="41162" x="4284663" y="3475038"/>
          <p14:tracePt t="41170" x="4348163" y="3446463"/>
          <p14:tracePt t="41178" x="4430713" y="3392488"/>
          <p14:tracePt t="41186" x="4494213" y="3355975"/>
          <p14:tracePt t="41194" x="4540250" y="3338513"/>
          <p14:tracePt t="41202" x="4603750" y="3282950"/>
          <p14:tracePt t="41210" x="4622800" y="3265488"/>
          <p14:tracePt t="41218" x="4659313" y="3228975"/>
          <p14:tracePt t="41226" x="4686300" y="3209925"/>
          <p14:tracePt t="41234" x="4722813" y="3182938"/>
          <p14:tracePt t="41242" x="4722813" y="3173413"/>
          <p14:tracePt t="41250" x="4730750" y="3146425"/>
          <p14:tracePt t="41258" x="4759325" y="3119438"/>
          <p14:tracePt t="41267" x="4776788" y="3090863"/>
          <p14:tracePt t="41274" x="4795838" y="3063875"/>
          <p14:tracePt t="41283" x="4822825" y="3036888"/>
          <p14:tracePt t="41290" x="4832350" y="3027363"/>
          <p14:tracePt t="41299" x="4859338" y="3000375"/>
          <p14:tracePt t="41307" x="4895850" y="2963863"/>
          <p14:tracePt t="41315" x="4932363" y="2917825"/>
          <p14:tracePt t="41322" x="4978400" y="2881313"/>
          <p14:tracePt t="41330" x="4995863" y="2836863"/>
          <p14:tracePt t="41338" x="5005388" y="2827338"/>
          <p14:tracePt t="41346" x="5014913" y="2827338"/>
          <p14:tracePt t="41363" x="5022850" y="2817813"/>
          <p14:tracePt t="41371" x="5032375" y="2808288"/>
          <p14:tracePt t="41379" x="5041900" y="2800350"/>
          <p14:tracePt t="41403" x="5041900" y="2790825"/>
          <p14:tracePt t="41411" x="5041900" y="2781300"/>
          <p14:tracePt t="41419" x="5049838" y="2771775"/>
          <p14:tracePt t="41427" x="5059363" y="2763838"/>
          <p14:tracePt t="41435" x="5068888" y="2735263"/>
          <p14:tracePt t="41455" x="5078413" y="2708275"/>
          <p14:tracePt t="41458" x="5078413" y="2698750"/>
          <p14:tracePt t="41467" x="5078413" y="2690813"/>
          <p14:tracePt t="41475" x="5086350" y="2681288"/>
          <p14:tracePt t="41499" x="5095875" y="2671763"/>
          <p14:tracePt t="41796" x="5086350" y="2690813"/>
          <p14:tracePt t="41804" x="5068888" y="2708275"/>
          <p14:tracePt t="41812" x="5049838" y="2735263"/>
          <p14:tracePt t="41819" x="5032375" y="2754313"/>
          <p14:tracePt t="41835" x="5022850" y="2763838"/>
          <p14:tracePt t="41927" x="5014913" y="2763838"/>
          <p14:tracePt t="41932" x="5014913" y="2754313"/>
          <p14:tracePt t="41940" x="5014913" y="2727325"/>
          <p14:tracePt t="41948" x="5005388" y="2708275"/>
          <p14:tracePt t="41972" x="5005388" y="2698750"/>
          <p14:tracePt t="42093" x="5005388" y="2681288"/>
          <p14:tracePt t="42116" x="5005388" y="2671763"/>
          <p14:tracePt t="42364" x="5005388" y="2662238"/>
          <p14:tracePt t="42372" x="5014913" y="2662238"/>
          <p14:tracePt t="42380" x="5022850" y="2662238"/>
          <p14:tracePt t="42387" x="5032375" y="2662238"/>
          <p14:tracePt t="42396" x="5041900" y="2662238"/>
          <p14:tracePt t="42404" x="5059363" y="2662238"/>
          <p14:tracePt t="42420" x="5078413" y="2662238"/>
          <p14:tracePt t="42484" x="5086350" y="2662238"/>
          <p14:tracePt t="42716" x="5122863" y="2662238"/>
          <p14:tracePt t="42729" x="5141913" y="2662238"/>
          <p14:tracePt t="42730" x="5178425" y="2644775"/>
          <p14:tracePt t="42740" x="5214938" y="2635250"/>
          <p14:tracePt t="42748" x="5232400" y="2625725"/>
          <p14:tracePt t="42757" x="5232400" y="2617788"/>
          <p14:tracePt t="42764" x="5241925" y="2617788"/>
          <p14:tracePt t="42780" x="5260975" y="2617788"/>
          <p14:tracePt t="42788" x="5268913" y="2608263"/>
          <p14:tracePt t="42796" x="5268913" y="2598738"/>
          <p14:tracePt t="42820" x="5278438" y="2581275"/>
          <p14:tracePt t="43955" x="5278438" y="2589213"/>
          <p14:tracePt t="43962" x="5260975" y="2608263"/>
          <p14:tracePt t="43970" x="5214938" y="2617788"/>
          <p14:tracePt t="43978" x="5195888" y="2635250"/>
          <p14:tracePt t="43987" x="5168900" y="2654300"/>
          <p14:tracePt t="43995" x="5159375" y="2654300"/>
          <p14:tracePt t="44003" x="5141913" y="2654300"/>
          <p14:tracePt t="44011" x="5132388" y="2654300"/>
          <p14:tracePt t="44091" x="5122863" y="2654300"/>
          <p14:tracePt t="44099" x="5114925" y="2644775"/>
          <p14:tracePt t="44115" x="5114925" y="2635250"/>
          <p14:tracePt t="44124" x="5105400" y="2625725"/>
          <p14:tracePt t="44516" x="5095875" y="2625725"/>
          <p14:tracePt t="44529" x="5059363" y="2625725"/>
          <p14:tracePt t="44533" x="5032375" y="2625725"/>
          <p14:tracePt t="44543" x="5005388" y="2625725"/>
          <p14:tracePt t="44547" x="4986338" y="2625725"/>
          <p14:tracePt t="44557" x="4959350" y="2625725"/>
          <p14:tracePt t="44562" x="4941888" y="2617788"/>
          <p14:tracePt t="44570" x="4932363" y="2617788"/>
          <p14:tracePt t="44578" x="4913313" y="2617788"/>
          <p14:tracePt t="44586" x="4905375" y="2617788"/>
          <p14:tracePt t="44602" x="4895850" y="2617788"/>
          <p14:tracePt t="44636" x="4876800" y="2617788"/>
          <p14:tracePt t="44644" x="4868863" y="2617788"/>
          <p14:tracePt t="44653" x="4859338" y="2617788"/>
          <p14:tracePt t="44660" x="4840288" y="2635250"/>
          <p14:tracePt t="44670" x="4840288" y="2644775"/>
          <p14:tracePt t="44678" x="4822825" y="2662238"/>
          <p14:tracePt t="44686" x="4795838" y="2690813"/>
          <p14:tracePt t="44702" x="4795838" y="2698750"/>
          <p14:tracePt t="44708" x="4776788" y="2708275"/>
          <p14:tracePt t="44716" x="4767263" y="2717800"/>
          <p14:tracePt t="44729" x="4759325" y="2727325"/>
          <p14:tracePt t="44786" x="4740275" y="2727325"/>
          <p14:tracePt t="44803" x="4722813" y="2727325"/>
          <p14:tracePt t="44811" x="4703763" y="2717800"/>
          <p14:tracePt t="44819" x="4676775" y="2681288"/>
          <p14:tracePt t="44835" x="4659313" y="2671763"/>
          <p14:tracePt t="44843" x="4640263" y="2662238"/>
          <p14:tracePt t="44852" x="4630738" y="2662238"/>
          <p14:tracePt t="44859" x="4630738" y="2654300"/>
          <p14:tracePt t="44868" x="4613275" y="2654300"/>
          <p14:tracePt t="44909" x="4603750" y="2654300"/>
          <p14:tracePt t="44980" x="4594225" y="2644775"/>
          <p14:tracePt t="45090" x="4613275" y="2662238"/>
          <p14:tracePt t="45098" x="4622800" y="2698750"/>
          <p14:tracePt t="45106" x="4659313" y="2754313"/>
          <p14:tracePt t="45115" x="4667250" y="2781300"/>
          <p14:tracePt t="45123" x="4703763" y="2827338"/>
          <p14:tracePt t="45131" x="4713288" y="2863850"/>
          <p14:tracePt t="45141" x="4722813" y="2900363"/>
          <p14:tracePt t="45147" x="4730750" y="2946400"/>
          <p14:tracePt t="45155" x="4730750" y="3000375"/>
          <p14:tracePt t="45163" x="4730750" y="3036888"/>
          <p14:tracePt t="45171" x="4730750" y="3054350"/>
          <p14:tracePt t="45179" x="4730750" y="3100388"/>
          <p14:tracePt t="45187" x="4730750" y="3127375"/>
          <p14:tracePt t="45195" x="4695825" y="3163888"/>
          <p14:tracePt t="45203" x="4659313" y="3173413"/>
          <p14:tracePt t="45211" x="4594225" y="3209925"/>
          <p14:tracePt t="45221" x="4513263" y="3236913"/>
          <p14:tracePt t="45228" x="4440238" y="3236913"/>
          <p14:tracePt t="45234" x="4311650" y="3236913"/>
          <p14:tracePt t="45242" x="4202113" y="3236913"/>
          <p14:tracePt t="45250" x="4111625" y="3236913"/>
          <p14:tracePt t="45258" x="4002088" y="3236913"/>
          <p14:tracePt t="45266" x="3902075" y="3200400"/>
          <p14:tracePt t="45274" x="3819525" y="3163888"/>
          <p14:tracePt t="45283" x="3792538" y="3127375"/>
          <p14:tracePt t="45291" x="3765550" y="3109913"/>
          <p14:tracePt t="45300" x="3738563" y="3082925"/>
          <p14:tracePt t="45307" x="3729038" y="3063875"/>
          <p14:tracePt t="45315" x="3729038" y="3027363"/>
          <p14:tracePt t="45323" x="3729038" y="3000375"/>
          <p14:tracePt t="45331" x="3729038" y="2963863"/>
          <p14:tracePt t="45339" x="3729038" y="2946400"/>
          <p14:tracePt t="45347" x="3756025" y="2881313"/>
          <p14:tracePt t="45357" x="3792538" y="2854325"/>
          <p14:tracePt t="45364" x="3810000" y="2827338"/>
          <p14:tracePt t="45372" x="3846513" y="2781300"/>
          <p14:tracePt t="45380" x="3865563" y="2754313"/>
          <p14:tracePt t="45387" x="3892550" y="2727325"/>
          <p14:tracePt t="45396" x="3902075" y="2717800"/>
          <p14:tracePt t="45405" x="3929063" y="2690813"/>
          <p14:tracePt t="45411" x="3938588" y="2681288"/>
          <p14:tracePt t="45421" x="3956050" y="2671763"/>
          <p14:tracePt t="45429" x="3984625" y="2662238"/>
          <p14:tracePt t="45434" x="4002088" y="2644775"/>
          <p14:tracePt t="45451" x="4021138" y="2644775"/>
          <p14:tracePt t="45458" x="4029075" y="2644775"/>
          <p14:tracePt t="45540" x="4038600" y="2644775"/>
          <p14:tracePt t="45548" x="4065588" y="2644775"/>
          <p14:tracePt t="45557" x="4084638" y="2654300"/>
          <p14:tracePt t="45564" x="4094163" y="2690813"/>
          <p14:tracePt t="45572" x="4102100" y="2708275"/>
          <p14:tracePt t="45582" x="4129088" y="2735263"/>
          <p14:tracePt t="45588" x="4138613" y="2744788"/>
          <p14:tracePt t="45595" x="4157663" y="2754313"/>
          <p14:tracePt t="45603" x="4165600" y="2763838"/>
          <p14:tracePt t="45612" x="4175125" y="2763838"/>
          <p14:tracePt t="45619" x="4202113" y="2763838"/>
          <p14:tracePt t="45650" x="4211638" y="2763838"/>
          <p14:tracePt t="45658" x="4211638" y="2744788"/>
          <p14:tracePt t="45674" x="4211638" y="2735263"/>
          <p14:tracePt t="45683" x="4221163" y="2727325"/>
          <p14:tracePt t="45699" x="4221163" y="2708275"/>
          <p14:tracePt t="45804" x="4230688" y="2681288"/>
          <p14:tracePt t="45819" x="4248150" y="2671763"/>
          <p14:tracePt t="45829" x="4248150" y="2662238"/>
          <p14:tracePt t="45835" x="4257675" y="2654300"/>
          <p14:tracePt t="45851" x="4257675" y="2625725"/>
          <p14:tracePt t="45860" x="4267200" y="2617788"/>
          <p14:tracePt t="45870" x="4267200" y="2598738"/>
          <p14:tracePt t="45876" x="4275138" y="2581275"/>
          <p14:tracePt t="45889" x="4275138" y="2554288"/>
          <p14:tracePt t="45891" x="4294188" y="2517775"/>
          <p14:tracePt t="45899" x="4303713" y="2517775"/>
          <p14:tracePt t="45907" x="4311650" y="2498725"/>
          <p14:tracePt t="45915" x="4321175" y="2481263"/>
          <p14:tracePt t="45923" x="4330700" y="2462213"/>
          <p14:tracePt t="45932" x="4340225" y="2462213"/>
          <p14:tracePt t="45940" x="4357688" y="2452688"/>
          <p14:tracePt t="45948" x="4403725" y="2425700"/>
          <p14:tracePt t="45956" x="4457700" y="2425700"/>
          <p14:tracePt t="45964" x="4530725" y="2425700"/>
          <p14:tracePt t="45972" x="4659313" y="2425700"/>
          <p14:tracePt t="45983" x="4803775" y="2425700"/>
          <p14:tracePt t="45987" x="4968875" y="2425700"/>
          <p14:tracePt t="45996" x="5168900" y="2425700"/>
          <p14:tracePt t="46003" x="5351463" y="2425700"/>
          <p14:tracePt t="46013" x="5543550" y="2425700"/>
          <p14:tracePt t="46018" x="5724525" y="2452688"/>
          <p14:tracePt t="46028" x="5916613" y="2517775"/>
          <p14:tracePt t="46036" x="6089650" y="2571750"/>
          <p14:tracePt t="46046" x="6235700" y="2598738"/>
          <p14:tracePt t="46052" x="6381750" y="2644775"/>
          <p14:tracePt t="46060" x="6464300" y="2671763"/>
          <p14:tracePt t="46068" x="6527800" y="2690813"/>
          <p14:tracePt t="46075" x="6545263" y="2698750"/>
          <p14:tracePt t="46139" x="6554788" y="2698750"/>
          <p14:tracePt t="46148" x="6564313" y="2698750"/>
          <p14:tracePt t="46164" x="6573838" y="2698750"/>
          <p14:tracePt t="46172" x="6600825" y="2698750"/>
          <p14:tracePt t="46492" x="6618288" y="2698750"/>
          <p14:tracePt t="46501" x="6637338" y="2698750"/>
          <p14:tracePt t="46588" x="6645275" y="2698750"/>
          <p14:tracePt t="46598" x="6645275" y="2708275"/>
          <p14:tracePt t="46613" x="6637338" y="2717800"/>
          <p14:tracePt t="46820" x="6627813" y="2717800"/>
          <p14:tracePt t="46836" x="6627813" y="2708275"/>
          <p14:tracePt t="46847" x="6627813" y="2698750"/>
          <p14:tracePt t="47114" x="6610350" y="2698750"/>
          <p14:tracePt t="47122" x="6554788" y="2698750"/>
          <p14:tracePt t="47131" x="6500813" y="2698750"/>
          <p14:tracePt t="47138" x="6408738" y="2698750"/>
          <p14:tracePt t="47146" x="6354763" y="2698750"/>
          <p14:tracePt t="47154" x="6262688" y="2698750"/>
          <p14:tracePt t="47162" x="6181725" y="2698750"/>
          <p14:tracePt t="47170" x="6126163" y="2698750"/>
          <p14:tracePt t="47178" x="6053138" y="2698750"/>
          <p14:tracePt t="47186" x="5999163" y="2698750"/>
          <p14:tracePt t="47194" x="5953125" y="2698750"/>
          <p14:tracePt t="47202" x="5916613" y="2681288"/>
          <p14:tracePt t="47210" x="5889625" y="2662238"/>
          <p14:tracePt t="47218" x="5862638" y="2654300"/>
          <p14:tracePt t="47246" x="5853113" y="2654300"/>
          <p14:tracePt t="47260" x="5843588" y="2644775"/>
          <p14:tracePt t="47598" x="5816600" y="2644775"/>
          <p14:tracePt t="47604" x="5743575" y="2644775"/>
          <p14:tracePt t="47613" x="5688013" y="2644775"/>
          <p14:tracePt t="47620" x="5580063" y="2644775"/>
          <p14:tracePt t="47630" x="5470525" y="2644775"/>
          <p14:tracePt t="47635" x="5341938" y="2644775"/>
          <p14:tracePt t="47647" x="5232400" y="2644775"/>
          <p14:tracePt t="47650" x="5122863" y="2644775"/>
          <p14:tracePt t="47660" x="5014913" y="2644775"/>
          <p14:tracePt t="47668" x="4941888" y="2644775"/>
          <p14:tracePt t="47675" x="4876800" y="2635250"/>
          <p14:tracePt t="47685" x="4813300" y="2598738"/>
          <p14:tracePt t="47723" x="4803775" y="2589213"/>
          <p14:tracePt t="47836" x="4803775" y="2581275"/>
          <p14:tracePt t="47846" x="4813300" y="2581275"/>
          <p14:tracePt t="47851" x="4840288" y="2562225"/>
          <p14:tracePt t="47864" x="4876800" y="2554288"/>
          <p14:tracePt t="47874" x="4905375" y="2544763"/>
          <p14:tracePt t="47885" x="4922838" y="2535238"/>
          <p14:tracePt t="47890" x="4968875" y="2508250"/>
          <p14:tracePt t="47899" x="4986338" y="2498725"/>
          <p14:tracePt t="47906" x="5005388" y="2489200"/>
          <p14:tracePt t="47914" x="5014913" y="2489200"/>
          <p14:tracePt t="47922" x="5032375" y="2471738"/>
          <p14:tracePt t="47930" x="5041900" y="2462213"/>
          <p14:tracePt t="47954" x="5059363" y="2452688"/>
          <p14:tracePt t="48031" x="5068888" y="2452688"/>
          <p14:tracePt t="48068" x="5078413" y="2452688"/>
          <p14:tracePt t="48076" x="5078413" y="2462213"/>
          <p14:tracePt t="48085" x="5059363" y="2471738"/>
          <p14:tracePt t="48092" x="5049838" y="2471738"/>
          <p14:tracePt t="48100" x="5014913" y="2471738"/>
          <p14:tracePt t="48106" x="5005388" y="2471738"/>
          <p14:tracePt t="48115" x="4986338" y="2471738"/>
          <p14:tracePt t="48130" x="4978400" y="2471738"/>
          <p14:tracePt t="48146" x="4968875" y="2471738"/>
          <p14:tracePt t="48788" x="4949825" y="2471738"/>
          <p14:tracePt t="48804" x="4941888" y="2471738"/>
          <p14:tracePt t="48811" x="4922838" y="2471738"/>
          <p14:tracePt t="48819" x="4913313" y="2471738"/>
          <p14:tracePt t="48835" x="4905375" y="2471738"/>
          <p14:tracePt t="48844" x="4895850" y="2471738"/>
          <p14:tracePt t="48876" x="4886325" y="2471738"/>
          <p14:tracePt t="48886" x="4868863" y="2462213"/>
          <p14:tracePt t="48902" x="4859338" y="2462213"/>
          <p14:tracePt t="49692" x="4840288" y="2462213"/>
          <p14:tracePt t="49699" x="4822825" y="2462213"/>
          <p14:tracePt t="49722" x="4813300" y="2462213"/>
          <p14:tracePt t="49731" x="4803775" y="2462213"/>
          <p14:tracePt t="49739" x="4795838" y="2462213"/>
          <p14:tracePt t="49747" x="4786313" y="2462213"/>
          <p14:tracePt t="49755" x="4767263" y="2452688"/>
          <p14:tracePt t="49788" x="4759325" y="2452688"/>
          <p14:tracePt t="49854" x="4749800" y="2452688"/>
          <p14:tracePt t="49860" x="4740275" y="2452688"/>
          <p14:tracePt t="49868" x="4730750" y="2452688"/>
          <p14:tracePt t="49876" x="4713288" y="2452688"/>
          <p14:tracePt t="49888" x="4695825" y="2452688"/>
          <p14:tracePt t="49905" x="4676775" y="2462213"/>
          <p14:tracePt t="49917" x="4659313" y="2462213"/>
          <p14:tracePt t="50644" x="4649788" y="2462213"/>
          <p14:tracePt t="50651" x="4630738" y="2462213"/>
          <p14:tracePt t="50660" x="4622800" y="2462213"/>
          <p14:tracePt t="51562" x="4567238" y="2462213"/>
          <p14:tracePt t="51570" x="4557713" y="2462213"/>
          <p14:tracePt t="51578" x="4549775" y="2462213"/>
          <p14:tracePt t="53114" x="4540250" y="2462213"/>
          <p14:tracePt t="53139" x="4530725" y="2462213"/>
          <p14:tracePt t="53731" x="4521200" y="2444750"/>
          <p14:tracePt t="53739" x="4513263" y="2435225"/>
          <p14:tracePt t="53747" x="4503738" y="2425700"/>
          <p14:tracePt t="53755" x="4503738" y="2416175"/>
          <p14:tracePt t="53763" x="4503738" y="2408238"/>
          <p14:tracePt t="53876" x="4494213" y="2408238"/>
          <p14:tracePt t="53970" x="4476750" y="2408238"/>
          <p14:tracePt t="54460" x="4476750" y="2398713"/>
          <p14:tracePt t="54612" x="4476750" y="2389188"/>
          <p14:tracePt t="54636" x="4476750" y="2379663"/>
          <p14:tracePt t="54652" x="4476750" y="2362200"/>
          <p14:tracePt t="54668" x="4484688" y="2352675"/>
          <p14:tracePt t="54971" x="4494213" y="2343150"/>
          <p14:tracePt t="56893" x="4503738" y="2335213"/>
          <p14:tracePt t="58964" x="4513263" y="2325688"/>
          <p14:tracePt t="59244" x="4549775" y="2343150"/>
          <p14:tracePt t="59252" x="4586288" y="2371725"/>
          <p14:tracePt t="59260" x="4613275" y="2408238"/>
          <p14:tracePt t="59267" x="4640263" y="2435225"/>
          <p14:tracePt t="59276" x="4659313" y="2471738"/>
          <p14:tracePt t="59285" x="4667250" y="2471738"/>
          <p14:tracePt t="59292" x="4686300" y="2489200"/>
          <p14:tracePt t="59668" x="4686300" y="2508250"/>
          <p14:tracePt t="59676" x="4686300" y="2525713"/>
          <p14:tracePt t="59683" x="4686300" y="2535238"/>
          <p14:tracePt t="59698" x="4686300" y="2544763"/>
          <p14:tracePt t="59717" x="4686300" y="2554288"/>
          <p14:tracePt t="60012" x="4695825" y="2554288"/>
          <p14:tracePt t="60028" x="4695825" y="2544763"/>
          <p14:tracePt t="60036" x="4703763" y="2535238"/>
          <p14:tracePt t="60084" x="4713288" y="2525713"/>
          <p14:tracePt t="60460" x="4722813" y="2498725"/>
          <p14:tracePt t="61342" x="4740275" y="2471738"/>
          <p14:tracePt t="61356" x="4740275" y="2462213"/>
          <p14:tracePt t="61363" x="4749800" y="2452688"/>
          <p14:tracePt t="61379" x="4759325" y="2452688"/>
          <p14:tracePt t="61786" x="4749800" y="2452688"/>
          <p14:tracePt t="62444" x="4749800" y="2444750"/>
          <p14:tracePt t="62460" x="4749800" y="2425700"/>
          <p14:tracePt t="62588" x="4740275" y="2416175"/>
          <p14:tracePt t="62668" x="4713288" y="2408238"/>
          <p14:tracePt t="62683" x="4703763" y="2389188"/>
          <p14:tracePt t="62700" x="4703763" y="2379663"/>
          <p14:tracePt t="62713" x="4703763" y="2371725"/>
          <p14:tracePt t="62723" x="4695825" y="2362200"/>
          <p14:tracePt t="62860" x="4695825" y="2343150"/>
          <p14:tracePt t="62884" x="4695825" y="2335213"/>
          <p14:tracePt t="62894" x="4695825" y="2325688"/>
          <p14:tracePt t="62916" x="4686300" y="2306638"/>
          <p14:tracePt t="62941" x="4686300" y="2298700"/>
          <p14:tracePt t="63004" x="4676775" y="2289175"/>
          <p14:tracePt t="63014" x="4667250" y="2289175"/>
          <p14:tracePt t="63372" x="4649788" y="2289175"/>
          <p14:tracePt t="63388" x="4630738" y="2289175"/>
          <p14:tracePt t="63412" x="4622800" y="2289175"/>
          <p14:tracePt t="63451" x="4613275" y="2289175"/>
          <p14:tracePt t="63467" x="4594225" y="2289175"/>
          <p14:tracePt t="63492" x="4586288" y="2289175"/>
          <p14:tracePt t="63563" x="4567238" y="2289175"/>
          <p14:tracePt t="63746" x="4557713" y="2279650"/>
          <p14:tracePt t="63762" x="4549775" y="2270125"/>
          <p14:tracePt t="63786" x="4549775" y="2262188"/>
          <p14:tracePt t="63819" x="4549775" y="2252663"/>
          <p14:tracePt t="64132" x="4549775" y="2262188"/>
          <p14:tracePt t="64143" x="4549775" y="2289175"/>
          <p14:tracePt t="64148" x="4557713" y="2298700"/>
          <p14:tracePt t="64164" x="4557713" y="2316163"/>
          <p14:tracePt t="64203" x="4540250" y="2325688"/>
          <p14:tracePt t="64219" x="4513263" y="2325688"/>
          <p14:tracePt t="64232" x="4494213" y="2316163"/>
          <p14:tracePt t="64236" x="4484688" y="2316163"/>
          <p14:tracePt t="64244" x="4457700" y="2316163"/>
          <p14:tracePt t="64251" x="4430713" y="2298700"/>
          <p14:tracePt t="64260" x="4421188" y="2289175"/>
          <p14:tracePt t="64268" x="4413250" y="2289175"/>
          <p14:tracePt t="64277" x="4403725" y="2289175"/>
          <p14:tracePt t="64284" x="4394200" y="2279650"/>
          <p14:tracePt t="64300" x="4394200" y="2270125"/>
          <p14:tracePt t="64317" x="4394200" y="2262188"/>
          <p14:tracePt t="64334" x="4394200" y="2252663"/>
          <p14:tracePt t="64349" x="4394200" y="2243138"/>
          <p14:tracePt t="64378" x="4394200" y="2233613"/>
          <p14:tracePt t="64386" x="4394200" y="2225675"/>
          <p14:tracePt t="64411" x="4394200" y="2216150"/>
          <p14:tracePt t="64438" x="4403725" y="2197100"/>
          <p14:tracePt t="64450" x="4413250" y="2197100"/>
          <p14:tracePt t="64474" x="4430713" y="2189163"/>
          <p14:tracePt t="64804" x="4440238" y="2189163"/>
          <p14:tracePt t="64819" x="4440238" y="2197100"/>
          <p14:tracePt t="64827" x="4440238" y="2206625"/>
          <p14:tracePt t="64903" x="4430713" y="2206625"/>
          <p14:tracePt t="64908" x="4413250" y="2206625"/>
          <p14:tracePt t="64916" x="4403725" y="2206625"/>
          <p14:tracePt t="65462" x="4376738" y="2206625"/>
          <p14:tracePt t="65466" x="4367213" y="2216150"/>
          <p14:tracePt t="65474" x="4357688" y="2216150"/>
          <p14:tracePt t="65482" x="4348163" y="2225675"/>
          <p14:tracePt t="65499" x="4330700" y="2225675"/>
          <p14:tracePt t="65540" x="4321175" y="2225675"/>
          <p14:tracePt t="65678" x="4321175" y="2206625"/>
          <p14:tracePt t="65683" x="4357688" y="2189163"/>
          <p14:tracePt t="65692" x="4440238" y="2170113"/>
          <p14:tracePt t="65701" x="4513263" y="2143125"/>
          <p14:tracePt t="65706" x="4594225" y="2125663"/>
          <p14:tracePt t="65715" x="4659313" y="2106613"/>
          <p14:tracePt t="65722" x="4713288" y="2106613"/>
          <p14:tracePt t="65731" x="4803775" y="2070100"/>
          <p14:tracePt t="65738" x="4886325" y="2052638"/>
          <p14:tracePt t="65746" x="4905375" y="2052638"/>
          <p14:tracePt t="65754" x="4941888" y="2052638"/>
          <p14:tracePt t="65762" x="5032375" y="2016125"/>
          <p14:tracePt t="65770" x="5105400" y="2006600"/>
          <p14:tracePt t="65778" x="5205413" y="1987550"/>
          <p14:tracePt t="65786" x="5278438" y="1987550"/>
          <p14:tracePt t="65794" x="5387975" y="1979613"/>
          <p14:tracePt t="65802" x="5487988" y="1951038"/>
          <p14:tracePt t="65811" x="5597525" y="1933575"/>
          <p14:tracePt t="65818" x="5688013" y="1924050"/>
          <p14:tracePt t="65826" x="5780088" y="1906588"/>
          <p14:tracePt t="65834" x="5843588" y="1906588"/>
          <p14:tracePt t="65843" x="5880100" y="1906588"/>
          <p14:tracePt t="65850" x="5907088" y="1906588"/>
          <p14:tracePt t="65859" x="5926138" y="1887538"/>
          <p14:tracePt t="65868" x="5943600" y="1887538"/>
          <p14:tracePt t="65877" x="5962650" y="1887538"/>
          <p14:tracePt t="65888" x="5980113" y="1887538"/>
          <p14:tracePt t="65923" x="5989638" y="1887538"/>
          <p14:tracePt t="65947" x="6026150" y="1887538"/>
          <p14:tracePt t="65955" x="6099175" y="1887538"/>
          <p14:tracePt t="65964" x="6172200" y="1887538"/>
          <p14:tracePt t="65971" x="6281738" y="1887538"/>
          <p14:tracePt t="65979" x="6354763" y="1887538"/>
          <p14:tracePt t="65987" x="6427788" y="1887538"/>
          <p14:tracePt t="65996" x="6500813" y="1887538"/>
          <p14:tracePt t="66003" x="6545263" y="1887538"/>
          <p14:tracePt t="66015" x="6573838" y="1887538"/>
          <p14:tracePt t="66018" x="6591300" y="1887538"/>
          <p14:tracePt t="66028" x="6600825" y="1887538"/>
          <p14:tracePt t="66117" x="6627813" y="1897063"/>
          <p14:tracePt t="66123" x="6645275" y="1906588"/>
          <p14:tracePt t="66140" x="6664325" y="1906588"/>
          <p14:tracePt t="66148" x="6664325" y="1914525"/>
          <p14:tracePt t="66155" x="6664325" y="1924050"/>
          <p14:tracePt t="66747" x="6673850" y="1924050"/>
          <p14:tracePt t="67262" x="6600825" y="1943100"/>
          <p14:tracePt t="67268" x="6399213" y="1951038"/>
          <p14:tracePt t="67276" x="6218238" y="1987550"/>
          <p14:tracePt t="67283" x="5935663" y="1987550"/>
          <p14:tracePt t="67292" x="5680075" y="1987550"/>
          <p14:tracePt t="67301" x="5405438" y="2006600"/>
          <p14:tracePt t="67308" x="5141913" y="2006600"/>
          <p14:tracePt t="67317" x="4913313" y="2006600"/>
          <p14:tracePt t="67324" x="4722813" y="2006600"/>
          <p14:tracePt t="67332" x="4557713" y="2006600"/>
          <p14:tracePt t="67340" x="4448175" y="2006600"/>
          <p14:tracePt t="67349" x="4413250" y="2006600"/>
          <p14:tracePt t="67355" x="4394200" y="2006600"/>
          <p14:tracePt t="67447" x="4376738" y="2016125"/>
          <p14:tracePt t="67642" x="4376738" y="2024063"/>
          <p14:tracePt t="67659" x="4376738" y="2033588"/>
          <p14:tracePt t="67666" x="4376738" y="2043113"/>
          <p14:tracePt t="67674" x="4376738" y="2070100"/>
          <p14:tracePt t="67682" x="4376738" y="2079625"/>
          <p14:tracePt t="67690" x="4376738" y="2097088"/>
          <p14:tracePt t="67699" x="4376738" y="2116138"/>
          <p14:tracePt t="67706" x="4376738" y="2133600"/>
          <p14:tracePt t="67722" x="4376738" y="2152650"/>
          <p14:tracePt t="67746" x="4376738" y="2160588"/>
          <p14:tracePt t="67850" x="4376738" y="2152650"/>
          <p14:tracePt t="67859" x="4384675" y="2143125"/>
          <p14:tracePt t="67874" x="4403725" y="2133600"/>
          <p14:tracePt t="67922" x="4413250" y="2133600"/>
          <p14:tracePt t="67931" x="4421188" y="2125663"/>
          <p14:tracePt t="67946" x="4440238" y="2116138"/>
          <p14:tracePt t="67954" x="4457700" y="2116138"/>
          <p14:tracePt t="67963" x="4457700" y="2106613"/>
          <p14:tracePt t="67971" x="4467225" y="2106613"/>
          <p14:tracePt t="67979" x="4484688" y="2089150"/>
          <p14:tracePt t="67987" x="4494213" y="2089150"/>
          <p14:tracePt t="67995" x="4513263" y="2079625"/>
          <p14:tracePt t="68052" x="4521200" y="2079625"/>
          <p14:tracePt t="68061" x="4549775" y="2079625"/>
          <p14:tracePt t="68078" x="4557713" y="2079625"/>
          <p14:tracePt t="68084" x="4586288" y="2089150"/>
          <p14:tracePt t="68090" x="4594225" y="2097088"/>
          <p14:tracePt t="68099" x="4603750" y="2116138"/>
          <p14:tracePt t="68106" x="4630738" y="2133600"/>
          <p14:tracePt t="68115" x="4640263" y="2143125"/>
          <p14:tracePt t="68122" x="4686300" y="2170113"/>
          <p14:tracePt t="68131" x="4703763" y="2189163"/>
          <p14:tracePt t="68140" x="4722813" y="2189163"/>
          <p14:tracePt t="68150" x="4749800" y="2225675"/>
          <p14:tracePt t="68168" x="4767263" y="2233613"/>
          <p14:tracePt t="68334" x="4776788" y="2233613"/>
          <p14:tracePt t="68362" x="4786313" y="2243138"/>
          <p14:tracePt t="68371" x="4786313" y="2252663"/>
          <p14:tracePt t="68379" x="4786313" y="2262188"/>
          <p14:tracePt t="68412" x="4786313" y="2270125"/>
          <p14:tracePt t="68423" x="4786313" y="2279650"/>
          <p14:tracePt t="68754" x="4786313" y="2298700"/>
          <p14:tracePt t="68762" x="4786313" y="2306638"/>
          <p14:tracePt t="69260" x="4786313" y="2325688"/>
          <p14:tracePt t="69268" x="4786313" y="2343150"/>
          <p14:tracePt t="69276" x="4786313" y="2352675"/>
          <p14:tracePt t="69283" x="4786313" y="2362200"/>
          <p14:tracePt t="69292" x="4776788" y="2398713"/>
          <p14:tracePt t="69302" x="4776788" y="2408238"/>
          <p14:tracePt t="69307" x="4767263" y="2435225"/>
          <p14:tracePt t="69317" x="4767263" y="2444750"/>
          <p14:tracePt t="69333" x="4767263" y="2462213"/>
          <p14:tracePt t="69338" x="4767263" y="2471738"/>
          <p14:tracePt t="69791" x="4767263" y="2481263"/>
          <p14:tracePt t="69796" x="4767263" y="2489200"/>
          <p14:tracePt t="69804" x="4759325" y="2508250"/>
          <p14:tracePt t="69812" x="4749800" y="2525713"/>
          <p14:tracePt t="69821" x="4740275" y="2535238"/>
          <p14:tracePt t="69837" x="4740275" y="2544763"/>
          <p14:tracePt t="69844" x="4740275" y="2554288"/>
          <p14:tracePt t="69859" x="4740275" y="2562225"/>
          <p14:tracePt t="69983" x="4730750" y="2571750"/>
          <p14:tracePt t="70060" x="4713288" y="2544763"/>
          <p14:tracePt t="70068" x="4713288" y="2535238"/>
          <p14:tracePt t="70076" x="4686300" y="2517775"/>
          <p14:tracePt t="70083" x="4676775" y="2508250"/>
          <p14:tracePt t="70092" x="4649788" y="2489200"/>
          <p14:tracePt t="70107" x="4630738" y="2481263"/>
          <p14:tracePt t="70114" x="4613275" y="2471738"/>
          <p14:tracePt t="70123" x="4594225" y="2462213"/>
          <p14:tracePt t="70131" x="4557713" y="2462213"/>
          <p14:tracePt t="70148" x="4521200" y="2452688"/>
          <p14:tracePt t="70154" x="4513263" y="2452688"/>
          <p14:tracePt t="70162" x="4484688" y="2452688"/>
          <p14:tracePt t="70170" x="4448175" y="2425700"/>
          <p14:tracePt t="70178" x="4448175" y="2416175"/>
          <p14:tracePt t="70186" x="4421188" y="2408238"/>
          <p14:tracePt t="70194" x="4413250" y="2408238"/>
          <p14:tracePt t="70203" x="4394200" y="2408238"/>
          <p14:tracePt t="70210" x="4384675" y="2408238"/>
          <p14:tracePt t="70226" x="4376738" y="2408238"/>
          <p14:tracePt t="70234" x="4367213" y="2408238"/>
          <p14:tracePt t="70253" x="4340225" y="2389188"/>
          <p14:tracePt t="70267" x="4311650" y="2389188"/>
          <p14:tracePt t="70274" x="4257675" y="2371725"/>
          <p14:tracePt t="70282" x="4175125" y="2362200"/>
          <p14:tracePt t="70290" x="4121150" y="2352675"/>
          <p14:tracePt t="70299" x="4021138" y="2325688"/>
          <p14:tracePt t="70306" x="3975100" y="2306638"/>
          <p14:tracePt t="70314" x="3938588" y="2306638"/>
          <p14:tracePt t="70322" x="3919538" y="2298700"/>
          <p14:tracePt t="70331" x="3875088" y="2298700"/>
          <p14:tracePt t="70347" x="3856038" y="2298700"/>
          <p14:tracePt t="70532" x="3846513" y="2298700"/>
          <p14:tracePt t="70538" x="3792538" y="2298700"/>
          <p14:tracePt t="70546" x="3729038" y="2335213"/>
          <p14:tracePt t="70554" x="3709988" y="2343150"/>
          <p14:tracePt t="70562" x="3683000" y="2352675"/>
          <p14:tracePt t="70570" x="3665538" y="2352675"/>
          <p14:tracePt t="70578" x="3636963" y="2379663"/>
          <p14:tracePt t="70586" x="3629025" y="2389188"/>
          <p14:tracePt t="70595" x="3619500" y="2398713"/>
          <p14:tracePt t="70610" x="3592513" y="2408238"/>
          <p14:tracePt t="70619" x="3592513" y="2416175"/>
          <p14:tracePt t="70626" x="3582988" y="2425700"/>
          <p14:tracePt t="70635" x="3573463" y="2435225"/>
          <p14:tracePt t="70652" x="3563938" y="2452688"/>
          <p14:tracePt t="70668" x="3563938" y="2471738"/>
          <p14:tracePt t="70676" x="3556000" y="2481263"/>
          <p14:tracePt t="70692" x="3556000" y="2489200"/>
          <p14:tracePt t="70708" x="3546475" y="2508250"/>
          <p14:tracePt t="70922" x="3546475" y="2517775"/>
          <p14:tracePt t="70930" x="3546475" y="2525713"/>
          <p14:tracePt t="70938" x="3556000" y="2535238"/>
          <p14:tracePt t="70947" x="3609975" y="2598738"/>
          <p14:tracePt t="70954" x="3656013" y="2617788"/>
          <p14:tracePt t="70962" x="3702050" y="2654300"/>
          <p14:tracePt t="70970" x="3775075" y="2681288"/>
          <p14:tracePt t="70978" x="3846513" y="2735263"/>
          <p14:tracePt t="70986" x="3919538" y="2763838"/>
          <p14:tracePt t="70994" x="3956050" y="2781300"/>
          <p14:tracePt t="71003" x="4029075" y="2808288"/>
          <p14:tracePt t="71011" x="4075113" y="2844800"/>
          <p14:tracePt t="71019" x="4102100" y="2854325"/>
          <p14:tracePt t="71027" x="4148138" y="2863850"/>
          <p14:tracePt t="71035" x="4157663" y="2873375"/>
          <p14:tracePt t="71043" x="4194175" y="2890838"/>
          <p14:tracePt t="71052" x="4202113" y="2900363"/>
          <p14:tracePt t="71332" x="4221163" y="2900363"/>
          <p14:tracePt t="71342" x="4248150" y="2909888"/>
          <p14:tracePt t="71348" x="4257675" y="2927350"/>
          <p14:tracePt t="71356" x="4267200" y="2946400"/>
          <p14:tracePt t="71365" x="4267200" y="2954338"/>
          <p14:tracePt t="71372" x="4275138" y="2973388"/>
          <p14:tracePt t="71388" x="4284663" y="2982913"/>
          <p14:tracePt t="71503" x="4303713" y="3000375"/>
          <p14:tracePt t="71509" x="4330700" y="3017838"/>
          <p14:tracePt t="71516" x="4376738" y="3046413"/>
          <p14:tracePt t="71525" x="4440238" y="3082925"/>
          <p14:tracePt t="71534" x="4476750" y="3119438"/>
          <p14:tracePt t="71541" x="4503738" y="3136900"/>
          <p14:tracePt t="71550" x="4557713" y="3146425"/>
          <p14:tracePt t="71555" x="4594225" y="3155950"/>
          <p14:tracePt t="71562" x="4613275" y="3163888"/>
          <p14:tracePt t="71570" x="4640263" y="3182938"/>
          <p14:tracePt t="71852" x="4659313" y="3209925"/>
          <p14:tracePt t="71860" x="4667250" y="3209925"/>
          <p14:tracePt t="71868" x="4686300" y="3236913"/>
          <p14:tracePt t="71876" x="4686300" y="3273425"/>
          <p14:tracePt t="71884" x="4686300" y="3302000"/>
          <p14:tracePt t="71904" x="4695825" y="3346450"/>
          <p14:tracePt t="71910" x="4695825" y="3382963"/>
          <p14:tracePt t="71914" x="4695825" y="3392488"/>
          <p14:tracePt t="71923" x="4695825" y="3411538"/>
          <p14:tracePt t="71932" x="4695825" y="3419475"/>
          <p14:tracePt t="71949" x="4695825" y="3429000"/>
          <p14:tracePt t="71980" x="4695825" y="3438525"/>
          <p14:tracePt t="71987" x="4695825" y="3455988"/>
          <p14:tracePt t="71995" x="4695825" y="3465513"/>
          <p14:tracePt t="72003" x="4695825" y="3475038"/>
          <p14:tracePt t="72011" x="4695825" y="3502025"/>
          <p14:tracePt t="72019" x="4695825" y="3511550"/>
          <p14:tracePt t="72027" x="4695825" y="3548063"/>
          <p14:tracePt t="72035" x="4703763" y="3565525"/>
          <p14:tracePt t="72043" x="4703763" y="3584575"/>
          <p14:tracePt t="72051" x="4713288" y="3611563"/>
          <p14:tracePt t="72059" x="4740275" y="3657600"/>
          <p14:tracePt t="72067" x="4749800" y="3702050"/>
          <p14:tracePt t="72075" x="4749800" y="3721100"/>
          <p14:tracePt t="72086" x="4749800" y="3748088"/>
          <p14:tracePt t="72091" x="4749800" y="3767138"/>
          <p14:tracePt t="72100" x="4749800" y="3784600"/>
          <p14:tracePt t="72109" x="4749800" y="3803650"/>
          <p14:tracePt t="72188" x="4749800" y="3821113"/>
          <p14:tracePt t="72196" x="4776788" y="3830638"/>
          <p14:tracePt t="72204" x="4795838" y="3830638"/>
          <p14:tracePt t="72212" x="4822825" y="3840163"/>
          <p14:tracePt t="72219" x="4832350" y="3848100"/>
          <p14:tracePt t="72227" x="4849813" y="3848100"/>
          <p14:tracePt t="72235" x="4876800" y="3857625"/>
          <p14:tracePt t="72247" x="4886325" y="3867150"/>
          <p14:tracePt t="72250" x="4895850" y="3875088"/>
          <p14:tracePt t="72260" x="4905375" y="3884613"/>
          <p14:tracePt t="72278" x="4913313" y="3894138"/>
          <p14:tracePt t="72290" x="4932363" y="3903663"/>
          <p14:tracePt t="72298" x="4941888" y="3911600"/>
          <p14:tracePt t="72306" x="4949825" y="3911600"/>
          <p14:tracePt t="72314" x="4959350" y="3921125"/>
          <p14:tracePt t="72323" x="4968875" y="3930650"/>
          <p14:tracePt t="72330" x="4978400" y="3948113"/>
          <p14:tracePt t="72339" x="4986338" y="3957638"/>
          <p14:tracePt t="72349" x="4995863" y="3976688"/>
          <p14:tracePt t="72357" x="5005388" y="3984625"/>
          <p14:tracePt t="72362" x="5014913" y="3994150"/>
          <p14:tracePt t="72370" x="5022850" y="4021138"/>
          <p14:tracePt t="72378" x="5041900" y="4030663"/>
          <p14:tracePt t="72386" x="5049838" y="4030663"/>
          <p14:tracePt t="72394" x="5059363" y="4040188"/>
          <p14:tracePt t="72419" x="5059363" y="4049713"/>
          <p14:tracePt t="72532" x="5068888" y="4057650"/>
          <p14:tracePt t="72620" x="5105400" y="4057650"/>
          <p14:tracePt t="72628" x="5141913" y="4067175"/>
          <p14:tracePt t="72636" x="5178425" y="4067175"/>
          <p14:tracePt t="72644" x="5195888" y="4086225"/>
          <p14:tracePt t="72652" x="5205413" y="4086225"/>
          <p14:tracePt t="72659" x="5214938" y="4086225"/>
          <p14:tracePt t="72667" x="5224463" y="4086225"/>
          <p14:tracePt t="72674" x="5232400" y="4086225"/>
          <p14:tracePt t="72682" x="5251450" y="4094163"/>
          <p14:tracePt t="75163" x="5260975" y="4094163"/>
          <p14:tracePt t="77576" x="5287963" y="4030663"/>
          <p14:tracePt t="77578" x="5397500" y="4030663"/>
          <p14:tracePt t="77586" x="5534025" y="4021138"/>
          <p14:tracePt t="77594" x="5661025" y="3957638"/>
          <p14:tracePt t="77602" x="5770563" y="3948113"/>
          <p14:tracePt t="77611" x="5889625" y="3930650"/>
          <p14:tracePt t="77618" x="5999163" y="3903663"/>
          <p14:tracePt t="77626" x="6062663" y="3894138"/>
          <p14:tracePt t="77634" x="6116638" y="3884613"/>
          <p14:tracePt t="77642" x="6162675" y="3884613"/>
          <p14:tracePt t="77651" x="6172200" y="3884613"/>
          <p14:tracePt t="77659" x="6181725" y="3884613"/>
          <p14:tracePt t="77755" x="6218238" y="3867150"/>
          <p14:tracePt t="77762" x="6299200" y="3848100"/>
          <p14:tracePt t="77770" x="6391275" y="3830638"/>
          <p14:tracePt t="77778" x="6527800" y="3821113"/>
          <p14:tracePt t="77786" x="6637338" y="3821113"/>
          <p14:tracePt t="77794" x="6783388" y="3821113"/>
          <p14:tracePt t="77802" x="6910388" y="3821113"/>
          <p14:tracePt t="77812" x="7102475" y="3821113"/>
          <p14:tracePt t="77820" x="7265988" y="3821113"/>
          <p14:tracePt t="77830" x="7429500" y="3821113"/>
          <p14:tracePt t="77836" x="7648575" y="3821113"/>
          <p14:tracePt t="77844" x="7850188" y="3821113"/>
          <p14:tracePt t="77852" x="8050213" y="3821113"/>
          <p14:tracePt t="77860" x="8269288" y="3821113"/>
          <p14:tracePt t="77868" x="8488363" y="3767138"/>
          <p14:tracePt t="77887" x="8807450" y="3721100"/>
          <p14:tracePt t="77891" x="8951913" y="3694113"/>
          <p14:tracePt t="77898" x="9024938" y="3694113"/>
          <p14:tracePt t="77907" x="9070975" y="3684588"/>
          <p14:tracePt t="77916" x="9090025" y="3675063"/>
          <p14:tracePt t="78052" x="8997950" y="3675063"/>
          <p14:tracePt t="78063" x="8851900" y="3675063"/>
          <p14:tracePt t="78068" x="8705850" y="3675063"/>
          <p14:tracePt t="78079" x="8559800" y="3675063"/>
          <p14:tracePt t="78084" x="8423275" y="3675063"/>
          <p14:tracePt t="78092" x="8313738" y="3675063"/>
          <p14:tracePt t="78099" x="8196263" y="3675063"/>
          <p14:tracePt t="78107" x="8104188" y="3675063"/>
          <p14:tracePt t="78116" x="8050213" y="3675063"/>
          <p14:tracePt t="78123" x="7994650" y="3675063"/>
          <p14:tracePt t="78133" x="7977188" y="3675063"/>
          <p14:tracePt t="78139" x="7940675" y="3675063"/>
          <p14:tracePt t="78149" x="7894638" y="3675063"/>
          <p14:tracePt t="78155" x="7885113" y="3675063"/>
          <p14:tracePt t="78165" x="7813675" y="3648075"/>
          <p14:tracePt t="78171" x="7685088" y="3611563"/>
          <p14:tracePt t="78180" x="7512050" y="3548063"/>
          <p14:tracePt t="78187" x="7292975" y="3482975"/>
          <p14:tracePt t="78199" x="6983413" y="3328988"/>
          <p14:tracePt t="78203" x="6710363" y="3236913"/>
          <p14:tracePt t="78212" x="6354763" y="3054350"/>
          <p14:tracePt t="78219" x="6043613" y="2936875"/>
          <p14:tracePt t="78229" x="5697538" y="2800350"/>
          <p14:tracePt t="78235" x="5351463" y="2671763"/>
          <p14:tracePt t="78244" x="5086350" y="2581275"/>
          <p14:tracePt t="78251" x="4840288" y="2462213"/>
          <p14:tracePt t="78259" x="4686300" y="2371725"/>
          <p14:tracePt t="78269" x="4521200" y="2298700"/>
          <p14:tracePt t="78275" x="4403725" y="2252663"/>
          <p14:tracePt t="78283" x="4303713" y="2216150"/>
          <p14:tracePt t="78290" x="4194175" y="2152650"/>
          <p14:tracePt t="78298" x="4129088" y="2133600"/>
          <p14:tracePt t="78306" x="4048125" y="2089150"/>
          <p14:tracePt t="78316" x="3948113" y="2052638"/>
          <p14:tracePt t="78322" x="3819525" y="1987550"/>
          <p14:tracePt t="78330" x="3683000" y="1933575"/>
          <p14:tracePt t="78338" x="3546475" y="1870075"/>
          <p14:tracePt t="78347" x="3436938" y="1824038"/>
          <p14:tracePt t="78354" x="3281363" y="1751013"/>
          <p14:tracePt t="78363" x="3090863" y="1668463"/>
          <p14:tracePt t="78370" x="2935288" y="1595438"/>
          <p14:tracePt t="78378" x="2771775" y="1514475"/>
          <p14:tracePt t="78386" x="2598738" y="1441450"/>
          <p14:tracePt t="78394" x="2425700" y="1322388"/>
          <p14:tracePt t="78402" x="2214563" y="1222375"/>
          <p14:tracePt t="78410" x="2078038" y="1130300"/>
          <p14:tracePt t="78418" x="1905000" y="1057275"/>
          <p14:tracePt t="78428" x="1751013" y="966788"/>
          <p14:tracePt t="78434" x="1585913" y="884238"/>
          <p14:tracePt t="78442" x="1449388" y="811213"/>
          <p14:tracePt t="78450" x="1312863" y="738188"/>
          <p14:tracePt t="78459" x="1203325" y="674688"/>
          <p14:tracePt t="78466" x="1103313" y="620713"/>
          <p14:tracePt t="78476" x="1003300" y="584200"/>
          <p14:tracePt t="78482" x="939800" y="538163"/>
          <p14:tracePt t="78490" x="893763" y="492125"/>
          <p14:tracePt t="78498" x="847725" y="465138"/>
          <p14:tracePt t="78506" x="765175" y="428625"/>
          <p14:tracePt t="78515" x="684213" y="401638"/>
          <p14:tracePt t="78522" x="611188" y="374650"/>
          <p14:tracePt t="78530" x="492125" y="346075"/>
          <p14:tracePt t="78538" x="365125" y="338138"/>
          <p14:tracePt t="78547" x="200025" y="292100"/>
          <p14:tracePt t="78554" x="9525" y="2286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78" name="Rectangle 82"/>
          <p:cNvSpPr>
            <a:spLocks noGrp="1" noChangeArrowheads="1"/>
          </p:cNvSpPr>
          <p:nvPr>
            <p:ph type="title"/>
          </p:nvPr>
        </p:nvSpPr>
        <p:spPr/>
        <p:txBody>
          <a:bodyPr/>
          <a:lstStyle/>
          <a:p>
            <a:r>
              <a:rPr lang="en-US" altLang="ja-JP"/>
              <a:t>Diameter</a:t>
            </a:r>
          </a:p>
        </p:txBody>
      </p:sp>
      <p:grpSp>
        <p:nvGrpSpPr>
          <p:cNvPr id="55424" name="Group 128"/>
          <p:cNvGrpSpPr>
            <a:grpSpLocks/>
          </p:cNvGrpSpPr>
          <p:nvPr/>
        </p:nvGrpSpPr>
        <p:grpSpPr bwMode="auto">
          <a:xfrm>
            <a:off x="2590800" y="2133600"/>
            <a:ext cx="3505200" cy="3048000"/>
            <a:chOff x="1056" y="1584"/>
            <a:chExt cx="2208" cy="1920"/>
          </a:xfrm>
        </p:grpSpPr>
        <p:grpSp>
          <p:nvGrpSpPr>
            <p:cNvPr id="55425" name="Group 129"/>
            <p:cNvGrpSpPr>
              <a:grpSpLocks/>
            </p:cNvGrpSpPr>
            <p:nvPr/>
          </p:nvGrpSpPr>
          <p:grpSpPr bwMode="auto">
            <a:xfrm>
              <a:off x="1104" y="1632"/>
              <a:ext cx="2112" cy="1824"/>
              <a:chOff x="1104" y="1632"/>
              <a:chExt cx="2112" cy="1824"/>
            </a:xfrm>
          </p:grpSpPr>
          <p:sp>
            <p:nvSpPr>
              <p:cNvPr id="55426" name="Rectangle 130"/>
              <p:cNvSpPr>
                <a:spLocks noChangeArrowheads="1"/>
              </p:cNvSpPr>
              <p:nvPr/>
            </p:nvSpPr>
            <p:spPr bwMode="auto">
              <a:xfrm>
                <a:off x="1104" y="1632"/>
                <a:ext cx="2112" cy="182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5427" name="Group 131"/>
              <p:cNvGrpSpPr>
                <a:grpSpLocks/>
              </p:cNvGrpSpPr>
              <p:nvPr/>
            </p:nvGrpSpPr>
            <p:grpSpPr bwMode="auto">
              <a:xfrm>
                <a:off x="1584" y="1632"/>
                <a:ext cx="1104" cy="1824"/>
                <a:chOff x="1584" y="1632"/>
                <a:chExt cx="1104" cy="1824"/>
              </a:xfrm>
            </p:grpSpPr>
            <p:sp>
              <p:nvSpPr>
                <p:cNvPr id="55428" name="Line 132"/>
                <p:cNvSpPr>
                  <a:spLocks noChangeShapeType="1"/>
                </p:cNvSpPr>
                <p:nvPr/>
              </p:nvSpPr>
              <p:spPr bwMode="auto">
                <a:xfrm>
                  <a:off x="2160" y="1632"/>
                  <a:ext cx="0" cy="18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29" name="Line 133"/>
                <p:cNvSpPr>
                  <a:spLocks noChangeShapeType="1"/>
                </p:cNvSpPr>
                <p:nvPr/>
              </p:nvSpPr>
              <p:spPr bwMode="auto">
                <a:xfrm>
                  <a:off x="1584" y="1632"/>
                  <a:ext cx="0" cy="18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0" name="Line 134"/>
                <p:cNvSpPr>
                  <a:spLocks noChangeShapeType="1"/>
                </p:cNvSpPr>
                <p:nvPr/>
              </p:nvSpPr>
              <p:spPr bwMode="auto">
                <a:xfrm>
                  <a:off x="2688" y="1632"/>
                  <a:ext cx="0" cy="18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5431" name="Line 135"/>
              <p:cNvSpPr>
                <a:spLocks noChangeShapeType="1"/>
              </p:cNvSpPr>
              <p:nvPr/>
            </p:nvSpPr>
            <p:spPr bwMode="auto">
              <a:xfrm>
                <a:off x="1104" y="2544"/>
                <a:ext cx="2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2" name="Line 136"/>
              <p:cNvSpPr>
                <a:spLocks noChangeShapeType="1"/>
              </p:cNvSpPr>
              <p:nvPr/>
            </p:nvSpPr>
            <p:spPr bwMode="auto">
              <a:xfrm>
                <a:off x="1104" y="2064"/>
                <a:ext cx="2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3" name="Line 137"/>
              <p:cNvSpPr>
                <a:spLocks noChangeShapeType="1"/>
              </p:cNvSpPr>
              <p:nvPr/>
            </p:nvSpPr>
            <p:spPr bwMode="auto">
              <a:xfrm>
                <a:off x="1104" y="2976"/>
                <a:ext cx="2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434" name="Group 138"/>
            <p:cNvGrpSpPr>
              <a:grpSpLocks/>
            </p:cNvGrpSpPr>
            <p:nvPr/>
          </p:nvGrpSpPr>
          <p:grpSpPr bwMode="auto">
            <a:xfrm>
              <a:off x="1056" y="1584"/>
              <a:ext cx="2208" cy="144"/>
              <a:chOff x="1056" y="1584"/>
              <a:chExt cx="2208" cy="144"/>
            </a:xfrm>
          </p:grpSpPr>
          <p:sp>
            <p:nvSpPr>
              <p:cNvPr id="55435" name="Oval 139"/>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6" name="Oval 140"/>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7" name="Oval 141"/>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8" name="Oval 142"/>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39" name="Oval 143"/>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440" name="Group 144"/>
            <p:cNvGrpSpPr>
              <a:grpSpLocks/>
            </p:cNvGrpSpPr>
            <p:nvPr/>
          </p:nvGrpSpPr>
          <p:grpSpPr bwMode="auto">
            <a:xfrm>
              <a:off x="1056" y="2016"/>
              <a:ext cx="2208" cy="144"/>
              <a:chOff x="1056" y="1584"/>
              <a:chExt cx="2208" cy="144"/>
            </a:xfrm>
          </p:grpSpPr>
          <p:sp>
            <p:nvSpPr>
              <p:cNvPr id="55441" name="Oval 145"/>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42" name="Oval 146"/>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43" name="Oval 147"/>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44" name="Oval 148"/>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45" name="Oval 149"/>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446" name="Group 150"/>
            <p:cNvGrpSpPr>
              <a:grpSpLocks/>
            </p:cNvGrpSpPr>
            <p:nvPr/>
          </p:nvGrpSpPr>
          <p:grpSpPr bwMode="auto">
            <a:xfrm>
              <a:off x="1056" y="2448"/>
              <a:ext cx="2208" cy="144"/>
              <a:chOff x="1056" y="1584"/>
              <a:chExt cx="2208" cy="144"/>
            </a:xfrm>
          </p:grpSpPr>
          <p:sp>
            <p:nvSpPr>
              <p:cNvPr id="55447" name="Oval 151"/>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48" name="Oval 152"/>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49" name="Oval 153"/>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50" name="Oval 154"/>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51" name="Oval 155"/>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452" name="Group 156"/>
            <p:cNvGrpSpPr>
              <a:grpSpLocks/>
            </p:cNvGrpSpPr>
            <p:nvPr/>
          </p:nvGrpSpPr>
          <p:grpSpPr bwMode="auto">
            <a:xfrm>
              <a:off x="1056" y="2880"/>
              <a:ext cx="2208" cy="144"/>
              <a:chOff x="1056" y="1584"/>
              <a:chExt cx="2208" cy="144"/>
            </a:xfrm>
          </p:grpSpPr>
          <p:sp>
            <p:nvSpPr>
              <p:cNvPr id="55453" name="Oval 157"/>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54" name="Oval 158"/>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55" name="Oval 159"/>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56" name="Oval 160"/>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57" name="Oval 161"/>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458" name="Group 162"/>
            <p:cNvGrpSpPr>
              <a:grpSpLocks/>
            </p:cNvGrpSpPr>
            <p:nvPr/>
          </p:nvGrpSpPr>
          <p:grpSpPr bwMode="auto">
            <a:xfrm>
              <a:off x="1056" y="3360"/>
              <a:ext cx="2208" cy="144"/>
              <a:chOff x="1056" y="1584"/>
              <a:chExt cx="2208" cy="144"/>
            </a:xfrm>
          </p:grpSpPr>
          <p:sp>
            <p:nvSpPr>
              <p:cNvPr id="55459" name="Oval 163"/>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60" name="Oval 164"/>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61" name="Oval 165"/>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62" name="Oval 166"/>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63" name="Oval 167"/>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55539" name="Group 243"/>
          <p:cNvGrpSpPr>
            <a:grpSpLocks/>
          </p:cNvGrpSpPr>
          <p:nvPr/>
        </p:nvGrpSpPr>
        <p:grpSpPr bwMode="auto">
          <a:xfrm>
            <a:off x="2971800" y="1905000"/>
            <a:ext cx="3352800" cy="2971800"/>
            <a:chOff x="1872" y="1200"/>
            <a:chExt cx="2112" cy="1872"/>
          </a:xfrm>
        </p:grpSpPr>
        <p:sp>
          <p:nvSpPr>
            <p:cNvPr id="55530" name="AutoShape 234"/>
            <p:cNvSpPr>
              <a:spLocks noChangeArrowheads="1"/>
            </p:cNvSpPr>
            <p:nvPr/>
          </p:nvSpPr>
          <p:spPr bwMode="auto">
            <a:xfrm>
              <a:off x="1872" y="1200"/>
              <a:ext cx="144" cy="96"/>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531" name="AutoShape 235"/>
            <p:cNvSpPr>
              <a:spLocks noChangeArrowheads="1"/>
            </p:cNvSpPr>
            <p:nvPr/>
          </p:nvSpPr>
          <p:spPr bwMode="auto">
            <a:xfrm>
              <a:off x="2400" y="1200"/>
              <a:ext cx="144" cy="96"/>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532" name="AutoShape 236"/>
            <p:cNvSpPr>
              <a:spLocks noChangeArrowheads="1"/>
            </p:cNvSpPr>
            <p:nvPr/>
          </p:nvSpPr>
          <p:spPr bwMode="auto">
            <a:xfrm>
              <a:off x="2880" y="1200"/>
              <a:ext cx="144" cy="96"/>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533" name="AutoShape 237"/>
            <p:cNvSpPr>
              <a:spLocks noChangeArrowheads="1"/>
            </p:cNvSpPr>
            <p:nvPr/>
          </p:nvSpPr>
          <p:spPr bwMode="auto">
            <a:xfrm>
              <a:off x="3456" y="1200"/>
              <a:ext cx="144" cy="96"/>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534" name="AutoShape 238"/>
            <p:cNvSpPr>
              <a:spLocks noChangeArrowheads="1"/>
            </p:cNvSpPr>
            <p:nvPr/>
          </p:nvSpPr>
          <p:spPr bwMode="auto">
            <a:xfrm>
              <a:off x="3888" y="1536"/>
              <a:ext cx="96" cy="192"/>
            </a:xfrm>
            <a:prstGeom prst="down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5535" name="AutoShape 239"/>
            <p:cNvSpPr>
              <a:spLocks noChangeArrowheads="1"/>
            </p:cNvSpPr>
            <p:nvPr/>
          </p:nvSpPr>
          <p:spPr bwMode="auto">
            <a:xfrm>
              <a:off x="3888" y="1968"/>
              <a:ext cx="96" cy="192"/>
            </a:xfrm>
            <a:prstGeom prst="down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5536" name="AutoShape 240"/>
            <p:cNvSpPr>
              <a:spLocks noChangeArrowheads="1"/>
            </p:cNvSpPr>
            <p:nvPr/>
          </p:nvSpPr>
          <p:spPr bwMode="auto">
            <a:xfrm>
              <a:off x="3888" y="2400"/>
              <a:ext cx="96" cy="192"/>
            </a:xfrm>
            <a:prstGeom prst="down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5537" name="AutoShape 241"/>
            <p:cNvSpPr>
              <a:spLocks noChangeArrowheads="1"/>
            </p:cNvSpPr>
            <p:nvPr/>
          </p:nvSpPr>
          <p:spPr bwMode="auto">
            <a:xfrm>
              <a:off x="3888" y="2880"/>
              <a:ext cx="96" cy="192"/>
            </a:xfrm>
            <a:prstGeom prst="down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grpSp>
      <p:sp>
        <p:nvSpPr>
          <p:cNvPr id="55538" name="Text Box 242"/>
          <p:cNvSpPr txBox="1">
            <a:spLocks noChangeArrowheads="1"/>
          </p:cNvSpPr>
          <p:nvPr/>
        </p:nvSpPr>
        <p:spPr bwMode="auto">
          <a:xfrm>
            <a:off x="5410200" y="5662613"/>
            <a:ext cx="1398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New Roman" panose="02020603050405020304" pitchFamily="18" charset="0"/>
              </a:rPr>
              <a:t>２（ｎ－１）</a:t>
            </a:r>
          </a:p>
        </p:txBody>
      </p:sp>
      <p:pic>
        <p:nvPicPr>
          <p:cNvPr id="2" name="オーディオ 1">
            <a:hlinkClick r:id="" action="ppaction://media"/>
            <a:extLst>
              <a:ext uri="{FF2B5EF4-FFF2-40B4-BE49-F238E27FC236}">
                <a16:creationId xmlns:a16="http://schemas.microsoft.com/office/drawing/2014/main" id="{B893B601-F71C-4A89-BD33-6DD7EBD1E1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4012"/>
    </mc:Choice>
    <mc:Fallback xmlns="">
      <p:transition spd="slow" advTm="10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55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5538" grpId="0" autoUpdateAnimBg="0"/>
    </p:bldLst>
  </p:timing>
  <p:extLst>
    <p:ext uri="{3A86A75C-4F4B-4683-9AE1-C65F6400EC91}">
      <p14:laserTraceLst xmlns:p14="http://schemas.microsoft.com/office/powerpoint/2010/main">
        <p14:tracePtLst>
          <p14:tracePt t="459" x="8542338" y="4459288"/>
          <p14:tracePt t="467" x="8359775" y="4486275"/>
          <p14:tracePt t="475" x="8213725" y="4486275"/>
          <p14:tracePt t="482" x="8104188" y="4514850"/>
          <p14:tracePt t="491" x="8040688" y="4514850"/>
          <p14:tracePt t="498" x="8013700" y="4514850"/>
          <p14:tracePt t="682" x="8004175" y="4514850"/>
          <p14:tracePt t="707" x="7994650" y="4522788"/>
          <p14:tracePt t="723" x="7986713" y="4522788"/>
          <p14:tracePt t="731" x="7977188" y="4522788"/>
          <p14:tracePt t="739" x="7967663" y="4522788"/>
          <p14:tracePt t="747" x="7950200" y="4522788"/>
          <p14:tracePt t="755" x="7940675" y="4522788"/>
          <p14:tracePt t="783" x="7921625" y="4522788"/>
          <p14:tracePt t="788" x="7913688" y="4522788"/>
          <p14:tracePt t="813" x="7904163" y="4522788"/>
          <p14:tracePt t="820" x="7894638" y="4522788"/>
          <p14:tracePt t="836" x="7894638" y="4468813"/>
          <p14:tracePt t="844" x="7894638" y="4405313"/>
          <p14:tracePt t="852" x="7894638" y="4368800"/>
          <p14:tracePt t="860" x="7894638" y="4349750"/>
          <p14:tracePt t="868" x="7894638" y="4313238"/>
          <p14:tracePt t="875" x="7894638" y="4268788"/>
          <p14:tracePt t="884" x="7894638" y="4249738"/>
          <p14:tracePt t="893" x="7894638" y="4222750"/>
          <p14:tracePt t="913" x="7967663" y="4140200"/>
          <p14:tracePt t="916" x="8023225" y="4103688"/>
          <p14:tracePt t="927" x="8086725" y="4076700"/>
          <p14:tracePt t="933" x="8169275" y="4040188"/>
          <p14:tracePt t="943" x="8223250" y="4030663"/>
          <p14:tracePt t="947" x="8305800" y="4003675"/>
          <p14:tracePt t="954" x="8415338" y="4003675"/>
          <p14:tracePt t="962" x="8515350" y="3976688"/>
          <p14:tracePt t="970" x="8642350" y="3957638"/>
          <p14:tracePt t="979" x="8715375" y="3957638"/>
          <p14:tracePt t="986" x="8824913" y="3948113"/>
          <p14:tracePt t="995" x="8897938" y="3948113"/>
          <p14:tracePt t="1003" x="8988425" y="3948113"/>
          <p14:tracePt t="1010" x="9070975" y="3948113"/>
          <p14:tracePt t="6739" x="8997950" y="3940175"/>
          <p14:tracePt t="6746" x="8961438" y="3940175"/>
          <p14:tracePt t="6755" x="8924925" y="3940175"/>
          <p14:tracePt t="6762" x="8915400" y="3940175"/>
          <p14:tracePt t="6778" x="8897938" y="3940175"/>
          <p14:tracePt t="6786" x="8888413" y="3940175"/>
          <p14:tracePt t="6795" x="8888413" y="3930650"/>
          <p14:tracePt t="6811" x="8888413" y="3903663"/>
          <p14:tracePt t="6818" x="8888413" y="3894138"/>
          <p14:tracePt t="6827" x="8888413" y="3884613"/>
          <p14:tracePt t="6835" x="8888413" y="3867150"/>
          <p14:tracePt t="6843" x="8897938" y="3857625"/>
          <p14:tracePt t="6851" x="8897938" y="3848100"/>
          <p14:tracePt t="6867" x="8897938" y="3840163"/>
          <p14:tracePt t="6875" x="8907463" y="3830638"/>
          <p14:tracePt t="6883" x="8907463" y="3821113"/>
          <p14:tracePt t="6896" x="8915400" y="3803650"/>
          <p14:tracePt t="6901" x="8924925" y="3794125"/>
          <p14:tracePt t="6908" x="8924925" y="3775075"/>
          <p14:tracePt t="6918" x="8924925" y="3767138"/>
          <p14:tracePt t="6923" x="8934450" y="3757613"/>
          <p14:tracePt t="6930" x="8943975" y="3748088"/>
          <p14:tracePt t="6940" x="8951913" y="3730625"/>
          <p14:tracePt t="6947" x="8961438" y="3721100"/>
          <p14:tracePt t="6962" x="8970963" y="3711575"/>
          <p14:tracePt t="7028" x="8980488" y="3702050"/>
          <p14:tracePt t="7043" x="8980488" y="3684588"/>
          <p14:tracePt t="7052" x="8997950" y="3675063"/>
          <p14:tracePt t="7059" x="9007475" y="3665538"/>
          <p14:tracePt t="7068" x="9007475" y="3657600"/>
          <p14:tracePt t="7084" x="9017000" y="3648075"/>
          <p14:tracePt t="7100" x="9017000" y="3638550"/>
          <p14:tracePt t="7109" x="9024938" y="3629025"/>
          <p14:tracePt t="7268" x="9024938" y="3638550"/>
          <p14:tracePt t="7276" x="8997950" y="3657600"/>
          <p14:tracePt t="7284" x="8951913" y="3657600"/>
          <p14:tracePt t="7293" x="8924925" y="3675063"/>
          <p14:tracePt t="7300" x="8897938" y="3702050"/>
          <p14:tracePt t="7309" x="8834438" y="3711575"/>
          <p14:tracePt t="7321" x="8834438" y="3721100"/>
          <p14:tracePt t="7323" x="8807450" y="3721100"/>
          <p14:tracePt t="7332" x="8788400" y="3721100"/>
          <p14:tracePt t="7343" x="8770938" y="3721100"/>
          <p14:tracePt t="7360" x="8761413" y="3730625"/>
          <p14:tracePt t="7492" x="8761413" y="3748088"/>
          <p14:tracePt t="7500" x="8751888" y="3757613"/>
          <p14:tracePt t="7507" x="8724900" y="3757613"/>
          <p14:tracePt t="7516" x="8705850" y="3775075"/>
          <p14:tracePt t="7525" x="8697913" y="3784600"/>
          <p14:tracePt t="7532" x="8669338" y="3784600"/>
          <p14:tracePt t="7542" x="8661400" y="3784600"/>
          <p14:tracePt t="7548" x="8632825" y="3794125"/>
          <p14:tracePt t="7560" x="8615363" y="3803650"/>
          <p14:tracePt t="7564" x="8588375" y="3803650"/>
          <p14:tracePt t="7573" x="8578850" y="3803650"/>
          <p14:tracePt t="7596" x="8569325" y="3803650"/>
          <p14:tracePt t="7612" x="8551863" y="3803650"/>
          <p14:tracePt t="7623" x="8542338" y="3803650"/>
          <p14:tracePt t="7636" x="8532813" y="3803650"/>
          <p14:tracePt t="8195" x="8542338" y="3803650"/>
          <p14:tracePt t="8203" x="8588375" y="3775075"/>
          <p14:tracePt t="8210" x="8605838" y="3748088"/>
          <p14:tracePt t="8220" x="8642350" y="3721100"/>
          <p14:tracePt t="8227" x="8642350" y="3711575"/>
          <p14:tracePt t="8236" x="8661400" y="3675063"/>
          <p14:tracePt t="8252" x="8669338" y="3665538"/>
          <p14:tracePt t="8375" x="8651875" y="3675063"/>
          <p14:tracePt t="8380" x="8596313" y="3702050"/>
          <p14:tracePt t="8389" x="8532813" y="3738563"/>
          <p14:tracePt t="8396" x="8505825" y="3748088"/>
          <p14:tracePt t="8408" x="8459788" y="3767138"/>
          <p14:tracePt t="8411" x="8415338" y="3794125"/>
          <p14:tracePt t="8421" x="8396288" y="3803650"/>
          <p14:tracePt t="8426" x="8350250" y="3811588"/>
          <p14:tracePt t="8435" x="8313738" y="3811588"/>
          <p14:tracePt t="8442" x="8296275" y="3821113"/>
          <p14:tracePt t="8450" x="8277225" y="3821113"/>
          <p14:tracePt t="8458" x="8269288" y="3821113"/>
          <p14:tracePt t="9052" x="8250238" y="3821113"/>
          <p14:tracePt t="9060" x="8196263" y="3857625"/>
          <p14:tracePt t="9068" x="8096250" y="3867150"/>
          <p14:tracePt t="9075" x="8004175" y="3867150"/>
          <p14:tracePt t="9084" x="7894638" y="3884613"/>
          <p14:tracePt t="9093" x="7785100" y="3911600"/>
          <p14:tracePt t="9099" x="7658100" y="3911600"/>
          <p14:tracePt t="9108" x="7531100" y="3911600"/>
          <p14:tracePt t="9115" x="7439025" y="3911600"/>
          <p14:tracePt t="9124" x="7329488" y="3911600"/>
          <p14:tracePt t="9130" x="7248525" y="3911600"/>
          <p14:tracePt t="9140" x="7192963" y="3911600"/>
          <p14:tracePt t="9148" x="7138988" y="3911600"/>
          <p14:tracePt t="9160" x="7092950" y="3911600"/>
          <p14:tracePt t="9164" x="7073900" y="3903663"/>
          <p14:tracePt t="9172" x="7056438" y="3903663"/>
          <p14:tracePt t="9188" x="7056438" y="3894138"/>
          <p14:tracePt t="9212" x="7046913" y="3894138"/>
          <p14:tracePt t="9222" x="7029450" y="3894138"/>
          <p14:tracePt t="9230" x="7000875" y="3894138"/>
          <p14:tracePt t="9235" x="6956425" y="3884613"/>
          <p14:tracePt t="9243" x="6937375" y="3867150"/>
          <p14:tracePt t="9252" x="6883400" y="3840163"/>
          <p14:tracePt t="9261" x="6783388" y="3794125"/>
          <p14:tracePt t="9267" x="6691313" y="3784600"/>
          <p14:tracePt t="9275" x="6610350" y="3748088"/>
          <p14:tracePt t="9284" x="6500813" y="3730625"/>
          <p14:tracePt t="9293" x="6418263" y="3702050"/>
          <p14:tracePt t="9300" x="6335713" y="3665538"/>
          <p14:tracePt t="9308" x="6254750" y="3638550"/>
          <p14:tracePt t="9316" x="6226175" y="3621088"/>
          <p14:tracePt t="9325" x="6172200" y="3602038"/>
          <p14:tracePt t="9330" x="6108700" y="3584575"/>
          <p14:tracePt t="9340" x="6072188" y="3584575"/>
          <p14:tracePt t="9346" x="6035675" y="3548063"/>
          <p14:tracePt t="9355" x="6007100" y="3548063"/>
          <p14:tracePt t="9362" x="5962650" y="3538538"/>
          <p14:tracePt t="9370" x="5953125" y="3538538"/>
          <p14:tracePt t="9378" x="5926138" y="3538538"/>
          <p14:tracePt t="9387" x="5880100" y="3538538"/>
          <p14:tracePt t="9394" x="5826125" y="3538538"/>
          <p14:tracePt t="9403" x="5770563" y="3538538"/>
          <p14:tracePt t="9411" x="5697538" y="3538538"/>
          <p14:tracePt t="9419" x="5624513" y="3538538"/>
          <p14:tracePt t="9426" x="5561013" y="3529013"/>
          <p14:tracePt t="9434" x="5487988" y="3511550"/>
          <p14:tracePt t="9444" x="5441950" y="3492500"/>
          <p14:tracePt t="9450" x="5397500" y="3482975"/>
          <p14:tracePt t="9458" x="5351463" y="3446463"/>
          <p14:tracePt t="9466" x="5305425" y="3419475"/>
          <p14:tracePt t="9475" x="5260975" y="3382963"/>
          <p14:tracePt t="9483" x="5241925" y="3365500"/>
          <p14:tracePt t="9491" x="5205413" y="3338513"/>
          <p14:tracePt t="9499" x="5178425" y="3302000"/>
          <p14:tracePt t="9507" x="5159375" y="3282950"/>
          <p14:tracePt t="9515" x="5122863" y="3265488"/>
          <p14:tracePt t="9525" x="5114925" y="3255963"/>
          <p14:tracePt t="9532" x="5086350" y="3236913"/>
          <p14:tracePt t="9548" x="5041900" y="3228975"/>
          <p14:tracePt t="9557" x="5032375" y="3228975"/>
          <p14:tracePt t="9562" x="5014913" y="3228975"/>
          <p14:tracePt t="9576" x="5005388" y="3228975"/>
          <p14:tracePt t="9580" x="4995863" y="3228975"/>
          <p14:tracePt t="10171" x="4986338" y="3219450"/>
          <p14:tracePt t="10179" x="4986338" y="3200400"/>
          <p14:tracePt t="10187" x="4995863" y="3182938"/>
          <p14:tracePt t="10195" x="5005388" y="3173413"/>
          <p14:tracePt t="10203" x="5022850" y="3163888"/>
          <p14:tracePt t="10211" x="5049838" y="3136900"/>
          <p14:tracePt t="10219" x="5086350" y="3109913"/>
          <p14:tracePt t="10227" x="5095875" y="3082925"/>
          <p14:tracePt t="10235" x="5105400" y="3082925"/>
          <p14:tracePt t="10244" x="5105400" y="3054350"/>
          <p14:tracePt t="10251" x="5105400" y="3046413"/>
          <p14:tracePt t="10258" x="5105400" y="3036888"/>
          <p14:tracePt t="10267" x="5122863" y="3017838"/>
          <p14:tracePt t="10274" x="5122863" y="3009900"/>
          <p14:tracePt t="10283" x="5132388" y="3000375"/>
          <p14:tracePt t="10307" x="5141913" y="2973388"/>
          <p14:tracePt t="10315" x="5151438" y="2963863"/>
          <p14:tracePt t="10332" x="5168900" y="2946400"/>
          <p14:tracePt t="10343" x="5178425" y="2927350"/>
          <p14:tracePt t="10348" x="5187950" y="2917825"/>
          <p14:tracePt t="10361" x="5195888" y="2909888"/>
          <p14:tracePt t="10364" x="5232400" y="2873375"/>
          <p14:tracePt t="10376" x="5241925" y="2854325"/>
          <p14:tracePt t="10388" x="5241925" y="2844800"/>
          <p14:tracePt t="10596" x="5241925" y="2836863"/>
          <p14:tracePt t="10604" x="5241925" y="2817813"/>
          <p14:tracePt t="10612" x="5241925" y="2790825"/>
          <p14:tracePt t="10620" x="5232400" y="2763838"/>
          <p14:tracePt t="10626" x="5195888" y="2727325"/>
          <p14:tracePt t="10634" x="5151438" y="2690813"/>
          <p14:tracePt t="10643" x="5132388" y="2671763"/>
          <p14:tracePt t="10650" x="5114925" y="2654300"/>
          <p14:tracePt t="10659" x="5095875" y="2635250"/>
          <p14:tracePt t="10667" x="5059363" y="2617788"/>
          <p14:tracePt t="10715" x="5059363" y="2608263"/>
          <p14:tracePt t="10755" x="5059363" y="2598738"/>
          <p14:tracePt t="10925" x="5049838" y="2608263"/>
          <p14:tracePt t="10932" x="5014913" y="2635250"/>
          <p14:tracePt t="10941" x="5005388" y="2644775"/>
          <p14:tracePt t="10950" x="4995863" y="2654300"/>
          <p14:tracePt t="10963" x="4995863" y="2662238"/>
          <p14:tracePt t="10972" x="4986338" y="2681288"/>
          <p14:tracePt t="10980" x="4978400" y="2681288"/>
          <p14:tracePt t="10987" x="4959350" y="2698750"/>
          <p14:tracePt t="10996" x="4949825" y="2717800"/>
          <p14:tracePt t="11011" x="4932363" y="2744788"/>
          <p14:tracePt t="11019" x="4922838" y="2763838"/>
          <p14:tracePt t="11027" x="4913313" y="2781300"/>
          <p14:tracePt t="11035" x="4905375" y="2800350"/>
          <p14:tracePt t="11046" x="4886325" y="2817813"/>
          <p14:tracePt t="11050" x="4859338" y="2827338"/>
          <p14:tracePt t="11067" x="4840288" y="2836863"/>
          <p14:tracePt t="11082" x="4822825" y="2854325"/>
          <p14:tracePt t="11203" x="4813300" y="2873375"/>
          <p14:tracePt t="11211" x="4803775" y="2890838"/>
          <p14:tracePt t="11219" x="4795838" y="2909888"/>
          <p14:tracePt t="11227" x="4767263" y="2927350"/>
          <p14:tracePt t="11235" x="4767263" y="2936875"/>
          <p14:tracePt t="11243" x="4759325" y="2954338"/>
          <p14:tracePt t="11363" x="4767263" y="2954338"/>
          <p14:tracePt t="11371" x="4776788" y="2946400"/>
          <p14:tracePt t="11379" x="4786313" y="2946400"/>
          <p14:tracePt t="11388" x="4813300" y="2946400"/>
          <p14:tracePt t="11396" x="4840288" y="2946400"/>
          <p14:tracePt t="11402" x="4868863" y="2946400"/>
          <p14:tracePt t="11410" x="4905375" y="2946400"/>
          <p14:tracePt t="11418" x="4941888" y="2946400"/>
          <p14:tracePt t="11426" x="4995863" y="2990850"/>
          <p14:tracePt t="11434" x="5049838" y="3036888"/>
          <p14:tracePt t="11442" x="5095875" y="3082925"/>
          <p14:tracePt t="11451" x="5114925" y="3119438"/>
          <p14:tracePt t="11462" x="5141913" y="3146425"/>
          <p14:tracePt t="11467" x="5168900" y="3182938"/>
          <p14:tracePt t="11478" x="5178425" y="3200400"/>
          <p14:tracePt t="11843" x="5178425" y="3219450"/>
          <p14:tracePt t="11972" x="5178425" y="3228975"/>
          <p14:tracePt t="11988" x="5178425" y="3236913"/>
          <p14:tracePt t="12028" x="5178425" y="3255963"/>
          <p14:tracePt t="12084" x="5168900" y="3273425"/>
          <p14:tracePt t="12204" x="5195888" y="3273425"/>
          <p14:tracePt t="12212" x="5232400" y="3273425"/>
          <p14:tracePt t="12220" x="5268913" y="3255963"/>
          <p14:tracePt t="12228" x="5314950" y="3209925"/>
          <p14:tracePt t="12236" x="5324475" y="3200400"/>
          <p14:tracePt t="12246" x="5368925" y="3163888"/>
          <p14:tracePt t="12250" x="5405438" y="3146425"/>
          <p14:tracePt t="12259" x="5434013" y="3119438"/>
          <p14:tracePt t="12267" x="5451475" y="3109913"/>
          <p14:tracePt t="12274" x="5461000" y="3100388"/>
          <p14:tracePt t="12364" x="5470525" y="3090863"/>
          <p14:tracePt t="12372" x="5487988" y="3073400"/>
          <p14:tracePt t="12382" x="5507038" y="3063875"/>
          <p14:tracePt t="12388" x="5534025" y="3063875"/>
          <p14:tracePt t="12395" x="5543550" y="3054350"/>
          <p14:tracePt t="12403" x="5561013" y="3046413"/>
          <p14:tracePt t="12411" x="5580063" y="3027363"/>
          <p14:tracePt t="12629" x="5588000" y="3017838"/>
          <p14:tracePt t="12636" x="5607050" y="2990850"/>
          <p14:tracePt t="12644" x="5624513" y="2973388"/>
          <p14:tracePt t="12651" x="5643563" y="2954338"/>
          <p14:tracePt t="12658" x="5661025" y="2936875"/>
          <p14:tracePt t="12666" x="5670550" y="2927350"/>
          <p14:tracePt t="12674" x="5688013" y="2917825"/>
          <p14:tracePt t="12932" x="5688013" y="2909888"/>
          <p14:tracePt t="12939" x="5653088" y="2909888"/>
          <p14:tracePt t="12947" x="5624513" y="2909888"/>
          <p14:tracePt t="12955" x="5597525" y="2909888"/>
          <p14:tracePt t="12963" x="5543550" y="2909888"/>
          <p14:tracePt t="12971" x="5524500" y="2909888"/>
          <p14:tracePt t="12978" x="5507038" y="2890838"/>
          <p14:tracePt t="12987" x="5470525" y="2873375"/>
          <p14:tracePt t="12994" x="5461000" y="2854325"/>
          <p14:tracePt t="13002" x="5441950" y="2836863"/>
          <p14:tracePt t="13011" x="5441950" y="2827338"/>
          <p14:tracePt t="13019" x="5441950" y="2800350"/>
          <p14:tracePt t="13027" x="5441950" y="2790825"/>
          <p14:tracePt t="13034" x="5441950" y="2763838"/>
          <p14:tracePt t="13042" x="5441950" y="2754313"/>
          <p14:tracePt t="13059" x="5441950" y="2744788"/>
          <p14:tracePt t="13140" x="5441950" y="2717800"/>
          <p14:tracePt t="13149" x="5441950" y="2708275"/>
          <p14:tracePt t="13157" x="5441950" y="2698750"/>
          <p14:tracePt t="13173" x="5441950" y="2681288"/>
          <p14:tracePt t="13180" x="5441950" y="2671763"/>
          <p14:tracePt t="13188" x="5451475" y="2654300"/>
          <p14:tracePt t="13292" x="5434013" y="2644775"/>
          <p14:tracePt t="13300" x="5387975" y="2644775"/>
          <p14:tracePt t="13308" x="5324475" y="2644775"/>
          <p14:tracePt t="13316" x="5260975" y="2644775"/>
          <p14:tracePt t="13329" x="5205413" y="2644775"/>
          <p14:tracePt t="13330" x="5168900" y="2644775"/>
          <p14:tracePt t="13340" x="5105400" y="2625725"/>
          <p14:tracePt t="13349" x="5049838" y="2608263"/>
          <p14:tracePt t="13357" x="5041900" y="2608263"/>
          <p14:tracePt t="13364" x="5014913" y="2608263"/>
          <p14:tracePt t="13374" x="5005388" y="2608263"/>
          <p14:tracePt t="13707" x="5032375" y="2598738"/>
          <p14:tracePt t="13715" x="5049838" y="2598738"/>
          <p14:tracePt t="13723" x="5095875" y="2589213"/>
          <p14:tracePt t="13731" x="5114925" y="2589213"/>
          <p14:tracePt t="13740" x="5151438" y="2589213"/>
          <p14:tracePt t="13750" x="5195888" y="2589213"/>
          <p14:tracePt t="13755" x="5205413" y="2589213"/>
          <p14:tracePt t="13764" x="5251450" y="2571750"/>
          <p14:tracePt t="13778" x="5260975" y="2571750"/>
          <p14:tracePt t="13811" x="5278438" y="2562225"/>
          <p14:tracePt t="13890" x="5287963" y="2562225"/>
          <p14:tracePt t="13898" x="5287963" y="2571750"/>
          <p14:tracePt t="13907" x="5260975" y="2589213"/>
          <p14:tracePt t="13914" x="5232400" y="2617788"/>
          <p14:tracePt t="13923" x="5187950" y="2644775"/>
          <p14:tracePt t="13930" x="5151438" y="2671763"/>
          <p14:tracePt t="13939" x="5132388" y="2698750"/>
          <p14:tracePt t="13949" x="5122863" y="2735263"/>
          <p14:tracePt t="13957" x="5122863" y="2771775"/>
          <p14:tracePt t="13964" x="5122863" y="2817813"/>
          <p14:tracePt t="13974" x="5122863" y="2827338"/>
          <p14:tracePt t="13982" x="5122863" y="2844800"/>
          <p14:tracePt t="13987" x="5122863" y="2863850"/>
          <p14:tracePt t="13995" x="5122863" y="2900363"/>
          <p14:tracePt t="14012" x="5132388" y="2917825"/>
          <p14:tracePt t="14020" x="5141913" y="2927350"/>
          <p14:tracePt t="14044" x="5168900" y="2936875"/>
          <p14:tracePt t="14052" x="5178425" y="2946400"/>
          <p14:tracePt t="14156" x="5178425" y="2954338"/>
          <p14:tracePt t="14165" x="5168900" y="2963863"/>
          <p14:tracePt t="14182" x="5168900" y="2973388"/>
          <p14:tracePt t="14356" x="5168900" y="2954338"/>
          <p14:tracePt t="14373" x="5168900" y="2946400"/>
          <p14:tracePt t="14382" x="5168900" y="2936875"/>
          <p14:tracePt t="14389" x="5178425" y="2917825"/>
          <p14:tracePt t="14404" x="5187950" y="2900363"/>
          <p14:tracePt t="14412" x="5187950" y="2890838"/>
          <p14:tracePt t="14419" x="5195888" y="2881313"/>
          <p14:tracePt t="14426" x="5205413" y="2881313"/>
          <p14:tracePt t="14434" x="5214938" y="2881313"/>
          <p14:tracePt t="14442" x="5241925" y="2873375"/>
          <p14:tracePt t="14451" x="5251450" y="2863850"/>
          <p14:tracePt t="14458" x="5260975" y="2863850"/>
          <p14:tracePt t="14516" x="5268913" y="2863850"/>
          <p14:tracePt t="14523" x="5287963" y="2863850"/>
          <p14:tracePt t="14533" x="5305425" y="2873375"/>
          <p14:tracePt t="14547" x="5305425" y="2881313"/>
          <p14:tracePt t="14555" x="5314950" y="2909888"/>
          <p14:tracePt t="14562" x="5314950" y="2917825"/>
          <p14:tracePt t="14571" x="5314950" y="2954338"/>
          <p14:tracePt t="14579" x="5314950" y="2963863"/>
          <p14:tracePt t="14595" x="5314950" y="2982913"/>
          <p14:tracePt t="14612" x="5314950" y="2990850"/>
          <p14:tracePt t="14643" x="5314950" y="3000375"/>
          <p14:tracePt t="14666" x="5314950" y="3009900"/>
          <p14:tracePt t="14683" x="5305425" y="3046413"/>
          <p14:tracePt t="14699" x="5287963" y="3054350"/>
          <p14:tracePt t="14707" x="5268913" y="3063875"/>
          <p14:tracePt t="14715" x="5251450" y="3063875"/>
          <p14:tracePt t="14724" x="5232400" y="3082925"/>
          <p14:tracePt t="14804" x="5232400" y="3073400"/>
          <p14:tracePt t="14814" x="5232400" y="3063875"/>
          <p14:tracePt t="14820" x="5251450" y="3027363"/>
          <p14:tracePt t="14948" x="5260975" y="3009900"/>
          <p14:tracePt t="14955" x="5268913" y="2990850"/>
          <p14:tracePt t="14963" x="5278438" y="2963863"/>
          <p14:tracePt t="14971" x="5278438" y="2954338"/>
          <p14:tracePt t="14979" x="5278438" y="2927350"/>
          <p14:tracePt t="14987" x="5278438" y="2900363"/>
          <p14:tracePt t="14995" x="5278438" y="2854325"/>
          <p14:tracePt t="15002" x="5305425" y="2827338"/>
          <p14:tracePt t="15010" x="5314950" y="2800350"/>
          <p14:tracePt t="15019" x="5314950" y="2754313"/>
          <p14:tracePt t="15027" x="5314950" y="2717800"/>
          <p14:tracePt t="15034" x="5324475" y="2681288"/>
          <p14:tracePt t="15042" x="5324475" y="2644775"/>
          <p14:tracePt t="15051" x="5324475" y="2617788"/>
          <p14:tracePt t="15059" x="5334000" y="2581275"/>
          <p14:tracePt t="15067" x="5334000" y="2554288"/>
          <p14:tracePt t="15075" x="5351463" y="2525713"/>
          <p14:tracePt t="15083" x="5351463" y="2508250"/>
          <p14:tracePt t="15091" x="5360988" y="2489200"/>
          <p14:tracePt t="15100" x="5360988" y="2462213"/>
          <p14:tracePt t="15108" x="5368925" y="2444750"/>
          <p14:tracePt t="15116" x="5368925" y="2425700"/>
          <p14:tracePt t="15123" x="5378450" y="2416175"/>
          <p14:tracePt t="15132" x="5378450" y="2398713"/>
          <p14:tracePt t="15139" x="5378450" y="2379663"/>
          <p14:tracePt t="15147" x="5378450" y="2371725"/>
          <p14:tracePt t="15155" x="5378450" y="2362200"/>
          <p14:tracePt t="15162" x="5387975" y="2362200"/>
          <p14:tracePt t="15259" x="5378450" y="2362200"/>
          <p14:tracePt t="15267" x="5351463" y="2362200"/>
          <p14:tracePt t="15275" x="5287963" y="2398713"/>
          <p14:tracePt t="15283" x="5224463" y="2452688"/>
          <p14:tracePt t="15292" x="5205413" y="2481263"/>
          <p14:tracePt t="15299" x="5168900" y="2508250"/>
          <p14:tracePt t="15307" x="5151438" y="2571750"/>
          <p14:tracePt t="15315" x="5122863" y="2617788"/>
          <p14:tracePt t="15324" x="5114925" y="2681288"/>
          <p14:tracePt t="15331" x="5105400" y="2735263"/>
          <p14:tracePt t="15340" x="5086350" y="2781300"/>
          <p14:tracePt t="15347" x="5086350" y="2817813"/>
          <p14:tracePt t="15357" x="5068888" y="2863850"/>
          <p14:tracePt t="15363" x="5068888" y="2873375"/>
          <p14:tracePt t="15373" x="5059363" y="2900363"/>
          <p14:tracePt t="15388" x="5049838" y="2927350"/>
          <p14:tracePt t="15459" x="5005388" y="2954338"/>
          <p14:tracePt t="15466" x="4968875" y="2982913"/>
          <p14:tracePt t="15475" x="4949825" y="2990850"/>
          <p14:tracePt t="15483" x="4913313" y="2990850"/>
          <p14:tracePt t="15490" x="4868863" y="2990850"/>
          <p14:tracePt t="15498" x="4832350" y="2990850"/>
          <p14:tracePt t="15506" x="4822825" y="2990850"/>
          <p14:tracePt t="15514" x="4786313" y="2990850"/>
          <p14:tracePt t="15564" x="4776788" y="2990850"/>
          <p14:tracePt t="15683" x="4803775" y="2982913"/>
          <p14:tracePt t="15690" x="4913313" y="2982913"/>
          <p14:tracePt t="15699" x="5022850" y="2982913"/>
          <p14:tracePt t="15706" x="5114925" y="2982913"/>
          <p14:tracePt t="15715" x="5205413" y="2982913"/>
          <p14:tracePt t="15723" x="5287963" y="2982913"/>
          <p14:tracePt t="15731" x="5341938" y="3009900"/>
          <p14:tracePt t="15739" x="5387975" y="3017838"/>
          <p14:tracePt t="15746" x="5397500" y="3017838"/>
          <p14:tracePt t="15755" x="5414963" y="3036888"/>
          <p14:tracePt t="15892" x="5414963" y="3046413"/>
          <p14:tracePt t="15900" x="5405438" y="3063875"/>
          <p14:tracePt t="15908" x="5387975" y="3082925"/>
          <p14:tracePt t="15919" x="5368925" y="3100388"/>
          <p14:tracePt t="15925" x="5334000" y="3127375"/>
          <p14:tracePt t="15932" x="5324475" y="3136900"/>
          <p14:tracePt t="15939" x="5287963" y="3155950"/>
          <p14:tracePt t="15946" x="5278438" y="3173413"/>
          <p14:tracePt t="15955" x="5251450" y="3209925"/>
          <p14:tracePt t="15962" x="5232400" y="3228975"/>
          <p14:tracePt t="15971" x="5195888" y="3273425"/>
          <p14:tracePt t="15978" x="5187950" y="3302000"/>
          <p14:tracePt t="15986" x="5151438" y="3365500"/>
          <p14:tracePt t="15994" x="5141913" y="3382963"/>
          <p14:tracePt t="16003" x="5132388" y="3438525"/>
          <p14:tracePt t="16010" x="5122863" y="3455988"/>
          <p14:tracePt t="16019" x="5122863" y="3482975"/>
          <p14:tracePt t="16027" x="5095875" y="3502025"/>
          <p14:tracePt t="16035" x="5095875" y="3511550"/>
          <p14:tracePt t="16043" x="5095875" y="3519488"/>
          <p14:tracePt t="16051" x="5095875" y="3529013"/>
          <p14:tracePt t="16244" x="5095875" y="3511550"/>
          <p14:tracePt t="16257" x="5151438" y="3465513"/>
          <p14:tracePt t="16260" x="5168900" y="3438525"/>
          <p14:tracePt t="16271" x="5195888" y="3392488"/>
          <p14:tracePt t="16276" x="5214938" y="3346450"/>
          <p14:tracePt t="16284" x="5232400" y="3319463"/>
          <p14:tracePt t="16290" x="5251450" y="3273425"/>
          <p14:tracePt t="16299" x="5278438" y="3209925"/>
          <p14:tracePt t="16307" x="5314950" y="3146425"/>
          <p14:tracePt t="16315" x="5324475" y="3119438"/>
          <p14:tracePt t="16323" x="5334000" y="3100388"/>
          <p14:tracePt t="16331" x="5334000" y="3090863"/>
          <p14:tracePt t="16338" x="5334000" y="3073400"/>
          <p14:tracePt t="16540" x="5351463" y="3063875"/>
          <p14:tracePt t="16548" x="5441950" y="3054350"/>
          <p14:tracePt t="16558" x="5570538" y="3054350"/>
          <p14:tracePt t="16564" x="5716588" y="3036888"/>
          <p14:tracePt t="16575" x="5843588" y="3036888"/>
          <p14:tracePt t="16579" x="5935663" y="3036888"/>
          <p14:tracePt t="16588" x="6062663" y="3036888"/>
          <p14:tracePt t="16595" x="6135688" y="3036888"/>
          <p14:tracePt t="16603" x="6189663" y="3036888"/>
          <p14:tracePt t="16611" x="6218238" y="3036888"/>
          <p14:tracePt t="16619" x="6235700" y="3036888"/>
          <p14:tracePt t="16686" x="6226175" y="3036888"/>
          <p14:tracePt t="16692" x="6208713" y="3036888"/>
          <p14:tracePt t="16702" x="6199188" y="3036888"/>
          <p14:tracePt t="16709" x="6189663" y="3036888"/>
          <p14:tracePt t="16876" x="6181725" y="3036888"/>
          <p14:tracePt t="16886" x="6162675" y="3036888"/>
          <p14:tracePt t="16900" x="6153150" y="3036888"/>
          <p14:tracePt t="16908" x="6126163" y="3036888"/>
          <p14:tracePt t="16917" x="6108700" y="3036888"/>
          <p14:tracePt t="16923" x="6062663" y="3036888"/>
          <p14:tracePt t="16932" x="6026150" y="3036888"/>
          <p14:tracePt t="16941" x="5972175" y="3036888"/>
          <p14:tracePt t="16948" x="5907088" y="3027363"/>
          <p14:tracePt t="16959" x="5853113" y="3027363"/>
          <p14:tracePt t="16964" x="5826125" y="3009900"/>
          <p14:tracePt t="16974" x="5797550" y="3009900"/>
          <p14:tracePt t="16979" x="5780088" y="3000375"/>
          <p14:tracePt t="16987" x="5743575" y="3000375"/>
          <p14:tracePt t="16994" x="5724525" y="3000375"/>
          <p14:tracePt t="17002" x="5716588" y="3000375"/>
          <p14:tracePt t="17212" x="5707063" y="3000375"/>
          <p14:tracePt t="17220" x="5697538" y="3000375"/>
          <p14:tracePt t="17228" x="5670550" y="3000375"/>
          <p14:tracePt t="17236" x="5653088" y="3000375"/>
          <p14:tracePt t="17244" x="5643563" y="3000375"/>
          <p14:tracePt t="17252" x="5616575" y="3000375"/>
          <p14:tracePt t="17259" x="5597525" y="3000375"/>
          <p14:tracePt t="17268" x="5570538" y="3000375"/>
          <p14:tracePt t="17274" x="5551488" y="3000375"/>
          <p14:tracePt t="17282" x="5524500" y="3009900"/>
          <p14:tracePt t="17290" x="5507038" y="3009900"/>
          <p14:tracePt t="17298" x="5478463" y="3009900"/>
          <p14:tracePt t="17318" x="5470525" y="3009900"/>
          <p14:tracePt t="17360" x="5461000" y="3017838"/>
          <p14:tracePt t="17436" x="5441950" y="3017838"/>
          <p14:tracePt t="17503" x="5434013" y="3017838"/>
          <p14:tracePt t="17509" x="5424488" y="3017838"/>
          <p14:tracePt t="17516" x="5405438" y="3017838"/>
          <p14:tracePt t="17525" x="5387975" y="3017838"/>
          <p14:tracePt t="17534" x="5341938" y="3017838"/>
          <p14:tracePt t="17542" x="5334000" y="3017838"/>
          <p14:tracePt t="17548" x="5305425" y="3017838"/>
          <p14:tracePt t="17559" x="5287963" y="3017838"/>
          <p14:tracePt t="17588" x="5287963" y="3009900"/>
          <p14:tracePt t="17604" x="5287963" y="3000375"/>
          <p14:tracePt t="17612" x="5287963" y="2973388"/>
          <p14:tracePt t="17620" x="5287963" y="2963863"/>
          <p14:tracePt t="17628" x="5287963" y="2946400"/>
          <p14:tracePt t="17636" x="5287963" y="2927350"/>
          <p14:tracePt t="17644" x="5287963" y="2909888"/>
          <p14:tracePt t="17660" x="5287963" y="2881313"/>
          <p14:tracePt t="17668" x="5297488" y="2863850"/>
          <p14:tracePt t="17684" x="5297488" y="2827338"/>
          <p14:tracePt t="17693" x="5305425" y="2817813"/>
          <p14:tracePt t="17700" x="5314950" y="2808288"/>
          <p14:tracePt t="17708" x="5314950" y="2790825"/>
          <p14:tracePt t="17717" x="5334000" y="2771775"/>
          <p14:tracePt t="17734" x="5334000" y="2754313"/>
          <p14:tracePt t="17741" x="5341938" y="2735263"/>
          <p14:tracePt t="17759" x="5351463" y="2727325"/>
          <p14:tracePt t="17764" x="5351463" y="2708275"/>
          <p14:tracePt t="17774" x="5351463" y="2690813"/>
          <p14:tracePt t="17780" x="5351463" y="2681288"/>
          <p14:tracePt t="17790" x="5360988" y="2654300"/>
          <p14:tracePt t="17820" x="5360988" y="2644775"/>
          <p14:tracePt t="17852" x="5360988" y="2635250"/>
          <p14:tracePt t="18107" x="5360988" y="2644775"/>
          <p14:tracePt t="18115" x="5334000" y="2681288"/>
          <p14:tracePt t="18123" x="5287963" y="2717800"/>
          <p14:tracePt t="18131" x="5260975" y="2735263"/>
          <p14:tracePt t="18139" x="5214938" y="2781300"/>
          <p14:tracePt t="18147" x="5205413" y="2827338"/>
          <p14:tracePt t="18158" x="5195888" y="2827338"/>
          <p14:tracePt t="18163" x="5178425" y="2873375"/>
          <p14:tracePt t="18196" x="5178425" y="2890838"/>
          <p14:tracePt t="18204" x="5168900" y="2900363"/>
          <p14:tracePt t="18396" x="5168900" y="2909888"/>
          <p14:tracePt t="18404" x="5168900" y="2927350"/>
          <p14:tracePt t="18412" x="5151438" y="2946400"/>
          <p14:tracePt t="18542" x="5132388" y="2954338"/>
          <p14:tracePt t="18549" x="5059363" y="2963863"/>
          <p14:tracePt t="18557" x="5005388" y="2963863"/>
          <p14:tracePt t="18564" x="4905375" y="2982913"/>
          <p14:tracePt t="18578" x="4832350" y="2982913"/>
          <p14:tracePt t="18579" x="4759325" y="3000375"/>
          <p14:tracePt t="18587" x="4713288" y="3000375"/>
          <p14:tracePt t="18595" x="4649788" y="3000375"/>
          <p14:tracePt t="18603" x="4603750" y="3000375"/>
          <p14:tracePt t="18611" x="4549775" y="3000375"/>
          <p14:tracePt t="18619" x="4540250" y="3000375"/>
          <p14:tracePt t="18627" x="4530725" y="3000375"/>
          <p14:tracePt t="18757" x="4530725" y="2982913"/>
          <p14:tracePt t="18764" x="4540250" y="2946400"/>
          <p14:tracePt t="18778" x="4567238" y="2936875"/>
          <p14:tracePt t="18781" x="4622800" y="2917825"/>
          <p14:tracePt t="18792" x="4667250" y="2909888"/>
          <p14:tracePt t="18795" x="4730750" y="2890838"/>
          <p14:tracePt t="18804" x="4822825" y="2890838"/>
          <p14:tracePt t="18811" x="4913313" y="2881313"/>
          <p14:tracePt t="18819" x="5022850" y="2881313"/>
          <p14:tracePt t="18827" x="5132388" y="2881313"/>
          <p14:tracePt t="18836" x="5241925" y="2881313"/>
          <p14:tracePt t="18843" x="5297488" y="2881313"/>
          <p14:tracePt t="18851" x="5334000" y="2881313"/>
          <p14:tracePt t="18859" x="5378450" y="2881313"/>
          <p14:tracePt t="18867" x="5424488" y="2881313"/>
          <p14:tracePt t="18875" x="5441950" y="2881313"/>
          <p14:tracePt t="18892" x="5451475" y="2881313"/>
          <p14:tracePt t="18959" x="5461000" y="2890838"/>
          <p14:tracePt t="18965" x="5461000" y="2909888"/>
          <p14:tracePt t="18980" x="5451475" y="2909888"/>
          <p14:tracePt t="18995" x="5441950" y="2917825"/>
          <p14:tracePt t="19004" x="5441950" y="2927350"/>
          <p14:tracePt t="19011" x="5434013" y="2936875"/>
          <p14:tracePt t="19019" x="5424488" y="2946400"/>
          <p14:tracePt t="19035" x="5414963" y="2954338"/>
          <p14:tracePt t="19043" x="5405438" y="2963863"/>
          <p14:tracePt t="19059" x="5387975" y="2973388"/>
          <p14:tracePt t="19067" x="5378450" y="2973388"/>
          <p14:tracePt t="19082" x="5378450" y="2982913"/>
          <p14:tracePt t="19090" x="5368925" y="2990850"/>
          <p14:tracePt t="19098" x="5360988" y="3000375"/>
          <p14:tracePt t="19107" x="5360988" y="3009900"/>
          <p14:tracePt t="19114" x="5351463" y="3036888"/>
          <p14:tracePt t="19124" x="5341938" y="3046413"/>
          <p14:tracePt t="19132" x="5314950" y="3073400"/>
          <p14:tracePt t="19142" x="5297488" y="3090863"/>
          <p14:tracePt t="19148" x="5287963" y="3109913"/>
          <p14:tracePt t="19161" x="5268913" y="3127375"/>
          <p14:tracePt t="19166" x="5251450" y="3173413"/>
          <p14:tracePt t="19175" x="5224463" y="3200400"/>
          <p14:tracePt t="19179" x="5214938" y="3219450"/>
          <p14:tracePt t="19191" x="5195888" y="3255963"/>
          <p14:tracePt t="19195" x="5195888" y="3265488"/>
          <p14:tracePt t="19207" x="5195888" y="3282950"/>
          <p14:tracePt t="19211" x="5195888" y="3302000"/>
          <p14:tracePt t="19219" x="5195888" y="3309938"/>
          <p14:tracePt t="19227" x="5195888" y="3319463"/>
          <p14:tracePt t="19267" x="5195888" y="3338513"/>
          <p14:tracePt t="19396" x="5187950" y="3346450"/>
          <p14:tracePt t="19422" x="5178425" y="3355975"/>
          <p14:tracePt t="19643" x="5178425" y="3375025"/>
          <p14:tracePt t="19663" x="5178425" y="3382963"/>
          <p14:tracePt t="19924" x="5178425" y="3392488"/>
          <p14:tracePt t="20155" x="5178425" y="3402013"/>
          <p14:tracePt t="20325" x="5178425" y="3411538"/>
          <p14:tracePt t="20332" x="5195888" y="3411538"/>
          <p14:tracePt t="20339" x="5241925" y="3402013"/>
          <p14:tracePt t="20348" x="5260975" y="3382963"/>
          <p14:tracePt t="20358" x="5287963" y="3365500"/>
          <p14:tracePt t="20363" x="5305425" y="3355975"/>
          <p14:tracePt t="20371" x="5351463" y="3319463"/>
          <p14:tracePt t="20378" x="5387975" y="3302000"/>
          <p14:tracePt t="20387" x="5414963" y="3282950"/>
          <p14:tracePt t="20394" x="5424488" y="3273425"/>
          <p14:tracePt t="20402" x="5441950" y="3255963"/>
          <p14:tracePt t="20411" x="5461000" y="3236913"/>
          <p14:tracePt t="20418" x="5470525" y="3228975"/>
          <p14:tracePt t="20426" x="5478463" y="3219450"/>
          <p14:tracePt t="20527" x="5487988" y="3209925"/>
          <p14:tracePt t="20533" x="5514975" y="3182938"/>
          <p14:tracePt t="20540" x="5534025" y="3173413"/>
          <p14:tracePt t="20548" x="5543550" y="3163888"/>
          <p14:tracePt t="20556" x="5580063" y="3127375"/>
          <p14:tracePt t="20563" x="5597525" y="3100388"/>
          <p14:tracePt t="20573" x="5616575" y="3082925"/>
          <p14:tracePt t="20579" x="5661025" y="3027363"/>
          <p14:tracePt t="20589" x="5697538" y="2982913"/>
          <p14:tracePt t="20595" x="5753100" y="2900363"/>
          <p14:tracePt t="20603" x="5789613" y="2854325"/>
          <p14:tracePt t="20611" x="5826125" y="2808288"/>
          <p14:tracePt t="20620" x="5862638" y="2763838"/>
          <p14:tracePt t="20627" x="5899150" y="2698750"/>
          <p14:tracePt t="20636" x="5926138" y="2662238"/>
          <p14:tracePt t="20643" x="5943600" y="2635250"/>
          <p14:tracePt t="20652" x="5962650" y="2608263"/>
          <p14:tracePt t="20659" x="5980113" y="2581275"/>
          <p14:tracePt t="20667" x="5999163" y="2554288"/>
          <p14:tracePt t="20683" x="6007100" y="2535238"/>
          <p14:tracePt t="20694" x="6016625" y="2517775"/>
          <p14:tracePt t="20698" x="6026150" y="2508250"/>
          <p14:tracePt t="20709" x="6043613" y="2489200"/>
          <p14:tracePt t="20714" x="6080125" y="2462213"/>
          <p14:tracePt t="20724" x="6080125" y="2452688"/>
          <p14:tracePt t="20730" x="6089650" y="2425700"/>
          <p14:tracePt t="20740" x="6099175" y="2416175"/>
          <p14:tracePt t="20746" x="6108700" y="2408238"/>
          <p14:tracePt t="20762" x="6126163" y="2389188"/>
          <p14:tracePt t="21052" x="6116638" y="2398713"/>
          <p14:tracePt t="21068" x="6099175" y="2408238"/>
          <p14:tracePt t="21076" x="6089650" y="2408238"/>
          <p14:tracePt t="21084" x="6072188" y="2425700"/>
          <p14:tracePt t="21092" x="6053138" y="2435225"/>
          <p14:tracePt t="21101" x="6026150" y="2444750"/>
          <p14:tracePt t="21107" x="5980113" y="2452688"/>
          <p14:tracePt t="21116" x="5953125" y="2471738"/>
          <p14:tracePt t="21125" x="5935663" y="2481263"/>
          <p14:tracePt t="21132" x="5907088" y="2489200"/>
          <p14:tracePt t="21254" x="5899150" y="2489200"/>
          <p14:tracePt t="21261" x="5899150" y="2481263"/>
          <p14:tracePt t="21268" x="5889625" y="2462213"/>
          <p14:tracePt t="21281" x="5889625" y="2435225"/>
          <p14:tracePt t="21282" x="5889625" y="2398713"/>
          <p14:tracePt t="21300" x="5880100" y="2379663"/>
          <p14:tracePt t="21309" x="5880100" y="2362200"/>
          <p14:tracePt t="21316" x="5880100" y="2343150"/>
          <p14:tracePt t="21327" x="5880100" y="2335213"/>
          <p14:tracePt t="21332" x="5880100" y="2316163"/>
          <p14:tracePt t="21342" x="5880100" y="2306638"/>
          <p14:tracePt t="21348" x="5880100" y="2298700"/>
          <p14:tracePt t="21427" x="5889625" y="2279650"/>
          <p14:tracePt t="21435" x="5899150" y="2270125"/>
          <p14:tracePt t="21442" x="5899150" y="2262188"/>
          <p14:tracePt t="21450" x="5907088" y="2252663"/>
          <p14:tracePt t="21458" x="5926138" y="2243138"/>
          <p14:tracePt t="21466" x="5943600" y="2225675"/>
          <p14:tracePt t="21474" x="5962650" y="2216150"/>
          <p14:tracePt t="21484" x="6007100" y="2197100"/>
          <p14:tracePt t="21492" x="6043613" y="2170113"/>
          <p14:tracePt t="21620" x="6053138" y="2170113"/>
          <p14:tracePt t="21628" x="6072188" y="2216150"/>
          <p14:tracePt t="21636" x="6099175" y="2243138"/>
          <p14:tracePt t="21644" x="6126163" y="2279650"/>
          <p14:tracePt t="21652" x="6135688" y="2289175"/>
          <p14:tracePt t="21661" x="6153150" y="2306638"/>
          <p14:tracePt t="21668" x="6172200" y="2325688"/>
          <p14:tracePt t="21676" x="6189663" y="2343150"/>
          <p14:tracePt t="21683" x="6199188" y="2362200"/>
          <p14:tracePt t="21706" x="6199188" y="2371725"/>
          <p14:tracePt t="21723" x="6199188" y="2379663"/>
          <p14:tracePt t="21748" x="6199188" y="2389188"/>
          <p14:tracePt t="21783" x="6199188" y="2398713"/>
          <p14:tracePt t="21802" x="6199188" y="2408238"/>
          <p14:tracePt t="21818" x="6199188" y="2416175"/>
          <p14:tracePt t="21826" x="6189663" y="2425700"/>
          <p14:tracePt t="21868" x="6172200" y="2435225"/>
          <p14:tracePt t="22652" x="6135688" y="2444750"/>
          <p14:tracePt t="22660" x="6099175" y="2444750"/>
          <p14:tracePt t="22668" x="6072188" y="2444750"/>
          <p14:tracePt t="22674" x="6053138" y="2444750"/>
          <p14:tracePt t="22682" x="6026150" y="2444750"/>
          <p14:tracePt t="22690" x="6007100" y="2444750"/>
          <p14:tracePt t="22698" x="5999163" y="2444750"/>
          <p14:tracePt t="22749" x="6007100" y="2435225"/>
          <p14:tracePt t="22763" x="6016625" y="2425700"/>
          <p14:tracePt t="22779" x="6035675" y="2416175"/>
          <p14:tracePt t="22802" x="6035675" y="2408238"/>
          <p14:tracePt t="22860" x="6035675" y="2398713"/>
          <p14:tracePt t="22900" x="6026150" y="2398713"/>
          <p14:tracePt t="22908" x="6016625" y="2408238"/>
          <p14:tracePt t="22916" x="6016625" y="2416175"/>
          <p14:tracePt t="22925" x="6016625" y="2435225"/>
          <p14:tracePt t="22932" x="6016625" y="2444750"/>
          <p14:tracePt t="22942" x="6016625" y="2462213"/>
          <p14:tracePt t="22948" x="6016625" y="2471738"/>
          <p14:tracePt t="22957" x="6016625" y="2489200"/>
          <p14:tracePt t="22964" x="6016625" y="2525713"/>
          <p14:tracePt t="22974" x="6016625" y="2554288"/>
          <p14:tracePt t="22982" x="6016625" y="2571750"/>
          <p14:tracePt t="22991" x="6016625" y="2598738"/>
          <p14:tracePt t="22997" x="6016625" y="2625725"/>
          <p14:tracePt t="23002" x="6016625" y="2644775"/>
          <p14:tracePt t="23010" x="6016625" y="2671763"/>
          <p14:tracePt t="23018" x="6016625" y="2681288"/>
          <p14:tracePt t="23026" x="6016625" y="2708275"/>
          <p14:tracePt t="23034" x="6016625" y="2717800"/>
          <p14:tracePt t="23042" x="6016625" y="2735263"/>
          <p14:tracePt t="23051" x="6016625" y="2754313"/>
          <p14:tracePt t="23058" x="6016625" y="2763838"/>
          <p14:tracePt t="23067" x="6007100" y="2790825"/>
          <p14:tracePt t="23075" x="5999163" y="2790825"/>
          <p14:tracePt t="23083" x="5999163" y="2800350"/>
          <p14:tracePt t="23091" x="5999163" y="2808288"/>
          <p14:tracePt t="23099" x="5989638" y="2817813"/>
          <p14:tracePt t="23107" x="5989638" y="2836863"/>
          <p14:tracePt t="23212" x="5989638" y="2790825"/>
          <p14:tracePt t="23218" x="6007100" y="2744788"/>
          <p14:tracePt t="23226" x="6007100" y="2698750"/>
          <p14:tracePt t="23234" x="6007100" y="2644775"/>
          <p14:tracePt t="23243" x="6016625" y="2589213"/>
          <p14:tracePt t="23251" x="6016625" y="2544763"/>
          <p14:tracePt t="23258" x="6016625" y="2525713"/>
          <p14:tracePt t="23267" x="6016625" y="2489200"/>
          <p14:tracePt t="23275" x="6016625" y="2471738"/>
          <p14:tracePt t="23283" x="6016625" y="2444750"/>
          <p14:tracePt t="23291" x="6016625" y="2425700"/>
          <p14:tracePt t="23299" x="6016625" y="2408238"/>
          <p14:tracePt t="23307" x="6016625" y="2398713"/>
          <p14:tracePt t="23315" x="6016625" y="2379663"/>
          <p14:tracePt t="23323" x="6016625" y="2362200"/>
          <p14:tracePt t="23331" x="6016625" y="2352675"/>
          <p14:tracePt t="23347" x="6016625" y="2343150"/>
          <p14:tracePt t="23356" x="6026150" y="2316163"/>
          <p14:tracePt t="23373" x="6026150" y="2306638"/>
          <p14:tracePt t="23381" x="6026150" y="2298700"/>
          <p14:tracePt t="23397" x="6043613" y="2279650"/>
          <p14:tracePt t="23588" x="6043613" y="2270125"/>
          <p14:tracePt t="23599" x="6016625" y="2270125"/>
          <p14:tracePt t="23602" x="5962650" y="2270125"/>
          <p14:tracePt t="23612" x="5889625" y="2270125"/>
          <p14:tracePt t="23620" x="5816600" y="2270125"/>
          <p14:tracePt t="23628" x="5716588" y="2243138"/>
          <p14:tracePt t="23636" x="5624513" y="2243138"/>
          <p14:tracePt t="23644" x="5570538" y="2233613"/>
          <p14:tracePt t="23652" x="5524500" y="2233613"/>
          <p14:tracePt t="23658" x="5514975" y="2233613"/>
          <p14:tracePt t="23900" x="5514975" y="2216150"/>
          <p14:tracePt t="23908" x="5524500" y="2206625"/>
          <p14:tracePt t="23917" x="5534025" y="2206625"/>
          <p14:tracePt t="23925" x="5543550" y="2206625"/>
          <p14:tracePt t="23932" x="5551488" y="2197100"/>
          <p14:tracePt t="23980" x="5561013" y="2197100"/>
          <p14:tracePt t="23997" x="5588000" y="2197100"/>
          <p14:tracePt t="24005" x="5607050" y="2216150"/>
          <p14:tracePt t="24012" x="5643563" y="2225675"/>
          <p14:tracePt t="24020" x="5661025" y="2233613"/>
          <p14:tracePt t="24027" x="5670550" y="2252663"/>
          <p14:tracePt t="24035" x="5697538" y="2270125"/>
          <p14:tracePt t="24043" x="5724525" y="2279650"/>
          <p14:tracePt t="24051" x="5753100" y="2289175"/>
          <p14:tracePt t="24067" x="5770563" y="2306638"/>
          <p14:tracePt t="24083" x="5780088" y="2316163"/>
          <p14:tracePt t="24116" x="5770563" y="2325688"/>
          <p14:tracePt t="24148" x="5753100" y="2325688"/>
          <p14:tracePt t="24156" x="5753100" y="2335213"/>
          <p14:tracePt t="24164" x="5743575" y="2343150"/>
          <p14:tracePt t="24243" x="5753100" y="2362200"/>
          <p14:tracePt t="24251" x="5789613" y="2371725"/>
          <p14:tracePt t="24259" x="5797550" y="2379663"/>
          <p14:tracePt t="24268" x="5807075" y="2408238"/>
          <p14:tracePt t="24275" x="5807075" y="2452688"/>
          <p14:tracePt t="24283" x="5807075" y="2481263"/>
          <p14:tracePt t="24291" x="5816600" y="2517775"/>
          <p14:tracePt t="24298" x="5816600" y="2562225"/>
          <p14:tracePt t="24306" x="5816600" y="2589213"/>
          <p14:tracePt t="24314" x="5816600" y="2635250"/>
          <p14:tracePt t="24326" x="5789613" y="2681288"/>
          <p14:tracePt t="24332" x="5770563" y="2698750"/>
          <p14:tracePt t="24341" x="5761038" y="2717800"/>
          <p14:tracePt t="24348" x="5734050" y="2763838"/>
          <p14:tracePt t="24364" x="5734050" y="2781300"/>
          <p14:tracePt t="24375" x="5724525" y="2790825"/>
          <p14:tracePt t="24391" x="5724525" y="2800350"/>
          <p14:tracePt t="24396" x="5716588" y="2808288"/>
          <p14:tracePt t="24532" x="5716588" y="2817813"/>
          <p14:tracePt t="24540" x="5716588" y="2827338"/>
          <p14:tracePt t="24548" x="5707063" y="2836863"/>
          <p14:tracePt t="24572" x="5697538" y="2844800"/>
          <p14:tracePt t="24589" x="5697538" y="2863850"/>
          <p14:tracePt t="24596" x="5697538" y="2873375"/>
          <p14:tracePt t="24612" x="5688013" y="2890838"/>
          <p14:tracePt t="24628" x="5680075" y="2909888"/>
          <p14:tracePt t="24636" x="5670550" y="2917825"/>
          <p14:tracePt t="24644" x="5661025" y="2936875"/>
          <p14:tracePt t="24661" x="5661025" y="2946400"/>
          <p14:tracePt t="24668" x="5661025" y="2954338"/>
          <p14:tracePt t="24676" x="5653088" y="2963863"/>
          <p14:tracePt t="24693" x="5653088" y="2973388"/>
          <p14:tracePt t="24709" x="5643563" y="2982913"/>
          <p14:tracePt t="24748" x="5634038" y="2990850"/>
          <p14:tracePt t="24756" x="5624513" y="3000375"/>
          <p14:tracePt t="24764" x="5616575" y="3000375"/>
          <p14:tracePt t="24774" x="5607050" y="3009900"/>
          <p14:tracePt t="24790" x="5597525" y="3017838"/>
          <p14:tracePt t="24844" x="5597525" y="3027363"/>
          <p14:tracePt t="24860" x="5597525" y="3036888"/>
          <p14:tracePt t="24870" x="5580063" y="3054350"/>
          <p14:tracePt t="24876" x="5570538" y="3063875"/>
          <p14:tracePt t="24886" x="5561013" y="3073400"/>
          <p14:tracePt t="24892" x="5551488" y="3082925"/>
          <p14:tracePt t="24899" x="5534025" y="3109913"/>
          <p14:tracePt t="24907" x="5514975" y="3127375"/>
          <p14:tracePt t="24916" x="5507038" y="3136900"/>
          <p14:tracePt t="24923" x="5470525" y="3182938"/>
          <p14:tracePt t="24932" x="5434013" y="3209925"/>
          <p14:tracePt t="24940" x="5424488" y="3219450"/>
          <p14:tracePt t="24948" x="5405438" y="3236913"/>
          <p14:tracePt t="24957" x="5405438" y="3246438"/>
          <p14:tracePt t="24964" x="5378450" y="3265488"/>
          <p14:tracePt t="24980" x="5368925" y="3273425"/>
          <p14:tracePt t="24996" x="5360988" y="3273425"/>
          <p14:tracePt t="25011" x="5341938" y="3282950"/>
          <p14:tracePt t="25100" x="5341938" y="3292475"/>
          <p14:tracePt t="25211" x="5324475" y="3309938"/>
          <p14:tracePt t="25219" x="5305425" y="3309938"/>
          <p14:tracePt t="25227" x="5287963" y="3309938"/>
          <p14:tracePt t="25234" x="5260975" y="3309938"/>
          <p14:tracePt t="25242" x="5251450" y="3309938"/>
          <p14:tracePt t="25250" x="5224463" y="3309938"/>
          <p14:tracePt t="25259" x="5205413" y="3309938"/>
          <p14:tracePt t="25267" x="5151438" y="3309938"/>
          <p14:tracePt t="25275" x="5122863" y="3309938"/>
          <p14:tracePt t="25283" x="5095875" y="3309938"/>
          <p14:tracePt t="25291" x="5049838" y="3302000"/>
          <p14:tracePt t="25299" x="5014913" y="3302000"/>
          <p14:tracePt t="25307" x="4968875" y="3292475"/>
          <p14:tracePt t="25315" x="4949825" y="3282950"/>
          <p14:tracePt t="25330" x="4941888" y="3282950"/>
          <p14:tracePt t="25363" x="4932363" y="3273425"/>
          <p14:tracePt t="25380" x="4932363" y="3255963"/>
          <p14:tracePt t="25389" x="4932363" y="3246438"/>
          <p14:tracePt t="25396" x="4932363" y="3228975"/>
          <p14:tracePt t="25409" x="4932363" y="3219450"/>
          <p14:tracePt t="25421" x="4932363" y="3209925"/>
          <p14:tracePt t="25428" x="4932363" y="3192463"/>
          <p14:tracePt t="25436" x="4932363" y="3182938"/>
          <p14:tracePt t="25444" x="4932363" y="3163888"/>
          <p14:tracePt t="25452" x="4932363" y="3146425"/>
          <p14:tracePt t="25460" x="4932363" y="3136900"/>
          <p14:tracePt t="25476" x="4932363" y="3127375"/>
          <p14:tracePt t="25483" x="4932363" y="3119438"/>
          <p14:tracePt t="25491" x="4932363" y="3109913"/>
          <p14:tracePt t="25507" x="4932363" y="3100388"/>
          <p14:tracePt t="25515" x="4932363" y="3090863"/>
          <p14:tracePt t="25533" x="4932363" y="3073400"/>
          <p14:tracePt t="25539" x="4932363" y="3054350"/>
          <p14:tracePt t="25547" x="4959350" y="3036888"/>
          <p14:tracePt t="25556" x="4968875" y="3009900"/>
          <p14:tracePt t="25563" x="4986338" y="2982913"/>
          <p14:tracePt t="25574" x="4995863" y="2954338"/>
          <p14:tracePt t="25579" x="5005388" y="2946400"/>
          <p14:tracePt t="25589" x="5022850" y="2917825"/>
          <p14:tracePt t="25595" x="5022850" y="2900363"/>
          <p14:tracePt t="25604" x="5022850" y="2881313"/>
          <p14:tracePt t="25611" x="5022850" y="2863850"/>
          <p14:tracePt t="25619" x="5032375" y="2844800"/>
          <p14:tracePt t="25628" x="5032375" y="2836863"/>
          <p14:tracePt t="25636" x="5041900" y="2817813"/>
          <p14:tracePt t="25643" x="5059363" y="2808288"/>
          <p14:tracePt t="25652" x="5078413" y="2790825"/>
          <p14:tracePt t="25659" x="5095875" y="2771775"/>
          <p14:tracePt t="25667" x="5105400" y="2763838"/>
          <p14:tracePt t="25677" x="5141913" y="2727325"/>
          <p14:tracePt t="25692" x="5159375" y="2717800"/>
          <p14:tracePt t="25699" x="5195888" y="2698750"/>
          <p14:tracePt t="25709" x="5214938" y="2671763"/>
          <p14:tracePt t="25715" x="5232400" y="2662238"/>
          <p14:tracePt t="25723" x="5251450" y="2654300"/>
          <p14:tracePt t="25730" x="5278438" y="2654300"/>
          <p14:tracePt t="25739" x="5287963" y="2654300"/>
          <p14:tracePt t="25762" x="5297488" y="2654300"/>
          <p14:tracePt t="25771" x="5305425" y="2654300"/>
          <p14:tracePt t="25779" x="5314950" y="2654300"/>
          <p14:tracePt t="25788" x="5324475" y="2654300"/>
          <p14:tracePt t="25795" x="5334000" y="2654300"/>
          <p14:tracePt t="25804" x="5360988" y="2654300"/>
          <p14:tracePt t="25812" x="5387975" y="2654300"/>
          <p14:tracePt t="25819" x="5451475" y="2681288"/>
          <p14:tracePt t="25826" x="5487988" y="2690813"/>
          <p14:tracePt t="25835" x="5534025" y="2717800"/>
          <p14:tracePt t="25842" x="5597525" y="2744788"/>
          <p14:tracePt t="25850" x="5643563" y="2763838"/>
          <p14:tracePt t="25858" x="5670550" y="2771775"/>
          <p14:tracePt t="25866" x="5707063" y="2790825"/>
          <p14:tracePt t="25889" x="5724525" y="2836863"/>
          <p14:tracePt t="25891" x="5724525" y="2844800"/>
          <p14:tracePt t="25899" x="5724525" y="2881313"/>
          <p14:tracePt t="25906" x="5724525" y="2900363"/>
          <p14:tracePt t="25922" x="5724525" y="2927350"/>
          <p14:tracePt t="25930" x="5724525" y="2946400"/>
          <p14:tracePt t="25938" x="5724525" y="2973388"/>
          <p14:tracePt t="25947" x="5724525" y="2990850"/>
          <p14:tracePt t="25956" x="5724525" y="3009900"/>
          <p14:tracePt t="25963" x="5716588" y="3046413"/>
          <p14:tracePt t="25980" x="5716588" y="3073400"/>
          <p14:tracePt t="25990" x="5707063" y="3090863"/>
          <p14:tracePt t="25996" x="5680075" y="3119438"/>
          <p14:tracePt t="26008" x="5661025" y="3155950"/>
          <p14:tracePt t="26012" x="5643563" y="3173413"/>
          <p14:tracePt t="26020" x="5616575" y="3192463"/>
          <p14:tracePt t="26027" x="5580063" y="3219450"/>
          <p14:tracePt t="26036" x="5551488" y="3236913"/>
          <p14:tracePt t="26043" x="5514975" y="3246438"/>
          <p14:tracePt t="26052" x="5478463" y="3255963"/>
          <p14:tracePt t="26059" x="5434013" y="3273425"/>
          <p14:tracePt t="26068" x="5387975" y="3302000"/>
          <p14:tracePt t="26077" x="5360988" y="3302000"/>
          <p14:tracePt t="26084" x="5341938" y="3309938"/>
          <p14:tracePt t="26093" x="5314950" y="3309938"/>
          <p14:tracePt t="26099" x="5305425" y="3309938"/>
          <p14:tracePt t="26196" x="5297488" y="3309938"/>
          <p14:tracePt t="26206" x="5268913" y="3309938"/>
          <p14:tracePt t="26212" x="5214938" y="3309938"/>
          <p14:tracePt t="26225" x="5141913" y="3309938"/>
          <p14:tracePt t="26227" x="5086350" y="3309938"/>
          <p14:tracePt t="26235" x="5041900" y="3309938"/>
          <p14:tracePt t="26243" x="4968875" y="3309938"/>
          <p14:tracePt t="26251" x="4913313" y="3292475"/>
          <p14:tracePt t="26259" x="4895850" y="3273425"/>
          <p14:tracePt t="26267" x="4840288" y="3265488"/>
          <p14:tracePt t="26275" x="4795838" y="3255963"/>
          <p14:tracePt t="26283" x="4786313" y="3255963"/>
          <p14:tracePt t="26291" x="4767263" y="3236913"/>
          <p14:tracePt t="26299" x="4749800" y="3228975"/>
          <p14:tracePt t="26358" x="4749800" y="3219450"/>
          <p14:tracePt t="26365" x="4749800" y="3192463"/>
          <p14:tracePt t="26375" x="4749800" y="3182938"/>
          <p14:tracePt t="26378" x="4749800" y="3173413"/>
          <p14:tracePt t="26388" x="4740275" y="3146425"/>
          <p14:tracePt t="26394" x="4722813" y="3119438"/>
          <p14:tracePt t="26405" x="4713288" y="3100388"/>
          <p14:tracePt t="26410" x="4713288" y="3073400"/>
          <p14:tracePt t="26419" x="4703763" y="3054350"/>
          <p14:tracePt t="26427" x="4703763" y="3009900"/>
          <p14:tracePt t="26434" x="4703763" y="2990850"/>
          <p14:tracePt t="26443" x="4703763" y="2963863"/>
          <p14:tracePt t="26451" x="4703763" y="2946400"/>
          <p14:tracePt t="26459" x="4703763" y="2936875"/>
          <p14:tracePt t="26467" x="4703763" y="2909888"/>
          <p14:tracePt t="26475" x="4703763" y="2900363"/>
          <p14:tracePt t="26483" x="4703763" y="2863850"/>
          <p14:tracePt t="26491" x="4703763" y="2844800"/>
          <p14:tracePt t="26499" x="4722813" y="2827338"/>
          <p14:tracePt t="26506" x="4740275" y="2808288"/>
          <p14:tracePt t="26515" x="4795838" y="2781300"/>
          <p14:tracePt t="26524" x="4849813" y="2754313"/>
          <p14:tracePt t="26531" x="4886325" y="2735263"/>
          <p14:tracePt t="26539" x="4986338" y="2698750"/>
          <p14:tracePt t="26547" x="5059363" y="2681288"/>
          <p14:tracePt t="26556" x="5141913" y="2671763"/>
          <p14:tracePt t="26563" x="5214938" y="2662238"/>
          <p14:tracePt t="26574" x="5278438" y="2635250"/>
          <p14:tracePt t="26579" x="5324475" y="2625725"/>
          <p14:tracePt t="26589" x="5360988" y="2625725"/>
          <p14:tracePt t="26595" x="5378450" y="2617788"/>
          <p14:tracePt t="26621" x="5397500" y="2617788"/>
          <p14:tracePt t="26654" x="5405438" y="2617788"/>
          <p14:tracePt t="26658" x="5414963" y="2608263"/>
          <p14:tracePt t="26699" x="5451475" y="2608263"/>
          <p14:tracePt t="26707" x="5497513" y="2635250"/>
          <p14:tracePt t="26715" x="5524500" y="2654300"/>
          <p14:tracePt t="26723" x="5588000" y="2690813"/>
          <p14:tracePt t="26730" x="5634038" y="2727325"/>
          <p14:tracePt t="26739" x="5697538" y="2771775"/>
          <p14:tracePt t="26746" x="5724525" y="2808288"/>
          <p14:tracePt t="26754" x="5761038" y="2827338"/>
          <p14:tracePt t="26762" x="5797550" y="2873375"/>
          <p14:tracePt t="26771" x="5807075" y="2890838"/>
          <p14:tracePt t="26779" x="5807075" y="2909888"/>
          <p14:tracePt t="26789" x="5807075" y="2946400"/>
          <p14:tracePt t="26796" x="5807075" y="2954338"/>
          <p14:tracePt t="26808" x="5807075" y="2973388"/>
          <p14:tracePt t="26812" x="5807075" y="2990850"/>
          <p14:tracePt t="26829" x="5807075" y="3009900"/>
          <p14:tracePt t="26836" x="5797550" y="3027363"/>
          <p14:tracePt t="26844" x="5770563" y="3054350"/>
          <p14:tracePt t="26854" x="5753100" y="3073400"/>
          <p14:tracePt t="26860" x="5734050" y="3109913"/>
          <p14:tracePt t="26867" x="5716588" y="3127375"/>
          <p14:tracePt t="26875" x="5697538" y="3146425"/>
          <p14:tracePt t="26883" x="5680075" y="3163888"/>
          <p14:tracePt t="26907" x="5624513" y="3219450"/>
          <p14:tracePt t="26915" x="5597525" y="3255963"/>
          <p14:tracePt t="26923" x="5588000" y="3265488"/>
          <p14:tracePt t="26931" x="5561013" y="3292475"/>
          <p14:tracePt t="26940" x="5534025" y="3309938"/>
          <p14:tracePt t="26947" x="5514975" y="3319463"/>
          <p14:tracePt t="26956" x="5478463" y="3346450"/>
          <p14:tracePt t="26963" x="5451475" y="3355975"/>
          <p14:tracePt t="26972" x="5441950" y="3365500"/>
          <p14:tracePt t="26979" x="5405438" y="3382963"/>
          <p14:tracePt t="26990" x="5397500" y="3392488"/>
          <p14:tracePt t="26994" x="5360988" y="3402013"/>
          <p14:tracePt t="27003" x="5314950" y="3402013"/>
          <p14:tracePt t="27012" x="5305425" y="3402013"/>
          <p14:tracePt t="27027" x="5232400" y="3402013"/>
          <p14:tracePt t="27042" x="5214938" y="3402013"/>
          <p14:tracePt t="27043" x="5205413" y="3402013"/>
          <p14:tracePt t="27051" x="5178425" y="3402013"/>
          <p14:tracePt t="27060" x="5151438" y="3392488"/>
          <p14:tracePt t="27067" x="5132388" y="3375025"/>
          <p14:tracePt t="27075" x="5105400" y="3338513"/>
          <p14:tracePt t="27083" x="5095875" y="3319463"/>
          <p14:tracePt t="27092" x="5078413" y="3282950"/>
          <p14:tracePt t="27099" x="5068888" y="3273425"/>
          <p14:tracePt t="27108" x="5059363" y="3246438"/>
          <p14:tracePt t="27114" x="5041900" y="3228975"/>
          <p14:tracePt t="27122" x="5032375" y="3219450"/>
          <p14:tracePt t="27131" x="5022850" y="3200400"/>
          <p14:tracePt t="27188" x="5014913" y="3192463"/>
          <p14:tracePt t="27196" x="5014913" y="3163888"/>
          <p14:tracePt t="27205" x="5014913" y="3146425"/>
          <p14:tracePt t="27212" x="5014913" y="3136900"/>
          <p14:tracePt t="27226" x="5014913" y="3119438"/>
          <p14:tracePt t="27229" x="4986338" y="3090863"/>
          <p14:tracePt t="27244" x="4986338" y="3073400"/>
          <p14:tracePt t="27256" x="4978400" y="3054350"/>
          <p14:tracePt t="27275" x="4968875" y="3046413"/>
          <p14:tracePt t="27316" x="4959350" y="3046413"/>
          <p14:tracePt t="27364" x="4949825" y="3046413"/>
          <p14:tracePt t="27372" x="4941888" y="3046413"/>
          <p14:tracePt t="27404" x="4932363" y="3046413"/>
          <p14:tracePt t="27500" x="4913313" y="3046413"/>
          <p14:tracePt t="27525" x="4876800" y="3046413"/>
          <p14:tracePt t="27532" x="4859338" y="3046413"/>
          <p14:tracePt t="27541" x="4813300" y="3046413"/>
          <p14:tracePt t="27547" x="4795838" y="3046413"/>
          <p14:tracePt t="27556" x="4767263" y="3046413"/>
          <p14:tracePt t="27563" x="4749800" y="3046413"/>
          <p14:tracePt t="27572" x="4722813" y="3046413"/>
          <p14:tracePt t="27579" x="4695825" y="3027363"/>
          <p14:tracePt t="27589" x="4659313" y="3017838"/>
          <p14:tracePt t="27595" x="4640263" y="3017838"/>
          <p14:tracePt t="27603" x="4622800" y="3009900"/>
          <p14:tracePt t="27611" x="4613275" y="3000375"/>
          <p14:tracePt t="27626" x="4613275" y="2990850"/>
          <p14:tracePt t="27637" x="4613275" y="2982913"/>
          <p14:tracePt t="27644" x="4613275" y="2973388"/>
          <p14:tracePt t="27660" x="4613275" y="2963863"/>
          <p14:tracePt t="27668" x="4613275" y="2936875"/>
          <p14:tracePt t="27677" x="4640263" y="2917825"/>
          <p14:tracePt t="27684" x="4667250" y="2890838"/>
          <p14:tracePt t="27698" x="4686300" y="2873375"/>
          <p14:tracePt t="27707" x="4695825" y="2863850"/>
          <p14:tracePt t="27715" x="4722813" y="2844800"/>
          <p14:tracePt t="27725" x="4730750" y="2836863"/>
          <p14:tracePt t="27732" x="4740275" y="2827338"/>
          <p14:tracePt t="27740" x="4749800" y="2817813"/>
          <p14:tracePt t="27748" x="4759325" y="2800350"/>
          <p14:tracePt t="27764" x="4776788" y="2781300"/>
          <p14:tracePt t="27775" x="4813300" y="2754313"/>
          <p14:tracePt t="27780" x="4822825" y="2754313"/>
          <p14:tracePt t="27790" x="4859338" y="2727325"/>
          <p14:tracePt t="27796" x="4895850" y="2717800"/>
          <p14:tracePt t="27811" x="4959350" y="2681288"/>
          <p14:tracePt t="27818" x="4995863" y="2671763"/>
          <p14:tracePt t="27826" x="5022850" y="2644775"/>
          <p14:tracePt t="27834" x="5086350" y="2635250"/>
          <p14:tracePt t="27843" x="5122863" y="2635250"/>
          <p14:tracePt t="27851" x="5178425" y="2625725"/>
          <p14:tracePt t="27858" x="5214938" y="2625725"/>
          <p14:tracePt t="27875" x="5224463" y="2625725"/>
          <p14:tracePt t="27891" x="5251450" y="2625725"/>
          <p14:tracePt t="27908" x="5260975" y="2625725"/>
          <p14:tracePt t="27924" x="5268913" y="2625725"/>
          <p14:tracePt t="27942" x="5278438" y="2625725"/>
          <p14:tracePt t="27948" x="5278438" y="2635250"/>
          <p14:tracePt t="27958" x="5278438" y="2644775"/>
          <p14:tracePt t="27964" x="5297488" y="2654300"/>
          <p14:tracePt t="27975" x="5334000" y="2671763"/>
          <p14:tracePt t="27980" x="5360988" y="2698750"/>
          <p14:tracePt t="27990" x="5387975" y="2708275"/>
          <p14:tracePt t="27996" x="5424488" y="2717800"/>
          <p14:tracePt t="28007" x="5470525" y="2744788"/>
          <p14:tracePt t="28013" x="5507038" y="2754313"/>
          <p14:tracePt t="28019" x="5551488" y="2790825"/>
          <p14:tracePt t="28026" x="5588000" y="2808288"/>
          <p14:tracePt t="28035" x="5616575" y="2817813"/>
          <p14:tracePt t="28043" x="5643563" y="2836863"/>
          <p14:tracePt t="28052" x="5661025" y="2844800"/>
          <p14:tracePt t="28059" x="5670550" y="2854325"/>
          <p14:tracePt t="28068" x="5680075" y="2863850"/>
          <p14:tracePt t="28075" x="5680075" y="2873375"/>
          <p14:tracePt t="28091" x="5680075" y="2881313"/>
          <p14:tracePt t="28099" x="5688013" y="2890838"/>
          <p14:tracePt t="28127" x="5688013" y="2900363"/>
          <p14:tracePt t="28147" x="5688013" y="2909888"/>
          <p14:tracePt t="28155" x="5697538" y="2917825"/>
          <p14:tracePt t="28162" x="5707063" y="2927350"/>
          <p14:tracePt t="28212" x="5707063" y="2936875"/>
          <p14:tracePt t="28220" x="5707063" y="2954338"/>
          <p14:tracePt t="28228" x="5707063" y="2963863"/>
          <p14:tracePt t="28242" x="5707063" y="2990850"/>
          <p14:tracePt t="28250" x="5707063" y="3000375"/>
          <p14:tracePt t="28258" x="5707063" y="3017838"/>
          <p14:tracePt t="28267" x="5707063" y="3036888"/>
          <p14:tracePt t="28275" x="5697538" y="3046413"/>
          <p14:tracePt t="28283" x="5697538" y="3054350"/>
          <p14:tracePt t="28291" x="5688013" y="3073400"/>
          <p14:tracePt t="28299" x="5688013" y="3082925"/>
          <p14:tracePt t="28307" x="5680075" y="3082925"/>
          <p14:tracePt t="28314" x="5661025" y="3100388"/>
          <p14:tracePt t="28331" x="5653088" y="3109913"/>
          <p14:tracePt t="28341" x="5643563" y="3127375"/>
          <p14:tracePt t="28372" x="5643563" y="3136900"/>
          <p14:tracePt t="28379" x="5634038" y="3146425"/>
          <p14:tracePt t="28389" x="5624513" y="3155950"/>
          <p14:tracePt t="28396" x="5616575" y="3163888"/>
          <p14:tracePt t="28405" x="5607050" y="3163888"/>
          <p14:tracePt t="28411" x="5597525" y="3173413"/>
          <p14:tracePt t="28420" x="5588000" y="3182938"/>
          <p14:tracePt t="28429" x="5570538" y="3192463"/>
          <p14:tracePt t="28444" x="5561013" y="3200400"/>
          <p14:tracePt t="28452" x="5561013" y="3209925"/>
          <p14:tracePt t="28460" x="5543550" y="3219450"/>
          <p14:tracePt t="28484" x="5534025" y="3219450"/>
          <p14:tracePt t="28492" x="5524500" y="3228975"/>
          <p14:tracePt t="28509" x="5514975" y="3228975"/>
          <p14:tracePt t="28515" x="5507038" y="3228975"/>
          <p14:tracePt t="28523" x="5487988" y="3246438"/>
          <p14:tracePt t="28548" x="5470525" y="3255963"/>
          <p14:tracePt t="28836" x="5424488" y="3265488"/>
          <p14:tracePt t="28844" x="5405438" y="3273425"/>
          <p14:tracePt t="28852" x="5368925" y="3273425"/>
          <p14:tracePt t="28860" x="5351463" y="3292475"/>
          <p14:tracePt t="28868" x="5324475" y="3292475"/>
          <p14:tracePt t="28876" x="5278438" y="3292475"/>
          <p14:tracePt t="28895" x="5224463" y="3292475"/>
          <p14:tracePt t="28900" x="5205413" y="3292475"/>
          <p14:tracePt t="28908" x="5178425" y="3292475"/>
          <p14:tracePt t="28916" x="5159375" y="3292475"/>
          <p14:tracePt t="28924" x="5141913" y="3292475"/>
          <p14:tracePt t="28956" x="5132388" y="3302000"/>
          <p14:tracePt t="29035" x="5122863" y="3302000"/>
          <p14:tracePt t="29043" x="5114925" y="3302000"/>
          <p14:tracePt t="29059" x="5105400" y="3302000"/>
          <p14:tracePt t="29067" x="5095875" y="3302000"/>
          <p14:tracePt t="29348" x="5086350" y="3302000"/>
          <p14:tracePt t="29364" x="5078413" y="3302000"/>
          <p14:tracePt t="29372" x="5059363" y="3302000"/>
          <p14:tracePt t="29380" x="5049838" y="3302000"/>
          <p14:tracePt t="29389" x="5032375" y="3292475"/>
          <p14:tracePt t="29396" x="5014913" y="3292475"/>
          <p14:tracePt t="29407" x="4995863" y="3292475"/>
          <p14:tracePt t="30140" x="4995863" y="3282950"/>
          <p14:tracePt t="30259" x="4986338" y="3255963"/>
          <p14:tracePt t="30268" x="4978400" y="3236913"/>
          <p14:tracePt t="30276" x="4959350" y="3219450"/>
          <p14:tracePt t="30285" x="4949825" y="3209925"/>
          <p14:tracePt t="30300" x="4941888" y="3200400"/>
          <p14:tracePt t="30309" x="4932363" y="3192463"/>
          <p14:tracePt t="30317" x="4913313" y="3182938"/>
          <p14:tracePt t="30548" x="4905375" y="3155950"/>
          <p14:tracePt t="30555" x="4905375" y="3127375"/>
          <p14:tracePt t="30564" x="4895850" y="3119438"/>
          <p14:tracePt t="30574" x="4886325" y="3109913"/>
          <p14:tracePt t="30580" x="4876800" y="3100388"/>
          <p14:tracePt t="30590" x="4868863" y="3082925"/>
          <p14:tracePt t="30596" x="4868863" y="3073400"/>
          <p14:tracePt t="30607" x="4859338" y="3063875"/>
          <p14:tracePt t="30612" x="4849813" y="3063875"/>
          <p14:tracePt t="30621" x="4840288" y="3063875"/>
          <p14:tracePt t="30724" x="4840288" y="3054350"/>
          <p14:tracePt t="30732" x="4840288" y="3046413"/>
          <p14:tracePt t="30740" x="4832350" y="3036888"/>
          <p14:tracePt t="30748" x="4832350" y="3027363"/>
          <p14:tracePt t="30764" x="4832350" y="3009900"/>
          <p14:tracePt t="30789" x="4822825" y="3000375"/>
          <p14:tracePt t="30828" x="4822825" y="2990850"/>
          <p14:tracePt t="30844" x="4822825" y="2973388"/>
          <p14:tracePt t="30860" x="4822825" y="2954338"/>
          <p14:tracePt t="30877" x="4822825" y="2946400"/>
          <p14:tracePt t="30884" x="4822825" y="2927350"/>
          <p14:tracePt t="30907" x="4822825" y="2917825"/>
          <p14:tracePt t="30923" x="4822825" y="2909888"/>
          <p14:tracePt t="30932" x="4822825" y="2890838"/>
          <p14:tracePt t="30946" x="4832350" y="2873375"/>
          <p14:tracePt t="31020" x="4840288" y="2863850"/>
          <p14:tracePt t="31028" x="4849813" y="2844800"/>
          <p14:tracePt t="31044" x="4859338" y="2817813"/>
          <p14:tracePt t="31060" x="4868863" y="2808288"/>
          <p14:tracePt t="31076" x="4886325" y="2790825"/>
          <p14:tracePt t="31100" x="4895850" y="2781300"/>
          <p14:tracePt t="31108" x="4905375" y="2771775"/>
          <p14:tracePt t="31118" x="4913313" y="2771775"/>
          <p14:tracePt t="31122" x="4922838" y="2771775"/>
          <p14:tracePt t="31130" x="4932363" y="2754313"/>
          <p14:tracePt t="31146" x="4959350" y="2744788"/>
          <p14:tracePt t="31154" x="4959350" y="2735263"/>
          <p14:tracePt t="31162" x="4968875" y="2735263"/>
          <p14:tracePt t="31170" x="4978400" y="2727325"/>
          <p14:tracePt t="31179" x="5005388" y="2717800"/>
          <p14:tracePt t="31187" x="5014913" y="2708275"/>
          <p14:tracePt t="31194" x="5022850" y="2698750"/>
          <p14:tracePt t="31202" x="5041900" y="2698750"/>
          <p14:tracePt t="31210" x="5041900" y="2690813"/>
          <p14:tracePt t="31363" x="5049838" y="2690813"/>
          <p14:tracePt t="31475" x="5078413" y="2690813"/>
          <p14:tracePt t="31485" x="5132388" y="2690813"/>
          <p14:tracePt t="31491" x="5159375" y="2690813"/>
          <p14:tracePt t="31502" x="5205413" y="2690813"/>
          <p14:tracePt t="31506" x="5278438" y="2708275"/>
          <p14:tracePt t="31516" x="5314950" y="2708275"/>
          <p14:tracePt t="31524" x="5387975" y="2717800"/>
          <p14:tracePt t="31535" x="5424488" y="2717800"/>
          <p14:tracePt t="31539" x="5470525" y="2727325"/>
          <p14:tracePt t="31546" x="5487988" y="2727325"/>
          <p14:tracePt t="31554" x="5507038" y="2727325"/>
          <p14:tracePt t="31562" x="5514975" y="2727325"/>
          <p14:tracePt t="31611" x="5524500" y="2735263"/>
          <p14:tracePt t="31627" x="5524500" y="2744788"/>
          <p14:tracePt t="31643" x="5524500" y="2754313"/>
          <p14:tracePt t="31651" x="5524500" y="2763838"/>
          <p14:tracePt t="31668" x="5524500" y="2771775"/>
          <p14:tracePt t="31674" x="5524500" y="2790825"/>
          <p14:tracePt t="31691" x="5524500" y="2808288"/>
          <p14:tracePt t="31706" x="5524500" y="2836863"/>
          <p14:tracePt t="31716" x="5524500" y="2854325"/>
          <p14:tracePt t="31724" x="5524500" y="2873375"/>
          <p14:tracePt t="31733" x="5524500" y="2881313"/>
          <p14:tracePt t="31739" x="5524500" y="2900363"/>
          <p14:tracePt t="31749" x="5524500" y="2917825"/>
          <p14:tracePt t="31757" x="5524500" y="2936875"/>
          <p14:tracePt t="31764" x="5524500" y="2963863"/>
          <p14:tracePt t="31773" x="5524500" y="2973388"/>
          <p14:tracePt t="31780" x="5524500" y="2982913"/>
          <p14:tracePt t="31956" x="5524500" y="3000375"/>
          <p14:tracePt t="31997" x="5524500" y="3009900"/>
          <p14:tracePt t="32004" x="5524500" y="3017838"/>
          <p14:tracePt t="32020" x="5514975" y="3036888"/>
          <p14:tracePt t="32156" x="5514975" y="3046413"/>
          <p14:tracePt t="32164" x="5514975" y="3054350"/>
          <p14:tracePt t="32189" x="5507038" y="3073400"/>
          <p14:tracePt t="32194" x="5497513" y="3090863"/>
          <p14:tracePt t="32333" x="5478463" y="3090863"/>
          <p14:tracePt t="32386" x="5478463" y="3073400"/>
          <p14:tracePt t="33084" x="5470525" y="3063875"/>
          <p14:tracePt t="33090" x="5461000" y="3063875"/>
          <p14:tracePt t="33099" x="5434013" y="3063875"/>
          <p14:tracePt t="33106" x="5424488" y="3063875"/>
          <p14:tracePt t="33114" x="5414963" y="3063875"/>
          <p14:tracePt t="33389" x="5405438" y="3073400"/>
          <p14:tracePt t="33980" x="5397500" y="3090863"/>
          <p14:tracePt t="33988" x="5397500" y="3109913"/>
          <p14:tracePt t="33996" x="5397500" y="3163888"/>
          <p14:tracePt t="34005" x="5397500" y="3192463"/>
          <p14:tracePt t="34012" x="5397500" y="3200400"/>
          <p14:tracePt t="35940" x="5397500" y="3209925"/>
          <p14:tracePt t="35950" x="5397500" y="3228975"/>
          <p14:tracePt t="35955" x="5397500" y="3246438"/>
          <p14:tracePt t="35962" x="5397500" y="3255963"/>
          <p14:tracePt t="35971" x="5387975" y="3265488"/>
          <p14:tracePt t="35978" x="5387975" y="3273425"/>
          <p14:tracePt t="35987" x="5378450" y="3273425"/>
          <p14:tracePt t="36011" x="5378450" y="3282950"/>
          <p14:tracePt t="36021" x="5368925" y="3292475"/>
          <p14:tracePt t="37203" x="5360988" y="3302000"/>
          <p14:tracePt t="37540" x="5341938" y="3309938"/>
          <p14:tracePt t="37548" x="5324475" y="3328988"/>
          <p14:tracePt t="37555" x="5287963" y="3338513"/>
          <p14:tracePt t="37564" x="5251450" y="3346450"/>
          <p14:tracePt t="37573" x="5241925" y="3346450"/>
          <p14:tracePt t="37581" x="5214938" y="3365500"/>
          <p14:tracePt t="37675" x="5205413" y="3365500"/>
          <p14:tracePt t="37691" x="5205413" y="3338513"/>
          <p14:tracePt t="37699" x="5205413" y="3328988"/>
          <p14:tracePt t="37708" x="5205413" y="3302000"/>
          <p14:tracePt t="37714" x="5205413" y="3292475"/>
          <p14:tracePt t="37722" x="5205413" y="3282950"/>
          <p14:tracePt t="37730" x="5195888" y="3265488"/>
          <p14:tracePt t="37755" x="5195888" y="3255963"/>
          <p14:tracePt t="37762" x="5195888" y="3246438"/>
          <p14:tracePt t="37771" x="5195888" y="3236913"/>
          <p14:tracePt t="37779" x="5195888" y="3219450"/>
          <p14:tracePt t="37787" x="5195888" y="3209925"/>
          <p14:tracePt t="37795" x="5187950" y="3209925"/>
          <p14:tracePt t="37806" x="5187950" y="3200400"/>
          <p14:tracePt t="37811" x="5187950" y="3182938"/>
          <p14:tracePt t="37821" x="5187950" y="3163888"/>
          <p14:tracePt t="37827" x="5187950" y="3136900"/>
          <p14:tracePt t="37835" x="5187950" y="3119438"/>
          <p14:tracePt t="37843" x="5187950" y="3090863"/>
          <p14:tracePt t="37852" x="5187950" y="3073400"/>
          <p14:tracePt t="37858" x="5187950" y="3036888"/>
          <p14:tracePt t="37866" x="5187950" y="3009900"/>
          <p14:tracePt t="37874" x="5187950" y="2990850"/>
          <p14:tracePt t="37889" x="5187950" y="2973388"/>
          <p14:tracePt t="37890" x="5187950" y="2946400"/>
          <p14:tracePt t="37898" x="5187950" y="2927350"/>
          <p14:tracePt t="37907" x="5187950" y="2917825"/>
          <p14:tracePt t="37915" x="5187950" y="2909888"/>
          <p14:tracePt t="37923" x="5187950" y="2900363"/>
          <p14:tracePt t="37931" x="5195888" y="2881313"/>
          <p14:tracePt t="37940" x="5214938" y="2863850"/>
          <p14:tracePt t="37947" x="5224463" y="2844800"/>
          <p14:tracePt t="37954" x="5241925" y="2836863"/>
          <p14:tracePt t="37964" x="5268913" y="2800350"/>
          <p14:tracePt t="37973" x="5305425" y="2790825"/>
          <p14:tracePt t="37982" x="5324475" y="2781300"/>
          <p14:tracePt t="37989" x="5341938" y="2781300"/>
          <p14:tracePt t="37996" x="5368925" y="2754313"/>
          <p14:tracePt t="38007" x="5387975" y="2754313"/>
          <p14:tracePt t="38012" x="5405438" y="2744788"/>
          <p14:tracePt t="38027" x="5451475" y="2744788"/>
          <p14:tracePt t="38043" x="5461000" y="2744788"/>
          <p14:tracePt t="38053" x="5487988" y="2754313"/>
          <p14:tracePt t="38058" x="5514975" y="2790825"/>
          <p14:tracePt t="38074" x="5534025" y="2800350"/>
          <p14:tracePt t="38083" x="5551488" y="2836863"/>
          <p14:tracePt t="38091" x="5551488" y="2854325"/>
          <p14:tracePt t="38099" x="5551488" y="2881313"/>
          <p14:tracePt t="38107" x="5570538" y="2900363"/>
          <p14:tracePt t="38114" x="5570538" y="2936875"/>
          <p14:tracePt t="38122" x="5570538" y="2973388"/>
          <p14:tracePt t="38130" x="5570538" y="2990850"/>
          <p14:tracePt t="38139" x="5570538" y="3027363"/>
          <p14:tracePt t="38147" x="5570538" y="3046413"/>
          <p14:tracePt t="38155" x="5570538" y="3063875"/>
          <p14:tracePt t="38162" x="5570538" y="3082925"/>
          <p14:tracePt t="38170" x="5570538" y="3090863"/>
          <p14:tracePt t="38179" x="5570538" y="3100388"/>
          <p14:tracePt t="38187" x="5561013" y="3127375"/>
          <p14:tracePt t="38205" x="5543550" y="3146425"/>
          <p14:tracePt t="38222" x="5524500" y="3163888"/>
          <p14:tracePt t="38239" x="5497513" y="3192463"/>
          <p14:tracePt t="38260" x="5487988" y="3200400"/>
          <p14:tracePt t="38388" x="5478463" y="3209925"/>
          <p14:tracePt t="38475" x="5478463" y="3219450"/>
          <p14:tracePt t="38499" x="5470525" y="3228975"/>
          <p14:tracePt t="38507" x="5461000" y="3236913"/>
          <p14:tracePt t="38532" x="5451475" y="3246438"/>
          <p14:tracePt t="38612" x="5441950" y="3246438"/>
          <p14:tracePt t="38740" x="5424488" y="3246438"/>
          <p14:tracePt t="38748" x="5414963" y="3246438"/>
          <p14:tracePt t="38756" x="5405438" y="3246438"/>
          <p14:tracePt t="38764" x="5397500" y="3255963"/>
          <p14:tracePt t="38774" x="5387975" y="3255963"/>
          <p14:tracePt t="38781" x="5378450" y="3265488"/>
          <p14:tracePt t="41043" x="5368925" y="3265488"/>
          <p14:tracePt t="41057" x="5368925" y="3246438"/>
          <p14:tracePt t="41067" x="5387975" y="3236913"/>
          <p14:tracePt t="41074" x="5405438" y="3236913"/>
          <p14:tracePt t="41082" x="5414963" y="3236913"/>
          <p14:tracePt t="41090" x="5424488" y="3236913"/>
          <p14:tracePt t="41114" x="5434013" y="3236913"/>
          <p14:tracePt t="42372" x="5434013" y="3219450"/>
          <p14:tracePt t="42378" x="5434013" y="3200400"/>
          <p14:tracePt t="42387" x="5434013" y="3173413"/>
          <p14:tracePt t="42394" x="5441950" y="3136900"/>
          <p14:tracePt t="42403" x="5441950" y="3100388"/>
          <p14:tracePt t="42411" x="5441950" y="3073400"/>
          <p14:tracePt t="42422" x="5441950" y="3063875"/>
          <p14:tracePt t="42427" x="5461000" y="3027363"/>
          <p14:tracePt t="42439" x="5461000" y="3017838"/>
          <p14:tracePt t="42455" x="5461000" y="3009900"/>
          <p14:tracePt t="42797" x="5478463" y="2990850"/>
          <p14:tracePt t="42804" x="5534025" y="2963863"/>
          <p14:tracePt t="42812" x="5653088" y="2954338"/>
          <p14:tracePt t="42826" x="5761038" y="2927350"/>
          <p14:tracePt t="42828" x="5943600" y="2890838"/>
          <p14:tracePt t="42839" x="6089650" y="2890838"/>
          <p14:tracePt t="42844" x="6272213" y="2890838"/>
          <p14:tracePt t="42856" x="6418263" y="2890838"/>
          <p14:tracePt t="42860" x="6581775" y="2890838"/>
          <p14:tracePt t="42876" x="6837363" y="2890838"/>
          <p14:tracePt t="42884" x="6910388" y="2890838"/>
          <p14:tracePt t="42891" x="6964363" y="2890838"/>
          <p14:tracePt t="42901" x="6992938" y="2900363"/>
          <p14:tracePt t="42908" x="7000875" y="2900363"/>
          <p14:tracePt t="43012" x="7010400" y="2900363"/>
          <p14:tracePt t="43028" x="7046913" y="2900363"/>
          <p14:tracePt t="43036" x="7073900" y="2900363"/>
          <p14:tracePt t="43044" x="7102475" y="2900363"/>
          <p14:tracePt t="43052" x="7146925" y="2900363"/>
          <p14:tracePt t="43060" x="7202488" y="2900363"/>
          <p14:tracePt t="43068" x="7312025" y="2900363"/>
          <p14:tracePt t="43077" x="7385050" y="2900363"/>
          <p14:tracePt t="43082" x="7475538" y="2909888"/>
          <p14:tracePt t="43090" x="7621588" y="2927350"/>
          <p14:tracePt t="43098" x="7777163" y="2954338"/>
          <p14:tracePt t="43106" x="7921625" y="2963863"/>
          <p14:tracePt t="43114" x="8050213" y="2982913"/>
          <p14:tracePt t="43122" x="8213725" y="3027363"/>
          <p14:tracePt t="43130" x="8323263" y="3027363"/>
          <p14:tracePt t="43139" x="8459788" y="3046413"/>
          <p14:tracePt t="43147" x="8551863" y="3054350"/>
          <p14:tracePt t="43154" x="8661400" y="3073400"/>
          <p14:tracePt t="43162" x="8742363" y="3090863"/>
          <p14:tracePt t="43170" x="8797925" y="3090863"/>
          <p14:tracePt t="43178" x="8842375" y="3109913"/>
          <p14:tracePt t="43188" x="8878888" y="3119438"/>
          <p14:tracePt t="43194" x="8897938" y="3119438"/>
          <p14:tracePt t="43203" x="8943975" y="3119438"/>
          <p14:tracePt t="43210" x="8961438" y="3119438"/>
          <p14:tracePt t="43220" x="8997950" y="3119438"/>
          <p14:tracePt t="43227" x="9043988" y="3127375"/>
          <p14:tracePt t="43238" x="9070975" y="3146425"/>
          <p14:tracePt t="43243" x="9097963" y="3146425"/>
          <p14:tracePt t="44187" x="9043988" y="3382963"/>
          <p14:tracePt t="44195" x="8951913" y="3382963"/>
          <p14:tracePt t="44204" x="8878888" y="3382963"/>
          <p14:tracePt t="44211" x="8807450" y="3382963"/>
          <p14:tracePt t="44221" x="8697913" y="3382963"/>
          <p14:tracePt t="44227" x="8596313" y="3382963"/>
          <p14:tracePt t="44236" x="8488363" y="3382963"/>
          <p14:tracePt t="44242" x="8396288" y="3382963"/>
          <p14:tracePt t="44253" x="8286750" y="3382963"/>
          <p14:tracePt t="44260" x="8196263" y="3382963"/>
          <p14:tracePt t="44268" x="8104188" y="3382963"/>
          <p14:tracePt t="44275" x="8013700" y="3382963"/>
          <p14:tracePt t="44283" x="7958138" y="3382963"/>
          <p14:tracePt t="44291" x="7885113" y="3382963"/>
          <p14:tracePt t="44299" x="7840663" y="3382963"/>
          <p14:tracePt t="44306" x="7785100" y="3382963"/>
          <p14:tracePt t="44314" x="7767638" y="3382963"/>
          <p14:tracePt t="44323" x="7740650" y="3382963"/>
          <p14:tracePt t="44330" x="7704138" y="3382963"/>
          <p14:tracePt t="44339" x="7685088" y="3382963"/>
          <p14:tracePt t="44348" x="7658100" y="3382963"/>
          <p14:tracePt t="44356" x="7612063" y="3402013"/>
          <p14:tracePt t="44364" x="7585075" y="3402013"/>
          <p14:tracePt t="44377" x="7539038" y="3402013"/>
          <p14:tracePt t="44378" x="7502525" y="3402013"/>
          <p14:tracePt t="44390" x="7439025" y="3429000"/>
          <p14:tracePt t="44396" x="7412038" y="3429000"/>
          <p14:tracePt t="44406" x="7375525" y="3429000"/>
          <p14:tracePt t="44412" x="7329488" y="3429000"/>
          <p14:tracePt t="44423" x="7292975" y="3429000"/>
          <p14:tracePt t="44428" x="7219950" y="3429000"/>
          <p14:tracePt t="44440" x="7175500" y="3429000"/>
          <p14:tracePt t="44443" x="7119938" y="3429000"/>
          <p14:tracePt t="44451" x="7046913" y="3411538"/>
          <p14:tracePt t="44458" x="6973888" y="3411538"/>
          <p14:tracePt t="44468" x="6929438" y="3411538"/>
          <p14:tracePt t="44476" x="6900863" y="3382963"/>
          <p14:tracePt t="44484" x="6873875" y="3382963"/>
          <p14:tracePt t="44492" x="6837363" y="3375025"/>
          <p14:tracePt t="44500" x="6810375" y="3365500"/>
          <p14:tracePt t="44509" x="6783388" y="3365500"/>
          <p14:tracePt t="44516" x="6764338" y="3346450"/>
          <p14:tracePt t="44527" x="6746875" y="3346450"/>
          <p14:tracePt t="44532" x="6727825" y="3346450"/>
          <p14:tracePt t="44542" x="6700838" y="3346450"/>
          <p14:tracePt t="44547" x="6691313" y="3346450"/>
          <p14:tracePt t="44558" x="6673850" y="3346450"/>
          <p14:tracePt t="44563" x="6664325" y="3338513"/>
          <p14:tracePt t="44574" x="6654800" y="3338513"/>
          <p14:tracePt t="44579" x="6645275" y="3328988"/>
          <p14:tracePt t="44589" x="6645275" y="3319463"/>
          <p14:tracePt t="44605" x="6627813" y="3309938"/>
          <p14:tracePt t="44611" x="6610350" y="3302000"/>
          <p14:tracePt t="44620" x="6600825" y="3292475"/>
          <p14:tracePt t="44627" x="6591300" y="3282950"/>
          <p14:tracePt t="44636" x="6581775" y="3273425"/>
          <p14:tracePt t="44643" x="6573838" y="3273425"/>
          <p14:tracePt t="44658" x="6554788" y="3273425"/>
          <p14:tracePt t="44741" x="6545263" y="3265488"/>
          <p14:tracePt t="44813" x="6545263" y="3255963"/>
          <p14:tracePt t="44820" x="6545263" y="3246438"/>
          <p14:tracePt t="44828" x="6545263" y="3236913"/>
          <p14:tracePt t="44837" x="6545263" y="3219450"/>
          <p14:tracePt t="44844" x="6545263" y="3200400"/>
          <p14:tracePt t="44860" x="6537325" y="3163888"/>
          <p14:tracePt t="44868" x="6527800" y="3155950"/>
          <p14:tracePt t="44877" x="6527800" y="3136900"/>
          <p14:tracePt t="44882" x="6527800" y="3127375"/>
          <p14:tracePt t="44905" x="6518275" y="3109913"/>
          <p14:tracePt t="44907" x="6508750" y="3100388"/>
          <p14:tracePt t="44914" x="6500813" y="3090863"/>
          <p14:tracePt t="44923" x="6481763" y="3082925"/>
          <p14:tracePt t="44931" x="6464300" y="3054350"/>
          <p14:tracePt t="44938" x="6454775" y="3036888"/>
          <p14:tracePt t="44947" x="6435725" y="3017838"/>
          <p14:tracePt t="44954" x="6418263" y="2973388"/>
          <p14:tracePt t="44963" x="6408738" y="2946400"/>
          <p14:tracePt t="44973" x="6381750" y="2927350"/>
          <p14:tracePt t="44980" x="6362700" y="2881313"/>
          <p14:tracePt t="44989" x="6354763" y="2873375"/>
          <p14:tracePt t="44996" x="6335713" y="2844800"/>
          <p14:tracePt t="45005" x="6326188" y="2827338"/>
          <p14:tracePt t="45012" x="6318250" y="2827338"/>
          <p14:tracePt t="45022" x="6308725" y="2800350"/>
          <p14:tracePt t="45028" x="6291263" y="2771775"/>
          <p14:tracePt t="45038" x="6281738" y="2744788"/>
          <p14:tracePt t="45044" x="6272213" y="2727325"/>
          <p14:tracePt t="45052" x="6262688" y="2717800"/>
          <p14:tracePt t="45061" x="6245225" y="2690813"/>
          <p14:tracePt t="45067" x="6235700" y="2690813"/>
          <p14:tracePt t="45076" x="6235700" y="2681288"/>
          <p14:tracePt t="45082" x="6218238" y="2681288"/>
          <p14:tracePt t="45090" x="6208713" y="2671763"/>
          <p14:tracePt t="45098" x="6199188" y="2662238"/>
          <p14:tracePt t="45114" x="6199188" y="2654300"/>
          <p14:tracePt t="45122" x="6189663" y="2644775"/>
          <p14:tracePt t="45147" x="6189663" y="2625725"/>
          <p14:tracePt t="45340" x="6162675" y="2617788"/>
          <p14:tracePt t="45348" x="6153150" y="2617788"/>
          <p14:tracePt t="45356" x="6145213" y="2617788"/>
          <p14:tracePt t="45364" x="6116638" y="2617788"/>
          <p14:tracePt t="45373" x="6108700" y="2617788"/>
          <p14:tracePt t="45378" x="6072188" y="2617788"/>
          <p14:tracePt t="45387" x="6035675" y="2617788"/>
          <p14:tracePt t="45395" x="5980113" y="2617788"/>
          <p14:tracePt t="45403" x="5907088" y="2617788"/>
          <p14:tracePt t="45412" x="5816600" y="2617788"/>
          <p14:tracePt t="45419" x="5724525" y="2617788"/>
          <p14:tracePt t="45427" x="5643563" y="2617788"/>
          <p14:tracePt t="45435" x="5588000" y="2617788"/>
          <p14:tracePt t="45443" x="5514975" y="2617788"/>
          <p14:tracePt t="45451" x="5405438" y="2617788"/>
          <p14:tracePt t="45459" x="5334000" y="2617788"/>
          <p14:tracePt t="45467" x="5205413" y="2617788"/>
          <p14:tracePt t="45475" x="5178425" y="2617788"/>
          <p14:tracePt t="45482" x="5122863" y="2617788"/>
          <p14:tracePt t="45490" x="5078413" y="2617788"/>
          <p14:tracePt t="45498" x="5068888" y="2617788"/>
          <p14:tracePt t="45507" x="5059363" y="2617788"/>
          <p14:tracePt t="45515" x="5049838" y="2617788"/>
          <p14:tracePt t="45523" x="5041900" y="2617788"/>
          <p14:tracePt t="45539" x="5032375" y="2617788"/>
          <p14:tracePt t="45547" x="5005388" y="2608263"/>
          <p14:tracePt t="45556" x="4995863" y="2608263"/>
          <p14:tracePt t="45564" x="4968875" y="2608263"/>
          <p14:tracePt t="45572" x="4941888" y="2608263"/>
          <p14:tracePt t="45578" x="4905375" y="2608263"/>
          <p14:tracePt t="45589" x="4859338" y="2608263"/>
          <p14:tracePt t="45596" x="4803775" y="2589213"/>
          <p14:tracePt t="45605" x="4759325" y="2562225"/>
          <p14:tracePt t="45613" x="4703763" y="2562225"/>
          <p14:tracePt t="45622" x="4640263" y="2554288"/>
          <p14:tracePt t="45630" x="4603750" y="2544763"/>
          <p14:tracePt t="45637" x="4557713" y="2535238"/>
          <p14:tracePt t="45643" x="4513263" y="2517775"/>
          <p14:tracePt t="45651" x="4467225" y="2498725"/>
          <p14:tracePt t="45666" x="4440238" y="2489200"/>
          <p14:tracePt t="45674" x="4421188" y="2481263"/>
          <p14:tracePt t="45683" x="4384675" y="2462213"/>
          <p14:tracePt t="45690" x="4348163" y="2452688"/>
          <p14:tracePt t="45698" x="4311650" y="2452688"/>
          <p14:tracePt t="45706" x="4275138" y="2425700"/>
          <p14:tracePt t="45714" x="4211638" y="2425700"/>
          <p14:tracePt t="45722" x="4157663" y="2425700"/>
          <p14:tracePt t="45731" x="4129088" y="2408238"/>
          <p14:tracePt t="45739" x="4084638" y="2389188"/>
          <p14:tracePt t="45747" x="4029075" y="2371725"/>
          <p14:tracePt t="45755" x="3992563" y="2371725"/>
          <p14:tracePt t="45763" x="3975100" y="2352675"/>
          <p14:tracePt t="45772" x="3938588" y="2352675"/>
          <p14:tracePt t="45778" x="3902075" y="2343150"/>
          <p14:tracePt t="45787" x="3875088" y="2335213"/>
          <p14:tracePt t="45794" x="3856038" y="2335213"/>
          <p14:tracePt t="45803" x="3838575" y="2335213"/>
          <p14:tracePt t="45812" x="3802063" y="2325688"/>
          <p14:tracePt t="45820" x="3792538" y="2325688"/>
          <p14:tracePt t="45827" x="3765550" y="2306638"/>
          <p14:tracePt t="45836" x="3738563" y="2306638"/>
          <p14:tracePt t="45844" x="3692525" y="2298700"/>
          <p14:tracePt t="45854" x="3629025" y="2270125"/>
          <p14:tracePt t="45862" x="3556000" y="2262188"/>
          <p14:tracePt t="45866" x="3509963" y="2233613"/>
          <p14:tracePt t="45875" x="3463925" y="2225675"/>
          <p14:tracePt t="45888" x="3409950" y="2216150"/>
          <p14:tracePt t="45891" x="3327400" y="2189163"/>
          <p14:tracePt t="45900" x="3290888" y="2179638"/>
          <p14:tracePt t="45909" x="3244850" y="2160588"/>
          <p14:tracePt t="45916" x="3227388" y="2152650"/>
          <p14:tracePt t="45925" x="3217863" y="2152650"/>
          <p14:tracePt t="45932" x="3181350" y="2133600"/>
          <p14:tracePt t="45941" x="3171825" y="2133600"/>
          <p14:tracePt t="45947" x="3144838" y="2125663"/>
          <p14:tracePt t="45956" x="3127375" y="2125663"/>
          <p14:tracePt t="45963" x="3090863" y="2125663"/>
          <p14:tracePt t="45971" x="3054350" y="2125663"/>
          <p14:tracePt t="45978" x="3027363" y="2125663"/>
          <p14:tracePt t="45987" x="3008313" y="2125663"/>
          <p14:tracePt t="45995" x="2990850" y="2125663"/>
          <p14:tracePt t="46010" x="2971800" y="2125663"/>
          <p14:tracePt t="46019" x="2962275" y="2125663"/>
          <p14:tracePt t="46028" x="2954338" y="2116138"/>
          <p14:tracePt t="46068" x="2944813" y="2116138"/>
          <p14:tracePt t="46098" x="2944813" y="2106613"/>
          <p14:tracePt t="46140" x="2944813" y="2097088"/>
          <p14:tracePt t="46148" x="2944813" y="2089150"/>
          <p14:tracePt t="46164" x="2944813" y="2079625"/>
          <p14:tracePt t="46172" x="2954338" y="2070100"/>
          <p14:tracePt t="46204" x="2962275" y="2060575"/>
          <p14:tracePt t="46220" x="2971800" y="2060575"/>
          <p14:tracePt t="46322" x="2971800" y="2079625"/>
          <p14:tracePt t="46338" x="2971800" y="2089150"/>
          <p14:tracePt t="46362" x="2971800" y="2097088"/>
          <p14:tracePt t="46378" x="2971800" y="2106613"/>
          <p14:tracePt t="46386" x="2981325" y="2133600"/>
          <p14:tracePt t="46395" x="2998788" y="2133600"/>
          <p14:tracePt t="46410" x="3017838" y="2143125"/>
          <p14:tracePt t="46452" x="3035300" y="2143125"/>
          <p14:tracePt t="46468" x="3044825" y="2143125"/>
          <p14:tracePt t="46484" x="3054350" y="2133600"/>
          <p14:tracePt t="46507" x="3054350" y="2125663"/>
          <p14:tracePt t="46515" x="3063875" y="2116138"/>
          <p14:tracePt t="46539" x="3063875" y="2106613"/>
          <p14:tracePt t="46555" x="3071813" y="2097088"/>
          <p14:tracePt t="46629" x="3063875" y="2106613"/>
          <p14:tracePt t="46634" x="3054350" y="2116138"/>
          <p14:tracePt t="46642" x="3044825" y="2125663"/>
          <p14:tracePt t="46650" x="3035300" y="2133600"/>
          <p14:tracePt t="46661" x="3027363" y="2143125"/>
          <p14:tracePt t="46666" x="2998788" y="2160588"/>
          <p14:tracePt t="46675" x="2990850" y="2179638"/>
          <p14:tracePt t="46691" x="2971800" y="2197100"/>
          <p14:tracePt t="46700" x="2944813" y="2216150"/>
          <p14:tracePt t="46708" x="2935288" y="2225675"/>
          <p14:tracePt t="46716" x="2925763" y="2233613"/>
          <p14:tracePt t="46725" x="2917825" y="2233613"/>
          <p14:tracePt t="46732" x="2917825" y="2243138"/>
          <p14:tracePt t="46740" x="2898775" y="2243138"/>
          <p14:tracePt t="46746" x="2881313" y="2252663"/>
          <p14:tracePt t="46754" x="2862263" y="2252663"/>
          <p14:tracePt t="46762" x="2852738" y="2252663"/>
          <p14:tracePt t="46770" x="2835275" y="2262188"/>
          <p14:tracePt t="46778" x="2817813" y="2262188"/>
          <p14:tracePt t="46787" x="2808288" y="2270125"/>
          <p14:tracePt t="46868" x="2798763" y="2270125"/>
          <p14:tracePt t="47004" x="2798763" y="2262188"/>
          <p14:tracePt t="47051" x="2789238" y="2262188"/>
          <p14:tracePt t="47060" x="2781300" y="2262188"/>
          <p14:tracePt t="47066" x="2771775" y="2262188"/>
          <p14:tracePt t="47074" x="2752725" y="2262188"/>
          <p14:tracePt t="47140" x="2744788" y="2252663"/>
          <p14:tracePt t="47291" x="2817813" y="2289175"/>
          <p14:tracePt t="47298" x="2908300" y="2343150"/>
          <p14:tracePt t="47306" x="3063875" y="2389188"/>
          <p14:tracePt t="47314" x="3281363" y="2489200"/>
          <p14:tracePt t="47323" x="3490913" y="2598738"/>
          <p14:tracePt t="47331" x="3738563" y="2708275"/>
          <p14:tracePt t="47338" x="3992563" y="2844800"/>
          <p14:tracePt t="47351" x="4248150" y="3027363"/>
          <p14:tracePt t="47355" x="4467225" y="3155950"/>
          <p14:tracePt t="47362" x="4622800" y="3255963"/>
          <p14:tracePt t="47370" x="4722813" y="3365500"/>
          <p14:tracePt t="47378" x="4849813" y="3482975"/>
          <p14:tracePt t="47386" x="4932363" y="3584575"/>
          <p14:tracePt t="47394" x="5022850" y="3702050"/>
          <p14:tracePt t="47403" x="5095875" y="3784600"/>
          <p14:tracePt t="47411" x="5168900" y="3903663"/>
          <p14:tracePt t="47419" x="5205413" y="3967163"/>
          <p14:tracePt t="47427" x="5241925" y="4049713"/>
          <p14:tracePt t="47436" x="5278438" y="4094163"/>
          <p14:tracePt t="47442" x="5334000" y="4176713"/>
          <p14:tracePt t="47450" x="5405438" y="4249738"/>
          <p14:tracePt t="47458" x="5434013" y="4276725"/>
          <p14:tracePt t="47467" x="5497513" y="4349750"/>
          <p14:tracePt t="47474" x="5534025" y="4376738"/>
          <p14:tracePt t="47482" x="5543550" y="4386263"/>
          <p14:tracePt t="47490" x="5570538" y="4432300"/>
          <p14:tracePt t="47500" x="5580063" y="4459288"/>
          <p14:tracePt t="47509" x="5597525" y="4478338"/>
          <p14:tracePt t="47516" x="5607050" y="4505325"/>
          <p14:tracePt t="47525" x="5634038" y="4522788"/>
          <p14:tracePt t="47540" x="5634038" y="4551363"/>
          <p14:tracePt t="47548" x="5634038" y="4559300"/>
          <p14:tracePt t="47556" x="5634038" y="4595813"/>
          <p14:tracePt t="47564" x="5634038" y="4605338"/>
          <p14:tracePt t="47572" x="5634038" y="4632325"/>
          <p14:tracePt t="47580" x="5643563" y="4651375"/>
          <p14:tracePt t="47589" x="5643563" y="4687888"/>
          <p14:tracePt t="47597" x="5680075" y="4732338"/>
          <p14:tracePt t="47605" x="5697538" y="4751388"/>
          <p14:tracePt t="47612" x="5724525" y="4787900"/>
          <p14:tracePt t="47622" x="5743575" y="4805363"/>
          <p14:tracePt t="47628" x="5753100" y="4833938"/>
          <p14:tracePt t="47638" x="5770563" y="4851400"/>
          <p14:tracePt t="47668" x="5770563" y="4860925"/>
          <p14:tracePt t="47683" x="5770563" y="4887913"/>
          <p14:tracePt t="47691" x="5780088" y="4906963"/>
          <p14:tracePt t="47699" x="5780088" y="4933950"/>
          <p14:tracePt t="47707" x="5780088" y="4951413"/>
          <p14:tracePt t="47714" x="5780088" y="4987925"/>
          <p14:tracePt t="47931" x="5780088" y="5016500"/>
          <p14:tracePt t="47939" x="5780088" y="5024438"/>
          <p14:tracePt t="47947" x="5780088" y="5033963"/>
          <p14:tracePt t="47955" x="5780088" y="5043488"/>
          <p14:tracePt t="47963" x="5780088" y="5070475"/>
          <p14:tracePt t="47987" x="5770563" y="5089525"/>
          <p14:tracePt t="48019" x="5761038" y="5097463"/>
          <p14:tracePt t="48027" x="5753100" y="5097463"/>
          <p14:tracePt t="48035" x="5743575" y="5106988"/>
          <p14:tracePt t="48043" x="5724525" y="5116513"/>
          <p14:tracePt t="48051" x="5688013" y="5126038"/>
          <p14:tracePt t="48059" x="5680075" y="5126038"/>
          <p14:tracePt t="48067" x="5653088" y="5126038"/>
          <p14:tracePt t="48075" x="5624513" y="5126038"/>
          <p14:tracePt t="48082" x="5597525" y="5126038"/>
          <p14:tracePt t="48090" x="5570538" y="5126038"/>
          <p14:tracePt t="48098" x="5534025" y="5126038"/>
          <p14:tracePt t="48106" x="5507038" y="5126038"/>
          <p14:tracePt t="48115" x="5487988" y="5126038"/>
          <p14:tracePt t="48122" x="5461000" y="5126038"/>
          <p14:tracePt t="48131" x="5451475" y="5126038"/>
          <p14:tracePt t="48138" x="5434013" y="5126038"/>
          <p14:tracePt t="48162" x="5414963" y="5126038"/>
          <p14:tracePt t="48170" x="5397500" y="5106988"/>
          <p14:tracePt t="48406" x="5368925" y="5106988"/>
          <p14:tracePt t="48419" x="5360988" y="5106988"/>
          <p14:tracePt t="48426" x="5341938" y="5106988"/>
          <p14:tracePt t="48435" x="5314950" y="5126038"/>
          <p14:tracePt t="48443" x="5297488" y="5126038"/>
          <p14:tracePt t="48451" x="5268913" y="5126038"/>
          <p14:tracePt t="48459" x="5241925" y="5126038"/>
          <p14:tracePt t="48467" x="5214938" y="5126038"/>
          <p14:tracePt t="48475" x="5168900" y="5126038"/>
          <p14:tracePt t="48482" x="5151438" y="5126038"/>
          <p14:tracePt t="48490" x="5122863" y="5126038"/>
          <p14:tracePt t="48499" x="5114925" y="5126038"/>
          <p14:tracePt t="48508" x="5105400" y="5126038"/>
          <p14:tracePt t="48588" x="5095875" y="5126038"/>
          <p14:tracePt t="48596" x="5086350" y="5133975"/>
          <p14:tracePt t="48644" x="5086350" y="5143500"/>
          <p14:tracePt t="48651" x="5078413" y="5153025"/>
          <p14:tracePt t="48674" x="5068888" y="5153025"/>
          <p14:tracePt t="48715" x="5059363" y="5160963"/>
          <p14:tracePt t="48763" x="5059363" y="5170488"/>
          <p14:tracePt t="48770" x="5068888" y="5170488"/>
          <p14:tracePt t="48780" x="5078413" y="5170488"/>
          <p14:tracePt t="48794" x="5105400" y="5170488"/>
          <p14:tracePt t="48802" x="5122863" y="5170488"/>
          <p14:tracePt t="48810" x="5141913" y="5170488"/>
          <p14:tracePt t="48819" x="5168900" y="5170488"/>
          <p14:tracePt t="48826" x="5205413" y="5170488"/>
          <p14:tracePt t="48836" x="5232400" y="5170488"/>
          <p14:tracePt t="48843" x="5268913" y="5170488"/>
          <p14:tracePt t="48851" x="5314950" y="5170488"/>
          <p14:tracePt t="48859" x="5368925" y="5170488"/>
          <p14:tracePt t="48867" x="5397500" y="5153025"/>
          <p14:tracePt t="48875" x="5414963" y="5153025"/>
          <p14:tracePt t="48889" x="5434013" y="5153025"/>
          <p14:tracePt t="48890" x="5470525" y="5143500"/>
          <p14:tracePt t="48932" x="5470525" y="5133975"/>
          <p14:tracePt t="48971" x="5470525" y="5126038"/>
          <p14:tracePt t="49003" x="5461000" y="5116513"/>
          <p14:tracePt t="49010" x="5451475" y="5116513"/>
          <p14:tracePt t="49019" x="5441950" y="5116513"/>
          <p14:tracePt t="49027" x="5434013" y="5106988"/>
          <p14:tracePt t="49036" x="5424488" y="5106988"/>
          <p14:tracePt t="49051" x="5405438" y="5106988"/>
          <p14:tracePt t="49059" x="5397500" y="5106988"/>
          <p14:tracePt t="49067" x="5378450" y="5106988"/>
          <p14:tracePt t="49075" x="5341938" y="5106988"/>
          <p14:tracePt t="49087" x="5305425" y="5106988"/>
          <p14:tracePt t="49091" x="5297488" y="5106988"/>
          <p14:tracePt t="49099" x="5260975" y="5106988"/>
          <p14:tracePt t="49107" x="5232400" y="5106988"/>
          <p14:tracePt t="49115" x="5187950" y="5116513"/>
          <p14:tracePt t="49123" x="5151438" y="5126038"/>
          <p14:tracePt t="49132" x="5068888" y="5143500"/>
          <p14:tracePt t="49139" x="5014913" y="5160963"/>
          <p14:tracePt t="49147" x="4949825" y="5180013"/>
          <p14:tracePt t="49156" x="4895850" y="5189538"/>
          <p14:tracePt t="49162" x="4832350" y="5216525"/>
          <p14:tracePt t="49170" x="4786313" y="5226050"/>
          <p14:tracePt t="49178" x="4730750" y="5233988"/>
          <p14:tracePt t="49187" x="4695825" y="5243513"/>
          <p14:tracePt t="49194" x="4667250" y="5253038"/>
          <p14:tracePt t="49203" x="4640263" y="5253038"/>
          <p14:tracePt t="49210" x="4622800" y="5270500"/>
          <p14:tracePt t="49307" x="4613275" y="5270500"/>
          <p14:tracePt t="49323" x="4594225" y="5270500"/>
          <p14:tracePt t="49334" x="4586288" y="5270500"/>
          <p14:tracePt t="49340" x="4567238" y="5270500"/>
          <p14:tracePt t="49347" x="4540250" y="5270500"/>
          <p14:tracePt t="49356" x="4521200" y="5270500"/>
          <p14:tracePt t="49365" x="4494213" y="5270500"/>
          <p14:tracePt t="49370" x="4476750" y="5270500"/>
          <p14:tracePt t="49379" x="4448175" y="5270500"/>
          <p14:tracePt t="49387" x="4421188" y="5262563"/>
          <p14:tracePt t="49396" x="4384675" y="5262563"/>
          <p14:tracePt t="49402" x="4348163" y="5253038"/>
          <p14:tracePt t="49410" x="4330700" y="5253038"/>
          <p14:tracePt t="49418" x="4284663" y="5243513"/>
          <p14:tracePt t="49426" x="4275138" y="5233988"/>
          <p14:tracePt t="49436" x="4238625" y="5233988"/>
          <p14:tracePt t="49443" x="4211638" y="5233988"/>
          <p14:tracePt t="49453" x="4184650" y="5216525"/>
          <p14:tracePt t="49459" x="4157663" y="5207000"/>
          <p14:tracePt t="49468" x="4121150" y="5180013"/>
          <p14:tracePt t="49475" x="4102100" y="5160963"/>
          <p14:tracePt t="49482" x="4084638" y="5133975"/>
          <p14:tracePt t="49490" x="4048125" y="5089525"/>
          <p14:tracePt t="49506" x="4038600" y="5060950"/>
          <p14:tracePt t="49514" x="4038600" y="5043488"/>
          <p14:tracePt t="49522" x="4038600" y="5016500"/>
          <p14:tracePt t="49531" x="4038600" y="4979988"/>
          <p14:tracePt t="49539" x="4038600" y="4943475"/>
          <p14:tracePt t="49547" x="4048125" y="4924425"/>
          <p14:tracePt t="49555" x="4057650" y="4878388"/>
          <p14:tracePt t="49564" x="4065588" y="4860925"/>
          <p14:tracePt t="49570" x="4102100" y="4814888"/>
          <p14:tracePt t="49580" x="4111625" y="4760913"/>
          <p14:tracePt t="49587" x="4121150" y="4751388"/>
          <p14:tracePt t="49595" x="4121150" y="4724400"/>
          <p14:tracePt t="49603" x="4121150" y="4678363"/>
          <p14:tracePt t="49612" x="4121150" y="4651375"/>
          <p14:tracePt t="49621" x="4121150" y="4595813"/>
          <p14:tracePt t="49628" x="4121150" y="4559300"/>
          <p14:tracePt t="49638" x="4121150" y="4505325"/>
          <p14:tracePt t="49644" x="4084638" y="4441825"/>
          <p14:tracePt t="49654" x="4029075" y="4359275"/>
          <p14:tracePt t="49660" x="3984625" y="4276725"/>
          <p14:tracePt t="49668" x="3929063" y="4176713"/>
          <p14:tracePt t="49676" x="3856038" y="4076700"/>
          <p14:tracePt t="49684" x="3775075" y="3976688"/>
          <p14:tracePt t="49691" x="3683000" y="3867150"/>
          <p14:tracePt t="49700" x="3582988" y="3767138"/>
          <p14:tracePt t="49707" x="3500438" y="3702050"/>
          <p14:tracePt t="49717" x="3382963" y="3592513"/>
          <p14:tracePt t="49725" x="3290888" y="3519488"/>
          <p14:tracePt t="49734" x="3208338" y="3455988"/>
          <p14:tracePt t="49738" x="3144838" y="3382963"/>
          <p14:tracePt t="49749" x="3090863" y="3338513"/>
          <p14:tracePt t="49756" x="3071813" y="3273425"/>
          <p14:tracePt t="49765" x="3054350" y="3200400"/>
          <p14:tracePt t="49771" x="3044825" y="3136900"/>
          <p14:tracePt t="49780" x="3044825" y="3063875"/>
          <p14:tracePt t="49789" x="3044825" y="3009900"/>
          <p14:tracePt t="49797" x="3044825" y="2982913"/>
          <p14:tracePt t="49804" x="3044825" y="2927350"/>
          <p14:tracePt t="49811" x="3044825" y="2863850"/>
          <p14:tracePt t="49821" x="3044825" y="2836863"/>
          <p14:tracePt t="49827" x="3044825" y="2808288"/>
          <p14:tracePt t="49837" x="3044825" y="2790825"/>
          <p14:tracePt t="49843" x="3044825" y="2763838"/>
          <p14:tracePt t="49852" x="3035300" y="2754313"/>
          <p14:tracePt t="49859" x="3027363" y="2744788"/>
          <p14:tracePt t="49867" x="3017838" y="2735263"/>
          <p14:tracePt t="49875" x="2990850" y="2717800"/>
          <p14:tracePt t="49883" x="2990850" y="2708275"/>
          <p14:tracePt t="49891" x="2981325" y="2698750"/>
          <p14:tracePt t="49908" x="2981325" y="2671763"/>
          <p14:tracePt t="49923" x="2981325" y="2644775"/>
          <p14:tracePt t="49933" x="2981325" y="2635250"/>
          <p14:tracePt t="49938" x="2981325" y="2617788"/>
          <p14:tracePt t="49947" x="2981325" y="2598738"/>
          <p14:tracePt t="49954" x="2981325" y="2589213"/>
          <p14:tracePt t="49970" x="2981325" y="2581275"/>
          <p14:tracePt t="50051" x="2981325" y="2562225"/>
          <p14:tracePt t="50058" x="2990850" y="2544763"/>
          <p14:tracePt t="50066" x="2998788" y="2535238"/>
          <p14:tracePt t="50091" x="2998788" y="2517775"/>
          <p14:tracePt t="50123" x="2998788" y="2508250"/>
          <p14:tracePt t="50139" x="2990850" y="2508250"/>
          <p14:tracePt t="50147" x="2954338" y="2498725"/>
          <p14:tracePt t="50164" x="2944813" y="2498725"/>
          <p14:tracePt t="50171" x="2925763" y="2498725"/>
          <p14:tracePt t="50178" x="2908300" y="2498725"/>
          <p14:tracePt t="50187" x="2898775" y="2498725"/>
          <p14:tracePt t="50196" x="2871788" y="2498725"/>
          <p14:tracePt t="50210" x="2862263" y="2498725"/>
          <p14:tracePt t="50292" x="2871788" y="2489200"/>
          <p14:tracePt t="50308" x="2881313" y="2481263"/>
          <p14:tracePt t="50316" x="2889250" y="2462213"/>
          <p14:tracePt t="50324" x="2908300" y="2452688"/>
          <p14:tracePt t="50332" x="2917825" y="2452688"/>
          <p14:tracePt t="50340" x="2925763" y="2444750"/>
          <p14:tracePt t="50348" x="2944813" y="2416175"/>
          <p14:tracePt t="50365" x="2954338" y="2408238"/>
          <p14:tracePt t="50371" x="2954338" y="2389188"/>
          <p14:tracePt t="50381" x="2954338" y="2379663"/>
          <p14:tracePt t="50388" x="2954338" y="2371725"/>
          <p14:tracePt t="50399" x="2954338" y="2362200"/>
          <p14:tracePt t="50410" x="2954338" y="2352675"/>
          <p14:tracePt t="50443" x="2954338" y="2343150"/>
          <p14:tracePt t="50507" x="2954338" y="2335213"/>
          <p14:tracePt t="50600" x="2954338" y="2325688"/>
          <p14:tracePt t="50628" x="2925763" y="2325688"/>
          <p14:tracePt t="50637" x="2908300" y="2316163"/>
          <p14:tracePt t="50652" x="2898775" y="2316163"/>
          <p14:tracePt t="50685" x="2889250" y="2316163"/>
          <p14:tracePt t="50707" x="2881313" y="2316163"/>
          <p14:tracePt t="50722" x="2871788" y="2316163"/>
          <p14:tracePt t="50731" x="2862263" y="2316163"/>
          <p14:tracePt t="50739" x="2852738" y="2325688"/>
          <p14:tracePt t="50747" x="2835275" y="2343150"/>
          <p14:tracePt t="50755" x="2825750" y="2352675"/>
          <p14:tracePt t="50778" x="2825750" y="2362200"/>
          <p14:tracePt t="50787" x="2825750" y="2371725"/>
          <p14:tracePt t="50802" x="2817813" y="2379663"/>
          <p14:tracePt t="50874" x="2817813" y="2389188"/>
          <p14:tracePt t="50908" x="2825750" y="2389188"/>
          <p14:tracePt t="50914" x="2835275" y="2389188"/>
          <p14:tracePt t="50922" x="2852738" y="2379663"/>
          <p14:tracePt t="50939" x="2862263" y="2371725"/>
          <p14:tracePt t="50946" x="2871788" y="2371725"/>
          <p14:tracePt t="50954" x="2881313" y="2362200"/>
          <p14:tracePt t="50962" x="2908300" y="2343150"/>
          <p14:tracePt t="50971" x="2908300" y="2335213"/>
          <p14:tracePt t="50978" x="2917825" y="2335213"/>
          <p14:tracePt t="50987" x="2925763" y="2325688"/>
          <p14:tracePt t="51003" x="2944813" y="2316163"/>
          <p14:tracePt t="51010" x="2962275" y="2306638"/>
          <p14:tracePt t="51019" x="2962275" y="2298700"/>
          <p14:tracePt t="51026" x="2962275" y="2279650"/>
          <p14:tracePt t="51035" x="2962275" y="2262188"/>
          <p14:tracePt t="51042" x="2962275" y="2243138"/>
          <p14:tracePt t="51050" x="2954338" y="2225675"/>
          <p14:tracePt t="51058" x="2944813" y="2216150"/>
          <p14:tracePt t="51066" x="2925763" y="2197100"/>
          <p14:tracePt t="51083" x="2917825" y="2197100"/>
          <p14:tracePt t="51090" x="2908300" y="2197100"/>
          <p14:tracePt t="51163" x="2889250" y="2197100"/>
          <p14:tracePt t="51186" x="2881313" y="2197100"/>
          <p14:tracePt t="51211" x="2871788" y="2197100"/>
          <p14:tracePt t="51284" x="2862263" y="2197100"/>
          <p14:tracePt t="51308" x="2852738" y="2206625"/>
          <p14:tracePt t="51316" x="2844800" y="2206625"/>
          <p14:tracePt t="51324" x="2844800" y="2216150"/>
          <p14:tracePt t="51339" x="2835275" y="2225675"/>
          <p14:tracePt t="51355" x="2825750" y="2233613"/>
          <p14:tracePt t="51379" x="2817813" y="2233613"/>
          <p14:tracePt t="51467" x="2817813" y="2243138"/>
          <p14:tracePt t="51482" x="2817813" y="2252663"/>
          <p14:tracePt t="51498" x="2817813" y="2270125"/>
          <p14:tracePt t="51515" x="2817813" y="2279650"/>
          <p14:tracePt t="51523" x="2808288" y="2279650"/>
          <p14:tracePt t="51539" x="2798763" y="2289175"/>
          <p14:tracePt t="51572" x="2789238" y="2289175"/>
          <p14:tracePt t="51580" x="2789238" y="2298700"/>
          <p14:tracePt t="51613" x="2762250" y="2306638"/>
          <p14:tracePt t="51619" x="2752725" y="2316163"/>
          <p14:tracePt t="51635" x="2744788" y="2325688"/>
          <p14:tracePt t="51651" x="2725738" y="2335213"/>
          <p14:tracePt t="51842" x="2716213" y="2335213"/>
          <p14:tracePt t="51851" x="2716213" y="2325688"/>
          <p14:tracePt t="51859" x="2716213" y="2316163"/>
          <p14:tracePt t="51867" x="2725738" y="2298700"/>
          <p14:tracePt t="51888" x="2735263" y="2298700"/>
          <p14:tracePt t="51900" x="2752725" y="2270125"/>
          <p14:tracePt t="51908" x="2762250" y="2262188"/>
          <p14:tracePt t="51916" x="2762250" y="2252663"/>
          <p14:tracePt t="51924" x="2771775" y="2233613"/>
          <p14:tracePt t="51948" x="2781300" y="2216150"/>
          <p14:tracePt t="51964" x="2781300" y="2206625"/>
          <p14:tracePt t="51988" x="2781300" y="2197100"/>
          <p14:tracePt t="52356" x="2771775" y="2197100"/>
          <p14:tracePt t="52538" x="2752725" y="2206625"/>
          <p14:tracePt t="52563" x="2744788" y="2216150"/>
          <p14:tracePt t="52685" x="2735263" y="2216150"/>
          <p14:tracePt t="52708" x="2725738" y="2216150"/>
          <p14:tracePt t="52738" x="2708275" y="2225675"/>
          <p14:tracePt t="52747" x="2689225" y="2243138"/>
          <p14:tracePt t="52763" x="2671763" y="2252663"/>
          <p14:tracePt t="52770" x="2662238" y="2262188"/>
          <p14:tracePt t="52787" x="2652713" y="2270125"/>
          <p14:tracePt t="52795" x="2643188" y="2279650"/>
          <p14:tracePt t="52932" x="2635250" y="2279650"/>
          <p14:tracePt t="52964" x="2635250" y="2262188"/>
          <p14:tracePt t="52980" x="2652713" y="2243138"/>
          <p14:tracePt t="53001" x="2662238" y="2243138"/>
          <p14:tracePt t="53372" x="2679700" y="2243138"/>
          <p14:tracePt t="53380" x="2698750" y="2279650"/>
          <p14:tracePt t="53387" x="2735263" y="2335213"/>
          <p14:tracePt t="53396" x="2789238" y="2379663"/>
          <p14:tracePt t="53404" x="2825750" y="2425700"/>
          <p14:tracePt t="53412" x="2871788" y="2462213"/>
          <p14:tracePt t="53421" x="2917825" y="2489200"/>
          <p14:tracePt t="53428" x="2962275" y="2535238"/>
          <p14:tracePt t="53441" x="3008313" y="2562225"/>
          <p14:tracePt t="53445" x="3044825" y="2581275"/>
          <p14:tracePt t="53454" x="3063875" y="2598738"/>
          <p14:tracePt t="53459" x="3071813" y="2608263"/>
          <p14:tracePt t="53468" x="3090863" y="2625725"/>
          <p14:tracePt t="53571" x="3090863" y="2635250"/>
          <p14:tracePt t="53579" x="3108325" y="2644775"/>
          <p14:tracePt t="53588" x="3144838" y="2671763"/>
          <p14:tracePt t="53596" x="3171825" y="2690813"/>
          <p14:tracePt t="53604" x="3244850" y="2727325"/>
          <p14:tracePt t="53612" x="3273425" y="2744788"/>
          <p14:tracePt t="53623" x="3336925" y="2800350"/>
          <p14:tracePt t="53627" x="3400425" y="2817813"/>
          <p14:tracePt t="53638" x="3463925" y="2863850"/>
          <p14:tracePt t="53644" x="3546475" y="2900363"/>
          <p14:tracePt t="53655" x="3600450" y="2927350"/>
          <p14:tracePt t="53660" x="3673475" y="2982913"/>
          <p14:tracePt t="53671" x="3719513" y="3000375"/>
          <p14:tracePt t="53676" x="3783013" y="3054350"/>
          <p14:tracePt t="53688" x="3829050" y="3073400"/>
          <p14:tracePt t="53691" x="3875088" y="3127375"/>
          <p14:tracePt t="53704" x="3892550" y="3136900"/>
          <p14:tracePt t="53707" x="3938588" y="3155950"/>
          <p14:tracePt t="53715" x="3956050" y="3173413"/>
          <p14:tracePt t="53723" x="4002088" y="3200400"/>
          <p14:tracePt t="53731" x="4029075" y="3228975"/>
          <p14:tracePt t="53740" x="4048125" y="3236913"/>
          <p14:tracePt t="53747" x="4094163" y="3273425"/>
          <p14:tracePt t="53756" x="4129088" y="3292475"/>
          <p14:tracePt t="53763" x="4184650" y="3338513"/>
          <p14:tracePt t="53772" x="4267200" y="3392488"/>
          <p14:tracePt t="53780" x="4330700" y="3438525"/>
          <p14:tracePt t="53787" x="4413250" y="3492500"/>
          <p14:tracePt t="53795" x="4503738" y="3556000"/>
          <p14:tracePt t="53804" x="4586288" y="3611563"/>
          <p14:tracePt t="53812" x="4667250" y="3684588"/>
          <p14:tracePt t="53822" x="4749800" y="3757613"/>
          <p14:tracePt t="53828" x="4849813" y="3821113"/>
          <p14:tracePt t="53838" x="4895850" y="3875088"/>
          <p14:tracePt t="53843" x="4986338" y="3948113"/>
          <p14:tracePt t="53853" x="5049838" y="4013200"/>
          <p14:tracePt t="53859" x="5095875" y="4057650"/>
          <p14:tracePt t="53869" x="5132388" y="4113213"/>
          <p14:tracePt t="53876" x="5168900" y="4159250"/>
          <p14:tracePt t="53888" x="5205413" y="4222750"/>
          <p14:tracePt t="53909" x="5341938" y="4368800"/>
          <p14:tracePt t="53915" x="5387975" y="4405313"/>
          <p14:tracePt t="53924" x="5441950" y="4441825"/>
          <p14:tracePt t="53932" x="5470525" y="4459288"/>
          <p14:tracePt t="53940" x="5534025" y="4505325"/>
          <p14:tracePt t="53947" x="5551488" y="4514850"/>
          <p14:tracePt t="53955" x="5588000" y="4541838"/>
          <p14:tracePt t="53963" x="5634038" y="4551363"/>
          <p14:tracePt t="53972" x="5643563" y="4559300"/>
          <p14:tracePt t="53986" x="5653088" y="4559300"/>
          <p14:tracePt t="54010" x="5661025" y="4578350"/>
          <p14:tracePt t="54018" x="5661025" y="4595813"/>
          <p14:tracePt t="54026" x="5661025" y="4624388"/>
          <p14:tracePt t="54036" x="5661025" y="4668838"/>
          <p14:tracePt t="54042" x="5661025" y="4687888"/>
          <p14:tracePt t="54052" x="5661025" y="4697413"/>
          <p14:tracePt t="54058" x="5661025" y="4732338"/>
          <p14:tracePt t="54068" x="5680075" y="4760913"/>
          <p14:tracePt t="54074" x="5680075" y="4778375"/>
          <p14:tracePt t="54082" x="5688013" y="4797425"/>
          <p14:tracePt t="54090" x="5688013" y="4805363"/>
          <p14:tracePt t="54106" x="5688013" y="4814888"/>
          <p14:tracePt t="54164" x="5688013" y="4833938"/>
          <p14:tracePt t="54172" x="5688013" y="4860925"/>
          <p14:tracePt t="54180" x="5688013" y="4914900"/>
          <p14:tracePt t="54189" x="5688013" y="4970463"/>
          <p14:tracePt t="54196" x="5688013" y="5024438"/>
          <p14:tracePt t="54205" x="5688013" y="5080000"/>
          <p14:tracePt t="54212" x="5716588" y="5160963"/>
          <p14:tracePt t="54223" x="5753100" y="5207000"/>
          <p14:tracePt t="54228" x="5770563" y="5253038"/>
          <p14:tracePt t="54238" x="5780088" y="5270500"/>
          <p14:tracePt t="54243" x="5797550" y="5280025"/>
          <p14:tracePt t="54254" x="5807075" y="5289550"/>
          <p14:tracePt t="54259" x="5826125" y="5289550"/>
          <p14:tracePt t="54270" x="5834063" y="5289550"/>
          <p14:tracePt t="54307" x="5843588" y="5289550"/>
          <p14:tracePt t="54323" x="5870575" y="5289550"/>
          <p14:tracePt t="54332" x="5899150" y="5289550"/>
          <p14:tracePt t="54339" x="5907088" y="5280025"/>
          <p14:tracePt t="54347" x="5916613" y="5262563"/>
          <p14:tracePt t="54443" x="5935663" y="5253038"/>
          <p14:tracePt t="54452" x="5943600" y="5243513"/>
          <p14:tracePt t="54458" x="5980113" y="5233988"/>
          <p14:tracePt t="54466" x="5980113" y="5226050"/>
          <p14:tracePt t="54474" x="5989638" y="5226050"/>
          <p14:tracePt t="54483" x="6007100" y="5216525"/>
          <p14:tracePt t="54508" x="6016625" y="5216525"/>
          <p14:tracePt t="54516" x="6026150" y="5207000"/>
          <p14:tracePt t="55020" x="5980113" y="5226050"/>
          <p14:tracePt t="55027" x="5907088" y="5243513"/>
          <p14:tracePt t="55036" x="5761038" y="5270500"/>
          <p14:tracePt t="55042" x="5607050" y="5316538"/>
          <p14:tracePt t="55052" x="5461000" y="5343525"/>
          <p14:tracePt t="55059" x="5297488" y="5372100"/>
          <p14:tracePt t="55069" x="5132388" y="5372100"/>
          <p14:tracePt t="55074" x="4968875" y="5372100"/>
          <p14:tracePt t="55082" x="4803775" y="5372100"/>
          <p14:tracePt t="55091" x="4640263" y="5372100"/>
          <p14:tracePt t="55098" x="4494213" y="5372100"/>
          <p14:tracePt t="55108" x="4348163" y="5372100"/>
          <p14:tracePt t="55114" x="4221163" y="5372100"/>
          <p14:tracePt t="55122" x="4111625" y="5372100"/>
          <p14:tracePt t="55130" x="4002088" y="5372100"/>
          <p14:tracePt t="55138" x="3929063" y="5372100"/>
          <p14:tracePt t="55146" x="3875088" y="5372100"/>
          <p14:tracePt t="55155" x="3819525" y="5372100"/>
          <p14:tracePt t="55163" x="3775075" y="5372100"/>
          <p14:tracePt t="55171" x="3756025" y="5372100"/>
          <p14:tracePt t="55179" x="3719513" y="5372100"/>
          <p14:tracePt t="55187" x="3702050" y="5372100"/>
          <p14:tracePt t="55195" x="3673475" y="5372100"/>
          <p14:tracePt t="55205" x="3665538" y="5372100"/>
          <p14:tracePt t="55212" x="3656013" y="5372100"/>
          <p14:tracePt t="55221" x="3636963" y="5372100"/>
          <p14:tracePt t="55229" x="3629025" y="5372100"/>
          <p14:tracePt t="55238" x="3609975" y="5372100"/>
          <p14:tracePt t="55256" x="3582988" y="5372100"/>
          <p14:tracePt t="55260" x="3556000" y="5372100"/>
          <p14:tracePt t="55270" x="3536950" y="5372100"/>
          <p14:tracePt t="55276" x="3490913" y="5372100"/>
          <p14:tracePt t="55286" x="3473450" y="5372100"/>
          <p14:tracePt t="55290" x="3436938" y="5372100"/>
          <p14:tracePt t="55299" x="3409950" y="5372100"/>
          <p14:tracePt t="55306" x="3363913" y="5372100"/>
          <p14:tracePt t="55314" x="3317875" y="5362575"/>
          <p14:tracePt t="55322" x="3263900" y="5353050"/>
          <p14:tracePt t="55330" x="3217863" y="5343525"/>
          <p14:tracePt t="55338" x="3200400" y="5316538"/>
          <p14:tracePt t="55348" x="3181350" y="5307013"/>
          <p14:tracePt t="55380" x="3181350" y="5289550"/>
          <p14:tracePt t="55388" x="3181350" y="5280025"/>
          <p14:tracePt t="55396" x="3181350" y="5270500"/>
          <p14:tracePt t="55405" x="3181350" y="5253038"/>
          <p14:tracePt t="55412" x="3181350" y="5233988"/>
          <p14:tracePt t="55424" x="3181350" y="5226050"/>
          <p14:tracePt t="55426" x="3181350" y="5207000"/>
          <p14:tracePt t="55438" x="3171825" y="5197475"/>
          <p14:tracePt t="55443" x="3163888" y="5197475"/>
          <p14:tracePt t="55454" x="3136900" y="5189538"/>
          <p14:tracePt t="55459" x="3127375" y="5180013"/>
          <p14:tracePt t="55470" x="3100388" y="5180013"/>
          <p14:tracePt t="55475" x="3054350" y="5180013"/>
          <p14:tracePt t="55483" x="3035300" y="5180013"/>
          <p14:tracePt t="55491" x="2990850" y="5153025"/>
          <p14:tracePt t="55503" x="2981325" y="5153025"/>
          <p14:tracePt t="55506" x="2962275" y="5143500"/>
          <p14:tracePt t="55732" x="2954338" y="5143500"/>
          <p14:tracePt t="55748" x="2944813" y="5143500"/>
          <p14:tracePt t="55755" x="2935288" y="5143500"/>
          <p14:tracePt t="55763" x="2908300" y="5143500"/>
          <p14:tracePt t="55770" x="2889250" y="5143500"/>
          <p14:tracePt t="55787" x="2871788" y="5143500"/>
          <p14:tracePt t="55828" x="2862263" y="5143500"/>
          <p14:tracePt t="56260" x="2852738" y="5126038"/>
          <p14:tracePt t="56269" x="2852738" y="5089525"/>
          <p14:tracePt t="56274" x="2862263" y="5053013"/>
          <p14:tracePt t="56284" x="2871788" y="5043488"/>
          <p14:tracePt t="56290" x="2898775" y="5016500"/>
          <p14:tracePt t="56300" x="2917825" y="5006975"/>
          <p14:tracePt t="56306" x="2944813" y="4997450"/>
          <p14:tracePt t="56314" x="2990850" y="4960938"/>
          <p14:tracePt t="56322" x="3017838" y="4951413"/>
          <p14:tracePt t="56331" x="3054350" y="4933950"/>
          <p14:tracePt t="56338" x="3108325" y="4878388"/>
          <p14:tracePt t="56347" x="3163888" y="4841875"/>
          <p14:tracePt t="56355" x="3236913" y="4805363"/>
          <p14:tracePt t="56363" x="3290888" y="4760913"/>
          <p14:tracePt t="56371" x="3373438" y="4705350"/>
          <p14:tracePt t="56379" x="3436938" y="4678363"/>
          <p14:tracePt t="56387" x="3500438" y="4641850"/>
          <p14:tracePt t="56395" x="3536950" y="4578350"/>
          <p14:tracePt t="56404" x="3600450" y="4532313"/>
          <p14:tracePt t="56411" x="3665538" y="4495800"/>
          <p14:tracePt t="56424" x="3729038" y="4459288"/>
          <p14:tracePt t="56427" x="3775075" y="4441825"/>
          <p14:tracePt t="56439" x="3819525" y="4405313"/>
          <p14:tracePt t="56443" x="3902075" y="4359275"/>
          <p14:tracePt t="56455" x="3965575" y="4322763"/>
          <p14:tracePt t="56460" x="4048125" y="4268788"/>
          <p14:tracePt t="56470" x="4111625" y="4232275"/>
          <p14:tracePt t="56476" x="4175125" y="4176713"/>
          <p14:tracePt t="56488" x="4238625" y="4140200"/>
          <p14:tracePt t="56491" x="4357688" y="4076700"/>
          <p14:tracePt t="56505" x="4440238" y="3994150"/>
          <p14:tracePt t="56507" x="4494213" y="3957638"/>
          <p14:tracePt t="56516" x="4576763" y="3903663"/>
          <p14:tracePt t="56525" x="4649788" y="3784600"/>
          <p14:tracePt t="56531" x="4713288" y="3721100"/>
          <p14:tracePt t="56540" x="4795838" y="3638550"/>
          <p14:tracePt t="56546" x="4876800" y="3565525"/>
          <p14:tracePt t="56554" x="4995863" y="3492500"/>
          <p14:tracePt t="56562" x="5086350" y="3419475"/>
          <p14:tracePt t="56570" x="5151438" y="3382963"/>
          <p14:tracePt t="56578" x="5195888" y="3346450"/>
          <p14:tracePt t="56586" x="5224463" y="3319463"/>
          <p14:tracePt t="56594" x="5241925" y="3309938"/>
          <p14:tracePt t="56602" x="5260975" y="3302000"/>
          <p14:tracePt t="56612" x="5278438" y="3292475"/>
          <p14:tracePt t="56624" x="5305425" y="3265488"/>
          <p14:tracePt t="56626" x="5324475" y="3246438"/>
          <p14:tracePt t="56636" x="5341938" y="3236913"/>
          <p14:tracePt t="56642" x="5360988" y="3209925"/>
          <p14:tracePt t="56652" x="5378450" y="3192463"/>
          <p14:tracePt t="56658" x="5414963" y="3155950"/>
          <p14:tracePt t="56667" x="5441950" y="3146425"/>
          <p14:tracePt t="56675" x="5470525" y="3119438"/>
          <p14:tracePt t="56683" x="5507038" y="3082925"/>
          <p14:tracePt t="56691" x="5524500" y="3082925"/>
          <p14:tracePt t="56699" x="5551488" y="3054350"/>
          <p14:tracePt t="56706" x="5561013" y="3036888"/>
          <p14:tracePt t="56714" x="5580063" y="3000375"/>
          <p14:tracePt t="56722" x="5607050" y="2982913"/>
          <p14:tracePt t="56731" x="5616575" y="2963863"/>
          <p14:tracePt t="56739" x="5634038" y="2946400"/>
          <p14:tracePt t="56747" x="5643563" y="2909888"/>
          <p14:tracePt t="56755" x="5653088" y="2873375"/>
          <p14:tracePt t="56763" x="5661025" y="2844800"/>
          <p14:tracePt t="56771" x="5680075" y="2817813"/>
          <p14:tracePt t="56779" x="5688013" y="2800350"/>
          <p14:tracePt t="56787" x="5697538" y="2763838"/>
          <p14:tracePt t="56795" x="5707063" y="2754313"/>
          <p14:tracePt t="56804" x="5724525" y="2727325"/>
          <p14:tracePt t="56826" x="5734050" y="2708275"/>
          <p14:tracePt t="56972" x="5734050" y="2690813"/>
          <p14:tracePt t="56980" x="5753100" y="2654300"/>
          <p14:tracePt t="56988" x="5780088" y="2635250"/>
          <p14:tracePt t="56996" x="5789613" y="2617788"/>
          <p14:tracePt t="57004" x="5797550" y="2589213"/>
          <p14:tracePt t="57011" x="5807075" y="2581275"/>
          <p14:tracePt t="57022" x="5807075" y="2554288"/>
          <p14:tracePt t="57026" x="5834063" y="2535238"/>
          <p14:tracePt t="57043" x="5834063" y="2525713"/>
          <p14:tracePt t="57052" x="5834063" y="2517775"/>
          <p14:tracePt t="57276" x="5843588" y="2508250"/>
          <p14:tracePt t="57371" x="5853113" y="2481263"/>
          <p14:tracePt t="57379" x="5889625" y="2444750"/>
          <p14:tracePt t="57386" x="5899150" y="2435225"/>
          <p14:tracePt t="57394" x="5907088" y="2425700"/>
          <p14:tracePt t="57402" x="5916613" y="2425700"/>
          <p14:tracePt t="57411" x="5926138" y="2425700"/>
          <p14:tracePt t="57486" x="5935663" y="2416175"/>
          <p14:tracePt t="57492" x="5935663" y="2408238"/>
          <p14:tracePt t="57502" x="5935663" y="2398713"/>
          <p14:tracePt t="57516" x="5935663" y="2389188"/>
          <p14:tracePt t="57525" x="5943600" y="2379663"/>
          <p14:tracePt t="57971" x="5953125" y="2379663"/>
          <p14:tracePt t="57979" x="5962650" y="2379663"/>
          <p14:tracePt t="57987" x="5972175" y="2371725"/>
          <p14:tracePt t="57995" x="5999163" y="2352675"/>
          <p14:tracePt t="58626" x="5999163" y="2343150"/>
          <p14:tracePt t="59205" x="6026150" y="2343150"/>
          <p14:tracePt t="59210" x="6043613" y="2325688"/>
          <p14:tracePt t="59218" x="6053138" y="2325688"/>
          <p14:tracePt t="59692" x="6043613" y="2316163"/>
          <p14:tracePt t="59700" x="5972175" y="2343150"/>
          <p14:tracePt t="59708" x="5899150" y="2379663"/>
          <p14:tracePt t="59716" x="5789613" y="2452688"/>
          <p14:tracePt t="59726" x="5661025" y="2517775"/>
          <p14:tracePt t="59732" x="5524500" y="2617788"/>
          <p14:tracePt t="59739" x="5351463" y="2717800"/>
          <p14:tracePt t="59746" x="5168900" y="2808288"/>
          <p14:tracePt t="59754" x="4941888" y="2982913"/>
          <p14:tracePt t="59762" x="4649788" y="3173413"/>
          <p14:tracePt t="59770" x="4430713" y="3302000"/>
          <p14:tracePt t="59778" x="4194175" y="3475038"/>
          <p14:tracePt t="59786" x="4002088" y="3638550"/>
          <p14:tracePt t="59794" x="3838575" y="3767138"/>
          <p14:tracePt t="59802" x="3719513" y="3884613"/>
          <p14:tracePt t="59810" x="3646488" y="3957638"/>
          <p14:tracePt t="59820" x="3573463" y="4067175"/>
          <p14:tracePt t="59826" x="3509963" y="4140200"/>
          <p14:tracePt t="59834" x="3473450" y="4203700"/>
          <p14:tracePt t="59843" x="3446463" y="4222750"/>
          <p14:tracePt t="59855" x="3419475" y="4268788"/>
          <p14:tracePt t="59858" x="3409950" y="4295775"/>
          <p14:tracePt t="59869" x="3373438" y="4340225"/>
          <p14:tracePt t="59874" x="3336925" y="4386263"/>
          <p14:tracePt t="59884" x="3300413" y="4441825"/>
          <p14:tracePt t="59903" x="3244850" y="4532313"/>
          <p14:tracePt t="59906" x="3227388" y="4551363"/>
          <p14:tracePt t="59914" x="3200400" y="4568825"/>
          <p14:tracePt t="59922" x="3181350" y="4587875"/>
          <p14:tracePt t="59931" x="3163888" y="4595813"/>
          <p14:tracePt t="59938" x="3154363" y="4605338"/>
          <p14:tracePt t="59948" x="3154363" y="4614863"/>
          <p14:tracePt t="60060" x="3136900" y="4632325"/>
          <p14:tracePt t="60071" x="3117850" y="4651375"/>
          <p14:tracePt t="60077" x="3071813" y="4687888"/>
          <p14:tracePt t="60084" x="3044825" y="4705350"/>
          <p14:tracePt t="60092" x="3027363" y="4724400"/>
          <p14:tracePt t="60103" x="2981325" y="4768850"/>
          <p14:tracePt t="60107" x="2971800" y="4787900"/>
          <p14:tracePt t="60116" x="2954338" y="4805363"/>
          <p14:tracePt t="60124" x="2944813" y="4814888"/>
          <p14:tracePt t="60196" x="2962275" y="4797425"/>
          <p14:tracePt t="60204" x="3035300" y="4714875"/>
          <p14:tracePt t="60212" x="3044825" y="4641850"/>
          <p14:tracePt t="60224" x="3071813" y="4541838"/>
          <p14:tracePt t="60229" x="3071813" y="4449763"/>
          <p14:tracePt t="60241" x="3090863" y="4359275"/>
          <p14:tracePt t="60242" x="3100388" y="4222750"/>
          <p14:tracePt t="60253" x="3100388" y="4113213"/>
          <p14:tracePt t="60258" x="3100388" y="3984625"/>
          <p14:tracePt t="60268" x="3100388" y="3894138"/>
          <p14:tracePt t="60274" x="3100388" y="3821113"/>
          <p14:tracePt t="60285" x="3071813" y="3730625"/>
          <p14:tracePt t="60290" x="2998788" y="3611563"/>
          <p14:tracePt t="60299" x="2935288" y="3455988"/>
          <p14:tracePt t="60306" x="2889250" y="3338513"/>
          <p14:tracePt t="60314" x="2817813" y="3209925"/>
          <p14:tracePt t="60323" x="2781300" y="3109913"/>
          <p14:tracePt t="60331" x="2762250" y="3000375"/>
          <p14:tracePt t="60338" x="2752725" y="2890838"/>
          <p14:tracePt t="60348" x="2752725" y="2790825"/>
          <p14:tracePt t="60357" x="2752725" y="2717800"/>
          <p14:tracePt t="60364" x="2752725" y="2662238"/>
          <p14:tracePt t="60371" x="2752725" y="2608263"/>
          <p14:tracePt t="60380" x="2752725" y="2562225"/>
          <p14:tracePt t="60387" x="2752725" y="2554288"/>
          <p14:tracePt t="60396" x="2752725" y="2517775"/>
          <p14:tracePt t="60405" x="2752725" y="2508250"/>
          <p14:tracePt t="60412" x="2752725" y="2498725"/>
          <p14:tracePt t="60423" x="2752725" y="2481263"/>
          <p14:tracePt t="60441" x="2752725" y="2471738"/>
          <p14:tracePt t="60442" x="2752725" y="2462213"/>
          <p14:tracePt t="60588" x="2752725" y="2452688"/>
          <p14:tracePt t="60604" x="2752725" y="2435225"/>
          <p14:tracePt t="60716" x="2789238" y="2452688"/>
          <p14:tracePt t="60725" x="2871788" y="2571750"/>
          <p14:tracePt t="60732" x="3008313" y="2671763"/>
          <p14:tracePt t="60742" x="3136900" y="2781300"/>
          <p14:tracePt t="60748" x="3309938" y="2890838"/>
          <p14:tracePt t="60755" x="3609975" y="3082925"/>
          <p14:tracePt t="60763" x="3902075" y="3273425"/>
          <p14:tracePt t="60772" x="4194175" y="3438525"/>
          <p14:tracePt t="60778" x="4484688" y="3602038"/>
          <p14:tracePt t="60786" x="4886325" y="3840163"/>
          <p14:tracePt t="60794" x="5132388" y="3976688"/>
          <p14:tracePt t="60802" x="5397500" y="4159250"/>
          <p14:tracePt t="60810" x="5624513" y="4332288"/>
          <p14:tracePt t="60820" x="5797550" y="4486275"/>
          <p14:tracePt t="60826" x="5962650" y="4632325"/>
          <p14:tracePt t="60838" x="6089650" y="4768850"/>
          <p14:tracePt t="60842" x="6172200" y="4887913"/>
          <p14:tracePt t="60851" x="6262688" y="5006975"/>
          <p14:tracePt t="60858" x="6335713" y="5097463"/>
          <p14:tracePt t="60868" x="6391275" y="5226050"/>
          <p14:tracePt t="60874" x="6445250" y="5289550"/>
          <p14:tracePt t="60884" x="6481763" y="5343525"/>
          <p14:tracePt t="60907" x="6537325" y="5462588"/>
          <p14:tracePt t="60916" x="6537325" y="5472113"/>
          <p14:tracePt t="60925" x="6545263" y="5489575"/>
          <p14:tracePt t="61196" x="6554788" y="5481638"/>
          <p14:tracePt t="61203" x="6537325" y="5416550"/>
          <p14:tracePt t="61212" x="6491288" y="5353050"/>
          <p14:tracePt t="61220" x="6464300" y="5289550"/>
          <p14:tracePt t="61228" x="6408738" y="5197475"/>
          <p14:tracePt t="61237" x="6354763" y="5126038"/>
          <p14:tracePt t="61242" x="6281738" y="5024438"/>
          <p14:tracePt t="61257" x="6199188" y="4924425"/>
          <p14:tracePt t="61258" x="6126163" y="4870450"/>
          <p14:tracePt t="61268" x="6080125" y="4833938"/>
          <p14:tracePt t="61274" x="6035675" y="4805363"/>
          <p14:tracePt t="61282" x="6007100" y="4778375"/>
          <p14:tracePt t="61290" x="5980113" y="4751388"/>
          <p14:tracePt t="61298" x="5972175" y="4741863"/>
          <p14:tracePt t="61307" x="5972175" y="4724400"/>
          <p14:tracePt t="61316" x="5972175" y="4714875"/>
          <p14:tracePt t="61332" x="5972175" y="4705350"/>
          <p14:tracePt t="61346" x="5972175" y="4678363"/>
          <p14:tracePt t="61354" x="5999163" y="4660900"/>
          <p14:tracePt t="61363" x="6016625" y="4651375"/>
          <p14:tracePt t="61371" x="6035675" y="4632325"/>
          <p14:tracePt t="61379" x="6053138" y="4605338"/>
          <p14:tracePt t="61386" x="6053138" y="4587875"/>
          <p14:tracePt t="61395" x="6072188" y="4568825"/>
          <p14:tracePt t="61403" x="6072188" y="4559300"/>
          <p14:tracePt t="61411" x="6072188" y="4551363"/>
          <p14:tracePt t="61419" x="6072188" y="4541838"/>
          <p14:tracePt t="61427" x="6062663" y="4514850"/>
          <p14:tracePt t="61435" x="6035675" y="4505325"/>
          <p14:tracePt t="61442" x="6016625" y="4486275"/>
          <p14:tracePt t="61451" x="5999163" y="4478338"/>
          <p14:tracePt t="61458" x="5989638" y="4468813"/>
          <p14:tracePt t="61467" x="5962650" y="4441825"/>
          <p14:tracePt t="61474" x="5953125" y="4441825"/>
          <p14:tracePt t="61482" x="5935663" y="4432300"/>
          <p14:tracePt t="61748" x="5935663" y="4422775"/>
          <p14:tracePt t="61757" x="5953125" y="4405313"/>
          <p14:tracePt t="61763" x="6026150" y="4376738"/>
          <p14:tracePt t="61770" x="6135688" y="4376738"/>
          <p14:tracePt t="61778" x="6262688" y="4368800"/>
          <p14:tracePt t="61786" x="6408738" y="4332288"/>
          <p14:tracePt t="61796" x="6573838" y="4303713"/>
          <p14:tracePt t="61803" x="6737350" y="4295775"/>
          <p14:tracePt t="61812" x="6946900" y="4259263"/>
          <p14:tracePt t="61820" x="7129463" y="4240213"/>
          <p14:tracePt t="61828" x="7348538" y="4240213"/>
          <p14:tracePt t="61836" x="7575550" y="4240213"/>
          <p14:tracePt t="61842" x="7777163" y="4240213"/>
          <p14:tracePt t="61855" x="7958138" y="4240213"/>
          <p14:tracePt t="61859" x="8132763" y="4240213"/>
          <p14:tracePt t="61872" x="8332788" y="4232275"/>
          <p14:tracePt t="61875" x="8432800" y="4186238"/>
          <p14:tracePt t="61886" x="8542338" y="4176713"/>
          <p14:tracePt t="61904" x="8815388" y="4159250"/>
          <p14:tracePt t="61908" x="8924925" y="4159250"/>
          <p14:tracePt t="61916" x="9043988" y="4159250"/>
          <p14:tracePt t="61925" x="9117013" y="4159250"/>
          <p14:tracePt t="64601" x="8997950" y="2881313"/>
          <p14:tracePt t="64603" x="8915400" y="2827338"/>
          <p14:tracePt t="64611" x="8878888" y="2808288"/>
          <p14:tracePt t="64619" x="8824913" y="2771775"/>
          <p14:tracePt t="64628" x="8815388" y="2763838"/>
          <p14:tracePt t="64643" x="8807450" y="2754313"/>
          <p14:tracePt t="64654" x="8797925" y="2754313"/>
          <p14:tracePt t="64662" x="8778875" y="2754313"/>
          <p14:tracePt t="64670" x="8751888" y="2754313"/>
          <p14:tracePt t="64675" x="8724900" y="2754313"/>
          <p14:tracePt t="64686" x="8651875" y="2754313"/>
          <p14:tracePt t="64691" x="8559800" y="2754313"/>
          <p14:tracePt t="64700" x="8451850" y="2754313"/>
          <p14:tracePt t="64707" x="8342313" y="2754313"/>
          <p14:tracePt t="64715" x="8196263" y="2754313"/>
          <p14:tracePt t="64724" x="8050213" y="2744788"/>
          <p14:tracePt t="64732" x="7921625" y="2698750"/>
          <p14:tracePt t="64740" x="7777163" y="2681288"/>
          <p14:tracePt t="64748" x="7658100" y="2644775"/>
          <p14:tracePt t="64757" x="7558088" y="2617788"/>
          <p14:tracePt t="64763" x="7448550" y="2598738"/>
          <p14:tracePt t="64771" x="7366000" y="2562225"/>
          <p14:tracePt t="64779" x="7275513" y="2517775"/>
          <p14:tracePt t="64787" x="7175500" y="2481263"/>
          <p14:tracePt t="64795" x="7056438" y="2435225"/>
          <p14:tracePt t="64804" x="6946900" y="2416175"/>
          <p14:tracePt t="64811" x="6837363" y="2408238"/>
          <p14:tracePt t="64818" x="6710363" y="2389188"/>
          <p14:tracePt t="64828" x="6573838" y="2362200"/>
          <p14:tracePt t="64836" x="6445250" y="2343150"/>
          <p14:tracePt t="64846" x="6354763" y="2335213"/>
          <p14:tracePt t="64853" x="6254750" y="2316163"/>
          <p14:tracePt t="64862" x="6199188" y="2316163"/>
          <p14:tracePt t="64867" x="6135688" y="2298700"/>
          <p14:tracePt t="64888" x="6089650" y="2289175"/>
          <p14:tracePt t="64890" x="6080125" y="2289175"/>
          <p14:tracePt t="64971" x="6072188" y="2289175"/>
          <p14:tracePt t="64979" x="5980113" y="2289175"/>
          <p14:tracePt t="64987" x="5853113" y="2289175"/>
          <p14:tracePt t="64995" x="5688013" y="2289175"/>
          <p14:tracePt t="65003" x="5543550" y="2289175"/>
          <p14:tracePt t="65011" x="5378450" y="2289175"/>
          <p14:tracePt t="65018" x="5232400" y="2325688"/>
          <p14:tracePt t="65028" x="5068888" y="2335213"/>
          <p14:tracePt t="65034" x="4905375" y="2371725"/>
          <p14:tracePt t="65042" x="4776788" y="2379663"/>
          <p14:tracePt t="65051" x="4622800" y="2444750"/>
          <p14:tracePt t="65059" x="4567238" y="2444750"/>
          <p14:tracePt t="65067" x="4476750" y="2452688"/>
          <p14:tracePt t="65074" x="4440238" y="2452688"/>
          <p14:tracePt t="65083" x="4413250" y="2462213"/>
          <p14:tracePt t="65090" x="4394200" y="2462213"/>
          <p14:tracePt t="65098" x="4367213" y="2471738"/>
          <p14:tracePt t="65106" x="4340225" y="2489200"/>
          <p14:tracePt t="65114" x="4294188" y="2508250"/>
          <p14:tracePt t="65122" x="4230688" y="2517775"/>
          <p14:tracePt t="65130" x="4138613" y="2535238"/>
          <p14:tracePt t="65139" x="4057650" y="2571750"/>
          <p14:tracePt t="65146" x="3984625" y="2589213"/>
          <p14:tracePt t="65155" x="3929063" y="2589213"/>
          <p14:tracePt t="65162" x="3865563" y="2598738"/>
          <p14:tracePt t="65171" x="3838575" y="2598738"/>
          <p14:tracePt t="65178" x="3819525" y="2598738"/>
          <p14:tracePt t="65187" x="3810000" y="2598738"/>
          <p14:tracePt t="65300" x="3783013" y="2598738"/>
          <p14:tracePt t="65310" x="3729038" y="2598738"/>
          <p14:tracePt t="65316" x="3656013" y="2598738"/>
          <p14:tracePt t="65324" x="3582988" y="2598738"/>
          <p14:tracePt t="65336" x="3490913" y="2598738"/>
          <p14:tracePt t="65339" x="3419475" y="2598738"/>
          <p14:tracePt t="65349" x="3363913" y="2598738"/>
          <p14:tracePt t="65354" x="3300413" y="2598738"/>
          <p14:tracePt t="65363" x="3227388" y="2589213"/>
          <p14:tracePt t="65370" x="3200400" y="2589213"/>
          <p14:tracePt t="65378" x="3171825" y="2589213"/>
          <p14:tracePt t="65386" x="3108325" y="2571750"/>
          <p14:tracePt t="65395" x="3090863" y="2571750"/>
          <p14:tracePt t="65402" x="3081338" y="2571750"/>
          <p14:tracePt t="65411" x="3071813" y="2562225"/>
          <p14:tracePt t="65427" x="3035300" y="2554288"/>
          <p14:tracePt t="65444" x="3035300" y="2535238"/>
          <p14:tracePt t="65451" x="3035300" y="2525713"/>
          <p14:tracePt t="65458" x="3035300" y="2508250"/>
          <p14:tracePt t="65468" x="3035300" y="2489200"/>
          <p14:tracePt t="65484" x="3035300" y="2481263"/>
          <p14:tracePt t="65491" x="3035300" y="2452688"/>
          <p14:tracePt t="65535" x="3035300" y="2444750"/>
          <p14:tracePt t="65541" x="3035300" y="2435225"/>
          <p14:tracePt t="65555" x="3044825" y="2425700"/>
          <p14:tracePt t="65567" x="3044825" y="2398713"/>
          <p14:tracePt t="65572" x="3054350" y="2379663"/>
          <p14:tracePt t="65581" x="3054350" y="2362200"/>
          <p14:tracePt t="65588" x="3071813" y="2343150"/>
          <p14:tracePt t="65603" x="3081338" y="2335213"/>
          <p14:tracePt t="65619" x="3081338" y="2325688"/>
          <p14:tracePt t="65628" x="3090863" y="2316163"/>
          <p14:tracePt t="65644" x="3090863" y="2306638"/>
          <p14:tracePt t="65756" x="3063875" y="2298700"/>
          <p14:tracePt t="65768" x="3008313" y="2298700"/>
          <p14:tracePt t="65774" x="2944813" y="2298700"/>
          <p14:tracePt t="65781" x="2889250" y="2298700"/>
          <p14:tracePt t="65787" x="2817813" y="2316163"/>
          <p14:tracePt t="65795" x="2771775" y="2316163"/>
          <p14:tracePt t="65802" x="2744788" y="2316163"/>
          <p14:tracePt t="65811" x="2735263" y="2316163"/>
          <p14:tracePt t="65900" x="2744788" y="2316163"/>
          <p14:tracePt t="65908" x="2752725" y="2316163"/>
          <p14:tracePt t="66013" x="2771775" y="2306638"/>
          <p14:tracePt t="66018" x="2808288" y="2270125"/>
          <p14:tracePt t="66026" x="2825750" y="2270125"/>
          <p14:tracePt t="66035" x="2844800" y="2252663"/>
          <p14:tracePt t="66042" x="2852738" y="2252663"/>
          <p14:tracePt t="66051" x="2871788" y="2225675"/>
          <p14:tracePt t="66058" x="2881313" y="2216150"/>
          <p14:tracePt t="66067" x="2881313" y="2197100"/>
          <p14:tracePt t="66074" x="2898775" y="2179638"/>
          <p14:tracePt t="66083" x="2917825" y="2160588"/>
          <p14:tracePt t="66091" x="2925763" y="2143125"/>
          <p14:tracePt t="66099" x="2944813" y="2116138"/>
          <p14:tracePt t="66107" x="2971800" y="2097088"/>
          <p14:tracePt t="66115" x="2990850" y="2079625"/>
          <p14:tracePt t="66123" x="3008313" y="2070100"/>
          <p14:tracePt t="66131" x="3054350" y="2060575"/>
          <p14:tracePt t="66139" x="3071813" y="2043113"/>
          <p14:tracePt t="66316" x="3063875" y="2043113"/>
          <p14:tracePt t="66324" x="3044825" y="2089150"/>
          <p14:tracePt t="66335" x="3044825" y="2143125"/>
          <p14:tracePt t="66340" x="3027363" y="2160588"/>
          <p14:tracePt t="66354" x="3027363" y="2189163"/>
          <p14:tracePt t="66355" x="3027363" y="2206625"/>
          <p14:tracePt t="66365" x="3027363" y="2233613"/>
          <p14:tracePt t="66370" x="3027363" y="2243138"/>
          <p14:tracePt t="66379" x="3027363" y="2270125"/>
          <p14:tracePt t="66386" x="3027363" y="2279650"/>
          <p14:tracePt t="66516" x="3027363" y="2289175"/>
          <p14:tracePt t="66535" x="3071813" y="2289175"/>
          <p14:tracePt t="66540" x="3208338" y="2206625"/>
          <p14:tracePt t="66553" x="3317875" y="2152650"/>
          <p14:tracePt t="66554" x="3419475" y="2097088"/>
          <p14:tracePt t="66564" x="3519488" y="2043113"/>
          <p14:tracePt t="66570" x="3636963" y="1979613"/>
          <p14:tracePt t="66579" x="3709988" y="1951038"/>
          <p14:tracePt t="66586" x="3792538" y="1914525"/>
          <p14:tracePt t="66594" x="3838575" y="1906588"/>
          <p14:tracePt t="66602" x="3865563" y="1897063"/>
          <p14:tracePt t="66611" x="3883025" y="1870075"/>
          <p14:tracePt t="66627" x="3892550" y="1870075"/>
          <p14:tracePt t="66788" x="3892550" y="1897063"/>
          <p14:tracePt t="66796" x="3892550" y="1933575"/>
          <p14:tracePt t="66804" x="3892550" y="1970088"/>
          <p14:tracePt t="66812" x="3902075" y="1987550"/>
          <p14:tracePt t="66820" x="3902075" y="2016125"/>
          <p14:tracePt t="66828" x="3911600" y="2060575"/>
          <p14:tracePt t="66837" x="3919538" y="2070100"/>
          <p14:tracePt t="66844" x="3919538" y="2097088"/>
          <p14:tracePt t="66853" x="3929063" y="2106613"/>
          <p14:tracePt t="66870" x="3929063" y="2116138"/>
          <p14:tracePt t="66876" x="3929063" y="2125663"/>
          <p14:tracePt t="66886" x="3929063" y="2133600"/>
          <p14:tracePt t="66905" x="3929063" y="2143125"/>
          <p14:tracePt t="66996" x="3938588" y="2152650"/>
          <p14:tracePt t="67028" x="3965575" y="2152650"/>
          <p14:tracePt t="67035" x="4038600" y="2125663"/>
          <p14:tracePt t="67044" x="4121150" y="2033588"/>
          <p14:tracePt t="67054" x="4221163" y="1997075"/>
          <p14:tracePt t="67059" x="4303713" y="1970088"/>
          <p14:tracePt t="67068" x="4357688" y="1943100"/>
          <p14:tracePt t="67075" x="4421188" y="1914525"/>
          <p14:tracePt t="67085" x="4494213" y="1906588"/>
          <p14:tracePt t="67091" x="4540250" y="1887538"/>
          <p14:tracePt t="67099" x="4603750" y="1887538"/>
          <p14:tracePt t="67107" x="4622800" y="1887538"/>
          <p14:tracePt t="67117" x="4649788" y="1887538"/>
          <p14:tracePt t="67122" x="4659313" y="1887538"/>
          <p14:tracePt t="67147" x="4676775" y="1897063"/>
          <p14:tracePt t="67162" x="4676775" y="1906588"/>
          <p14:tracePt t="67171" x="4676775" y="1914525"/>
          <p14:tracePt t="67179" x="4676775" y="1924050"/>
          <p14:tracePt t="67203" x="4676775" y="1933575"/>
          <p14:tracePt t="67292" x="4676775" y="1951038"/>
          <p14:tracePt t="67308" x="4676775" y="1960563"/>
          <p14:tracePt t="67316" x="4676775" y="1970088"/>
          <p14:tracePt t="67324" x="4686300" y="2016125"/>
          <p14:tracePt t="67331" x="4695825" y="2024063"/>
          <p14:tracePt t="67338" x="4695825" y="2033588"/>
          <p14:tracePt t="67346" x="4713288" y="2043113"/>
          <p14:tracePt t="67354" x="4730750" y="2060575"/>
          <p14:tracePt t="67362" x="4740275" y="2060575"/>
          <p14:tracePt t="67370" x="4759325" y="2070100"/>
          <p14:tracePt t="67379" x="4776788" y="2070100"/>
          <p14:tracePt t="67387" x="4786313" y="2079625"/>
          <p14:tracePt t="67395" x="4803775" y="2097088"/>
          <p14:tracePt t="67402" x="4813300" y="2097088"/>
          <p14:tracePt t="67411" x="4822825" y="2097088"/>
          <p14:tracePt t="67418" x="4849813" y="2116138"/>
          <p14:tracePt t="67428" x="4868863" y="2125663"/>
          <p14:tracePt t="67438" x="4895850" y="2143125"/>
          <p14:tracePt t="67444" x="4913313" y="2152650"/>
          <p14:tracePt t="67454" x="4922838" y="2152650"/>
          <p14:tracePt t="67460" x="4949825" y="2170113"/>
          <p14:tracePt t="67470" x="4959350" y="2170113"/>
          <p14:tracePt t="67475" x="4978400" y="2189163"/>
          <p14:tracePt t="67492" x="4986338" y="2197100"/>
          <p14:tracePt t="67540" x="4995863" y="2197100"/>
          <p14:tracePt t="67552" x="5005388" y="2206625"/>
          <p14:tracePt t="67715" x="5032375" y="2206625"/>
          <p14:tracePt t="67724" x="5078413" y="2179638"/>
          <p14:tracePt t="67734" x="5168900" y="2160588"/>
          <p14:tracePt t="67739" x="5251450" y="2152650"/>
          <p14:tracePt t="67746" x="5324475" y="2125663"/>
          <p14:tracePt t="67754" x="5414963" y="2125663"/>
          <p14:tracePt t="67765" x="5507038" y="2125663"/>
          <p14:tracePt t="67770" x="5570538" y="2116138"/>
          <p14:tracePt t="67778" x="5643563" y="2116138"/>
          <p14:tracePt t="67786" x="5734050" y="2116138"/>
          <p14:tracePt t="67795" x="5807075" y="2116138"/>
          <p14:tracePt t="67802" x="5853113" y="2116138"/>
          <p14:tracePt t="67810" x="5880100" y="2116138"/>
          <p14:tracePt t="67818" x="5907088" y="2116138"/>
          <p14:tracePt t="67826" x="5926138" y="2116138"/>
          <p14:tracePt t="67834" x="5943600" y="2116138"/>
          <p14:tracePt t="67842" x="5953125" y="2116138"/>
          <p14:tracePt t="67858" x="5962650" y="2125663"/>
          <p14:tracePt t="67875" x="5980113" y="2152650"/>
          <p14:tracePt t="67886" x="5989638" y="2189163"/>
          <p14:tracePt t="67890" x="6035675" y="2233613"/>
          <p14:tracePt t="67899" x="6080125" y="2279650"/>
          <p14:tracePt t="67906" x="6153150" y="2335213"/>
          <p14:tracePt t="67914" x="6226175" y="2371725"/>
          <p14:tracePt t="67922" x="6308725" y="2398713"/>
          <p14:tracePt t="67930" x="6372225" y="2425700"/>
          <p14:tracePt t="67938" x="6445250" y="2435225"/>
          <p14:tracePt t="67946" x="6527800" y="2462213"/>
          <p14:tracePt t="67954" x="6573838" y="2471738"/>
          <p14:tracePt t="67963" x="6610350" y="2489200"/>
          <p14:tracePt t="67971" x="6627813" y="2498725"/>
          <p14:tracePt t="67981" x="6645275" y="2498725"/>
          <p14:tracePt t="67986" x="6664325" y="2517775"/>
          <p14:tracePt t="68108" x="6673850" y="2525713"/>
          <p14:tracePt t="68134" x="6681788" y="2525713"/>
          <p14:tracePt t="68147" x="6700838" y="2525713"/>
          <p14:tracePt t="68154" x="6710363" y="2525713"/>
          <p14:tracePt t="68170" x="6710363" y="2535238"/>
          <p14:tracePt t="68180" x="6710363" y="2571750"/>
          <p14:tracePt t="68186" x="6710363" y="2617788"/>
          <p14:tracePt t="68195" x="6700838" y="2654300"/>
          <p14:tracePt t="68202" x="6691313" y="2698750"/>
          <p14:tracePt t="68211" x="6645275" y="2763838"/>
          <p14:tracePt t="68218" x="6637338" y="2781300"/>
          <p14:tracePt t="68227" x="6618288" y="2808288"/>
          <p14:tracePt t="68235" x="6600825" y="2836863"/>
          <p14:tracePt t="68242" x="6591300" y="2836863"/>
          <p14:tracePt t="68250" x="6591300" y="2844800"/>
          <p14:tracePt t="68367" x="6581775" y="2854325"/>
          <p14:tracePt t="68373" x="6554788" y="2873375"/>
          <p14:tracePt t="68382" x="6500813" y="2881313"/>
          <p14:tracePt t="68390" x="6435725" y="2900363"/>
          <p14:tracePt t="68399" x="6372225" y="2917825"/>
          <p14:tracePt t="68403" x="6318250" y="2946400"/>
          <p14:tracePt t="68411" x="6308725" y="2946400"/>
          <p14:tracePt t="68566" x="6281738" y="2973388"/>
          <p14:tracePt t="68573" x="6281738" y="3027363"/>
          <p14:tracePt t="68584" x="6281738" y="3119438"/>
          <p14:tracePt t="68589" x="6281738" y="3209925"/>
          <p14:tracePt t="68595" x="6281738" y="3273425"/>
          <p14:tracePt t="68603" x="6308725" y="3355975"/>
          <p14:tracePt t="68613" x="6335713" y="3411538"/>
          <p14:tracePt t="68620" x="6335713" y="3455988"/>
          <p14:tracePt t="68627" x="6345238" y="3475038"/>
          <p14:tracePt t="68635" x="6354763" y="3502025"/>
          <p14:tracePt t="68652" x="6354763" y="3511550"/>
          <p14:tracePt t="68724" x="6354763" y="3529013"/>
          <p14:tracePt t="68735" x="6354763" y="3556000"/>
          <p14:tracePt t="68741" x="6335713" y="3584575"/>
          <p14:tracePt t="68751" x="6308725" y="3621088"/>
          <p14:tracePt t="68756" x="6291263" y="3629025"/>
          <p14:tracePt t="68764" x="6262688" y="3648075"/>
          <p14:tracePt t="68770" x="6235700" y="3665538"/>
          <p14:tracePt t="68780" x="6218238" y="3675063"/>
          <p14:tracePt t="68787" x="6218238" y="3684588"/>
          <p14:tracePt t="69043" x="6218238" y="3711575"/>
          <p14:tracePt t="69051" x="6218238" y="3738563"/>
          <p14:tracePt t="69059" x="6218238" y="3767138"/>
          <p14:tracePt t="69067" x="6218238" y="3811588"/>
          <p14:tracePt t="69075" x="6218238" y="3867150"/>
          <p14:tracePt t="69084" x="6218238" y="3903663"/>
          <p14:tracePt t="69090" x="6218238" y="3957638"/>
          <p14:tracePt t="69100" x="6189663" y="3984625"/>
          <p14:tracePt t="69106" x="6189663" y="4013200"/>
          <p14:tracePt t="69115" x="6181725" y="4040188"/>
          <p14:tracePt t="69122" x="6181725" y="4049713"/>
          <p14:tracePt t="69139" x="6181725" y="4057650"/>
          <p14:tracePt t="69244" x="6181725" y="4067175"/>
          <p14:tracePt t="69252" x="6172200" y="4076700"/>
          <p14:tracePt t="69260" x="6153150" y="4103688"/>
          <p14:tracePt t="69271" x="6145213" y="4103688"/>
          <p14:tracePt t="69276" x="6145213" y="4113213"/>
          <p14:tracePt t="69284" x="6135688" y="4122738"/>
          <p14:tracePt t="69420" x="6126163" y="4140200"/>
          <p14:tracePt t="69428" x="6145213" y="4186238"/>
          <p14:tracePt t="69437" x="6145213" y="4259263"/>
          <p14:tracePt t="69443" x="6172200" y="4322763"/>
          <p14:tracePt t="69452" x="6172200" y="4376738"/>
          <p14:tracePt t="69459" x="6189663" y="4459288"/>
          <p14:tracePt t="69469" x="6226175" y="4532313"/>
          <p14:tracePt t="69475" x="6226175" y="4641850"/>
          <p14:tracePt t="69485" x="6226175" y="4724400"/>
          <p14:tracePt t="69491" x="6226175" y="4778375"/>
          <p14:tracePt t="69499" x="6226175" y="4851400"/>
          <p14:tracePt t="69507" x="6226175" y="4887913"/>
          <p14:tracePt t="69515" x="6218238" y="4933950"/>
          <p14:tracePt t="69523" x="6189663" y="4979988"/>
          <p14:tracePt t="69532" x="6172200" y="5006975"/>
          <p14:tracePt t="69539" x="6153150" y="5043488"/>
          <p14:tracePt t="69547" x="6145213" y="5053013"/>
          <p14:tracePt t="69555" x="6126163" y="5070475"/>
          <p14:tracePt t="69566" x="6116638" y="5089525"/>
          <p14:tracePt t="69571" x="6108700" y="5106988"/>
          <p14:tracePt t="69581" x="6072188" y="5126038"/>
          <p14:tracePt t="69587" x="6062663" y="5143500"/>
          <p14:tracePt t="69598" x="6043613" y="5153025"/>
          <p14:tracePt t="69605" x="6035675" y="5160963"/>
          <p14:tracePt t="69898" x="6062663" y="5160963"/>
          <p14:tracePt t="69914" x="6080125" y="5143500"/>
          <p14:tracePt t="70235" x="6080125" y="5126038"/>
          <p14:tracePt t="70242" x="6135688" y="5080000"/>
          <p14:tracePt t="70251" x="6181725" y="5060950"/>
          <p14:tracePt t="70258" x="6245225" y="5024438"/>
          <p14:tracePt t="70267" x="6291263" y="5006975"/>
          <p14:tracePt t="70276" x="6308725" y="5006975"/>
          <p14:tracePt t="70286" x="6318250" y="4997450"/>
          <p14:tracePt t="70404" x="6318250" y="5006975"/>
          <p14:tracePt t="70413" x="6299200" y="5024438"/>
          <p14:tracePt t="70428" x="6291263" y="5033963"/>
          <p14:tracePt t="70437" x="6272213" y="5043488"/>
          <p14:tracePt t="70445" x="6254750" y="5053013"/>
          <p14:tracePt t="70452" x="6245225" y="5053013"/>
          <p14:tracePt t="70459" x="6226175" y="5080000"/>
          <p14:tracePt t="70475" x="6208713" y="5106988"/>
          <p14:tracePt t="70485" x="6199188" y="5106988"/>
          <p14:tracePt t="70501" x="6189663" y="5126038"/>
          <p14:tracePt t="70820" x="6189663" y="5097463"/>
          <p14:tracePt t="70828" x="6189663" y="5053013"/>
          <p14:tracePt t="70836" x="6226175" y="4997450"/>
          <p14:tracePt t="70844" x="6281738" y="4933950"/>
          <p14:tracePt t="70854" x="6308725" y="4887913"/>
          <p14:tracePt t="70860" x="6362700" y="4787900"/>
          <p14:tracePt t="70871" x="6372225" y="4724400"/>
          <p14:tracePt t="70876" x="6381750" y="4687888"/>
          <p14:tracePt t="70883" x="6408738" y="4624388"/>
          <p14:tracePt t="70890" x="6418263" y="4559300"/>
          <p14:tracePt t="70903" x="6418263" y="4541838"/>
          <p14:tracePt t="70907" x="6418263" y="4505325"/>
          <p14:tracePt t="70914" x="6418263" y="4459288"/>
          <p14:tracePt t="70924" x="6418263" y="4422775"/>
          <p14:tracePt t="70935" x="6418263" y="4349750"/>
          <p14:tracePt t="70940" x="6418263" y="4295775"/>
          <p14:tracePt t="70951" x="6418263" y="4222750"/>
          <p14:tracePt t="70955" x="6418263" y="4113213"/>
          <p14:tracePt t="70964" x="6418263" y="4040188"/>
          <p14:tracePt t="70971" x="6418263" y="3967163"/>
          <p14:tracePt t="70982" x="6418263" y="3884613"/>
          <p14:tracePt t="70986" x="6418263" y="3794125"/>
          <p14:tracePt t="70995" x="6326188" y="3711575"/>
          <p14:tracePt t="71002" x="6189663" y="3602038"/>
          <p14:tracePt t="71011" x="6080125" y="3529013"/>
          <p14:tracePt t="71018" x="5943600" y="3455988"/>
          <p14:tracePt t="71026" x="5753100" y="3375025"/>
          <p14:tracePt t="71034" x="5551488" y="3309938"/>
          <p14:tracePt t="71043" x="5424488" y="3246438"/>
          <p14:tracePt t="71050" x="5268913" y="3209925"/>
          <p14:tracePt t="71059" x="5141913" y="3127375"/>
          <p14:tracePt t="71067" x="5022850" y="3073400"/>
          <p14:tracePt t="71075" x="4905375" y="3027363"/>
          <p14:tracePt t="71085" x="4795838" y="2990850"/>
          <p14:tracePt t="71092" x="4695825" y="2963863"/>
          <p14:tracePt t="71103" x="4630738" y="2936875"/>
          <p14:tracePt t="71108" x="4549775" y="2890838"/>
          <p14:tracePt t="71121" x="4494213" y="2873375"/>
          <p14:tracePt t="71125" x="4413250" y="2844800"/>
          <p14:tracePt t="71131" x="4348163" y="2808288"/>
          <p14:tracePt t="71139" x="4267200" y="2781300"/>
          <p14:tracePt t="71148" x="4157663" y="2763838"/>
          <p14:tracePt t="71155" x="4084638" y="2754313"/>
          <p14:tracePt t="71165" x="3948113" y="2735263"/>
          <p14:tracePt t="71170" x="3875088" y="2698750"/>
          <p14:tracePt t="71178" x="3792538" y="2671763"/>
          <p14:tracePt t="71187" x="3692525" y="2644775"/>
          <p14:tracePt t="71194" x="3636963" y="2617788"/>
          <p14:tracePt t="71202" x="3592513" y="2608263"/>
          <p14:tracePt t="71210" x="3546475" y="2598738"/>
          <p14:tracePt t="71218" x="3527425" y="2598738"/>
          <p14:tracePt t="71226" x="3500438" y="2589213"/>
          <p14:tracePt t="71243" x="3490913" y="2581275"/>
          <p14:tracePt t="71356" x="3482975" y="2581275"/>
          <p14:tracePt t="71388" x="3473450" y="2581275"/>
          <p14:tracePt t="71401" x="3446463" y="2581275"/>
          <p14:tracePt t="71406" x="3427413" y="2571750"/>
          <p14:tracePt t="71420" x="3409950" y="2571750"/>
          <p14:tracePt t="71427" x="3382963" y="2562225"/>
          <p14:tracePt t="71436" x="3346450" y="2562225"/>
          <p14:tracePt t="71443" x="3327400" y="2554288"/>
          <p14:tracePt t="71451" x="3290888" y="2525713"/>
          <p14:tracePt t="71459" x="3227388" y="2517775"/>
          <p14:tracePt t="71467" x="3171825" y="2508250"/>
          <p14:tracePt t="71474" x="3108325" y="2489200"/>
          <p14:tracePt t="71483" x="3054350" y="2489200"/>
          <p14:tracePt t="71490" x="2990850" y="2471738"/>
          <p14:tracePt t="71498" x="2935288" y="2471738"/>
          <p14:tracePt t="71506" x="2871788" y="2452688"/>
          <p14:tracePt t="71514" x="2844800" y="2444750"/>
          <p14:tracePt t="71522" x="2825750" y="2444750"/>
          <p14:tracePt t="71530" x="2798763" y="2444750"/>
          <p14:tracePt t="71538" x="2781300" y="2435225"/>
          <p14:tracePt t="71555" x="2771775" y="2425700"/>
          <p14:tracePt t="71588" x="2771775" y="2416175"/>
          <p14:tracePt t="71725" x="2771775" y="2408238"/>
          <p14:tracePt t="71733" x="2771775" y="2389188"/>
          <p14:tracePt t="71740" x="2771775" y="2371725"/>
          <p14:tracePt t="71751" x="2781300" y="2362200"/>
          <p14:tracePt t="71757" x="2798763" y="2352675"/>
          <p14:tracePt t="71773" x="2817813" y="2335213"/>
          <p14:tracePt t="71782" x="2825750" y="2325688"/>
          <p14:tracePt t="71788" x="2835275" y="2325688"/>
          <p14:tracePt t="71797" x="2844800" y="2316163"/>
          <p14:tracePt t="71820" x="2844800" y="2306638"/>
          <p14:tracePt t="71828" x="2844800" y="2289175"/>
          <p14:tracePt t="71936" x="2825750" y="2279650"/>
          <p14:tracePt t="71964" x="2817813" y="2279650"/>
          <p14:tracePt t="71972" x="2808288" y="2279650"/>
          <p14:tracePt t="71984" x="2798763" y="2279650"/>
          <p14:tracePt t="71988" x="2789238" y="2279650"/>
          <p14:tracePt t="72227" x="2781300" y="2270125"/>
          <p14:tracePt t="72234" x="2781300" y="2233613"/>
          <p14:tracePt t="72243" x="2862263" y="2179638"/>
          <p14:tracePt t="72250" x="3017838" y="2116138"/>
          <p14:tracePt t="72259" x="3163888" y="2089150"/>
          <p14:tracePt t="72267" x="3373438" y="2043113"/>
          <p14:tracePt t="72275" x="3556000" y="2024063"/>
          <p14:tracePt t="72284" x="3719513" y="2006600"/>
          <p14:tracePt t="72291" x="3919538" y="1997075"/>
          <p14:tracePt t="72298" x="4102100" y="1997075"/>
          <p14:tracePt t="72306" x="4284663" y="1997075"/>
          <p14:tracePt t="72314" x="4394200" y="1997075"/>
          <p14:tracePt t="72322" x="4521200" y="1997075"/>
          <p14:tracePt t="72331" x="4557713" y="1997075"/>
          <p14:tracePt t="72338" x="4603750" y="1997075"/>
          <p14:tracePt t="72346" x="4622800" y="1997075"/>
          <p14:tracePt t="72371" x="4640263" y="2006600"/>
          <p14:tracePt t="72397" x="4649788" y="2006600"/>
          <p14:tracePt t="72402" x="4659313" y="2016125"/>
          <p14:tracePt t="72411" x="4667250" y="2016125"/>
          <p14:tracePt t="72418" x="4730750" y="2043113"/>
          <p14:tracePt t="72426" x="4822825" y="2070100"/>
          <p14:tracePt t="72435" x="4922838" y="2097088"/>
          <p14:tracePt t="72443" x="5014913" y="2106613"/>
          <p14:tracePt t="72451" x="5151438" y="2152650"/>
          <p14:tracePt t="72459" x="5241925" y="2170113"/>
          <p14:tracePt t="72469" x="5360988" y="2206625"/>
          <p14:tracePt t="72476" x="5434013" y="2233613"/>
          <p14:tracePt t="72486" x="5514975" y="2252663"/>
          <p14:tracePt t="72492" x="5561013" y="2289175"/>
          <p14:tracePt t="72499" x="5588000" y="2298700"/>
          <p14:tracePt t="72507" x="5597525" y="2306638"/>
          <p14:tracePt t="73075" x="5514975" y="2343150"/>
          <p14:tracePt t="73084" x="5287963" y="2379663"/>
          <p14:tracePt t="73091" x="5014913" y="2398713"/>
          <p14:tracePt t="73098" x="4749800" y="2398713"/>
          <p14:tracePt t="73106" x="4457700" y="2398713"/>
          <p14:tracePt t="73115" x="4121150" y="2398713"/>
          <p14:tracePt t="73122" x="3783013" y="2398713"/>
          <p14:tracePt t="73130" x="3519488" y="2398713"/>
          <p14:tracePt t="73138" x="3254375" y="2398713"/>
          <p14:tracePt t="73147" x="3071813" y="2398713"/>
          <p14:tracePt t="73155" x="2925763" y="2398713"/>
          <p14:tracePt t="73163" x="2835275" y="2398713"/>
          <p14:tracePt t="73171" x="2781300" y="2398713"/>
          <p14:tracePt t="73179" x="2752725" y="2398713"/>
          <p14:tracePt t="73187" x="2708275" y="2389188"/>
          <p14:tracePt t="73195" x="2671763" y="2389188"/>
          <p14:tracePt t="73203" x="2652713" y="2389188"/>
          <p14:tracePt t="73211" x="2635250" y="2389188"/>
          <p14:tracePt t="73219" x="2616200" y="2389188"/>
          <p14:tracePt t="73227" x="2606675" y="2389188"/>
          <p14:tracePt t="73235" x="2579688" y="2389188"/>
          <p14:tracePt t="73243" x="2543175" y="2389188"/>
          <p14:tracePt t="73251" x="2516188" y="2389188"/>
          <p14:tracePt t="73259" x="2462213" y="2389188"/>
          <p14:tracePt t="73267" x="2406650" y="2389188"/>
          <p14:tracePt t="73275" x="2360613" y="2389188"/>
          <p14:tracePt t="73284" x="2324100" y="2389188"/>
          <p14:tracePt t="73291" x="2279650" y="2379663"/>
          <p14:tracePt t="73299" x="2251075" y="2371725"/>
          <p14:tracePt t="73306" x="2214563" y="2352675"/>
          <p14:tracePt t="73314" x="2179638" y="2335213"/>
          <p14:tracePt t="73323" x="2151063" y="2325688"/>
          <p14:tracePt t="73331" x="2124075" y="2289175"/>
          <p14:tracePt t="73348" x="2114550" y="2279650"/>
          <p14:tracePt t="73355" x="2106613" y="2270125"/>
          <p14:tracePt t="73413" x="2114550" y="2262188"/>
          <p14:tracePt t="73419" x="2124075" y="2252663"/>
          <p14:tracePt t="73428" x="2143125" y="2243138"/>
          <p14:tracePt t="73437" x="2151063" y="2233613"/>
          <p14:tracePt t="73444" x="2170113" y="2225675"/>
          <p14:tracePt t="73453" x="2170113" y="2216150"/>
          <p14:tracePt t="73460" x="2179638" y="2206625"/>
          <p14:tracePt t="73469" x="2187575" y="2206625"/>
          <p14:tracePt t="73498" x="2197100" y="2206625"/>
          <p14:tracePt t="73514" x="2206625" y="2206625"/>
          <p14:tracePt t="73531" x="2224088" y="2206625"/>
          <p14:tracePt t="73538" x="2251075" y="2225675"/>
          <p14:tracePt t="73547" x="2279650" y="2233613"/>
          <p14:tracePt t="73555" x="2324100" y="2243138"/>
          <p14:tracePt t="73564" x="2343150" y="2243138"/>
          <p14:tracePt t="73571" x="2379663" y="2243138"/>
          <p14:tracePt t="73579" x="2389188" y="2252663"/>
          <p14:tracePt t="73587" x="2397125" y="2262188"/>
          <p14:tracePt t="73940" x="2416175" y="2262188"/>
          <p14:tracePt t="73948" x="2470150" y="2262188"/>
          <p14:tracePt t="73956" x="2598738" y="2262188"/>
          <p14:tracePt t="73967" x="2781300" y="2298700"/>
          <p14:tracePt t="73972" x="3044825" y="2371725"/>
          <p14:tracePt t="73980" x="3363913" y="2408238"/>
          <p14:tracePt t="73989" x="3729038" y="2489200"/>
          <p14:tracePt t="73998" x="4102100" y="2598738"/>
          <p14:tracePt t="74002" x="4448175" y="2735263"/>
          <p14:tracePt t="74011" x="4795838" y="2863850"/>
          <p14:tracePt t="74018" x="5041900" y="3000375"/>
          <p14:tracePt t="74026" x="5268913" y="3146425"/>
          <p14:tracePt t="74035" x="5424488" y="3273425"/>
          <p14:tracePt t="74042" x="5580063" y="3382963"/>
          <p14:tracePt t="74051" x="5707063" y="3538538"/>
          <p14:tracePt t="74058" x="5807075" y="3721100"/>
          <p14:tracePt t="74067" x="5880100" y="3867150"/>
          <p14:tracePt t="74074" x="5953125" y="4021138"/>
          <p14:tracePt t="74083" x="6016625" y="4159250"/>
          <p14:tracePt t="74091" x="6080125" y="4322763"/>
          <p14:tracePt t="74098" x="6135688" y="4441825"/>
          <p14:tracePt t="74106" x="6181725" y="4587875"/>
          <p14:tracePt t="74114" x="6291263" y="4768850"/>
          <p14:tracePt t="74123" x="6354763" y="4878388"/>
          <p14:tracePt t="74131" x="6435725" y="4997450"/>
          <p14:tracePt t="74139" x="6508750" y="5089525"/>
          <p14:tracePt t="74147" x="6581775" y="5153025"/>
          <p14:tracePt t="74155" x="6627813" y="5189538"/>
          <p14:tracePt t="74165" x="6637338" y="5197475"/>
          <p14:tracePt t="74251" x="6637338" y="5207000"/>
          <p14:tracePt t="74259" x="6637338" y="5233988"/>
          <p14:tracePt t="74275" x="6654800" y="5253038"/>
          <p14:tracePt t="74380" x="6645275" y="5253038"/>
          <p14:tracePt t="74386" x="6591300" y="5253038"/>
          <p14:tracePt t="74396" x="6508750" y="5253038"/>
          <p14:tracePt t="74402" x="6472238" y="5253038"/>
          <p14:tracePt t="74412" x="6427788" y="5253038"/>
          <p14:tracePt t="74418" x="6391275" y="5253038"/>
          <p14:tracePt t="74427" x="6372225" y="5253038"/>
          <p14:tracePt t="74434" x="6345238" y="5253038"/>
          <p14:tracePt t="74443" x="6335713" y="5253038"/>
          <p14:tracePt t="74451" x="6308725" y="5253038"/>
          <p14:tracePt t="74459" x="6299200" y="5253038"/>
          <p14:tracePt t="74470" x="6291263" y="5253038"/>
          <p14:tracePt t="74566" x="6272213" y="5253038"/>
          <p14:tracePt t="74572" x="6262688" y="5253038"/>
          <p14:tracePt t="74582" x="6254750" y="5253038"/>
          <p14:tracePt t="74588" x="6245225" y="5253038"/>
          <p14:tracePt t="74599" x="6226175" y="5233988"/>
          <p14:tracePt t="74643" x="6218238" y="5226050"/>
          <p14:tracePt t="75252" x="6208713" y="5233988"/>
          <p14:tracePt t="75258" x="6199188" y="5233988"/>
          <p14:tracePt t="75266" x="6189663" y="5243513"/>
          <p14:tracePt t="75283" x="6181725" y="5253038"/>
          <p14:tracePt t="76019" x="6235700" y="5243513"/>
          <p14:tracePt t="76026" x="6318250" y="5216525"/>
          <p14:tracePt t="76034" x="6427788" y="5160963"/>
          <p14:tracePt t="76043" x="6527800" y="5133975"/>
          <p14:tracePt t="76050" x="6627813" y="5089525"/>
          <p14:tracePt t="76059" x="6700838" y="5060950"/>
          <p14:tracePt t="76067" x="6783388" y="5024438"/>
          <p14:tracePt t="76075" x="6856413" y="5024438"/>
          <p14:tracePt t="76084" x="6900863" y="4997450"/>
          <p14:tracePt t="76091" x="6937375" y="4979988"/>
          <p14:tracePt t="76100" x="6956425" y="4960938"/>
          <p14:tracePt t="76106" x="6983413" y="4951413"/>
          <p14:tracePt t="76122" x="6992938" y="4951413"/>
          <p14:tracePt t="76204" x="7000875" y="4943475"/>
          <p14:tracePt t="76215" x="7000875" y="4933950"/>
          <p14:tracePt t="76221" x="7000875" y="4924425"/>
          <p14:tracePt t="76227" x="7010400" y="4914900"/>
          <p14:tracePt t="76236" x="7019925" y="4906963"/>
          <p14:tracePt t="76253" x="7029450" y="4906963"/>
          <p14:tracePt t="76260" x="7037388" y="4897438"/>
          <p14:tracePt t="76269" x="7046913" y="4887913"/>
          <p14:tracePt t="76286" x="7056438" y="4878388"/>
          <p14:tracePt t="76900" x="7056438" y="4860925"/>
          <p14:tracePt t="76908" x="7065963" y="4851400"/>
          <p14:tracePt t="76919" x="7110413" y="4851400"/>
          <p14:tracePt t="76924" x="7219950" y="4824413"/>
          <p14:tracePt t="76931" x="7329488" y="4824413"/>
          <p14:tracePt t="76938" x="7429500" y="4797425"/>
          <p14:tracePt t="76947" x="7558088" y="4751388"/>
          <p14:tracePt t="76954" x="7712075" y="4705350"/>
          <p14:tracePt t="76962" x="7840663" y="4678363"/>
          <p14:tracePt t="76970" x="7986713" y="4668838"/>
          <p14:tracePt t="76978" x="8104188" y="4641850"/>
          <p14:tracePt t="76986" x="8213725" y="4605338"/>
          <p14:tracePt t="76996" x="8323263" y="4595813"/>
          <p14:tracePt t="77002" x="8423275" y="4551363"/>
          <p14:tracePt t="77011" x="8488363" y="4541838"/>
          <p14:tracePt t="77018" x="8559800" y="4532313"/>
          <p14:tracePt t="77026" x="8624888" y="4486275"/>
          <p14:tracePt t="77034" x="8678863" y="4478338"/>
          <p14:tracePt t="77042" x="8724900" y="4468813"/>
          <p14:tracePt t="77051" x="8770938" y="4441825"/>
          <p14:tracePt t="77059" x="8815388" y="4441825"/>
          <p14:tracePt t="77069" x="8870950" y="4422775"/>
          <p14:tracePt t="77075" x="8943975" y="4413250"/>
          <p14:tracePt t="77085" x="9024938" y="4386263"/>
          <p14:tracePt t="77091" x="9107488" y="4359275"/>
          <p14:tracePt t="79333" x="8415338" y="4340225"/>
          <p14:tracePt t="79340" x="8023225" y="4405313"/>
          <p14:tracePt t="79346" x="7675563" y="4449763"/>
          <p14:tracePt t="79355" x="7375525" y="4449763"/>
          <p14:tracePt t="79362" x="7129463" y="4486275"/>
          <p14:tracePt t="79371" x="6946900" y="4486275"/>
          <p14:tracePt t="79378" x="6800850" y="4486275"/>
          <p14:tracePt t="79386" x="6673850" y="4486275"/>
          <p14:tracePt t="79394" x="6581775" y="4478338"/>
          <p14:tracePt t="79403" x="6454775" y="4459288"/>
          <p14:tracePt t="79410" x="6372225" y="4449763"/>
          <p14:tracePt t="79418" x="6299200" y="4449763"/>
          <p14:tracePt t="79427" x="6189663" y="4422775"/>
          <p14:tracePt t="79435" x="6108700" y="4413250"/>
          <p14:tracePt t="79442" x="5999163" y="4395788"/>
          <p14:tracePt t="79451" x="5907088" y="4395788"/>
          <p14:tracePt t="79459" x="5816600" y="4386263"/>
          <p14:tracePt t="79467" x="5716588" y="4359275"/>
          <p14:tracePt t="79474" x="5588000" y="4340225"/>
          <p14:tracePt t="79483" x="5507038" y="4332288"/>
          <p14:tracePt t="79490" x="5434013" y="4313238"/>
          <p14:tracePt t="79502" x="5351463" y="4276725"/>
          <p14:tracePt t="79506" x="5324475" y="4268788"/>
          <p14:tracePt t="79517" x="5297488" y="4259263"/>
          <p14:tracePt t="79522" x="5260975" y="4240213"/>
          <p14:tracePt t="79539" x="5260975" y="4232275"/>
          <p14:tracePt t="79547" x="5260975" y="4203700"/>
          <p14:tracePt t="79555" x="5287963" y="4167188"/>
          <p14:tracePt t="79563" x="5334000" y="4122738"/>
          <p14:tracePt t="79571" x="5351463" y="4103688"/>
          <p14:tracePt t="79579" x="5368925" y="4086225"/>
          <p14:tracePt t="79587" x="5397500" y="4067175"/>
          <p14:tracePt t="79595" x="5397500" y="4057650"/>
          <p14:tracePt t="79603" x="5414963" y="4040188"/>
          <p14:tracePt t="79612" x="5424488" y="4030663"/>
          <p14:tracePt t="79620" x="5434013" y="4021138"/>
          <p14:tracePt t="79643" x="5434013" y="4003675"/>
          <p14:tracePt t="79660" x="5434013" y="3994150"/>
          <p14:tracePt t="79724" x="5434013" y="3984625"/>
          <p14:tracePt t="82676" x="5424488" y="3984625"/>
          <p14:tracePt t="82716" x="5414963" y="3994150"/>
          <p14:tracePt t="82725" x="5397500" y="4013200"/>
          <p14:tracePt t="82732" x="5387975" y="4013200"/>
          <p14:tracePt t="83050" x="5368925" y="4030663"/>
          <p14:tracePt t="84164" x="5360988" y="4040188"/>
          <p14:tracePt t="84788" x="5387975" y="4013200"/>
          <p14:tracePt t="84796" x="5470525" y="3957638"/>
          <p14:tracePt t="84804" x="5534025" y="3921125"/>
          <p14:tracePt t="84812" x="5580063" y="3884613"/>
          <p14:tracePt t="84821" x="5597525" y="3867150"/>
          <p14:tracePt t="84828" x="5607050" y="3848100"/>
          <p14:tracePt t="84837" x="5643563" y="3803650"/>
          <p14:tracePt t="84844" x="5653088" y="3775075"/>
          <p14:tracePt t="84851" x="5661025" y="3757613"/>
          <p14:tracePt t="84859" x="5661025" y="3721100"/>
          <p14:tracePt t="84867" x="5680075" y="3694113"/>
          <p14:tracePt t="84885" x="5680075" y="3675063"/>
          <p14:tracePt t="84890" x="5680075" y="3657600"/>
          <p14:tracePt t="84899" x="5680075" y="3648075"/>
          <p14:tracePt t="84906" x="5680075" y="3629025"/>
          <p14:tracePt t="84918" x="5688013" y="3611563"/>
          <p14:tracePt t="84926" x="5688013" y="3584575"/>
          <p14:tracePt t="84930" x="5688013" y="3565525"/>
          <p14:tracePt t="84938" x="5697538" y="3548063"/>
          <p14:tracePt t="84946" x="5697538" y="3529013"/>
          <p14:tracePt t="84954" x="5697538" y="3511550"/>
          <p14:tracePt t="84962" x="5707063" y="3482975"/>
          <p14:tracePt t="84971" x="5707063" y="3465513"/>
          <p14:tracePt t="84979" x="5707063" y="3455988"/>
          <p14:tracePt t="84987" x="5707063" y="3429000"/>
          <p14:tracePt t="85003" x="5707063" y="3411538"/>
          <p14:tracePt t="85011" x="5707063" y="3392488"/>
          <p14:tracePt t="85019" x="5707063" y="3382963"/>
          <p14:tracePt t="85129" x="5707063" y="3375025"/>
          <p14:tracePt t="85299" x="5707063" y="3355975"/>
          <p14:tracePt t="85307" x="5707063" y="3338513"/>
          <p14:tracePt t="85316" x="5707063" y="3328988"/>
          <p14:tracePt t="85323" x="5707063" y="3319463"/>
          <p14:tracePt t="86325" x="5707063" y="3228975"/>
          <p14:tracePt t="86331" x="5753100" y="3100388"/>
          <p14:tracePt t="86339" x="5770563" y="3036888"/>
          <p14:tracePt t="86347" x="5770563" y="3000375"/>
          <p14:tracePt t="86354" x="5770563" y="2954338"/>
          <p14:tracePt t="86362" x="5770563" y="2936875"/>
          <p14:tracePt t="86370" x="5753100" y="2881313"/>
          <p14:tracePt t="86380" x="5734050" y="2854325"/>
          <p14:tracePt t="86386" x="5697538" y="2817813"/>
          <p14:tracePt t="86395" x="5688013" y="2808288"/>
          <p14:tracePt t="86412" x="5680075" y="2800350"/>
          <p14:tracePt t="86418" x="5661025" y="2790825"/>
          <p14:tracePt t="86580" x="5643563" y="2790825"/>
          <p14:tracePt t="86586" x="5616575" y="2790825"/>
          <p14:tracePt t="86595" x="5561013" y="2790825"/>
          <p14:tracePt t="86602" x="5507038" y="2790825"/>
          <p14:tracePt t="86611" x="5405438" y="2790825"/>
          <p14:tracePt t="86619" x="5278438" y="2763838"/>
          <p14:tracePt t="86628" x="5187950" y="2763838"/>
          <p14:tracePt t="86635" x="5068888" y="2717800"/>
          <p14:tracePt t="86643" x="4995863" y="2717800"/>
          <p14:tracePt t="86650" x="4905375" y="2698750"/>
          <p14:tracePt t="86658" x="4840288" y="2690813"/>
          <p14:tracePt t="86666" x="4776788" y="2654300"/>
          <p14:tracePt t="86674" x="4749800" y="2644775"/>
          <p14:tracePt t="86683" x="4695825" y="2608263"/>
          <p14:tracePt t="86691" x="4676775" y="2598738"/>
          <p14:tracePt t="86699" x="4659313" y="2598738"/>
          <p14:tracePt t="86707" x="4603750" y="2589213"/>
          <p14:tracePt t="86716" x="4567238" y="2589213"/>
          <p14:tracePt t="86723" x="4503738" y="2571750"/>
          <p14:tracePt t="86732" x="4403725" y="2544763"/>
          <p14:tracePt t="86740" x="4238625" y="2535238"/>
          <p14:tracePt t="86755" x="3911600" y="2517775"/>
          <p14:tracePt t="86764" x="3729038" y="2517775"/>
          <p14:tracePt t="86771" x="3527425" y="2498725"/>
          <p14:tracePt t="86782" x="3317875" y="2452688"/>
          <p14:tracePt t="86787" x="3117850" y="2435225"/>
          <p14:tracePt t="86794" x="2935288" y="2408238"/>
          <p14:tracePt t="86802" x="2844800" y="2398713"/>
          <p14:tracePt t="86812" x="2725738" y="2362200"/>
          <p14:tracePt t="86818" x="2689225" y="2362200"/>
          <p14:tracePt t="86827" x="2643188" y="2352675"/>
          <p14:tracePt t="87003" x="2625725" y="2352675"/>
          <p14:tracePt t="87020" x="2616200" y="2343150"/>
          <p14:tracePt t="87124" x="2635250" y="2325688"/>
          <p14:tracePt t="87130" x="2662238" y="2316163"/>
          <p14:tracePt t="87138" x="2708275" y="2289175"/>
          <p14:tracePt t="87146" x="2762250" y="2262188"/>
          <p14:tracePt t="87167" x="2817813" y="2233613"/>
          <p14:tracePt t="87170" x="2835275" y="2225675"/>
          <p14:tracePt t="87178" x="2852738" y="2216150"/>
          <p14:tracePt t="87211" x="2862263" y="2206625"/>
          <p14:tracePt t="87380" x="2835275" y="2206625"/>
          <p14:tracePt t="87388" x="2781300" y="2206625"/>
          <p14:tracePt t="87399" x="2762250" y="2206625"/>
          <p14:tracePt t="87402" x="2735263" y="2243138"/>
          <p14:tracePt t="87411" x="2716213" y="2252663"/>
          <p14:tracePt t="87418" x="2689225" y="2270125"/>
          <p14:tracePt t="87427" x="2662238" y="2298700"/>
          <p14:tracePt t="87434" x="2643188" y="2306638"/>
          <p14:tracePt t="87442" x="2598738" y="2343150"/>
          <p14:tracePt t="87460" x="2570163" y="2352675"/>
          <p14:tracePt t="87468" x="2562225" y="2362200"/>
          <p14:tracePt t="87595" x="2552700" y="2362200"/>
          <p14:tracePt t="87602" x="2570163" y="2335213"/>
          <p14:tracePt t="87612" x="2579688" y="2325688"/>
          <p14:tracePt t="87618" x="2598738" y="2298700"/>
          <p14:tracePt t="87627" x="2616200" y="2298700"/>
          <p14:tracePt t="87634" x="2635250" y="2279650"/>
          <p14:tracePt t="87642" x="2662238" y="2252663"/>
          <p14:tracePt t="87650" x="2689225" y="2233613"/>
          <p14:tracePt t="87658" x="2689225" y="2225675"/>
          <p14:tracePt t="87667" x="2698750" y="2216150"/>
          <p14:tracePt t="87675" x="2708275" y="2206625"/>
          <p14:tracePt t="87683" x="2716213" y="2189163"/>
          <p14:tracePt t="87691" x="2725738" y="2179638"/>
          <p14:tracePt t="87700" x="2735263" y="2179638"/>
          <p14:tracePt t="87707" x="2744788" y="2179638"/>
          <p14:tracePt t="87754" x="2752725" y="2170113"/>
          <p14:tracePt t="87952" x="2762250" y="2170113"/>
          <p14:tracePt t="88020" x="2781300" y="2179638"/>
          <p14:tracePt t="88030" x="2852738" y="2216150"/>
          <p14:tracePt t="88034" x="2971800" y="2279650"/>
          <p14:tracePt t="88042" x="3117850" y="2306638"/>
          <p14:tracePt t="88050" x="3263900" y="2352675"/>
          <p14:tracePt t="88058" x="3419475" y="2371725"/>
          <p14:tracePt t="88066" x="3582988" y="2379663"/>
          <p14:tracePt t="88074" x="3709988" y="2425700"/>
          <p14:tracePt t="88083" x="3838575" y="2444750"/>
          <p14:tracePt t="88091" x="3956050" y="2452688"/>
          <p14:tracePt t="88101" x="4048125" y="2452688"/>
          <p14:tracePt t="88108" x="4121150" y="2498725"/>
          <p14:tracePt t="88118" x="4138613" y="2498725"/>
          <p14:tracePt t="88332" x="4138613" y="2517775"/>
          <p14:tracePt t="88340" x="4084638" y="2517775"/>
          <p14:tracePt t="88353" x="3992563" y="2517775"/>
          <p14:tracePt t="88358" x="3892550" y="2517775"/>
          <p14:tracePt t="88368" x="3802063" y="2517775"/>
          <p14:tracePt t="88371" x="3692525" y="2517775"/>
          <p14:tracePt t="88382" x="3600450" y="2517775"/>
          <p14:tracePt t="88388" x="3490913" y="2517775"/>
          <p14:tracePt t="88396" x="3427413" y="2481263"/>
          <p14:tracePt t="88404" x="3400425" y="2481263"/>
          <p14:tracePt t="88413" x="3363913" y="2462213"/>
          <p14:tracePt t="88438" x="3354388" y="2452688"/>
          <p14:tracePt t="88445" x="3363913" y="2444750"/>
          <p14:tracePt t="88454" x="3382963" y="2435225"/>
          <p14:tracePt t="88459" x="3400425" y="2425700"/>
          <p14:tracePt t="88468" x="3419475" y="2389188"/>
          <p14:tracePt t="88483" x="3427413" y="2389188"/>
          <p14:tracePt t="88491" x="3436938" y="2379663"/>
          <p14:tracePt t="88499" x="3446463" y="2362200"/>
          <p14:tracePt t="88507" x="3446463" y="2352675"/>
          <p14:tracePt t="88517" x="3455988" y="2343150"/>
          <p14:tracePt t="88523" x="3455988" y="2335213"/>
          <p14:tracePt t="88580" x="3463925" y="2335213"/>
          <p14:tracePt t="88586" x="3490913" y="2335213"/>
          <p14:tracePt t="88595" x="3509963" y="2335213"/>
          <p14:tracePt t="88602" x="3563938" y="2335213"/>
          <p14:tracePt t="88611" x="3636963" y="2325688"/>
          <p14:tracePt t="88618" x="3756025" y="2298700"/>
          <p14:tracePt t="88627" x="3846513" y="2298700"/>
          <p14:tracePt t="88634" x="3975100" y="2298700"/>
          <p14:tracePt t="88642" x="4102100" y="2298700"/>
          <p14:tracePt t="88650" x="4211638" y="2270125"/>
          <p14:tracePt t="88658" x="4303713" y="2270125"/>
          <p14:tracePt t="88666" x="4367213" y="2252663"/>
          <p14:tracePt t="88675" x="4384675" y="2243138"/>
          <p14:tracePt t="88683" x="4394200" y="2233613"/>
          <p14:tracePt t="88691" x="4403725" y="2233613"/>
          <p14:tracePt t="88942" x="4413250" y="2233613"/>
          <p14:tracePt t="89740" x="4421188" y="2225675"/>
          <p14:tracePt t="89748" x="4457700" y="2225675"/>
          <p14:tracePt t="89757" x="4484688" y="2225675"/>
          <p14:tracePt t="89764" x="4503738" y="2225675"/>
          <p14:tracePt t="89771" x="4521200" y="2225675"/>
          <p14:tracePt t="89779" x="4540250" y="2225675"/>
          <p14:tracePt t="89787" x="4567238" y="2233613"/>
          <p14:tracePt t="89795" x="4594225" y="2233613"/>
          <p14:tracePt t="89803" x="4613275" y="2243138"/>
          <p14:tracePt t="89811" x="4649788" y="2252663"/>
          <p14:tracePt t="89819" x="4667250" y="2262188"/>
          <p14:tracePt t="89827" x="4695825" y="2279650"/>
          <p14:tracePt t="89837" x="4713288" y="2289175"/>
          <p14:tracePt t="89843" x="4730750" y="2298700"/>
          <p14:tracePt t="89855" x="4749800" y="2306638"/>
          <p14:tracePt t="89867" x="4759325" y="2306638"/>
          <p14:tracePt t="89874" x="4767263" y="2316163"/>
          <p14:tracePt t="90074" x="4767263" y="2325688"/>
          <p14:tracePt t="90106" x="4776788" y="2335213"/>
          <p14:tracePt t="90260" x="4786313" y="2335213"/>
          <p14:tracePt t="90268" x="4795838" y="2335213"/>
          <p14:tracePt t="90278" x="4813300" y="2343150"/>
          <p14:tracePt t="90282" x="4832350" y="2343150"/>
          <p14:tracePt t="90290" x="4859338" y="2343150"/>
          <p14:tracePt t="90299" x="4886325" y="2343150"/>
          <p14:tracePt t="90306" x="4932363" y="2343150"/>
          <p14:tracePt t="90316" x="4968875" y="2343150"/>
          <p14:tracePt t="90322" x="4986338" y="2343150"/>
          <p14:tracePt t="90332" x="5032375" y="2343150"/>
          <p14:tracePt t="90338" x="5041900" y="2343150"/>
          <p14:tracePt t="90346" x="5049838" y="2343150"/>
          <p14:tracePt t="90420" x="5059363" y="2343150"/>
          <p14:tracePt t="90540" x="5014913" y="2379663"/>
          <p14:tracePt t="90548" x="4895850" y="2462213"/>
          <p14:tracePt t="90557" x="4795838" y="2498725"/>
          <p14:tracePt t="90564" x="4713288" y="2571750"/>
          <p14:tracePt t="90572" x="4659313" y="2617788"/>
          <p14:tracePt t="90580" x="4630738" y="2735263"/>
          <p14:tracePt t="90588" x="4603750" y="2808288"/>
          <p14:tracePt t="90596" x="4594225" y="2890838"/>
          <p14:tracePt t="90605" x="4594225" y="2963863"/>
          <p14:tracePt t="90612" x="4613275" y="3036888"/>
          <p14:tracePt t="90621" x="4640263" y="3100388"/>
          <p14:tracePt t="90628" x="4695825" y="3200400"/>
          <p14:tracePt t="90636" x="4749800" y="3302000"/>
          <p14:tracePt t="90643" x="4822825" y="3419475"/>
          <p14:tracePt t="90651" x="4913313" y="3538538"/>
          <p14:tracePt t="90658" x="4995863" y="3638550"/>
          <p14:tracePt t="90667" x="5078413" y="3757613"/>
          <p14:tracePt t="90674" x="5151438" y="3894138"/>
          <p14:tracePt t="90684" x="5251450" y="4030663"/>
          <p14:tracePt t="90690" x="5360988" y="4167188"/>
          <p14:tracePt t="90699" x="5434013" y="4295775"/>
          <p14:tracePt t="90706" x="5570538" y="4441825"/>
          <p14:tracePt t="90716" x="5716588" y="4559300"/>
          <p14:tracePt t="90723" x="5834063" y="4678363"/>
          <p14:tracePt t="90733" x="5935663" y="4787900"/>
          <p14:tracePt t="90738" x="6026150" y="4914900"/>
          <p14:tracePt t="90747" x="6099175" y="5033963"/>
          <p14:tracePt t="90754" x="6153150" y="5116513"/>
          <p14:tracePt t="90762" x="6199188" y="5233988"/>
          <p14:tracePt t="90770" x="6254750" y="5335588"/>
          <p14:tracePt t="90778" x="6262688" y="5408613"/>
          <p14:tracePt t="90787" x="6262688" y="5499100"/>
          <p14:tracePt t="90795" x="6262688" y="5589588"/>
          <p14:tracePt t="90803" x="6262688" y="5672138"/>
          <p14:tracePt t="90811" x="6262688" y="5781675"/>
          <p14:tracePt t="90819" x="6262688" y="5837238"/>
          <p14:tracePt t="90827" x="6262688" y="5910263"/>
          <p14:tracePt t="90835" x="6262688" y="5946775"/>
          <p14:tracePt t="90843" x="6262688" y="5991225"/>
          <p14:tracePt t="90851" x="6262688" y="6010275"/>
          <p14:tracePt t="90859" x="6262688" y="6037263"/>
          <p14:tracePt t="90867" x="6262688" y="6046788"/>
          <p14:tracePt t="90972" x="6235700" y="6046788"/>
          <p14:tracePt t="90980" x="6189663" y="6046788"/>
          <p14:tracePt t="90988" x="6135688" y="6046788"/>
          <p14:tracePt t="90996" x="6062663" y="6046788"/>
          <p14:tracePt t="91004" x="5972175" y="6046788"/>
          <p14:tracePt t="91011" x="5899150" y="6046788"/>
          <p14:tracePt t="91019" x="5826125" y="6046788"/>
          <p14:tracePt t="91027" x="5743575" y="6046788"/>
          <p14:tracePt t="91034" x="5653088" y="6046788"/>
          <p14:tracePt t="91042" x="5597525" y="6046788"/>
          <p14:tracePt t="91050" x="5543550" y="6046788"/>
          <p14:tracePt t="91058" x="5514975" y="6046788"/>
          <p14:tracePt t="91066" x="5487988" y="6046788"/>
          <p14:tracePt t="91074" x="5478463" y="6046788"/>
          <p14:tracePt t="91107" x="5470525" y="6037263"/>
          <p14:tracePt t="91115" x="5470525" y="5983288"/>
          <p14:tracePt t="91123" x="5470525" y="5946775"/>
          <p14:tracePt t="91133" x="5487988" y="5900738"/>
          <p14:tracePt t="91139" x="5524500" y="5873750"/>
          <p14:tracePt t="91147" x="5551488" y="5854700"/>
          <p14:tracePt t="91154" x="5570538" y="5837238"/>
          <p14:tracePt t="91162" x="5588000" y="5827713"/>
          <p14:tracePt t="91286" x="5597525" y="5827713"/>
          <p14:tracePt t="91292" x="5624513" y="5827713"/>
          <p14:tracePt t="91299" x="5643563" y="5827713"/>
          <p14:tracePt t="91308" x="5661025" y="5827713"/>
          <p14:tracePt t="91318" x="5680075" y="5837238"/>
          <p14:tracePt t="91336" x="5688013" y="5837238"/>
          <p14:tracePt t="91340" x="5707063" y="5845175"/>
          <p14:tracePt t="91350" x="5724525" y="5854700"/>
          <p14:tracePt t="91380" x="5734050" y="5864225"/>
          <p14:tracePt t="91388" x="5734050" y="5873750"/>
          <p14:tracePt t="91396" x="5734050" y="5881688"/>
          <p14:tracePt t="91412" x="5734050" y="5891213"/>
          <p14:tracePt t="91419" x="5734050" y="5918200"/>
          <p14:tracePt t="91428" x="5734050" y="5937250"/>
          <p14:tracePt t="91437" x="5734050" y="5954713"/>
          <p14:tracePt t="91442" x="5734050" y="5973763"/>
          <p14:tracePt t="91458" x="5734050" y="6000750"/>
          <p14:tracePt t="91466" x="5734050" y="6010275"/>
          <p14:tracePt t="91482" x="5734050" y="6018213"/>
          <p14:tracePt t="91490" x="5734050" y="6027738"/>
          <p14:tracePt t="91499" x="5734050" y="6046788"/>
          <p14:tracePt t="91515" x="5724525" y="6064250"/>
          <p14:tracePt t="91604" x="5716588" y="6064250"/>
          <p14:tracePt t="91620" x="5680075" y="6054725"/>
          <p14:tracePt t="91628" x="5680075" y="6046788"/>
          <p14:tracePt t="91636" x="5680075" y="6018213"/>
          <p14:tracePt t="91644" x="5680075" y="5973763"/>
          <p14:tracePt t="91651" x="5680075" y="5954713"/>
          <p14:tracePt t="91658" x="5680075" y="5918200"/>
          <p14:tracePt t="91666" x="5680075" y="5873750"/>
          <p14:tracePt t="91675" x="5680075" y="5845175"/>
          <p14:tracePt t="91682" x="5680075" y="5791200"/>
          <p14:tracePt t="91690" x="5680075" y="5754688"/>
          <p14:tracePt t="91699" x="5688013" y="5718175"/>
          <p14:tracePt t="91707" x="5707063" y="5681663"/>
          <p14:tracePt t="91719" x="5743575" y="5645150"/>
          <p14:tracePt t="91724" x="5780088" y="5581650"/>
          <p14:tracePt t="91735" x="5807075" y="5554663"/>
          <p14:tracePt t="91740" x="5843588" y="5518150"/>
          <p14:tracePt t="91750" x="5870575" y="5453063"/>
          <p14:tracePt t="91760" x="5899150" y="5426075"/>
          <p14:tracePt t="91763" x="5926138" y="5380038"/>
          <p14:tracePt t="91771" x="5943600" y="5353050"/>
          <p14:tracePt t="91779" x="5943600" y="5316538"/>
          <p14:tracePt t="91787" x="5943600" y="5299075"/>
          <p14:tracePt t="91795" x="5943600" y="5289550"/>
          <p14:tracePt t="91803" x="5943600" y="5270500"/>
          <p14:tracePt t="91811" x="5943600" y="5262563"/>
          <p14:tracePt t="91819" x="5916613" y="5253038"/>
          <p14:tracePt t="91827" x="5907088" y="5253038"/>
          <p14:tracePt t="91835" x="5899150" y="5253038"/>
          <p14:tracePt t="91851" x="5870575" y="5253038"/>
          <p14:tracePt t="91859" x="5853113" y="5253038"/>
          <p14:tracePt t="91875" x="5834063" y="5253038"/>
          <p14:tracePt t="91883" x="5816600" y="5253038"/>
          <p14:tracePt t="91903" x="5789613" y="5253038"/>
          <p14:tracePt t="91907" x="5770563" y="5253038"/>
          <p14:tracePt t="91917" x="5743575" y="5270500"/>
          <p14:tracePt t="91923" x="5724525" y="5280025"/>
          <p14:tracePt t="91935" x="5697538" y="5280025"/>
          <p14:tracePt t="91938" x="5688013" y="5280025"/>
          <p14:tracePt t="91947" x="5670550" y="5280025"/>
          <p14:tracePt t="91956" x="5661025" y="5280025"/>
          <p14:tracePt t="91962" x="5653088" y="5280025"/>
          <p14:tracePt t="91970" x="5643563" y="5280025"/>
          <p14:tracePt t="91978" x="5624513" y="5289550"/>
          <p14:tracePt t="91986" x="5616575" y="5289550"/>
          <p14:tracePt t="91995" x="5580063" y="5289550"/>
          <p14:tracePt t="92003" x="5551488" y="5299075"/>
          <p14:tracePt t="92011" x="5543550" y="5299075"/>
          <p14:tracePt t="92019" x="5514975" y="5299075"/>
          <p14:tracePt t="92027" x="5497513" y="5299075"/>
          <p14:tracePt t="92042" x="5478463" y="5316538"/>
          <p14:tracePt t="92050" x="5461000" y="5316538"/>
          <p14:tracePt t="92058" x="5441950" y="5316538"/>
          <p14:tracePt t="92066" x="5424488" y="5316538"/>
          <p14:tracePt t="92074" x="5414963" y="5316538"/>
          <p14:tracePt t="92082" x="5405438" y="5326063"/>
          <p14:tracePt t="92090" x="5387975" y="5326063"/>
          <p14:tracePt t="92220" x="5368925" y="5326063"/>
          <p14:tracePt t="92228" x="5334000" y="5335588"/>
          <p14:tracePt t="92236" x="5297488" y="5335588"/>
          <p14:tracePt t="92244" x="5241925" y="5335588"/>
          <p14:tracePt t="92252" x="5214938" y="5343525"/>
          <p14:tracePt t="92259" x="5151438" y="5372100"/>
          <p14:tracePt t="92266" x="5059363" y="5372100"/>
          <p14:tracePt t="92274" x="5032375" y="5380038"/>
          <p14:tracePt t="92282" x="4986338" y="5380038"/>
          <p14:tracePt t="92290" x="4959350" y="5380038"/>
          <p14:tracePt t="92299" x="4949825" y="5380038"/>
          <p14:tracePt t="92580" x="4949825" y="5389563"/>
          <p14:tracePt t="92660" x="4959350" y="5389563"/>
          <p14:tracePt t="92668" x="4995863" y="5416550"/>
          <p14:tracePt t="92676" x="5049838" y="5426075"/>
          <p14:tracePt t="92683" x="5114925" y="5453063"/>
          <p14:tracePt t="92690" x="5132388" y="5462588"/>
          <p14:tracePt t="92699" x="5178425" y="5489575"/>
          <p14:tracePt t="92723" x="5214938" y="5499100"/>
          <p14:tracePt t="92733" x="5278438" y="5545138"/>
          <p14:tracePt t="92739" x="5297488" y="5545138"/>
          <p14:tracePt t="92750" x="5397500" y="5589588"/>
          <p14:tracePt t="92756" x="5414963" y="5589588"/>
          <p14:tracePt t="92763" x="5461000" y="5618163"/>
          <p14:tracePt t="92771" x="5470525" y="5626100"/>
          <p14:tracePt t="92783" x="5487988" y="5626100"/>
          <p14:tracePt t="92786" x="5497513" y="5626100"/>
          <p14:tracePt t="92794" x="5497513" y="5635625"/>
          <p14:tracePt t="92802" x="5497513" y="5645150"/>
          <p14:tracePt t="92810" x="5497513" y="5654675"/>
          <p14:tracePt t="92826" x="5497513" y="5672138"/>
          <p14:tracePt t="92835" x="5487988" y="5681663"/>
          <p14:tracePt t="92843" x="5461000" y="5681663"/>
          <p14:tracePt t="92851" x="5451475" y="5681663"/>
          <p14:tracePt t="92860" x="5424488" y="5681663"/>
          <p14:tracePt t="92866" x="5414963" y="5681663"/>
          <p14:tracePt t="92874" x="5405438" y="5681663"/>
          <p14:tracePt t="92882" x="5387975" y="5681663"/>
          <p14:tracePt t="92901" x="5378450" y="5681663"/>
          <p14:tracePt t="92907" x="5368925" y="5681663"/>
          <p14:tracePt t="92915" x="5360988" y="5681663"/>
          <p14:tracePt t="92940" x="5341938" y="5681663"/>
          <p14:tracePt t="92964" x="5334000" y="5691188"/>
          <p14:tracePt t="92996" x="5324475" y="5691188"/>
          <p14:tracePt t="93020" x="5305425" y="5699125"/>
          <p14:tracePt t="93221" x="5341938" y="5699125"/>
          <p14:tracePt t="93227" x="5397500" y="5699125"/>
          <p14:tracePt t="93234" x="5451475" y="5727700"/>
          <p14:tracePt t="93243" x="5487988" y="5735638"/>
          <p14:tracePt t="93250" x="5507038" y="5735638"/>
          <p14:tracePt t="93259" x="5534025" y="5745163"/>
          <p14:tracePt t="93266" x="5551488" y="5764213"/>
          <p14:tracePt t="93275" x="5561013" y="5772150"/>
          <p14:tracePt t="93284" x="5561013" y="5781675"/>
          <p14:tracePt t="93291" x="5561013" y="5791200"/>
          <p14:tracePt t="93300" x="5561013" y="5808663"/>
          <p14:tracePt t="93316" x="5561013" y="5818188"/>
          <p14:tracePt t="93323" x="5551488" y="5837238"/>
          <p14:tracePt t="93333" x="5543550" y="5837238"/>
          <p14:tracePt t="93339" x="5534025" y="5845175"/>
          <p14:tracePt t="93349" x="5514975" y="5854700"/>
          <p14:tracePt t="93355" x="5487988" y="5864225"/>
          <p14:tracePt t="93362" x="5461000" y="5873750"/>
          <p14:tracePt t="93370" x="5441950" y="5891213"/>
          <p14:tracePt t="93378" x="5414963" y="5918200"/>
          <p14:tracePt t="93386" x="5397500" y="5927725"/>
          <p14:tracePt t="93402" x="5397500" y="5946775"/>
          <p14:tracePt t="93509" x="5414963" y="5946775"/>
          <p14:tracePt t="93516" x="5470525" y="5946775"/>
          <p14:tracePt t="93524" x="5524500" y="5946775"/>
          <p14:tracePt t="93535" x="5588000" y="5946775"/>
          <p14:tracePt t="93540" x="5643563" y="5946775"/>
          <p14:tracePt t="93551" x="5716588" y="5946775"/>
          <p14:tracePt t="93556" x="5816600" y="5937250"/>
          <p14:tracePt t="93566" x="5870575" y="5937250"/>
          <p14:tracePt t="93571" x="5926138" y="5918200"/>
          <p14:tracePt t="93579" x="6007100" y="5891213"/>
          <p14:tracePt t="93587" x="6016625" y="5891213"/>
          <p14:tracePt t="93596" x="6035675" y="5881688"/>
          <p14:tracePt t="93611" x="6053138" y="5873750"/>
          <p14:tracePt t="93635" x="6053138" y="5864225"/>
          <p14:tracePt t="93663" x="6053138" y="5854700"/>
          <p14:tracePt t="93700" x="6053138" y="5845175"/>
          <p14:tracePt t="93724" x="6043613" y="5845175"/>
          <p14:tracePt t="93731" x="6007100" y="5845175"/>
          <p14:tracePt t="93738" x="5980113" y="5845175"/>
          <p14:tracePt t="93748" x="5943600" y="5845175"/>
          <p14:tracePt t="93756" x="5916613" y="5845175"/>
          <p14:tracePt t="93764" x="5899150" y="5845175"/>
          <p14:tracePt t="93772" x="5889625" y="5845175"/>
          <p14:tracePt t="93780" x="5870575" y="5845175"/>
          <p14:tracePt t="93788" x="5853113" y="5845175"/>
          <p14:tracePt t="93796" x="5843588" y="5854700"/>
          <p14:tracePt t="93804" x="5834063" y="5864225"/>
          <p14:tracePt t="93812" x="5816600" y="5910263"/>
          <p14:tracePt t="93821" x="5816600" y="5937250"/>
          <p14:tracePt t="93828" x="5816600" y="5991225"/>
          <p14:tracePt t="93837" x="5816600" y="6037263"/>
          <p14:tracePt t="93844" x="5816600" y="6064250"/>
          <p14:tracePt t="93852" x="5816600" y="6091238"/>
          <p14:tracePt t="93860" x="5843588" y="6137275"/>
          <p14:tracePt t="93869" x="5870575" y="6173788"/>
          <p14:tracePt t="93877" x="5907088" y="6219825"/>
          <p14:tracePt t="93888" x="5935663" y="6237288"/>
          <p14:tracePt t="93891" x="6007100" y="6273800"/>
          <p14:tracePt t="93900" x="6043613" y="6283325"/>
          <p14:tracePt t="93909" x="6080125" y="6283325"/>
          <p14:tracePt t="93916" x="6108700" y="6283325"/>
          <p14:tracePt t="93923" x="6135688" y="6283325"/>
          <p14:tracePt t="93933" x="6172200" y="6283325"/>
          <p14:tracePt t="93941" x="6199188" y="6283325"/>
          <p14:tracePt t="93947" x="6218238" y="6283325"/>
          <p14:tracePt t="93954" x="6226175" y="6283325"/>
          <p14:tracePt t="93962" x="6235700" y="6283325"/>
          <p14:tracePt t="93970" x="6235700" y="6265863"/>
          <p14:tracePt t="93978" x="6235700" y="6237288"/>
          <p14:tracePt t="93986" x="6254750" y="6210300"/>
          <p14:tracePt t="93994" x="6254750" y="6192838"/>
          <p14:tracePt t="94003" x="6254750" y="6183313"/>
          <p14:tracePt t="94011" x="6254750" y="6173788"/>
          <p14:tracePt t="94018" x="6254750" y="6164263"/>
          <p14:tracePt t="94026" x="6245225" y="6164263"/>
          <p14:tracePt t="94034" x="6226175" y="6164263"/>
          <p14:tracePt t="94042" x="6218238" y="6156325"/>
          <p14:tracePt t="94051" x="6189663" y="6146800"/>
          <p14:tracePt t="94059" x="6181725" y="6137275"/>
          <p14:tracePt t="94109" x="6172200" y="6127750"/>
          <p14:tracePt t="94339" x="6172200" y="6137275"/>
          <p14:tracePt t="94403" x="6172200" y="6146800"/>
          <p14:tracePt t="94411" x="6181725" y="6146800"/>
          <p14:tracePt t="94419" x="6189663" y="6146800"/>
          <p14:tracePt t="94427" x="6218238" y="6146800"/>
          <p14:tracePt t="94435" x="6235700" y="6146800"/>
          <p14:tracePt t="94443" x="6262688" y="6127750"/>
          <p14:tracePt t="94451" x="6299200" y="6119813"/>
          <p14:tracePt t="94459" x="6326188" y="6110288"/>
          <p14:tracePt t="94468" x="6354763" y="6100763"/>
          <p14:tracePt t="94475" x="6372225" y="6091238"/>
          <p14:tracePt t="94483" x="6399213" y="6091238"/>
          <p14:tracePt t="94491" x="6435725" y="6083300"/>
          <p14:tracePt t="94500" x="6445250" y="6083300"/>
          <p14:tracePt t="94507" x="6454775" y="6083300"/>
          <p14:tracePt t="94516" x="6464300" y="6073775"/>
          <p14:tracePt t="94533" x="6481763" y="6064250"/>
          <p14:tracePt t="94836" x="6491288" y="6064250"/>
          <p14:tracePt t="94844" x="6491288" y="6073775"/>
          <p14:tracePt t="94876" x="6491288" y="6083300"/>
          <p14:tracePt t="94959" x="6500813" y="6091238"/>
          <p14:tracePt t="94968" x="6508750" y="6091238"/>
          <p14:tracePt t="95014" x="6518275" y="6091238"/>
          <p14:tracePt t="95020" x="6518275" y="6073775"/>
          <p14:tracePt t="95028" x="6518275" y="6037263"/>
          <p14:tracePt t="95036" x="6518275" y="6010275"/>
          <p14:tracePt t="95046" x="6491288" y="5983288"/>
          <p14:tracePt t="95060" x="6464300" y="5954713"/>
          <p14:tracePt t="95069" x="6435725" y="5937250"/>
          <p14:tracePt t="95075" x="6408738" y="5918200"/>
          <p14:tracePt t="95084" x="6391275" y="5900738"/>
          <p14:tracePt t="95091" x="6381750" y="5891213"/>
          <p14:tracePt t="95099" x="6354763" y="5873750"/>
          <p14:tracePt t="95108" x="6318250" y="5864225"/>
          <p14:tracePt t="95117" x="6281738" y="5827713"/>
          <p14:tracePt t="95123" x="6262688" y="5818188"/>
          <p14:tracePt t="95147" x="6254750" y="5818188"/>
          <p14:tracePt t="95162" x="6235700" y="5800725"/>
          <p14:tracePt t="95203" x="6218238" y="5772150"/>
          <p14:tracePt t="95227" x="6218238" y="5764213"/>
          <p14:tracePt t="95235" x="6218238" y="5754688"/>
          <p14:tracePt t="95244" x="6218238" y="5745163"/>
          <p14:tracePt t="95251" x="6218238" y="5735638"/>
          <p14:tracePt t="95259" x="6218238" y="5708650"/>
          <p14:tracePt t="95268" x="6218238" y="5699125"/>
          <p14:tracePt t="95275" x="6218238" y="5662613"/>
          <p14:tracePt t="95283" x="6218238" y="5645150"/>
          <p14:tracePt t="95291" x="6218238" y="5618163"/>
          <p14:tracePt t="95300" x="6218238" y="5608638"/>
          <p14:tracePt t="95308" x="6218238" y="5572125"/>
          <p14:tracePt t="95323" x="6218238" y="5535613"/>
          <p14:tracePt t="95334" x="6218238" y="5526088"/>
          <p14:tracePt t="95339" x="6218238" y="5499100"/>
          <p14:tracePt t="95350" x="6218238" y="5481638"/>
          <p14:tracePt t="95367" x="6218238" y="5453063"/>
          <p14:tracePt t="95371" x="6218238" y="5445125"/>
          <p14:tracePt t="95385" x="6218238" y="5426075"/>
          <p14:tracePt t="95387" x="6218238" y="5408613"/>
          <p14:tracePt t="95400" x="6218238" y="5399088"/>
          <p14:tracePt t="95404" x="6218238" y="5389563"/>
          <p14:tracePt t="95444" x="6218238" y="5372100"/>
          <p14:tracePt t="95460" x="6218238" y="5362575"/>
          <p14:tracePt t="95468" x="6218238" y="5353050"/>
          <p14:tracePt t="95475" x="6218238" y="5335588"/>
          <p14:tracePt t="95483" x="6226175" y="5316538"/>
          <p14:tracePt t="95491" x="6226175" y="5307013"/>
          <p14:tracePt t="95500" x="6235700" y="5280025"/>
          <p14:tracePt t="95507" x="6254750" y="5262563"/>
          <p14:tracePt t="95516" x="6254750" y="5253038"/>
          <p14:tracePt t="95523" x="6272213" y="5216525"/>
          <p14:tracePt t="95533" x="6272213" y="5189538"/>
          <p14:tracePt t="95539" x="6299200" y="5160963"/>
          <p14:tracePt t="95549" x="6318250" y="5126038"/>
          <p14:tracePt t="95555" x="6318250" y="5116513"/>
          <p14:tracePt t="95567" x="6326188" y="5080000"/>
          <p14:tracePt t="95584" x="6326188" y="5070475"/>
          <p14:tracePt t="95586" x="6326188" y="5033963"/>
          <p14:tracePt t="95594" x="6326188" y="5006975"/>
          <p14:tracePt t="95602" x="6326188" y="4970463"/>
          <p14:tracePt t="95610" x="6326188" y="4943475"/>
          <p14:tracePt t="95619" x="6299200" y="4887913"/>
          <p14:tracePt t="95628" x="6245225" y="4833938"/>
          <p14:tracePt t="95635" x="6218238" y="4805363"/>
          <p14:tracePt t="95644" x="6116638" y="4732338"/>
          <p14:tracePt t="95653" x="6035675" y="4687888"/>
          <p14:tracePt t="95660" x="5907088" y="4651375"/>
          <p14:tracePt t="95668" x="5753100" y="4568825"/>
          <p14:tracePt t="95675" x="5580063" y="4495800"/>
          <p14:tracePt t="95684" x="5414963" y="4413250"/>
          <p14:tracePt t="95691" x="5224463" y="4340225"/>
          <p14:tracePt t="95701" x="5022850" y="4268788"/>
          <p14:tracePt t="95708" x="4876800" y="4195763"/>
          <p14:tracePt t="95717" x="4722813" y="4103688"/>
          <p14:tracePt t="95723" x="4603750" y="4049713"/>
          <p14:tracePt t="95733" x="4503738" y="3976688"/>
          <p14:tracePt t="95739" x="4403725" y="3884613"/>
          <p14:tracePt t="95748" x="4321175" y="3848100"/>
          <p14:tracePt t="95754" x="4238625" y="3775075"/>
          <p14:tracePt t="95763" x="4202113" y="3730625"/>
          <p14:tracePt t="95772" x="4148138" y="3665538"/>
          <p14:tracePt t="95780" x="4111625" y="3621088"/>
          <p14:tracePt t="95790" x="4065588" y="3565525"/>
          <p14:tracePt t="95800" x="4002088" y="3502025"/>
          <p14:tracePt t="95805" x="3948113" y="3446463"/>
          <p14:tracePt t="95811" x="3902075" y="3402013"/>
          <p14:tracePt t="95819" x="3838575" y="3375025"/>
          <p14:tracePt t="95828" x="3775075" y="3355975"/>
          <p14:tracePt t="95835" x="3702050" y="3338513"/>
          <p14:tracePt t="95843" x="3656013" y="3328988"/>
          <p14:tracePt t="95851" x="3600450" y="3328988"/>
          <p14:tracePt t="95859" x="3556000" y="3319463"/>
          <p14:tracePt t="95867" x="3509963" y="3292475"/>
          <p14:tracePt t="95875" x="3482975" y="3282950"/>
          <p14:tracePt t="95884" x="3455988" y="3273425"/>
          <p14:tracePt t="95900" x="3446463" y="3265488"/>
          <p14:tracePt t="95906" x="3409950" y="3255963"/>
          <p14:tracePt t="95915" x="3390900" y="3236913"/>
          <p14:tracePt t="95922" x="3382963" y="3228975"/>
          <p14:tracePt t="95931" x="3373438" y="3219450"/>
          <p14:tracePt t="95938" x="3346450" y="3192463"/>
          <p14:tracePt t="95947" x="3336925" y="3192463"/>
          <p14:tracePt t="95955" x="3327400" y="3182938"/>
          <p14:tracePt t="95968" x="3300413" y="3155950"/>
          <p14:tracePt t="95970" x="3290888" y="3146425"/>
          <p14:tracePt t="95980" x="3290888" y="3136900"/>
          <p14:tracePt t="95986" x="3263900" y="3109913"/>
          <p14:tracePt t="95994" x="3236913" y="3090863"/>
          <p14:tracePt t="96002" x="3208338" y="3046413"/>
          <p14:tracePt t="96010" x="3171825" y="3009900"/>
          <p14:tracePt t="96018" x="3163888" y="2982913"/>
          <p14:tracePt t="96027" x="3127375" y="2936875"/>
          <p14:tracePt t="96035" x="3100388" y="2909888"/>
          <p14:tracePt t="96042" x="3063875" y="2844800"/>
          <p14:tracePt t="96051" x="3044825" y="2827338"/>
          <p14:tracePt t="96059" x="3017838" y="2781300"/>
          <p14:tracePt t="96067" x="2998788" y="2744788"/>
          <p14:tracePt t="96075" x="2971800" y="2717800"/>
          <p14:tracePt t="96082" x="2944813" y="2690813"/>
          <p14:tracePt t="96090" x="2935288" y="2671763"/>
          <p14:tracePt t="96099" x="2908300" y="2625725"/>
          <p14:tracePt t="96106" x="2898775" y="2617788"/>
          <p14:tracePt t="96114" x="2898775" y="2589213"/>
          <p14:tracePt t="96124" x="2889250" y="2571750"/>
          <p14:tracePt t="96135" x="2889250" y="2554288"/>
          <p14:tracePt t="96140" x="2889250" y="2544763"/>
          <p14:tracePt t="96151" x="2889250" y="2535238"/>
          <p14:tracePt t="96156" x="2889250" y="2525713"/>
          <p14:tracePt t="96169" x="2889250" y="2498725"/>
          <p14:tracePt t="96172" x="2889250" y="2489200"/>
          <p14:tracePt t="96186" x="2889250" y="2471738"/>
          <p14:tracePt t="96188" x="2889250" y="2452688"/>
          <p14:tracePt t="96199" x="2908300" y="2425700"/>
          <p14:tracePt t="96203" x="2908300" y="2416175"/>
          <p14:tracePt t="96212" x="2908300" y="2398713"/>
          <p14:tracePt t="96219" x="2908300" y="2362200"/>
          <p14:tracePt t="96235" x="2917825" y="2335213"/>
          <p14:tracePt t="96243" x="2917825" y="2316163"/>
          <p14:tracePt t="96251" x="2917825" y="2279650"/>
          <p14:tracePt t="96275" x="2917825" y="2270125"/>
          <p14:tracePt t="96366" x="2917825" y="2262188"/>
          <p14:tracePt t="96411" x="2908300" y="2262188"/>
          <p14:tracePt t="96435" x="2908300" y="2270125"/>
          <p14:tracePt t="96460" x="2898775" y="2289175"/>
          <p14:tracePt t="96476" x="2881313" y="2289175"/>
          <p14:tracePt t="96492" x="2871788" y="2289175"/>
          <p14:tracePt t="96618" x="2871788" y="2279650"/>
          <p14:tracePt t="96644" x="2871788" y="2270125"/>
          <p14:tracePt t="96650" x="2871788" y="2262188"/>
          <p14:tracePt t="96916" x="2862263" y="2279650"/>
          <p14:tracePt t="96922" x="2844800" y="2279650"/>
          <p14:tracePt t="96931" x="2798763" y="2298700"/>
          <p14:tracePt t="96938" x="2781300" y="2298700"/>
          <p14:tracePt t="96947" x="2735263" y="2298700"/>
          <p14:tracePt t="96954" x="2708275" y="2298700"/>
          <p14:tracePt t="96963" x="2689225" y="2316163"/>
          <p14:tracePt t="96970" x="2671763" y="2325688"/>
          <p14:tracePt t="96979" x="2662238" y="2325688"/>
          <p14:tracePt t="96986" x="2643188" y="2325688"/>
          <p14:tracePt t="96994" x="2635250" y="2325688"/>
          <p14:tracePt t="97019" x="2635250" y="2335213"/>
          <p14:tracePt t="97107" x="2652713" y="2335213"/>
          <p14:tracePt t="97115" x="2652713" y="2325688"/>
          <p14:tracePt t="97123" x="2671763" y="2306638"/>
          <p14:tracePt t="97139" x="2679700" y="2306638"/>
          <p14:tracePt t="97155" x="2689225" y="2306638"/>
          <p14:tracePt t="97228" x="2708275" y="2306638"/>
          <p14:tracePt t="97244" x="2725738" y="2279650"/>
          <p14:tracePt t="97260" x="2735263" y="2279650"/>
          <p14:tracePt t="97282" x="2744788" y="2270125"/>
          <p14:tracePt t="97472" x="2762250" y="2270125"/>
          <p14:tracePt t="97474" x="2825750" y="2233613"/>
          <p14:tracePt t="97482" x="2881313" y="2225675"/>
          <p14:tracePt t="97490" x="3008313" y="2189163"/>
          <p14:tracePt t="97499" x="3127375" y="2179638"/>
          <p14:tracePt t="97506" x="3200400" y="2160588"/>
          <p14:tracePt t="97514" x="3346450" y="2152650"/>
          <p14:tracePt t="97522" x="3509963" y="2152650"/>
          <p14:tracePt t="97531" x="3656013" y="2152650"/>
          <p14:tracePt t="97539" x="3802063" y="2152650"/>
          <p14:tracePt t="97548" x="3911600" y="2152650"/>
          <p14:tracePt t="97555" x="4038600" y="2152650"/>
          <p14:tracePt t="97566" x="4165600" y="2152650"/>
          <p14:tracePt t="97571" x="4257675" y="2152650"/>
          <p14:tracePt t="97580" x="4367213" y="2152650"/>
          <p14:tracePt t="97587" x="4440238" y="2152650"/>
          <p14:tracePt t="97595" x="4549775" y="2152650"/>
          <p14:tracePt t="97602" x="4622800" y="2152650"/>
          <p14:tracePt t="97610" x="4740275" y="2152650"/>
          <p14:tracePt t="97618" x="4813300" y="2152650"/>
          <p14:tracePt t="97626" x="4905375" y="2152650"/>
          <p14:tracePt t="97635" x="4959350" y="2170113"/>
          <p14:tracePt t="97643" x="5022850" y="2170113"/>
          <p14:tracePt t="97651" x="5078413" y="2179638"/>
          <p14:tracePt t="97659" x="5122863" y="2179638"/>
          <p14:tracePt t="97670" x="5151438" y="2189163"/>
          <p14:tracePt t="97676" x="5168900" y="2189163"/>
          <p14:tracePt t="97692" x="5178425" y="2189163"/>
          <p14:tracePt t="97701" x="5205413" y="2197100"/>
          <p14:tracePt t="97718" x="5214938" y="2206625"/>
          <p14:tracePt t="97724" x="5214938" y="2216150"/>
          <p14:tracePt t="97735" x="5232400" y="2216150"/>
          <p14:tracePt t="97740" x="5260975" y="2216150"/>
          <p14:tracePt t="97753" x="5324475" y="2233613"/>
          <p14:tracePt t="97756" x="5387975" y="2262188"/>
          <p14:tracePt t="97765" x="5478463" y="2262188"/>
          <p14:tracePt t="97771" x="5588000" y="2270125"/>
          <p14:tracePt t="97779" x="5697538" y="2289175"/>
          <p14:tracePt t="97787" x="5770563" y="2298700"/>
          <p14:tracePt t="97794" x="5889625" y="2298700"/>
          <p14:tracePt t="97802" x="5943600" y="2325688"/>
          <p14:tracePt t="97810" x="5980113" y="2325688"/>
          <p14:tracePt t="97818" x="6007100" y="2335213"/>
          <p14:tracePt t="97826" x="6026150" y="2335213"/>
          <p14:tracePt t="98140" x="6035675" y="2379663"/>
          <p14:tracePt t="98149" x="6035675" y="2508250"/>
          <p14:tracePt t="98157" x="6035675" y="2617788"/>
          <p14:tracePt t="98164" x="6035675" y="2744788"/>
          <p14:tracePt t="98172" x="6126163" y="2881313"/>
          <p14:tracePt t="98180" x="6218238" y="3027363"/>
          <p14:tracePt t="98187" x="6245225" y="3127375"/>
          <p14:tracePt t="98196" x="6318250" y="3282950"/>
          <p14:tracePt t="98203" x="6391275" y="3411538"/>
          <p14:tracePt t="98211" x="6454775" y="3548063"/>
          <p14:tracePt t="98219" x="6500813" y="3665538"/>
          <p14:tracePt t="98227" x="6554788" y="3748088"/>
          <p14:tracePt t="98235" x="6591300" y="3830638"/>
          <p14:tracePt t="98243" x="6618288" y="3921125"/>
          <p14:tracePt t="98250" x="6645275" y="4003675"/>
          <p14:tracePt t="98258" x="6645275" y="4040188"/>
          <p14:tracePt t="98266" x="6645275" y="4094163"/>
          <p14:tracePt t="98274" x="6645275" y="4140200"/>
          <p14:tracePt t="98282" x="6645275" y="4195763"/>
          <p14:tracePt t="98290" x="6645275" y="4249738"/>
          <p14:tracePt t="98298" x="6645275" y="4322763"/>
          <p14:tracePt t="98306" x="6645275" y="4376738"/>
          <p14:tracePt t="98316" x="6645275" y="4468813"/>
          <p14:tracePt t="98323" x="6645275" y="4541838"/>
          <p14:tracePt t="98332" x="6654800" y="4624388"/>
          <p14:tracePt t="98339" x="6654800" y="4678363"/>
          <p14:tracePt t="98351" x="6654800" y="4751388"/>
          <p14:tracePt t="98355" x="6654800" y="4805363"/>
          <p14:tracePt t="98366" x="6654800" y="4860925"/>
          <p14:tracePt t="98373" x="6673850" y="4924425"/>
          <p14:tracePt t="98379" x="6673850" y="4960938"/>
          <p14:tracePt t="98387" x="6673850" y="5016500"/>
          <p14:tracePt t="98396" x="6673850" y="5080000"/>
          <p14:tracePt t="98404" x="6673850" y="5133975"/>
          <p14:tracePt t="98412" x="6673850" y="5189538"/>
          <p14:tracePt t="98419" x="6673850" y="5216525"/>
          <p14:tracePt t="98428" x="6673850" y="5270500"/>
          <p14:tracePt t="98435" x="6673850" y="5326063"/>
          <p14:tracePt t="98444" x="6673850" y="5389563"/>
          <p14:tracePt t="98451" x="6673850" y="5445125"/>
          <p14:tracePt t="98459" x="6673850" y="5462588"/>
          <p14:tracePt t="98469" x="6673850" y="5499100"/>
          <p14:tracePt t="98475" x="6673850" y="5508625"/>
          <p14:tracePt t="98486" x="6673850" y="5535613"/>
          <p14:tracePt t="98644" x="6673850" y="5499100"/>
          <p14:tracePt t="98652" x="6673850" y="5462588"/>
          <p14:tracePt t="98660" x="6654800" y="5435600"/>
          <p14:tracePt t="98676" x="6645275" y="5399088"/>
          <p14:tracePt t="98683" x="6637338" y="5372100"/>
          <p14:tracePt t="98692" x="6637338" y="5362575"/>
          <p14:tracePt t="98701" x="6627813" y="5343525"/>
          <p14:tracePt t="98718" x="6627813" y="5335588"/>
          <p14:tracePt t="98724" x="6627813" y="5326063"/>
          <p14:tracePt t="98734" x="6618288" y="5316538"/>
          <p14:tracePt t="98740" x="6618288" y="5307013"/>
          <p14:tracePt t="98771" x="6618288" y="5299075"/>
          <p14:tracePt t="98802" x="6618288" y="5280025"/>
          <p14:tracePt t="98818" x="6618288" y="5270500"/>
          <p14:tracePt t="99132" x="6618288" y="5262563"/>
          <p14:tracePt t="99220" x="6618288" y="5253038"/>
          <p14:tracePt t="99228" x="6618288" y="5216525"/>
          <p14:tracePt t="99236" x="6618288" y="5189538"/>
          <p14:tracePt t="99244" x="6645275" y="5153025"/>
          <p14:tracePt t="99251" x="6673850" y="5133975"/>
          <p14:tracePt t="99260" x="6727825" y="5089525"/>
          <p14:tracePt t="99269" x="6746875" y="5070475"/>
          <p14:tracePt t="99276" x="6764338" y="5053013"/>
          <p14:tracePt t="99283" x="6791325" y="5016500"/>
          <p14:tracePt t="99290" x="6800850" y="5006975"/>
          <p14:tracePt t="99300" x="6810375" y="4997450"/>
          <p14:tracePt t="99307" x="6819900" y="4997450"/>
          <p14:tracePt t="99316" x="6827838" y="4997450"/>
          <p14:tracePt t="99323" x="6837363" y="4979988"/>
          <p14:tracePt t="99340" x="6856413" y="4970463"/>
          <p14:tracePt t="99352" x="6864350" y="4960938"/>
          <p14:tracePt t="99354" x="6873875" y="4960938"/>
          <p14:tracePt t="99363" x="6910388" y="4943475"/>
          <p14:tracePt t="99370" x="6929438" y="4914900"/>
          <p14:tracePt t="99378" x="6946900" y="4906963"/>
          <p14:tracePt t="99387" x="6973888" y="4878388"/>
          <p14:tracePt t="99394" x="6992938" y="4870450"/>
          <p14:tracePt t="99403" x="7010400" y="4860925"/>
          <p14:tracePt t="99411" x="7019925" y="4841875"/>
          <p14:tracePt t="99419" x="7019925" y="4824413"/>
          <p14:tracePt t="99428" x="7019925" y="4805363"/>
          <p14:tracePt t="99452" x="7019925" y="4797425"/>
          <p14:tracePt t="99565" x="7037388" y="4778375"/>
          <p14:tracePt t="99570" x="7046913" y="4751388"/>
          <p14:tracePt t="99580" x="7065963" y="4724400"/>
          <p14:tracePt t="99588" x="7073900" y="4678363"/>
          <p14:tracePt t="99596" x="7073900" y="4624388"/>
          <p14:tracePt t="99605" x="7083425" y="4578350"/>
          <p14:tracePt t="99610" x="7092950" y="4551363"/>
          <p14:tracePt t="99619" x="7092950" y="4522788"/>
          <p14:tracePt t="99626" x="7092950" y="4486275"/>
          <p14:tracePt t="99642" x="7092950" y="4478338"/>
          <p14:tracePt t="99651" x="7092950" y="4459288"/>
          <p14:tracePt t="99732" x="7092950" y="4449763"/>
          <p14:tracePt t="99749" x="7083425" y="4449763"/>
          <p14:tracePt t="99764" x="7065963" y="4449763"/>
          <p14:tracePt t="99810" x="7056438" y="4459288"/>
          <p14:tracePt t="99819" x="7046913" y="4478338"/>
          <p14:tracePt t="99826" x="7046913" y="4495800"/>
          <p14:tracePt t="99836" x="7046913" y="4532313"/>
          <p14:tracePt t="99842" x="7046913" y="4551363"/>
          <p14:tracePt t="99851" x="7046913" y="4568825"/>
          <p14:tracePt t="99858" x="7046913" y="4587875"/>
          <p14:tracePt t="99866" x="7046913" y="4595813"/>
          <p14:tracePt t="99889" x="7046913" y="4641850"/>
          <p14:tracePt t="99892" x="7046913" y="4651375"/>
          <p14:tracePt t="99901" x="7046913" y="4668838"/>
          <p14:tracePt t="99908" x="7046913" y="4678363"/>
          <p14:tracePt t="99917" x="7046913" y="4714875"/>
          <p14:tracePt t="99924" x="7056438" y="4724400"/>
          <p14:tracePt t="99937" x="7065963" y="4741863"/>
          <p14:tracePt t="99940" x="7065963" y="4751388"/>
          <p14:tracePt t="99951" x="7065963" y="4760913"/>
          <p14:tracePt t="99955" x="7065963" y="4768850"/>
          <p14:tracePt t="99962" x="7065963" y="4778375"/>
          <p14:tracePt t="99970" x="7065963" y="4787900"/>
          <p14:tracePt t="99978" x="7065963" y="4797425"/>
          <p14:tracePt t="99986" x="7065963" y="4805363"/>
          <p14:tracePt t="100003" x="7065963" y="4824413"/>
          <p14:tracePt t="100011" x="7065963" y="4833938"/>
          <p14:tracePt t="100020" x="7065963" y="4841875"/>
          <p14:tracePt t="100028" x="7056438" y="4841875"/>
          <p14:tracePt t="100036" x="7029450" y="4851400"/>
          <p14:tracePt t="100043" x="7019925" y="4851400"/>
          <p14:tracePt t="100083" x="7010400" y="4851400"/>
          <p14:tracePt t="100099" x="7000875" y="4833938"/>
          <p14:tracePt t="100107" x="7000875" y="4814888"/>
          <p14:tracePt t="100115" x="7029450" y="4778375"/>
          <p14:tracePt t="100123" x="7065963" y="4714875"/>
          <p14:tracePt t="100133" x="7083425" y="4687888"/>
          <p14:tracePt t="100139" x="7102475" y="4668838"/>
          <p14:tracePt t="100149" x="7138988" y="4641850"/>
          <p14:tracePt t="100154" x="7156450" y="4624388"/>
          <p14:tracePt t="100163" x="7183438" y="4587875"/>
          <p14:tracePt t="100170" x="7202488" y="4578350"/>
          <p14:tracePt t="100179" x="7229475" y="4559300"/>
          <p14:tracePt t="100188" x="7248525" y="4551363"/>
          <p14:tracePt t="100194" x="7256463" y="4551363"/>
          <p14:tracePt t="100202" x="7265988" y="4541838"/>
          <p14:tracePt t="100444" x="7229475" y="4541838"/>
          <p14:tracePt t="100450" x="7219950" y="4541838"/>
          <p14:tracePt t="100458" x="7202488" y="4559300"/>
          <p14:tracePt t="100476" x="7202488" y="4568825"/>
          <p14:tracePt t="100636" x="7183438" y="4568825"/>
          <p14:tracePt t="100644" x="7146925" y="4568825"/>
          <p14:tracePt t="100655" x="7138988" y="4568825"/>
          <p14:tracePt t="100658" x="7129463" y="4568825"/>
          <p14:tracePt t="100666" x="7102475" y="4568825"/>
          <p14:tracePt t="100675" x="7056438" y="4568825"/>
          <p14:tracePt t="100682" x="7029450" y="4568825"/>
          <p14:tracePt t="100691" x="6973888" y="4568825"/>
          <p14:tracePt t="100701" x="6910388" y="4595813"/>
          <p14:tracePt t="100707" x="6846888" y="4632325"/>
          <p14:tracePt t="100716" x="6754813" y="4651375"/>
          <p14:tracePt t="100723" x="6673850" y="4660900"/>
          <p14:tracePt t="100733" x="6627813" y="4678363"/>
          <p14:tracePt t="100739" x="6600825" y="4697413"/>
          <p14:tracePt t="100749" x="6573838" y="4705350"/>
          <p14:tracePt t="100755" x="6545263" y="4714875"/>
          <p14:tracePt t="100766" x="6537325" y="4714875"/>
          <p14:tracePt t="100779" x="6518275" y="4732338"/>
          <p14:tracePt t="100820" x="6518275" y="4741863"/>
          <p14:tracePt t="100843" x="6527800" y="4751388"/>
          <p14:tracePt t="100980" x="6481763" y="4787900"/>
          <p14:tracePt t="100988" x="6391275" y="4797425"/>
          <p14:tracePt t="100994" x="6254750" y="4841875"/>
          <p14:tracePt t="101002" x="6108700" y="4860925"/>
          <p14:tracePt t="101010" x="5980113" y="4870450"/>
          <p14:tracePt t="101018" x="5870575" y="4887913"/>
          <p14:tracePt t="101026" x="5734050" y="4914900"/>
          <p14:tracePt t="101034" x="5643563" y="4924425"/>
          <p14:tracePt t="101042" x="5570538" y="4924425"/>
          <p14:tracePt t="101050" x="5507038" y="4943475"/>
          <p14:tracePt t="101058" x="5487988" y="4943475"/>
          <p14:tracePt t="101067" x="5470525" y="4951413"/>
          <p14:tracePt t="101077" x="5461000" y="4951413"/>
          <p14:tracePt t="101108" x="5487988" y="4951413"/>
          <p14:tracePt t="101115" x="5507038" y="4951413"/>
          <p14:tracePt t="101124" x="5551488" y="4951413"/>
          <p14:tracePt t="101131" x="5580063" y="4951413"/>
          <p14:tracePt t="101138" x="5597525" y="4951413"/>
          <p14:tracePt t="101147" x="5607050" y="4951413"/>
          <p14:tracePt t="101154" x="5624513" y="4951413"/>
          <p14:tracePt t="101170" x="5634038" y="4951413"/>
          <p14:tracePt t="101279" x="5643563" y="4951413"/>
          <p14:tracePt t="101298" x="5670550" y="4960938"/>
          <p14:tracePt t="101315" x="5680075" y="4979988"/>
          <p14:tracePt t="101323" x="5707063" y="5043488"/>
          <p14:tracePt t="101330" x="5743575" y="5106988"/>
          <p14:tracePt t="101339" x="5761038" y="5133975"/>
          <p14:tracePt t="101348" x="5797550" y="5180013"/>
          <p14:tracePt t="101355" x="5816600" y="5207000"/>
          <p14:tracePt t="101364" x="5834063" y="5253038"/>
          <p14:tracePt t="101371" x="5870575" y="5289550"/>
          <p14:tracePt t="101379" x="5899150" y="5316538"/>
          <p14:tracePt t="101387" x="5907088" y="5362575"/>
          <p14:tracePt t="101394" x="5943600" y="5408613"/>
          <p14:tracePt t="101402" x="5953125" y="5416550"/>
          <p14:tracePt t="101410" x="5972175" y="5453063"/>
          <p14:tracePt t="101418" x="5989638" y="5472113"/>
          <p14:tracePt t="101426" x="5999163" y="5481638"/>
          <p14:tracePt t="101434" x="5999163" y="5489575"/>
          <p14:tracePt t="101443" x="6007100" y="5508625"/>
          <p14:tracePt t="101459" x="6007100" y="5518150"/>
          <p14:tracePt t="101531" x="6016625" y="5518150"/>
          <p14:tracePt t="101539" x="6016625" y="5535613"/>
          <p14:tracePt t="101555" x="6026150" y="5554663"/>
          <p14:tracePt t="101567" x="6035675" y="5562600"/>
          <p14:tracePt t="101572" x="6043613" y="5572125"/>
          <p14:tracePt t="101580" x="6053138" y="5589588"/>
          <p14:tracePt t="101587" x="6062663" y="5599113"/>
          <p14:tracePt t="101596" x="6062663" y="5618163"/>
          <p14:tracePt t="101603" x="6072188" y="5635625"/>
          <p14:tracePt t="101612" x="6089650" y="5654675"/>
          <p14:tracePt t="101620" x="6089650" y="5662613"/>
          <p14:tracePt t="101628" x="6108700" y="5672138"/>
          <p14:tracePt t="101636" x="6126163" y="5699125"/>
          <p14:tracePt t="101644" x="6145213" y="5727700"/>
          <p14:tracePt t="101654" x="6153150" y="5735638"/>
          <p14:tracePt t="101658" x="6172200" y="5745163"/>
          <p14:tracePt t="101675" x="6189663" y="5764213"/>
          <p14:tracePt t="101964" x="6181725" y="5781675"/>
          <p14:tracePt t="101972" x="6172200" y="5791200"/>
          <p14:tracePt t="101980" x="6145213" y="5808663"/>
          <p14:tracePt t="101988" x="6135688" y="5818188"/>
          <p14:tracePt t="101994" x="6116638" y="5827713"/>
          <p14:tracePt t="102051" x="6108700" y="5837238"/>
          <p14:tracePt t="102140" x="6116638" y="5837238"/>
          <p14:tracePt t="102158" x="6145213" y="5827713"/>
          <p14:tracePt t="102164" x="6181725" y="5808663"/>
          <p14:tracePt t="102172" x="6199188" y="5800725"/>
          <p14:tracePt t="102183" x="6235700" y="5791200"/>
          <p14:tracePt t="102187" x="6272213" y="5781675"/>
          <p14:tracePt t="102194" x="6299200" y="5781675"/>
          <p14:tracePt t="102202" x="6345238" y="5764213"/>
          <p14:tracePt t="102210" x="6354763" y="5764213"/>
          <p14:tracePt t="102218" x="6362700" y="5764213"/>
          <p14:tracePt t="102227" x="6372225" y="5764213"/>
          <p14:tracePt t="102234" x="6381750" y="5764213"/>
          <p14:tracePt t="102242" x="6391275" y="5764213"/>
          <p14:tracePt t="102258" x="6418263" y="5754688"/>
          <p14:tracePt t="102494" x="6408738" y="5754688"/>
          <p14:tracePt t="102511" x="6381750" y="5754688"/>
          <p14:tracePt t="102716" x="6391275" y="5754688"/>
          <p14:tracePt t="102732" x="6408738" y="5754688"/>
          <p14:tracePt t="102742" x="6427788" y="5735638"/>
          <p14:tracePt t="102748" x="6435725" y="5735638"/>
          <p14:tracePt t="102756" x="6472238" y="5708650"/>
          <p14:tracePt t="102768" x="6500813" y="5691188"/>
          <p14:tracePt t="102771" x="6545263" y="5645150"/>
          <p14:tracePt t="102779" x="6581775" y="5626100"/>
          <p14:tracePt t="102787" x="6610350" y="5589588"/>
          <p14:tracePt t="102796" x="6654800" y="5562600"/>
          <p14:tracePt t="102803" x="6710363" y="5508625"/>
          <p14:tracePt t="102812" x="6773863" y="5472113"/>
          <p14:tracePt t="102819" x="6873875" y="5399088"/>
          <p14:tracePt t="102827" x="7010400" y="5326063"/>
          <p14:tracePt t="102835" x="7138988" y="5253038"/>
          <p14:tracePt t="102843" x="7275513" y="5170488"/>
          <p14:tracePt t="102851" x="7448550" y="5080000"/>
          <p14:tracePt t="102859" x="7602538" y="4987925"/>
          <p14:tracePt t="102867" x="7758113" y="4878388"/>
          <p14:tracePt t="102875" x="7977188" y="4797425"/>
          <p14:tracePt t="102882" x="8186738" y="4687888"/>
          <p14:tracePt t="102892" x="8359775" y="4595813"/>
          <p14:tracePt t="102898" x="8569325" y="4514850"/>
          <p14:tracePt t="102907" x="8742363" y="4413250"/>
          <p14:tracePt t="102915" x="8915400" y="4340225"/>
          <p14:tracePt t="102923" x="9061450" y="42592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ja-JP"/>
              <a:t>Other requirements</a:t>
            </a:r>
          </a:p>
        </p:txBody>
      </p:sp>
      <p:sp>
        <p:nvSpPr>
          <p:cNvPr id="45059" name="Rectangle 3"/>
          <p:cNvSpPr>
            <a:spLocks noGrp="1" noChangeArrowheads="1"/>
          </p:cNvSpPr>
          <p:nvPr>
            <p:ph type="body" idx="1"/>
          </p:nvPr>
        </p:nvSpPr>
        <p:spPr>
          <a:xfrm>
            <a:off x="1115616" y="1371600"/>
            <a:ext cx="7772400" cy="4114800"/>
          </a:xfrm>
        </p:spPr>
        <p:txBody>
          <a:bodyPr/>
          <a:lstStyle/>
          <a:p>
            <a:r>
              <a:rPr lang="en-US" altLang="ja-JP" dirty="0"/>
              <a:t>Uniformity</a:t>
            </a:r>
            <a:r>
              <a:rPr lang="ja-JP" altLang="en-US" dirty="0"/>
              <a:t>：</a:t>
            </a:r>
            <a:r>
              <a:rPr lang="en-US" altLang="ja-JP" dirty="0"/>
              <a:t>Every node/link has the same configuration.</a:t>
            </a:r>
          </a:p>
          <a:p>
            <a:r>
              <a:rPr lang="en-US" altLang="ja-JP" dirty="0"/>
              <a:t>Expandability: The size can be easily extended.</a:t>
            </a:r>
          </a:p>
          <a:p>
            <a:r>
              <a:rPr lang="en-US" altLang="ja-JP" dirty="0"/>
              <a:t>Fault</a:t>
            </a:r>
            <a:r>
              <a:rPr lang="ja-JP" altLang="en-US" dirty="0"/>
              <a:t>　</a:t>
            </a:r>
            <a:r>
              <a:rPr lang="en-US" altLang="ja-JP" dirty="0"/>
              <a:t>Tolerance: A single fault on link or node does not cause a fatal damage on the total network.</a:t>
            </a:r>
          </a:p>
          <a:p>
            <a:r>
              <a:rPr lang="en-US" altLang="ja-JP" dirty="0"/>
              <a:t>Embeddability: Emulating other networks</a:t>
            </a:r>
          </a:p>
          <a:p>
            <a:r>
              <a:rPr lang="en-US" altLang="ja-JP" dirty="0"/>
              <a:t>Bisection</a:t>
            </a:r>
            <a:r>
              <a:rPr lang="ja-JP" altLang="en-US" dirty="0"/>
              <a:t>　</a:t>
            </a:r>
            <a:r>
              <a:rPr lang="en-US" altLang="ja-JP" dirty="0"/>
              <a:t>Bandwidth</a:t>
            </a:r>
          </a:p>
        </p:txBody>
      </p:sp>
      <p:pic>
        <p:nvPicPr>
          <p:cNvPr id="2" name="オーディオ 1">
            <a:hlinkClick r:id="" action="ppaction://media"/>
            <a:extLst>
              <a:ext uri="{FF2B5EF4-FFF2-40B4-BE49-F238E27FC236}">
                <a16:creationId xmlns:a16="http://schemas.microsoft.com/office/drawing/2014/main" id="{201442BB-43FD-484C-9AC8-FBA9F96EE5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038"/>
    </mc:Choice>
    <mc:Fallback xmlns="">
      <p:transition spd="slow" advTm="19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0" x="9126538" y="3665538"/>
          <p14:tracePt t="741" x="9126538" y="3657600"/>
          <p14:tracePt t="758" x="9126538" y="3638550"/>
          <p14:tracePt t="766" x="9126538" y="3602038"/>
          <p14:tracePt t="773" x="9126538" y="3575050"/>
          <p14:tracePt t="782" x="9126538" y="3565525"/>
          <p14:tracePt t="790" x="9126538" y="3548063"/>
          <p14:tracePt t="798" x="9126538" y="3519488"/>
          <p14:tracePt t="806" x="9126538" y="3511550"/>
          <p14:tracePt t="817" x="9126538" y="3482975"/>
          <p14:tracePt t="820" x="9126538" y="3475038"/>
          <p14:tracePt t="829" x="9126538" y="3465513"/>
          <p14:tracePt t="837" x="9126538" y="3438525"/>
          <p14:tracePt t="868" x="9126538" y="3429000"/>
          <p14:tracePt t="885" x="9126538" y="3419475"/>
          <p14:tracePt t="1165" x="9080500" y="3446463"/>
          <p14:tracePt t="1172" x="8997950" y="3502025"/>
          <p14:tracePt t="1181" x="8934450" y="3556000"/>
          <p14:tracePt t="1188" x="8888413" y="3584575"/>
          <p14:tracePt t="1197" x="8824913" y="3621088"/>
          <p14:tracePt t="1204" x="8778875" y="3638550"/>
          <p14:tracePt t="1214" x="8715375" y="3684588"/>
          <p14:tracePt t="1220" x="8688388" y="3694113"/>
          <p14:tracePt t="1229" x="8661400" y="3702050"/>
          <p14:tracePt t="1237" x="8642350" y="3711575"/>
          <p14:tracePt t="1245" x="8615363" y="3730625"/>
          <p14:tracePt t="194152" x="8742363" y="38211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ja-JP"/>
              <a:t>bi-section</a:t>
            </a:r>
            <a:r>
              <a:rPr lang="ja-JP" altLang="en-US"/>
              <a:t>　</a:t>
            </a:r>
            <a:r>
              <a:rPr lang="en-US" altLang="ja-JP"/>
              <a:t>bandwidth</a:t>
            </a:r>
          </a:p>
        </p:txBody>
      </p:sp>
      <p:grpSp>
        <p:nvGrpSpPr>
          <p:cNvPr id="56323" name="Group 3"/>
          <p:cNvGrpSpPr>
            <a:grpSpLocks/>
          </p:cNvGrpSpPr>
          <p:nvPr/>
        </p:nvGrpSpPr>
        <p:grpSpPr bwMode="auto">
          <a:xfrm>
            <a:off x="2590800" y="2133600"/>
            <a:ext cx="3505200" cy="3048000"/>
            <a:chOff x="1056" y="1584"/>
            <a:chExt cx="2208" cy="1920"/>
          </a:xfrm>
        </p:grpSpPr>
        <p:grpSp>
          <p:nvGrpSpPr>
            <p:cNvPr id="56324" name="Group 4"/>
            <p:cNvGrpSpPr>
              <a:grpSpLocks/>
            </p:cNvGrpSpPr>
            <p:nvPr/>
          </p:nvGrpSpPr>
          <p:grpSpPr bwMode="auto">
            <a:xfrm>
              <a:off x="1104" y="1632"/>
              <a:ext cx="2112" cy="1824"/>
              <a:chOff x="1104" y="1632"/>
              <a:chExt cx="2112" cy="1824"/>
            </a:xfrm>
          </p:grpSpPr>
          <p:sp>
            <p:nvSpPr>
              <p:cNvPr id="56325" name="Rectangle 5"/>
              <p:cNvSpPr>
                <a:spLocks noChangeArrowheads="1"/>
              </p:cNvSpPr>
              <p:nvPr/>
            </p:nvSpPr>
            <p:spPr bwMode="auto">
              <a:xfrm>
                <a:off x="1104" y="1632"/>
                <a:ext cx="2112" cy="182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6326" name="Group 6"/>
              <p:cNvGrpSpPr>
                <a:grpSpLocks/>
              </p:cNvGrpSpPr>
              <p:nvPr/>
            </p:nvGrpSpPr>
            <p:grpSpPr bwMode="auto">
              <a:xfrm>
                <a:off x="1584" y="1632"/>
                <a:ext cx="1104" cy="1824"/>
                <a:chOff x="1584" y="1632"/>
                <a:chExt cx="1104" cy="1824"/>
              </a:xfrm>
            </p:grpSpPr>
            <p:sp>
              <p:nvSpPr>
                <p:cNvPr id="56327" name="Line 7"/>
                <p:cNvSpPr>
                  <a:spLocks noChangeShapeType="1"/>
                </p:cNvSpPr>
                <p:nvPr/>
              </p:nvSpPr>
              <p:spPr bwMode="auto">
                <a:xfrm>
                  <a:off x="2160" y="1632"/>
                  <a:ext cx="0" cy="18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28" name="Line 8"/>
                <p:cNvSpPr>
                  <a:spLocks noChangeShapeType="1"/>
                </p:cNvSpPr>
                <p:nvPr/>
              </p:nvSpPr>
              <p:spPr bwMode="auto">
                <a:xfrm>
                  <a:off x="1584" y="1632"/>
                  <a:ext cx="0" cy="18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29" name="Line 9"/>
                <p:cNvSpPr>
                  <a:spLocks noChangeShapeType="1"/>
                </p:cNvSpPr>
                <p:nvPr/>
              </p:nvSpPr>
              <p:spPr bwMode="auto">
                <a:xfrm>
                  <a:off x="2688" y="1632"/>
                  <a:ext cx="0" cy="18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6330" name="Line 10"/>
              <p:cNvSpPr>
                <a:spLocks noChangeShapeType="1"/>
              </p:cNvSpPr>
              <p:nvPr/>
            </p:nvSpPr>
            <p:spPr bwMode="auto">
              <a:xfrm>
                <a:off x="1104" y="2544"/>
                <a:ext cx="2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1" name="Line 11"/>
              <p:cNvSpPr>
                <a:spLocks noChangeShapeType="1"/>
              </p:cNvSpPr>
              <p:nvPr/>
            </p:nvSpPr>
            <p:spPr bwMode="auto">
              <a:xfrm>
                <a:off x="1104" y="2064"/>
                <a:ext cx="2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2" name="Line 12"/>
              <p:cNvSpPr>
                <a:spLocks noChangeShapeType="1"/>
              </p:cNvSpPr>
              <p:nvPr/>
            </p:nvSpPr>
            <p:spPr bwMode="auto">
              <a:xfrm>
                <a:off x="1104" y="2976"/>
                <a:ext cx="2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6333" name="Group 13"/>
            <p:cNvGrpSpPr>
              <a:grpSpLocks/>
            </p:cNvGrpSpPr>
            <p:nvPr/>
          </p:nvGrpSpPr>
          <p:grpSpPr bwMode="auto">
            <a:xfrm>
              <a:off x="1056" y="1584"/>
              <a:ext cx="2208" cy="144"/>
              <a:chOff x="1056" y="1584"/>
              <a:chExt cx="2208" cy="144"/>
            </a:xfrm>
          </p:grpSpPr>
          <p:sp>
            <p:nvSpPr>
              <p:cNvPr id="56334" name="Oval 14"/>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5" name="Oval 15"/>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6" name="Oval 16"/>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7" name="Oval 17"/>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8" name="Oval 18"/>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6339" name="Group 19"/>
            <p:cNvGrpSpPr>
              <a:grpSpLocks/>
            </p:cNvGrpSpPr>
            <p:nvPr/>
          </p:nvGrpSpPr>
          <p:grpSpPr bwMode="auto">
            <a:xfrm>
              <a:off x="1056" y="2016"/>
              <a:ext cx="2208" cy="144"/>
              <a:chOff x="1056" y="1584"/>
              <a:chExt cx="2208" cy="144"/>
            </a:xfrm>
          </p:grpSpPr>
          <p:sp>
            <p:nvSpPr>
              <p:cNvPr id="56340" name="Oval 20"/>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1" name="Oval 21"/>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2" name="Oval 22"/>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3" name="Oval 23"/>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4" name="Oval 24"/>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6345" name="Group 25"/>
            <p:cNvGrpSpPr>
              <a:grpSpLocks/>
            </p:cNvGrpSpPr>
            <p:nvPr/>
          </p:nvGrpSpPr>
          <p:grpSpPr bwMode="auto">
            <a:xfrm>
              <a:off x="1056" y="2448"/>
              <a:ext cx="2208" cy="144"/>
              <a:chOff x="1056" y="1584"/>
              <a:chExt cx="2208" cy="144"/>
            </a:xfrm>
          </p:grpSpPr>
          <p:sp>
            <p:nvSpPr>
              <p:cNvPr id="56346" name="Oval 26"/>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7" name="Oval 27"/>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8" name="Oval 28"/>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49" name="Oval 29"/>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50" name="Oval 30"/>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6351" name="Group 31"/>
            <p:cNvGrpSpPr>
              <a:grpSpLocks/>
            </p:cNvGrpSpPr>
            <p:nvPr/>
          </p:nvGrpSpPr>
          <p:grpSpPr bwMode="auto">
            <a:xfrm>
              <a:off x="1056" y="2880"/>
              <a:ext cx="2208" cy="144"/>
              <a:chOff x="1056" y="1584"/>
              <a:chExt cx="2208" cy="144"/>
            </a:xfrm>
          </p:grpSpPr>
          <p:sp>
            <p:nvSpPr>
              <p:cNvPr id="56352" name="Oval 32"/>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53" name="Oval 33"/>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54" name="Oval 34"/>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55" name="Oval 35"/>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56" name="Oval 36"/>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6357" name="Group 37"/>
            <p:cNvGrpSpPr>
              <a:grpSpLocks/>
            </p:cNvGrpSpPr>
            <p:nvPr/>
          </p:nvGrpSpPr>
          <p:grpSpPr bwMode="auto">
            <a:xfrm>
              <a:off x="1056" y="3360"/>
              <a:ext cx="2208" cy="144"/>
              <a:chOff x="1056" y="1584"/>
              <a:chExt cx="2208" cy="144"/>
            </a:xfrm>
          </p:grpSpPr>
          <p:sp>
            <p:nvSpPr>
              <p:cNvPr id="56358" name="Oval 38"/>
              <p:cNvSpPr>
                <a:spLocks noChangeArrowheads="1"/>
              </p:cNvSpPr>
              <p:nvPr/>
            </p:nvSpPr>
            <p:spPr bwMode="auto">
              <a:xfrm>
                <a:off x="105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59" name="Oval 39"/>
              <p:cNvSpPr>
                <a:spLocks noChangeArrowheads="1"/>
              </p:cNvSpPr>
              <p:nvPr/>
            </p:nvSpPr>
            <p:spPr bwMode="auto">
              <a:xfrm>
                <a:off x="1536"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60" name="Oval 40"/>
              <p:cNvSpPr>
                <a:spLocks noChangeArrowheads="1"/>
              </p:cNvSpPr>
              <p:nvPr/>
            </p:nvSpPr>
            <p:spPr bwMode="auto">
              <a:xfrm>
                <a:off x="2064"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61" name="Oval 41"/>
              <p:cNvSpPr>
                <a:spLocks noChangeArrowheads="1"/>
              </p:cNvSpPr>
              <p:nvPr/>
            </p:nvSpPr>
            <p:spPr bwMode="auto">
              <a:xfrm>
                <a:off x="2592"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62" name="Oval 42"/>
              <p:cNvSpPr>
                <a:spLocks noChangeArrowheads="1"/>
              </p:cNvSpPr>
              <p:nvPr/>
            </p:nvSpPr>
            <p:spPr bwMode="auto">
              <a:xfrm>
                <a:off x="3120" y="1584"/>
                <a:ext cx="144" cy="14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6374" name="Text Box 54"/>
          <p:cNvSpPr txBox="1">
            <a:spLocks noChangeArrowheads="1"/>
          </p:cNvSpPr>
          <p:nvPr/>
        </p:nvSpPr>
        <p:spPr bwMode="auto">
          <a:xfrm>
            <a:off x="4932363" y="5670550"/>
            <a:ext cx="37353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The total amount of data</a:t>
            </a:r>
          </a:p>
          <a:p>
            <a:r>
              <a:rPr lang="en-US" altLang="ja-JP" sz="2400">
                <a:latin typeface="Times New Roman" panose="02020603050405020304" pitchFamily="18" charset="0"/>
              </a:rPr>
              <a:t>traffic between two halves of</a:t>
            </a:r>
          </a:p>
          <a:p>
            <a:r>
              <a:rPr lang="en-US" altLang="ja-JP" sz="2400">
                <a:latin typeface="Times New Roman" panose="02020603050405020304" pitchFamily="18" charset="0"/>
              </a:rPr>
              <a:t>the network.</a:t>
            </a:r>
            <a:endParaRPr lang="en-US" altLang="ja-JP" sz="2000">
              <a:latin typeface="Times New Roman" panose="02020603050405020304" pitchFamily="18" charset="0"/>
            </a:endParaRPr>
          </a:p>
        </p:txBody>
      </p:sp>
      <p:grpSp>
        <p:nvGrpSpPr>
          <p:cNvPr id="56376" name="Group 56"/>
          <p:cNvGrpSpPr>
            <a:grpSpLocks/>
          </p:cNvGrpSpPr>
          <p:nvPr/>
        </p:nvGrpSpPr>
        <p:grpSpPr bwMode="auto">
          <a:xfrm>
            <a:off x="4343400" y="1600200"/>
            <a:ext cx="685800" cy="4114800"/>
            <a:chOff x="2736" y="1008"/>
            <a:chExt cx="432" cy="2592"/>
          </a:xfrm>
        </p:grpSpPr>
        <p:sp>
          <p:nvSpPr>
            <p:cNvPr id="56373" name="Line 53"/>
            <p:cNvSpPr>
              <a:spLocks noChangeShapeType="1"/>
            </p:cNvSpPr>
            <p:nvPr/>
          </p:nvSpPr>
          <p:spPr bwMode="auto">
            <a:xfrm>
              <a:off x="2928" y="1008"/>
              <a:ext cx="0" cy="259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75" name="AutoShape 55"/>
            <p:cNvSpPr>
              <a:spLocks noChangeArrowheads="1"/>
            </p:cNvSpPr>
            <p:nvPr/>
          </p:nvSpPr>
          <p:spPr bwMode="auto">
            <a:xfrm>
              <a:off x="2736" y="1104"/>
              <a:ext cx="432" cy="96"/>
            </a:xfrm>
            <a:prstGeom prst="leftRightArrow">
              <a:avLst>
                <a:gd name="adj1" fmla="val 50000"/>
                <a:gd name="adj2" fmla="val 9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B90BB706-27C8-4B3B-91EC-E12FEE9C11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699"/>
    </mc:Choice>
    <mc:Fallback xmlns="">
      <p:transition spd="slow" advTm="4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3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6374" grpId="0" autoUpdateAnimBg="0"/>
    </p:bldLst>
  </p:timing>
  <p:extLst>
    <p:ext uri="{3A86A75C-4F4B-4683-9AE1-C65F6400EC91}">
      <p14:laserTraceLst xmlns:p14="http://schemas.microsoft.com/office/powerpoint/2010/main">
        <p14:tracePtLst>
          <p14:tracePt t="464" x="8934450" y="2936875"/>
          <p14:tracePt t="472" x="8734425" y="2844800"/>
          <p14:tracePt t="480" x="8559800" y="2754313"/>
          <p14:tracePt t="489" x="8386763" y="2671763"/>
          <p14:tracePt t="496" x="8169275" y="2589213"/>
          <p14:tracePt t="506" x="7994650" y="2525713"/>
          <p14:tracePt t="515" x="7831138" y="2481263"/>
          <p14:tracePt t="521" x="7648575" y="2435225"/>
          <p14:tracePt t="529" x="7531100" y="2398713"/>
          <p14:tracePt t="537" x="7402513" y="2379663"/>
          <p14:tracePt t="547" x="7329488" y="2371725"/>
          <p14:tracePt t="553" x="7283450" y="2371725"/>
          <p14:tracePt t="561" x="7275513" y="2371725"/>
          <p14:tracePt t="569" x="7265988" y="2371725"/>
          <p14:tracePt t="674" x="7229475" y="2371725"/>
          <p14:tracePt t="681" x="7175500" y="2379663"/>
          <p14:tracePt t="690" x="7129463" y="2435225"/>
          <p14:tracePt t="697" x="7056438" y="2481263"/>
          <p14:tracePt t="708" x="7010400" y="2535238"/>
          <p14:tracePt t="717" x="6983413" y="2554288"/>
          <p14:tracePt t="720" x="6946900" y="2589213"/>
          <p14:tracePt t="730" x="6937375" y="2589213"/>
          <p14:tracePt t="737" x="6929438" y="2608263"/>
          <p14:tracePt t="746" x="6919913" y="2625725"/>
          <p14:tracePt t="763" x="6910388" y="2625725"/>
          <p14:tracePt t="769" x="6910388" y="2635250"/>
          <p14:tracePt t="817" x="6910388" y="2654300"/>
          <p14:tracePt t="849" x="6910388" y="2662238"/>
          <p14:tracePt t="857" x="6910388" y="2671763"/>
          <p14:tracePt t="874" x="6910388" y="2681288"/>
          <p14:tracePt t="1088" x="6856413" y="2617788"/>
          <p14:tracePt t="1096" x="6800850" y="2535238"/>
          <p14:tracePt t="1105" x="6754813" y="2452688"/>
          <p14:tracePt t="1113" x="6691313" y="2379663"/>
          <p14:tracePt t="1122" x="6618288" y="2316163"/>
          <p14:tracePt t="1131" x="6573838" y="2252663"/>
          <p14:tracePt t="1136" x="6500813" y="2179638"/>
          <p14:tracePt t="1144" x="6435725" y="2133600"/>
          <p14:tracePt t="1152" x="6391275" y="2106613"/>
          <p14:tracePt t="1161" x="6326188" y="2052638"/>
          <p14:tracePt t="1168" x="6281738" y="2033588"/>
          <p14:tracePt t="1177" x="6262688" y="2024063"/>
          <p14:tracePt t="1184" x="6235700" y="2016125"/>
          <p14:tracePt t="1192" x="6218238" y="2006600"/>
          <p14:tracePt t="1208" x="6208713" y="1997075"/>
          <p14:tracePt t="1216" x="6189663" y="1997075"/>
          <p14:tracePt t="1224" x="6181725" y="1997075"/>
          <p14:tracePt t="1232" x="6153150" y="1979613"/>
          <p14:tracePt t="1240" x="6135688" y="1979613"/>
          <p14:tracePt t="1248" x="6080125" y="1979613"/>
          <p14:tracePt t="1256" x="6043613" y="1970088"/>
          <p14:tracePt t="1264" x="5980113" y="1951038"/>
          <p14:tracePt t="1273" x="5926138" y="1951038"/>
          <p14:tracePt t="1280" x="5853113" y="1951038"/>
          <p14:tracePt t="1290" x="5780088" y="1951038"/>
          <p14:tracePt t="1297" x="5653088" y="1951038"/>
          <p14:tracePt t="1308" x="5543550" y="1951038"/>
          <p14:tracePt t="1313" x="5434013" y="1951038"/>
          <p14:tracePt t="1321" x="5324475" y="1951038"/>
          <p14:tracePt t="1329" x="5241925" y="1951038"/>
          <p14:tracePt t="1336" x="5187950" y="1951038"/>
          <p14:tracePt t="1344" x="5114925" y="1951038"/>
          <p14:tracePt t="1352" x="5059363" y="1951038"/>
          <p14:tracePt t="1360" x="5014913" y="1951038"/>
          <p14:tracePt t="1368" x="4959350" y="1951038"/>
          <p14:tracePt t="1376" x="4932363" y="1951038"/>
          <p14:tracePt t="1384" x="4922838" y="1951038"/>
          <p14:tracePt t="1464" x="4913313" y="1951038"/>
          <p14:tracePt t="1490" x="4913313" y="1933575"/>
          <p14:tracePt t="1498" x="4913313" y="1887538"/>
          <p14:tracePt t="1507" x="4913313" y="1870075"/>
          <p14:tracePt t="1523" x="4905375" y="1841500"/>
          <p14:tracePt t="1529" x="4905375" y="1824038"/>
          <p14:tracePt t="1537" x="4876800" y="1787525"/>
          <p14:tracePt t="1544" x="4859338" y="1768475"/>
          <p14:tracePt t="1553" x="4849813" y="1751013"/>
          <p14:tracePt t="1560" x="4832350" y="1724025"/>
          <p14:tracePt t="1569" x="4822825" y="1714500"/>
          <p14:tracePt t="1577" x="4813300" y="1704975"/>
          <p14:tracePt t="1585" x="4803775" y="1697038"/>
          <p14:tracePt t="1593" x="4795838" y="1677988"/>
          <p14:tracePt t="2040" x="4786313" y="1677988"/>
          <p14:tracePt t="2048" x="4740275" y="1697038"/>
          <p14:tracePt t="2056" x="4722813" y="1724025"/>
          <p14:tracePt t="2064" x="4695825" y="1751013"/>
          <p14:tracePt t="2072" x="4686300" y="1760538"/>
          <p14:tracePt t="2081" x="4667250" y="1778000"/>
          <p14:tracePt t="2089" x="4649788" y="1797050"/>
          <p14:tracePt t="2096" x="4640263" y="1804988"/>
          <p14:tracePt t="2928" x="4640263" y="1797050"/>
          <p14:tracePt t="2937" x="4640263" y="1787525"/>
          <p14:tracePt t="2944" x="4640263" y="1760538"/>
          <p14:tracePt t="2952" x="4649788" y="1751013"/>
          <p14:tracePt t="2976" x="4649788" y="1741488"/>
          <p14:tracePt t="2984" x="4659313" y="1731963"/>
          <p14:tracePt t="4160" x="4686300" y="1731963"/>
          <p14:tracePt t="4169" x="4767263" y="1731963"/>
          <p14:tracePt t="4176" x="4932363" y="1731963"/>
          <p14:tracePt t="4184" x="5132388" y="1741488"/>
          <p14:tracePt t="4192" x="5378450" y="1741488"/>
          <p14:tracePt t="4200" x="5680075" y="1741488"/>
          <p14:tracePt t="4208" x="5953125" y="1778000"/>
          <p14:tracePt t="4217" x="6372225" y="1797050"/>
          <p14:tracePt t="4224" x="6810375" y="1887538"/>
          <p14:tracePt t="4232" x="7202488" y="1933575"/>
          <p14:tracePt t="4240" x="7631113" y="1997075"/>
          <p14:tracePt t="4248" x="7950200" y="2043113"/>
          <p14:tracePt t="4256" x="8186738" y="2070100"/>
          <p14:tracePt t="4264" x="8442325" y="2125663"/>
          <p14:tracePt t="4273" x="8624888" y="2170113"/>
          <p14:tracePt t="4280" x="8724900" y="2170113"/>
          <p14:tracePt t="4288" x="8797925" y="2197100"/>
          <p14:tracePt t="4296" x="8842375" y="2216150"/>
          <p14:tracePt t="4305" x="8851900" y="2216150"/>
          <p14:tracePt t="4323" x="8861425" y="2216150"/>
          <p14:tracePt t="4410" x="8915400" y="2262188"/>
          <p14:tracePt t="4416" x="9017000" y="2362200"/>
          <p14:tracePt t="4424" x="9097963" y="2408238"/>
          <p14:tracePt t="8777" x="8870950" y="3840163"/>
          <p14:tracePt t="8784" x="8705850" y="3840163"/>
          <p14:tracePt t="8792" x="8542338" y="3840163"/>
          <p14:tracePt t="8800" x="8451850" y="3840163"/>
          <p14:tracePt t="8808" x="8359775" y="3840163"/>
          <p14:tracePt t="8816" x="8277225" y="3840163"/>
          <p14:tracePt t="8824" x="8223250" y="3840163"/>
          <p14:tracePt t="8832" x="8196263" y="3840163"/>
          <p14:tracePt t="8840" x="8186738" y="3840163"/>
          <p14:tracePt t="8848" x="8177213" y="3840163"/>
          <p14:tracePt t="8864" x="8150225" y="3840163"/>
          <p14:tracePt t="8872" x="8113713" y="3821113"/>
          <p14:tracePt t="8897" x="7694613" y="3702050"/>
          <p14:tracePt t="8910" x="7458075" y="3638550"/>
          <p14:tracePt t="8913" x="7275513" y="3602038"/>
          <p14:tracePt t="8925" x="7019925" y="3584575"/>
          <p14:tracePt t="8932" x="6791325" y="3519488"/>
          <p14:tracePt t="8938" x="6573838" y="3465513"/>
          <p14:tracePt t="8945" x="6408738" y="3419475"/>
          <p14:tracePt t="8953" x="6291263" y="3382963"/>
          <p14:tracePt t="8963" x="6181725" y="3365500"/>
          <p14:tracePt t="8969" x="6135688" y="3355975"/>
          <p14:tracePt t="8979" x="6116638" y="3338513"/>
          <p14:tracePt t="8993" x="6108700" y="3328988"/>
          <p14:tracePt t="9073" x="6080125" y="3328988"/>
          <p14:tracePt t="9081" x="6080125" y="3319463"/>
          <p14:tracePt t="9089" x="6053138" y="3309938"/>
          <p14:tracePt t="9185" x="6016625" y="3282950"/>
          <p14:tracePt t="9195" x="5999163" y="3255963"/>
          <p14:tracePt t="9201" x="5972175" y="3228975"/>
          <p14:tracePt t="9211" x="5916613" y="3182938"/>
          <p14:tracePt t="9219" x="5899150" y="3155950"/>
          <p14:tracePt t="9224" x="5880100" y="3146425"/>
          <p14:tracePt t="9232" x="5834063" y="3127375"/>
          <p14:tracePt t="9240" x="5816600" y="3109913"/>
          <p14:tracePt t="9248" x="5807075" y="3100388"/>
          <p14:tracePt t="9257" x="5761038" y="3082925"/>
          <p14:tracePt t="9265" x="5753100" y="3073400"/>
          <p14:tracePt t="9274" x="5734050" y="3063875"/>
          <p14:tracePt t="9512" x="5724525" y="3054350"/>
          <p14:tracePt t="9668" x="5697538" y="3054350"/>
          <p14:tracePt t="9673" x="5670550" y="3054350"/>
          <p14:tracePt t="9681" x="5570538" y="3082925"/>
          <p14:tracePt t="9692" x="5478463" y="3082925"/>
          <p14:tracePt t="9698" x="5387975" y="3100388"/>
          <p14:tracePt t="9708" x="5268913" y="3109913"/>
          <p14:tracePt t="9714" x="5141913" y="3109913"/>
          <p14:tracePt t="9726" x="5014913" y="3109913"/>
          <p14:tracePt t="9729" x="4868863" y="3109913"/>
          <p14:tracePt t="9737" x="4759325" y="3109913"/>
          <p14:tracePt t="9745" x="4630738" y="3109913"/>
          <p14:tracePt t="9752" x="4503738" y="3109913"/>
          <p14:tracePt t="9760" x="4413250" y="3109913"/>
          <p14:tracePt t="9768" x="4321175" y="3109913"/>
          <p14:tracePt t="9776" x="4267200" y="3109913"/>
          <p14:tracePt t="9784" x="4211638" y="3109913"/>
          <p14:tracePt t="9792" x="4165600" y="3100388"/>
          <p14:tracePt t="9800" x="4157663" y="3100388"/>
          <p14:tracePt t="9808" x="4138613" y="3100388"/>
          <p14:tracePt t="9816" x="4121150" y="3100388"/>
          <p14:tracePt t="9824" x="4111625" y="3100388"/>
          <p14:tracePt t="10122" x="4111625" y="3090863"/>
          <p14:tracePt t="10145" x="4111625" y="3082925"/>
          <p14:tracePt t="10153" x="4202113" y="3073400"/>
          <p14:tracePt t="10161" x="4311650" y="3046413"/>
          <p14:tracePt t="10168" x="4457700" y="3046413"/>
          <p14:tracePt t="10177" x="4603750" y="3046413"/>
          <p14:tracePt t="10185" x="4803775" y="3046413"/>
          <p14:tracePt t="10193" x="4968875" y="3046413"/>
          <p14:tracePt t="10201" x="5187950" y="3046413"/>
          <p14:tracePt t="10209" x="5524500" y="3046413"/>
          <p14:tracePt t="10217" x="5770563" y="3073400"/>
          <p14:tracePt t="10225" x="5953125" y="3082925"/>
          <p14:tracePt t="10233" x="6181725" y="3119438"/>
          <p14:tracePt t="10242" x="6326188" y="3119438"/>
          <p14:tracePt t="10251" x="6454775" y="3136900"/>
          <p14:tracePt t="10256" x="6537325" y="3146425"/>
          <p14:tracePt t="10264" x="6564313" y="3146425"/>
          <p14:tracePt t="10593" x="6427788" y="3146425"/>
          <p14:tracePt t="10601" x="6226175" y="3146425"/>
          <p14:tracePt t="10609" x="6035675" y="3146425"/>
          <p14:tracePt t="10617" x="5834063" y="3146425"/>
          <p14:tracePt t="10625" x="5634038" y="3146425"/>
          <p14:tracePt t="10633" x="5487988" y="3146425"/>
          <p14:tracePt t="10642" x="5268913" y="3146425"/>
          <p14:tracePt t="10649" x="5041900" y="3146425"/>
          <p14:tracePt t="10657" x="4895850" y="3127375"/>
          <p14:tracePt t="10665" x="4730750" y="3090863"/>
          <p14:tracePt t="10672" x="4586288" y="3082925"/>
          <p14:tracePt t="10680" x="4430713" y="3054350"/>
          <p14:tracePt t="10688" x="4321175" y="3036888"/>
          <p14:tracePt t="10696" x="4211638" y="3027363"/>
          <p14:tracePt t="10705" x="4138613" y="3027363"/>
          <p14:tracePt t="10712" x="4075113" y="3027363"/>
          <p14:tracePt t="10722" x="4048125" y="3027363"/>
          <p14:tracePt t="10728" x="4021138" y="3027363"/>
          <p14:tracePt t="10737" x="4002088" y="3027363"/>
          <p14:tracePt t="10744" x="3984625" y="3027363"/>
          <p14:tracePt t="10752" x="3975100" y="3027363"/>
          <p14:tracePt t="10760" x="3965575" y="3027363"/>
          <p14:tracePt t="10768" x="3938588" y="3036888"/>
          <p14:tracePt t="10776" x="3919538" y="3046413"/>
          <p14:tracePt t="10792" x="3902075" y="3046413"/>
          <p14:tracePt t="10800" x="3892550" y="3054350"/>
          <p14:tracePt t="11050" x="3929063" y="3027363"/>
          <p14:tracePt t="11058" x="4102100" y="3000375"/>
          <p14:tracePt t="11066" x="4230688" y="2954338"/>
          <p14:tracePt t="11074" x="4376738" y="2936875"/>
          <p14:tracePt t="11080" x="4521200" y="2927350"/>
          <p14:tracePt t="11088" x="4676775" y="2900363"/>
          <p14:tracePt t="11096" x="4822825" y="2900363"/>
          <p14:tracePt t="11105" x="4968875" y="2900363"/>
          <p14:tracePt t="11112" x="5059363" y="2900363"/>
          <p14:tracePt t="11121" x="5114925" y="2900363"/>
          <p14:tracePt t="11128" x="5132388" y="2900363"/>
          <p14:tracePt t="11201" x="5141913" y="2900363"/>
          <p14:tracePt t="11416" x="5141913" y="2990850"/>
          <p14:tracePt t="11424" x="5151438" y="3027363"/>
          <p14:tracePt t="11433" x="5159375" y="3090863"/>
          <p14:tracePt t="11441" x="5195888" y="3136900"/>
          <p14:tracePt t="11449" x="5224463" y="3200400"/>
          <p14:tracePt t="11458" x="5232400" y="3228975"/>
          <p14:tracePt t="11465" x="5251450" y="3255963"/>
          <p14:tracePt t="11473" x="5260975" y="3292475"/>
          <p14:tracePt t="11482" x="5268913" y="3309938"/>
          <p14:tracePt t="11491" x="5268913" y="3319463"/>
          <p14:tracePt t="11508" x="5278438" y="3328988"/>
          <p14:tracePt t="11778" x="5278438" y="3319463"/>
          <p14:tracePt t="11802" x="5278438" y="3309938"/>
          <p14:tracePt t="11810" x="5278438" y="3292475"/>
          <p14:tracePt t="11818" x="5287963" y="3282950"/>
          <p14:tracePt t="11834" x="5297488" y="3273425"/>
          <p14:tracePt t="11850" x="5297488" y="3246438"/>
          <p14:tracePt t="11859" x="5297488" y="3236913"/>
          <p14:tracePt t="11866" x="5297488" y="3209925"/>
          <p14:tracePt t="11877" x="5297488" y="3182938"/>
          <p14:tracePt t="11881" x="5287963" y="3163888"/>
          <p14:tracePt t="11889" x="5268913" y="3127375"/>
          <p14:tracePt t="11906" x="5251450" y="3090863"/>
          <p14:tracePt t="11912" x="5241925" y="3082925"/>
          <p14:tracePt t="11922" x="5232400" y="3063875"/>
          <p14:tracePt t="11928" x="5205413" y="3027363"/>
          <p14:tracePt t="11938" x="5195888" y="3017838"/>
          <p14:tracePt t="11944" x="5187950" y="3017838"/>
          <p14:tracePt t="11956" x="5178425" y="3009900"/>
          <p14:tracePt t="11961" x="5159375" y="2990850"/>
          <p14:tracePt t="11976" x="5141913" y="2982913"/>
          <p14:tracePt t="11992" x="5122863" y="2982913"/>
          <p14:tracePt t="12008" x="5114925" y="2973388"/>
          <p14:tracePt t="12016" x="5105400" y="2963863"/>
          <p14:tracePt t="12041" x="5086350" y="2963863"/>
          <p14:tracePt t="12049" x="5078413" y="2963863"/>
          <p14:tracePt t="12057" x="5059363" y="2963863"/>
          <p14:tracePt t="12065" x="5041900" y="2963863"/>
          <p14:tracePt t="12074" x="5014913" y="2963863"/>
          <p14:tracePt t="12081" x="4932363" y="2963863"/>
          <p14:tracePt t="12091" x="4840288" y="2963863"/>
          <p14:tracePt t="12096" x="4730750" y="2963863"/>
          <p14:tracePt t="12105" x="4659313" y="2963863"/>
          <p14:tracePt t="12112" x="4503738" y="2982913"/>
          <p14:tracePt t="12121" x="4430713" y="3000375"/>
          <p14:tracePt t="12128" x="4311650" y="3046413"/>
          <p14:tracePt t="12138" x="4202113" y="3073400"/>
          <p14:tracePt t="12144" x="4102100" y="3109913"/>
          <p14:tracePt t="12154" x="4011613" y="3136900"/>
          <p14:tracePt t="12160" x="3892550" y="3163888"/>
          <p14:tracePt t="12168" x="3819525" y="3192463"/>
          <p14:tracePt t="12176" x="3775075" y="3200400"/>
          <p14:tracePt t="12184" x="3729038" y="3219450"/>
          <p14:tracePt t="12192" x="3709988" y="3228975"/>
          <p14:tracePt t="12200" x="3692525" y="3236913"/>
          <p14:tracePt t="12577" x="3746500" y="3219450"/>
          <p14:tracePt t="12585" x="3792538" y="3182938"/>
          <p14:tracePt t="12593" x="3892550" y="3100388"/>
          <p14:tracePt t="12601" x="4011613" y="3054350"/>
          <p14:tracePt t="12608" x="4138613" y="2982913"/>
          <p14:tracePt t="12616" x="4257675" y="2917825"/>
          <p14:tracePt t="12624" x="4376738" y="2863850"/>
          <p14:tracePt t="12632" x="4484688" y="2836863"/>
          <p14:tracePt t="12640" x="4622800" y="2790825"/>
          <p14:tracePt t="12648" x="4695825" y="2781300"/>
          <p14:tracePt t="12656" x="4740275" y="2763838"/>
          <p14:tracePt t="12664" x="4759325" y="2763838"/>
          <p14:tracePt t="12673" x="4767263" y="2763838"/>
          <p14:tracePt t="12689" x="4767263" y="2754313"/>
          <p14:tracePt t="12825" x="4786313" y="2754313"/>
          <p14:tracePt t="12835" x="4822825" y="2754313"/>
          <p14:tracePt t="12841" x="4876800" y="2827338"/>
          <p14:tracePt t="12852" x="4932363" y="2890838"/>
          <p14:tracePt t="12857" x="4986338" y="2954338"/>
          <p14:tracePt t="12867" x="5041900" y="3054350"/>
          <p14:tracePt t="12873" x="5114925" y="3127375"/>
          <p14:tracePt t="12881" x="5178425" y="3192463"/>
          <p14:tracePt t="12888" x="5205413" y="3228975"/>
          <p14:tracePt t="12896" x="5260975" y="3273425"/>
          <p14:tracePt t="12904" x="5287963" y="3292475"/>
          <p14:tracePt t="12912" x="5297488" y="3302000"/>
          <p14:tracePt t="12924" x="5305425" y="3309938"/>
          <p14:tracePt t="14698" x="5305425" y="3282950"/>
          <p14:tracePt t="14705" x="5305425" y="3255963"/>
          <p14:tracePt t="14713" x="5305425" y="3200400"/>
          <p14:tracePt t="14722" x="5305425" y="3155950"/>
          <p14:tracePt t="14729" x="5305425" y="3127375"/>
          <p14:tracePt t="14741" x="5305425" y="3100388"/>
          <p14:tracePt t="14745" x="5305425" y="3073400"/>
          <p14:tracePt t="14757" x="5305425" y="3063875"/>
          <p14:tracePt t="14761" x="5305425" y="3054350"/>
          <p14:tracePt t="14793" x="5305425" y="3036888"/>
          <p14:tracePt t="15778" x="5297488" y="3036888"/>
          <p14:tracePt t="15793" x="5268913" y="3082925"/>
          <p14:tracePt t="15803" x="5195888" y="3100388"/>
          <p14:tracePt t="15808" x="5151438" y="3109913"/>
          <p14:tracePt t="15816" x="5105400" y="3127375"/>
          <p14:tracePt t="15824" x="5068888" y="3136900"/>
          <p14:tracePt t="15832" x="5049838" y="3146425"/>
          <p14:tracePt t="15840" x="5032375" y="3146425"/>
          <p14:tracePt t="15848" x="5022850" y="3155950"/>
          <p14:tracePt t="15945" x="5014913" y="3155950"/>
          <p14:tracePt t="15955" x="5005388" y="3155950"/>
          <p14:tracePt t="15987" x="4978400" y="3155950"/>
          <p14:tracePt t="15993" x="4949825" y="3173413"/>
          <p14:tracePt t="16001" x="4905375" y="3192463"/>
          <p14:tracePt t="16009" x="4868863" y="3192463"/>
          <p14:tracePt t="16017" x="4813300" y="3192463"/>
          <p14:tracePt t="16025" x="4740275" y="3192463"/>
          <p14:tracePt t="16033" x="4686300" y="3192463"/>
          <p14:tracePt t="16041" x="4622800" y="3192463"/>
          <p14:tracePt t="16049" x="4567238" y="3173413"/>
          <p14:tracePt t="16058" x="4521200" y="3146425"/>
          <p14:tracePt t="16065" x="4476750" y="3119438"/>
          <p14:tracePt t="16073" x="4448175" y="3090863"/>
          <p14:tracePt t="16090" x="4430713" y="3073400"/>
          <p14:tracePt t="16097" x="4421188" y="3036888"/>
          <p14:tracePt t="16104" x="4421188" y="3027363"/>
          <p14:tracePt t="16121" x="4421188" y="3017838"/>
          <p14:tracePt t="16128" x="4421188" y="3000375"/>
          <p14:tracePt t="16139" x="4421188" y="2982913"/>
          <p14:tracePt t="16152" x="4421188" y="2973388"/>
          <p14:tracePt t="16160" x="4413250" y="2946400"/>
          <p14:tracePt t="16168" x="4403725" y="2936875"/>
          <p14:tracePt t="16192" x="4384675" y="2917825"/>
          <p14:tracePt t="16200" x="4384675" y="2909888"/>
          <p14:tracePt t="16208" x="4376738" y="2900363"/>
          <p14:tracePt t="16219" x="4367213" y="2881313"/>
          <p14:tracePt t="16224" x="4357688" y="2854325"/>
          <p14:tracePt t="16232" x="4348163" y="2844800"/>
          <p14:tracePt t="16240" x="4340225" y="2836863"/>
          <p14:tracePt t="16248" x="4321175" y="2817813"/>
          <p14:tracePt t="16256" x="4311650" y="2808288"/>
          <p14:tracePt t="16264" x="4311650" y="2800350"/>
          <p14:tracePt t="16272" x="4303713" y="2800350"/>
          <p14:tracePt t="16280" x="4284663" y="2781300"/>
          <p14:tracePt t="16289" x="4275138" y="2771775"/>
          <p14:tracePt t="16296" x="4267200" y="2771775"/>
          <p14:tracePt t="16304" x="4257675" y="2771775"/>
          <p14:tracePt t="16322" x="4248150" y="2771775"/>
          <p14:tracePt t="16328" x="4238625" y="2771775"/>
          <p14:tracePt t="16338" x="4202113" y="2771775"/>
          <p14:tracePt t="16344" x="4148138" y="2771775"/>
          <p14:tracePt t="16355" x="4075113" y="2771775"/>
          <p14:tracePt t="16360" x="3948113" y="2771775"/>
          <p14:tracePt t="16368" x="3802063" y="2771775"/>
          <p14:tracePt t="16376" x="3636963" y="2771775"/>
          <p14:tracePt t="16385" x="3455988" y="2735263"/>
          <p14:tracePt t="16392" x="3273425" y="2708275"/>
          <p14:tracePt t="16400" x="3108325" y="2690813"/>
          <p14:tracePt t="16408" x="2908300" y="2662238"/>
          <p14:tracePt t="16416" x="2752725" y="2635250"/>
          <p14:tracePt t="16424" x="2662238" y="2608263"/>
          <p14:tracePt t="16432" x="2543175" y="2581275"/>
          <p14:tracePt t="16440" x="2489200" y="2554288"/>
          <p14:tracePt t="16448" x="2470150" y="2544763"/>
          <p14:tracePt t="16457" x="2462213" y="2535238"/>
          <p14:tracePt t="16578" x="2462213" y="2517775"/>
          <p14:tracePt t="16586" x="2462213" y="2481263"/>
          <p14:tracePt t="16593" x="2462213" y="2471738"/>
          <p14:tracePt t="16603" x="2479675" y="2444750"/>
          <p14:tracePt t="16608" x="2506663" y="2425700"/>
          <p14:tracePt t="16616" x="2533650" y="2398713"/>
          <p14:tracePt t="16624" x="2570163" y="2389188"/>
          <p14:tracePt t="16632" x="2598738" y="2371725"/>
          <p14:tracePt t="16641" x="2616200" y="2371725"/>
          <p14:tracePt t="16648" x="2625725" y="2362200"/>
          <p14:tracePt t="17066" x="2635250" y="2362200"/>
          <p14:tracePt t="17073" x="2662238" y="2362200"/>
          <p14:tracePt t="17081" x="2716213" y="2362200"/>
          <p14:tracePt t="17090" x="2808288" y="2362200"/>
          <p14:tracePt t="17098" x="2954338" y="2362200"/>
          <p14:tracePt t="17104" x="3136900" y="2362200"/>
          <p14:tracePt t="17112" x="3354388" y="2362200"/>
          <p14:tracePt t="17121" x="3619500" y="2362200"/>
          <p14:tracePt t="17128" x="3838575" y="2362200"/>
          <p14:tracePt t="17137" x="4102100" y="2362200"/>
          <p14:tracePt t="17144" x="4330700" y="2362200"/>
          <p14:tracePt t="17152" x="4513263" y="2362200"/>
          <p14:tracePt t="17160" x="4703763" y="2362200"/>
          <p14:tracePt t="17169" x="4840288" y="2379663"/>
          <p14:tracePt t="17177" x="4913313" y="2379663"/>
          <p14:tracePt t="17186" x="4941888" y="2389188"/>
          <p14:tracePt t="17192" x="4949825" y="2389188"/>
          <p14:tracePt t="17297" x="4959350" y="2389188"/>
          <p14:tracePt t="17320" x="4968875" y="2389188"/>
          <p14:tracePt t="17328" x="4978400" y="2389188"/>
          <p14:tracePt t="17344" x="4986338" y="2389188"/>
          <p14:tracePt t="17352" x="4995863" y="2389188"/>
          <p14:tracePt t="17360" x="5014913" y="2389188"/>
          <p14:tracePt t="17368" x="5068888" y="2389188"/>
          <p14:tracePt t="17377" x="5122863" y="2389188"/>
          <p14:tracePt t="17385" x="5168900" y="2408238"/>
          <p14:tracePt t="17393" x="5205413" y="2408238"/>
          <p14:tracePt t="17401" x="5224463" y="2408238"/>
          <p14:tracePt t="17416" x="5241925" y="2408238"/>
          <p14:tracePt t="17481" x="5260975" y="2408238"/>
          <p14:tracePt t="17489" x="5305425" y="2408238"/>
          <p14:tracePt t="17497" x="5341938" y="2408238"/>
          <p14:tracePt t="17504" x="5368925" y="2408238"/>
          <p14:tracePt t="17513" x="5414963" y="2398713"/>
          <p14:tracePt t="17523" x="5441950" y="2398713"/>
          <p14:tracePt t="17529" x="5470525" y="2389188"/>
          <p14:tracePt t="17539" x="5487988" y="2379663"/>
          <p14:tracePt t="17545" x="5497513" y="2379663"/>
          <p14:tracePt t="17632" x="5507038" y="2371725"/>
          <p14:tracePt t="17640" x="5514975" y="2371725"/>
          <p14:tracePt t="17649" x="5543550" y="2371725"/>
          <p14:tracePt t="17657" x="5551488" y="2371725"/>
          <p14:tracePt t="17665" x="5580063" y="2371725"/>
          <p14:tracePt t="17673" x="5588000" y="2371725"/>
          <p14:tracePt t="17690" x="5597525" y="2371725"/>
          <p14:tracePt t="17697" x="5624513" y="2371725"/>
          <p14:tracePt t="17706" x="5643563" y="2371725"/>
          <p14:tracePt t="17714" x="5670550" y="2371725"/>
          <p14:tracePt t="17723" x="5688013" y="2371725"/>
          <p14:tracePt t="17729" x="5707063" y="2371725"/>
          <p14:tracePt t="17740" x="5724525" y="2371725"/>
          <p14:tracePt t="17745" x="5724525" y="2379663"/>
          <p14:tracePt t="17753" x="5743575" y="2408238"/>
          <p14:tracePt t="17773" x="5761038" y="2425700"/>
          <p14:tracePt t="17777" x="5770563" y="2435225"/>
          <p14:tracePt t="17826" x="5789613" y="2444750"/>
          <p14:tracePt t="18416" x="5797550" y="2444750"/>
          <p14:tracePt t="18512" x="5807075" y="2444750"/>
          <p14:tracePt t="18772" x="5816600" y="2471738"/>
          <p14:tracePt t="18779" x="5816600" y="2598738"/>
          <p14:tracePt t="18786" x="5816600" y="2727325"/>
          <p14:tracePt t="18793" x="5816600" y="2873375"/>
          <p14:tracePt t="18806" x="5816600" y="3017838"/>
          <p14:tracePt t="18808" x="5816600" y="3146425"/>
          <p14:tracePt t="18817" x="5816600" y="3236913"/>
          <p14:tracePt t="18825" x="5816600" y="3365500"/>
          <p14:tracePt t="18833" x="5843588" y="3465513"/>
          <p14:tracePt t="18841" x="5843588" y="3556000"/>
          <p14:tracePt t="18849" x="5843588" y="3629025"/>
          <p14:tracePt t="18856" x="5843588" y="3684588"/>
          <p14:tracePt t="18865" x="5862638" y="3730625"/>
          <p14:tracePt t="18875" x="5862638" y="3757613"/>
          <p14:tracePt t="18881" x="5862638" y="3784600"/>
          <p14:tracePt t="18889" x="5870575" y="3803650"/>
          <p14:tracePt t="18896" x="5870575" y="3840163"/>
          <p14:tracePt t="18905" x="5870575" y="3857625"/>
          <p14:tracePt t="18912" x="5870575" y="3884613"/>
          <p14:tracePt t="18922" x="5870575" y="3921125"/>
          <p14:tracePt t="18928" x="5870575" y="3948113"/>
          <p14:tracePt t="18938" x="5870575" y="3994150"/>
          <p14:tracePt t="18944" x="5870575" y="4049713"/>
          <p14:tracePt t="18952" x="5870575" y="4103688"/>
          <p14:tracePt t="18960" x="5870575" y="4149725"/>
          <p14:tracePt t="18968" x="5870575" y="4186238"/>
          <p14:tracePt t="18976" x="5880100" y="4195763"/>
          <p14:tracePt t="18989" x="5880100" y="4213225"/>
          <p14:tracePt t="18992" x="5880100" y="4232275"/>
          <p14:tracePt t="19001" x="5880100" y="4240213"/>
          <p14:tracePt t="19057" x="5880100" y="4249738"/>
          <p14:tracePt t="19065" x="5880100" y="4295775"/>
          <p14:tracePt t="19073" x="5880100" y="4395788"/>
          <p14:tracePt t="19081" x="5880100" y="4468813"/>
          <p14:tracePt t="19090" x="5880100" y="4541838"/>
          <p14:tracePt t="19097" x="5880100" y="4614863"/>
          <p14:tracePt t="19106" x="5880100" y="4687888"/>
          <p14:tracePt t="19113" x="5880100" y="4741863"/>
          <p14:tracePt t="19125" x="5880100" y="4814888"/>
          <p14:tracePt t="19129" x="5880100" y="4851400"/>
          <p14:tracePt t="19142" x="5880100" y="4887913"/>
          <p14:tracePt t="19147" x="5880100" y="4933950"/>
          <p14:tracePt t="19161" x="5880100" y="4943475"/>
          <p14:tracePt t="19192" x="5880100" y="4960938"/>
          <p14:tracePt t="19201" x="5880100" y="4970463"/>
          <p14:tracePt t="19208" x="5880100" y="4987925"/>
          <p14:tracePt t="19216" x="5880100" y="5024438"/>
          <p14:tracePt t="19224" x="5880100" y="5097463"/>
          <p14:tracePt t="19232" x="5880100" y="5153025"/>
          <p14:tracePt t="19240" x="5853113" y="5216525"/>
          <p14:tracePt t="19248" x="5853113" y="5243513"/>
          <p14:tracePt t="19256" x="5843588" y="5262563"/>
          <p14:tracePt t="19264" x="5843588" y="5299075"/>
          <p14:tracePt t="19272" x="5834063" y="5299075"/>
          <p14:tracePt t="19473" x="5797550" y="5307013"/>
          <p14:tracePt t="19481" x="5580063" y="5307013"/>
          <p14:tracePt t="19489" x="5378450" y="5307013"/>
          <p14:tracePt t="19497" x="5214938" y="5307013"/>
          <p14:tracePt t="19504" x="5032375" y="5307013"/>
          <p14:tracePt t="19514" x="4822825" y="5270500"/>
          <p14:tracePt t="19524" x="4676775" y="5243513"/>
          <p14:tracePt t="19530" x="4521200" y="5197475"/>
          <p14:tracePt t="19542" x="4376738" y="5170488"/>
          <p14:tracePt t="19545" x="4275138" y="5106988"/>
          <p14:tracePt t="19557" x="4194175" y="5070475"/>
          <p14:tracePt t="19561" x="4138613" y="5043488"/>
          <p14:tracePt t="19568" x="4102100" y="5033963"/>
          <p14:tracePt t="19578" x="4094163" y="5033963"/>
          <p14:tracePt t="19587" x="4084638" y="5016500"/>
          <p14:tracePt t="19592" x="4075113" y="5016500"/>
          <p14:tracePt t="19608" x="4065588" y="5016500"/>
          <p14:tracePt t="19616" x="4057650" y="5016500"/>
          <p14:tracePt t="19624" x="4029075" y="5016500"/>
          <p14:tracePt t="19632" x="4011613" y="5016500"/>
          <p14:tracePt t="19640" x="3984625" y="5016500"/>
          <p14:tracePt t="19648" x="3948113" y="5016500"/>
          <p14:tracePt t="19656" x="3911600" y="5016500"/>
          <p14:tracePt t="19664" x="3883025" y="5016500"/>
          <p14:tracePt t="19672" x="3846513" y="5016500"/>
          <p14:tracePt t="19681" x="3829050" y="5016500"/>
          <p14:tracePt t="19689" x="3792538" y="5016500"/>
          <p14:tracePt t="19697" x="3783013" y="5016500"/>
          <p14:tracePt t="19704" x="3775075" y="5006975"/>
          <p14:tracePt t="19712" x="3765550" y="5006975"/>
          <p14:tracePt t="19720" x="3756025" y="5006975"/>
          <p14:tracePt t="19728" x="3746500" y="5006975"/>
          <p14:tracePt t="19737" x="3738563" y="4997450"/>
          <p14:tracePt t="19744" x="3729038" y="4997450"/>
          <p14:tracePt t="19752" x="3702050" y="4979988"/>
          <p14:tracePt t="19760" x="3673475" y="4970463"/>
          <p14:tracePt t="19768" x="3646488" y="4970463"/>
          <p14:tracePt t="19776" x="3600450" y="4951413"/>
          <p14:tracePt t="19786" x="3546475" y="4943475"/>
          <p14:tracePt t="19793" x="3500438" y="4943475"/>
          <p14:tracePt t="19803" x="3473450" y="4943475"/>
          <p14:tracePt t="19808" x="3436938" y="4943475"/>
          <p14:tracePt t="19816" x="3382963" y="4943475"/>
          <p14:tracePt t="19824" x="3327400" y="4943475"/>
          <p14:tracePt t="19832" x="3281363" y="4943475"/>
          <p14:tracePt t="19840" x="3254375" y="4943475"/>
          <p14:tracePt t="19848" x="3227388" y="4943475"/>
          <p14:tracePt t="19856" x="3200400" y="4960938"/>
          <p14:tracePt t="20026" x="3190875" y="4960938"/>
          <p14:tracePt t="20034" x="3190875" y="4878388"/>
          <p14:tracePt t="20042" x="3190875" y="4787900"/>
          <p14:tracePt t="20048" x="3217863" y="4705350"/>
          <p14:tracePt t="20056" x="3263900" y="4578350"/>
          <p14:tracePt t="20064" x="3273425" y="4459288"/>
          <p14:tracePt t="20072" x="3273425" y="4349750"/>
          <p14:tracePt t="20080" x="3290888" y="4203700"/>
          <p14:tracePt t="20089" x="3317875" y="4076700"/>
          <p14:tracePt t="20096" x="3336925" y="3930650"/>
          <p14:tracePt t="20104" x="3336925" y="3803650"/>
          <p14:tracePt t="20114" x="3363913" y="3665538"/>
          <p14:tracePt t="20130" x="3363913" y="3502025"/>
          <p14:tracePt t="20141" x="3363913" y="3446463"/>
          <p14:tracePt t="20146" x="3363913" y="3411538"/>
          <p14:tracePt t="20156" x="3363913" y="3375025"/>
          <p14:tracePt t="20174" x="3363913" y="3365500"/>
          <p14:tracePt t="20187" x="3363913" y="3355975"/>
          <p14:tracePt t="20257" x="3363913" y="3319463"/>
          <p14:tracePt t="20264" x="3409950" y="3255963"/>
          <p14:tracePt t="20272" x="3463925" y="3209925"/>
          <p14:tracePt t="20280" x="3527425" y="3136900"/>
          <p14:tracePt t="20288" x="3609975" y="3073400"/>
          <p14:tracePt t="20296" x="3709988" y="3000375"/>
          <p14:tracePt t="20304" x="3810000" y="2954338"/>
          <p14:tracePt t="20312" x="3948113" y="2881313"/>
          <p14:tracePt t="20320" x="4048125" y="2808288"/>
          <p14:tracePt t="20328" x="4184650" y="2735263"/>
          <p14:tracePt t="20337" x="4230688" y="2690813"/>
          <p14:tracePt t="20344" x="4294188" y="2635250"/>
          <p14:tracePt t="20352" x="4311650" y="2608263"/>
          <p14:tracePt t="20360" x="4311650" y="2571750"/>
          <p14:tracePt t="20369" x="4330700" y="2535238"/>
          <p14:tracePt t="20377" x="4330700" y="2481263"/>
          <p14:tracePt t="20385" x="4330700" y="2444750"/>
          <p14:tracePt t="20393" x="4348163" y="2425700"/>
          <p14:tracePt t="20401" x="4348163" y="2398713"/>
          <p14:tracePt t="20408" x="4348163" y="2379663"/>
          <p14:tracePt t="20416" x="4348163" y="2371725"/>
          <p14:tracePt t="20424" x="4348163" y="2343150"/>
          <p14:tracePt t="20432" x="4348163" y="2335213"/>
          <p14:tracePt t="20440" x="4348163" y="2316163"/>
          <p14:tracePt t="20448" x="4348163" y="2298700"/>
          <p14:tracePt t="20456" x="4348163" y="2262188"/>
          <p14:tracePt t="20464" x="4348163" y="2252663"/>
          <p14:tracePt t="20472" x="4348163" y="2206625"/>
          <p14:tracePt t="20480" x="4348163" y="2189163"/>
          <p14:tracePt t="20489" x="4348163" y="2160588"/>
          <p14:tracePt t="20496" x="4348163" y="2143125"/>
          <p14:tracePt t="20506" x="4348163" y="2125663"/>
          <p14:tracePt t="20514" x="4348163" y="2106613"/>
          <p14:tracePt t="20524" x="4348163" y="2079625"/>
          <p14:tracePt t="20530" x="4348163" y="2070100"/>
          <p14:tracePt t="20542" x="4357688" y="2060575"/>
          <p14:tracePt t="20546" x="4357688" y="2052638"/>
          <p14:tracePt t="20578" x="4357688" y="2033588"/>
          <p14:tracePt t="20586" x="4357688" y="1997075"/>
          <p14:tracePt t="20594" x="4376738" y="1960563"/>
          <p14:tracePt t="20605" x="4376738" y="1914525"/>
          <p14:tracePt t="20609" x="4394200" y="1870075"/>
          <p14:tracePt t="20623" x="4413250" y="1814513"/>
          <p14:tracePt t="20625" x="4413250" y="1797050"/>
          <p14:tracePt t="20634" x="4413250" y="1768475"/>
          <p14:tracePt t="20644" x="4413250" y="1751013"/>
          <p14:tracePt t="20649" x="4421188" y="1731963"/>
          <p14:tracePt t="20657" x="4421188" y="1724025"/>
          <p14:tracePt t="20665" x="4421188" y="1714500"/>
          <p14:tracePt t="20809" x="4440238" y="1697038"/>
          <p14:tracePt t="20817" x="4467225" y="1668463"/>
          <p14:tracePt t="20825" x="4484688" y="1660525"/>
          <p14:tracePt t="20833" x="4503738" y="1624013"/>
          <p14:tracePt t="20843" x="4513263" y="1614488"/>
          <p14:tracePt t="20849" x="4530725" y="1614488"/>
          <p14:tracePt t="20858" x="4540250" y="1614488"/>
          <p14:tracePt t="20970" x="4549775" y="1604963"/>
          <p14:tracePt t="20977" x="4549775" y="1595438"/>
          <p14:tracePt t="20985" x="4549775" y="1587500"/>
          <p14:tracePt t="20993" x="4549775" y="1577975"/>
          <p14:tracePt t="21001" x="4557713" y="1568450"/>
          <p14:tracePt t="21043" x="4557713" y="1550988"/>
          <p14:tracePt t="21132" x="4557713" y="1541463"/>
          <p14:tracePt t="21146" x="4557713" y="1531938"/>
          <p14:tracePt t="21160" x="4557713" y="1514475"/>
          <p14:tracePt t="21168" x="4557713" y="1504950"/>
          <p14:tracePt t="21176" x="4567238" y="1495425"/>
          <p14:tracePt t="21184" x="4576763" y="1495425"/>
          <p14:tracePt t="21192" x="4594225" y="1477963"/>
          <p14:tracePt t="21200" x="4594225" y="1468438"/>
          <p14:tracePt t="21216" x="4603750" y="1458913"/>
          <p14:tracePt t="21257" x="4613275" y="1441450"/>
          <p14:tracePt t="23328" x="4622800" y="1441450"/>
          <p14:tracePt t="23665" x="4622800" y="1449388"/>
          <p14:tracePt t="26045" x="4622800" y="1485900"/>
          <p14:tracePt t="26050" x="4549775" y="1751013"/>
          <p14:tracePt t="26058" x="4521200" y="1933575"/>
          <p14:tracePt t="26066" x="4467225" y="2170113"/>
          <p14:tracePt t="26072" x="4430713" y="2379663"/>
          <p14:tracePt t="26080" x="4430713" y="2581275"/>
          <p14:tracePt t="26088" x="4421188" y="2744788"/>
          <p14:tracePt t="26096" x="4403725" y="2909888"/>
          <p14:tracePt t="26105" x="4394200" y="3054350"/>
          <p14:tracePt t="26112" x="4394200" y="3200400"/>
          <p14:tracePt t="26121" x="4394200" y="3346450"/>
          <p14:tracePt t="26128" x="4394200" y="3475038"/>
          <p14:tracePt t="26136" x="4394200" y="3602038"/>
          <p14:tracePt t="26144" x="4394200" y="3675063"/>
          <p14:tracePt t="26154" x="4394200" y="3748088"/>
          <p14:tracePt t="26161" x="4394200" y="3848100"/>
          <p14:tracePt t="26169" x="4403725" y="3903663"/>
          <p14:tracePt t="26177" x="4403725" y="3957638"/>
          <p14:tracePt t="26185" x="4403725" y="3984625"/>
          <p14:tracePt t="26193" x="4403725" y="4030663"/>
          <p14:tracePt t="26201" x="4403725" y="4067175"/>
          <p14:tracePt t="26210" x="4403725" y="4122738"/>
          <p14:tracePt t="26216" x="4403725" y="4167188"/>
          <p14:tracePt t="26226" x="4403725" y="4195763"/>
          <p14:tracePt t="26233" x="4403725" y="4249738"/>
          <p14:tracePt t="26241" x="4403725" y="4303713"/>
          <p14:tracePt t="26250" x="4403725" y="4359275"/>
          <p14:tracePt t="26257" x="4403725" y="4449763"/>
          <p14:tracePt t="26265" x="4403725" y="4532313"/>
          <p14:tracePt t="26274" x="4403725" y="4587875"/>
          <p14:tracePt t="26281" x="4403725" y="4660900"/>
          <p14:tracePt t="26289" x="4403725" y="4751388"/>
          <p14:tracePt t="26297" x="4403725" y="4824413"/>
          <p14:tracePt t="26306" x="4403725" y="4897438"/>
          <p14:tracePt t="26312" x="4403725" y="4987925"/>
          <p14:tracePt t="26323" x="4403725" y="5053013"/>
          <p14:tracePt t="26329" x="4403725" y="5106988"/>
          <p14:tracePt t="26339" x="4403725" y="5160963"/>
          <p14:tracePt t="26345" x="4403725" y="5197475"/>
          <p14:tracePt t="26355" x="4403725" y="5233988"/>
          <p14:tracePt t="26361" x="4403725" y="5262563"/>
          <p14:tracePt t="26371" x="4403725" y="5280025"/>
          <p14:tracePt t="26377" x="4403725" y="5289550"/>
          <p14:tracePt t="26411" x="4403725" y="5299075"/>
          <p14:tracePt t="26417" x="4403725" y="5326063"/>
          <p14:tracePt t="26427" x="4403725" y="5335588"/>
          <p14:tracePt t="26433" x="4403725" y="5362575"/>
          <p14:tracePt t="26441" x="4403725" y="5380038"/>
          <p14:tracePt t="26450" x="4403725" y="5408613"/>
          <p14:tracePt t="26457" x="4403725" y="5426075"/>
          <p14:tracePt t="26466" x="4403725" y="5435600"/>
          <p14:tracePt t="26473" x="4403725" y="5462588"/>
          <p14:tracePt t="26482" x="4403725" y="5472113"/>
          <p14:tracePt t="26562" x="4403725" y="5489575"/>
          <p14:tracePt t="26705" x="4440238" y="5399088"/>
          <p14:tracePt t="26715" x="4476750" y="5380038"/>
          <p14:tracePt t="26722" x="4540250" y="5307013"/>
          <p14:tracePt t="26731" x="4586288" y="5233988"/>
          <p14:tracePt t="26740" x="4630738" y="5143500"/>
          <p14:tracePt t="26745" x="4659313" y="5043488"/>
          <p14:tracePt t="26754" x="4722813" y="4914900"/>
          <p14:tracePt t="26760" x="4749800" y="4778375"/>
          <p14:tracePt t="26769" x="4776788" y="4651375"/>
          <p14:tracePt t="26777" x="4803775" y="4505325"/>
          <p14:tracePt t="26785" x="4822825" y="4368800"/>
          <p14:tracePt t="26792" x="4868863" y="4222750"/>
          <p14:tracePt t="26801" x="4876800" y="4076700"/>
          <p14:tracePt t="26808" x="4895850" y="3967163"/>
          <p14:tracePt t="26816" x="4922838" y="3830638"/>
          <p14:tracePt t="26824" x="4922838" y="3738563"/>
          <p14:tracePt t="26832" x="4932363" y="3665538"/>
          <p14:tracePt t="26840" x="4932363" y="3575050"/>
          <p14:tracePt t="26848" x="4932363" y="3502025"/>
          <p14:tracePt t="26856" x="4932363" y="3419475"/>
          <p14:tracePt t="26864" x="4932363" y="3365500"/>
          <p14:tracePt t="26872" x="4932363" y="3328988"/>
          <p14:tracePt t="26890" x="4932363" y="3255963"/>
          <p14:tracePt t="26896" x="4932363" y="3219450"/>
          <p14:tracePt t="26905" x="4932363" y="3209925"/>
          <p14:tracePt t="26913" x="4922838" y="3173413"/>
          <p14:tracePt t="26933" x="4913313" y="3155950"/>
          <p14:tracePt t="26936" x="4913313" y="3146425"/>
          <p14:tracePt t="26944" x="4905375" y="3119438"/>
          <p14:tracePt t="26960" x="4905375" y="3090863"/>
          <p14:tracePt t="26968" x="4905375" y="3073400"/>
          <p14:tracePt t="26976" x="4905375" y="3027363"/>
          <p14:tracePt t="26985" x="4886325" y="2982913"/>
          <p14:tracePt t="26993" x="4876800" y="2963863"/>
          <p14:tracePt t="27001" x="4868863" y="2927350"/>
          <p14:tracePt t="27009" x="4868863" y="2900363"/>
          <p14:tracePt t="27017" x="4832350" y="2854325"/>
          <p14:tracePt t="27025" x="4822825" y="2836863"/>
          <p14:tracePt t="27032" x="4813300" y="2790825"/>
          <p14:tracePt t="27040" x="4803775" y="2744788"/>
          <p14:tracePt t="27050" x="4803775" y="2727325"/>
          <p14:tracePt t="27056" x="4776788" y="2690813"/>
          <p14:tracePt t="27064" x="4767263" y="2654300"/>
          <p14:tracePt t="27072" x="4759325" y="2617788"/>
          <p14:tracePt t="27080" x="4759325" y="2571750"/>
          <p14:tracePt t="27088" x="4730750" y="2544763"/>
          <p14:tracePt t="27096" x="4730750" y="2525713"/>
          <p14:tracePt t="27105" x="4703763" y="2481263"/>
          <p14:tracePt t="27112" x="4695825" y="2462213"/>
          <p14:tracePt t="27120" x="4676775" y="2444750"/>
          <p14:tracePt t="27128" x="4667250" y="2425700"/>
          <p14:tracePt t="27144" x="4659313" y="2408238"/>
          <p14:tracePt t="27161" x="4649788" y="2398713"/>
          <p14:tracePt t="27171" x="4640263" y="2398713"/>
          <p14:tracePt t="27177" x="4622800" y="2379663"/>
          <p14:tracePt t="27193" x="4622800" y="2371725"/>
          <p14:tracePt t="27201" x="4613275" y="2343150"/>
          <p14:tracePt t="27209" x="4613275" y="2325688"/>
          <p14:tracePt t="27217" x="4586288" y="2298700"/>
          <p14:tracePt t="27225" x="4576763" y="2279650"/>
          <p14:tracePt t="27233" x="4576763" y="2252663"/>
          <p14:tracePt t="27241" x="4567238" y="2233613"/>
          <p14:tracePt t="27252" x="4557713" y="2225675"/>
          <p14:tracePt t="27266" x="4549775" y="2206625"/>
          <p14:tracePt t="27288" x="4540250" y="2197100"/>
          <p14:tracePt t="27312" x="4530725" y="2189163"/>
          <p14:tracePt t="27329" x="4521200" y="2179638"/>
          <p14:tracePt t="27345" x="4513263" y="2179638"/>
          <p14:tracePt t="27361" x="4503738" y="2179638"/>
          <p14:tracePt t="27370" x="4494213" y="2170113"/>
          <p14:tracePt t="27393" x="4467225" y="2152650"/>
          <p14:tracePt t="27425" x="4457700" y="2152650"/>
          <p14:tracePt t="27441" x="4448175" y="2152650"/>
          <p14:tracePt t="27457" x="4430713" y="2152650"/>
          <p14:tracePt t="27488" x="4421188" y="2152650"/>
          <p14:tracePt t="27513" x="4413250" y="2160588"/>
          <p14:tracePt t="27538" x="4384675" y="2170113"/>
          <p14:tracePt t="27546" x="4330700" y="2170113"/>
          <p14:tracePt t="27674" x="4357688" y="2170113"/>
          <p14:tracePt t="27682" x="4384675" y="2160588"/>
          <p14:tracePt t="27689" x="4413250" y="2143125"/>
          <p14:tracePt t="27697" x="4421188" y="2133600"/>
          <p14:tracePt t="27706" x="4430713" y="2133600"/>
          <p14:tracePt t="27723" x="4440238" y="2133600"/>
          <p14:tracePt t="27769" x="4448175" y="2125663"/>
          <p14:tracePt t="28194" x="4457700" y="2125663"/>
          <p14:tracePt t="28202" x="4467225" y="2125663"/>
          <p14:tracePt t="28210" x="4484688" y="2125663"/>
          <p14:tracePt t="28218" x="4503738" y="2125663"/>
          <p14:tracePt t="28338" x="4513263" y="2125663"/>
          <p14:tracePt t="28362" x="4530725" y="2125663"/>
          <p14:tracePt t="28370" x="4549775" y="2125663"/>
          <p14:tracePt t="28378" x="4603750" y="2125663"/>
          <p14:tracePt t="28385" x="4695825" y="2125663"/>
          <p14:tracePt t="28393" x="4795838" y="2125663"/>
          <p14:tracePt t="28400" x="4868863" y="2125663"/>
          <p14:tracePt t="28408" x="4978400" y="2125663"/>
          <p14:tracePt t="28416" x="5049838" y="2125663"/>
          <p14:tracePt t="28424" x="5105400" y="2125663"/>
          <p14:tracePt t="28432" x="5151438" y="2125663"/>
          <p14:tracePt t="28440" x="5159375" y="2125663"/>
          <p14:tracePt t="28905" x="5151438" y="2125663"/>
          <p14:tracePt t="28913" x="5105400" y="2125663"/>
          <p14:tracePt t="28921" x="5041900" y="2097088"/>
          <p14:tracePt t="28931" x="5005388" y="2079625"/>
          <p14:tracePt t="28936" x="4986338" y="2070100"/>
          <p14:tracePt t="28944" x="4968875" y="2043113"/>
          <p14:tracePt t="29217" x="4978400" y="2033588"/>
          <p14:tracePt t="29225" x="4995863" y="2033588"/>
          <p14:tracePt t="29233" x="5014913" y="2052638"/>
          <p14:tracePt t="29241" x="5014913" y="2125663"/>
          <p14:tracePt t="29249" x="5049838" y="2170113"/>
          <p14:tracePt t="29257" x="5068888" y="2189163"/>
          <p14:tracePt t="29265" x="5086350" y="2206625"/>
          <p14:tracePt t="29272" x="5095875" y="2216150"/>
          <p14:tracePt t="29577" x="5095875" y="2225675"/>
          <p14:tracePt t="29585" x="5068888" y="2243138"/>
          <p14:tracePt t="29593" x="5049838" y="2252663"/>
          <p14:tracePt t="29601" x="5032375" y="2262188"/>
          <p14:tracePt t="29609" x="4995863" y="2270125"/>
          <p14:tracePt t="29617" x="4949825" y="2270125"/>
          <p14:tracePt t="29625" x="4913313" y="2270125"/>
          <p14:tracePt t="29633" x="4876800" y="2270125"/>
          <p14:tracePt t="29641" x="4840288" y="2270125"/>
          <p14:tracePt t="29649" x="4795838" y="2270125"/>
          <p14:tracePt t="29657" x="4740275" y="2270125"/>
          <p14:tracePt t="29665" x="4722813" y="2262188"/>
          <p14:tracePt t="29674" x="4667250" y="2243138"/>
          <p14:tracePt t="29681" x="4640263" y="2243138"/>
          <p14:tracePt t="29689" x="4594225" y="2243138"/>
          <p14:tracePt t="29697" x="4567238" y="2243138"/>
          <p14:tracePt t="29705" x="4513263" y="2243138"/>
          <p14:tracePt t="29714" x="4476750" y="2243138"/>
          <p14:tracePt t="29720" x="4448175" y="2243138"/>
          <p14:tracePt t="29729" x="4430713" y="2243138"/>
          <p14:tracePt t="29737" x="4421188" y="2243138"/>
          <p14:tracePt t="29744" x="4403725" y="2243138"/>
          <p14:tracePt t="29753" x="4394200" y="2243138"/>
          <p14:tracePt t="29760" x="4384675" y="2243138"/>
          <p14:tracePt t="29776" x="4376738" y="2243138"/>
          <p14:tracePt t="29937" x="4357688" y="2243138"/>
          <p14:tracePt t="29945" x="4340225" y="2243138"/>
          <p14:tracePt t="29956" x="4294188" y="2270125"/>
          <p14:tracePt t="29962" x="4267200" y="2270125"/>
          <p14:tracePt t="29973" x="4257675" y="2270125"/>
          <p14:tracePt t="30193" x="4267200" y="2270125"/>
          <p14:tracePt t="30202" x="4348163" y="2270125"/>
          <p14:tracePt t="30210" x="4457700" y="2270125"/>
          <p14:tracePt t="30217" x="4603750" y="2270125"/>
          <p14:tracePt t="30226" x="4730750" y="2270125"/>
          <p14:tracePt t="30233" x="4895850" y="2270125"/>
          <p14:tracePt t="30241" x="5022850" y="2270125"/>
          <p14:tracePt t="30250" x="5151438" y="2270125"/>
          <p14:tracePt t="30258" x="5241925" y="2298700"/>
          <p14:tracePt t="30265" x="5305425" y="2316163"/>
          <p14:tracePt t="30273" x="5368925" y="2335213"/>
          <p14:tracePt t="30281" x="5387975" y="2343150"/>
          <p14:tracePt t="30290" x="5405438" y="2362200"/>
          <p14:tracePt t="30371" x="5405438" y="2371725"/>
          <p14:tracePt t="30377" x="5434013" y="2379663"/>
          <p14:tracePt t="30387" x="5441950" y="2379663"/>
          <p14:tracePt t="30395" x="5441950" y="2389188"/>
          <p14:tracePt t="30513" x="5478463" y="2389188"/>
          <p14:tracePt t="30520" x="5561013" y="2362200"/>
          <p14:tracePt t="30529" x="5624513" y="2343150"/>
          <p14:tracePt t="30537" x="5697538" y="2343150"/>
          <p14:tracePt t="30544" x="5807075" y="2343150"/>
          <p14:tracePt t="30554" x="5935663" y="2343150"/>
          <p14:tracePt t="30560" x="6080125" y="2343150"/>
          <p14:tracePt t="30570" x="6226175" y="2343150"/>
          <p14:tracePt t="30576" x="6408738" y="2379663"/>
          <p14:tracePt t="30586" x="6537325" y="2425700"/>
          <p14:tracePt t="30592" x="6710363" y="2489200"/>
          <p14:tracePt t="30600" x="6837363" y="2544763"/>
          <p14:tracePt t="30608" x="6973888" y="2654300"/>
          <p14:tracePt t="30616" x="7092950" y="2727325"/>
          <p14:tracePt t="30624" x="7212013" y="2817813"/>
          <p14:tracePt t="30633" x="7312025" y="2890838"/>
          <p14:tracePt t="30640" x="7402513" y="2954338"/>
          <p14:tracePt t="30648" x="7494588" y="3017838"/>
          <p14:tracePt t="30656" x="7612063" y="3100388"/>
          <p14:tracePt t="30664" x="7731125" y="3136900"/>
          <p14:tracePt t="30673" x="7894638" y="3192463"/>
          <p14:tracePt t="30680" x="8086725" y="3236913"/>
          <p14:tracePt t="30688" x="8250238" y="3255963"/>
          <p14:tracePt t="30696" x="8432800" y="3273425"/>
          <p14:tracePt t="30706" x="8642350" y="3319463"/>
          <p14:tracePt t="30712" x="8807450" y="3319463"/>
          <p14:tracePt t="30721" x="9024938" y="33194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ja-JP"/>
              <a:t>Hypercube</a:t>
            </a:r>
          </a:p>
        </p:txBody>
      </p:sp>
      <p:sp>
        <p:nvSpPr>
          <p:cNvPr id="46191" name="Text Box 111"/>
          <p:cNvSpPr txBox="1">
            <a:spLocks noChangeArrowheads="1"/>
          </p:cNvSpPr>
          <p:nvPr/>
        </p:nvSpPr>
        <p:spPr bwMode="auto">
          <a:xfrm>
            <a:off x="2743200" y="2057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0000</a:t>
            </a:r>
          </a:p>
        </p:txBody>
      </p:sp>
      <p:sp>
        <p:nvSpPr>
          <p:cNvPr id="46192" name="Text Box 112"/>
          <p:cNvSpPr txBox="1">
            <a:spLocks noChangeArrowheads="1"/>
          </p:cNvSpPr>
          <p:nvPr/>
        </p:nvSpPr>
        <p:spPr bwMode="auto">
          <a:xfrm>
            <a:off x="3962400" y="1981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0001</a:t>
            </a:r>
          </a:p>
        </p:txBody>
      </p:sp>
      <p:sp>
        <p:nvSpPr>
          <p:cNvPr id="46193" name="Text Box 113"/>
          <p:cNvSpPr txBox="1">
            <a:spLocks noChangeArrowheads="1"/>
          </p:cNvSpPr>
          <p:nvPr/>
        </p:nvSpPr>
        <p:spPr bwMode="auto">
          <a:xfrm>
            <a:off x="5257800" y="2057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0010</a:t>
            </a:r>
          </a:p>
        </p:txBody>
      </p:sp>
      <p:sp>
        <p:nvSpPr>
          <p:cNvPr id="46195" name="Text Box 115"/>
          <p:cNvSpPr txBox="1">
            <a:spLocks noChangeArrowheads="1"/>
          </p:cNvSpPr>
          <p:nvPr/>
        </p:nvSpPr>
        <p:spPr bwMode="auto">
          <a:xfrm>
            <a:off x="6400800" y="2133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0011</a:t>
            </a:r>
          </a:p>
        </p:txBody>
      </p:sp>
      <p:sp>
        <p:nvSpPr>
          <p:cNvPr id="46196" name="Text Box 116"/>
          <p:cNvSpPr txBox="1">
            <a:spLocks noChangeArrowheads="1"/>
          </p:cNvSpPr>
          <p:nvPr/>
        </p:nvSpPr>
        <p:spPr bwMode="auto">
          <a:xfrm>
            <a:off x="2743200" y="2895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0100</a:t>
            </a:r>
          </a:p>
        </p:txBody>
      </p:sp>
      <p:sp>
        <p:nvSpPr>
          <p:cNvPr id="46197" name="Text Box 117"/>
          <p:cNvSpPr txBox="1">
            <a:spLocks noChangeArrowheads="1"/>
          </p:cNvSpPr>
          <p:nvPr/>
        </p:nvSpPr>
        <p:spPr bwMode="auto">
          <a:xfrm>
            <a:off x="3810000" y="2971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0101</a:t>
            </a:r>
          </a:p>
        </p:txBody>
      </p:sp>
      <p:sp>
        <p:nvSpPr>
          <p:cNvPr id="46198" name="Text Box 118"/>
          <p:cNvSpPr txBox="1">
            <a:spLocks noChangeArrowheads="1"/>
          </p:cNvSpPr>
          <p:nvPr/>
        </p:nvSpPr>
        <p:spPr bwMode="auto">
          <a:xfrm>
            <a:off x="5029200" y="2971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0110</a:t>
            </a:r>
          </a:p>
        </p:txBody>
      </p:sp>
      <p:sp>
        <p:nvSpPr>
          <p:cNvPr id="46199" name="Text Box 119"/>
          <p:cNvSpPr txBox="1">
            <a:spLocks noChangeArrowheads="1"/>
          </p:cNvSpPr>
          <p:nvPr/>
        </p:nvSpPr>
        <p:spPr bwMode="auto">
          <a:xfrm>
            <a:off x="6248400" y="2895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0111</a:t>
            </a:r>
          </a:p>
        </p:txBody>
      </p:sp>
      <p:sp>
        <p:nvSpPr>
          <p:cNvPr id="46200" name="Text Box 120"/>
          <p:cNvSpPr txBox="1">
            <a:spLocks noChangeArrowheads="1"/>
          </p:cNvSpPr>
          <p:nvPr/>
        </p:nvSpPr>
        <p:spPr bwMode="auto">
          <a:xfrm>
            <a:off x="2819400" y="3886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1000</a:t>
            </a:r>
          </a:p>
        </p:txBody>
      </p:sp>
      <p:sp>
        <p:nvSpPr>
          <p:cNvPr id="46201" name="Text Box 121"/>
          <p:cNvSpPr txBox="1">
            <a:spLocks noChangeArrowheads="1"/>
          </p:cNvSpPr>
          <p:nvPr/>
        </p:nvSpPr>
        <p:spPr bwMode="auto">
          <a:xfrm>
            <a:off x="3962400" y="3886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1001</a:t>
            </a:r>
          </a:p>
        </p:txBody>
      </p:sp>
      <p:sp>
        <p:nvSpPr>
          <p:cNvPr id="46202" name="Text Box 122"/>
          <p:cNvSpPr txBox="1">
            <a:spLocks noChangeArrowheads="1"/>
          </p:cNvSpPr>
          <p:nvPr/>
        </p:nvSpPr>
        <p:spPr bwMode="auto">
          <a:xfrm>
            <a:off x="5181600" y="3962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1010</a:t>
            </a:r>
          </a:p>
        </p:txBody>
      </p:sp>
      <p:sp>
        <p:nvSpPr>
          <p:cNvPr id="46203" name="Text Box 123"/>
          <p:cNvSpPr txBox="1">
            <a:spLocks noChangeArrowheads="1"/>
          </p:cNvSpPr>
          <p:nvPr/>
        </p:nvSpPr>
        <p:spPr bwMode="auto">
          <a:xfrm>
            <a:off x="6400800" y="3962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1011</a:t>
            </a:r>
          </a:p>
        </p:txBody>
      </p:sp>
      <p:sp>
        <p:nvSpPr>
          <p:cNvPr id="46204" name="Text Box 124"/>
          <p:cNvSpPr txBox="1">
            <a:spLocks noChangeArrowheads="1"/>
          </p:cNvSpPr>
          <p:nvPr/>
        </p:nvSpPr>
        <p:spPr bwMode="auto">
          <a:xfrm>
            <a:off x="2819400" y="4876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1100</a:t>
            </a:r>
          </a:p>
        </p:txBody>
      </p:sp>
      <p:sp>
        <p:nvSpPr>
          <p:cNvPr id="46205" name="Text Box 125"/>
          <p:cNvSpPr txBox="1">
            <a:spLocks noChangeArrowheads="1"/>
          </p:cNvSpPr>
          <p:nvPr/>
        </p:nvSpPr>
        <p:spPr bwMode="auto">
          <a:xfrm>
            <a:off x="4038600" y="4876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1101</a:t>
            </a:r>
          </a:p>
        </p:txBody>
      </p:sp>
      <p:sp>
        <p:nvSpPr>
          <p:cNvPr id="46206" name="Text Box 126"/>
          <p:cNvSpPr txBox="1">
            <a:spLocks noChangeArrowheads="1"/>
          </p:cNvSpPr>
          <p:nvPr/>
        </p:nvSpPr>
        <p:spPr bwMode="auto">
          <a:xfrm>
            <a:off x="5181600" y="4876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1110</a:t>
            </a:r>
          </a:p>
        </p:txBody>
      </p:sp>
      <p:sp>
        <p:nvSpPr>
          <p:cNvPr id="46207" name="Text Box 127"/>
          <p:cNvSpPr txBox="1">
            <a:spLocks noChangeArrowheads="1"/>
          </p:cNvSpPr>
          <p:nvPr/>
        </p:nvSpPr>
        <p:spPr bwMode="auto">
          <a:xfrm>
            <a:off x="6324600" y="4953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1111</a:t>
            </a:r>
          </a:p>
        </p:txBody>
      </p:sp>
      <p:grpSp>
        <p:nvGrpSpPr>
          <p:cNvPr id="46217" name="Group 137"/>
          <p:cNvGrpSpPr>
            <a:grpSpLocks/>
          </p:cNvGrpSpPr>
          <p:nvPr/>
        </p:nvGrpSpPr>
        <p:grpSpPr bwMode="auto">
          <a:xfrm>
            <a:off x="1066800" y="1981200"/>
            <a:ext cx="5334000" cy="3962400"/>
            <a:chOff x="672" y="1248"/>
            <a:chExt cx="3360" cy="2496"/>
          </a:xfrm>
        </p:grpSpPr>
        <p:sp>
          <p:nvSpPr>
            <p:cNvPr id="46170" name="Line 90"/>
            <p:cNvSpPr>
              <a:spLocks noChangeShapeType="1"/>
            </p:cNvSpPr>
            <p:nvPr/>
          </p:nvSpPr>
          <p:spPr bwMode="auto">
            <a:xfrm>
              <a:off x="3072"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6216" name="Group 136"/>
            <p:cNvGrpSpPr>
              <a:grpSpLocks/>
            </p:cNvGrpSpPr>
            <p:nvPr/>
          </p:nvGrpSpPr>
          <p:grpSpPr bwMode="auto">
            <a:xfrm>
              <a:off x="672" y="1248"/>
              <a:ext cx="3360" cy="2496"/>
              <a:chOff x="672" y="1248"/>
              <a:chExt cx="3360" cy="2496"/>
            </a:xfrm>
          </p:grpSpPr>
          <p:sp>
            <p:nvSpPr>
              <p:cNvPr id="46162" name="Line 82"/>
              <p:cNvSpPr>
                <a:spLocks noChangeShapeType="1"/>
              </p:cNvSpPr>
              <p:nvPr/>
            </p:nvSpPr>
            <p:spPr bwMode="auto">
              <a:xfrm flipH="1">
                <a:off x="225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6215" name="Group 135"/>
              <p:cNvGrpSpPr>
                <a:grpSpLocks/>
              </p:cNvGrpSpPr>
              <p:nvPr/>
            </p:nvGrpSpPr>
            <p:grpSpPr bwMode="auto">
              <a:xfrm>
                <a:off x="672" y="1248"/>
                <a:ext cx="3360" cy="2496"/>
                <a:chOff x="672" y="1248"/>
                <a:chExt cx="3360" cy="2496"/>
              </a:xfrm>
            </p:grpSpPr>
            <p:grpSp>
              <p:nvGrpSpPr>
                <p:cNvPr id="46190" name="Group 110"/>
                <p:cNvGrpSpPr>
                  <a:grpSpLocks/>
                </p:cNvGrpSpPr>
                <p:nvPr/>
              </p:nvGrpSpPr>
              <p:grpSpPr bwMode="auto">
                <a:xfrm>
                  <a:off x="1536" y="1248"/>
                  <a:ext cx="2496" cy="1728"/>
                  <a:chOff x="1536" y="1248"/>
                  <a:chExt cx="2496" cy="1728"/>
                </a:xfrm>
              </p:grpSpPr>
              <p:grpSp>
                <p:nvGrpSpPr>
                  <p:cNvPr id="46175" name="Group 95"/>
                  <p:cNvGrpSpPr>
                    <a:grpSpLocks/>
                  </p:cNvGrpSpPr>
                  <p:nvPr/>
                </p:nvGrpSpPr>
                <p:grpSpPr bwMode="auto">
                  <a:xfrm>
                    <a:off x="1536" y="1248"/>
                    <a:ext cx="144" cy="1104"/>
                    <a:chOff x="1536" y="1248"/>
                    <a:chExt cx="144" cy="1104"/>
                  </a:xfrm>
                </p:grpSpPr>
                <p:sp>
                  <p:nvSpPr>
                    <p:cNvPr id="46156" name="Line 76"/>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7" name="Line 77"/>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8" name="Line 78"/>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80" name="Group 100"/>
                  <p:cNvGrpSpPr>
                    <a:grpSpLocks/>
                  </p:cNvGrpSpPr>
                  <p:nvPr/>
                </p:nvGrpSpPr>
                <p:grpSpPr bwMode="auto">
                  <a:xfrm>
                    <a:off x="2256" y="1248"/>
                    <a:ext cx="1008" cy="1728"/>
                    <a:chOff x="2256" y="1248"/>
                    <a:chExt cx="1008" cy="1728"/>
                  </a:xfrm>
                </p:grpSpPr>
                <p:sp>
                  <p:nvSpPr>
                    <p:cNvPr id="46163" name="Line 83"/>
                    <p:cNvSpPr>
                      <a:spLocks noChangeShapeType="1"/>
                    </p:cNvSpPr>
                    <p:nvPr/>
                  </p:nvSpPr>
                  <p:spPr bwMode="auto">
                    <a:xfrm>
                      <a:off x="225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64" name="Line 84"/>
                    <p:cNvSpPr>
                      <a:spLocks noChangeShapeType="1"/>
                    </p:cNvSpPr>
                    <p:nvPr/>
                  </p:nvSpPr>
                  <p:spPr bwMode="auto">
                    <a:xfrm>
                      <a:off x="225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65" name="Line 85"/>
                    <p:cNvSpPr>
                      <a:spLocks noChangeShapeType="1"/>
                    </p:cNvSpPr>
                    <p:nvPr/>
                  </p:nvSpPr>
                  <p:spPr bwMode="auto">
                    <a:xfrm flipH="1">
                      <a:off x="2304" y="1872"/>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66" name="Line 86"/>
                    <p:cNvSpPr>
                      <a:spLocks noChangeShapeType="1"/>
                    </p:cNvSpPr>
                    <p:nvPr/>
                  </p:nvSpPr>
                  <p:spPr bwMode="auto">
                    <a:xfrm>
                      <a:off x="2304" y="2064"/>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67" name="Line 87"/>
                    <p:cNvSpPr>
                      <a:spLocks noChangeShapeType="1"/>
                    </p:cNvSpPr>
                    <p:nvPr/>
                  </p:nvSpPr>
                  <p:spPr bwMode="auto">
                    <a:xfrm>
                      <a:off x="2304" y="2784"/>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68" name="Line 88"/>
                    <p:cNvSpPr>
                      <a:spLocks noChangeShapeType="1"/>
                    </p:cNvSpPr>
                    <p:nvPr/>
                  </p:nvSpPr>
                  <p:spPr bwMode="auto">
                    <a:xfrm flipH="1">
                      <a:off x="3072"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69" name="Line 89"/>
                    <p:cNvSpPr>
                      <a:spLocks noChangeShapeType="1"/>
                    </p:cNvSpPr>
                    <p:nvPr/>
                  </p:nvSpPr>
                  <p:spPr bwMode="auto">
                    <a:xfrm>
                      <a:off x="3072"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71" name="Line 91"/>
                    <p:cNvSpPr>
                      <a:spLocks noChangeShapeType="1"/>
                    </p:cNvSpPr>
                    <p:nvPr/>
                  </p:nvSpPr>
                  <p:spPr bwMode="auto">
                    <a:xfrm flipH="1">
                      <a:off x="3120" y="1824"/>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72" name="Line 92"/>
                    <p:cNvSpPr>
                      <a:spLocks noChangeShapeType="1"/>
                    </p:cNvSpPr>
                    <p:nvPr/>
                  </p:nvSpPr>
                  <p:spPr bwMode="auto">
                    <a:xfrm>
                      <a:off x="3120" y="2016"/>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73" name="Line 93"/>
                    <p:cNvSpPr>
                      <a:spLocks noChangeShapeType="1"/>
                    </p:cNvSpPr>
                    <p:nvPr/>
                  </p:nvSpPr>
                  <p:spPr bwMode="auto">
                    <a:xfrm>
                      <a:off x="3120" y="2736"/>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76" name="Group 96"/>
                  <p:cNvGrpSpPr>
                    <a:grpSpLocks/>
                  </p:cNvGrpSpPr>
                  <p:nvPr/>
                </p:nvGrpSpPr>
                <p:grpSpPr bwMode="auto">
                  <a:xfrm>
                    <a:off x="1584" y="1872"/>
                    <a:ext cx="144" cy="1104"/>
                    <a:chOff x="1536" y="1248"/>
                    <a:chExt cx="144" cy="1104"/>
                  </a:xfrm>
                </p:grpSpPr>
                <p:sp>
                  <p:nvSpPr>
                    <p:cNvPr id="46177" name="Line 97"/>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78" name="Line 98"/>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79" name="Line 99"/>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82" name="Group 102"/>
                  <p:cNvGrpSpPr>
                    <a:grpSpLocks/>
                  </p:cNvGrpSpPr>
                  <p:nvPr/>
                </p:nvGrpSpPr>
                <p:grpSpPr bwMode="auto">
                  <a:xfrm>
                    <a:off x="3840" y="1248"/>
                    <a:ext cx="144" cy="1104"/>
                    <a:chOff x="1536" y="1248"/>
                    <a:chExt cx="144" cy="1104"/>
                  </a:xfrm>
                </p:grpSpPr>
                <p:sp>
                  <p:nvSpPr>
                    <p:cNvPr id="46183" name="Line 103"/>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84" name="Line 104"/>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85" name="Line 105"/>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86" name="Group 106"/>
                  <p:cNvGrpSpPr>
                    <a:grpSpLocks/>
                  </p:cNvGrpSpPr>
                  <p:nvPr/>
                </p:nvGrpSpPr>
                <p:grpSpPr bwMode="auto">
                  <a:xfrm>
                    <a:off x="3888" y="1872"/>
                    <a:ext cx="144" cy="1104"/>
                    <a:chOff x="1536" y="1248"/>
                    <a:chExt cx="144" cy="1104"/>
                  </a:xfrm>
                </p:grpSpPr>
                <p:sp>
                  <p:nvSpPr>
                    <p:cNvPr id="46187" name="Line 107"/>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88" name="Line 108"/>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89" name="Line 109"/>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6208" name="Oval 128"/>
                <p:cNvSpPr>
                  <a:spLocks noChangeArrowheads="1"/>
                </p:cNvSpPr>
                <p:nvPr/>
              </p:nvSpPr>
              <p:spPr bwMode="auto">
                <a:xfrm>
                  <a:off x="672" y="3456"/>
                  <a:ext cx="144" cy="288"/>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46214" name="Group 134"/>
          <p:cNvGrpSpPr>
            <a:grpSpLocks/>
          </p:cNvGrpSpPr>
          <p:nvPr/>
        </p:nvGrpSpPr>
        <p:grpSpPr bwMode="auto">
          <a:xfrm>
            <a:off x="1447800" y="1981200"/>
            <a:ext cx="4876800" cy="3962400"/>
            <a:chOff x="912" y="1248"/>
            <a:chExt cx="3072" cy="2496"/>
          </a:xfrm>
        </p:grpSpPr>
        <p:grpSp>
          <p:nvGrpSpPr>
            <p:cNvPr id="46155" name="Group 75"/>
            <p:cNvGrpSpPr>
              <a:grpSpLocks/>
            </p:cNvGrpSpPr>
            <p:nvPr/>
          </p:nvGrpSpPr>
          <p:grpSpPr bwMode="auto">
            <a:xfrm>
              <a:off x="1728" y="1248"/>
              <a:ext cx="2256" cy="1776"/>
              <a:chOff x="1728" y="1248"/>
              <a:chExt cx="2256" cy="1776"/>
            </a:xfrm>
          </p:grpSpPr>
          <p:sp>
            <p:nvSpPr>
              <p:cNvPr id="46147" name="Line 67"/>
              <p:cNvSpPr>
                <a:spLocks noChangeShapeType="1"/>
              </p:cNvSpPr>
              <p:nvPr/>
            </p:nvSpPr>
            <p:spPr bwMode="auto">
              <a:xfrm>
                <a:off x="1728"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8" name="Line 68"/>
              <p:cNvSpPr>
                <a:spLocks noChangeShapeType="1"/>
              </p:cNvSpPr>
              <p:nvPr/>
            </p:nvSpPr>
            <p:spPr bwMode="auto">
              <a:xfrm>
                <a:off x="2448"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9" name="Line 69"/>
              <p:cNvSpPr>
                <a:spLocks noChangeShapeType="1"/>
              </p:cNvSpPr>
              <p:nvPr/>
            </p:nvSpPr>
            <p:spPr bwMode="auto">
              <a:xfrm>
                <a:off x="3216"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0" name="Line 70"/>
              <p:cNvSpPr>
                <a:spLocks noChangeShapeType="1"/>
              </p:cNvSpPr>
              <p:nvPr/>
            </p:nvSpPr>
            <p:spPr bwMode="auto">
              <a:xfrm>
                <a:off x="3984"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1" name="Line 71"/>
              <p:cNvSpPr>
                <a:spLocks noChangeShapeType="1"/>
              </p:cNvSpPr>
              <p:nvPr/>
            </p:nvSpPr>
            <p:spPr bwMode="auto">
              <a:xfrm>
                <a:off x="1728"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2" name="Line 72"/>
              <p:cNvSpPr>
                <a:spLocks noChangeShapeType="1"/>
              </p:cNvSpPr>
              <p:nvPr/>
            </p:nvSpPr>
            <p:spPr bwMode="auto">
              <a:xfrm>
                <a:off x="2448"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3" name="Line 73"/>
              <p:cNvSpPr>
                <a:spLocks noChangeShapeType="1"/>
              </p:cNvSpPr>
              <p:nvPr/>
            </p:nvSpPr>
            <p:spPr bwMode="auto">
              <a:xfrm>
                <a:off x="3216"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54" name="Line 74"/>
              <p:cNvSpPr>
                <a:spLocks noChangeShapeType="1"/>
              </p:cNvSpPr>
              <p:nvPr/>
            </p:nvSpPr>
            <p:spPr bwMode="auto">
              <a:xfrm>
                <a:off x="3984" y="2400"/>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209" name="Oval 129"/>
            <p:cNvSpPr>
              <a:spLocks noChangeArrowheads="1"/>
            </p:cNvSpPr>
            <p:nvPr/>
          </p:nvSpPr>
          <p:spPr bwMode="auto">
            <a:xfrm>
              <a:off x="912" y="3456"/>
              <a:ext cx="144" cy="288"/>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213" name="Group 133"/>
          <p:cNvGrpSpPr>
            <a:grpSpLocks/>
          </p:cNvGrpSpPr>
          <p:nvPr/>
        </p:nvGrpSpPr>
        <p:grpSpPr bwMode="auto">
          <a:xfrm>
            <a:off x="1752600" y="1600200"/>
            <a:ext cx="4572000" cy="4343400"/>
            <a:chOff x="1104" y="1008"/>
            <a:chExt cx="2880" cy="2736"/>
          </a:xfrm>
        </p:grpSpPr>
        <p:grpSp>
          <p:nvGrpSpPr>
            <p:cNvPr id="46146" name="Group 66"/>
            <p:cNvGrpSpPr>
              <a:grpSpLocks/>
            </p:cNvGrpSpPr>
            <p:nvPr/>
          </p:nvGrpSpPr>
          <p:grpSpPr bwMode="auto">
            <a:xfrm>
              <a:off x="1728" y="1008"/>
              <a:ext cx="2256" cy="2016"/>
              <a:chOff x="1728" y="1008"/>
              <a:chExt cx="2256" cy="2016"/>
            </a:xfrm>
          </p:grpSpPr>
          <p:grpSp>
            <p:nvGrpSpPr>
              <p:cNvPr id="46117" name="Group 37"/>
              <p:cNvGrpSpPr>
                <a:grpSpLocks/>
              </p:cNvGrpSpPr>
              <p:nvPr/>
            </p:nvGrpSpPr>
            <p:grpSpPr bwMode="auto">
              <a:xfrm>
                <a:off x="1728" y="1008"/>
                <a:ext cx="1488" cy="192"/>
                <a:chOff x="1728" y="1008"/>
                <a:chExt cx="1488" cy="192"/>
              </a:xfrm>
            </p:grpSpPr>
            <p:sp>
              <p:nvSpPr>
                <p:cNvPr id="46114" name="Line 34"/>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5" name="Line 35"/>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6" name="Line 36"/>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18" name="Group 38"/>
              <p:cNvGrpSpPr>
                <a:grpSpLocks/>
              </p:cNvGrpSpPr>
              <p:nvPr/>
            </p:nvGrpSpPr>
            <p:grpSpPr bwMode="auto">
              <a:xfrm>
                <a:off x="2448" y="1056"/>
                <a:ext cx="1488" cy="192"/>
                <a:chOff x="1728" y="1008"/>
                <a:chExt cx="1488" cy="192"/>
              </a:xfrm>
            </p:grpSpPr>
            <p:sp>
              <p:nvSpPr>
                <p:cNvPr id="46119" name="Line 39"/>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0" name="Line 40"/>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1" name="Line 41"/>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22" name="Group 42"/>
              <p:cNvGrpSpPr>
                <a:grpSpLocks/>
              </p:cNvGrpSpPr>
              <p:nvPr/>
            </p:nvGrpSpPr>
            <p:grpSpPr bwMode="auto">
              <a:xfrm>
                <a:off x="1728" y="1584"/>
                <a:ext cx="1488" cy="192"/>
                <a:chOff x="1728" y="1008"/>
                <a:chExt cx="1488" cy="192"/>
              </a:xfrm>
            </p:grpSpPr>
            <p:sp>
              <p:nvSpPr>
                <p:cNvPr id="46123" name="Line 43"/>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4" name="Line 44"/>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5" name="Line 45"/>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26" name="Group 46"/>
              <p:cNvGrpSpPr>
                <a:grpSpLocks/>
              </p:cNvGrpSpPr>
              <p:nvPr/>
            </p:nvGrpSpPr>
            <p:grpSpPr bwMode="auto">
              <a:xfrm>
                <a:off x="2448" y="1632"/>
                <a:ext cx="1488" cy="192"/>
                <a:chOff x="1728" y="1008"/>
                <a:chExt cx="1488" cy="192"/>
              </a:xfrm>
            </p:grpSpPr>
            <p:sp>
              <p:nvSpPr>
                <p:cNvPr id="46127" name="Line 47"/>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8" name="Line 48"/>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9" name="Line 49"/>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30" name="Group 50"/>
              <p:cNvGrpSpPr>
                <a:grpSpLocks/>
              </p:cNvGrpSpPr>
              <p:nvPr/>
            </p:nvGrpSpPr>
            <p:grpSpPr bwMode="auto">
              <a:xfrm>
                <a:off x="1728" y="2160"/>
                <a:ext cx="1488" cy="192"/>
                <a:chOff x="1728" y="1008"/>
                <a:chExt cx="1488" cy="192"/>
              </a:xfrm>
            </p:grpSpPr>
            <p:sp>
              <p:nvSpPr>
                <p:cNvPr id="46131" name="Line 51"/>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32" name="Line 52"/>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33" name="Line 53"/>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34" name="Group 54"/>
              <p:cNvGrpSpPr>
                <a:grpSpLocks/>
              </p:cNvGrpSpPr>
              <p:nvPr/>
            </p:nvGrpSpPr>
            <p:grpSpPr bwMode="auto">
              <a:xfrm>
                <a:off x="2448" y="2208"/>
                <a:ext cx="1488" cy="192"/>
                <a:chOff x="1728" y="1008"/>
                <a:chExt cx="1488" cy="192"/>
              </a:xfrm>
            </p:grpSpPr>
            <p:sp>
              <p:nvSpPr>
                <p:cNvPr id="46135" name="Line 55"/>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36" name="Line 56"/>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37" name="Line 57"/>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38" name="Group 58"/>
              <p:cNvGrpSpPr>
                <a:grpSpLocks/>
              </p:cNvGrpSpPr>
              <p:nvPr/>
            </p:nvGrpSpPr>
            <p:grpSpPr bwMode="auto">
              <a:xfrm>
                <a:off x="1728" y="2784"/>
                <a:ext cx="1488" cy="192"/>
                <a:chOff x="1728" y="1008"/>
                <a:chExt cx="1488" cy="192"/>
              </a:xfrm>
            </p:grpSpPr>
            <p:sp>
              <p:nvSpPr>
                <p:cNvPr id="46139" name="Line 59"/>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0" name="Line 60"/>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1" name="Line 61"/>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42" name="Group 62"/>
              <p:cNvGrpSpPr>
                <a:grpSpLocks/>
              </p:cNvGrpSpPr>
              <p:nvPr/>
            </p:nvGrpSpPr>
            <p:grpSpPr bwMode="auto">
              <a:xfrm>
                <a:off x="2496" y="2832"/>
                <a:ext cx="1488" cy="192"/>
                <a:chOff x="1728" y="1008"/>
                <a:chExt cx="1488" cy="192"/>
              </a:xfrm>
            </p:grpSpPr>
            <p:sp>
              <p:nvSpPr>
                <p:cNvPr id="46143" name="Line 63"/>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4" name="Line 64"/>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5" name="Line 65"/>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6210" name="Oval 130"/>
            <p:cNvSpPr>
              <a:spLocks noChangeArrowheads="1"/>
            </p:cNvSpPr>
            <p:nvPr/>
          </p:nvSpPr>
          <p:spPr bwMode="auto">
            <a:xfrm>
              <a:off x="1104" y="3456"/>
              <a:ext cx="144" cy="2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212" name="Group 132"/>
          <p:cNvGrpSpPr>
            <a:grpSpLocks/>
          </p:cNvGrpSpPr>
          <p:nvPr/>
        </p:nvGrpSpPr>
        <p:grpSpPr bwMode="auto">
          <a:xfrm>
            <a:off x="2057400" y="1981200"/>
            <a:ext cx="4267200" cy="3962400"/>
            <a:chOff x="1296" y="1248"/>
            <a:chExt cx="2688" cy="2496"/>
          </a:xfrm>
        </p:grpSpPr>
        <p:grpSp>
          <p:nvGrpSpPr>
            <p:cNvPr id="46113" name="Group 33"/>
            <p:cNvGrpSpPr>
              <a:grpSpLocks/>
            </p:cNvGrpSpPr>
            <p:nvPr/>
          </p:nvGrpSpPr>
          <p:grpSpPr bwMode="auto">
            <a:xfrm>
              <a:off x="1680" y="1248"/>
              <a:ext cx="2304" cy="1776"/>
              <a:chOff x="1680" y="1248"/>
              <a:chExt cx="2304" cy="1776"/>
            </a:xfrm>
          </p:grpSpPr>
          <p:sp>
            <p:nvSpPr>
              <p:cNvPr id="46105" name="Line 25"/>
              <p:cNvSpPr>
                <a:spLocks noChangeShapeType="1"/>
              </p:cNvSpPr>
              <p:nvPr/>
            </p:nvSpPr>
            <p:spPr bwMode="auto">
              <a:xfrm>
                <a:off x="1728" y="1248"/>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6" name="Line 26"/>
              <p:cNvSpPr>
                <a:spLocks noChangeShapeType="1"/>
              </p:cNvSpPr>
              <p:nvPr/>
            </p:nvSpPr>
            <p:spPr bwMode="auto">
              <a:xfrm>
                <a:off x="1728"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7" name="Line 27"/>
              <p:cNvSpPr>
                <a:spLocks noChangeShapeType="1"/>
              </p:cNvSpPr>
              <p:nvPr/>
            </p:nvSpPr>
            <p:spPr bwMode="auto">
              <a:xfrm>
                <a:off x="1728" y="2400"/>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8" name="Line 28"/>
              <p:cNvSpPr>
                <a:spLocks noChangeShapeType="1"/>
              </p:cNvSpPr>
              <p:nvPr/>
            </p:nvSpPr>
            <p:spPr bwMode="auto">
              <a:xfrm>
                <a:off x="1680" y="30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9" name="Line 29"/>
              <p:cNvSpPr>
                <a:spLocks noChangeShapeType="1"/>
              </p:cNvSpPr>
              <p:nvPr/>
            </p:nvSpPr>
            <p:spPr bwMode="auto">
              <a:xfrm>
                <a:off x="3264" y="1248"/>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0" name="Line 30"/>
              <p:cNvSpPr>
                <a:spLocks noChangeShapeType="1"/>
              </p:cNvSpPr>
              <p:nvPr/>
            </p:nvSpPr>
            <p:spPr bwMode="auto">
              <a:xfrm>
                <a:off x="3264"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1" name="Line 31"/>
              <p:cNvSpPr>
                <a:spLocks noChangeShapeType="1"/>
              </p:cNvSpPr>
              <p:nvPr/>
            </p:nvSpPr>
            <p:spPr bwMode="auto">
              <a:xfrm>
                <a:off x="3216" y="2400"/>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2" name="Line 32"/>
              <p:cNvSpPr>
                <a:spLocks noChangeShapeType="1"/>
              </p:cNvSpPr>
              <p:nvPr/>
            </p:nvSpPr>
            <p:spPr bwMode="auto">
              <a:xfrm>
                <a:off x="3216" y="30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211" name="Oval 131"/>
            <p:cNvSpPr>
              <a:spLocks noChangeArrowheads="1"/>
            </p:cNvSpPr>
            <p:nvPr/>
          </p:nvSpPr>
          <p:spPr bwMode="auto">
            <a:xfrm>
              <a:off x="1296" y="3456"/>
              <a:ext cx="144"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104" name="Group 24"/>
          <p:cNvGrpSpPr>
            <a:grpSpLocks/>
          </p:cNvGrpSpPr>
          <p:nvPr/>
        </p:nvGrpSpPr>
        <p:grpSpPr bwMode="auto">
          <a:xfrm>
            <a:off x="2590800" y="1828800"/>
            <a:ext cx="3886200" cy="3124200"/>
            <a:chOff x="1632" y="1152"/>
            <a:chExt cx="2448" cy="1968"/>
          </a:xfrm>
        </p:grpSpPr>
        <p:grpSp>
          <p:nvGrpSpPr>
            <p:cNvPr id="46088" name="Group 8"/>
            <p:cNvGrpSpPr>
              <a:grpSpLocks/>
            </p:cNvGrpSpPr>
            <p:nvPr/>
          </p:nvGrpSpPr>
          <p:grpSpPr bwMode="auto">
            <a:xfrm>
              <a:off x="1632" y="1152"/>
              <a:ext cx="2448" cy="192"/>
              <a:chOff x="1632" y="1104"/>
              <a:chExt cx="2448" cy="192"/>
            </a:xfrm>
          </p:grpSpPr>
          <p:sp>
            <p:nvSpPr>
              <p:cNvPr id="46084" name="Oval 4"/>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5" name="Oval 5"/>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6" name="Oval 6"/>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7" name="Oval 7"/>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089" name="Group 9"/>
            <p:cNvGrpSpPr>
              <a:grpSpLocks/>
            </p:cNvGrpSpPr>
            <p:nvPr/>
          </p:nvGrpSpPr>
          <p:grpSpPr bwMode="auto">
            <a:xfrm>
              <a:off x="1632" y="1728"/>
              <a:ext cx="2448" cy="192"/>
              <a:chOff x="1632" y="1104"/>
              <a:chExt cx="2448" cy="192"/>
            </a:xfrm>
          </p:grpSpPr>
          <p:sp>
            <p:nvSpPr>
              <p:cNvPr id="46090" name="Oval 10"/>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1" name="Oval 11"/>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2" name="Oval 12"/>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3" name="Oval 13"/>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094" name="Group 14"/>
            <p:cNvGrpSpPr>
              <a:grpSpLocks/>
            </p:cNvGrpSpPr>
            <p:nvPr/>
          </p:nvGrpSpPr>
          <p:grpSpPr bwMode="auto">
            <a:xfrm>
              <a:off x="1632" y="2304"/>
              <a:ext cx="2448" cy="192"/>
              <a:chOff x="1632" y="1104"/>
              <a:chExt cx="2448" cy="192"/>
            </a:xfrm>
          </p:grpSpPr>
          <p:sp>
            <p:nvSpPr>
              <p:cNvPr id="46095" name="Oval 15"/>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6" name="Oval 16"/>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7" name="Oval 17"/>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8" name="Oval 18"/>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099" name="Group 19"/>
            <p:cNvGrpSpPr>
              <a:grpSpLocks/>
            </p:cNvGrpSpPr>
            <p:nvPr/>
          </p:nvGrpSpPr>
          <p:grpSpPr bwMode="auto">
            <a:xfrm>
              <a:off x="1632" y="2928"/>
              <a:ext cx="2448" cy="192"/>
              <a:chOff x="1632" y="1104"/>
              <a:chExt cx="2448" cy="192"/>
            </a:xfrm>
          </p:grpSpPr>
          <p:sp>
            <p:nvSpPr>
              <p:cNvPr id="46100" name="Oval 20"/>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1" name="Oval 21"/>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2" name="Oval 22"/>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3" name="Oval 23"/>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pic>
        <p:nvPicPr>
          <p:cNvPr id="2" name="オーディオ 1">
            <a:hlinkClick r:id="" action="ppaction://media"/>
            <a:extLst>
              <a:ext uri="{FF2B5EF4-FFF2-40B4-BE49-F238E27FC236}">
                <a16:creationId xmlns:a16="http://schemas.microsoft.com/office/drawing/2014/main" id="{96302172-1DAC-4BAB-A658-B098CE7C36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061"/>
    </mc:Choice>
    <mc:Fallback xmlns="">
      <p:transition spd="slow" advTm="12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2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62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62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6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64" x="9126538" y="3119438"/>
          <p14:tracePt t="12069" x="9117013" y="3100388"/>
          <p14:tracePt t="12078" x="9107488" y="3054350"/>
          <p14:tracePt t="12083" x="9090025" y="3027363"/>
          <p14:tracePt t="12090" x="9080500" y="3017838"/>
          <p14:tracePt t="12098" x="9080500" y="3009900"/>
          <p14:tracePt t="12106" x="9070975" y="3000375"/>
          <p14:tracePt t="12199" x="9053513" y="3000375"/>
          <p14:tracePt t="12205" x="9034463" y="3000375"/>
          <p14:tracePt t="12214" x="8970963" y="3000375"/>
          <p14:tracePt t="12219" x="8870950" y="3027363"/>
          <p14:tracePt t="12227" x="8761413" y="3073400"/>
          <p14:tracePt t="12235" x="8624888" y="3100388"/>
          <p14:tracePt t="12243" x="8459788" y="3146425"/>
          <p14:tracePt t="12251" x="8332788" y="3163888"/>
          <p14:tracePt t="12261" x="8186738" y="3182938"/>
          <p14:tracePt t="12267" x="8050213" y="3192463"/>
          <p14:tracePt t="12277" x="7958138" y="3219450"/>
          <p14:tracePt t="12283" x="7867650" y="3219450"/>
          <p14:tracePt t="12291" x="7777163" y="3219450"/>
          <p14:tracePt t="12299" x="7721600" y="3219450"/>
          <p14:tracePt t="12310" x="7675563" y="3219450"/>
          <p14:tracePt t="12315" x="7658100" y="3219450"/>
          <p14:tracePt t="12323" x="7621588" y="3219450"/>
          <p14:tracePt t="12331" x="7594600" y="3200400"/>
          <p14:tracePt t="12339" x="7567613" y="3182938"/>
          <p14:tracePt t="12347" x="7539038" y="3163888"/>
          <p14:tracePt t="12355" x="7502525" y="3155950"/>
          <p14:tracePt t="12363" x="7448550" y="3155950"/>
          <p14:tracePt t="12371" x="7339013" y="3146425"/>
          <p14:tracePt t="12379" x="7248525" y="3119438"/>
          <p14:tracePt t="12387" x="7102475" y="3100388"/>
          <p14:tracePt t="12396" x="6956425" y="3100388"/>
          <p14:tracePt t="12402" x="6773863" y="3090863"/>
          <p14:tracePt t="12411" x="6581775" y="3046413"/>
          <p14:tracePt t="12419" x="6418263" y="3027363"/>
          <p14:tracePt t="12427" x="6235700" y="3000375"/>
          <p14:tracePt t="12434" x="6126163" y="2936875"/>
          <p14:tracePt t="12443" x="6007100" y="2890838"/>
          <p14:tracePt t="12450" x="5926138" y="2836863"/>
          <p14:tracePt t="12460" x="5880100" y="2790825"/>
          <p14:tracePt t="12466" x="5843588" y="2744788"/>
          <p14:tracePt t="12476" x="5797550" y="2681288"/>
          <p14:tracePt t="12482" x="5789613" y="2635250"/>
          <p14:tracePt t="12490" x="5761038" y="2554288"/>
          <p14:tracePt t="12498" x="5743575" y="2535238"/>
          <p14:tracePt t="12507" x="5697538" y="2489200"/>
          <p14:tracePt t="12514" x="5653088" y="2452688"/>
          <p14:tracePt t="12525" x="5588000" y="2444750"/>
          <p14:tracePt t="12530" x="5534025" y="2435225"/>
          <p14:tracePt t="12539" x="5470525" y="2408238"/>
          <p14:tracePt t="12546" x="5397500" y="2398713"/>
          <p14:tracePt t="12556" x="5334000" y="2379663"/>
          <p14:tracePt t="12562" x="5297488" y="2379663"/>
          <p14:tracePt t="12570" x="5268913" y="2379663"/>
          <p14:tracePt t="12578" x="5232400" y="2379663"/>
          <p14:tracePt t="12586" x="5214938" y="2379663"/>
          <p14:tracePt t="12594" x="5187950" y="2379663"/>
          <p14:tracePt t="12602" x="5168900" y="2379663"/>
          <p14:tracePt t="12610" x="5132388" y="2379663"/>
          <p14:tracePt t="12618" x="5122863" y="2379663"/>
          <p14:tracePt t="12626" x="5086350" y="2379663"/>
          <p14:tracePt t="12634" x="5032375" y="2379663"/>
          <p14:tracePt t="12643" x="4995863" y="2379663"/>
          <p14:tracePt t="12650" x="4941888" y="2379663"/>
          <p14:tracePt t="12660" x="4895850" y="2379663"/>
          <p14:tracePt t="12667" x="4840288" y="2379663"/>
          <p14:tracePt t="12678" x="4786313" y="2379663"/>
          <p14:tracePt t="12683" x="4730750" y="2379663"/>
          <p14:tracePt t="12691" x="4676775" y="2379663"/>
          <p14:tracePt t="12699" x="4576763" y="2352675"/>
          <p14:tracePt t="12708" x="4549775" y="2343150"/>
          <p14:tracePt t="12715" x="4513263" y="2343150"/>
          <p14:tracePt t="12723" x="4484688" y="2343150"/>
          <p14:tracePt t="12731" x="4467225" y="2335213"/>
          <p14:tracePt t="12741" x="4448175" y="2335213"/>
          <p14:tracePt t="12746" x="4440238" y="2335213"/>
          <p14:tracePt t="12803" x="4413250" y="2335213"/>
          <p14:tracePt t="12812" x="4376738" y="2325688"/>
          <p14:tracePt t="12819" x="4340225" y="2325688"/>
          <p14:tracePt t="12829" x="4311650" y="2325688"/>
          <p14:tracePt t="12835" x="4257675" y="2325688"/>
          <p14:tracePt t="12844" x="4175125" y="2316163"/>
          <p14:tracePt t="12850" x="4121150" y="2316163"/>
          <p14:tracePt t="12860" x="4048125" y="2289175"/>
          <p14:tracePt t="12867" x="3965575" y="2270125"/>
          <p14:tracePt t="12877" x="3875088" y="2262188"/>
          <p14:tracePt t="12883" x="3802063" y="2262188"/>
          <p14:tracePt t="12891" x="3719513" y="2262188"/>
          <p14:tracePt t="12898" x="3665538" y="2262188"/>
          <p14:tracePt t="12907" x="3609975" y="2262188"/>
          <p14:tracePt t="12914" x="3536950" y="2262188"/>
          <p14:tracePt t="12923" x="3490913" y="2262188"/>
          <p14:tracePt t="12930" x="3446463" y="2262188"/>
          <p14:tracePt t="12938" x="3409950" y="2262188"/>
          <p14:tracePt t="12946" x="3382963" y="2262188"/>
          <p14:tracePt t="12954" x="3346450" y="2262188"/>
          <p14:tracePt t="12962" x="3300413" y="2270125"/>
          <p14:tracePt t="12972" x="3236913" y="2289175"/>
          <p14:tracePt t="12978" x="3163888" y="2289175"/>
          <p14:tracePt t="12986" x="3127375" y="2298700"/>
          <p14:tracePt t="12994" x="3063875" y="2298700"/>
          <p14:tracePt t="13002" x="2990850" y="2298700"/>
          <p14:tracePt t="13010" x="2962275" y="2298700"/>
          <p14:tracePt t="13018" x="2935288" y="2298700"/>
          <p14:tracePt t="13027" x="2908300" y="2298700"/>
          <p14:tracePt t="13034" x="2889250" y="2298700"/>
          <p14:tracePt t="13066" x="2871788" y="2298700"/>
          <p14:tracePt t="13228" x="2898775" y="2298700"/>
          <p14:tracePt t="13234" x="3008313" y="2243138"/>
          <p14:tracePt t="13242" x="3136900" y="2179638"/>
          <p14:tracePt t="13250" x="3273425" y="2106613"/>
          <p14:tracePt t="13260" x="3373438" y="2052638"/>
          <p14:tracePt t="13266" x="3419475" y="2043113"/>
          <p14:tracePt t="13275" x="3482975" y="1997075"/>
          <p14:tracePt t="13290" x="3490913" y="1997075"/>
          <p14:tracePt t="13315" x="3500438" y="1997075"/>
          <p14:tracePt t="13531" x="3509963" y="1997075"/>
          <p14:tracePt t="13539" x="3556000" y="2006600"/>
          <p14:tracePt t="13546" x="3619500" y="2006600"/>
          <p14:tracePt t="13554" x="3673475" y="2016125"/>
          <p14:tracePt t="13562" x="3756025" y="2033588"/>
          <p14:tracePt t="13570" x="3846513" y="2033588"/>
          <p14:tracePt t="13578" x="3938588" y="2060575"/>
          <p14:tracePt t="13586" x="4048125" y="2070100"/>
          <p14:tracePt t="13594" x="4148138" y="2089150"/>
          <p14:tracePt t="13602" x="4221163" y="2097088"/>
          <p14:tracePt t="13610" x="4267200" y="2097088"/>
          <p14:tracePt t="13618" x="4321175" y="2106613"/>
          <p14:tracePt t="13626" x="4330700" y="2116138"/>
          <p14:tracePt t="13710" x="4340225" y="2125663"/>
          <p14:tracePt t="14020" x="4348163" y="2125663"/>
          <p14:tracePt t="14027" x="4367213" y="2125663"/>
          <p14:tracePt t="14052" x="4394200" y="2125663"/>
          <p14:tracePt t="14068" x="4403725" y="2125663"/>
          <p14:tracePt t="14386" x="4421188" y="2143125"/>
          <p14:tracePt t="14394" x="4448175" y="2152650"/>
          <p14:tracePt t="14402" x="4448175" y="2179638"/>
          <p14:tracePt t="14410" x="4467225" y="2233613"/>
          <p14:tracePt t="14418" x="4513263" y="2289175"/>
          <p14:tracePt t="14427" x="4521200" y="2298700"/>
          <p14:tracePt t="14434" x="4557713" y="2325688"/>
          <p14:tracePt t="14442" x="4594225" y="2343150"/>
          <p14:tracePt t="14450" x="4613275" y="2362200"/>
          <p14:tracePt t="14459" x="4649788" y="2389188"/>
          <p14:tracePt t="14478" x="4667250" y="2398713"/>
          <p14:tracePt t="14483" x="4686300" y="2398713"/>
          <p14:tracePt t="14494" x="4703763" y="2408238"/>
          <p14:tracePt t="14517" x="4713288" y="2408238"/>
          <p14:tracePt t="14538" x="4730750" y="2408238"/>
          <p14:tracePt t="14546" x="4740275" y="2408238"/>
          <p14:tracePt t="14562" x="4759325" y="2408238"/>
          <p14:tracePt t="14570" x="4786313" y="2408238"/>
          <p14:tracePt t="14578" x="4803775" y="2408238"/>
          <p14:tracePt t="14586" x="4832350" y="2408238"/>
          <p14:tracePt t="14595" x="4905375" y="2398713"/>
          <p14:tracePt t="14604" x="5005388" y="2362200"/>
          <p14:tracePt t="14612" x="5114925" y="2343150"/>
          <p14:tracePt t="14619" x="5241925" y="2298700"/>
          <p14:tracePt t="14629" x="5405438" y="2289175"/>
          <p14:tracePt t="14635" x="5570538" y="2270125"/>
          <p14:tracePt t="14645" x="5780088" y="2225675"/>
          <p14:tracePt t="14651" x="5980113" y="2206625"/>
          <p14:tracePt t="14663" x="6208713" y="2206625"/>
          <p14:tracePt t="14667" x="6427788" y="2206625"/>
          <p14:tracePt t="14679" x="6591300" y="2206625"/>
          <p14:tracePt t="14683" x="6754813" y="2206625"/>
          <p14:tracePt t="14695" x="6900863" y="2206625"/>
          <p14:tracePt t="14699" x="6992938" y="2216150"/>
          <p14:tracePt t="14707" x="7073900" y="2225675"/>
          <p14:tracePt t="14720" x="7156450" y="2252663"/>
          <p14:tracePt t="14722" x="7219950" y="2289175"/>
          <p14:tracePt t="14731" x="7256463" y="2306638"/>
          <p14:tracePt t="14738" x="7312025" y="2343150"/>
          <p14:tracePt t="14747" x="7366000" y="2371725"/>
          <p14:tracePt t="14754" x="7429500" y="2408238"/>
          <p14:tracePt t="14762" x="7475538" y="2416175"/>
          <p14:tracePt t="14770" x="7502525" y="2435225"/>
          <p14:tracePt t="14778" x="7567613" y="2452688"/>
          <p14:tracePt t="14786" x="7602538" y="2462213"/>
          <p14:tracePt t="14794" x="7667625" y="2481263"/>
          <p14:tracePt t="14802" x="7712075" y="2489200"/>
          <p14:tracePt t="14810" x="7767638" y="2489200"/>
          <p14:tracePt t="14818" x="7821613" y="2489200"/>
          <p14:tracePt t="14827" x="7877175" y="2489200"/>
          <p14:tracePt t="14834" x="7931150" y="2489200"/>
          <p14:tracePt t="14845" x="7986713" y="2489200"/>
          <p14:tracePt t="14851" x="8067675" y="2489200"/>
          <p14:tracePt t="14862" x="8177213" y="2517775"/>
          <p14:tracePt t="14867" x="8286750" y="2525713"/>
          <p14:tracePt t="14881" x="8405813" y="2544763"/>
          <p14:tracePt t="14883" x="8532813" y="2554288"/>
          <p14:tracePt t="14896" x="8678863" y="2589213"/>
          <p14:tracePt t="14899" x="8770938" y="2598738"/>
          <p14:tracePt t="14907" x="8897938" y="2617788"/>
          <p14:tracePt t="14915" x="8997950" y="2625725"/>
          <p14:tracePt t="14922" x="9090025" y="2654300"/>
          <p14:tracePt t="15498" x="8997950" y="2817813"/>
          <p14:tracePt t="15506" x="8870950" y="2790825"/>
          <p14:tracePt t="15514" x="8807450" y="2790825"/>
          <p14:tracePt t="15522" x="8734425" y="2771775"/>
          <p14:tracePt t="15530" x="8642350" y="2763838"/>
          <p14:tracePt t="15538" x="8559800" y="2744788"/>
          <p14:tracePt t="15546" x="8488363" y="2744788"/>
          <p14:tracePt t="15554" x="8405813" y="2717800"/>
          <p14:tracePt t="15562" x="8277225" y="2717800"/>
          <p14:tracePt t="15570" x="8150225" y="2708275"/>
          <p14:tracePt t="15578" x="7986713" y="2690813"/>
          <p14:tracePt t="15586" x="7840663" y="2681288"/>
          <p14:tracePt t="15594" x="7675563" y="2644775"/>
          <p14:tracePt t="15602" x="7531100" y="2617788"/>
          <p14:tracePt t="15611" x="7385050" y="2598738"/>
          <p14:tracePt t="15619" x="7212013" y="2571750"/>
          <p14:tracePt t="15627" x="7083425" y="2562225"/>
          <p14:tracePt t="15634" x="6973888" y="2544763"/>
          <p14:tracePt t="15642" x="6864350" y="2535238"/>
          <p14:tracePt t="15650" x="6773863" y="2535238"/>
          <p14:tracePt t="15659" x="6691313" y="2489200"/>
          <p14:tracePt t="15666" x="6637338" y="2489200"/>
          <p14:tracePt t="15678" x="6573838" y="2481263"/>
          <p14:tracePt t="15683" x="6537325" y="2481263"/>
          <p14:tracePt t="15698" x="6435725" y="2471738"/>
          <p14:tracePt t="15706" x="6372225" y="2444750"/>
          <p14:tracePt t="15714" x="6345238" y="2444750"/>
          <p14:tracePt t="15722" x="6299200" y="2435225"/>
          <p14:tracePt t="15730" x="6272213" y="2435225"/>
          <p14:tracePt t="15738" x="6254750" y="2425700"/>
          <p14:tracePt t="15746" x="6226175" y="2416175"/>
          <p14:tracePt t="15754" x="6218238" y="2416175"/>
          <p14:tracePt t="15762" x="6208713" y="2416175"/>
          <p14:tracePt t="15770" x="6199188" y="2416175"/>
          <p14:tracePt t="15778" x="6162675" y="2398713"/>
          <p14:tracePt t="15786" x="6135688" y="2398713"/>
          <p14:tracePt t="15794" x="6099175" y="2398713"/>
          <p14:tracePt t="15802" x="6016625" y="2398713"/>
          <p14:tracePt t="15811" x="5853113" y="2398713"/>
          <p14:tracePt t="15820" x="5724525" y="2398713"/>
          <p14:tracePt t="15826" x="5534025" y="2398713"/>
          <p14:tracePt t="15834" x="5334000" y="2398713"/>
          <p14:tracePt t="15842" x="5059363" y="2398713"/>
          <p14:tracePt t="15850" x="4759325" y="2398713"/>
          <p14:tracePt t="15859" x="4457700" y="2398713"/>
          <p14:tracePt t="15866" x="4121150" y="2398713"/>
          <p14:tracePt t="15878" x="3856038" y="2398713"/>
          <p14:tracePt t="15883" x="3665538" y="2398713"/>
          <p14:tracePt t="15895" x="3463925" y="2398713"/>
          <p14:tracePt t="15899" x="3317875" y="2379663"/>
          <p14:tracePt t="15907" x="3217863" y="2352675"/>
          <p14:tracePt t="15915" x="3117850" y="2306638"/>
          <p14:tracePt t="15923" x="3081338" y="2298700"/>
          <p14:tracePt t="15933" x="3044825" y="2289175"/>
          <p14:tracePt t="15939" x="3008313" y="2270125"/>
          <p14:tracePt t="15950" x="2962275" y="2262188"/>
          <p14:tracePt t="15955" x="2908300" y="2243138"/>
          <p14:tracePt t="15964" x="2862263" y="2233613"/>
          <p14:tracePt t="15979" x="2789238" y="2216150"/>
          <p14:tracePt t="15987" x="2752725" y="2206625"/>
          <p14:tracePt t="15995" x="2735263" y="2189163"/>
          <p14:tracePt t="16020" x="2716213" y="2189163"/>
          <p14:tracePt t="16075" x="2708275" y="2189163"/>
          <p14:tracePt t="16083" x="2716213" y="2160588"/>
          <p14:tracePt t="16091" x="2762250" y="2089150"/>
          <p14:tracePt t="16099" x="2789238" y="2052638"/>
          <p14:tracePt t="16107" x="2817813" y="2024063"/>
          <p14:tracePt t="16115" x="2862263" y="1970088"/>
          <p14:tracePt t="16123" x="2889250" y="1943100"/>
          <p14:tracePt t="16131" x="2908300" y="1924050"/>
          <p14:tracePt t="16139" x="2935288" y="1878013"/>
          <p14:tracePt t="16147" x="2971800" y="1860550"/>
          <p14:tracePt t="16155" x="2990850" y="1833563"/>
          <p14:tracePt t="16164" x="3017838" y="1824038"/>
          <p14:tracePt t="16172" x="3054350" y="1804988"/>
          <p14:tracePt t="16179" x="3071813" y="1804988"/>
          <p14:tracePt t="16188" x="3090863" y="1787525"/>
          <p14:tracePt t="16196" x="3100388" y="1778000"/>
          <p14:tracePt t="16578" x="3108325" y="1778000"/>
          <p14:tracePt t="16587" x="3144838" y="1778000"/>
          <p14:tracePt t="16595" x="3227388" y="1804988"/>
          <p14:tracePt t="16603" x="3390900" y="1851025"/>
          <p14:tracePt t="16611" x="3556000" y="1878013"/>
          <p14:tracePt t="16619" x="3738563" y="1897063"/>
          <p14:tracePt t="16627" x="3911600" y="1943100"/>
          <p14:tracePt t="16635" x="4111625" y="1960563"/>
          <p14:tracePt t="16644" x="4348163" y="2006600"/>
          <p14:tracePt t="16652" x="4530725" y="2043113"/>
          <p14:tracePt t="16663" x="4713288" y="2052638"/>
          <p14:tracePt t="16668" x="4922838" y="2106613"/>
          <p14:tracePt t="16676" x="5014913" y="2106613"/>
          <p14:tracePt t="16683" x="5159375" y="2152650"/>
          <p14:tracePt t="16691" x="5205413" y="2160588"/>
          <p14:tracePt t="16699" x="5260975" y="2170113"/>
          <p14:tracePt t="16706" x="5278438" y="2170113"/>
          <p14:tracePt t="16722" x="5314950" y="2179638"/>
          <p14:tracePt t="16786" x="5351463" y="2170113"/>
          <p14:tracePt t="16794" x="5434013" y="2143125"/>
          <p14:tracePt t="16802" x="5507038" y="2125663"/>
          <p14:tracePt t="16810" x="5588000" y="2106613"/>
          <p14:tracePt t="16818" x="5680075" y="2089150"/>
          <p14:tracePt t="16826" x="5780088" y="2079625"/>
          <p14:tracePt t="16834" x="5907088" y="2079625"/>
          <p14:tracePt t="16843" x="5980113" y="2060575"/>
          <p14:tracePt t="16850" x="6062663" y="2033588"/>
          <p14:tracePt t="16859" x="6116638" y="2033588"/>
          <p14:tracePt t="16866" x="6172200" y="2033588"/>
          <p14:tracePt t="16875" x="6226175" y="2033588"/>
          <p14:tracePt t="16883" x="6272213" y="2033588"/>
          <p14:tracePt t="16894" x="6308725" y="2033588"/>
          <p14:tracePt t="16900" x="6326188" y="2033588"/>
          <p14:tracePt t="16906" x="6345238" y="2033588"/>
          <p14:tracePt t="16914" x="6362700" y="2033588"/>
          <p14:tracePt t="16922" x="6372225" y="2033588"/>
          <p14:tracePt t="16930" x="6391275" y="2033588"/>
          <p14:tracePt t="16938" x="6408738" y="2033588"/>
          <p14:tracePt t="16946" x="6435725" y="2033588"/>
          <p14:tracePt t="16954" x="6454775" y="2033588"/>
          <p14:tracePt t="16963" x="6491288" y="2033588"/>
          <p14:tracePt t="16978" x="6591300" y="2052638"/>
          <p14:tracePt t="16986" x="6618288" y="2052638"/>
          <p14:tracePt t="16994" x="6664325" y="2060575"/>
          <p14:tracePt t="17002" x="6718300" y="2060575"/>
          <p14:tracePt t="17010" x="6754813" y="2079625"/>
          <p14:tracePt t="17018" x="6783388" y="2079625"/>
          <p14:tracePt t="17026" x="6837363" y="2089150"/>
          <p14:tracePt t="17034" x="6864350" y="2089150"/>
          <p14:tracePt t="17042" x="6910388" y="2089150"/>
          <p14:tracePt t="17052" x="6937375" y="2097088"/>
          <p14:tracePt t="17062" x="6973888" y="2097088"/>
          <p14:tracePt t="17067" x="6983413" y="2106613"/>
          <p14:tracePt t="17078" x="7010400" y="2106613"/>
          <p14:tracePt t="17086" x="7019925" y="2106613"/>
          <p14:tracePt t="17095" x="7029450" y="2106613"/>
          <p14:tracePt t="17107" x="7046913" y="2106613"/>
          <p14:tracePt t="17467" x="7056438" y="2116138"/>
          <p14:tracePt t="17483" x="7056438" y="2160588"/>
          <p14:tracePt t="17492" x="7056438" y="2270125"/>
          <p14:tracePt t="17502" x="7019925" y="2389188"/>
          <p14:tracePt t="17508" x="6973888" y="2489200"/>
          <p14:tracePt t="17514" x="6946900" y="2598738"/>
          <p14:tracePt t="17533" x="6892925" y="2754313"/>
          <p14:tracePt t="17541" x="6864350" y="2873375"/>
          <p14:tracePt t="17547" x="6837363" y="2927350"/>
          <p14:tracePt t="17554" x="6827838" y="3027363"/>
          <p14:tracePt t="17562" x="6819900" y="3100388"/>
          <p14:tracePt t="17570" x="6783388" y="3200400"/>
          <p14:tracePt t="17578" x="6773863" y="3255963"/>
          <p14:tracePt t="17586" x="6764338" y="3319463"/>
          <p14:tracePt t="17594" x="6746875" y="3392488"/>
          <p14:tracePt t="17602" x="6746875" y="3419475"/>
          <p14:tracePt t="17611" x="6727825" y="3465513"/>
          <p14:tracePt t="17618" x="6718300" y="3511550"/>
          <p14:tracePt t="17627" x="6710363" y="3565525"/>
          <p14:tracePt t="17634" x="6710363" y="3611563"/>
          <p14:tracePt t="17642" x="6691313" y="3648075"/>
          <p14:tracePt t="17650" x="6691313" y="3694113"/>
          <p14:tracePt t="17659" x="6691313" y="3730625"/>
          <p14:tracePt t="17666" x="6664325" y="3794125"/>
          <p14:tracePt t="17675" x="6645275" y="3867150"/>
          <p14:tracePt t="17682" x="6645275" y="3940175"/>
          <p14:tracePt t="17692" x="6637338" y="4040188"/>
          <p14:tracePt t="17698" x="6591300" y="4149725"/>
          <p14:tracePt t="17706" x="6581775" y="4232275"/>
          <p14:tracePt t="17714" x="6581775" y="4322763"/>
          <p14:tracePt t="17726" x="6537325" y="4432300"/>
          <p14:tracePt t="17730" x="6537325" y="4514850"/>
          <p14:tracePt t="17739" x="6527800" y="4568825"/>
          <p14:tracePt t="17746" x="6508750" y="4660900"/>
          <p14:tracePt t="17754" x="6508750" y="4697413"/>
          <p14:tracePt t="17762" x="6500813" y="4732338"/>
          <p14:tracePt t="17770" x="6500813" y="4778375"/>
          <p14:tracePt t="17778" x="6500813" y="4797425"/>
          <p14:tracePt t="17786" x="6481763" y="4814888"/>
          <p14:tracePt t="17844" x="6481763" y="4824413"/>
          <p14:tracePt t="17868" x="6481763" y="4833938"/>
          <p14:tracePt t="17876" x="6481763" y="4851400"/>
          <p14:tracePt t="17884" x="6481763" y="4860925"/>
          <p14:tracePt t="17899" x="6481763" y="4870450"/>
          <p14:tracePt t="17996" x="6481763" y="4906963"/>
          <p14:tracePt t="18004" x="6481763" y="4943475"/>
          <p14:tracePt t="18011" x="6481763" y="4951413"/>
          <p14:tracePt t="18019" x="6481763" y="4970463"/>
          <p14:tracePt t="18028" x="6481763" y="4987925"/>
          <p14:tracePt t="18034" x="6481763" y="5016500"/>
          <p14:tracePt t="18043" x="6481763" y="5060950"/>
          <p14:tracePt t="18060" x="6481763" y="5097463"/>
          <p14:tracePt t="18066" x="6481763" y="5133975"/>
          <p14:tracePt t="18076" x="6481763" y="5143500"/>
          <p14:tracePt t="18082" x="6481763" y="5180013"/>
          <p14:tracePt t="18092" x="6472238" y="5197475"/>
          <p14:tracePt t="18107" x="6472238" y="5226050"/>
          <p14:tracePt t="18326" x="6464300" y="5233988"/>
          <p14:tracePt t="18379" x="6381750" y="5233988"/>
          <p14:tracePt t="18387" x="6116638" y="5270500"/>
          <p14:tracePt t="18395" x="5834063" y="5326063"/>
          <p14:tracePt t="18404" x="5570538" y="5326063"/>
          <p14:tracePt t="18410" x="5287963" y="5362575"/>
          <p14:tracePt t="18418" x="5059363" y="5362575"/>
          <p14:tracePt t="18426" x="4686300" y="5362575"/>
          <p14:tracePt t="18434" x="4394200" y="5362575"/>
          <p14:tracePt t="18442" x="4094163" y="5362575"/>
          <p14:tracePt t="18451" x="3865563" y="5362575"/>
          <p14:tracePt t="18462" x="3600450" y="5362575"/>
          <p14:tracePt t="18467" x="3419475" y="5362575"/>
          <p14:tracePt t="18479" x="3290888" y="5362575"/>
          <p14:tracePt t="18483" x="3200400" y="5362575"/>
          <p14:tracePt t="18495" x="3144838" y="5362575"/>
          <p14:tracePt t="18499" x="3117850" y="5362575"/>
          <p14:tracePt t="18508" x="3100388" y="5362575"/>
          <p14:tracePt t="18588" x="3090863" y="5362575"/>
          <p14:tracePt t="18691" x="3081338" y="5362575"/>
          <p14:tracePt t="18787" x="3081338" y="5316538"/>
          <p14:tracePt t="18794" x="3081338" y="5226050"/>
          <p14:tracePt t="18802" x="3081338" y="5153025"/>
          <p14:tracePt t="18810" x="3081338" y="5089525"/>
          <p14:tracePt t="18818" x="3081338" y="5016500"/>
          <p14:tracePt t="18826" x="3081338" y="4924425"/>
          <p14:tracePt t="18834" x="3081338" y="4814888"/>
          <p14:tracePt t="18842" x="3081338" y="4705350"/>
          <p14:tracePt t="18850" x="3081338" y="4559300"/>
          <p14:tracePt t="18860" x="3071813" y="4376738"/>
          <p14:tracePt t="18867" x="3035300" y="4213225"/>
          <p14:tracePt t="18877" x="3027363" y="4030663"/>
          <p14:tracePt t="18883" x="2981325" y="3867150"/>
          <p14:tracePt t="18893" x="2981325" y="3684588"/>
          <p14:tracePt t="18899" x="2944813" y="3538538"/>
          <p14:tracePt t="18910" x="2935288" y="3392488"/>
          <p14:tracePt t="18915" x="2871788" y="3273425"/>
          <p14:tracePt t="18923" x="2862263" y="3163888"/>
          <p14:tracePt t="18931" x="2835275" y="3063875"/>
          <p14:tracePt t="18941" x="2808288" y="3000375"/>
          <p14:tracePt t="18948" x="2798763" y="2946400"/>
          <p14:tracePt t="18954" x="2781300" y="2863850"/>
          <p14:tracePt t="18962" x="2771775" y="2827338"/>
          <p14:tracePt t="18972" x="2771775" y="2781300"/>
          <p14:tracePt t="18978" x="2762250" y="2727325"/>
          <p14:tracePt t="18988" x="2762250" y="2690813"/>
          <p14:tracePt t="18995" x="2762250" y="2635250"/>
          <p14:tracePt t="19004" x="2762250" y="2589213"/>
          <p14:tracePt t="19010" x="2762250" y="2562225"/>
          <p14:tracePt t="19018" x="2762250" y="2544763"/>
          <p14:tracePt t="19026" x="2762250" y="2535238"/>
          <p14:tracePt t="19034" x="2762250" y="2525713"/>
          <p14:tracePt t="19050" x="2752725" y="2517775"/>
          <p14:tracePt t="19260" x="2771775" y="2481263"/>
          <p14:tracePt t="19268" x="2825750" y="2435225"/>
          <p14:tracePt t="19276" x="2852738" y="2398713"/>
          <p14:tracePt t="19283" x="2889250" y="2352675"/>
          <p14:tracePt t="19294" x="2908300" y="2325688"/>
          <p14:tracePt t="19307" x="2935288" y="2298700"/>
          <p14:tracePt t="19389" x="2935288" y="2279650"/>
          <p14:tracePt t="19394" x="2962275" y="2243138"/>
          <p14:tracePt t="19402" x="2971800" y="2225675"/>
          <p14:tracePt t="19410" x="2981325" y="2225675"/>
          <p14:tracePt t="19426" x="2981325" y="2216150"/>
          <p14:tracePt t="19445" x="2990850" y="2197100"/>
          <p14:tracePt t="19788" x="2990850" y="2189163"/>
          <p14:tracePt t="19918" x="2998788" y="2179638"/>
          <p14:tracePt t="20034" x="3008313" y="2179638"/>
          <p14:tracePt t="20051" x="3017838" y="2179638"/>
          <p14:tracePt t="20067" x="3027363" y="2170113"/>
          <p14:tracePt t="20077" x="3035300" y="2160588"/>
          <p14:tracePt t="20084" x="3054350" y="2143125"/>
          <p14:tracePt t="20091" x="3071813" y="2125663"/>
          <p14:tracePt t="20099" x="3090863" y="2116138"/>
          <p14:tracePt t="20110" x="3117850" y="2097088"/>
          <p14:tracePt t="20115" x="3127375" y="2089150"/>
          <p14:tracePt t="20123" x="3127375" y="2079625"/>
          <p14:tracePt t="20131" x="3136900" y="2060575"/>
          <p14:tracePt t="20139" x="3144838" y="2043113"/>
          <p14:tracePt t="20154" x="3154363" y="2043113"/>
          <p14:tracePt t="20162" x="3163888" y="2033588"/>
          <p14:tracePt t="20276" x="3163888" y="2024063"/>
          <p14:tracePt t="20283" x="3217863" y="2016125"/>
          <p14:tracePt t="20292" x="3254375" y="2006600"/>
          <p14:tracePt t="20299" x="3290888" y="1997075"/>
          <p14:tracePt t="20311" x="3317875" y="1997075"/>
          <p14:tracePt t="20315" x="3354388" y="1997075"/>
          <p14:tracePt t="20323" x="3363913" y="1987550"/>
          <p14:tracePt t="20331" x="3390900" y="1987550"/>
          <p14:tracePt t="20347" x="3400425" y="1987550"/>
          <p14:tracePt t="20652" x="3419475" y="1987550"/>
          <p14:tracePt t="20668" x="3419475" y="2006600"/>
          <p14:tracePt t="20677" x="3419475" y="2043113"/>
          <p14:tracePt t="20740" x="3419475" y="2052638"/>
          <p14:tracePt t="20750" x="3419475" y="2060575"/>
          <p14:tracePt t="21164" x="3436938" y="2060575"/>
          <p14:tracePt t="21170" x="3455988" y="2060575"/>
          <p14:tracePt t="21178" x="3463925" y="2052638"/>
          <p14:tracePt t="21186" x="3473450" y="2043113"/>
          <p14:tracePt t="21194" x="3482975" y="2043113"/>
          <p14:tracePt t="21202" x="3482975" y="2033588"/>
          <p14:tracePt t="21218" x="3490913" y="2033588"/>
          <p14:tracePt t="21348" x="3500438" y="2033588"/>
          <p14:tracePt t="21356" x="3509963" y="2033588"/>
          <p14:tracePt t="21364" x="3519488" y="2033588"/>
          <p14:tracePt t="21388" x="3527425" y="2052638"/>
          <p14:tracePt t="21690" x="3536950" y="2060575"/>
          <p14:tracePt t="21698" x="3563938" y="2070100"/>
          <p14:tracePt t="21708" x="3665538" y="2106613"/>
          <p14:tracePt t="21714" x="3829050" y="2125663"/>
          <p14:tracePt t="21722" x="4011613" y="2143125"/>
          <p14:tracePt t="21730" x="4248150" y="2189163"/>
          <p14:tracePt t="21738" x="4484688" y="2206625"/>
          <p14:tracePt t="21746" x="4767263" y="2262188"/>
          <p14:tracePt t="21754" x="5086350" y="2306638"/>
          <p14:tracePt t="21762" x="5341938" y="2362200"/>
          <p14:tracePt t="21770" x="5543550" y="2371725"/>
          <p14:tracePt t="21778" x="5770563" y="2389188"/>
          <p14:tracePt t="21786" x="5907088" y="2389188"/>
          <p14:tracePt t="21795" x="6035675" y="2389188"/>
          <p14:tracePt t="21802" x="6116638" y="2408238"/>
          <p14:tracePt t="21810" x="6162675" y="2425700"/>
          <p14:tracePt t="21818" x="6172200" y="2425700"/>
          <p14:tracePt t="21956" x="6199188" y="2425700"/>
          <p14:tracePt t="21964" x="6262688" y="2425700"/>
          <p14:tracePt t="21970" x="6354763" y="2425700"/>
          <p14:tracePt t="21993" x="6700838" y="2425700"/>
          <p14:tracePt t="21995" x="6883400" y="2425700"/>
          <p14:tracePt t="22002" x="7102475" y="2425700"/>
          <p14:tracePt t="22010" x="7339013" y="2444750"/>
          <p14:tracePt t="22018" x="7585075" y="2481263"/>
          <p14:tracePt t="22026" x="7794625" y="2508250"/>
          <p14:tracePt t="22034" x="8040688" y="2544763"/>
          <p14:tracePt t="22045" x="8204200" y="2562225"/>
          <p14:tracePt t="22051" x="8415338" y="2608263"/>
          <p14:tracePt t="22061" x="8578850" y="2625725"/>
          <p14:tracePt t="22067" x="8705850" y="2671763"/>
          <p14:tracePt t="22078" x="8834438" y="2681288"/>
          <p14:tracePt t="22082" x="8951913" y="2708275"/>
          <p14:tracePt t="22092" x="9061450" y="2735263"/>
          <p14:tracePt t="34523" x="8988425" y="3921125"/>
          <p14:tracePt t="34530" x="8834438" y="3894138"/>
          <p14:tracePt t="34538" x="8688388" y="3848100"/>
          <p14:tracePt t="34546" x="8442325" y="3775075"/>
          <p14:tracePt t="34554" x="8196263" y="3721100"/>
          <p14:tracePt t="34562" x="7931150" y="3648075"/>
          <p14:tracePt t="34570" x="7594600" y="3538538"/>
          <p14:tracePt t="34578" x="7219950" y="3429000"/>
          <p14:tracePt t="34586" x="6810375" y="3319463"/>
          <p14:tracePt t="34594" x="6464300" y="3192463"/>
          <p14:tracePt t="34602" x="6116638" y="3036888"/>
          <p14:tracePt t="34610" x="5916613" y="2954338"/>
          <p14:tracePt t="34618" x="5707063" y="2844800"/>
          <p14:tracePt t="34626" x="5470525" y="2754313"/>
          <p14:tracePt t="34634" x="5268913" y="2671763"/>
          <p14:tracePt t="34643" x="5095875" y="2598738"/>
          <p14:tracePt t="34650" x="4941888" y="2517775"/>
          <p14:tracePt t="34660" x="4795838" y="2462213"/>
          <p14:tracePt t="34669" x="4676775" y="2416175"/>
          <p14:tracePt t="34677" x="4613275" y="2379663"/>
          <p14:tracePt t="34687" x="4513263" y="2325688"/>
          <p14:tracePt t="34694" x="4448175" y="2279650"/>
          <p14:tracePt t="34701" x="4357688" y="2243138"/>
          <p14:tracePt t="34711" x="4275138" y="2216150"/>
          <p14:tracePt t="34716" x="4194175" y="2189163"/>
          <p14:tracePt t="34727" x="4138613" y="2160588"/>
          <p14:tracePt t="34731" x="4057650" y="2125663"/>
          <p14:tracePt t="34740" x="3992563" y="2116138"/>
          <p14:tracePt t="34749" x="3938588" y="2097088"/>
          <p14:tracePt t="34754" x="3892550" y="2097088"/>
          <p14:tracePt t="34763" x="3819525" y="2060575"/>
          <p14:tracePt t="34771" x="3783013" y="2060575"/>
          <p14:tracePt t="34779" x="3738563" y="2052638"/>
          <p14:tracePt t="34787" x="3683000" y="2043113"/>
          <p14:tracePt t="34795" x="3636963" y="2033588"/>
          <p14:tracePt t="34802" x="3573463" y="2006600"/>
          <p14:tracePt t="34810" x="3556000" y="2006600"/>
          <p14:tracePt t="34818" x="3519488" y="2006600"/>
          <p14:tracePt t="34826" x="3509963" y="1997075"/>
          <p14:tracePt t="34834" x="3500438" y="1997075"/>
          <p14:tracePt t="34842" x="3482975" y="1997075"/>
          <p14:tracePt t="34866" x="3473450" y="1987550"/>
          <p14:tracePt t="34885" x="3463925" y="1987550"/>
          <p14:tracePt t="34898" x="3446463" y="1987550"/>
          <p14:tracePt t="35102" x="3436938" y="1987550"/>
          <p14:tracePt t="35114" x="3427413" y="1997075"/>
          <p14:tracePt t="35123" x="3363913" y="2052638"/>
          <p14:tracePt t="35130" x="3273425" y="2079625"/>
          <p14:tracePt t="35138" x="3236913" y="2079625"/>
          <p14:tracePt t="35146" x="3217863" y="2089150"/>
          <p14:tracePt t="35154" x="3190875" y="2106613"/>
          <p14:tracePt t="35162" x="3163888" y="2125663"/>
          <p14:tracePt t="35170" x="3144838" y="2133600"/>
          <p14:tracePt t="35178" x="3108325" y="2152650"/>
          <p14:tracePt t="35186" x="3090863" y="2170113"/>
          <p14:tracePt t="35194" x="3063875" y="2189163"/>
          <p14:tracePt t="35203" x="3054350" y="2189163"/>
          <p14:tracePt t="35212" x="3044825" y="2197100"/>
          <p14:tracePt t="35219" x="3035300" y="2206625"/>
          <p14:tracePt t="35324" x="3035300" y="2189163"/>
          <p14:tracePt t="35354" x="3035300" y="2179638"/>
          <p14:tracePt t="35427" x="3035300" y="2160588"/>
          <p14:tracePt t="35435" x="3035300" y="2133600"/>
          <p14:tracePt t="35443" x="3035300" y="2116138"/>
          <p14:tracePt t="35454" x="3008313" y="2089150"/>
          <p14:tracePt t="35462" x="2990850" y="2060575"/>
          <p14:tracePt t="35467" x="2962275" y="2052638"/>
          <p14:tracePt t="35477" x="2925763" y="2043113"/>
          <p14:tracePt t="35486" x="2898775" y="2024063"/>
          <p14:tracePt t="35493" x="2862263" y="2016125"/>
          <p14:tracePt t="35501" x="2852738" y="2006600"/>
          <p14:tracePt t="35510" x="2852738" y="1997075"/>
          <p14:tracePt t="35517" x="2844800" y="1987550"/>
          <p14:tracePt t="35724" x="2935288" y="1979613"/>
          <p14:tracePt t="35733" x="3154363" y="1979613"/>
          <p14:tracePt t="35740" x="3382963" y="1979613"/>
          <p14:tracePt t="35747" x="3573463" y="1979613"/>
          <p14:tracePt t="35755" x="3775075" y="1979613"/>
          <p14:tracePt t="35763" x="3919538" y="1979613"/>
          <p14:tracePt t="35771" x="4011613" y="1979613"/>
          <p14:tracePt t="35779" x="4065588" y="1979613"/>
          <p14:tracePt t="35787" x="4102100" y="1979613"/>
          <p14:tracePt t="36220" x="4102100" y="1987550"/>
          <p14:tracePt t="36226" x="4075113" y="2016125"/>
          <p14:tracePt t="36234" x="4057650" y="2052638"/>
          <p14:tracePt t="36242" x="4038600" y="2079625"/>
          <p14:tracePt t="36250" x="4029075" y="2097088"/>
          <p14:tracePt t="36259" x="4002088" y="2133600"/>
          <p14:tracePt t="36266" x="3984625" y="2152650"/>
          <p14:tracePt t="36278" x="3975100" y="2170113"/>
          <p14:tracePt t="36284" x="3965575" y="2179638"/>
          <p14:tracePt t="36721" x="3965575" y="2170113"/>
          <p14:tracePt t="36970" x="3965575" y="2160588"/>
          <p14:tracePt t="36979" x="3948113" y="2179638"/>
          <p14:tracePt t="36993" x="3892550" y="2225675"/>
          <p14:tracePt t="36996" x="3875088" y="2243138"/>
          <p14:tracePt t="37003" x="3846513" y="2279650"/>
          <p14:tracePt t="37012" x="3810000" y="2306638"/>
          <p14:tracePt t="37019" x="3792538" y="2316163"/>
          <p14:tracePt t="37028" x="3775075" y="2335213"/>
          <p14:tracePt t="37036" x="3746500" y="2352675"/>
          <p14:tracePt t="37054" x="3738563" y="2352675"/>
          <p14:tracePt t="37060" x="3729038" y="2362200"/>
          <p14:tracePt t="37068" x="3719513" y="2371725"/>
          <p14:tracePt t="37250" x="3709988" y="2371725"/>
          <p14:tracePt t="37267" x="3709988" y="2362200"/>
          <p14:tracePt t="37275" x="3709988" y="2343150"/>
          <p14:tracePt t="37286" x="3709988" y="2325688"/>
          <p14:tracePt t="37293" x="3709988" y="2289175"/>
          <p14:tracePt t="37307" x="3709988" y="2262188"/>
          <p14:tracePt t="37372" x="3702050" y="2252663"/>
          <p14:tracePt t="37380" x="3673475" y="2252663"/>
          <p14:tracePt t="37387" x="3629025" y="2262188"/>
          <p14:tracePt t="37395" x="3600450" y="2289175"/>
          <p14:tracePt t="37403" x="3556000" y="2316163"/>
          <p14:tracePt t="37412" x="3509963" y="2325688"/>
          <p14:tracePt t="37418" x="3490913" y="2352675"/>
          <p14:tracePt t="37426" x="3446463" y="2371725"/>
          <p14:tracePt t="37434" x="3436938" y="2371725"/>
          <p14:tracePt t="37442" x="3436938" y="2379663"/>
          <p14:tracePt t="37474" x="3427413" y="2379663"/>
          <p14:tracePt t="37539" x="3419475" y="2379663"/>
          <p14:tracePt t="37812" x="3409950" y="2389188"/>
          <p14:tracePt t="37818" x="3409950" y="2398713"/>
          <p14:tracePt t="37834" x="3390900" y="2425700"/>
          <p14:tracePt t="37842" x="3373438" y="2425700"/>
          <p14:tracePt t="37850" x="3354388" y="2444750"/>
          <p14:tracePt t="37867" x="3336925" y="2444750"/>
          <p14:tracePt t="37876" x="3327400" y="2444750"/>
          <p14:tracePt t="37938" x="3327400" y="2435225"/>
          <p14:tracePt t="37946" x="3327400" y="2416175"/>
          <p14:tracePt t="37955" x="3327400" y="2408238"/>
          <p14:tracePt t="37974" x="3327400" y="2398713"/>
          <p14:tracePt t="38026" x="3327400" y="2408238"/>
          <p14:tracePt t="38050" x="3317875" y="2416175"/>
          <p14:tracePt t="38058" x="3273425" y="2416175"/>
          <p14:tracePt t="38066" x="3254375" y="2425700"/>
          <p14:tracePt t="38074" x="3227388" y="2425700"/>
          <p14:tracePt t="38082" x="3208338" y="2425700"/>
          <p14:tracePt t="38090" x="3190875" y="2425700"/>
          <p14:tracePt t="38098" x="3171825" y="2425700"/>
          <p14:tracePt t="38107" x="3163888" y="2425700"/>
          <p14:tracePt t="38124" x="3154363" y="2425700"/>
          <p14:tracePt t="38130" x="3144838" y="2425700"/>
          <p14:tracePt t="38138" x="3127375" y="2425700"/>
          <p14:tracePt t="38146" x="3108325" y="2425700"/>
          <p14:tracePt t="38154" x="3081338" y="2408238"/>
          <p14:tracePt t="38171" x="3044825" y="2398713"/>
          <p14:tracePt t="38179" x="3027363" y="2389188"/>
          <p14:tracePt t="38187" x="2998788" y="2379663"/>
          <p14:tracePt t="38197" x="2954338" y="2379663"/>
          <p14:tracePt t="38203" x="2944813" y="2379663"/>
          <p14:tracePt t="38212" x="2908300" y="2379663"/>
          <p14:tracePt t="38218" x="2881313" y="2379663"/>
          <p14:tracePt t="38226" x="2852738" y="2379663"/>
          <p14:tracePt t="38234" x="2844800" y="2379663"/>
          <p14:tracePt t="38250" x="2835275" y="2379663"/>
          <p14:tracePt t="38312" x="2825750" y="2371725"/>
          <p14:tracePt t="38314" x="2825750" y="2343150"/>
          <p14:tracePt t="38322" x="2825750" y="2316163"/>
          <p14:tracePt t="38338" x="2825750" y="2298700"/>
          <p14:tracePt t="38346" x="2825750" y="2279650"/>
          <p14:tracePt t="38354" x="2825750" y="2262188"/>
          <p14:tracePt t="38363" x="2825750" y="2252663"/>
          <p14:tracePt t="38379" x="2825750" y="2233613"/>
          <p14:tracePt t="38580" x="2835275" y="2216150"/>
          <p14:tracePt t="38860" x="2871788" y="2197100"/>
          <p14:tracePt t="38872" x="2908300" y="2189163"/>
          <p14:tracePt t="38877" x="2917825" y="2179638"/>
          <p14:tracePt t="38891" x="2935288" y="2170113"/>
          <p14:tracePt t="38900" x="2954338" y="2170113"/>
          <p14:tracePt t="38907" x="2962275" y="2160588"/>
          <p14:tracePt t="38916" x="2998788" y="2152650"/>
          <p14:tracePt t="38926" x="3044825" y="2133600"/>
          <p14:tracePt t="38931" x="3063875" y="2125663"/>
          <p14:tracePt t="38943" x="3081338" y="2125663"/>
          <p14:tracePt t="38947" x="3090863" y="2116138"/>
          <p14:tracePt t="38956" x="3108325" y="2116138"/>
          <p14:tracePt t="38980" x="3127375" y="2116138"/>
          <p14:tracePt t="39070" x="3136900" y="2116138"/>
          <p14:tracePt t="39077" x="3144838" y="2125663"/>
          <p14:tracePt t="39085" x="3171825" y="2152650"/>
          <p14:tracePt t="39091" x="3190875" y="2170113"/>
          <p14:tracePt t="39098" x="3208338" y="2189163"/>
          <p14:tracePt t="39106" x="3217863" y="2197100"/>
          <p14:tracePt t="39115" x="3227388" y="2206625"/>
          <p14:tracePt t="39126" x="3236913" y="2225675"/>
          <p14:tracePt t="39131" x="3244850" y="2225675"/>
          <p14:tracePt t="39143" x="3254375" y="2233613"/>
          <p14:tracePt t="39155" x="3263900" y="2243138"/>
          <p14:tracePt t="39163" x="3263900" y="2252663"/>
          <p14:tracePt t="39284" x="3263900" y="2262188"/>
          <p14:tracePt t="39291" x="3263900" y="2270125"/>
          <p14:tracePt t="39298" x="3263900" y="2298700"/>
          <p14:tracePt t="39307" x="3263900" y="2306638"/>
          <p14:tracePt t="39315" x="3273425" y="2325688"/>
          <p14:tracePt t="39323" x="3273425" y="2335213"/>
          <p14:tracePt t="39330" x="3273425" y="2343150"/>
          <p14:tracePt t="39531" x="3273425" y="2352675"/>
          <p14:tracePt t="39538" x="3281363" y="2362200"/>
          <p14:tracePt t="39554" x="3290888" y="2362200"/>
          <p14:tracePt t="39562" x="3309938" y="2362200"/>
          <p14:tracePt t="39570" x="3317875" y="2362200"/>
          <p14:tracePt t="39578" x="3346450" y="2362200"/>
          <p14:tracePt t="39587" x="3409950" y="2362200"/>
          <p14:tracePt t="39594" x="3490913" y="2352675"/>
          <p14:tracePt t="39603" x="3582988" y="2325688"/>
          <p14:tracePt t="39610" x="3646488" y="2316163"/>
          <p14:tracePt t="39618" x="3702050" y="2306638"/>
          <p14:tracePt t="39626" x="3719513" y="2306638"/>
          <p14:tracePt t="39634" x="3729038" y="2306638"/>
          <p14:tracePt t="39650" x="3738563" y="2298700"/>
          <p14:tracePt t="39771" x="3756025" y="2298700"/>
          <p14:tracePt t="39779" x="3765550" y="2298700"/>
          <p14:tracePt t="39795" x="3783013" y="2298700"/>
          <p14:tracePt t="39803" x="3792538" y="2298700"/>
          <p14:tracePt t="39819" x="3810000" y="2298700"/>
          <p14:tracePt t="39843" x="3829050" y="2298700"/>
          <p14:tracePt t="39851" x="3838575" y="2298700"/>
          <p14:tracePt t="39875" x="3846513" y="2298700"/>
          <p14:tracePt t="39930" x="3883025" y="2298700"/>
          <p14:tracePt t="39938" x="3938588" y="2298700"/>
          <p14:tracePt t="39946" x="3992563" y="2298700"/>
          <p14:tracePt t="39954" x="4057650" y="2298700"/>
          <p14:tracePt t="39962" x="4129088" y="2316163"/>
          <p14:tracePt t="39976" x="4194175" y="2325688"/>
          <p14:tracePt t="39978" x="4238625" y="2335213"/>
          <p14:tracePt t="39986" x="4275138" y="2335213"/>
          <p14:tracePt t="39994" x="4294188" y="2335213"/>
          <p14:tracePt t="40406" x="4303713" y="2343150"/>
          <p14:tracePt t="42395" x="4311650" y="2343150"/>
          <p14:tracePt t="42420" x="4330700" y="2335213"/>
          <p14:tracePt t="42436" x="4340225" y="2316163"/>
          <p14:tracePt t="42452" x="4348163" y="2306638"/>
          <p14:tracePt t="42460" x="4357688" y="2306638"/>
          <p14:tracePt t="42467" x="4367213" y="2298700"/>
          <p14:tracePt t="42475" x="4376738" y="2298700"/>
          <p14:tracePt t="42491" x="4384675" y="2289175"/>
          <p14:tracePt t="42508" x="4394200" y="2279650"/>
          <p14:tracePt t="42634" x="4403725" y="2289175"/>
          <p14:tracePt t="42908" x="4413250" y="2289175"/>
          <p14:tracePt t="42922" x="4430713" y="2289175"/>
          <p14:tracePt t="42939" x="4440238" y="2289175"/>
          <p14:tracePt t="42962" x="4448175" y="2289175"/>
          <p14:tracePt t="42978" x="4457700" y="2279650"/>
          <p14:tracePt t="43092" x="4457700" y="2262188"/>
          <p14:tracePt t="43548" x="4457700" y="2252663"/>
          <p14:tracePt t="43622" x="4467225" y="2243138"/>
          <p14:tracePt t="43788" x="4440238" y="2252663"/>
          <p14:tracePt t="43796" x="4394200" y="2270125"/>
          <p14:tracePt t="43805" x="4340225" y="2279650"/>
          <p14:tracePt t="43810" x="4284663" y="2279650"/>
          <p14:tracePt t="43819" x="4248150" y="2298700"/>
          <p14:tracePt t="43826" x="4165600" y="2298700"/>
          <p14:tracePt t="43834" x="4111625" y="2298700"/>
          <p14:tracePt t="43842" x="4048125" y="2306638"/>
          <p14:tracePt t="43850" x="3992563" y="2325688"/>
          <p14:tracePt t="43858" x="3938588" y="2325688"/>
          <p14:tracePt t="43866" x="3902075" y="2335213"/>
          <p14:tracePt t="43874" x="3875088" y="2335213"/>
          <p14:tracePt t="43947" x="3856038" y="2352675"/>
          <p14:tracePt t="43957" x="3838575" y="2352675"/>
          <p14:tracePt t="43964" x="3819525" y="2352675"/>
          <p14:tracePt t="43973" x="3783013" y="2352675"/>
          <p14:tracePt t="43978" x="3765550" y="2352675"/>
          <p14:tracePt t="43986" x="3738563" y="2352675"/>
          <p14:tracePt t="43994" x="3719513" y="2362200"/>
          <p14:tracePt t="44003" x="3673475" y="2362200"/>
          <p14:tracePt t="44010" x="3646488" y="2362200"/>
          <p14:tracePt t="44018" x="3619500" y="2371725"/>
          <p14:tracePt t="44026" x="3582988" y="2371725"/>
          <p14:tracePt t="44034" x="3563938" y="2371725"/>
          <p14:tracePt t="44042" x="3536950" y="2371725"/>
          <p14:tracePt t="44050" x="3527425" y="2371725"/>
          <p14:tracePt t="44066" x="3509963" y="2371725"/>
          <p14:tracePt t="44074" x="3500438" y="2371725"/>
          <p14:tracePt t="44124" x="3490913" y="2371725"/>
          <p14:tracePt t="44210" x="3482975" y="2371725"/>
          <p14:tracePt t="44219" x="3446463" y="2371725"/>
          <p14:tracePt t="44226" x="3419475" y="2371725"/>
          <p14:tracePt t="44234" x="3390900" y="2362200"/>
          <p14:tracePt t="44252" x="3354388" y="2362200"/>
          <p14:tracePt t="44261" x="3336925" y="2352675"/>
          <p14:tracePt t="44268" x="3336925" y="2343150"/>
          <p14:tracePt t="44279" x="3317875" y="2343150"/>
          <p14:tracePt t="44284" x="3300413" y="2335213"/>
          <p14:tracePt t="44298" x="3281363" y="2335213"/>
          <p14:tracePt t="44684" x="3300413" y="2335213"/>
          <p14:tracePt t="44690" x="3317875" y="2335213"/>
          <p14:tracePt t="44706" x="3354388" y="2335213"/>
          <p14:tracePt t="44714" x="3409950" y="2335213"/>
          <p14:tracePt t="44723" x="3463925" y="2335213"/>
          <p14:tracePt t="44730" x="3482975" y="2335213"/>
          <p14:tracePt t="44742" x="3519488" y="2335213"/>
          <p14:tracePt t="44746" x="3573463" y="2335213"/>
          <p14:tracePt t="44754" x="3600450" y="2335213"/>
          <p14:tracePt t="44762" x="3619500" y="2335213"/>
          <p14:tracePt t="44770" x="3673475" y="2335213"/>
          <p14:tracePt t="44778" x="3719513" y="2343150"/>
          <p14:tracePt t="44787" x="3738563" y="2371725"/>
          <p14:tracePt t="44795" x="3756025" y="2371725"/>
          <p14:tracePt t="44803" x="3765550" y="2371725"/>
          <p14:tracePt t="44811" x="3783013" y="2379663"/>
          <p14:tracePt t="44820" x="3802063" y="2379663"/>
          <p14:tracePt t="44826" x="3810000" y="2379663"/>
          <p14:tracePt t="44834" x="3819525" y="2379663"/>
          <p14:tracePt t="44842" x="3838575" y="2398713"/>
          <p14:tracePt t="44883" x="3846513" y="2398713"/>
          <p14:tracePt t="44947" x="3865563" y="2398713"/>
          <p14:tracePt t="44959" x="3938588" y="2389188"/>
          <p14:tracePt t="44965" x="3956050" y="2379663"/>
          <p14:tracePt t="44971" x="3984625" y="2343150"/>
          <p14:tracePt t="44978" x="4038600" y="2306638"/>
          <p14:tracePt t="44988" x="4084638" y="2270125"/>
          <p14:tracePt t="44994" x="4165600" y="2216150"/>
          <p14:tracePt t="45003" x="4211638" y="2197100"/>
          <p14:tracePt t="45010" x="4275138" y="2160588"/>
          <p14:tracePt t="45019" x="4321175" y="2133600"/>
          <p14:tracePt t="45026" x="4367213" y="2097088"/>
          <p14:tracePt t="45034" x="4384675" y="2089150"/>
          <p14:tracePt t="45042" x="4430713" y="2070100"/>
          <p14:tracePt t="45051" x="4448175" y="2052638"/>
          <p14:tracePt t="45067" x="4457700" y="2043113"/>
          <p14:tracePt t="45274" x="4457700" y="2052638"/>
          <p14:tracePt t="45282" x="4457700" y="2097088"/>
          <p14:tracePt t="45290" x="4440238" y="2116138"/>
          <p14:tracePt t="45299" x="4413250" y="2152650"/>
          <p14:tracePt t="45307" x="4384675" y="2179638"/>
          <p14:tracePt t="45315" x="4376738" y="2197100"/>
          <p14:tracePt t="45324" x="4357688" y="2216150"/>
          <p14:tracePt t="45331" x="4330700" y="2262188"/>
          <p14:tracePt t="45341" x="4321175" y="2270125"/>
          <p14:tracePt t="45347" x="4303713" y="2298700"/>
          <p14:tracePt t="45357" x="4284663" y="2325688"/>
          <p14:tracePt t="45363" x="4275138" y="2343150"/>
          <p14:tracePt t="45373" x="4267200" y="2362200"/>
          <p14:tracePt t="45379" x="4238625" y="2389188"/>
          <p14:tracePt t="45395" x="4230688" y="2398713"/>
          <p14:tracePt t="45403" x="4211638" y="2425700"/>
          <p14:tracePt t="45411" x="4194175" y="2444750"/>
          <p14:tracePt t="45420" x="4175125" y="2462213"/>
          <p14:tracePt t="45426" x="4157663" y="2489200"/>
          <p14:tracePt t="45434" x="4138613" y="2498725"/>
          <p14:tracePt t="45443" x="4102100" y="2508250"/>
          <p14:tracePt t="45450" x="4084638" y="2525713"/>
          <p14:tracePt t="45458" x="4065588" y="2544763"/>
          <p14:tracePt t="45466" x="4048125" y="2554288"/>
          <p14:tracePt t="45476" x="4029075" y="2562225"/>
          <p14:tracePt t="45483" x="3975100" y="2589213"/>
          <p14:tracePt t="45493" x="3965575" y="2589213"/>
          <p14:tracePt t="45499" x="3956050" y="2589213"/>
          <p14:tracePt t="45610" x="3948113" y="2589213"/>
          <p14:tracePt t="45626" x="3938588" y="2589213"/>
          <p14:tracePt t="45635" x="3911600" y="2589213"/>
          <p14:tracePt t="45643" x="3875088" y="2589213"/>
          <p14:tracePt t="45651" x="3802063" y="2589213"/>
          <p14:tracePt t="45658" x="3775075" y="2589213"/>
          <p14:tracePt t="45667" x="3719513" y="2589213"/>
          <p14:tracePt t="45675" x="3665538" y="2589213"/>
          <p14:tracePt t="45683" x="3592513" y="2589213"/>
          <p14:tracePt t="45692" x="3519488" y="2589213"/>
          <p14:tracePt t="45698" x="3455988" y="2589213"/>
          <p14:tracePt t="45707" x="3427413" y="2589213"/>
          <p14:tracePt t="45715" x="3400425" y="2589213"/>
          <p14:tracePt t="45724" x="3382963" y="2589213"/>
          <p14:tracePt t="45868" x="3363913" y="2589213"/>
          <p14:tracePt t="45943" x="3346450" y="2589213"/>
          <p14:tracePt t="45949" x="3317875" y="2589213"/>
          <p14:tracePt t="45960" x="3300413" y="2589213"/>
          <p14:tracePt t="45966" x="3273425" y="2589213"/>
          <p14:tracePt t="45972" x="3254375" y="2589213"/>
          <p14:tracePt t="45992" x="3244850" y="2589213"/>
          <p14:tracePt t="46019" x="3236913" y="2598738"/>
          <p14:tracePt t="46210" x="3236913" y="2617788"/>
          <p14:tracePt t="46218" x="3236913" y="2635250"/>
          <p14:tracePt t="46226" x="3236913" y="2681288"/>
          <p14:tracePt t="46235" x="3263900" y="2708275"/>
          <p14:tracePt t="46243" x="3273425" y="2735263"/>
          <p14:tracePt t="46251" x="3281363" y="2754313"/>
          <p14:tracePt t="46259" x="3290888" y="2790825"/>
          <p14:tracePt t="46267" x="3309938" y="2817813"/>
          <p14:tracePt t="46275" x="3317875" y="2836863"/>
          <p14:tracePt t="46283" x="3327400" y="2844800"/>
          <p14:tracePt t="46291" x="3327400" y="2873375"/>
          <p14:tracePt t="46299" x="3327400" y="2881313"/>
          <p14:tracePt t="46315" x="3327400" y="2909888"/>
          <p14:tracePt t="46325" x="3327400" y="2917825"/>
          <p14:tracePt t="46341" x="3327400" y="2946400"/>
          <p14:tracePt t="46347" x="3327400" y="2954338"/>
          <p14:tracePt t="46358" x="3317875" y="2973388"/>
          <p14:tracePt t="46362" x="3309938" y="2982913"/>
          <p14:tracePt t="46370" x="3281363" y="3000375"/>
          <p14:tracePt t="46378" x="3254375" y="3009900"/>
          <p14:tracePt t="46386" x="3227388" y="3027363"/>
          <p14:tracePt t="46394" x="3190875" y="3046413"/>
          <p14:tracePt t="46402" x="3171825" y="3054350"/>
          <p14:tracePt t="46410" x="3154363" y="3063875"/>
          <p14:tracePt t="46418" x="3108325" y="3073400"/>
          <p14:tracePt t="46426" x="3081338" y="3100388"/>
          <p14:tracePt t="46434" x="3063875" y="3109913"/>
          <p14:tracePt t="46442" x="3044825" y="3119438"/>
          <p14:tracePt t="46450" x="3027363" y="3127375"/>
          <p14:tracePt t="46458" x="3017838" y="3127375"/>
          <p14:tracePt t="46466" x="3008313" y="3136900"/>
          <p14:tracePt t="46474" x="2998788" y="3146425"/>
          <p14:tracePt t="46515" x="2990850" y="3146425"/>
          <p14:tracePt t="46522" x="2981325" y="3155950"/>
          <p14:tracePt t="46546" x="2962275" y="3163888"/>
          <p14:tracePt t="46621" x="2954338" y="3163888"/>
          <p14:tracePt t="46764" x="2944813" y="3173413"/>
          <p14:tracePt t="46771" x="2944813" y="3182938"/>
          <p14:tracePt t="46779" x="2944813" y="3192463"/>
          <p14:tracePt t="46820" x="2944813" y="3200400"/>
          <p14:tracePt t="46852" x="2962275" y="3200400"/>
          <p14:tracePt t="46861" x="2990850" y="3200400"/>
          <p14:tracePt t="46866" x="3035300" y="3200400"/>
          <p14:tracePt t="46874" x="3054350" y="3200400"/>
          <p14:tracePt t="46882" x="3090863" y="3182938"/>
          <p14:tracePt t="46890" x="3127375" y="3173413"/>
          <p14:tracePt t="46898" x="3144838" y="3163888"/>
          <p14:tracePt t="46907" x="3154363" y="3163888"/>
          <p14:tracePt t="46914" x="3163888" y="3155950"/>
          <p14:tracePt t="46922" x="3181350" y="3155950"/>
          <p14:tracePt t="46930" x="3190875" y="3146425"/>
          <p14:tracePt t="46940" x="3200400" y="3136900"/>
          <p14:tracePt t="47178" x="3208338" y="3155950"/>
          <p14:tracePt t="47258" x="3217863" y="3155950"/>
          <p14:tracePt t="47394" x="3227388" y="3155950"/>
          <p14:tracePt t="47402" x="3236913" y="3155950"/>
          <p14:tracePt t="47419" x="3244850" y="3155950"/>
          <p14:tracePt t="47448" x="3254375" y="3155950"/>
          <p14:tracePt t="47466" x="3263900" y="3155950"/>
          <p14:tracePt t="47498" x="3273425" y="3155950"/>
          <p14:tracePt t="47507" x="3300413" y="3155950"/>
          <p14:tracePt t="47514" x="3317875" y="3155950"/>
          <p14:tracePt t="47522" x="3336925" y="3155950"/>
          <p14:tracePt t="47530" x="3354388" y="3155950"/>
          <p14:tracePt t="47539" x="3373438" y="3155950"/>
          <p14:tracePt t="47556" x="3382963" y="3155950"/>
          <p14:tracePt t="47570" x="3390900" y="3146425"/>
          <p14:tracePt t="47578" x="3400425" y="3136900"/>
          <p14:tracePt t="47628" x="3382963" y="3109913"/>
          <p14:tracePt t="47634" x="3363913" y="3100388"/>
          <p14:tracePt t="47643" x="3317875" y="3082925"/>
          <p14:tracePt t="47650" x="3290888" y="3073400"/>
          <p14:tracePt t="47659" x="3263900" y="3063875"/>
          <p14:tracePt t="47666" x="3217863" y="3036888"/>
          <p14:tracePt t="47674" x="3181350" y="3027363"/>
          <p14:tracePt t="47690" x="3154363" y="3017838"/>
          <p14:tracePt t="47698" x="3136900" y="3009900"/>
          <p14:tracePt t="47764" x="3127375" y="3000375"/>
          <p14:tracePt t="47796" x="3127375" y="2990850"/>
          <p14:tracePt t="47986" x="3136900" y="2982913"/>
          <p14:tracePt t="47994" x="3200400" y="2963863"/>
          <p14:tracePt t="48002" x="3281363" y="2963863"/>
          <p14:tracePt t="48010" x="3373438" y="2963863"/>
          <p14:tracePt t="48018" x="3446463" y="2963863"/>
          <p14:tracePt t="48026" x="3500438" y="2963863"/>
          <p14:tracePt t="48034" x="3536950" y="2963863"/>
          <p14:tracePt t="48043" x="3573463" y="2963863"/>
          <p14:tracePt t="48050" x="3592513" y="2963863"/>
          <p14:tracePt t="48250" x="3609975" y="2963863"/>
          <p14:tracePt t="48290" x="3619500" y="2963863"/>
          <p14:tracePt t="48299" x="3619500" y="2973388"/>
          <p14:tracePt t="48307" x="3619500" y="2982913"/>
          <p14:tracePt t="48315" x="3636963" y="3000375"/>
          <p14:tracePt t="48372" x="3646488" y="3009900"/>
          <p14:tracePt t="48394" x="3646488" y="3017838"/>
          <p14:tracePt t="48419" x="3656013" y="3027363"/>
          <p14:tracePt t="48452" x="3673475" y="3027363"/>
          <p14:tracePt t="48464" x="3692525" y="3036888"/>
          <p14:tracePt t="48506" x="3702050" y="3036888"/>
          <p14:tracePt t="48530" x="3709988" y="3036888"/>
          <p14:tracePt t="48556" x="3719513" y="3054350"/>
          <p14:tracePt t="48572" x="3719513" y="3063875"/>
          <p14:tracePt t="48581" x="3729038" y="3082925"/>
          <p14:tracePt t="48603" x="3738563" y="3082925"/>
          <p14:tracePt t="48611" x="3775075" y="3090863"/>
          <p14:tracePt t="48627" x="3802063" y="3109913"/>
          <p14:tracePt t="48635" x="3810000" y="3109913"/>
          <p14:tracePt t="48644" x="3829050" y="3109913"/>
          <p14:tracePt t="48651" x="3856038" y="3119438"/>
          <p14:tracePt t="48661" x="3902075" y="3136900"/>
          <p14:tracePt t="48666" x="3919538" y="3136900"/>
          <p14:tracePt t="48676" x="3948113" y="3146425"/>
          <p14:tracePt t="48682" x="3984625" y="3163888"/>
          <p14:tracePt t="48691" x="4011613" y="3182938"/>
          <p14:tracePt t="48698" x="4021138" y="3182938"/>
          <p14:tracePt t="48707" x="4057650" y="3209925"/>
          <p14:tracePt t="48714" x="4065588" y="3219450"/>
          <p14:tracePt t="48722" x="4102100" y="3236913"/>
          <p14:tracePt t="48730" x="4148138" y="3265488"/>
          <p14:tracePt t="48740" x="4165600" y="3273425"/>
          <p14:tracePt t="48747" x="4184650" y="3282950"/>
          <p14:tracePt t="48757" x="4202113" y="3292475"/>
          <p14:tracePt t="48770" x="4238625" y="3309938"/>
          <p14:tracePt t="48778" x="4238625" y="3319463"/>
          <p14:tracePt t="48786" x="4248150" y="3319463"/>
          <p14:tracePt t="48868" x="4248150" y="3309938"/>
          <p14:tracePt t="48956" x="4221163" y="3309938"/>
          <p14:tracePt t="48964" x="4211638" y="3309938"/>
          <p14:tracePt t="48973" x="4202113" y="3319463"/>
          <p14:tracePt t="48992" x="4175125" y="3328988"/>
          <p14:tracePt t="48996" x="4165600" y="3338513"/>
          <p14:tracePt t="49003" x="4148138" y="3338513"/>
          <p14:tracePt t="49011" x="4121150" y="3355975"/>
          <p14:tracePt t="49027" x="4094163" y="3365500"/>
          <p14:tracePt t="49044" x="4075113" y="3365500"/>
          <p14:tracePt t="49051" x="4057650" y="3365500"/>
          <p14:tracePt t="49060" x="4048125" y="3365500"/>
          <p14:tracePt t="49115" x="4038600" y="3365500"/>
          <p14:tracePt t="49156" x="4038600" y="3355975"/>
          <p14:tracePt t="49172" x="4038600" y="3346450"/>
          <p14:tracePt t="49186" x="4038600" y="3328988"/>
          <p14:tracePt t="49194" x="4029075" y="3328988"/>
          <p14:tracePt t="49210" x="4029075" y="3319463"/>
          <p14:tracePt t="49218" x="4021138" y="3309938"/>
          <p14:tracePt t="49235" x="4011613" y="3282950"/>
          <p14:tracePt t="49250" x="4011613" y="3273425"/>
          <p14:tracePt t="49259" x="3992563" y="3265488"/>
          <p14:tracePt t="49307" x="3984625" y="3246438"/>
          <p14:tracePt t="49378" x="3975100" y="3236913"/>
          <p14:tracePt t="49386" x="3965575" y="3236913"/>
          <p14:tracePt t="49394" x="3948113" y="3246438"/>
          <p14:tracePt t="49402" x="3938588" y="3255963"/>
          <p14:tracePt t="49410" x="3919538" y="3255963"/>
          <p14:tracePt t="49418" x="3902075" y="3273425"/>
          <p14:tracePt t="49426" x="3892550" y="3282950"/>
          <p14:tracePt t="49434" x="3875088" y="3292475"/>
          <p14:tracePt t="49450" x="3875088" y="3302000"/>
          <p14:tracePt t="49474" x="3875088" y="3309938"/>
          <p14:tracePt t="49490" x="3875088" y="3319463"/>
          <p14:tracePt t="49531" x="3875088" y="3328988"/>
          <p14:tracePt t="49556" x="3875088" y="3346450"/>
          <p14:tracePt t="49645" x="3875088" y="3355975"/>
          <p14:tracePt t="49663" x="3883025" y="3355975"/>
          <p14:tracePt t="49666" x="3911600" y="3319463"/>
          <p14:tracePt t="49675" x="3919538" y="3319463"/>
          <p14:tracePt t="49682" x="3929063" y="3309938"/>
          <p14:tracePt t="49690" x="3948113" y="3273425"/>
          <p14:tracePt t="49698" x="3956050" y="3265488"/>
          <p14:tracePt t="49707" x="3975100" y="3246438"/>
          <p14:tracePt t="49726" x="3975100" y="3236913"/>
          <p14:tracePt t="49748" x="3984625" y="3228975"/>
          <p14:tracePt t="49772" x="3984625" y="3219450"/>
          <p14:tracePt t="49789" x="3984625" y="3209925"/>
          <p14:tracePt t="49796" x="4002088" y="3192463"/>
          <p14:tracePt t="49803" x="4011613" y="3192463"/>
          <p14:tracePt t="49811" x="4011613" y="3182938"/>
          <p14:tracePt t="49819" x="4011613" y="3173413"/>
          <p14:tracePt t="49827" x="4048125" y="3146425"/>
          <p14:tracePt t="49835" x="4057650" y="3127375"/>
          <p14:tracePt t="49844" x="4057650" y="3119438"/>
          <p14:tracePt t="49852" x="4102100" y="3090863"/>
          <p14:tracePt t="49866" x="4148138" y="3063875"/>
          <p14:tracePt t="49890" x="4157663" y="3054350"/>
          <p14:tracePt t="49962" x="4157663" y="3073400"/>
          <p14:tracePt t="49970" x="4157663" y="3082925"/>
          <p14:tracePt t="49978" x="4157663" y="3100388"/>
          <p14:tracePt t="49988" x="4148138" y="3119438"/>
          <p14:tracePt t="49996" x="4148138" y="3127375"/>
          <p14:tracePt t="50013" x="4138613" y="3146425"/>
          <p14:tracePt t="50219" x="4138613" y="3163888"/>
          <p14:tracePt t="50348" x="4138613" y="3173413"/>
          <p14:tracePt t="50397" x="4157663" y="3163888"/>
          <p14:tracePt t="50436" x="4175125" y="3173413"/>
          <p14:tracePt t="50446" x="4194175" y="3173413"/>
          <p14:tracePt t="50466" x="4202113" y="3173413"/>
          <p14:tracePt t="50562" x="4221163" y="3173413"/>
          <p14:tracePt t="50570" x="4230688" y="3173413"/>
          <p14:tracePt t="50578" x="4238625" y="3173413"/>
          <p14:tracePt t="50586" x="4238625" y="3163888"/>
          <p14:tracePt t="50594" x="4248150" y="3155950"/>
          <p14:tracePt t="50602" x="4267200" y="3136900"/>
          <p14:tracePt t="50619" x="4275138" y="3136900"/>
          <p14:tracePt t="50693" x="4321175" y="3127375"/>
          <p14:tracePt t="50700" x="4357688" y="3127375"/>
          <p14:tracePt t="50710" x="4384675" y="3127375"/>
          <p14:tracePt t="50714" x="4413250" y="3127375"/>
          <p14:tracePt t="50724" x="4430713" y="3109913"/>
          <p14:tracePt t="50731" x="4457700" y="3109913"/>
          <p14:tracePt t="50740" x="4467225" y="3109913"/>
          <p14:tracePt t="50746" x="4494213" y="3109913"/>
          <p14:tracePt t="50757" x="4513263" y="3109913"/>
          <p14:tracePt t="50762" x="4521200" y="3109913"/>
          <p14:tracePt t="50778" x="4540250" y="3109913"/>
          <p14:tracePt t="50804" x="4549775" y="3109913"/>
          <p14:tracePt t="50820" x="4557713" y="3109913"/>
          <p14:tracePt t="50827" x="4576763" y="3109913"/>
          <p14:tracePt t="50845" x="4586288" y="3109913"/>
          <p14:tracePt t="50852" x="4594225" y="3119438"/>
          <p14:tracePt t="50859" x="4594225" y="3127375"/>
          <p14:tracePt t="50866" x="4594225" y="3136900"/>
          <p14:tracePt t="50874" x="4594225" y="3146425"/>
          <p14:tracePt t="50883" x="4594225" y="3163888"/>
          <p14:tracePt t="50899" x="4594225" y="3182938"/>
          <p14:tracePt t="50911" x="4586288" y="3192463"/>
          <p14:tracePt t="50994" x="4576763" y="3192463"/>
          <p14:tracePt t="51003" x="4576763" y="3173413"/>
          <p14:tracePt t="51010" x="4576763" y="3163888"/>
          <p14:tracePt t="51018" x="4576763" y="3127375"/>
          <p14:tracePt t="51034" x="4586288" y="3109913"/>
          <p14:tracePt t="51042" x="4586288" y="3100388"/>
          <p14:tracePt t="51050" x="4594225" y="3090863"/>
          <p14:tracePt t="51067" x="4594225" y="3082925"/>
          <p14:tracePt t="51093" x="4603750" y="3073400"/>
          <p14:tracePt t="51131" x="4622800" y="3063875"/>
          <p14:tracePt t="51140" x="4649788" y="3046413"/>
          <p14:tracePt t="51147" x="4676775" y="3046413"/>
          <p14:tracePt t="51158" x="4722813" y="3046413"/>
          <p14:tracePt t="51165" x="4749800" y="3046413"/>
          <p14:tracePt t="51170" x="4803775" y="3046413"/>
          <p14:tracePt t="51178" x="4913313" y="3046413"/>
          <p14:tracePt t="51186" x="4986338" y="3046413"/>
          <p14:tracePt t="51194" x="5078413" y="3046413"/>
          <p14:tracePt t="51202" x="5187950" y="3046413"/>
          <p14:tracePt t="51210" x="5278438" y="3046413"/>
          <p14:tracePt t="51218" x="5368925" y="3046413"/>
          <p14:tracePt t="51226" x="5441950" y="3046413"/>
          <p14:tracePt t="51234" x="5524500" y="3046413"/>
          <p14:tracePt t="51243" x="5580063" y="3063875"/>
          <p14:tracePt t="51251" x="5624513" y="3063875"/>
          <p14:tracePt t="51259" x="5680075" y="3073400"/>
          <p14:tracePt t="51268" x="5688013" y="3073400"/>
          <p14:tracePt t="51279" x="5724525" y="3090863"/>
          <p14:tracePt t="51290" x="5734050" y="3090863"/>
          <p14:tracePt t="51298" x="5753100" y="3090863"/>
          <p14:tracePt t="51306" x="5770563" y="3090863"/>
          <p14:tracePt t="51314" x="5780088" y="3090863"/>
          <p14:tracePt t="51322" x="5789613" y="3090863"/>
          <p14:tracePt t="51330" x="5807075" y="3090863"/>
          <p14:tracePt t="51340" x="5853113" y="3100388"/>
          <p14:tracePt t="51348" x="5889625" y="3100388"/>
          <p14:tracePt t="51355" x="5926138" y="3100388"/>
          <p14:tracePt t="51362" x="5962650" y="3100388"/>
          <p14:tracePt t="51370" x="6016625" y="3100388"/>
          <p14:tracePt t="51378" x="6053138" y="3100388"/>
          <p14:tracePt t="51386" x="6126163" y="3100388"/>
          <p14:tracePt t="51394" x="6181725" y="3100388"/>
          <p14:tracePt t="51402" x="6262688" y="3119438"/>
          <p14:tracePt t="51410" x="6318250" y="3119438"/>
          <p14:tracePt t="51419" x="6372225" y="3119438"/>
          <p14:tracePt t="51426" x="6427788" y="3119438"/>
          <p14:tracePt t="51435" x="6500813" y="3119438"/>
          <p14:tracePt t="51443" x="6545263" y="3119438"/>
          <p14:tracePt t="51450" x="6581775" y="3119438"/>
          <p14:tracePt t="51458" x="6654800" y="3155950"/>
          <p14:tracePt t="51467" x="6700838" y="3155950"/>
          <p14:tracePt t="51475" x="6754813" y="3155950"/>
          <p14:tracePt t="51483" x="6791325" y="3155950"/>
          <p14:tracePt t="51492" x="6846888" y="3155950"/>
          <p14:tracePt t="51499" x="6900863" y="3155950"/>
          <p14:tracePt t="51509" x="6946900" y="3155950"/>
          <p14:tracePt t="51515" x="7000875" y="3155950"/>
          <p14:tracePt t="51527" x="7056438" y="3155950"/>
          <p14:tracePt t="51531" x="7138988" y="3163888"/>
          <p14:tracePt t="51541" x="7212013" y="3163888"/>
          <p14:tracePt t="51549" x="7265988" y="3173413"/>
          <p14:tracePt t="51558" x="7339013" y="3173413"/>
          <p14:tracePt t="51564" x="7421563" y="3192463"/>
          <p14:tracePt t="51570" x="7494588" y="3219450"/>
          <p14:tracePt t="51578" x="7531100" y="3219450"/>
          <p14:tracePt t="51588" x="7585075" y="3228975"/>
          <p14:tracePt t="51597" x="7621588" y="3236913"/>
          <p14:tracePt t="51603" x="7667625" y="3246438"/>
          <p14:tracePt t="51611" x="7731125" y="3273425"/>
          <p14:tracePt t="51619" x="7785100" y="3282950"/>
          <p14:tracePt t="51628" x="7867650" y="3302000"/>
          <p14:tracePt t="51634" x="7940675" y="3309938"/>
          <p14:tracePt t="51642" x="8023225" y="3346450"/>
          <p14:tracePt t="51650" x="8113713" y="3365500"/>
          <p14:tracePt t="51658" x="8196263" y="3375025"/>
          <p14:tracePt t="51667" x="8269288" y="3375025"/>
          <p14:tracePt t="51675" x="8396288" y="3392488"/>
          <p14:tracePt t="51683" x="8488363" y="3402013"/>
          <p14:tracePt t="51691" x="8578850" y="3402013"/>
          <p14:tracePt t="51699" x="8697913" y="3402013"/>
          <p14:tracePt t="51708" x="8807450" y="3402013"/>
          <p14:tracePt t="51715" x="8878888" y="3402013"/>
          <p14:tracePt t="51725" x="8970963" y="3402013"/>
          <p14:tracePt t="51731" x="9043988" y="3402013"/>
          <p14:tracePt t="51742" x="9097963" y="3402013"/>
          <p14:tracePt t="56876" x="7631113" y="3046413"/>
          <p14:tracePt t="56885" x="7110413" y="3046413"/>
          <p14:tracePt t="56890" x="6537325" y="2973388"/>
          <p14:tracePt t="56900" x="6080125" y="2927350"/>
          <p14:tracePt t="56906" x="5561013" y="2927350"/>
          <p14:tracePt t="56914" x="5195888" y="2863850"/>
          <p14:tracePt t="56922" x="4995863" y="2844800"/>
          <p14:tracePt t="56930" x="4749800" y="2827338"/>
          <p14:tracePt t="56939" x="4567238" y="2817813"/>
          <p14:tracePt t="56946" x="4421188" y="2817813"/>
          <p14:tracePt t="56955" x="4311650" y="2817813"/>
          <p14:tracePt t="56962" x="4230688" y="2817813"/>
          <p14:tracePt t="56972" x="4157663" y="2817813"/>
          <p14:tracePt t="56978" x="4084638" y="2817813"/>
          <p14:tracePt t="56986" x="4002088" y="2863850"/>
          <p14:tracePt t="56994" x="3929063" y="2873375"/>
          <p14:tracePt t="57002" x="3846513" y="2909888"/>
          <p14:tracePt t="57010" x="3765550" y="2927350"/>
          <p14:tracePt t="57018" x="3709988" y="2927350"/>
          <p14:tracePt t="57026" x="3636963" y="2927350"/>
          <p14:tracePt t="57034" x="3563938" y="2927350"/>
          <p14:tracePt t="57042" x="3490913" y="2927350"/>
          <p14:tracePt t="57051" x="3419475" y="2927350"/>
          <p14:tracePt t="57058" x="3354388" y="2927350"/>
          <p14:tracePt t="57067" x="3263900" y="2909888"/>
          <p14:tracePt t="57074" x="3190875" y="2909888"/>
          <p14:tracePt t="57084" x="3108325" y="2881313"/>
          <p14:tracePt t="57090" x="3017838" y="2863850"/>
          <p14:tracePt t="57098" x="2971800" y="2854325"/>
          <p14:tracePt t="57106" x="2917825" y="2854325"/>
          <p14:tracePt t="57114" x="2844800" y="2844800"/>
          <p14:tracePt t="57122" x="2781300" y="2836863"/>
          <p14:tracePt t="57130" x="2689225" y="2836863"/>
          <p14:tracePt t="57139" x="2616200" y="2836863"/>
          <p14:tracePt t="57147" x="2543175" y="2836863"/>
          <p14:tracePt t="57157" x="2470150" y="2836863"/>
          <p14:tracePt t="57163" x="2379663" y="2836863"/>
          <p14:tracePt t="57173" x="2279650" y="2836863"/>
          <p14:tracePt t="57178" x="2224088" y="2836863"/>
          <p14:tracePt t="57186" x="2114550" y="2836863"/>
          <p14:tracePt t="57194" x="2024063" y="2836863"/>
          <p14:tracePt t="57202" x="1951038" y="2836863"/>
          <p14:tracePt t="57210" x="1824038" y="2854325"/>
          <p14:tracePt t="57218" x="1758950" y="2854325"/>
          <p14:tracePt t="57226" x="1704975" y="2863850"/>
          <p14:tracePt t="57235" x="1677988" y="2873375"/>
          <p14:tracePt t="57243" x="1668463" y="2881313"/>
          <p14:tracePt t="57372" x="1695450" y="2881313"/>
          <p14:tracePt t="57380" x="1795463" y="2881313"/>
          <p14:tracePt t="57387" x="1941513" y="2844800"/>
          <p14:tracePt t="57394" x="2106613" y="2836863"/>
          <p14:tracePt t="57402" x="2270125" y="2817813"/>
          <p14:tracePt t="57410" x="2433638" y="2800350"/>
          <p14:tracePt t="57418" x="2616200" y="2754313"/>
          <p14:tracePt t="57426" x="2817813" y="2744788"/>
          <p14:tracePt t="57434" x="2998788" y="2708275"/>
          <p14:tracePt t="57442" x="3136900" y="2681288"/>
          <p14:tracePt t="57451" x="3263900" y="2671763"/>
          <p14:tracePt t="57458" x="3300413" y="2654300"/>
          <p14:tracePt t="57466" x="3336925" y="2635250"/>
          <p14:tracePt t="57483" x="3346450" y="2625725"/>
          <p14:tracePt t="57490" x="3354388" y="2617788"/>
          <p14:tracePt t="57539" x="3363913" y="2617788"/>
          <p14:tracePt t="57708" x="3363913" y="2598738"/>
          <p14:tracePt t="57716" x="3363913" y="2517775"/>
          <p14:tracePt t="57723" x="3363913" y="2471738"/>
          <p14:tracePt t="57732" x="3363913" y="2452688"/>
          <p14:tracePt t="57742" x="3346450" y="2425700"/>
          <p14:tracePt t="57747" x="3300413" y="2398713"/>
          <p14:tracePt t="57758" x="3236913" y="2362200"/>
          <p14:tracePt t="57763" x="3171825" y="2306638"/>
          <p14:tracePt t="57774" x="3127375" y="2289175"/>
          <p14:tracePt t="57779" x="3071813" y="2279650"/>
          <p14:tracePt t="57791" x="2990850" y="2252663"/>
          <p14:tracePt t="57795" x="2944813" y="2225675"/>
          <p14:tracePt t="57803" x="2935288" y="2225675"/>
          <p14:tracePt t="57811" x="2917825" y="2216150"/>
          <p14:tracePt t="57906" x="2917825" y="2197100"/>
          <p14:tracePt t="57915" x="2971800" y="2143125"/>
          <p14:tracePt t="57922" x="3017838" y="2106613"/>
          <p14:tracePt t="57930" x="3081338" y="2052638"/>
          <p14:tracePt t="57938" x="3117850" y="2024063"/>
          <p14:tracePt t="57946" x="3181350" y="1979613"/>
          <p14:tracePt t="57955" x="3263900" y="1914525"/>
          <p14:tracePt t="57962" x="3309938" y="1878013"/>
          <p14:tracePt t="57974" x="3363913" y="1824038"/>
          <p14:tracePt t="57978" x="3427413" y="1787525"/>
          <p14:tracePt t="57986" x="3473450" y="1751013"/>
          <p14:tracePt t="57994" x="3519488" y="1714500"/>
          <p14:tracePt t="58002" x="3546475" y="1697038"/>
          <p14:tracePt t="58010" x="3582988" y="1677988"/>
          <p14:tracePt t="58018" x="3629025" y="1651000"/>
          <p14:tracePt t="58034" x="3656013" y="1641475"/>
          <p14:tracePt t="58042" x="3702050" y="1624013"/>
          <p14:tracePt t="58050" x="3729038" y="1624013"/>
          <p14:tracePt t="58058" x="3783013" y="1614488"/>
          <p14:tracePt t="58067" x="3846513" y="1604963"/>
          <p14:tracePt t="58074" x="3919538" y="1604963"/>
          <p14:tracePt t="58083" x="4029075" y="1604963"/>
          <p14:tracePt t="58090" x="4175125" y="1604963"/>
          <p14:tracePt t="58099" x="4321175" y="1604963"/>
          <p14:tracePt t="58106" x="4448175" y="1604963"/>
          <p14:tracePt t="58114" x="4594225" y="1604963"/>
          <p14:tracePt t="58122" x="4686300" y="1604963"/>
          <p14:tracePt t="58130" x="4795838" y="1604963"/>
          <p14:tracePt t="58139" x="4886325" y="1604963"/>
          <p14:tracePt t="58146" x="4941888" y="1604963"/>
          <p14:tracePt t="58156" x="4986338" y="1604963"/>
          <p14:tracePt t="58163" x="5014913" y="1604963"/>
          <p14:tracePt t="58173" x="5032375" y="1604963"/>
          <p14:tracePt t="58178" x="5041900" y="1614488"/>
          <p14:tracePt t="58244" x="5049838" y="1624013"/>
          <p14:tracePt t="58284" x="5059363" y="1641475"/>
          <p14:tracePt t="58306" x="5086350" y="1668463"/>
          <p14:tracePt t="58314" x="5095875" y="1687513"/>
          <p14:tracePt t="58322" x="5114925" y="1704975"/>
          <p14:tracePt t="58330" x="5122863" y="1714500"/>
          <p14:tracePt t="58339" x="5141913" y="1731963"/>
          <p14:tracePt t="58346" x="5159375" y="1741488"/>
          <p14:tracePt t="58355" x="5205413" y="1751013"/>
          <p14:tracePt t="58362" x="5241925" y="1751013"/>
          <p14:tracePt t="58372" x="5314950" y="1787525"/>
          <p14:tracePt t="58378" x="5368925" y="1787525"/>
          <p14:tracePt t="58386" x="5434013" y="1797050"/>
          <p14:tracePt t="58394" x="5451475" y="1797050"/>
          <p14:tracePt t="58404" x="5478463" y="1797050"/>
          <p14:tracePt t="58410" x="5497513" y="1814513"/>
          <p14:tracePt t="58732" x="5497513" y="1851025"/>
          <p14:tracePt t="58739" x="5461000" y="1897063"/>
          <p14:tracePt t="58748" x="5434013" y="1906588"/>
          <p14:tracePt t="58759" x="5397500" y="1924050"/>
          <p14:tracePt t="58762" x="5387975" y="1933575"/>
          <p14:tracePt t="58771" x="5351463" y="1951038"/>
          <p14:tracePt t="58778" x="5324475" y="1960563"/>
          <p14:tracePt t="58786" x="5314950" y="1960563"/>
          <p14:tracePt t="58794" x="5297488" y="1979613"/>
          <p14:tracePt t="58802" x="5287963" y="1979613"/>
          <p14:tracePt t="61404" x="5278438" y="1987550"/>
          <p14:tracePt t="61620" x="5268913" y="1997075"/>
          <p14:tracePt t="61670" x="5268913" y="2016125"/>
          <p14:tracePt t="61676" x="5268913" y="2024063"/>
          <p14:tracePt t="61685" x="5268913" y="2079625"/>
          <p14:tracePt t="61693" x="5241925" y="2160588"/>
          <p14:tracePt t="61706" x="5241925" y="2189163"/>
          <p14:tracePt t="61710" x="5241925" y="2206625"/>
          <p14:tracePt t="61716" x="5251450" y="2225675"/>
          <p14:tracePt t="61723" x="5251450" y="2243138"/>
          <p14:tracePt t="61730" x="5251450" y="2252663"/>
          <p14:tracePt t="61922" x="5260975" y="2262188"/>
          <p14:tracePt t="61938" x="5287963" y="2262188"/>
          <p14:tracePt t="61946" x="5334000" y="2243138"/>
          <p14:tracePt t="61954" x="5387975" y="2225675"/>
          <p14:tracePt t="61962" x="5451475" y="2216150"/>
          <p14:tracePt t="61974" x="5470525" y="2206625"/>
          <p14:tracePt t="61978" x="5507038" y="2197100"/>
          <p14:tracePt t="61989" x="5534025" y="2189163"/>
          <p14:tracePt t="61994" x="5561013" y="2170113"/>
          <p14:tracePt t="62002" x="5588000" y="2170113"/>
          <p14:tracePt t="62011" x="5597525" y="2160588"/>
          <p14:tracePt t="62018" x="5616575" y="2152650"/>
          <p14:tracePt t="62026" x="5616575" y="2143125"/>
          <p14:tracePt t="62764" x="5588000" y="2189163"/>
          <p14:tracePt t="62773" x="5470525" y="2216150"/>
          <p14:tracePt t="62781" x="5360988" y="2243138"/>
          <p14:tracePt t="62792" x="5232400" y="2270125"/>
          <p14:tracePt t="62794" x="5132388" y="2325688"/>
          <p14:tracePt t="62802" x="5014913" y="2343150"/>
          <p14:tracePt t="62810" x="4886325" y="2352675"/>
          <p14:tracePt t="62818" x="4795838" y="2371725"/>
          <p14:tracePt t="62826" x="4686300" y="2371725"/>
          <p14:tracePt t="62834" x="4622800" y="2398713"/>
          <p14:tracePt t="62842" x="4586288" y="2398713"/>
          <p14:tracePt t="62850" x="4567238" y="2408238"/>
          <p14:tracePt t="62939" x="4530725" y="2408238"/>
          <p14:tracePt t="62947" x="4503738" y="2408238"/>
          <p14:tracePt t="62955" x="4421188" y="2408238"/>
          <p14:tracePt t="62963" x="4348163" y="2408238"/>
          <p14:tracePt t="62976" x="4275138" y="2408238"/>
          <p14:tracePt t="62991" x="4138613" y="2408238"/>
          <p14:tracePt t="62995" x="4102100" y="2408238"/>
          <p14:tracePt t="63003" x="4048125" y="2408238"/>
          <p14:tracePt t="63012" x="3992563" y="2408238"/>
          <p14:tracePt t="63018" x="3919538" y="2408238"/>
          <p14:tracePt t="63026" x="3838575" y="2408238"/>
          <p14:tracePt t="63034" x="3802063" y="2408238"/>
          <p14:tracePt t="63042" x="3765550" y="2408238"/>
          <p14:tracePt t="63050" x="3719513" y="2398713"/>
          <p14:tracePt t="63058" x="3673475" y="2389188"/>
          <p14:tracePt t="63066" x="3619500" y="2379663"/>
          <p14:tracePt t="63074" x="3556000" y="2371725"/>
          <p14:tracePt t="63082" x="3482975" y="2343150"/>
          <p14:tracePt t="63090" x="3419475" y="2343150"/>
          <p14:tracePt t="63098" x="3400425" y="2335213"/>
          <p14:tracePt t="63107" x="3363913" y="2335213"/>
          <p14:tracePt t="63115" x="3354388" y="2325688"/>
          <p14:tracePt t="63139" x="3336925" y="2325688"/>
          <p14:tracePt t="63514" x="3327400" y="2316163"/>
          <p14:tracePt t="63820" x="3390900" y="2316163"/>
          <p14:tracePt t="63828" x="3556000" y="2316163"/>
          <p14:tracePt t="63839" x="3683000" y="2316163"/>
          <p14:tracePt t="63844" x="3792538" y="2316163"/>
          <p14:tracePt t="63851" x="3865563" y="2316163"/>
          <p14:tracePt t="63860" x="3929063" y="2316163"/>
          <p14:tracePt t="63867" x="3984625" y="2316163"/>
          <p14:tracePt t="63876" x="4021138" y="2316163"/>
          <p14:tracePt t="63883" x="4029075" y="2316163"/>
          <p14:tracePt t="64002" x="4038600" y="2316163"/>
          <p14:tracePt t="64276" x="4048125" y="2325688"/>
          <p14:tracePt t="64311" x="4048125" y="2335213"/>
          <p14:tracePt t="64348" x="4048125" y="2343150"/>
          <p14:tracePt t="64354" x="4048125" y="2362200"/>
          <p14:tracePt t="64364" x="4029075" y="2371725"/>
          <p14:tracePt t="64376" x="4021138" y="2371725"/>
          <p14:tracePt t="64404" x="4011613" y="2379663"/>
          <p14:tracePt t="64419" x="4002088" y="2389188"/>
          <p14:tracePt t="64443" x="4002088" y="2398713"/>
          <p14:tracePt t="64461" x="3992563" y="2408238"/>
          <p14:tracePt t="64491" x="3992563" y="2416175"/>
          <p14:tracePt t="64500" x="3984625" y="2435225"/>
          <p14:tracePt t="64512" x="3975100" y="2452688"/>
          <p14:tracePt t="64514" x="3975100" y="2471738"/>
          <p14:tracePt t="64522" x="3965575" y="2508250"/>
          <p14:tracePt t="64530" x="3965575" y="2525713"/>
          <p14:tracePt t="64538" x="3965575" y="2554288"/>
          <p14:tracePt t="64546" x="3965575" y="2571750"/>
          <p14:tracePt t="64554" x="3965575" y="2617788"/>
          <p14:tracePt t="64562" x="3965575" y="2644775"/>
          <p14:tracePt t="64571" x="3938588" y="2662238"/>
          <p14:tracePt t="64578" x="3938588" y="2690813"/>
          <p14:tracePt t="64588" x="3938588" y="2698750"/>
          <p14:tracePt t="64594" x="3938588" y="2708275"/>
          <p14:tracePt t="64603" x="3938588" y="2735263"/>
          <p14:tracePt t="64610" x="3938588" y="2744788"/>
          <p14:tracePt t="64618" x="3938588" y="2754313"/>
          <p14:tracePt t="64626" x="3938588" y="2771775"/>
          <p14:tracePt t="64642" x="3938588" y="2781300"/>
          <p14:tracePt t="64650" x="3938588" y="2790825"/>
          <p14:tracePt t="64692" x="3938588" y="2800350"/>
          <p14:tracePt t="64700" x="3938588" y="2817813"/>
          <p14:tracePt t="64710" x="3938588" y="2836863"/>
          <p14:tracePt t="64716" x="3938588" y="2844800"/>
          <p14:tracePt t="64727" x="3938588" y="2854325"/>
          <p14:tracePt t="64730" x="3938588" y="2890838"/>
          <p14:tracePt t="64738" x="3938588" y="2917825"/>
          <p14:tracePt t="64746" x="3938588" y="2936875"/>
          <p14:tracePt t="64754" x="3938588" y="2963863"/>
          <p14:tracePt t="64762" x="3938588" y="2973388"/>
          <p14:tracePt t="64771" x="3948113" y="3000375"/>
          <p14:tracePt t="64778" x="3948113" y="3009900"/>
          <p14:tracePt t="64787" x="3948113" y="3017838"/>
          <p14:tracePt t="64794" x="3948113" y="3036888"/>
          <p14:tracePt t="64802" x="3948113" y="3073400"/>
          <p14:tracePt t="64810" x="3948113" y="3082925"/>
          <p14:tracePt t="64818" x="3948113" y="3090863"/>
          <p14:tracePt t="64826" x="3948113" y="3100388"/>
          <p14:tracePt t="64834" x="3948113" y="3109913"/>
          <p14:tracePt t="64842" x="3948113" y="3127375"/>
          <p14:tracePt t="64858" x="3948113" y="3136900"/>
          <p14:tracePt t="64867" x="3948113" y="3146425"/>
          <p14:tracePt t="64916" x="3948113" y="3155950"/>
          <p14:tracePt t="64926" x="3948113" y="3163888"/>
          <p14:tracePt t="64930" x="3938588" y="3182938"/>
          <p14:tracePt t="64949" x="3938588" y="3192463"/>
          <p14:tracePt t="64963" x="3938588" y="3209925"/>
          <p14:tracePt t="64974" x="3929063" y="3219450"/>
          <p14:tracePt t="65235" x="3929063" y="3246438"/>
          <p14:tracePt t="65252" x="3929063" y="3255963"/>
          <p14:tracePt t="65444" x="3929063" y="3228975"/>
          <p14:tracePt t="65460" x="3929063" y="3209925"/>
          <p14:tracePt t="65468" x="3929063" y="3192463"/>
          <p14:tracePt t="65475" x="3929063" y="3173413"/>
          <p14:tracePt t="65482" x="3929063" y="3155950"/>
          <p14:tracePt t="65490" x="3948113" y="3136900"/>
          <p14:tracePt t="65498" x="3956050" y="3127375"/>
          <p14:tracePt t="65506" x="3965575" y="3119438"/>
          <p14:tracePt t="65779" x="3965575" y="3136900"/>
          <p14:tracePt t="65788" x="3965575" y="3163888"/>
          <p14:tracePt t="65797" x="3965575" y="3182938"/>
          <p14:tracePt t="65804" x="3965575" y="3209925"/>
          <p14:tracePt t="65811" x="3965575" y="3228975"/>
          <p14:tracePt t="65972" x="3984625" y="3246438"/>
          <p14:tracePt t="65980" x="3992563" y="3246438"/>
          <p14:tracePt t="65988" x="4002088" y="3246438"/>
          <p14:tracePt t="66004" x="4011613" y="3246438"/>
          <p14:tracePt t="66011" x="4021138" y="3255963"/>
          <p14:tracePt t="66028" x="4029075" y="3265488"/>
          <p14:tracePt t="66050" x="4038600" y="3265488"/>
          <p14:tracePt t="66058" x="4065588" y="3265488"/>
          <p14:tracePt t="66066" x="4084638" y="3255963"/>
          <p14:tracePt t="66074" x="4111625" y="3228975"/>
          <p14:tracePt t="66082" x="4121150" y="3219450"/>
          <p14:tracePt t="66090" x="4129088" y="3209925"/>
          <p14:tracePt t="66098" x="4138613" y="3173413"/>
          <p14:tracePt t="66106" x="4148138" y="3163888"/>
          <p14:tracePt t="66114" x="4157663" y="3163888"/>
          <p14:tracePt t="66130" x="4165600" y="3155950"/>
          <p14:tracePt t="66382" x="4165600" y="3173413"/>
          <p14:tracePt t="66396" x="4165600" y="3182938"/>
          <p14:tracePt t="66403" x="4165600" y="3200400"/>
          <p14:tracePt t="66411" x="4165600" y="3209925"/>
          <p14:tracePt t="66868" x="4157663" y="3209925"/>
          <p14:tracePt t="66874" x="4148138" y="3209925"/>
          <p14:tracePt t="66882" x="4129088" y="3209925"/>
          <p14:tracePt t="66946" x="4121150" y="3209925"/>
          <p14:tracePt t="66954" x="4094163" y="3209925"/>
          <p14:tracePt t="66964" x="4075113" y="3200400"/>
          <p14:tracePt t="66978" x="4065588" y="3173413"/>
          <p14:tracePt t="66986" x="4057650" y="3163888"/>
          <p14:tracePt t="67002" x="4057650" y="3155950"/>
          <p14:tracePt t="67035" x="4057650" y="3136900"/>
          <p14:tracePt t="67051" x="4038600" y="3119438"/>
          <p14:tracePt t="67067" x="4038600" y="3109913"/>
          <p14:tracePt t="67075" x="4038600" y="3090863"/>
          <p14:tracePt t="67084" x="4038600" y="3082925"/>
          <p14:tracePt t="67123" x="4038600" y="3073400"/>
          <p14:tracePt t="67147" x="4038600" y="3054350"/>
          <p14:tracePt t="67155" x="4038600" y="3036888"/>
          <p14:tracePt t="67164" x="4038600" y="3027363"/>
          <p14:tracePt t="67170" x="4038600" y="3009900"/>
          <p14:tracePt t="67187" x="4038600" y="3000375"/>
          <p14:tracePt t="67195" x="4038600" y="2990850"/>
          <p14:tracePt t="67316" x="4038600" y="2982913"/>
          <p14:tracePt t="67323" x="4084638" y="2936875"/>
          <p14:tracePt t="67332" x="4157663" y="2927350"/>
          <p14:tracePt t="67341" x="4221163" y="2890838"/>
          <p14:tracePt t="67346" x="4321175" y="2873375"/>
          <p14:tracePt t="67355" x="4413250" y="2844800"/>
          <p14:tracePt t="67362" x="4476750" y="2808288"/>
          <p14:tracePt t="67370" x="4557713" y="2771775"/>
          <p14:tracePt t="67378" x="4659313" y="2727325"/>
          <p14:tracePt t="67387" x="4749800" y="2681288"/>
          <p14:tracePt t="67395" x="4868863" y="2654300"/>
          <p14:tracePt t="67403" x="4932363" y="2617788"/>
          <p14:tracePt t="67411" x="5022850" y="2589213"/>
          <p14:tracePt t="67418" x="5187950" y="2589213"/>
          <p14:tracePt t="67428" x="5341938" y="2544763"/>
          <p14:tracePt t="67435" x="5514975" y="2544763"/>
          <p14:tracePt t="67443" x="5697538" y="2544763"/>
          <p14:tracePt t="67451" x="5862638" y="2544763"/>
          <p14:tracePt t="67459" x="6043613" y="2544763"/>
          <p14:tracePt t="67467" x="6226175" y="2581275"/>
          <p14:tracePt t="67475" x="6399213" y="2644775"/>
          <p14:tracePt t="67483" x="6545263" y="2671763"/>
          <p14:tracePt t="67491" x="6737350" y="2735263"/>
          <p14:tracePt t="67499" x="6846888" y="2763838"/>
          <p14:tracePt t="67507" x="6983413" y="2808288"/>
          <p14:tracePt t="67515" x="7037388" y="2817813"/>
          <p14:tracePt t="67523" x="7102475" y="2844800"/>
          <p14:tracePt t="67530" x="7110413" y="2844800"/>
          <p14:tracePt t="67723" x="7119938" y="2854325"/>
          <p14:tracePt t="67732" x="7119938" y="2863850"/>
          <p14:tracePt t="67738" x="7119938" y="2909888"/>
          <p14:tracePt t="67754" x="7102475" y="2936875"/>
          <p14:tracePt t="67832" x="7083425" y="2936875"/>
          <p14:tracePt t="67834" x="7073900" y="2900363"/>
          <p14:tracePt t="67842" x="7065963" y="2881313"/>
          <p14:tracePt t="67850" x="7056438" y="2873375"/>
          <p14:tracePt t="67858" x="7046913" y="2854325"/>
          <p14:tracePt t="67924" x="7037388" y="2854325"/>
          <p14:tracePt t="67931" x="7029450" y="2854325"/>
          <p14:tracePt t="67938" x="7010400" y="2890838"/>
          <p14:tracePt t="67946" x="7010400" y="2917825"/>
          <p14:tracePt t="67955" x="6983413" y="2973388"/>
          <p14:tracePt t="67962" x="6973888" y="3009900"/>
          <p14:tracePt t="67970" x="6946900" y="3036888"/>
          <p14:tracePt t="67978" x="6919913" y="3063875"/>
          <p14:tracePt t="67991" x="6910388" y="3109913"/>
          <p14:tracePt t="67995" x="6892925" y="3127375"/>
          <p14:tracePt t="68005" x="6873875" y="3163888"/>
          <p14:tracePt t="68011" x="6846888" y="3182938"/>
          <p14:tracePt t="68021" x="6837363" y="3192463"/>
          <p14:tracePt t="68026" x="6819900" y="3192463"/>
          <p14:tracePt t="68035" x="6810375" y="3192463"/>
          <p14:tracePt t="68051" x="6800850" y="3192463"/>
          <p14:tracePt t="68059" x="6791325" y="3192463"/>
          <p14:tracePt t="68069" x="6764338" y="3192463"/>
          <p14:tracePt t="68083" x="6737350" y="3173413"/>
          <p14:tracePt t="68092" x="6718300" y="3163888"/>
          <p14:tracePt t="68099" x="6710363" y="3163888"/>
          <p14:tracePt t="68107" x="6681788" y="3163888"/>
          <p14:tracePt t="68115" x="6664325" y="3163888"/>
          <p14:tracePt t="68124" x="6637338" y="3163888"/>
          <p14:tracePt t="68132" x="6618288" y="3163888"/>
          <p14:tracePt t="68138" x="6554788" y="3173413"/>
          <p14:tracePt t="68146" x="6527800" y="3200400"/>
          <p14:tracePt t="68155" x="6500813" y="3228975"/>
          <p14:tracePt t="68164" x="6481763" y="3236913"/>
          <p14:tracePt t="68175" x="6464300" y="3246438"/>
          <p14:tracePt t="68179" x="6427788" y="3265488"/>
          <p14:tracePt t="68191" x="6408738" y="3273425"/>
          <p14:tracePt t="68195" x="6391275" y="3273425"/>
          <p14:tracePt t="68219" x="6381750" y="3273425"/>
          <p14:tracePt t="68259" x="6381750" y="3246438"/>
          <p14:tracePt t="68269" x="6381750" y="3228975"/>
          <p14:tracePt t="68276" x="6381750" y="3200400"/>
          <p14:tracePt t="68283" x="6391275" y="3173413"/>
          <p14:tracePt t="68291" x="6399213" y="3146425"/>
          <p14:tracePt t="68298" x="6399213" y="3136900"/>
          <p14:tracePt t="68306" x="6399213" y="3127375"/>
          <p14:tracePt t="68330" x="6408738" y="3119438"/>
          <p14:tracePt t="68378" x="6399213" y="3119438"/>
          <p14:tracePt t="68387" x="6391275" y="3127375"/>
          <p14:tracePt t="68596" x="6391275" y="3136900"/>
          <p14:tracePt t="68603" x="6391275" y="3146425"/>
          <p14:tracePt t="68610" x="6391275" y="3163888"/>
          <p14:tracePt t="68627" x="6391275" y="3173413"/>
          <p14:tracePt t="68642" x="6391275" y="3182938"/>
          <p14:tracePt t="68722" x="6399213" y="3192463"/>
          <p14:tracePt t="68731" x="6408738" y="3192463"/>
          <p14:tracePt t="68738" x="6418263" y="3173413"/>
          <p14:tracePt t="68746" x="6427788" y="3163888"/>
          <p14:tracePt t="68754" x="6435725" y="3155950"/>
          <p14:tracePt t="68763" x="6472238" y="3155950"/>
          <p14:tracePt t="68772" x="6491288" y="3136900"/>
          <p14:tracePt t="68779" x="6508750" y="3127375"/>
          <p14:tracePt t="68789" x="6518275" y="3127375"/>
          <p14:tracePt t="68795" x="6527800" y="3127375"/>
          <p14:tracePt t="68805" x="6554788" y="3127375"/>
          <p14:tracePt t="69012" x="6564313" y="3127375"/>
          <p14:tracePt t="69044" x="6573838" y="3127375"/>
          <p14:tracePt t="69052" x="6600825" y="3146425"/>
          <p14:tracePt t="69060" x="6618288" y="3173413"/>
          <p14:tracePt t="69070" x="6618288" y="3182938"/>
          <p14:tracePt t="69074" x="6627813" y="3200400"/>
          <p14:tracePt t="69083" x="6637338" y="3219450"/>
          <p14:tracePt t="69090" x="6645275" y="3219450"/>
          <p14:tracePt t="69116" x="6654800" y="3219450"/>
          <p14:tracePt t="69122" x="6673850" y="3219450"/>
          <p14:tracePt t="69132" x="6691313" y="3219450"/>
          <p14:tracePt t="69138" x="6718300" y="3219450"/>
          <p14:tracePt t="69146" x="6737350" y="3219450"/>
          <p14:tracePt t="69154" x="6746875" y="3219450"/>
          <p14:tracePt t="69162" x="6773863" y="3209925"/>
          <p14:tracePt t="69171" x="6791325" y="3182938"/>
          <p14:tracePt t="69178" x="6800850" y="3155950"/>
          <p14:tracePt t="69188" x="6810375" y="3155950"/>
          <p14:tracePt t="69194" x="6827838" y="3136900"/>
          <p14:tracePt t="69204" x="6827838" y="3127375"/>
          <p14:tracePt t="69210" x="6837363" y="3109913"/>
          <p14:tracePt t="69218" x="6837363" y="3090863"/>
          <p14:tracePt t="69226" x="6837363" y="3082925"/>
          <p14:tracePt t="69234" x="6837363" y="3073400"/>
          <p14:tracePt t="69242" x="6846888" y="3073400"/>
          <p14:tracePt t="69316" x="6846888" y="3082925"/>
          <p14:tracePt t="69324" x="6846888" y="3119438"/>
          <p14:tracePt t="69335" x="6819900" y="3146425"/>
          <p14:tracePt t="69338" x="6800850" y="3163888"/>
          <p14:tracePt t="69347" x="6764338" y="3173413"/>
          <p14:tracePt t="69355" x="6746875" y="3192463"/>
          <p14:tracePt t="69363" x="6727825" y="3200400"/>
          <p14:tracePt t="69427" x="6700838" y="3192463"/>
          <p14:tracePt t="69437" x="6700838" y="3173413"/>
          <p14:tracePt t="69442" x="6700838" y="3146425"/>
          <p14:tracePt t="69450" x="6700838" y="3127375"/>
          <p14:tracePt t="69458" x="6700838" y="3109913"/>
          <p14:tracePt t="69556" x="6681788" y="3119438"/>
          <p14:tracePt t="69564" x="6664325" y="3136900"/>
          <p14:tracePt t="69571" x="6654800" y="3146425"/>
          <p14:tracePt t="69580" x="6654800" y="3173413"/>
          <p14:tracePt t="69590" x="6627813" y="3192463"/>
          <p14:tracePt t="69594" x="6627813" y="3200400"/>
          <p14:tracePt t="69796" x="6618288" y="3200400"/>
          <p14:tracePt t="69802" x="6591300" y="3200400"/>
          <p14:tracePt t="69810" x="6581775" y="3200400"/>
          <p14:tracePt t="69842" x="6573838" y="3200400"/>
          <p14:tracePt t="69851" x="6545263" y="3182938"/>
          <p14:tracePt t="69871" x="6518275" y="3155950"/>
          <p14:tracePt t="69878" x="6491288" y="3136900"/>
          <p14:tracePt t="69885" x="6491288" y="3127375"/>
          <p14:tracePt t="69890" x="6481763" y="3109913"/>
          <p14:tracePt t="69898" x="6481763" y="3100388"/>
          <p14:tracePt t="69906" x="6472238" y="3090863"/>
          <p14:tracePt t="69932" x="6472238" y="3082925"/>
          <p14:tracePt t="69980" x="6464300" y="3073400"/>
          <p14:tracePt t="69996" x="6454775" y="3073400"/>
          <p14:tracePt t="70004" x="6454775" y="3063875"/>
          <p14:tracePt t="70011" x="6435725" y="3046413"/>
          <p14:tracePt t="70027" x="6418263" y="3036888"/>
          <p14:tracePt t="70043" x="6399213" y="3027363"/>
          <p14:tracePt t="70050" x="6391275" y="3017838"/>
          <p14:tracePt t="70074" x="6381750" y="3009900"/>
          <p14:tracePt t="70082" x="6362700" y="2982913"/>
          <p14:tracePt t="70090" x="6354763" y="2963863"/>
          <p14:tracePt t="70098" x="6354763" y="2954338"/>
          <p14:tracePt t="70106" x="6345238" y="2936875"/>
          <p14:tracePt t="70114" x="6318250" y="2909888"/>
          <p14:tracePt t="70122" x="6308725" y="2900363"/>
          <p14:tracePt t="70132" x="6308725" y="2881313"/>
          <p14:tracePt t="70138" x="6299200" y="2873375"/>
          <p14:tracePt t="70146" x="6291263" y="2873375"/>
          <p14:tracePt t="70155" x="6281738" y="2863850"/>
          <p14:tracePt t="70162" x="6262688" y="2844800"/>
          <p14:tracePt t="70171" x="6235700" y="2836863"/>
          <p14:tracePt t="70178" x="6218238" y="2827338"/>
          <p14:tracePt t="70187" x="6172200" y="2808288"/>
          <p14:tracePt t="70194" x="6145213" y="2808288"/>
          <p14:tracePt t="70204" x="6135688" y="2808288"/>
          <p14:tracePt t="70211" x="6108700" y="2808288"/>
          <p14:tracePt t="70219" x="6089650" y="2781300"/>
          <p14:tracePt t="70226" x="6080125" y="2781300"/>
          <p14:tracePt t="70234" x="6043613" y="2771775"/>
          <p14:tracePt t="70242" x="6007100" y="2763838"/>
          <p14:tracePt t="70250" x="5972175" y="2735263"/>
          <p14:tracePt t="70258" x="5916613" y="2717800"/>
          <p14:tracePt t="70266" x="5870575" y="2708275"/>
          <p14:tracePt t="70274" x="5807075" y="2690813"/>
          <p14:tracePt t="70282" x="5743575" y="2662238"/>
          <p14:tracePt t="70290" x="5716588" y="2654300"/>
          <p14:tracePt t="70298" x="5643563" y="2635250"/>
          <p14:tracePt t="70306" x="5616575" y="2617788"/>
          <p14:tracePt t="70314" x="5570538" y="2608263"/>
          <p14:tracePt t="70323" x="5534025" y="2598738"/>
          <p14:tracePt t="70330" x="5497513" y="2598738"/>
          <p14:tracePt t="70339" x="5470525" y="2581275"/>
          <p14:tracePt t="70346" x="5451475" y="2571750"/>
          <p14:tracePt t="70354" x="5434013" y="2571750"/>
          <p14:tracePt t="70362" x="5405438" y="2562225"/>
          <p14:tracePt t="70370" x="5387975" y="2562225"/>
          <p14:tracePt t="70378" x="5360988" y="2544763"/>
          <p14:tracePt t="70388" x="5341938" y="2544763"/>
          <p14:tracePt t="70394" x="5334000" y="2544763"/>
          <p14:tracePt t="70405" x="5305425" y="2544763"/>
          <p14:tracePt t="70410" x="5260975" y="2544763"/>
          <p14:tracePt t="70418" x="5224463" y="2544763"/>
          <p14:tracePt t="70426" x="5151438" y="2554288"/>
          <p14:tracePt t="70435" x="5059363" y="2589213"/>
          <p14:tracePt t="70442" x="4995863" y="2608263"/>
          <p14:tracePt t="70450" x="4913313" y="2644775"/>
          <p14:tracePt t="70458" x="4840288" y="2654300"/>
          <p14:tracePt t="70466" x="4740275" y="2681288"/>
          <p14:tracePt t="70474" x="4686300" y="2681288"/>
          <p14:tracePt t="70482" x="4613275" y="2698750"/>
          <p14:tracePt t="70490" x="4567238" y="2708275"/>
          <p14:tracePt t="70498" x="4521200" y="2708275"/>
          <p14:tracePt t="70506" x="4494213" y="2708275"/>
          <p14:tracePt t="70514" x="4476750" y="2708275"/>
          <p14:tracePt t="70570" x="4467225" y="2708275"/>
          <p14:tracePt t="70578" x="4440238" y="2708275"/>
          <p14:tracePt t="70586" x="4430713" y="2708275"/>
          <p14:tracePt t="70595" x="4413250" y="2708275"/>
          <p14:tracePt t="70606" x="4394200" y="2708275"/>
          <p14:tracePt t="70611" x="4384675" y="2708275"/>
          <p14:tracePt t="70892" x="4376738" y="2717800"/>
          <p14:tracePt t="70901" x="4376738" y="2727325"/>
          <p14:tracePt t="70909" x="4367213" y="2763838"/>
          <p14:tracePt t="70923" x="4348163" y="2800350"/>
          <p14:tracePt t="70931" x="4348163" y="2808288"/>
          <p14:tracePt t="70940" x="4340225" y="2817813"/>
          <p14:tracePt t="71044" x="4330700" y="2817813"/>
          <p14:tracePt t="71054" x="4303713" y="2817813"/>
          <p14:tracePt t="71068" x="4294188" y="2817813"/>
          <p14:tracePt t="71153" x="4275138" y="2827338"/>
          <p14:tracePt t="71159" x="4275138" y="2836863"/>
          <p14:tracePt t="71165" x="4267200" y="2844800"/>
          <p14:tracePt t="71444" x="4238625" y="2854325"/>
          <p14:tracePt t="71452" x="4221163" y="2854325"/>
          <p14:tracePt t="71459" x="4175125" y="2854325"/>
          <p14:tracePt t="71467" x="4157663" y="2854325"/>
          <p14:tracePt t="71475" x="4129088" y="2863850"/>
          <p14:tracePt t="71483" x="4121150" y="2863850"/>
          <p14:tracePt t="71491" x="4102100" y="2863850"/>
          <p14:tracePt t="71499" x="4084638" y="2863850"/>
          <p14:tracePt t="71746" x="4048125" y="2863850"/>
          <p14:tracePt t="71754" x="3956050" y="2863850"/>
          <p14:tracePt t="71762" x="3829050" y="2863850"/>
          <p14:tracePt t="71770" x="3738563" y="2863850"/>
          <p14:tracePt t="71778" x="3592513" y="2863850"/>
          <p14:tracePt t="71788" x="3463925" y="2863850"/>
          <p14:tracePt t="71796" x="3336925" y="2863850"/>
          <p14:tracePt t="71808" x="3244850" y="2863850"/>
          <p14:tracePt t="71810" x="3136900" y="2863850"/>
          <p14:tracePt t="71821" x="3081338" y="2863850"/>
          <p14:tracePt t="71826" x="3044825" y="2863850"/>
          <p14:tracePt t="71835" x="3027363" y="2863850"/>
          <p14:tracePt t="72005" x="3017838" y="2863850"/>
          <p14:tracePt t="72011" x="2981325" y="2863850"/>
          <p14:tracePt t="72021" x="2925763" y="2863850"/>
          <p14:tracePt t="72028" x="2808288" y="2909888"/>
          <p14:tracePt t="72036" x="2735263" y="2927350"/>
          <p14:tracePt t="72044" x="2652713" y="2946400"/>
          <p14:tracePt t="72055" x="2543175" y="2990850"/>
          <p14:tracePt t="72058" x="2462213" y="3000375"/>
          <p14:tracePt t="72066" x="2425700" y="3009900"/>
          <p14:tracePt t="72074" x="2406650" y="3017838"/>
          <p14:tracePt t="72146" x="2416175" y="3017838"/>
          <p14:tracePt t="72155" x="2433638" y="3009900"/>
          <p14:tracePt t="72164" x="2462213" y="2982913"/>
          <p14:tracePt t="72173" x="2506663" y="2954338"/>
          <p14:tracePt t="72178" x="2570163" y="2900363"/>
          <p14:tracePt t="72187" x="2625725" y="2854325"/>
          <p14:tracePt t="72194" x="2689225" y="2800350"/>
          <p14:tracePt t="72203" x="2752725" y="2763838"/>
          <p14:tracePt t="72210" x="2835275" y="2717800"/>
          <p14:tracePt t="72220" x="2898775" y="2698750"/>
          <p14:tracePt t="72226" x="2962275" y="2662238"/>
          <p14:tracePt t="72235" x="3035300" y="2635250"/>
          <p14:tracePt t="72242" x="3100388" y="2608263"/>
          <p14:tracePt t="72251" x="3190875" y="2589213"/>
          <p14:tracePt t="72258" x="3281363" y="2589213"/>
          <p14:tracePt t="72266" x="3373438" y="2589213"/>
          <p14:tracePt t="72274" x="3436938" y="2589213"/>
          <p14:tracePt t="72282" x="3490913" y="2589213"/>
          <p14:tracePt t="72290" x="3600450" y="2598738"/>
          <p14:tracePt t="72298" x="3692525" y="2617788"/>
          <p14:tracePt t="72306" x="3810000" y="2625725"/>
          <p14:tracePt t="72314" x="3919538" y="2644775"/>
          <p14:tracePt t="72322" x="4029075" y="2671763"/>
          <p14:tracePt t="72330" x="4138613" y="2671763"/>
          <p14:tracePt t="72341" x="4238625" y="2681288"/>
          <p14:tracePt t="72346" x="4348163" y="2681288"/>
          <p14:tracePt t="72354" x="4457700" y="2681288"/>
          <p14:tracePt t="72362" x="4549775" y="2681288"/>
          <p14:tracePt t="72370" x="4640263" y="2681288"/>
          <p14:tracePt t="72378" x="4713288" y="2681288"/>
          <p14:tracePt t="72388" x="4767263" y="2681288"/>
          <p14:tracePt t="72394" x="4822825" y="2681288"/>
          <p14:tracePt t="72405" x="4868863" y="2681288"/>
          <p14:tracePt t="72410" x="4905375" y="2681288"/>
          <p14:tracePt t="72422" x="4922838" y="2681288"/>
          <p14:tracePt t="72427" x="4941888" y="2681288"/>
          <p14:tracePt t="72435" x="4959350" y="2681288"/>
          <p14:tracePt t="72443" x="4986338" y="2681288"/>
          <p14:tracePt t="72451" x="4995863" y="2681288"/>
          <p14:tracePt t="72466" x="5005388" y="2690813"/>
          <p14:tracePt t="72482" x="5014913" y="2698750"/>
          <p14:tracePt t="72490" x="5022850" y="2708275"/>
          <p14:tracePt t="72498" x="5041900" y="2727325"/>
          <p14:tracePt t="72506" x="5059363" y="2744788"/>
          <p14:tracePt t="72514" x="5068888" y="2754313"/>
          <p14:tracePt t="72522" x="5086350" y="2781300"/>
          <p14:tracePt t="72531" x="5086350" y="2790825"/>
          <p14:tracePt t="72538" x="5086350" y="2808288"/>
          <p14:tracePt t="72547" x="5086350" y="2817813"/>
          <p14:tracePt t="72554" x="5086350" y="2844800"/>
          <p14:tracePt t="72570" x="5086350" y="2854325"/>
          <p14:tracePt t="72683" x="5086350" y="2873375"/>
          <p14:tracePt t="72690" x="5078413" y="2873375"/>
          <p14:tracePt t="72698" x="5041900" y="2900363"/>
          <p14:tracePt t="72706" x="5005388" y="2917825"/>
          <p14:tracePt t="72714" x="4959350" y="2963863"/>
          <p14:tracePt t="72722" x="4932363" y="3000375"/>
          <p14:tracePt t="72730" x="4905375" y="3063875"/>
          <p14:tracePt t="72738" x="4859338" y="3109913"/>
          <p14:tracePt t="72746" x="4803775" y="3192463"/>
          <p14:tracePt t="72755" x="4795838" y="3209925"/>
          <p14:tracePt t="72764" x="4759325" y="3255963"/>
          <p14:tracePt t="72770" x="4730750" y="3302000"/>
          <p14:tracePt t="72778" x="4722813" y="3309938"/>
          <p14:tracePt t="72787" x="4713288" y="3346450"/>
          <p14:tracePt t="72794" x="4695825" y="3365500"/>
          <p14:tracePt t="72804" x="4686300" y="3375025"/>
          <p14:tracePt t="72810" x="4676775" y="3392488"/>
          <p14:tracePt t="72819" x="4659313" y="3402013"/>
          <p14:tracePt t="72826" x="4594225" y="3411538"/>
          <p14:tracePt t="72837" x="4540250" y="3419475"/>
          <p14:tracePt t="72842" x="4476750" y="3446463"/>
          <p14:tracePt t="72852" x="4403725" y="3465513"/>
          <p14:tracePt t="72860" x="4311650" y="3465513"/>
          <p14:tracePt t="72867" x="4211638" y="3475038"/>
          <p14:tracePt t="72875" x="4138613" y="3482975"/>
          <p14:tracePt t="72883" x="4048125" y="3482975"/>
          <p14:tracePt t="72891" x="3948113" y="3511550"/>
          <p14:tracePt t="72899" x="3856038" y="3529013"/>
          <p14:tracePt t="72907" x="3783013" y="3529013"/>
          <p14:tracePt t="72915" x="3756025" y="3529013"/>
          <p14:tracePt t="72923" x="3709988" y="3529013"/>
          <p14:tracePt t="72931" x="3683000" y="3538538"/>
          <p14:tracePt t="72939" x="3665538" y="3548063"/>
          <p14:tracePt t="72947" x="3656013" y="3556000"/>
          <p14:tracePt t="72955" x="3656013" y="3565525"/>
          <p14:tracePt t="72963" x="3656013" y="3575050"/>
          <p14:tracePt t="72973" x="3656013" y="3592513"/>
          <p14:tracePt t="72990" x="3702050" y="3657600"/>
          <p14:tracePt t="72995" x="3729038" y="3684588"/>
          <p14:tracePt t="73005" x="3756025" y="3694113"/>
          <p14:tracePt t="73011" x="3792538" y="3721100"/>
          <p14:tracePt t="73028" x="3810000" y="3730625"/>
          <p14:tracePt t="73082" x="3819525" y="3730625"/>
          <p14:tracePt t="73212" x="3829050" y="3730625"/>
          <p14:tracePt t="73221" x="3856038" y="3767138"/>
          <p14:tracePt t="73226" x="3865563" y="3775075"/>
          <p14:tracePt t="73242" x="3875088" y="3803650"/>
          <p14:tracePt t="73308" x="3911600" y="3794125"/>
          <p14:tracePt t="73317" x="3919538" y="3767138"/>
          <p14:tracePt t="73323" x="3929063" y="3748088"/>
          <p14:tracePt t="73332" x="3938588" y="3711575"/>
          <p14:tracePt t="73339" x="3956050" y="3675063"/>
          <p14:tracePt t="73347" x="3984625" y="3638550"/>
          <p14:tracePt t="73355" x="4002088" y="3584575"/>
          <p14:tracePt t="73363" x="4038600" y="3548063"/>
          <p14:tracePt t="73371" x="4065588" y="3519488"/>
          <p14:tracePt t="73379" x="4084638" y="3482975"/>
          <p14:tracePt t="73388" x="4121150" y="3475038"/>
          <p14:tracePt t="73395" x="4175125" y="3455988"/>
          <p14:tracePt t="73406" x="4221163" y="3446463"/>
          <p14:tracePt t="73410" x="4275138" y="3446463"/>
          <p14:tracePt t="73418" x="4303713" y="3446463"/>
          <p14:tracePt t="73426" x="4357688" y="3446463"/>
          <p14:tracePt t="73434" x="4394200" y="3446463"/>
          <p14:tracePt t="73442" x="4457700" y="3455988"/>
          <p14:tracePt t="73450" x="4513263" y="3475038"/>
          <p14:tracePt t="73458" x="4576763" y="3511550"/>
          <p14:tracePt t="73466" x="4622800" y="3529013"/>
          <p14:tracePt t="73474" x="4640263" y="3565525"/>
          <p14:tracePt t="73482" x="4649788" y="3565525"/>
          <p14:tracePt t="73490" x="4667250" y="3584575"/>
          <p14:tracePt t="73498" x="4676775" y="3592513"/>
          <p14:tracePt t="73514" x="4676775" y="3602038"/>
          <p14:tracePt t="73564" x="4676775" y="3611563"/>
          <p14:tracePt t="73571" x="4676775" y="3657600"/>
          <p14:tracePt t="73579" x="4613275" y="3711575"/>
          <p14:tracePt t="73592" x="4494213" y="3767138"/>
          <p14:tracePt t="73595" x="4303713" y="3848100"/>
          <p14:tracePt t="73606" x="4065588" y="3940175"/>
          <p14:tracePt t="73611" x="3819525" y="4057650"/>
          <p14:tracePt t="73623" x="3656013" y="4130675"/>
          <p14:tracePt t="73627" x="3436938" y="4195763"/>
          <p14:tracePt t="73637" x="3263900" y="4295775"/>
          <p14:tracePt t="73643" x="3163888" y="4368800"/>
          <p14:tracePt t="73652" x="3044825" y="4459288"/>
          <p14:tracePt t="73660" x="2944813" y="4522788"/>
          <p14:tracePt t="73667" x="2817813" y="4632325"/>
          <p14:tracePt t="73675" x="2752725" y="4714875"/>
          <p14:tracePt t="73683" x="2679700" y="4814888"/>
          <p14:tracePt t="73691" x="2606675" y="4933950"/>
          <p14:tracePt t="73699" x="2552700" y="5033963"/>
          <p14:tracePt t="73707" x="2506663" y="5133975"/>
          <p14:tracePt t="73715" x="2452688" y="5216525"/>
          <p14:tracePt t="73723" x="2397125" y="5299075"/>
          <p14:tracePt t="73731" x="2343150" y="5380038"/>
          <p14:tracePt t="73739" x="2279650" y="5445125"/>
          <p14:tracePt t="73746" x="2197100" y="5499100"/>
          <p14:tracePt t="73755" x="2114550" y="5554663"/>
          <p14:tracePt t="73762" x="2051050" y="5589588"/>
          <p14:tracePt t="73770" x="2005013" y="5599113"/>
          <p14:tracePt t="73778" x="1987550" y="5626100"/>
          <p14:tracePt t="73787" x="1968500" y="5635625"/>
          <p14:tracePt t="73794" x="1960563" y="5635625"/>
          <p14:tracePt t="73882" x="1951038" y="5635625"/>
          <p14:tracePt t="73890" x="1968500" y="5608638"/>
          <p14:tracePt t="73898" x="2033588" y="5562600"/>
          <p14:tracePt t="73906" x="2078038" y="5545138"/>
          <p14:tracePt t="73914" x="2143125" y="5535613"/>
          <p14:tracePt t="73922" x="2214563" y="5489575"/>
          <p14:tracePt t="73930" x="2260600" y="5481638"/>
          <p14:tracePt t="73938" x="2333625" y="5472113"/>
          <p14:tracePt t="73947" x="2416175" y="5426075"/>
          <p14:tracePt t="73957" x="2570163" y="5372100"/>
          <p14:tracePt t="73963" x="2679700" y="5326063"/>
          <p14:tracePt t="73974" x="2762250" y="5270500"/>
          <p14:tracePt t="73989" x="2908300" y="5189538"/>
          <p14:tracePt t="73994" x="2944813" y="5160963"/>
          <p14:tracePt t="74004" x="2962275" y="5143500"/>
          <p14:tracePt t="74010" x="2971800" y="5133975"/>
          <p14:tracePt t="74018" x="2981325" y="5126038"/>
          <p14:tracePt t="74026" x="2981325" y="5116513"/>
          <p14:tracePt t="74042" x="2990850" y="5106988"/>
          <p14:tracePt t="74050" x="2990850" y="5080000"/>
          <p14:tracePt t="74058" x="3017838" y="5024438"/>
          <p14:tracePt t="74066" x="3071813" y="4960938"/>
          <p14:tracePt t="74075" x="3136900" y="4887913"/>
          <p14:tracePt t="74083" x="3254375" y="4805363"/>
          <p14:tracePt t="74091" x="3409950" y="4714875"/>
          <p14:tracePt t="74098" x="3636963" y="4568825"/>
          <p14:tracePt t="74106" x="3965575" y="4395788"/>
          <p14:tracePt t="74114" x="4413250" y="4232275"/>
          <p14:tracePt t="74123" x="4832350" y="4067175"/>
          <p14:tracePt t="74130" x="5314950" y="3921125"/>
          <p14:tracePt t="74138" x="5724525" y="3803650"/>
          <p14:tracePt t="74146" x="6208713" y="3684588"/>
          <p14:tracePt t="74155" x="6673850" y="3592513"/>
          <p14:tracePt t="74162" x="7073900" y="3529013"/>
          <p14:tracePt t="74170" x="7275513" y="3529013"/>
          <p14:tracePt t="74178" x="7466013" y="3511550"/>
          <p14:tracePt t="74187" x="7667625" y="3511550"/>
          <p14:tracePt t="74194" x="7794625" y="3511550"/>
          <p14:tracePt t="74204" x="7904163" y="3511550"/>
          <p14:tracePt t="74210" x="8013700" y="3511550"/>
          <p14:tracePt t="74220" x="8123238" y="3511550"/>
          <p14:tracePt t="74226" x="8259763" y="3502025"/>
          <p14:tracePt t="74234" x="8386763" y="3502025"/>
          <p14:tracePt t="74243" x="8459788" y="3502025"/>
          <p14:tracePt t="74251" x="8569325" y="3482975"/>
          <p14:tracePt t="74259" x="8661400" y="3455988"/>
          <p14:tracePt t="74267" x="8742363" y="3446463"/>
          <p14:tracePt t="74278" x="8834438" y="3429000"/>
          <p14:tracePt t="74283" x="8915400" y="3419475"/>
          <p14:tracePt t="74291" x="8988425" y="3392488"/>
          <p14:tracePt t="74299" x="9070975" y="3365500"/>
          <p14:tracePt t="81417" x="8980488" y="3492500"/>
          <p14:tracePt t="81422" x="8834438" y="3492500"/>
          <p14:tracePt t="81427" x="8669338" y="3475038"/>
          <p14:tracePt t="81434" x="8523288" y="3475038"/>
          <p14:tracePt t="81442" x="8386763" y="3429000"/>
          <p14:tracePt t="81450" x="8223250" y="3402013"/>
          <p14:tracePt t="81459" x="8077200" y="3375025"/>
          <p14:tracePt t="81467" x="7858125" y="3309938"/>
          <p14:tracePt t="81474" x="7567613" y="3228975"/>
          <p14:tracePt t="81483" x="7385050" y="3182938"/>
          <p14:tracePt t="81490" x="7138988" y="3109913"/>
          <p14:tracePt t="81498" x="6837363" y="3009900"/>
          <p14:tracePt t="81506" x="6573838" y="2936875"/>
          <p14:tracePt t="81514" x="6281738" y="2854325"/>
          <p14:tracePt t="81522" x="6099175" y="2827338"/>
          <p14:tracePt t="81530" x="5880100" y="2763838"/>
          <p14:tracePt t="81538" x="5688013" y="2698750"/>
          <p14:tracePt t="81546" x="5497513" y="2654300"/>
          <p14:tracePt t="81554" x="5368925" y="2608263"/>
          <p14:tracePt t="81562" x="5224463" y="2571750"/>
          <p14:tracePt t="81570" x="5086350" y="2544763"/>
          <p14:tracePt t="81578" x="4959350" y="2535238"/>
          <p14:tracePt t="81587" x="4849813" y="2517775"/>
          <p14:tracePt t="81594" x="4776788" y="2517775"/>
          <p14:tracePt t="81604" x="4703763" y="2517775"/>
          <p14:tracePt t="81610" x="4659313" y="2517775"/>
          <p14:tracePt t="81620" x="4622800" y="2517775"/>
          <p14:tracePt t="81627" x="4603750" y="2517775"/>
          <p14:tracePt t="81636" x="4549775" y="2517775"/>
          <p14:tracePt t="81642" x="4513263" y="2544763"/>
          <p14:tracePt t="81650" x="4457700" y="2562225"/>
          <p14:tracePt t="81658" x="4413250" y="2589213"/>
          <p14:tracePt t="81666" x="4384675" y="2598738"/>
          <p14:tracePt t="81674" x="4330700" y="2598738"/>
          <p14:tracePt t="81685" x="4284663" y="2598738"/>
          <p14:tracePt t="81690" x="4230688" y="2598738"/>
          <p14:tracePt t="81699" x="4194175" y="2608263"/>
          <p14:tracePt t="81706" x="4148138" y="2608263"/>
          <p14:tracePt t="81714" x="4121150" y="2608263"/>
          <p14:tracePt t="81722" x="4094163" y="2608263"/>
          <p14:tracePt t="81730" x="4084638" y="2608263"/>
          <p14:tracePt t="81796" x="4075113" y="2608263"/>
          <p14:tracePt t="82044" x="4075113" y="2598738"/>
          <p14:tracePt t="82052" x="4075113" y="2581275"/>
          <p14:tracePt t="82058" x="4075113" y="2554288"/>
          <p14:tracePt t="82066" x="4075113" y="2535238"/>
          <p14:tracePt t="82074" x="4075113" y="2517775"/>
          <p14:tracePt t="82085" x="4075113" y="2498725"/>
          <p14:tracePt t="82090" x="4075113" y="2489200"/>
          <p14:tracePt t="82099" x="4075113" y="2481263"/>
          <p14:tracePt t="82106" x="4084638" y="2471738"/>
          <p14:tracePt t="82155" x="4084638" y="2462213"/>
          <p14:tracePt t="82171" x="4094163" y="2444750"/>
          <p14:tracePt t="82179" x="4094163" y="2435225"/>
          <p14:tracePt t="82203" x="4094163" y="2425700"/>
          <p14:tracePt t="82252" x="4094163" y="2416175"/>
          <p14:tracePt t="82868" x="4102100" y="2435225"/>
          <p14:tracePt t="82874" x="4102100" y="2471738"/>
          <p14:tracePt t="82882" x="4121150" y="2489200"/>
          <p14:tracePt t="82899" x="4129088" y="2508250"/>
          <p14:tracePt t="82906" x="4129088" y="2517775"/>
          <p14:tracePt t="82914" x="4138613" y="2525713"/>
          <p14:tracePt t="82931" x="4148138" y="2554288"/>
          <p14:tracePt t="82938" x="4157663" y="2562225"/>
          <p14:tracePt t="82954" x="4165600" y="2571750"/>
          <p14:tracePt t="83002" x="4165600" y="2581275"/>
          <p14:tracePt t="83010" x="4165600" y="2589213"/>
          <p14:tracePt t="83019" x="4165600" y="2598738"/>
          <p14:tracePt t="83035" x="4175125" y="2625725"/>
          <p14:tracePt t="83042" x="4202113" y="2654300"/>
          <p14:tracePt t="83053" x="4221163" y="2681288"/>
          <p14:tracePt t="83058" x="4230688" y="2717800"/>
          <p14:tracePt t="83066" x="4238625" y="2744788"/>
          <p14:tracePt t="83074" x="4267200" y="2771775"/>
          <p14:tracePt t="83082" x="4267200" y="2781300"/>
          <p14:tracePt t="83090" x="4275138" y="2800350"/>
          <p14:tracePt t="83188" x="4284663" y="2808288"/>
          <p14:tracePt t="83197" x="4294188" y="2836863"/>
          <p14:tracePt t="83207" x="4303713" y="2844800"/>
          <p14:tracePt t="83210" x="4311650" y="2854325"/>
          <p14:tracePt t="83220" x="4321175" y="2873375"/>
          <p14:tracePt t="83236" x="4330700" y="2890838"/>
          <p14:tracePt t="83242" x="4330700" y="2927350"/>
          <p14:tracePt t="83250" x="4348163" y="2946400"/>
          <p14:tracePt t="83258" x="4357688" y="2963863"/>
          <p14:tracePt t="83266" x="4367213" y="2982913"/>
          <p14:tracePt t="83274" x="4376738" y="3009900"/>
          <p14:tracePt t="83282" x="4384675" y="3046413"/>
          <p14:tracePt t="83291" x="4413250" y="3073400"/>
          <p14:tracePt t="83306" x="4413250" y="3082925"/>
          <p14:tracePt t="83308" x="4413250" y="3090863"/>
          <p14:tracePt t="83318" x="4413250" y="3100388"/>
          <p14:tracePt t="83538" x="4413250" y="3109913"/>
          <p14:tracePt t="83804" x="4421188" y="3119438"/>
          <p14:tracePt t="83850" x="4430713" y="3119438"/>
          <p14:tracePt t="83859" x="4440238" y="3127375"/>
          <p14:tracePt t="83905" x="4440238" y="3155950"/>
          <p14:tracePt t="83912" x="4440238" y="3219450"/>
          <p14:tracePt t="83917" x="4440238" y="3302000"/>
          <p14:tracePt t="83923" x="4430713" y="3346450"/>
          <p14:tracePt t="83930" x="4413250" y="3382963"/>
          <p14:tracePt t="83938" x="4394200" y="3419475"/>
          <p14:tracePt t="83946" x="4384675" y="3446463"/>
          <p14:tracePt t="83954" x="4384675" y="3482975"/>
          <p14:tracePt t="83963" x="4376738" y="3529013"/>
          <p14:tracePt t="83971" x="4376738" y="3556000"/>
          <p14:tracePt t="83978" x="4376738" y="3602038"/>
          <p14:tracePt t="83986" x="4376738" y="3638550"/>
          <p14:tracePt t="84003" x="4376738" y="3702050"/>
          <p14:tracePt t="84010" x="4376738" y="3738563"/>
          <p14:tracePt t="84019" x="4376738" y="3757613"/>
          <p14:tracePt t="84026" x="4376738" y="3775075"/>
          <p14:tracePt t="84036" x="4376738" y="3803650"/>
          <p14:tracePt t="84042" x="4384675" y="3821113"/>
          <p14:tracePt t="84050" x="4384675" y="3830638"/>
          <p14:tracePt t="84066" x="4384675" y="3840163"/>
          <p14:tracePt t="84164" x="4384675" y="3875088"/>
          <p14:tracePt t="84171" x="4384675" y="3894138"/>
          <p14:tracePt t="84179" x="4384675" y="3921125"/>
          <p14:tracePt t="84190" x="4384675" y="3940175"/>
          <p14:tracePt t="84195" x="4384675" y="3967163"/>
          <p14:tracePt t="84206" x="4384675" y="3984625"/>
          <p14:tracePt t="84211" x="4384675" y="4013200"/>
          <p14:tracePt t="84223" x="4384675" y="4030663"/>
          <p14:tracePt t="84227" x="4384675" y="4057650"/>
          <p14:tracePt t="84239" x="4384675" y="4067175"/>
          <p14:tracePt t="84243" x="4384675" y="4076700"/>
          <p14:tracePt t="84252" x="4384675" y="4103688"/>
          <p14:tracePt t="84267" x="4384675" y="4113213"/>
          <p14:tracePt t="84290" x="4376738" y="4122738"/>
          <p14:tracePt t="84300" x="4357688" y="4149725"/>
          <p14:tracePt t="84307" x="4340225" y="4167188"/>
          <p14:tracePt t="84316" x="4330700" y="4176713"/>
          <p14:tracePt t="84324" x="4294188" y="4195763"/>
          <p14:tracePt t="84331" x="4284663" y="4203700"/>
          <p14:tracePt t="84339" x="4248150" y="4213225"/>
          <p14:tracePt t="84347" x="4221163" y="4222750"/>
          <p14:tracePt t="84356" x="4194175" y="4222750"/>
          <p14:tracePt t="84363" x="4175125" y="4222750"/>
          <p14:tracePt t="84372" x="4157663" y="4240213"/>
          <p14:tracePt t="84443" x="4148138" y="4240213"/>
          <p14:tracePt t="84452" x="4121150" y="4240213"/>
          <p14:tracePt t="84459" x="4094163" y="4240213"/>
          <p14:tracePt t="84469" x="4048125" y="4240213"/>
          <p14:tracePt t="84474" x="4011613" y="4240213"/>
          <p14:tracePt t="84482" x="3975100" y="4240213"/>
          <p14:tracePt t="84490" x="3956050" y="4240213"/>
          <p14:tracePt t="84524" x="3956050" y="4232275"/>
          <p14:tracePt t="84565" x="3948113" y="4222750"/>
          <p14:tracePt t="84574" x="3948113" y="4203700"/>
          <p14:tracePt t="84579" x="3948113" y="4186238"/>
          <p14:tracePt t="84590" x="3965575" y="4140200"/>
          <p14:tracePt t="84594" x="3992563" y="4122738"/>
          <p14:tracePt t="84604" x="4002088" y="4094163"/>
          <p14:tracePt t="84611" x="4021138" y="4076700"/>
          <p14:tracePt t="84620" x="4029075" y="4067175"/>
          <p14:tracePt t="84627" x="4029075" y="4057650"/>
          <p14:tracePt t="85019" x="4057650" y="4057650"/>
          <p14:tracePt t="85124" x="4057650" y="4067175"/>
          <p14:tracePt t="85130" x="4057650" y="4086225"/>
          <p14:tracePt t="85154" x="4057650" y="4094163"/>
          <p14:tracePt t="85740" x="4075113" y="4103688"/>
          <p14:tracePt t="85748" x="4102100" y="4103688"/>
          <p14:tracePt t="85757" x="4121150" y="4103688"/>
          <p14:tracePt t="85763" x="4138613" y="4103688"/>
          <p14:tracePt t="85770" x="4148138" y="4103688"/>
          <p14:tracePt t="85779" x="4165600" y="4113213"/>
          <p14:tracePt t="85794" x="4184650" y="4113213"/>
          <p14:tracePt t="86052" x="4194175" y="4130675"/>
          <p14:tracePt t="86058" x="4194175" y="4149725"/>
          <p14:tracePt t="86066" x="4184650" y="4167188"/>
          <p14:tracePt t="86074" x="4175125" y="4176713"/>
          <p14:tracePt t="86082" x="4157663" y="4195763"/>
          <p14:tracePt t="87116" x="4138613" y="4203700"/>
          <p14:tracePt t="87124" x="4121150" y="4203700"/>
          <p14:tracePt t="87131" x="4111625" y="4203700"/>
          <p14:tracePt t="87179" x="4094163" y="4195763"/>
          <p14:tracePt t="87195" x="4084638" y="4167188"/>
          <p14:tracePt t="87206" x="4075113" y="4149725"/>
          <p14:tracePt t="87210" x="4065588" y="4122738"/>
          <p14:tracePt t="87218" x="4048125" y="4094163"/>
          <p14:tracePt t="87226" x="4038600" y="4076700"/>
          <p14:tracePt t="87236" x="4029075" y="4049713"/>
          <p14:tracePt t="87242" x="4011613" y="4030663"/>
          <p14:tracePt t="87253" x="4002088" y="4013200"/>
          <p14:tracePt t="87258" x="4002088" y="4003675"/>
          <p14:tracePt t="87267" x="3992563" y="3994150"/>
          <p14:tracePt t="87274" x="3975100" y="3976688"/>
          <p14:tracePt t="87379" x="3975100" y="3967163"/>
          <p14:tracePt t="87408" x="3975100" y="3957638"/>
          <p14:tracePt t="87436" x="3975100" y="3948113"/>
          <p14:tracePt t="87556" x="3975100" y="3967163"/>
          <p14:tracePt t="87564" x="3975100" y="4013200"/>
          <p14:tracePt t="87572" x="3956050" y="4067175"/>
          <p14:tracePt t="87580" x="3948113" y="4103688"/>
          <p14:tracePt t="87588" x="3929063" y="4149725"/>
          <p14:tracePt t="87595" x="3929063" y="4186238"/>
          <p14:tracePt t="87607" x="3911600" y="4240213"/>
          <p14:tracePt t="87611" x="3911600" y="4295775"/>
          <p14:tracePt t="87622" x="3911600" y="4332288"/>
          <p14:tracePt t="87627" x="3911600" y="4386263"/>
          <p14:tracePt t="87639" x="3911600" y="4432300"/>
          <p14:tracePt t="87643" x="3911600" y="4468813"/>
          <p14:tracePt t="87655" x="3911600" y="4505325"/>
          <p14:tracePt t="87659" x="3911600" y="4541838"/>
          <p14:tracePt t="87673" x="3911600" y="4568825"/>
          <p14:tracePt t="87675" x="3911600" y="4595813"/>
          <p14:tracePt t="87683" x="3911600" y="4632325"/>
          <p14:tracePt t="87691" x="3911600" y="4668838"/>
          <p14:tracePt t="87699" x="3911600" y="4687888"/>
          <p14:tracePt t="87708" x="3902075" y="4714875"/>
          <p14:tracePt t="87714" x="3902075" y="4732338"/>
          <p14:tracePt t="87722" x="3892550" y="4778375"/>
          <p14:tracePt t="87731" x="3892550" y="4787900"/>
          <p14:tracePt t="87739" x="3892550" y="4814888"/>
          <p14:tracePt t="87747" x="3892550" y="4824413"/>
          <p14:tracePt t="87763" x="3892550" y="4833938"/>
          <p14:tracePt t="87772" x="3892550" y="4851400"/>
          <p14:tracePt t="87779" x="3892550" y="4860925"/>
          <p14:tracePt t="87932" x="3892550" y="4851400"/>
          <p14:tracePt t="87939" x="3892550" y="4824413"/>
          <p14:tracePt t="87947" x="3892550" y="4797425"/>
          <p14:tracePt t="87957" x="3892550" y="4760913"/>
          <p14:tracePt t="87962" x="3892550" y="4732338"/>
          <p14:tracePt t="87987" x="3911600" y="4668838"/>
          <p14:tracePt t="87994" x="3919538" y="4641850"/>
          <p14:tracePt t="88002" x="3948113" y="4595813"/>
          <p14:tracePt t="88011" x="3965575" y="4551363"/>
          <p14:tracePt t="88023" x="3984625" y="4522788"/>
          <p14:tracePt t="88027" x="4021138" y="4478338"/>
          <p14:tracePt t="88039" x="4038600" y="4459288"/>
          <p14:tracePt t="88043" x="4048125" y="4422775"/>
          <p14:tracePt t="88051" x="4084638" y="4368800"/>
          <p14:tracePt t="88058" x="4094163" y="4340225"/>
          <p14:tracePt t="88066" x="4129088" y="4276725"/>
          <p14:tracePt t="88074" x="4138613" y="4249738"/>
          <p14:tracePt t="88082" x="4165600" y="4222750"/>
          <p14:tracePt t="88091" x="4175125" y="4186238"/>
          <p14:tracePt t="88098" x="4194175" y="4167188"/>
          <p14:tracePt t="88107" x="4202113" y="4149725"/>
          <p14:tracePt t="88252" x="4202113" y="4176713"/>
          <p14:tracePt t="88276" x="4202113" y="4186238"/>
          <p14:tracePt t="88323" x="4202113" y="4195763"/>
          <p14:tracePt t="88339" x="4202113" y="4213225"/>
          <p14:tracePt t="90660" x="4202113" y="4232275"/>
          <p14:tracePt t="90668" x="4202113" y="4240213"/>
          <p14:tracePt t="90676" x="4202113" y="4259263"/>
          <p14:tracePt t="90684" x="4202113" y="4268788"/>
          <p14:tracePt t="90699" x="4202113" y="4276725"/>
          <p14:tracePt t="90707" x="4202113" y="4303713"/>
          <p14:tracePt t="90715" x="4194175" y="4313238"/>
          <p14:tracePt t="90731" x="4194175" y="4322763"/>
          <p14:tracePt t="91284" x="4194175" y="4313238"/>
          <p14:tracePt t="91292" x="4194175" y="4295775"/>
          <p14:tracePt t="91298" x="4194175" y="4268788"/>
          <p14:tracePt t="91306" x="4194175" y="4249738"/>
          <p14:tracePt t="91314" x="4194175" y="4222750"/>
          <p14:tracePt t="91322" x="4194175" y="4213225"/>
          <p14:tracePt t="91330" x="4194175" y="4186238"/>
          <p14:tracePt t="91346" x="4194175" y="4176713"/>
          <p14:tracePt t="91757" x="4165600" y="4167188"/>
          <p14:tracePt t="91764" x="4138613" y="4167188"/>
          <p14:tracePt t="91770" x="4129088" y="4176713"/>
          <p14:tracePt t="91778" x="4121150" y="4186238"/>
          <p14:tracePt t="91786" x="4111625" y="4186238"/>
          <p14:tracePt t="91795" x="4094163" y="4195763"/>
          <p14:tracePt t="91803" x="4084638" y="4203700"/>
          <p14:tracePt t="91810" x="4084638" y="4213225"/>
          <p14:tracePt t="91826" x="4065588" y="4232275"/>
          <p14:tracePt t="92124" x="4075113" y="4222750"/>
          <p14:tracePt t="92130" x="4094163" y="4195763"/>
          <p14:tracePt t="92138" x="4121150" y="4167188"/>
          <p14:tracePt t="92146" x="4157663" y="4159250"/>
          <p14:tracePt t="92154" x="4165600" y="4149725"/>
          <p14:tracePt t="92162" x="4184650" y="4122738"/>
          <p14:tracePt t="92170" x="4202113" y="4113213"/>
          <p14:tracePt t="92178" x="4202113" y="4103688"/>
          <p14:tracePt t="92187" x="4211638" y="4094163"/>
          <p14:tracePt t="92450" x="4238625" y="4103688"/>
          <p14:tracePt t="92467" x="4257675" y="4140200"/>
          <p14:tracePt t="92483" x="4275138" y="4167188"/>
          <p14:tracePt t="92491" x="4294188" y="4186238"/>
          <p14:tracePt t="92499" x="4303713" y="4195763"/>
          <p14:tracePt t="92507" x="4311650" y="4213225"/>
          <p14:tracePt t="92523" x="4311650" y="4222750"/>
          <p14:tracePt t="92787" x="4294188" y="4232275"/>
          <p14:tracePt t="92795" x="4284663" y="4232275"/>
          <p14:tracePt t="92803" x="4221163" y="4240213"/>
          <p14:tracePt t="92812" x="4184650" y="4240213"/>
          <p14:tracePt t="92822" x="4138613" y="4240213"/>
          <p14:tracePt t="92830" x="4065588" y="4259263"/>
          <p14:tracePt t="92835" x="4038600" y="4259263"/>
          <p14:tracePt t="92842" x="4011613" y="4259263"/>
          <p14:tracePt t="92851" x="3992563" y="4259263"/>
          <p14:tracePt t="92858" x="3975100" y="4259263"/>
          <p14:tracePt t="92875" x="3965575" y="4259263"/>
          <p14:tracePt t="92906" x="3956050" y="4249738"/>
          <p14:tracePt t="92914" x="3948113" y="4240213"/>
          <p14:tracePt t="92938" x="3948113" y="4232275"/>
          <p14:tracePt t="92979" x="3948113" y="4222750"/>
          <p14:tracePt t="92987" x="3948113" y="4213225"/>
          <p14:tracePt t="92995" x="3948113" y="4203700"/>
          <p14:tracePt t="93005" x="3938588" y="4195763"/>
          <p14:tracePt t="93011" x="3938588" y="4186238"/>
          <p14:tracePt t="93021" x="3929063" y="4167188"/>
          <p14:tracePt t="93027" x="3929063" y="4159250"/>
          <p14:tracePt t="93038" x="3929063" y="4149725"/>
          <p14:tracePt t="93052" x="3929063" y="4140200"/>
          <p14:tracePt t="93107" x="3919538" y="4122738"/>
          <p14:tracePt t="93138" x="3919538" y="4113213"/>
          <p14:tracePt t="93484" x="3919538" y="4103688"/>
          <p14:tracePt t="93652" x="3919538" y="4113213"/>
          <p14:tracePt t="93659" x="3919538" y="4149725"/>
          <p14:tracePt t="93668" x="3902075" y="4195763"/>
          <p14:tracePt t="93675" x="3902075" y="4222750"/>
          <p14:tracePt t="93683" x="3883025" y="4268788"/>
          <p14:tracePt t="93691" x="3883025" y="4322763"/>
          <p14:tracePt t="93705" x="3883025" y="4376738"/>
          <p14:tracePt t="93707" x="3883025" y="4432300"/>
          <p14:tracePt t="93716" x="3875088" y="4495800"/>
          <p14:tracePt t="93722" x="3875088" y="4551363"/>
          <p14:tracePt t="93730" x="3875088" y="4595813"/>
          <p14:tracePt t="93738" x="3875088" y="4632325"/>
          <p14:tracePt t="93746" x="3875088" y="4687888"/>
          <p14:tracePt t="93754" x="3875088" y="4705350"/>
          <p14:tracePt t="93762" x="3875088" y="4732338"/>
          <p14:tracePt t="93770" x="3875088" y="4741863"/>
          <p14:tracePt t="93778" x="3875088" y="4751388"/>
          <p14:tracePt t="93932" x="3865563" y="4751388"/>
          <p14:tracePt t="93939" x="3846513" y="4705350"/>
          <p14:tracePt t="93949" x="3838575" y="4660900"/>
          <p14:tracePt t="93954" x="3819525" y="4632325"/>
          <p14:tracePt t="93963" x="3792538" y="4568825"/>
          <p14:tracePt t="93972" x="3783013" y="4541838"/>
          <p14:tracePt t="93990" x="3702050" y="4449763"/>
          <p14:tracePt t="93995" x="3673475" y="4413250"/>
          <p14:tracePt t="94004" x="3665538" y="4413250"/>
          <p14:tracePt t="94011" x="3629025" y="4359275"/>
          <p14:tracePt t="94020" x="3619500" y="4332288"/>
          <p14:tracePt t="94027" x="3609975" y="4295775"/>
          <p14:tracePt t="94037" x="3600450" y="4259263"/>
          <p14:tracePt t="94042" x="3573463" y="4195763"/>
          <p14:tracePt t="94051" x="3563938" y="4176713"/>
          <p14:tracePt t="94058" x="3563938" y="4149725"/>
          <p14:tracePt t="94066" x="3556000" y="4113213"/>
          <p14:tracePt t="94074" x="3546475" y="4094163"/>
          <p14:tracePt t="94082" x="3546475" y="4076700"/>
          <p14:tracePt t="94090" x="3536950" y="4076700"/>
          <p14:tracePt t="94098" x="3536950" y="4067175"/>
          <p14:tracePt t="94107" x="3527425" y="4057650"/>
          <p14:tracePt t="94119" x="3519488" y="4057650"/>
          <p14:tracePt t="94122" x="3500438" y="4057650"/>
          <p14:tracePt t="94131" x="3463925" y="4057650"/>
          <p14:tracePt t="94138" x="3427413" y="4049713"/>
          <p14:tracePt t="94147" x="3419475" y="4049713"/>
          <p14:tracePt t="94154" x="3390900" y="4040188"/>
          <p14:tracePt t="94162" x="3390900" y="4030663"/>
          <p14:tracePt t="94186" x="3382963" y="4030663"/>
          <p14:tracePt t="94194" x="3373438" y="4021138"/>
          <p14:tracePt t="94244" x="3373438" y="4013200"/>
          <p14:tracePt t="94268" x="3354388" y="3994150"/>
          <p14:tracePt t="94275" x="3346450" y="3984625"/>
          <p14:tracePt t="94284" x="3336925" y="3984625"/>
          <p14:tracePt t="94291" x="3300413" y="3984625"/>
          <p14:tracePt t="94300" x="3263900" y="3984625"/>
          <p14:tracePt t="94307" x="3244850" y="3984625"/>
          <p14:tracePt t="94315" x="3200400" y="3984625"/>
          <p14:tracePt t="94322" x="3171825" y="3984625"/>
          <p14:tracePt t="94333" x="3154363" y="3984625"/>
          <p14:tracePt t="94338" x="3144838" y="3984625"/>
          <p14:tracePt t="94348" x="3127375" y="3984625"/>
          <p14:tracePt t="94354" x="3117850" y="3984625"/>
          <p14:tracePt t="94370" x="3108325" y="3984625"/>
          <p14:tracePt t="94702" x="3081338" y="3984625"/>
          <p14:tracePt t="94706" x="3017838" y="4021138"/>
          <p14:tracePt t="94714" x="2971800" y="4057650"/>
          <p14:tracePt t="94722" x="2944813" y="4094163"/>
          <p14:tracePt t="94732" x="2898775" y="4130675"/>
          <p14:tracePt t="94748" x="2871788" y="4149725"/>
          <p14:tracePt t="94811" x="2871788" y="4159250"/>
          <p14:tracePt t="94868" x="2871788" y="4140200"/>
          <p14:tracePt t="94875" x="2871788" y="4122738"/>
          <p14:tracePt t="94884" x="2871788" y="4113213"/>
          <p14:tracePt t="94892" x="2871788" y="4103688"/>
          <p14:tracePt t="94900" x="2871788" y="4094163"/>
          <p14:tracePt t="94907" x="2871788" y="4086225"/>
          <p14:tracePt t="94917" x="2871788" y="4076700"/>
          <p14:tracePt t="94923" x="2871788" y="4057650"/>
          <p14:tracePt t="94933" x="2871788" y="4030663"/>
          <p14:tracePt t="94938" x="2871788" y="4021138"/>
          <p14:tracePt t="94948" x="2881313" y="4003675"/>
          <p14:tracePt t="94954" x="2889250" y="3994150"/>
          <p14:tracePt t="94963" x="2889250" y="3984625"/>
          <p14:tracePt t="94970" x="2889250" y="3976688"/>
          <p14:tracePt t="95092" x="2889250" y="3957638"/>
          <p14:tracePt t="95102" x="2889250" y="3948113"/>
          <p14:tracePt t="95251" x="2889250" y="3994150"/>
          <p14:tracePt t="95259" x="2889250" y="4057650"/>
          <p14:tracePt t="95268" x="2871788" y="4113213"/>
          <p14:tracePt t="95276" x="2871788" y="4167188"/>
          <p14:tracePt t="95283" x="2871788" y="4213225"/>
          <p14:tracePt t="95291" x="2862263" y="4276725"/>
          <p14:tracePt t="95299" x="2852738" y="4340225"/>
          <p14:tracePt t="95306" x="2844800" y="4395788"/>
          <p14:tracePt t="95315" x="2844800" y="4478338"/>
          <p14:tracePt t="95322" x="2844800" y="4532313"/>
          <p14:tracePt t="95332" x="2844800" y="4605338"/>
          <p14:tracePt t="95338" x="2844800" y="4678363"/>
          <p14:tracePt t="95348" x="2844800" y="4732338"/>
          <p14:tracePt t="95354" x="2844800" y="4760913"/>
          <p14:tracePt t="95365" x="2844800" y="4814888"/>
          <p14:tracePt t="95370" x="2844800" y="4833938"/>
          <p14:tracePt t="95378" x="2844800" y="4851400"/>
          <p14:tracePt t="95386" x="2844800" y="4870450"/>
          <p14:tracePt t="95394" x="2844800" y="4878388"/>
          <p14:tracePt t="95476" x="2871788" y="4778375"/>
          <p14:tracePt t="95484" x="2925763" y="4714875"/>
          <p14:tracePt t="95492" x="2954338" y="4632325"/>
          <p14:tracePt t="95502" x="2981325" y="4541838"/>
          <p14:tracePt t="95507" x="2981325" y="4468813"/>
          <p14:tracePt t="95514" x="2981325" y="4376738"/>
          <p14:tracePt t="95522" x="2981325" y="4249738"/>
          <p14:tracePt t="95530" x="2981325" y="4140200"/>
          <p14:tracePt t="95539" x="2981325" y="4049713"/>
          <p14:tracePt t="95548" x="2981325" y="3940175"/>
          <p14:tracePt t="95554" x="2981325" y="3840163"/>
          <p14:tracePt t="95562" x="2981325" y="3730625"/>
          <p14:tracePt t="95570" x="2981325" y="3657600"/>
          <p14:tracePt t="95579" x="2962275" y="3565525"/>
          <p14:tracePt t="95586" x="2925763" y="3429000"/>
          <p14:tracePt t="95594" x="2917825" y="3319463"/>
          <p14:tracePt t="95602" x="2889250" y="3228975"/>
          <p14:tracePt t="95610" x="2871788" y="3109913"/>
          <p14:tracePt t="95618" x="2862263" y="3000375"/>
          <p14:tracePt t="95626" x="2862263" y="2873375"/>
          <p14:tracePt t="95635" x="2862263" y="2727325"/>
          <p14:tracePt t="95644" x="2844800" y="2598738"/>
          <p14:tracePt t="95656" x="2844800" y="2525713"/>
          <p14:tracePt t="95659" x="2817813" y="2444750"/>
          <p14:tracePt t="95672" x="2808288" y="2371725"/>
          <p14:tracePt t="95675" x="2808288" y="2316163"/>
          <p14:tracePt t="95684" x="2808288" y="2270125"/>
          <p14:tracePt t="95691" x="2808288" y="2243138"/>
          <p14:tracePt t="95699" x="2808288" y="2225675"/>
          <p14:tracePt t="95715" x="2808288" y="2206625"/>
          <p14:tracePt t="95868" x="2798763" y="2197100"/>
          <p14:tracePt t="95876" x="2735263" y="2270125"/>
          <p14:tracePt t="95885" x="2689225" y="2371725"/>
          <p14:tracePt t="95892" x="2679700" y="2462213"/>
          <p14:tracePt t="95900" x="2679700" y="2554288"/>
          <p14:tracePt t="95906" x="2662238" y="2644775"/>
          <p14:tracePt t="95914" x="2662238" y="2708275"/>
          <p14:tracePt t="95922" x="2662238" y="2763838"/>
          <p14:tracePt t="95930" x="2662238" y="2817813"/>
          <p14:tracePt t="95938" x="2708275" y="2881313"/>
          <p14:tracePt t="95946" x="2735263" y="2963863"/>
          <p14:tracePt t="95954" x="2752725" y="2982913"/>
          <p14:tracePt t="95962" x="2781300" y="3009900"/>
          <p14:tracePt t="95971" x="2798763" y="3017838"/>
          <p14:tracePt t="95978" x="2808288" y="3017838"/>
          <p14:tracePt t="95986" x="2817813" y="3017838"/>
          <p14:tracePt t="95994" x="2835275" y="3017838"/>
          <p14:tracePt t="96003" x="2862263" y="3017838"/>
          <p14:tracePt t="96010" x="2898775" y="3017838"/>
          <p14:tracePt t="96019" x="2954338" y="3017838"/>
          <p14:tracePt t="96026" x="3008313" y="3000375"/>
          <p14:tracePt t="96035" x="3063875" y="2973388"/>
          <p14:tracePt t="96042" x="3136900" y="2917825"/>
          <p14:tracePt t="96052" x="3200400" y="2881313"/>
          <p14:tracePt t="96058" x="3254375" y="2854325"/>
          <p14:tracePt t="96068" x="3327400" y="2800350"/>
          <p14:tracePt t="96074" x="3390900" y="2754313"/>
          <p14:tracePt t="96082" x="3436938" y="2717800"/>
          <p14:tracePt t="96091" x="3519488" y="2644775"/>
          <p14:tracePt t="96098" x="3536950" y="2617788"/>
          <p14:tracePt t="96106" x="3582988" y="2571750"/>
          <p14:tracePt t="96114" x="3600450" y="2525713"/>
          <p14:tracePt t="96122" x="3609975" y="2508250"/>
          <p14:tracePt t="96130" x="3629025" y="2462213"/>
          <p14:tracePt t="96138" x="3636963" y="2452688"/>
          <p14:tracePt t="96146" x="3636963" y="2425700"/>
          <p14:tracePt t="96186" x="3636963" y="2416175"/>
          <p14:tracePt t="96203" x="3646488" y="2408238"/>
          <p14:tracePt t="96210" x="3656013" y="2398713"/>
          <p14:tracePt t="96218" x="3673475" y="2371725"/>
          <p14:tracePt t="96226" x="3673475" y="2362200"/>
          <p14:tracePt t="96234" x="3692525" y="2343150"/>
          <p14:tracePt t="96242" x="3729038" y="2316163"/>
          <p14:tracePt t="96252" x="3738563" y="2306638"/>
          <p14:tracePt t="96258" x="3756025" y="2289175"/>
          <p14:tracePt t="96268" x="3756025" y="2279650"/>
          <p14:tracePt t="96274" x="3775075" y="2279650"/>
          <p14:tracePt t="96283" x="3783013" y="2270125"/>
          <p14:tracePt t="96290" x="3792538" y="2270125"/>
          <p14:tracePt t="96298" x="3802063" y="2270125"/>
          <p14:tracePt t="96306" x="3810000" y="2270125"/>
          <p14:tracePt t="96422" x="3819525" y="2343150"/>
          <p14:tracePt t="96427" x="3829050" y="2408238"/>
          <p14:tracePt t="96440" x="3856038" y="2462213"/>
          <p14:tracePt t="96445" x="3865563" y="2544763"/>
          <p14:tracePt t="96453" x="3865563" y="2598738"/>
          <p14:tracePt t="96458" x="3865563" y="2654300"/>
          <p14:tracePt t="96468" x="3865563" y="2727325"/>
          <p14:tracePt t="96474" x="3865563" y="2781300"/>
          <p14:tracePt t="96482" x="3865563" y="2827338"/>
          <p14:tracePt t="96490" x="3865563" y="2881313"/>
          <p14:tracePt t="96498" x="3865563" y="2909888"/>
          <p14:tracePt t="96514" x="3865563" y="2927350"/>
          <p14:tracePt t="96522" x="3865563" y="2936875"/>
          <p14:tracePt t="96619" x="3948113" y="2927350"/>
          <p14:tracePt t="96631" x="4075113" y="2890838"/>
          <p14:tracePt t="96635" x="4194175" y="2836863"/>
          <p14:tracePt t="96642" x="4340225" y="2817813"/>
          <p14:tracePt t="96651" x="4421188" y="2781300"/>
          <p14:tracePt t="96658" x="4530725" y="2735263"/>
          <p14:tracePt t="96668" x="4630738" y="2698750"/>
          <p14:tracePt t="96674" x="4695825" y="2671763"/>
          <p14:tracePt t="96682" x="4759325" y="2617788"/>
          <p14:tracePt t="96690" x="4803775" y="2598738"/>
          <p14:tracePt t="96698" x="4813300" y="2581275"/>
          <p14:tracePt t="96706" x="4822825" y="2535238"/>
          <p14:tracePt t="96714" x="4840288" y="2508250"/>
          <p14:tracePt t="96722" x="4849813" y="2489200"/>
          <p14:tracePt t="96731" x="4849813" y="2481263"/>
          <p14:tracePt t="96747" x="4849813" y="2471738"/>
          <p14:tracePt t="96940" x="4849813" y="2517775"/>
          <p14:tracePt t="96948" x="4849813" y="2544763"/>
          <p14:tracePt t="96956" x="4849813" y="2589213"/>
          <p14:tracePt t="96963" x="4849813" y="2644775"/>
          <p14:tracePt t="96972" x="4849813" y="2681288"/>
          <p14:tracePt t="96978" x="4849813" y="2727325"/>
          <p14:tracePt t="96986" x="4868863" y="2754313"/>
          <p14:tracePt t="96994" x="4905375" y="2781300"/>
          <p14:tracePt t="97004" x="4922838" y="2808288"/>
          <p14:tracePt t="97010" x="4968875" y="2808288"/>
          <p14:tracePt t="97020" x="4995863" y="2817813"/>
          <p14:tracePt t="97026" x="5014913" y="2817813"/>
          <p14:tracePt t="97035" x="5022850" y="2817813"/>
          <p14:tracePt t="97042" x="5049838" y="2817813"/>
          <p14:tracePt t="97058" x="5078413" y="2817813"/>
          <p14:tracePt t="97069" x="5095875" y="2817813"/>
          <p14:tracePt t="97074" x="5122863" y="2817813"/>
          <p14:tracePt t="97082" x="5151438" y="2808288"/>
          <p14:tracePt t="97090" x="5168900" y="2781300"/>
          <p14:tracePt t="97098" x="5178425" y="2781300"/>
          <p14:tracePt t="97106" x="5195888" y="2763838"/>
          <p14:tracePt t="97114" x="5224463" y="2735263"/>
          <p14:tracePt t="97130" x="5241925" y="2717800"/>
          <p14:tracePt t="97138" x="5278438" y="2681288"/>
          <p14:tracePt t="97147" x="5305425" y="2654300"/>
          <p14:tracePt t="97154" x="5314950" y="2644775"/>
          <p14:tracePt t="97162" x="5341938" y="2625725"/>
          <p14:tracePt t="97171" x="5360988" y="2608263"/>
          <p14:tracePt t="97178" x="5414963" y="2598738"/>
          <p14:tracePt t="97186" x="5478463" y="2581275"/>
          <p14:tracePt t="97194" x="5551488" y="2571750"/>
          <p14:tracePt t="97204" x="5634038" y="2544763"/>
          <p14:tracePt t="97210" x="5734050" y="2489200"/>
          <p14:tracePt t="97218" x="5780088" y="2452688"/>
          <p14:tracePt t="97226" x="5843588" y="2425700"/>
          <p14:tracePt t="97235" x="5889625" y="2389188"/>
          <p14:tracePt t="97242" x="5935663" y="2371725"/>
          <p14:tracePt t="97252" x="5943600" y="2362200"/>
          <p14:tracePt t="97275" x="5943600" y="2352675"/>
          <p14:tracePt t="97306" x="5943600" y="2343150"/>
          <p14:tracePt t="97330" x="5953125" y="2335213"/>
          <p14:tracePt t="97338" x="5972175" y="2335213"/>
          <p14:tracePt t="97346" x="5989638" y="2362200"/>
          <p14:tracePt t="97354" x="5989638" y="2425700"/>
          <p14:tracePt t="97362" x="6043613" y="2508250"/>
          <p14:tracePt t="97370" x="6108700" y="2581275"/>
          <p14:tracePt t="97378" x="6145213" y="2608263"/>
          <p14:tracePt t="97386" x="6181725" y="2617788"/>
          <p14:tracePt t="97394" x="6262688" y="2671763"/>
          <p14:tracePt t="97404" x="6362700" y="2698750"/>
          <p14:tracePt t="97410" x="6445250" y="2754313"/>
          <p14:tracePt t="97418" x="6573838" y="2771775"/>
          <p14:tracePt t="97426" x="6727825" y="2836863"/>
          <p14:tracePt t="97435" x="6837363" y="2863850"/>
          <p14:tracePt t="97442" x="7000875" y="2890838"/>
          <p14:tracePt t="97453" x="7183438" y="2917825"/>
          <p14:tracePt t="97459" x="7329488" y="2917825"/>
          <p14:tracePt t="97469" x="7475538" y="2936875"/>
          <p14:tracePt t="97474" x="7612063" y="2982913"/>
          <p14:tracePt t="97483" x="7740650" y="2982913"/>
          <p14:tracePt t="97491" x="7813675" y="2990850"/>
          <p14:tracePt t="97499" x="7913688" y="3009900"/>
          <p14:tracePt t="97507" x="7986713" y="3017838"/>
          <p14:tracePt t="97515" x="8031163" y="3046413"/>
          <p14:tracePt t="97523" x="8067675" y="3046413"/>
          <p14:tracePt t="97531" x="8104188" y="3054350"/>
          <p14:tracePt t="97539" x="8113713" y="3054350"/>
          <p14:tracePt t="97547" x="8123238" y="3054350"/>
          <p14:tracePt t="97554" x="8159750" y="3063875"/>
          <p14:tracePt t="97563" x="8169275" y="3063875"/>
          <p14:tracePt t="97570" x="8213725" y="3082925"/>
          <p14:tracePt t="97579" x="8240713" y="3090863"/>
          <p14:tracePt t="97587" x="8277225" y="3100388"/>
          <p14:tracePt t="97594" x="8332788" y="3109913"/>
          <p14:tracePt t="97603" x="8386763" y="3109913"/>
          <p14:tracePt t="97611" x="8515350" y="3146425"/>
          <p14:tracePt t="97622" x="8678863" y="3155950"/>
          <p14:tracePt t="97628" x="8861425" y="3173413"/>
          <p14:tracePt t="97640" x="9024938" y="3173413"/>
          <p14:tracePt t="100963" x="7212013" y="2735263"/>
          <p14:tracePt t="100972" x="6399213" y="2489200"/>
          <p14:tracePt t="100978" x="5588000" y="2316163"/>
          <p14:tracePt t="100986" x="4886325" y="2106613"/>
          <p14:tracePt t="100994" x="4257675" y="1914525"/>
          <p14:tracePt t="101002" x="3765550" y="1724025"/>
          <p14:tracePt t="101011" x="3609975" y="1631950"/>
          <p14:tracePt t="101019" x="3473450" y="1550988"/>
          <p14:tracePt t="101026" x="3446463" y="1531938"/>
          <p14:tracePt t="101034" x="3400425" y="1504950"/>
          <p14:tracePt t="101042" x="3390900" y="1495425"/>
          <p14:tracePt t="101051" x="3382963" y="1468438"/>
          <p14:tracePt t="101314" x="3382963" y="1514475"/>
          <p14:tracePt t="101322" x="3490913" y="1541463"/>
          <p14:tracePt t="101330" x="3600450" y="1587500"/>
          <p14:tracePt t="101338" x="3665538" y="1595438"/>
          <p14:tracePt t="101346" x="3738563" y="1604963"/>
          <p14:tracePt t="101354" x="3838575" y="1631950"/>
          <p14:tracePt t="101362" x="3883025" y="1660525"/>
          <p14:tracePt t="101370" x="3902075" y="1660525"/>
          <p14:tracePt t="101378" x="3938588" y="1660525"/>
          <p14:tracePt t="101394" x="3948113" y="1668463"/>
          <p14:tracePt t="101435" x="3975100" y="1668463"/>
          <p14:tracePt t="101444" x="3984625" y="1668463"/>
          <p14:tracePt t="101464" x="4002088" y="1668463"/>
          <p14:tracePt t="101468" x="4011613" y="1668463"/>
          <p14:tracePt t="101474" x="4021138" y="1668463"/>
          <p14:tracePt t="101482" x="4029075" y="1668463"/>
          <p14:tracePt t="101490" x="4038600" y="1677988"/>
          <p14:tracePt t="101498" x="4048125" y="1687513"/>
          <p14:tracePt t="101530" x="4057650" y="1697038"/>
          <p14:tracePt t="101546" x="4065588" y="1697038"/>
          <p14:tracePt t="101554" x="4102100" y="1704975"/>
          <p14:tracePt t="101562" x="4148138" y="1714500"/>
          <p14:tracePt t="101570" x="4175125" y="1724025"/>
          <p14:tracePt t="101578" x="4248150" y="1751013"/>
          <p14:tracePt t="101586" x="4330700" y="1778000"/>
          <p14:tracePt t="101594" x="4440238" y="1814513"/>
          <p14:tracePt t="101602" x="4622800" y="1870075"/>
          <p14:tracePt t="101610" x="4795838" y="1914525"/>
          <p14:tracePt t="101618" x="4959350" y="1970088"/>
          <p14:tracePt t="101628" x="5122863" y="2006600"/>
          <p14:tracePt t="101635" x="5278438" y="2060575"/>
          <p14:tracePt t="101642" x="5387975" y="2079625"/>
          <p14:tracePt t="101651" x="5507038" y="2106613"/>
          <p14:tracePt t="101659" x="5534025" y="2106613"/>
          <p14:tracePt t="101668" x="5551488" y="2106613"/>
          <p14:tracePt t="101676" x="5561013" y="2106613"/>
          <p14:tracePt t="101747" x="5551488" y="2106613"/>
          <p14:tracePt t="101755" x="5524500" y="2106613"/>
          <p14:tracePt t="101763" x="5514975" y="2106613"/>
          <p14:tracePt t="101779" x="5507038" y="2116138"/>
          <p14:tracePt t="101787" x="5497513" y="2125663"/>
          <p14:tracePt t="101804" x="5478463" y="2133600"/>
          <p14:tracePt t="101988" x="5478463" y="2143125"/>
          <p14:tracePt t="101997" x="5470525" y="2143125"/>
          <p14:tracePt t="102004" x="5424488" y="2179638"/>
          <p14:tracePt t="102011" x="5405438" y="2197100"/>
          <p14:tracePt t="102019" x="5387975" y="2225675"/>
          <p14:tracePt t="102026" x="5378450" y="2243138"/>
          <p14:tracePt t="105067" x="5351463" y="2243138"/>
          <p14:tracePt t="105075" x="5251450" y="2270125"/>
          <p14:tracePt t="105085" x="5086350" y="2279650"/>
          <p14:tracePt t="105090" x="4913313" y="2325688"/>
          <p14:tracePt t="105098" x="4786313" y="2362200"/>
          <p14:tracePt t="105106" x="4703763" y="2389188"/>
          <p14:tracePt t="105114" x="4649788" y="2398713"/>
          <p14:tracePt t="105122" x="4586288" y="2408238"/>
          <p14:tracePt t="105130" x="4567238" y="2416175"/>
          <p14:tracePt t="105138" x="4521200" y="2444750"/>
          <p14:tracePt t="105146" x="4484688" y="2444750"/>
          <p14:tracePt t="105154" x="4467225" y="2452688"/>
          <p14:tracePt t="105162" x="4421188" y="2452688"/>
          <p14:tracePt t="105170" x="4413250" y="2452688"/>
          <p14:tracePt t="105178" x="4394200" y="2452688"/>
          <p14:tracePt t="105211" x="4384675" y="2452688"/>
          <p14:tracePt t="105221" x="4376738" y="2452688"/>
          <p14:tracePt t="105228" x="4367213" y="2444750"/>
          <p14:tracePt t="105237" x="4348163" y="2444750"/>
          <p14:tracePt t="105243" x="4340225" y="2444750"/>
          <p14:tracePt t="105253" x="4330700" y="2444750"/>
          <p14:tracePt t="105259" x="4294188" y="2444750"/>
          <p14:tracePt t="105270" x="4275138" y="2435225"/>
          <p14:tracePt t="105275" x="4238625" y="2435225"/>
          <p14:tracePt t="105285" x="4211638" y="2435225"/>
          <p14:tracePt t="105291" x="4194175" y="2425700"/>
          <p14:tracePt t="105299" x="4184650" y="2416175"/>
          <p14:tracePt t="105306" x="4175125" y="2408238"/>
          <p14:tracePt t="106087" x="4184650" y="2408238"/>
          <p14:tracePt t="106090" x="4194175" y="2398713"/>
          <p14:tracePt t="106106" x="4194175" y="2389188"/>
          <p14:tracePt t="106114" x="4202113" y="2389188"/>
          <p14:tracePt t="106146" x="4202113" y="2379663"/>
          <p14:tracePt t="106188" x="4202113" y="2371725"/>
          <p14:tracePt t="106532" x="4202113" y="2398713"/>
          <p14:tracePt t="106540" x="4202113" y="2416175"/>
          <p14:tracePt t="106564" x="4202113" y="2435225"/>
          <p14:tracePt t="106580" x="4202113" y="2444750"/>
          <p14:tracePt t="106587" x="4202113" y="2452688"/>
          <p14:tracePt t="106595" x="4202113" y="2462213"/>
          <p14:tracePt t="106611" x="4202113" y="2498725"/>
          <p14:tracePt t="106619" x="4194175" y="2508250"/>
          <p14:tracePt t="106626" x="4184650" y="2535238"/>
          <p14:tracePt t="106642" x="4184650" y="2544763"/>
          <p14:tracePt t="106650" x="4184650" y="2562225"/>
          <p14:tracePt t="106810" x="4184650" y="2535238"/>
          <p14:tracePt t="106819" x="4194175" y="2517775"/>
          <p14:tracePt t="106826" x="4194175" y="2498725"/>
          <p14:tracePt t="106835" x="4202113" y="2481263"/>
          <p14:tracePt t="106842" x="4221163" y="2452688"/>
          <p14:tracePt t="106850" x="4221163" y="2444750"/>
          <p14:tracePt t="106858" x="4230688" y="2425700"/>
          <p14:tracePt t="106874" x="4230688" y="2408238"/>
          <p14:tracePt t="106890" x="4230688" y="2398713"/>
          <p14:tracePt t="106898" x="4238625" y="2398713"/>
          <p14:tracePt t="106922" x="4238625" y="2389188"/>
          <p14:tracePt t="106930" x="4238625" y="2379663"/>
          <p14:tracePt t="106939" x="4238625" y="2371725"/>
          <p14:tracePt t="106955" x="4238625" y="2362200"/>
          <p14:tracePt t="107010" x="4238625" y="2352675"/>
          <p14:tracePt t="107026" x="4238625" y="2343150"/>
          <p14:tracePt t="107042" x="4238625" y="2325688"/>
          <p14:tracePt t="107292" x="4238625" y="2316163"/>
          <p14:tracePt t="107305" x="4230688" y="2306638"/>
          <p14:tracePt t="107307" x="4230688" y="2279650"/>
          <p14:tracePt t="107314" x="4230688" y="2270125"/>
          <p14:tracePt t="107836" x="4230688" y="2279650"/>
          <p14:tracePt t="107844" x="4238625" y="2289175"/>
          <p14:tracePt t="107855" x="4248150" y="2289175"/>
          <p14:tracePt t="107859" x="4294188" y="2289175"/>
          <p14:tracePt t="107868" x="4321175" y="2289175"/>
          <p14:tracePt t="107874" x="4330700" y="2289175"/>
          <p14:tracePt t="107885" x="4348163" y="2289175"/>
          <p14:tracePt t="107891" x="4367213" y="2289175"/>
          <p14:tracePt t="107903" x="4376738" y="2289175"/>
          <p14:tracePt t="108315" x="4357688" y="2316163"/>
          <p14:tracePt t="108322" x="4357688" y="2325688"/>
          <p14:tracePt t="108330" x="4330700" y="2335213"/>
          <p14:tracePt t="108338" x="4303713" y="2352675"/>
          <p14:tracePt t="108346" x="4284663" y="2362200"/>
          <p14:tracePt t="108354" x="4275138" y="2362200"/>
          <p14:tracePt t="108362" x="4257675" y="2362200"/>
          <p14:tracePt t="108394" x="4238625" y="2362200"/>
          <p14:tracePt t="108418" x="4230688" y="2352675"/>
          <p14:tracePt t="108426" x="4202113" y="2335213"/>
          <p14:tracePt t="108434" x="4184650" y="2316163"/>
          <p14:tracePt t="108442" x="4148138" y="2306638"/>
          <p14:tracePt t="108451" x="4129088" y="2298700"/>
          <p14:tracePt t="108458" x="4102100" y="2270125"/>
          <p14:tracePt t="108467" x="4075113" y="2262188"/>
          <p14:tracePt t="108474" x="4038600" y="2252663"/>
          <p14:tracePt t="108484" x="4029075" y="2252663"/>
          <p14:tracePt t="108490" x="3992563" y="2243138"/>
          <p14:tracePt t="108498" x="3965575" y="2243138"/>
          <p14:tracePt t="108506" x="3948113" y="2243138"/>
          <p14:tracePt t="108514" x="3911600" y="2243138"/>
          <p14:tracePt t="108522" x="3865563" y="2243138"/>
          <p14:tracePt t="108530" x="3829050" y="2243138"/>
          <p14:tracePt t="108538" x="3783013" y="2243138"/>
          <p14:tracePt t="108546" x="3702050" y="2243138"/>
          <p14:tracePt t="108554" x="3646488" y="2243138"/>
          <p14:tracePt t="108563" x="3592513" y="2243138"/>
          <p14:tracePt t="108571" x="3573463" y="2225675"/>
          <p14:tracePt t="108579" x="3556000" y="2216150"/>
          <p14:tracePt t="108595" x="3527425" y="2197100"/>
          <p14:tracePt t="108602" x="3509963" y="2179638"/>
          <p14:tracePt t="108610" x="3509963" y="2170113"/>
          <p14:tracePt t="108619" x="3509963" y="2160588"/>
          <p14:tracePt t="108635" x="3509963" y="2143125"/>
          <p14:tracePt t="108859" x="3509963" y="2133600"/>
          <p14:tracePt t="108884" x="3527425" y="2116138"/>
          <p14:tracePt t="108892" x="3563938" y="2089150"/>
          <p14:tracePt t="108902" x="3582988" y="2089150"/>
          <p14:tracePt t="108907" x="3609975" y="2079625"/>
          <p14:tracePt t="108914" x="3629025" y="2070100"/>
          <p14:tracePt t="109028" x="3636963" y="2079625"/>
          <p14:tracePt t="109038" x="3636963" y="2097088"/>
          <p14:tracePt t="109043" x="3619500" y="2116138"/>
          <p14:tracePt t="109052" x="3609975" y="2133600"/>
          <p14:tracePt t="109058" x="3600450" y="2160588"/>
          <p14:tracePt t="109067" x="3573463" y="2189163"/>
          <p14:tracePt t="109074" x="3573463" y="2197100"/>
          <p14:tracePt t="109084" x="3556000" y="2225675"/>
          <p14:tracePt t="109090" x="3519488" y="2252663"/>
          <p14:tracePt t="109100" x="3509963" y="2270125"/>
          <p14:tracePt t="109106" x="3500438" y="2289175"/>
          <p14:tracePt t="109114" x="3482975" y="2352675"/>
          <p14:tracePt t="109122" x="3473450" y="2379663"/>
          <p14:tracePt t="109130" x="3473450" y="2416175"/>
          <p14:tracePt t="109138" x="3446463" y="2462213"/>
          <p14:tracePt t="109146" x="3427413" y="2498725"/>
          <p14:tracePt t="109154" x="3419475" y="2525713"/>
          <p14:tracePt t="109162" x="3419475" y="2544763"/>
          <p14:tracePt t="109170" x="3419475" y="2581275"/>
          <p14:tracePt t="109178" x="3419475" y="2625725"/>
          <p14:tracePt t="109186" x="3419475" y="2635250"/>
          <p14:tracePt t="109194" x="3419475" y="2681288"/>
          <p14:tracePt t="109202" x="3419475" y="2717800"/>
          <p14:tracePt t="109210" x="3419475" y="2744788"/>
          <p14:tracePt t="109219" x="3419475" y="2790825"/>
          <p14:tracePt t="109226" x="3455988" y="2836863"/>
          <p14:tracePt t="109234" x="3509963" y="2900363"/>
          <p14:tracePt t="109242" x="3556000" y="2973388"/>
          <p14:tracePt t="109250" x="3609975" y="3054350"/>
          <p14:tracePt t="109258" x="3702050" y="3136900"/>
          <p14:tracePt t="109268" x="3738563" y="3200400"/>
          <p14:tracePt t="109275" x="3802063" y="3265488"/>
          <p14:tracePt t="109285" x="3892550" y="3355975"/>
          <p14:tracePt t="109291" x="3938588" y="3392488"/>
          <p14:tracePt t="109298" x="3984625" y="3438525"/>
          <p14:tracePt t="109306" x="4002088" y="3455988"/>
          <p14:tracePt t="109314" x="4038600" y="3492500"/>
          <p14:tracePt t="109322" x="4048125" y="3502025"/>
          <p14:tracePt t="109330" x="4075113" y="3511550"/>
          <p14:tracePt t="109346" x="4094163" y="3511550"/>
          <p14:tracePt t="109634" x="4084638" y="3548063"/>
          <p14:tracePt t="109642" x="4048125" y="3556000"/>
          <p14:tracePt t="109650" x="4002088" y="3565525"/>
          <p14:tracePt t="109658" x="3992563" y="3592513"/>
          <p14:tracePt t="109667" x="3992563" y="3602038"/>
          <p14:tracePt t="109674" x="3984625" y="3621088"/>
          <p14:tracePt t="109683" x="3984625" y="3629025"/>
          <p14:tracePt t="109690" x="3984625" y="3638550"/>
          <p14:tracePt t="109805" x="4011613" y="3657600"/>
          <p14:tracePt t="109812" x="4075113" y="3657600"/>
          <p14:tracePt t="109824" x="4129088" y="3684588"/>
          <p14:tracePt t="109826" x="4194175" y="3684588"/>
          <p14:tracePt t="109836" x="4230688" y="3694113"/>
          <p14:tracePt t="109842" x="4275138" y="3702050"/>
          <p14:tracePt t="109850" x="4294188" y="3711575"/>
          <p14:tracePt t="109858" x="4311650" y="3711575"/>
          <p14:tracePt t="109867" x="4321175" y="3721100"/>
          <p14:tracePt t="109874" x="4321175" y="3730625"/>
          <p14:tracePt t="109930" x="4321175" y="3738563"/>
          <p14:tracePt t="109939" x="4321175" y="3757613"/>
          <p14:tracePt t="109947" x="4321175" y="3775075"/>
          <p14:tracePt t="109955" x="4321175" y="3784600"/>
          <p14:tracePt t="109963" x="4311650" y="3803650"/>
          <p14:tracePt t="109986" x="4267200" y="3857625"/>
          <p14:tracePt t="109995" x="4267200" y="3867150"/>
          <p14:tracePt t="110002" x="4267200" y="3884613"/>
          <p14:tracePt t="110010" x="4257675" y="3903663"/>
          <p14:tracePt t="110026" x="4230688" y="3921125"/>
          <p14:tracePt t="110044" x="4230688" y="3930650"/>
          <p14:tracePt t="110055" x="4221163" y="3948113"/>
          <p14:tracePt t="110072" x="4211638" y="3967163"/>
          <p14:tracePt t="110075" x="4202113" y="3976688"/>
          <p14:tracePt t="110089" x="4194175" y="3984625"/>
          <p14:tracePt t="110093" x="4175125" y="4003675"/>
          <p14:tracePt t="110115" x="4165600" y="4021138"/>
          <p14:tracePt t="110122" x="4157663" y="4030663"/>
          <p14:tracePt t="110131" x="4148138" y="4040188"/>
          <p14:tracePt t="110188" x="4138613" y="4049713"/>
          <p14:tracePt t="110201" x="4138613" y="4086225"/>
          <p14:tracePt t="110203" x="4129088" y="4086225"/>
          <p14:tracePt t="110211" x="4129088" y="4113213"/>
          <p14:tracePt t="110220" x="4121150" y="4130675"/>
          <p14:tracePt t="110226" x="4111625" y="4149725"/>
          <p14:tracePt t="110235" x="4111625" y="4159250"/>
          <p14:tracePt t="110242" x="4111625" y="4167188"/>
          <p14:tracePt t="110347" x="4111625" y="4176713"/>
          <p14:tracePt t="110355" x="4129088" y="4176713"/>
          <p14:tracePt t="110363" x="4175125" y="4176713"/>
          <p14:tracePt t="110371" x="4202113" y="4167188"/>
          <p14:tracePt t="110379" x="4248150" y="4159250"/>
          <p14:tracePt t="110388" x="4257675" y="4149725"/>
          <p14:tracePt t="110395" x="4284663" y="4122738"/>
          <p14:tracePt t="110410" x="4284663" y="4113213"/>
          <p14:tracePt t="110625" x="4284663" y="4122738"/>
          <p14:tracePt t="110644" x="4284663" y="4130675"/>
          <p14:tracePt t="110732" x="4284663" y="4140200"/>
          <p14:tracePt t="110908" x="4294188" y="4140200"/>
          <p14:tracePt t="110916" x="4303713" y="4140200"/>
          <p14:tracePt t="110925" x="4321175" y="4140200"/>
          <p14:tracePt t="110931" x="4330700" y="4140200"/>
          <p14:tracePt t="110939" x="4340225" y="4140200"/>
          <p14:tracePt t="110947" x="4348163" y="4140200"/>
          <p14:tracePt t="110963" x="4357688" y="4140200"/>
          <p14:tracePt t="110986" x="4367213" y="4140200"/>
          <p14:tracePt t="111013" x="4384675" y="4130675"/>
          <p14:tracePt t="111108" x="4384675" y="4122738"/>
          <p14:tracePt t="111132" x="4384675" y="4113213"/>
          <p14:tracePt t="111140" x="4384675" y="4094163"/>
          <p14:tracePt t="111147" x="4384675" y="4086225"/>
          <p14:tracePt t="111155" x="4384675" y="4076700"/>
          <p14:tracePt t="111171" x="4384675" y="4067175"/>
          <p14:tracePt t="111186" x="4384675" y="4057650"/>
          <p14:tracePt t="111354" x="4384675" y="4076700"/>
          <p14:tracePt t="111371" x="4384675" y="4086225"/>
          <p14:tracePt t="111395" x="4384675" y="4103688"/>
          <p14:tracePt t="111403" x="4384675" y="4113213"/>
          <p14:tracePt t="111602" x="4367213" y="4113213"/>
          <p14:tracePt t="111610" x="4340225" y="4113213"/>
          <p14:tracePt t="111618" x="4330700" y="4113213"/>
          <p14:tracePt t="111626" x="4311650" y="4113213"/>
          <p14:tracePt t="111634" x="4294188" y="4113213"/>
          <p14:tracePt t="111653" x="4275138" y="4113213"/>
          <p14:tracePt t="111658" x="4257675" y="4113213"/>
          <p14:tracePt t="111788" x="4248150" y="4113213"/>
          <p14:tracePt t="112470" x="4248150" y="4122738"/>
          <p14:tracePt t="112477" x="4248150" y="4130675"/>
          <p14:tracePt t="113146" x="4238625" y="4140200"/>
          <p14:tracePt t="113155" x="4184650" y="4167188"/>
          <p14:tracePt t="113163" x="4129088" y="4195763"/>
          <p14:tracePt t="113171" x="4048125" y="4232275"/>
          <p14:tracePt t="113179" x="4021138" y="4240213"/>
          <p14:tracePt t="113186" x="3975100" y="4268788"/>
          <p14:tracePt t="113195" x="3929063" y="4286250"/>
          <p14:tracePt t="113204" x="3892550" y="4295775"/>
          <p14:tracePt t="113212" x="3838575" y="4303713"/>
          <p14:tracePt t="113221" x="3783013" y="4303713"/>
          <p14:tracePt t="113228" x="3729038" y="4322763"/>
          <p14:tracePt t="113237" x="3683000" y="4340225"/>
          <p14:tracePt t="113244" x="3665538" y="4340225"/>
          <p14:tracePt t="113254" x="3609975" y="4349750"/>
          <p14:tracePt t="113260" x="3563938" y="4368800"/>
          <p14:tracePt t="113271" x="3482975" y="4422775"/>
          <p14:tracePt t="113275" x="3363913" y="4449763"/>
          <p14:tracePt t="113285" x="3336925" y="4478338"/>
          <p14:tracePt t="113291" x="3236913" y="4505325"/>
          <p14:tracePt t="113301" x="3127375" y="4568825"/>
          <p14:tracePt t="113306" x="3008313" y="4605338"/>
          <p14:tracePt t="113315" x="2908300" y="4651375"/>
          <p14:tracePt t="113323" x="2798763" y="4697413"/>
          <p14:tracePt t="113330" x="2662238" y="4724400"/>
          <p14:tracePt t="113338" x="2516188" y="4797425"/>
          <p14:tracePt t="113346" x="2379663" y="4860925"/>
          <p14:tracePt t="113354" x="2260600" y="4914900"/>
          <p14:tracePt t="113362" x="2114550" y="4960938"/>
          <p14:tracePt t="113370" x="2051050" y="4987925"/>
          <p14:tracePt t="113378" x="2014538" y="4987925"/>
          <p14:tracePt t="113386" x="1951038" y="5006975"/>
          <p14:tracePt t="113461" x="1941513" y="5016500"/>
          <p14:tracePt t="113467" x="1941513" y="5024438"/>
          <p14:tracePt t="113476" x="1914525" y="5053013"/>
          <p14:tracePt t="113485" x="1905000" y="5060950"/>
          <p14:tracePt t="113491" x="1887538" y="5080000"/>
          <p14:tracePt t="113501" x="1868488" y="5089525"/>
          <p14:tracePt t="113507" x="1841500" y="5089525"/>
          <p14:tracePt t="113515" x="1831975" y="5097463"/>
          <p14:tracePt t="113523" x="1824038" y="5097463"/>
          <p14:tracePt t="113539" x="1814513" y="5106988"/>
          <p14:tracePt t="113587" x="1804988" y="5126038"/>
          <p14:tracePt t="113595" x="1787525" y="5143500"/>
          <p14:tracePt t="113603" x="1778000" y="5180013"/>
          <p14:tracePt t="113611" x="1768475" y="5207000"/>
          <p14:tracePt t="113618" x="1731963" y="5233988"/>
          <p14:tracePt t="113635" x="1731963" y="5243513"/>
          <p14:tracePt t="113643" x="1731963" y="5253038"/>
          <p14:tracePt t="114012" x="1722438" y="5262563"/>
          <p14:tracePt t="114018" x="1714500" y="5270500"/>
          <p14:tracePt t="114026" x="1695450" y="5280025"/>
          <p14:tracePt t="114034" x="1685925" y="5280025"/>
          <p14:tracePt t="114098" x="1677988" y="5280025"/>
          <p14:tracePt t="114122" x="1658938" y="5280025"/>
          <p14:tracePt t="114130" x="1658938" y="5270500"/>
          <p14:tracePt t="114146" x="1658938" y="5262563"/>
          <p14:tracePt t="114154" x="1649413" y="5253038"/>
          <p14:tracePt t="114162" x="1641475" y="5243513"/>
          <p14:tracePt t="114170" x="1631950" y="5233988"/>
          <p14:tracePt t="114178" x="1612900" y="5233988"/>
          <p14:tracePt t="114186" x="1595438" y="5233988"/>
          <p14:tracePt t="114194" x="1541463" y="5233988"/>
          <p14:tracePt t="114202" x="1504950" y="5233988"/>
          <p14:tracePt t="114210" x="1458913" y="5233988"/>
          <p14:tracePt t="114218" x="1422400" y="5233988"/>
          <p14:tracePt t="114226" x="1395413" y="5233988"/>
          <p14:tracePt t="114234" x="1358900" y="5233988"/>
          <p14:tracePt t="114267" x="1349375" y="5233988"/>
          <p14:tracePt t="114291" x="1349375" y="5243513"/>
          <p14:tracePt t="114300" x="1349375" y="5253038"/>
          <p14:tracePt t="114315" x="1349375" y="5262563"/>
          <p14:tracePt t="114330" x="1349375" y="5270500"/>
          <p14:tracePt t="114346" x="1349375" y="5289550"/>
          <p14:tracePt t="114362" x="1349375" y="5299075"/>
          <p14:tracePt t="114394" x="1349375" y="5326063"/>
          <p14:tracePt t="114507" x="1349375" y="5335588"/>
          <p14:tracePt t="114516" x="1349375" y="5353050"/>
          <p14:tracePt t="114522" x="1339850" y="5362575"/>
          <p14:tracePt t="114538" x="1330325" y="5362575"/>
          <p14:tracePt t="114847" x="1339850" y="5335588"/>
          <p14:tracePt t="114853" x="1366838" y="5289550"/>
          <p14:tracePt t="114861" x="1395413" y="5243513"/>
          <p14:tracePt t="114870" x="1431925" y="5197475"/>
          <p14:tracePt t="114877" x="1485900" y="5133975"/>
          <p14:tracePt t="114887" x="1512888" y="5080000"/>
          <p14:tracePt t="114894" x="1585913" y="4997450"/>
          <p14:tracePt t="114901" x="1658938" y="4914900"/>
          <p14:tracePt t="114908" x="1722438" y="4860925"/>
          <p14:tracePt t="114918" x="1824038" y="4805363"/>
          <p14:tracePt t="114923" x="1914525" y="4778375"/>
          <p14:tracePt t="114931" x="1978025" y="4741863"/>
          <p14:tracePt t="114939" x="2087563" y="4741863"/>
          <p14:tracePt t="114946" x="2170113" y="4724400"/>
          <p14:tracePt t="114954" x="2297113" y="4724400"/>
          <p14:tracePt t="114962" x="2389188" y="4724400"/>
          <p14:tracePt t="114970" x="2479675" y="4724400"/>
          <p14:tracePt t="114986" x="2606675" y="4724400"/>
          <p14:tracePt t="114994" x="2671763" y="4724400"/>
          <p14:tracePt t="115002" x="2708275" y="4724400"/>
          <p14:tracePt t="115010" x="2735263" y="4724400"/>
          <p14:tracePt t="115018" x="2762250" y="4724400"/>
          <p14:tracePt t="115034" x="2771775" y="4724400"/>
          <p14:tracePt t="115098" x="2781300" y="4724400"/>
          <p14:tracePt t="115107" x="2781300" y="4741863"/>
          <p14:tracePt t="115118" x="2781300" y="4768850"/>
          <p14:tracePt t="115125" x="2781300" y="4805363"/>
          <p14:tracePt t="115132" x="2781300" y="4833938"/>
          <p14:tracePt t="115140" x="2771775" y="4851400"/>
          <p14:tracePt t="115148" x="2725738" y="4860925"/>
          <p14:tracePt t="115155" x="2698750" y="4860925"/>
          <p14:tracePt t="115163" x="2671763" y="4860925"/>
          <p14:tracePt t="115220" x="2606675" y="4724400"/>
          <p14:tracePt t="115229" x="2579688" y="4614863"/>
          <p14:tracePt t="115236" x="2579688" y="4486275"/>
          <p14:tracePt t="115243" x="2516188" y="4349750"/>
          <p14:tracePt t="115251" x="2516188" y="4222750"/>
          <p14:tracePt t="115259" x="2506663" y="4113213"/>
          <p14:tracePt t="115267" x="2506663" y="3967163"/>
          <p14:tracePt t="115274" x="2506663" y="3821113"/>
          <p14:tracePt t="115284" x="2506663" y="3694113"/>
          <p14:tracePt t="115292" x="2506663" y="3584575"/>
          <p14:tracePt t="115300" x="2506663" y="3492500"/>
          <p14:tracePt t="115307" x="2506663" y="3419475"/>
          <p14:tracePt t="115314" x="2516188" y="3355975"/>
          <p14:tracePt t="115322" x="2552700" y="3292475"/>
          <p14:tracePt t="115330" x="2625725" y="3219450"/>
          <p14:tracePt t="115338" x="2725738" y="3182938"/>
          <p14:tracePt t="115346" x="2835275" y="3119438"/>
          <p14:tracePt t="115354" x="2971800" y="3090863"/>
          <p14:tracePt t="115362" x="3117850" y="3063875"/>
          <p14:tracePt t="115370" x="3281363" y="3036888"/>
          <p14:tracePt t="115378" x="3463925" y="3036888"/>
          <p14:tracePt t="115386" x="3609975" y="3036888"/>
          <p14:tracePt t="115394" x="3738563" y="3036888"/>
          <p14:tracePt t="115402" x="3902075" y="3073400"/>
          <p14:tracePt t="115410" x="4038600" y="3127375"/>
          <p14:tracePt t="115418" x="4157663" y="3200400"/>
          <p14:tracePt t="115426" x="4275138" y="3273425"/>
          <p14:tracePt t="115434" x="4394200" y="3382963"/>
          <p14:tracePt t="115442" x="4494213" y="3519488"/>
          <p14:tracePt t="115450" x="4603750" y="3638550"/>
          <p14:tracePt t="115458" x="4686300" y="3738563"/>
          <p14:tracePt t="115466" x="4759325" y="3857625"/>
          <p14:tracePt t="115474" x="4803775" y="3940175"/>
          <p14:tracePt t="115485" x="4813300" y="4013200"/>
          <p14:tracePt t="115491" x="4813300" y="4086225"/>
          <p14:tracePt t="115502" x="4813300" y="4159250"/>
          <p14:tracePt t="115510" x="4795838" y="4259263"/>
          <p14:tracePt t="115515" x="4713288" y="4359275"/>
          <p14:tracePt t="115522" x="4586288" y="4478338"/>
          <p14:tracePt t="115530" x="4467225" y="4568825"/>
          <p14:tracePt t="115538" x="4294188" y="4687888"/>
          <p14:tracePt t="115546" x="4148138" y="4724400"/>
          <p14:tracePt t="115554" x="4029075" y="4760913"/>
          <p14:tracePt t="115562" x="3919538" y="4768850"/>
          <p14:tracePt t="115570" x="3838575" y="4778375"/>
          <p14:tracePt t="115578" x="3802063" y="4778375"/>
          <p14:tracePt t="115586" x="3792538" y="4778375"/>
          <p14:tracePt t="115619" x="3783013" y="4768850"/>
          <p14:tracePt t="115627" x="3865563" y="4687888"/>
          <p14:tracePt t="115636" x="3948113" y="4614863"/>
          <p14:tracePt t="115643" x="4148138" y="4522788"/>
          <p14:tracePt t="115653" x="4376738" y="4449763"/>
          <p14:tracePt t="115659" x="4703763" y="4368800"/>
          <p14:tracePt t="115669" x="5251450" y="4240213"/>
          <p14:tracePt t="115674" x="5643563" y="4195763"/>
          <p14:tracePt t="115683" x="5935663" y="4140200"/>
          <p14:tracePt t="115690" x="6162675" y="4122738"/>
          <p14:tracePt t="115699" x="6354763" y="4076700"/>
          <p14:tracePt t="115706" x="6445250" y="4049713"/>
          <p14:tracePt t="115714" x="6508750" y="4021138"/>
          <p14:tracePt t="115722" x="6554788" y="4003675"/>
          <p14:tracePt t="115733" x="6564313" y="3994150"/>
          <p14:tracePt t="115740" x="6573838" y="3984625"/>
          <p14:tracePt t="115827" x="6564313" y="3984625"/>
          <p14:tracePt t="115836" x="6500813" y="4013200"/>
          <p14:tracePt t="115843" x="6472238" y="4030663"/>
          <p14:tracePt t="115853" x="6445250" y="4040188"/>
          <p14:tracePt t="115859" x="6399213" y="4076700"/>
          <p14:tracePt t="115870" x="6354763" y="4086225"/>
          <p14:tracePt t="115875" x="6326188" y="4113213"/>
          <p14:tracePt t="115887" x="6308725" y="4122738"/>
          <p14:tracePt t="115891" x="6299200" y="4130675"/>
          <p14:tracePt t="115903" x="6291263" y="4140200"/>
          <p14:tracePt t="115907" x="6291263" y="4149725"/>
          <p14:tracePt t="115921" x="6291263" y="4167188"/>
          <p14:tracePt t="115935" x="6299200" y="4176713"/>
          <p14:tracePt t="115939" x="6372225" y="4176713"/>
          <p14:tracePt t="115951" x="6464300" y="4176713"/>
          <p14:tracePt t="115955" x="6573838" y="4176713"/>
          <p14:tracePt t="115972" x="6919913" y="4176713"/>
          <p14:tracePt t="115979" x="7092950" y="4176713"/>
          <p14:tracePt t="115987" x="7319963" y="4176713"/>
          <p14:tracePt t="115995" x="7575550" y="4176713"/>
          <p14:tracePt t="116003" x="7777163" y="4176713"/>
          <p14:tracePt t="116010" x="7958138" y="4176713"/>
          <p14:tracePt t="116018" x="8140700" y="4176713"/>
          <p14:tracePt t="116026" x="8286750" y="4176713"/>
          <p14:tracePt t="116034" x="8415338" y="4186238"/>
          <p14:tracePt t="116042" x="8488363" y="4186238"/>
          <p14:tracePt t="116050" x="8532813" y="4213225"/>
          <p14:tracePt t="116058" x="8588375" y="4213225"/>
          <p14:tracePt t="116066" x="8642350" y="4213225"/>
          <p14:tracePt t="116074" x="8678863" y="4213225"/>
          <p14:tracePt t="116083" x="8705850" y="4213225"/>
          <p14:tracePt t="116090" x="8734425" y="4213225"/>
          <p14:tracePt t="116101" x="8751888" y="4203700"/>
          <p14:tracePt t="116107" x="8778875" y="4203700"/>
          <p14:tracePt t="116117" x="8815388" y="4167188"/>
          <p14:tracePt t="116123" x="8834438" y="4159250"/>
          <p14:tracePt t="116135" x="8851900" y="4140200"/>
          <p14:tracePt t="116138" x="8907463" y="4122738"/>
          <p14:tracePt t="116147" x="8951913" y="4103688"/>
          <p14:tracePt t="116155" x="9034463" y="4086225"/>
          <p14:tracePt t="116164" x="9126538" y="4057650"/>
          <p14:tracePt t="116731" x="8924925" y="4122738"/>
          <p14:tracePt t="116738" x="8596313" y="4222750"/>
          <p14:tracePt t="116747" x="8415338" y="4268788"/>
          <p14:tracePt t="116754" x="8150225" y="4313238"/>
          <p14:tracePt t="116763" x="7921625" y="4386263"/>
          <p14:tracePt t="116770" x="7758113" y="4405313"/>
          <p14:tracePt t="116778" x="7612063" y="4413250"/>
          <p14:tracePt t="116786" x="7448550" y="4432300"/>
          <p14:tracePt t="116795" x="7283450" y="4478338"/>
          <p14:tracePt t="116802" x="7156450" y="4478338"/>
          <p14:tracePt t="116810" x="6992938" y="4505325"/>
          <p14:tracePt t="116818" x="6846888" y="4505325"/>
          <p14:tracePt t="116826" x="6700838" y="4505325"/>
          <p14:tracePt t="116834" x="6554788" y="4505325"/>
          <p14:tracePt t="116843" x="6408738" y="4505325"/>
          <p14:tracePt t="116851" x="6281738" y="4505325"/>
          <p14:tracePt t="116858" x="6153150" y="4505325"/>
          <p14:tracePt t="116867" x="6080125" y="4505325"/>
          <p14:tracePt t="116874" x="6026150" y="4505325"/>
          <p14:tracePt t="116883" x="5989638" y="4505325"/>
          <p14:tracePt t="116890" x="5962650" y="4505325"/>
          <p14:tracePt t="116900" x="5943600" y="4505325"/>
          <p14:tracePt t="116906" x="5926138" y="4505325"/>
          <p14:tracePt t="116919" x="5899150" y="4505325"/>
          <p14:tracePt t="116923" x="5889625" y="4505325"/>
          <p14:tracePt t="116936" x="5880100" y="4505325"/>
          <p14:tracePt t="116946" x="5862638" y="4505325"/>
          <p14:tracePt t="116954" x="5853113" y="4505325"/>
          <p14:tracePt t="117098" x="5843588" y="4505325"/>
          <p14:tracePt t="117106" x="5807075" y="4505325"/>
          <p14:tracePt t="117115" x="5707063" y="4522788"/>
          <p14:tracePt t="117122" x="5514975" y="4587875"/>
          <p14:tracePt t="117131" x="5260975" y="4660900"/>
          <p14:tracePt t="117138" x="4968875" y="4714875"/>
          <p14:tracePt t="117146" x="4649788" y="4751388"/>
          <p14:tracePt t="117154" x="4348163" y="4751388"/>
          <p14:tracePt t="117162" x="4094163" y="4751388"/>
          <p14:tracePt t="117170" x="3829050" y="4751388"/>
          <p14:tracePt t="117178" x="3600450" y="4751388"/>
          <p14:tracePt t="117186" x="3419475" y="4714875"/>
          <p14:tracePt t="117195" x="3208338" y="4687888"/>
          <p14:tracePt t="117202" x="3108325" y="4614863"/>
          <p14:tracePt t="117211" x="2962275" y="4505325"/>
          <p14:tracePt t="117218" x="2889250" y="4441825"/>
          <p14:tracePt t="117226" x="2844800" y="4405313"/>
          <p14:tracePt t="117234" x="2817813" y="4303713"/>
          <p14:tracePt t="117242" x="2771775" y="4232275"/>
          <p14:tracePt t="117250" x="2771775" y="4122738"/>
          <p14:tracePt t="117258" x="2744788" y="4003675"/>
          <p14:tracePt t="117266" x="2735263" y="3911600"/>
          <p14:tracePt t="117274" x="2725738" y="3875088"/>
          <p14:tracePt t="117283" x="2708275" y="3775075"/>
          <p14:tracePt t="117290" x="2698750" y="3665538"/>
          <p14:tracePt t="117300" x="2679700" y="3556000"/>
          <p14:tracePt t="117306" x="2652713" y="3446463"/>
          <p14:tracePt t="117317" x="2652713" y="3346450"/>
          <p14:tracePt t="117322" x="2652713" y="3309938"/>
          <p14:tracePt t="117330" x="2652713" y="3236913"/>
          <p14:tracePt t="117338" x="2671763" y="3127375"/>
          <p14:tracePt t="117346" x="2725738" y="3063875"/>
          <p14:tracePt t="117354" x="2808288" y="2973388"/>
          <p14:tracePt t="117362" x="2925763" y="2890838"/>
          <p14:tracePt t="117370" x="3027363" y="2827338"/>
          <p14:tracePt t="117378" x="3244850" y="2744788"/>
          <p14:tracePt t="117386" x="3455988" y="2662238"/>
          <p14:tracePt t="117394" x="3702050" y="2608263"/>
          <p14:tracePt t="117402" x="4021138" y="2571750"/>
          <p14:tracePt t="117410" x="4413250" y="2525713"/>
          <p14:tracePt t="117418" x="4713288" y="2508250"/>
          <p14:tracePt t="117426" x="5086350" y="2508250"/>
          <p14:tracePt t="117434" x="5387975" y="2508250"/>
          <p14:tracePt t="117442" x="5688013" y="2508250"/>
          <p14:tracePt t="117451" x="5916613" y="2508250"/>
          <p14:tracePt t="117458" x="6108700" y="2562225"/>
          <p14:tracePt t="117466" x="6272213" y="2635250"/>
          <p14:tracePt t="117474" x="6391275" y="2698750"/>
          <p14:tracePt t="117484" x="6464300" y="2763838"/>
          <p14:tracePt t="117490" x="6481763" y="2827338"/>
          <p14:tracePt t="117500" x="6508750" y="2909888"/>
          <p14:tracePt t="117507" x="6527800" y="2982913"/>
          <p14:tracePt t="117514" x="6537325" y="3090863"/>
          <p14:tracePt t="117522" x="6537325" y="3219450"/>
          <p14:tracePt t="117530" x="6537325" y="3292475"/>
          <p14:tracePt t="117538" x="6537325" y="3365500"/>
          <p14:tracePt t="117546" x="6537325" y="3475038"/>
          <p14:tracePt t="117554" x="6518275" y="3575050"/>
          <p14:tracePt t="117562" x="6491288" y="3657600"/>
          <p14:tracePt t="117570" x="6481763" y="3767138"/>
          <p14:tracePt t="117578" x="6435725" y="3848100"/>
          <p14:tracePt t="117586" x="6408738" y="3921125"/>
          <p14:tracePt t="117594" x="6372225" y="3984625"/>
          <p14:tracePt t="117602" x="6318250" y="4067175"/>
          <p14:tracePt t="117610" x="6281738" y="4149725"/>
          <p14:tracePt t="117619" x="6245225" y="4195763"/>
          <p14:tracePt t="117626" x="6172200" y="4268788"/>
          <p14:tracePt t="117636" x="6089650" y="4340225"/>
          <p14:tracePt t="117643" x="5972175" y="4395788"/>
          <p14:tracePt t="117653" x="5880100" y="4449763"/>
          <p14:tracePt t="117659" x="5743575" y="4478338"/>
          <p14:tracePt t="117670" x="5597525" y="4522788"/>
          <p14:tracePt t="117675" x="5470525" y="4551363"/>
          <p14:tracePt t="117686" x="5314950" y="4587875"/>
          <p14:tracePt t="117691" x="5205413" y="4595813"/>
          <p14:tracePt t="117702" x="5059363" y="4614863"/>
          <p14:tracePt t="117706" x="4876800" y="4614863"/>
          <p14:tracePt t="117717" x="4695825" y="4614863"/>
          <p14:tracePt t="117722" x="4476750" y="4614863"/>
          <p14:tracePt t="117730" x="4138613" y="4614863"/>
          <p14:tracePt t="117738" x="3919538" y="4568825"/>
          <p14:tracePt t="117746" x="3592513" y="4486275"/>
          <p14:tracePt t="117754" x="3300413" y="4432300"/>
          <p14:tracePt t="117762" x="3035300" y="4332288"/>
          <p14:tracePt t="117770" x="2781300" y="4203700"/>
          <p14:tracePt t="117778" x="2606675" y="4103688"/>
          <p14:tracePt t="117786" x="2452688" y="4013200"/>
          <p14:tracePt t="117794" x="2370138" y="3930650"/>
          <p14:tracePt t="117802" x="2279650" y="3821113"/>
          <p14:tracePt t="117810" x="2233613" y="3730625"/>
          <p14:tracePt t="117819" x="2224088" y="3592513"/>
          <p14:tracePt t="117826" x="2206625" y="3446463"/>
          <p14:tracePt t="117835" x="2206625" y="3319463"/>
          <p14:tracePt t="117842" x="2206625" y="3173413"/>
          <p14:tracePt t="117850" x="2233613" y="3027363"/>
          <p14:tracePt t="117859" x="2270125" y="2900363"/>
          <p14:tracePt t="117870" x="2333625" y="2781300"/>
          <p14:tracePt t="117875" x="2389188" y="2662238"/>
          <p14:tracePt t="117885" x="2416175" y="2598738"/>
          <p14:tracePt t="117890" x="2470150" y="2535238"/>
          <p14:tracePt t="117899" x="2506663" y="2452688"/>
          <p14:tracePt t="117906" x="2589213" y="2371725"/>
          <p14:tracePt t="117914" x="2643188" y="2325688"/>
          <p14:tracePt t="117922" x="2762250" y="2262188"/>
          <p14:tracePt t="117930" x="2852738" y="2225675"/>
          <p14:tracePt t="117938" x="2954338" y="2179638"/>
          <p14:tracePt t="117946" x="3090863" y="2106613"/>
          <p14:tracePt t="117954" x="3236913" y="2089150"/>
          <p14:tracePt t="117962" x="3400425" y="2043113"/>
          <p14:tracePt t="117970" x="3600450" y="2043113"/>
          <p14:tracePt t="117978" x="3783013" y="2043113"/>
          <p14:tracePt t="117986" x="3984625" y="2043113"/>
          <p14:tracePt t="117994" x="4175125" y="2043113"/>
          <p14:tracePt t="118002" x="4376738" y="2043113"/>
          <p14:tracePt t="118010" x="4586288" y="2070100"/>
          <p14:tracePt t="118018" x="4813300" y="2133600"/>
          <p14:tracePt t="118026" x="4978400" y="2197100"/>
          <p14:tracePt t="118034" x="5159375" y="2243138"/>
          <p14:tracePt t="118042" x="5334000" y="2325688"/>
          <p14:tracePt t="118052" x="5487988" y="2425700"/>
          <p14:tracePt t="118059" x="5570538" y="2481263"/>
          <p14:tracePt t="118069" x="5670550" y="2571750"/>
          <p14:tracePt t="118076" x="5753100" y="2654300"/>
          <p14:tracePt t="118086" x="5770563" y="2690813"/>
          <p14:tracePt t="118091" x="5807075" y="2744788"/>
          <p14:tracePt t="118108" x="5853113" y="2900363"/>
          <p14:tracePt t="118114" x="5862638" y="2982913"/>
          <p14:tracePt t="118122" x="5870575" y="3036888"/>
          <p14:tracePt t="118130" x="5870575" y="3082925"/>
          <p14:tracePt t="118139" x="5870575" y="3136900"/>
          <p14:tracePt t="118147" x="5870575" y="3192463"/>
          <p14:tracePt t="118155" x="5843588" y="3255963"/>
          <p14:tracePt t="118163" x="5807075" y="3302000"/>
          <p14:tracePt t="118172" x="5770563" y="3382963"/>
          <p14:tracePt t="118179" x="5734050" y="3429000"/>
          <p14:tracePt t="118188" x="5688013" y="3482975"/>
          <p14:tracePt t="118195" x="5661025" y="3511550"/>
          <p14:tracePt t="118203" x="5616575" y="3556000"/>
          <p14:tracePt t="118211" x="5607050" y="3565525"/>
          <p14:tracePt t="118219" x="5597525" y="3575050"/>
          <p14:tracePt t="118227" x="5588000" y="3575050"/>
          <p14:tracePt t="118307" x="5580063" y="3556000"/>
          <p14:tracePt t="118316" x="5580063" y="3538538"/>
          <p14:tracePt t="118322" x="5580063" y="3492500"/>
          <p14:tracePt t="118330" x="5580063" y="3482975"/>
          <p14:tracePt t="118338" x="5580063" y="3446463"/>
          <p14:tracePt t="118346" x="5580063" y="3411538"/>
          <p14:tracePt t="118354" x="5570538" y="3382963"/>
          <p14:tracePt t="118362" x="5570538" y="3338513"/>
          <p14:tracePt t="118370" x="5543550" y="3292475"/>
          <p14:tracePt t="118378" x="5543550" y="3236913"/>
          <p14:tracePt t="118387" x="5543550" y="3182938"/>
          <p14:tracePt t="118395" x="5543550" y="3109913"/>
          <p14:tracePt t="118404" x="5543550" y="3054350"/>
          <p14:tracePt t="118411" x="5543550" y="2973388"/>
          <p14:tracePt t="118421" x="5543550" y="2900363"/>
          <p14:tracePt t="118427" x="5551488" y="2827338"/>
          <p14:tracePt t="118437" x="5551488" y="2771775"/>
          <p14:tracePt t="118443" x="5580063" y="2690813"/>
          <p14:tracePt t="118454" x="5580063" y="2662238"/>
          <p14:tracePt t="118458" x="5588000" y="2644775"/>
          <p14:tracePt t="118466" x="5588000" y="2635250"/>
          <p14:tracePt t="118474" x="5588000" y="2617788"/>
          <p14:tracePt t="118482" x="5588000" y="2608263"/>
          <p14:tracePt t="118490" x="5597525" y="2598738"/>
          <p14:tracePt t="118531" x="5607050" y="2589213"/>
          <p14:tracePt t="118702" x="5624513" y="2589213"/>
          <p14:tracePt t="118709" x="5697538" y="2589213"/>
          <p14:tracePt t="118716" x="5734050" y="2589213"/>
          <p14:tracePt t="118722" x="5807075" y="2589213"/>
          <p14:tracePt t="118730" x="5870575" y="2544763"/>
          <p14:tracePt t="118738" x="5943600" y="2535238"/>
          <p14:tracePt t="118747" x="6007100" y="2525713"/>
          <p14:tracePt t="118755" x="6080125" y="2481263"/>
          <p14:tracePt t="118762" x="6145213" y="2471738"/>
          <p14:tracePt t="118770" x="6189663" y="2462213"/>
          <p14:tracePt t="118778" x="6218238" y="2444750"/>
          <p14:tracePt t="118786" x="6226175" y="2435225"/>
          <p14:tracePt t="118876" x="6208713" y="2444750"/>
          <p14:tracePt t="118883" x="6189663" y="2452688"/>
          <p14:tracePt t="118901" x="6181725" y="2481263"/>
          <p14:tracePt t="118916" x="6172200" y="2489200"/>
          <p14:tracePt t="118924" x="6172200" y="2498725"/>
          <p14:tracePt t="118936" x="6162675" y="2508250"/>
          <p14:tracePt t="118962" x="6153150" y="2517775"/>
          <p14:tracePt t="118985" x="6135688" y="2525713"/>
          <p14:tracePt t="118986" x="6135688" y="2535238"/>
          <p14:tracePt t="118994" x="6116638" y="2535238"/>
          <p14:tracePt t="119002" x="6108700" y="2544763"/>
          <p14:tracePt t="119010" x="6099175" y="2544763"/>
          <p14:tracePt t="119026" x="6089650" y="2554288"/>
          <p14:tracePt t="119178" x="6080125" y="2508250"/>
          <p14:tracePt t="119186" x="6053138" y="2444750"/>
          <p14:tracePt t="119195" x="6053138" y="2435225"/>
          <p14:tracePt t="119211" x="6053138" y="2425700"/>
          <p14:tracePt t="119219" x="6053138" y="2408238"/>
          <p14:tracePt t="119227" x="6053138" y="2379663"/>
          <p14:tracePt t="119235" x="6053138" y="2371725"/>
          <p14:tracePt t="119243" x="6043613" y="2352675"/>
          <p14:tracePt t="119259" x="6043613" y="2335213"/>
          <p14:tracePt t="119331" x="6026150" y="2325688"/>
          <p14:tracePt t="119340" x="6007100" y="2325688"/>
          <p14:tracePt t="119347" x="5962650" y="2325688"/>
          <p14:tracePt t="119356" x="5943600" y="2325688"/>
          <p14:tracePt t="119363" x="5926138" y="2316163"/>
          <p14:tracePt t="119370" x="5907088" y="2316163"/>
          <p14:tracePt t="119379" x="5889625" y="2316163"/>
          <p14:tracePt t="119387" x="5870575" y="2316163"/>
          <p14:tracePt t="119404" x="5862638" y="2316163"/>
          <p14:tracePt t="119411" x="5834063" y="2316163"/>
          <p14:tracePt t="119421" x="5826125" y="2316163"/>
          <p14:tracePt t="119427" x="5816600" y="2316163"/>
          <p14:tracePt t="119436" x="5797550" y="2316163"/>
          <p14:tracePt t="119443" x="5789613" y="2316163"/>
          <p14:tracePt t="119456" x="5789613" y="2325688"/>
          <p14:tracePt t="119555" x="5789613" y="2316163"/>
          <p14:tracePt t="119563" x="5797550" y="2316163"/>
          <p14:tracePt t="119572" x="5816600" y="2306638"/>
          <p14:tracePt t="119579" x="5826125" y="2298700"/>
          <p14:tracePt t="119588" x="5834063" y="2289175"/>
          <p14:tracePt t="119690" x="5834063" y="2279650"/>
          <p14:tracePt t="119770" x="5834063" y="2289175"/>
          <p14:tracePt t="119778" x="5816600" y="2316163"/>
          <p14:tracePt t="119786" x="5789613" y="2352675"/>
          <p14:tracePt t="119794" x="5770563" y="2362200"/>
          <p14:tracePt t="119802" x="5724525" y="2389188"/>
          <p14:tracePt t="119811" x="5716588" y="2398713"/>
          <p14:tracePt t="119827" x="5707063" y="2408238"/>
          <p14:tracePt t="120004" x="5697538" y="2408238"/>
          <p14:tracePt t="120010" x="5697538" y="2398713"/>
          <p14:tracePt t="120026" x="5697538" y="2371725"/>
          <p14:tracePt t="120034" x="5716588" y="2335213"/>
          <p14:tracePt t="120042" x="5734050" y="2316163"/>
          <p14:tracePt t="120050" x="5734050" y="2306638"/>
          <p14:tracePt t="120058" x="5743575" y="2298700"/>
          <p14:tracePt t="120204" x="5734050" y="2316163"/>
          <p14:tracePt t="120212" x="5707063" y="2343150"/>
          <p14:tracePt t="120228" x="5680075" y="2362200"/>
          <p14:tracePt t="120243" x="5661025" y="2371725"/>
          <p14:tracePt t="120260" x="5653088" y="2379663"/>
          <p14:tracePt t="120275" x="5643563" y="2389188"/>
          <p14:tracePt t="120707" x="5616575" y="2398713"/>
          <p14:tracePt t="120716" x="5597525" y="2416175"/>
          <p14:tracePt t="120723" x="5570538" y="2435225"/>
          <p14:tracePt t="120735" x="5561013" y="2444750"/>
          <p14:tracePt t="120742" x="5551488" y="2444750"/>
          <p14:tracePt t="120932" x="5543550" y="2444750"/>
          <p14:tracePt t="120941" x="5543550" y="2435225"/>
          <p14:tracePt t="120959" x="5551488" y="2425700"/>
          <p14:tracePt t="120962" x="5551488" y="2408238"/>
          <p14:tracePt t="120984" x="5561013" y="2398713"/>
          <p14:tracePt t="121107" x="5551488" y="2398713"/>
          <p14:tracePt t="121116" x="5524500" y="2398713"/>
          <p14:tracePt t="121122" x="5497513" y="2398713"/>
          <p14:tracePt t="121282" x="5487988" y="2398713"/>
          <p14:tracePt t="121299" x="5487988" y="2379663"/>
          <p14:tracePt t="121306" x="5487988" y="2362200"/>
          <p14:tracePt t="121315" x="5487988" y="2343150"/>
          <p14:tracePt t="121322" x="5487988" y="2325688"/>
          <p14:tracePt t="121330" x="5478463" y="2306638"/>
          <p14:tracePt t="121346" x="5470525" y="2279650"/>
          <p14:tracePt t="121354" x="5451475" y="2262188"/>
          <p14:tracePt t="121396" x="5441950" y="2252663"/>
          <p14:tracePt t="121406" x="5434013" y="2252663"/>
          <p14:tracePt t="121412" x="5414963" y="2252663"/>
          <p14:tracePt t="121419" x="5405438" y="2252663"/>
          <p14:tracePt t="121427" x="5397500" y="2243138"/>
          <p14:tracePt t="121436" x="5368925" y="2243138"/>
          <p14:tracePt t="121445" x="5351463" y="2225675"/>
          <p14:tracePt t="121452" x="5341938" y="2225675"/>
          <p14:tracePt t="121459" x="5334000" y="2225675"/>
          <p14:tracePt t="121469" x="5324475" y="2225675"/>
          <p14:tracePt t="121474" x="5305425" y="2216150"/>
          <p14:tracePt t="121486" x="5278438" y="2216150"/>
          <p14:tracePt t="121491" x="5260975" y="2216150"/>
          <p14:tracePt t="121505" x="5232400" y="2216150"/>
          <p14:tracePt t="121507" x="5187950" y="2216150"/>
          <p14:tracePt t="121521" x="5141913" y="2243138"/>
          <p14:tracePt t="121522" x="5078413" y="2279650"/>
          <p14:tracePt t="121530" x="5059363" y="2298700"/>
          <p14:tracePt t="121538" x="5005388" y="2335213"/>
          <p14:tracePt t="121546" x="4978400" y="2352675"/>
          <p14:tracePt t="121554" x="4949825" y="2371725"/>
          <p14:tracePt t="121562" x="4941888" y="2389188"/>
          <p14:tracePt t="121570" x="4932363" y="2435225"/>
          <p14:tracePt t="121578" x="4922838" y="2452688"/>
          <p14:tracePt t="121586" x="4922838" y="2481263"/>
          <p14:tracePt t="121594" x="4895850" y="2525713"/>
          <p14:tracePt t="121602" x="4895850" y="2554288"/>
          <p14:tracePt t="121610" x="4895850" y="2598738"/>
          <p14:tracePt t="121619" x="4895850" y="2635250"/>
          <p14:tracePt t="121627" x="4895850" y="2690813"/>
          <p14:tracePt t="121636" x="4895850" y="2717800"/>
          <p14:tracePt t="121643" x="4895850" y="2744788"/>
          <p14:tracePt t="121650" x="4895850" y="2790825"/>
          <p14:tracePt t="121658" x="4895850" y="2808288"/>
          <p14:tracePt t="121669" x="4905375" y="2844800"/>
          <p14:tracePt t="121675" x="4905375" y="2863850"/>
          <p14:tracePt t="121685" x="4913313" y="2881313"/>
          <p14:tracePt t="121691" x="4932363" y="2917825"/>
          <p14:tracePt t="121704" x="4941888" y="2927350"/>
          <p14:tracePt t="121720" x="4941888" y="2936875"/>
          <p14:tracePt t="121827" x="4949825" y="2936875"/>
          <p14:tracePt t="121861" x="4949825" y="2927350"/>
          <p14:tracePt t="121867" x="4949825" y="2890838"/>
          <p14:tracePt t="121875" x="4949825" y="2881313"/>
          <p14:tracePt t="121883" x="4959350" y="2854325"/>
          <p14:tracePt t="121939" x="4968875" y="2844800"/>
          <p14:tracePt t="121946" x="4995863" y="2836863"/>
          <p14:tracePt t="121955" x="5114925" y="2836863"/>
          <p14:tracePt t="121963" x="5278438" y="2836863"/>
          <p14:tracePt t="121971" x="5524500" y="2836863"/>
          <p14:tracePt t="121991" x="6162675" y="2836863"/>
          <p14:tracePt t="121995" x="6681788" y="2836863"/>
          <p14:tracePt t="122003" x="7119938" y="2836863"/>
          <p14:tracePt t="122011" x="7494588" y="2836863"/>
          <p14:tracePt t="122020" x="7804150" y="2817813"/>
          <p14:tracePt t="122026" x="8140700" y="2817813"/>
          <p14:tracePt t="122034" x="8442325" y="2817813"/>
          <p14:tracePt t="122042" x="8742363" y="2817813"/>
          <p14:tracePt t="122050" x="8934450" y="2817813"/>
          <p14:tracePt t="122058" x="9134475" y="28178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ja-JP"/>
              <a:t>Routing on hypercube</a:t>
            </a:r>
          </a:p>
        </p:txBody>
      </p:sp>
      <p:sp>
        <p:nvSpPr>
          <p:cNvPr id="47225" name="Oval 121"/>
          <p:cNvSpPr>
            <a:spLocks noChangeArrowheads="1"/>
          </p:cNvSpPr>
          <p:nvPr/>
        </p:nvSpPr>
        <p:spPr bwMode="auto">
          <a:xfrm>
            <a:off x="1066800" y="5486400"/>
            <a:ext cx="228600" cy="457200"/>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26" name="Oval 122"/>
          <p:cNvSpPr>
            <a:spLocks noChangeArrowheads="1"/>
          </p:cNvSpPr>
          <p:nvPr/>
        </p:nvSpPr>
        <p:spPr bwMode="auto">
          <a:xfrm>
            <a:off x="1447800" y="5486400"/>
            <a:ext cx="228600" cy="4572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27" name="Oval 123"/>
          <p:cNvSpPr>
            <a:spLocks noChangeArrowheads="1"/>
          </p:cNvSpPr>
          <p:nvPr/>
        </p:nvSpPr>
        <p:spPr bwMode="auto">
          <a:xfrm>
            <a:off x="1752600" y="5486400"/>
            <a:ext cx="228600" cy="457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29" name="Text Box 125"/>
          <p:cNvSpPr txBox="1">
            <a:spLocks noChangeArrowheads="1"/>
          </p:cNvSpPr>
          <p:nvPr/>
        </p:nvSpPr>
        <p:spPr bwMode="auto">
          <a:xfrm>
            <a:off x="1447800" y="2008188"/>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0101→</a:t>
            </a:r>
            <a:r>
              <a:rPr lang="en-US" altLang="ja-JP" sz="2000">
                <a:latin typeface="Times New Roman" panose="02020603050405020304" pitchFamily="18" charset="0"/>
              </a:rPr>
              <a:t>1100</a:t>
            </a:r>
            <a:endParaRPr lang="en-US" altLang="ja-JP" sz="1600">
              <a:latin typeface="Times New Roman" panose="02020603050405020304" pitchFamily="18" charset="0"/>
            </a:endParaRPr>
          </a:p>
        </p:txBody>
      </p:sp>
      <p:sp>
        <p:nvSpPr>
          <p:cNvPr id="47230" name="Text Box 126"/>
          <p:cNvSpPr txBox="1">
            <a:spLocks noChangeArrowheads="1"/>
          </p:cNvSpPr>
          <p:nvPr/>
        </p:nvSpPr>
        <p:spPr bwMode="auto">
          <a:xfrm>
            <a:off x="1219200" y="2608263"/>
            <a:ext cx="1541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Different bits</a:t>
            </a:r>
          </a:p>
          <a:p>
            <a:endParaRPr lang="en-US" altLang="ja-JP" sz="2000">
              <a:latin typeface="Times New Roman" panose="02020603050405020304" pitchFamily="18" charset="0"/>
            </a:endParaRPr>
          </a:p>
        </p:txBody>
      </p:sp>
      <p:sp>
        <p:nvSpPr>
          <p:cNvPr id="47231" name="Oval 127"/>
          <p:cNvSpPr>
            <a:spLocks noChangeArrowheads="1"/>
          </p:cNvSpPr>
          <p:nvPr/>
        </p:nvSpPr>
        <p:spPr bwMode="auto">
          <a:xfrm>
            <a:off x="2133600" y="5486400"/>
            <a:ext cx="2286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7107" name="Group 3"/>
          <p:cNvGrpSpPr>
            <a:grpSpLocks/>
          </p:cNvGrpSpPr>
          <p:nvPr/>
        </p:nvGrpSpPr>
        <p:grpSpPr bwMode="auto">
          <a:xfrm>
            <a:off x="4114800" y="1905000"/>
            <a:ext cx="3657600" cy="2819400"/>
            <a:chOff x="1680" y="1248"/>
            <a:chExt cx="2304" cy="1776"/>
          </a:xfrm>
        </p:grpSpPr>
        <p:sp>
          <p:nvSpPr>
            <p:cNvPr id="47108" name="Line 4"/>
            <p:cNvSpPr>
              <a:spLocks noChangeShapeType="1"/>
            </p:cNvSpPr>
            <p:nvPr/>
          </p:nvSpPr>
          <p:spPr bwMode="auto">
            <a:xfrm>
              <a:off x="1728" y="1248"/>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09" name="Line 5"/>
            <p:cNvSpPr>
              <a:spLocks noChangeShapeType="1"/>
            </p:cNvSpPr>
            <p:nvPr/>
          </p:nvSpPr>
          <p:spPr bwMode="auto">
            <a:xfrm>
              <a:off x="1728"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0" name="Line 6"/>
            <p:cNvSpPr>
              <a:spLocks noChangeShapeType="1"/>
            </p:cNvSpPr>
            <p:nvPr/>
          </p:nvSpPr>
          <p:spPr bwMode="auto">
            <a:xfrm>
              <a:off x="1728" y="2400"/>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1" name="Line 7"/>
            <p:cNvSpPr>
              <a:spLocks noChangeShapeType="1"/>
            </p:cNvSpPr>
            <p:nvPr/>
          </p:nvSpPr>
          <p:spPr bwMode="auto">
            <a:xfrm>
              <a:off x="1680" y="30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2" name="Line 8"/>
            <p:cNvSpPr>
              <a:spLocks noChangeShapeType="1"/>
            </p:cNvSpPr>
            <p:nvPr/>
          </p:nvSpPr>
          <p:spPr bwMode="auto">
            <a:xfrm>
              <a:off x="3264" y="1248"/>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3" name="Line 9"/>
            <p:cNvSpPr>
              <a:spLocks noChangeShapeType="1"/>
            </p:cNvSpPr>
            <p:nvPr/>
          </p:nvSpPr>
          <p:spPr bwMode="auto">
            <a:xfrm>
              <a:off x="3264"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4" name="Line 10"/>
            <p:cNvSpPr>
              <a:spLocks noChangeShapeType="1"/>
            </p:cNvSpPr>
            <p:nvPr/>
          </p:nvSpPr>
          <p:spPr bwMode="auto">
            <a:xfrm>
              <a:off x="3216" y="2400"/>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5" name="Line 11"/>
            <p:cNvSpPr>
              <a:spLocks noChangeShapeType="1"/>
            </p:cNvSpPr>
            <p:nvPr/>
          </p:nvSpPr>
          <p:spPr bwMode="auto">
            <a:xfrm>
              <a:off x="3216" y="30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16" name="Group 12"/>
          <p:cNvGrpSpPr>
            <a:grpSpLocks/>
          </p:cNvGrpSpPr>
          <p:nvPr/>
        </p:nvGrpSpPr>
        <p:grpSpPr bwMode="auto">
          <a:xfrm>
            <a:off x="4191000" y="1524000"/>
            <a:ext cx="3581400" cy="3200400"/>
            <a:chOff x="1728" y="1008"/>
            <a:chExt cx="2256" cy="2016"/>
          </a:xfrm>
        </p:grpSpPr>
        <p:grpSp>
          <p:nvGrpSpPr>
            <p:cNvPr id="47117" name="Group 13"/>
            <p:cNvGrpSpPr>
              <a:grpSpLocks/>
            </p:cNvGrpSpPr>
            <p:nvPr/>
          </p:nvGrpSpPr>
          <p:grpSpPr bwMode="auto">
            <a:xfrm>
              <a:off x="1728" y="1008"/>
              <a:ext cx="1488" cy="192"/>
              <a:chOff x="1728" y="1008"/>
              <a:chExt cx="1488" cy="192"/>
            </a:xfrm>
          </p:grpSpPr>
          <p:sp>
            <p:nvSpPr>
              <p:cNvPr id="47118" name="Line 14"/>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9" name="Line 15"/>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0" name="Line 16"/>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21" name="Group 17"/>
            <p:cNvGrpSpPr>
              <a:grpSpLocks/>
            </p:cNvGrpSpPr>
            <p:nvPr/>
          </p:nvGrpSpPr>
          <p:grpSpPr bwMode="auto">
            <a:xfrm>
              <a:off x="2448" y="1056"/>
              <a:ext cx="1488" cy="192"/>
              <a:chOff x="1728" y="1008"/>
              <a:chExt cx="1488" cy="192"/>
            </a:xfrm>
          </p:grpSpPr>
          <p:sp>
            <p:nvSpPr>
              <p:cNvPr id="47122" name="Line 18"/>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3" name="Line 19"/>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4" name="Line 20"/>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25" name="Group 21"/>
            <p:cNvGrpSpPr>
              <a:grpSpLocks/>
            </p:cNvGrpSpPr>
            <p:nvPr/>
          </p:nvGrpSpPr>
          <p:grpSpPr bwMode="auto">
            <a:xfrm>
              <a:off x="1728" y="1584"/>
              <a:ext cx="1488" cy="192"/>
              <a:chOff x="1728" y="1008"/>
              <a:chExt cx="1488" cy="192"/>
            </a:xfrm>
          </p:grpSpPr>
          <p:sp>
            <p:nvSpPr>
              <p:cNvPr id="47126" name="Line 22"/>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7" name="Line 23"/>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8" name="Line 24"/>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29" name="Group 25"/>
            <p:cNvGrpSpPr>
              <a:grpSpLocks/>
            </p:cNvGrpSpPr>
            <p:nvPr/>
          </p:nvGrpSpPr>
          <p:grpSpPr bwMode="auto">
            <a:xfrm>
              <a:off x="2448" y="1632"/>
              <a:ext cx="1488" cy="192"/>
              <a:chOff x="1728" y="1008"/>
              <a:chExt cx="1488" cy="192"/>
            </a:xfrm>
          </p:grpSpPr>
          <p:sp>
            <p:nvSpPr>
              <p:cNvPr id="47130" name="Line 26"/>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1" name="Line 27"/>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2" name="Line 28"/>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33" name="Group 29"/>
            <p:cNvGrpSpPr>
              <a:grpSpLocks/>
            </p:cNvGrpSpPr>
            <p:nvPr/>
          </p:nvGrpSpPr>
          <p:grpSpPr bwMode="auto">
            <a:xfrm>
              <a:off x="1728" y="2160"/>
              <a:ext cx="1488" cy="192"/>
              <a:chOff x="1728" y="1008"/>
              <a:chExt cx="1488" cy="192"/>
            </a:xfrm>
          </p:grpSpPr>
          <p:sp>
            <p:nvSpPr>
              <p:cNvPr id="47134" name="Line 30"/>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5" name="Line 31"/>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6" name="Line 32"/>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37" name="Group 33"/>
            <p:cNvGrpSpPr>
              <a:grpSpLocks/>
            </p:cNvGrpSpPr>
            <p:nvPr/>
          </p:nvGrpSpPr>
          <p:grpSpPr bwMode="auto">
            <a:xfrm>
              <a:off x="2448" y="2208"/>
              <a:ext cx="1488" cy="192"/>
              <a:chOff x="1728" y="1008"/>
              <a:chExt cx="1488" cy="192"/>
            </a:xfrm>
          </p:grpSpPr>
          <p:sp>
            <p:nvSpPr>
              <p:cNvPr id="47138" name="Line 34"/>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9" name="Line 35"/>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40" name="Line 36"/>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41" name="Group 37"/>
            <p:cNvGrpSpPr>
              <a:grpSpLocks/>
            </p:cNvGrpSpPr>
            <p:nvPr/>
          </p:nvGrpSpPr>
          <p:grpSpPr bwMode="auto">
            <a:xfrm>
              <a:off x="1728" y="2784"/>
              <a:ext cx="1488" cy="192"/>
              <a:chOff x="1728" y="1008"/>
              <a:chExt cx="1488" cy="192"/>
            </a:xfrm>
          </p:grpSpPr>
          <p:sp>
            <p:nvSpPr>
              <p:cNvPr id="47142" name="Line 38"/>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43" name="Line 39"/>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44" name="Line 40"/>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45" name="Group 41"/>
            <p:cNvGrpSpPr>
              <a:grpSpLocks/>
            </p:cNvGrpSpPr>
            <p:nvPr/>
          </p:nvGrpSpPr>
          <p:grpSpPr bwMode="auto">
            <a:xfrm>
              <a:off x="2496" y="2832"/>
              <a:ext cx="1488" cy="192"/>
              <a:chOff x="1728" y="1008"/>
              <a:chExt cx="1488" cy="192"/>
            </a:xfrm>
          </p:grpSpPr>
          <p:sp>
            <p:nvSpPr>
              <p:cNvPr id="47146" name="Line 42"/>
              <p:cNvSpPr>
                <a:spLocks noChangeShapeType="1"/>
              </p:cNvSpPr>
              <p:nvPr/>
            </p:nvSpPr>
            <p:spPr bwMode="auto">
              <a:xfrm flipV="1">
                <a:off x="1728" y="1008"/>
                <a:ext cx="192"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47" name="Line 43"/>
              <p:cNvSpPr>
                <a:spLocks noChangeShapeType="1"/>
              </p:cNvSpPr>
              <p:nvPr/>
            </p:nvSpPr>
            <p:spPr bwMode="auto">
              <a:xfrm>
                <a:off x="1920" y="1008"/>
                <a:ext cx="1056"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48" name="Line 44"/>
              <p:cNvSpPr>
                <a:spLocks noChangeShapeType="1"/>
              </p:cNvSpPr>
              <p:nvPr/>
            </p:nvSpPr>
            <p:spPr bwMode="auto">
              <a:xfrm>
                <a:off x="2976" y="1008"/>
                <a:ext cx="240" cy="19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7149" name="Group 45"/>
          <p:cNvGrpSpPr>
            <a:grpSpLocks/>
          </p:cNvGrpSpPr>
          <p:nvPr/>
        </p:nvGrpSpPr>
        <p:grpSpPr bwMode="auto">
          <a:xfrm>
            <a:off x="4191000" y="1905000"/>
            <a:ext cx="3581400" cy="2819400"/>
            <a:chOff x="1728" y="1248"/>
            <a:chExt cx="2256" cy="1776"/>
          </a:xfrm>
        </p:grpSpPr>
        <p:sp>
          <p:nvSpPr>
            <p:cNvPr id="47150" name="Line 46"/>
            <p:cNvSpPr>
              <a:spLocks noChangeShapeType="1"/>
            </p:cNvSpPr>
            <p:nvPr/>
          </p:nvSpPr>
          <p:spPr bwMode="auto">
            <a:xfrm>
              <a:off x="1728"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1" name="Line 47"/>
            <p:cNvSpPr>
              <a:spLocks noChangeShapeType="1"/>
            </p:cNvSpPr>
            <p:nvPr/>
          </p:nvSpPr>
          <p:spPr bwMode="auto">
            <a:xfrm>
              <a:off x="2448"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2" name="Line 48"/>
            <p:cNvSpPr>
              <a:spLocks noChangeShapeType="1"/>
            </p:cNvSpPr>
            <p:nvPr/>
          </p:nvSpPr>
          <p:spPr bwMode="auto">
            <a:xfrm>
              <a:off x="3216"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3" name="Line 49"/>
            <p:cNvSpPr>
              <a:spLocks noChangeShapeType="1"/>
            </p:cNvSpPr>
            <p:nvPr/>
          </p:nvSpPr>
          <p:spPr bwMode="auto">
            <a:xfrm>
              <a:off x="3984" y="12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4" name="Line 50"/>
            <p:cNvSpPr>
              <a:spLocks noChangeShapeType="1"/>
            </p:cNvSpPr>
            <p:nvPr/>
          </p:nvSpPr>
          <p:spPr bwMode="auto">
            <a:xfrm>
              <a:off x="1728"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5" name="Line 51"/>
            <p:cNvSpPr>
              <a:spLocks noChangeShapeType="1"/>
            </p:cNvSpPr>
            <p:nvPr/>
          </p:nvSpPr>
          <p:spPr bwMode="auto">
            <a:xfrm>
              <a:off x="2448"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6" name="Line 52"/>
            <p:cNvSpPr>
              <a:spLocks noChangeShapeType="1"/>
            </p:cNvSpPr>
            <p:nvPr/>
          </p:nvSpPr>
          <p:spPr bwMode="auto">
            <a:xfrm>
              <a:off x="3216" y="2448"/>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7" name="Line 53"/>
            <p:cNvSpPr>
              <a:spLocks noChangeShapeType="1"/>
            </p:cNvSpPr>
            <p:nvPr/>
          </p:nvSpPr>
          <p:spPr bwMode="auto">
            <a:xfrm>
              <a:off x="3984" y="2400"/>
              <a:ext cx="0" cy="576"/>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7158" name="Line 54"/>
          <p:cNvSpPr>
            <a:spLocks noChangeShapeType="1"/>
          </p:cNvSpPr>
          <p:nvPr/>
        </p:nvSpPr>
        <p:spPr bwMode="auto">
          <a:xfrm flipH="1">
            <a:off x="5029200" y="1905000"/>
            <a:ext cx="228600" cy="3048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59" name="Line 55"/>
          <p:cNvSpPr>
            <a:spLocks noChangeShapeType="1"/>
          </p:cNvSpPr>
          <p:nvPr/>
        </p:nvSpPr>
        <p:spPr bwMode="auto">
          <a:xfrm>
            <a:off x="6324600" y="3352800"/>
            <a:ext cx="228600" cy="3048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7160" name="Group 56"/>
          <p:cNvGrpSpPr>
            <a:grpSpLocks/>
          </p:cNvGrpSpPr>
          <p:nvPr/>
        </p:nvGrpSpPr>
        <p:grpSpPr bwMode="auto">
          <a:xfrm>
            <a:off x="3886200" y="1905000"/>
            <a:ext cx="3962400" cy="2743200"/>
            <a:chOff x="1536" y="1248"/>
            <a:chExt cx="2496" cy="1728"/>
          </a:xfrm>
        </p:grpSpPr>
        <p:grpSp>
          <p:nvGrpSpPr>
            <p:cNvPr id="47161" name="Group 57"/>
            <p:cNvGrpSpPr>
              <a:grpSpLocks/>
            </p:cNvGrpSpPr>
            <p:nvPr/>
          </p:nvGrpSpPr>
          <p:grpSpPr bwMode="auto">
            <a:xfrm>
              <a:off x="1536" y="1248"/>
              <a:ext cx="144" cy="1104"/>
              <a:chOff x="1536" y="1248"/>
              <a:chExt cx="144" cy="1104"/>
            </a:xfrm>
          </p:grpSpPr>
          <p:sp>
            <p:nvSpPr>
              <p:cNvPr id="47162" name="Line 58"/>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63" name="Line 59"/>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64" name="Line 60"/>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65" name="Group 61"/>
            <p:cNvGrpSpPr>
              <a:grpSpLocks/>
            </p:cNvGrpSpPr>
            <p:nvPr/>
          </p:nvGrpSpPr>
          <p:grpSpPr bwMode="auto">
            <a:xfrm>
              <a:off x="2256" y="1248"/>
              <a:ext cx="1008" cy="1728"/>
              <a:chOff x="2256" y="1248"/>
              <a:chExt cx="1008" cy="1728"/>
            </a:xfrm>
          </p:grpSpPr>
          <p:sp>
            <p:nvSpPr>
              <p:cNvPr id="47166" name="Line 62"/>
              <p:cNvSpPr>
                <a:spLocks noChangeShapeType="1"/>
              </p:cNvSpPr>
              <p:nvPr/>
            </p:nvSpPr>
            <p:spPr bwMode="auto">
              <a:xfrm>
                <a:off x="225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67" name="Line 63"/>
              <p:cNvSpPr>
                <a:spLocks noChangeShapeType="1"/>
              </p:cNvSpPr>
              <p:nvPr/>
            </p:nvSpPr>
            <p:spPr bwMode="auto">
              <a:xfrm>
                <a:off x="225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68" name="Line 64"/>
              <p:cNvSpPr>
                <a:spLocks noChangeShapeType="1"/>
              </p:cNvSpPr>
              <p:nvPr/>
            </p:nvSpPr>
            <p:spPr bwMode="auto">
              <a:xfrm flipH="1">
                <a:off x="2304" y="1872"/>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69" name="Line 65"/>
              <p:cNvSpPr>
                <a:spLocks noChangeShapeType="1"/>
              </p:cNvSpPr>
              <p:nvPr/>
            </p:nvSpPr>
            <p:spPr bwMode="auto">
              <a:xfrm>
                <a:off x="2304" y="2064"/>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0" name="Line 66"/>
              <p:cNvSpPr>
                <a:spLocks noChangeShapeType="1"/>
              </p:cNvSpPr>
              <p:nvPr/>
            </p:nvSpPr>
            <p:spPr bwMode="auto">
              <a:xfrm>
                <a:off x="2304" y="2784"/>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1" name="Line 67"/>
              <p:cNvSpPr>
                <a:spLocks noChangeShapeType="1"/>
              </p:cNvSpPr>
              <p:nvPr/>
            </p:nvSpPr>
            <p:spPr bwMode="auto">
              <a:xfrm flipH="1">
                <a:off x="3072"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2" name="Line 68"/>
              <p:cNvSpPr>
                <a:spLocks noChangeShapeType="1"/>
              </p:cNvSpPr>
              <p:nvPr/>
            </p:nvSpPr>
            <p:spPr bwMode="auto">
              <a:xfrm>
                <a:off x="3072"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3" name="Line 69"/>
              <p:cNvSpPr>
                <a:spLocks noChangeShapeType="1"/>
              </p:cNvSpPr>
              <p:nvPr/>
            </p:nvSpPr>
            <p:spPr bwMode="auto">
              <a:xfrm flipH="1">
                <a:off x="3120" y="1824"/>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4" name="Line 70"/>
              <p:cNvSpPr>
                <a:spLocks noChangeShapeType="1"/>
              </p:cNvSpPr>
              <p:nvPr/>
            </p:nvSpPr>
            <p:spPr bwMode="auto">
              <a:xfrm>
                <a:off x="3120" y="2016"/>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5" name="Line 71"/>
              <p:cNvSpPr>
                <a:spLocks noChangeShapeType="1"/>
              </p:cNvSpPr>
              <p:nvPr/>
            </p:nvSpPr>
            <p:spPr bwMode="auto">
              <a:xfrm>
                <a:off x="3120" y="2736"/>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76" name="Group 72"/>
            <p:cNvGrpSpPr>
              <a:grpSpLocks/>
            </p:cNvGrpSpPr>
            <p:nvPr/>
          </p:nvGrpSpPr>
          <p:grpSpPr bwMode="auto">
            <a:xfrm>
              <a:off x="1584" y="1872"/>
              <a:ext cx="144" cy="1104"/>
              <a:chOff x="1536" y="1248"/>
              <a:chExt cx="144" cy="1104"/>
            </a:xfrm>
          </p:grpSpPr>
          <p:sp>
            <p:nvSpPr>
              <p:cNvPr id="47177" name="Line 73"/>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8" name="Line 74"/>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79" name="Line 75"/>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80" name="Group 76"/>
            <p:cNvGrpSpPr>
              <a:grpSpLocks/>
            </p:cNvGrpSpPr>
            <p:nvPr/>
          </p:nvGrpSpPr>
          <p:grpSpPr bwMode="auto">
            <a:xfrm>
              <a:off x="3840" y="1248"/>
              <a:ext cx="144" cy="1104"/>
              <a:chOff x="1536" y="1248"/>
              <a:chExt cx="144" cy="1104"/>
            </a:xfrm>
          </p:grpSpPr>
          <p:sp>
            <p:nvSpPr>
              <p:cNvPr id="47181" name="Line 77"/>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82" name="Line 78"/>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83" name="Line 79"/>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84" name="Group 80"/>
            <p:cNvGrpSpPr>
              <a:grpSpLocks/>
            </p:cNvGrpSpPr>
            <p:nvPr/>
          </p:nvGrpSpPr>
          <p:grpSpPr bwMode="auto">
            <a:xfrm>
              <a:off x="3888" y="1872"/>
              <a:ext cx="144" cy="1104"/>
              <a:chOff x="1536" y="1248"/>
              <a:chExt cx="144" cy="1104"/>
            </a:xfrm>
          </p:grpSpPr>
          <p:sp>
            <p:nvSpPr>
              <p:cNvPr id="47185" name="Line 81"/>
              <p:cNvSpPr>
                <a:spLocks noChangeShapeType="1"/>
              </p:cNvSpPr>
              <p:nvPr/>
            </p:nvSpPr>
            <p:spPr bwMode="auto">
              <a:xfrm flipH="1">
                <a:off x="1536" y="1248"/>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86" name="Line 82"/>
              <p:cNvSpPr>
                <a:spLocks noChangeShapeType="1"/>
              </p:cNvSpPr>
              <p:nvPr/>
            </p:nvSpPr>
            <p:spPr bwMode="auto">
              <a:xfrm>
                <a:off x="1536" y="1440"/>
                <a:ext cx="0" cy="72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87" name="Line 83"/>
              <p:cNvSpPr>
                <a:spLocks noChangeShapeType="1"/>
              </p:cNvSpPr>
              <p:nvPr/>
            </p:nvSpPr>
            <p:spPr bwMode="auto">
              <a:xfrm>
                <a:off x="1536" y="2160"/>
                <a:ext cx="144" cy="192"/>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7188" name="Group 84"/>
          <p:cNvGrpSpPr>
            <a:grpSpLocks/>
          </p:cNvGrpSpPr>
          <p:nvPr/>
        </p:nvGrpSpPr>
        <p:grpSpPr bwMode="auto">
          <a:xfrm>
            <a:off x="4038600" y="1752600"/>
            <a:ext cx="3886200" cy="3124200"/>
            <a:chOff x="1632" y="1152"/>
            <a:chExt cx="2448" cy="1968"/>
          </a:xfrm>
        </p:grpSpPr>
        <p:grpSp>
          <p:nvGrpSpPr>
            <p:cNvPr id="47189" name="Group 85"/>
            <p:cNvGrpSpPr>
              <a:grpSpLocks/>
            </p:cNvGrpSpPr>
            <p:nvPr/>
          </p:nvGrpSpPr>
          <p:grpSpPr bwMode="auto">
            <a:xfrm>
              <a:off x="1632" y="1152"/>
              <a:ext cx="2448" cy="192"/>
              <a:chOff x="1632" y="1104"/>
              <a:chExt cx="2448" cy="192"/>
            </a:xfrm>
          </p:grpSpPr>
          <p:sp>
            <p:nvSpPr>
              <p:cNvPr id="47190" name="Oval 86"/>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91" name="Oval 87"/>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92" name="Oval 88"/>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93" name="Oval 89"/>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94" name="Group 90"/>
            <p:cNvGrpSpPr>
              <a:grpSpLocks/>
            </p:cNvGrpSpPr>
            <p:nvPr/>
          </p:nvGrpSpPr>
          <p:grpSpPr bwMode="auto">
            <a:xfrm>
              <a:off x="1632" y="1728"/>
              <a:ext cx="2448" cy="192"/>
              <a:chOff x="1632" y="1104"/>
              <a:chExt cx="2448" cy="192"/>
            </a:xfrm>
          </p:grpSpPr>
          <p:sp>
            <p:nvSpPr>
              <p:cNvPr id="47195" name="Oval 91"/>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96" name="Oval 92"/>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97" name="Oval 93"/>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98" name="Oval 94"/>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199" name="Group 95"/>
            <p:cNvGrpSpPr>
              <a:grpSpLocks/>
            </p:cNvGrpSpPr>
            <p:nvPr/>
          </p:nvGrpSpPr>
          <p:grpSpPr bwMode="auto">
            <a:xfrm>
              <a:off x="1632" y="2304"/>
              <a:ext cx="2448" cy="192"/>
              <a:chOff x="1632" y="1104"/>
              <a:chExt cx="2448" cy="192"/>
            </a:xfrm>
          </p:grpSpPr>
          <p:sp>
            <p:nvSpPr>
              <p:cNvPr id="47200" name="Oval 96"/>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01" name="Oval 97"/>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02" name="Oval 98"/>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03" name="Oval 99"/>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204" name="Group 100"/>
            <p:cNvGrpSpPr>
              <a:grpSpLocks/>
            </p:cNvGrpSpPr>
            <p:nvPr/>
          </p:nvGrpSpPr>
          <p:grpSpPr bwMode="auto">
            <a:xfrm>
              <a:off x="1632" y="2928"/>
              <a:ext cx="2448" cy="192"/>
              <a:chOff x="1632" y="1104"/>
              <a:chExt cx="2448" cy="192"/>
            </a:xfrm>
          </p:grpSpPr>
          <p:sp>
            <p:nvSpPr>
              <p:cNvPr id="47205" name="Oval 101"/>
              <p:cNvSpPr>
                <a:spLocks noChangeArrowheads="1"/>
              </p:cNvSpPr>
              <p:nvPr/>
            </p:nvSpPr>
            <p:spPr bwMode="auto">
              <a:xfrm>
                <a:off x="163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06" name="Oval 102"/>
              <p:cNvSpPr>
                <a:spLocks noChangeArrowheads="1"/>
              </p:cNvSpPr>
              <p:nvPr/>
            </p:nvSpPr>
            <p:spPr bwMode="auto">
              <a:xfrm>
                <a:off x="2352"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07" name="Oval 103"/>
              <p:cNvSpPr>
                <a:spLocks noChangeArrowheads="1"/>
              </p:cNvSpPr>
              <p:nvPr/>
            </p:nvSpPr>
            <p:spPr bwMode="auto">
              <a:xfrm>
                <a:off x="3120"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08" name="Oval 104"/>
              <p:cNvSpPr>
                <a:spLocks noChangeArrowheads="1"/>
              </p:cNvSpPr>
              <p:nvPr/>
            </p:nvSpPr>
            <p:spPr bwMode="auto">
              <a:xfrm>
                <a:off x="3888" y="11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7209" name="Text Box 105"/>
          <p:cNvSpPr txBox="1">
            <a:spLocks noChangeArrowheads="1"/>
          </p:cNvSpPr>
          <p:nvPr/>
        </p:nvSpPr>
        <p:spPr bwMode="auto">
          <a:xfrm>
            <a:off x="4191000" y="1981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0000</a:t>
            </a:r>
          </a:p>
        </p:txBody>
      </p:sp>
      <p:sp>
        <p:nvSpPr>
          <p:cNvPr id="47210" name="Text Box 106"/>
          <p:cNvSpPr txBox="1">
            <a:spLocks noChangeArrowheads="1"/>
          </p:cNvSpPr>
          <p:nvPr/>
        </p:nvSpPr>
        <p:spPr bwMode="auto">
          <a:xfrm>
            <a:off x="5410200" y="1905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0001</a:t>
            </a:r>
          </a:p>
        </p:txBody>
      </p:sp>
      <p:sp>
        <p:nvSpPr>
          <p:cNvPr id="47211" name="Text Box 107"/>
          <p:cNvSpPr txBox="1">
            <a:spLocks noChangeArrowheads="1"/>
          </p:cNvSpPr>
          <p:nvPr/>
        </p:nvSpPr>
        <p:spPr bwMode="auto">
          <a:xfrm>
            <a:off x="6705600" y="1981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0010</a:t>
            </a:r>
          </a:p>
        </p:txBody>
      </p:sp>
      <p:sp>
        <p:nvSpPr>
          <p:cNvPr id="47212" name="Text Box 108"/>
          <p:cNvSpPr txBox="1">
            <a:spLocks noChangeArrowheads="1"/>
          </p:cNvSpPr>
          <p:nvPr/>
        </p:nvSpPr>
        <p:spPr bwMode="auto">
          <a:xfrm>
            <a:off x="7848600" y="2057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0011</a:t>
            </a:r>
          </a:p>
        </p:txBody>
      </p:sp>
      <p:sp>
        <p:nvSpPr>
          <p:cNvPr id="47213" name="Text Box 109"/>
          <p:cNvSpPr txBox="1">
            <a:spLocks noChangeArrowheads="1"/>
          </p:cNvSpPr>
          <p:nvPr/>
        </p:nvSpPr>
        <p:spPr bwMode="auto">
          <a:xfrm>
            <a:off x="4191000" y="2819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0100</a:t>
            </a:r>
          </a:p>
        </p:txBody>
      </p:sp>
      <p:sp>
        <p:nvSpPr>
          <p:cNvPr id="47214" name="Text Box 110"/>
          <p:cNvSpPr txBox="1">
            <a:spLocks noChangeArrowheads="1"/>
          </p:cNvSpPr>
          <p:nvPr/>
        </p:nvSpPr>
        <p:spPr bwMode="auto">
          <a:xfrm>
            <a:off x="5257800" y="2895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0101</a:t>
            </a:r>
          </a:p>
        </p:txBody>
      </p:sp>
      <p:sp>
        <p:nvSpPr>
          <p:cNvPr id="47215" name="Text Box 111"/>
          <p:cNvSpPr txBox="1">
            <a:spLocks noChangeArrowheads="1"/>
          </p:cNvSpPr>
          <p:nvPr/>
        </p:nvSpPr>
        <p:spPr bwMode="auto">
          <a:xfrm>
            <a:off x="6477000" y="2895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0110</a:t>
            </a:r>
          </a:p>
        </p:txBody>
      </p:sp>
      <p:sp>
        <p:nvSpPr>
          <p:cNvPr id="47216" name="Text Box 112"/>
          <p:cNvSpPr txBox="1">
            <a:spLocks noChangeArrowheads="1"/>
          </p:cNvSpPr>
          <p:nvPr/>
        </p:nvSpPr>
        <p:spPr bwMode="auto">
          <a:xfrm>
            <a:off x="7696200" y="28194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0111</a:t>
            </a:r>
          </a:p>
        </p:txBody>
      </p:sp>
      <p:sp>
        <p:nvSpPr>
          <p:cNvPr id="47217" name="Text Box 113"/>
          <p:cNvSpPr txBox="1">
            <a:spLocks noChangeArrowheads="1"/>
          </p:cNvSpPr>
          <p:nvPr/>
        </p:nvSpPr>
        <p:spPr bwMode="auto">
          <a:xfrm>
            <a:off x="4267200" y="3810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1000</a:t>
            </a:r>
          </a:p>
        </p:txBody>
      </p:sp>
      <p:sp>
        <p:nvSpPr>
          <p:cNvPr id="47218" name="Text Box 114"/>
          <p:cNvSpPr txBox="1">
            <a:spLocks noChangeArrowheads="1"/>
          </p:cNvSpPr>
          <p:nvPr/>
        </p:nvSpPr>
        <p:spPr bwMode="auto">
          <a:xfrm>
            <a:off x="5410200" y="3810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1001</a:t>
            </a:r>
          </a:p>
        </p:txBody>
      </p:sp>
      <p:sp>
        <p:nvSpPr>
          <p:cNvPr id="47219" name="Text Box 115"/>
          <p:cNvSpPr txBox="1">
            <a:spLocks noChangeArrowheads="1"/>
          </p:cNvSpPr>
          <p:nvPr/>
        </p:nvSpPr>
        <p:spPr bwMode="auto">
          <a:xfrm>
            <a:off x="6629400" y="3886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1010</a:t>
            </a:r>
          </a:p>
        </p:txBody>
      </p:sp>
      <p:sp>
        <p:nvSpPr>
          <p:cNvPr id="47220" name="Text Box 116"/>
          <p:cNvSpPr txBox="1">
            <a:spLocks noChangeArrowheads="1"/>
          </p:cNvSpPr>
          <p:nvPr/>
        </p:nvSpPr>
        <p:spPr bwMode="auto">
          <a:xfrm>
            <a:off x="7848600" y="38862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1011</a:t>
            </a:r>
          </a:p>
        </p:txBody>
      </p:sp>
      <p:sp>
        <p:nvSpPr>
          <p:cNvPr id="47221" name="Text Box 117"/>
          <p:cNvSpPr txBox="1">
            <a:spLocks noChangeArrowheads="1"/>
          </p:cNvSpPr>
          <p:nvPr/>
        </p:nvSpPr>
        <p:spPr bwMode="auto">
          <a:xfrm>
            <a:off x="4267200" y="4800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1100</a:t>
            </a:r>
          </a:p>
        </p:txBody>
      </p:sp>
      <p:sp>
        <p:nvSpPr>
          <p:cNvPr id="47222" name="Text Box 118"/>
          <p:cNvSpPr txBox="1">
            <a:spLocks noChangeArrowheads="1"/>
          </p:cNvSpPr>
          <p:nvPr/>
        </p:nvSpPr>
        <p:spPr bwMode="auto">
          <a:xfrm>
            <a:off x="5486400" y="4800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1101</a:t>
            </a:r>
          </a:p>
        </p:txBody>
      </p:sp>
      <p:sp>
        <p:nvSpPr>
          <p:cNvPr id="47223" name="Text Box 119"/>
          <p:cNvSpPr txBox="1">
            <a:spLocks noChangeArrowheads="1"/>
          </p:cNvSpPr>
          <p:nvPr/>
        </p:nvSpPr>
        <p:spPr bwMode="auto">
          <a:xfrm>
            <a:off x="6629400" y="48006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1110</a:t>
            </a:r>
          </a:p>
        </p:txBody>
      </p:sp>
      <p:sp>
        <p:nvSpPr>
          <p:cNvPr id="47224" name="Text Box 120"/>
          <p:cNvSpPr txBox="1">
            <a:spLocks noChangeArrowheads="1"/>
          </p:cNvSpPr>
          <p:nvPr/>
        </p:nvSpPr>
        <p:spPr bwMode="auto">
          <a:xfrm>
            <a:off x="7772400" y="48768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imes New Roman" panose="02020603050405020304" pitchFamily="18" charset="0"/>
              </a:rPr>
              <a:t>1111</a:t>
            </a:r>
          </a:p>
        </p:txBody>
      </p:sp>
      <p:grpSp>
        <p:nvGrpSpPr>
          <p:cNvPr id="47237" name="Group 133"/>
          <p:cNvGrpSpPr>
            <a:grpSpLocks/>
          </p:cNvGrpSpPr>
          <p:nvPr/>
        </p:nvGrpSpPr>
        <p:grpSpPr bwMode="auto">
          <a:xfrm>
            <a:off x="2362200" y="2667000"/>
            <a:ext cx="2743200" cy="1066800"/>
            <a:chOff x="1488" y="1680"/>
            <a:chExt cx="1728" cy="672"/>
          </a:xfrm>
        </p:grpSpPr>
        <p:sp>
          <p:nvSpPr>
            <p:cNvPr id="47228" name="Oval 124"/>
            <p:cNvSpPr>
              <a:spLocks noChangeArrowheads="1"/>
            </p:cNvSpPr>
            <p:nvPr/>
          </p:nvSpPr>
          <p:spPr bwMode="auto">
            <a:xfrm>
              <a:off x="1488" y="2064"/>
              <a:ext cx="144"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33" name="Line 129"/>
            <p:cNvSpPr>
              <a:spLocks noChangeShapeType="1"/>
            </p:cNvSpPr>
            <p:nvPr/>
          </p:nvSpPr>
          <p:spPr bwMode="auto">
            <a:xfrm flipH="1">
              <a:off x="2784" y="1680"/>
              <a:ext cx="43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238" name="Group 134"/>
          <p:cNvGrpSpPr>
            <a:grpSpLocks/>
          </p:cNvGrpSpPr>
          <p:nvPr/>
        </p:nvGrpSpPr>
        <p:grpSpPr bwMode="auto">
          <a:xfrm>
            <a:off x="1371600" y="3124200"/>
            <a:ext cx="2895600" cy="1371600"/>
            <a:chOff x="864" y="1968"/>
            <a:chExt cx="1824" cy="864"/>
          </a:xfrm>
        </p:grpSpPr>
        <p:sp>
          <p:nvSpPr>
            <p:cNvPr id="47232" name="Oval 128"/>
            <p:cNvSpPr>
              <a:spLocks noChangeArrowheads="1"/>
            </p:cNvSpPr>
            <p:nvPr/>
          </p:nvSpPr>
          <p:spPr bwMode="auto">
            <a:xfrm>
              <a:off x="864" y="2064"/>
              <a:ext cx="144" cy="288"/>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35" name="Line 131"/>
            <p:cNvSpPr>
              <a:spLocks noChangeShapeType="1"/>
            </p:cNvSpPr>
            <p:nvPr/>
          </p:nvSpPr>
          <p:spPr bwMode="auto">
            <a:xfrm>
              <a:off x="2688" y="1968"/>
              <a:ext cx="0" cy="86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8D2347D9-41F1-4681-AAF3-BA54A01F85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8683"/>
    </mc:Choice>
    <mc:Fallback xmlns="">
      <p:transition spd="slow" advTm="12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2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7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9" x="8980488" y="3000375"/>
          <p14:tracePt t="1633" x="8897938" y="2946400"/>
          <p14:tracePt t="1644" x="8815388" y="2890838"/>
          <p14:tracePt t="1648" x="8751888" y="2873375"/>
          <p14:tracePt t="1656" x="8688388" y="2827338"/>
          <p14:tracePt t="1664" x="8669338" y="2808288"/>
          <p14:tracePt t="1672" x="8632825" y="2781300"/>
          <p14:tracePt t="1680" x="8624888" y="2771775"/>
          <p14:tracePt t="1688" x="8615363" y="2744788"/>
          <p14:tracePt t="1696" x="8615363" y="2727325"/>
          <p14:tracePt t="1704" x="8615363" y="2690813"/>
          <p14:tracePt t="1712" x="8615363" y="2644775"/>
          <p14:tracePt t="1720" x="8615363" y="2608263"/>
          <p14:tracePt t="1728" x="8615363" y="2571750"/>
          <p14:tracePt t="1736" x="8615363" y="2535238"/>
          <p14:tracePt t="1744" x="8615363" y="2481263"/>
          <p14:tracePt t="1752" x="8615363" y="2452688"/>
          <p14:tracePt t="1760" x="8615363" y="2435225"/>
          <p14:tracePt t="1768" x="8615363" y="2379663"/>
          <p14:tracePt t="1777" x="8615363" y="2335213"/>
          <p14:tracePt t="1784" x="8615363" y="2298700"/>
          <p14:tracePt t="1795" x="8615363" y="2279650"/>
          <p14:tracePt t="1800" x="8615363" y="2243138"/>
          <p14:tracePt t="1811" x="8615363" y="2197100"/>
          <p14:tracePt t="1816" x="8615363" y="2160588"/>
          <p14:tracePt t="1829" x="8605838" y="2143125"/>
          <p14:tracePt t="1832" x="8588375" y="2097088"/>
          <p14:tracePt t="1844" x="8569325" y="2060575"/>
          <p14:tracePt t="1848" x="8559800" y="2024063"/>
          <p14:tracePt t="1856" x="8542338" y="2006600"/>
          <p14:tracePt t="1864" x="8532813" y="1987550"/>
          <p14:tracePt t="1881" x="8515350" y="1970088"/>
          <p14:tracePt t="1888" x="8496300" y="1951038"/>
          <p14:tracePt t="1904" x="8488363" y="1943100"/>
          <p14:tracePt t="1920" x="8488363" y="1933575"/>
          <p14:tracePt t="1968" x="8488363" y="1924050"/>
          <p14:tracePt t="1976" x="8478838" y="1924050"/>
          <p14:tracePt t="1984" x="8451850" y="1914525"/>
          <p14:tracePt t="1993" x="8423275" y="1878013"/>
          <p14:tracePt t="2000" x="8405813" y="1870075"/>
          <p14:tracePt t="2010" x="8342313" y="1833563"/>
          <p14:tracePt t="2016" x="8323263" y="1824038"/>
          <p14:tracePt t="2027" x="8277225" y="1804988"/>
          <p14:tracePt t="2032" x="8250238" y="1768475"/>
          <p14:tracePt t="2043" x="8204200" y="1724025"/>
          <p14:tracePt t="2049" x="8177213" y="1704975"/>
          <p14:tracePt t="2057" x="8150225" y="1668463"/>
          <p14:tracePt t="2067" x="8123238" y="1614488"/>
          <p14:tracePt t="2081" x="8104188" y="1568450"/>
          <p14:tracePt t="2089" x="8104188" y="1550988"/>
          <p14:tracePt t="2098" x="8096250" y="1514475"/>
          <p14:tracePt t="2105" x="8067675" y="1485900"/>
          <p14:tracePt t="2113" x="8067675" y="1468438"/>
          <p14:tracePt t="2121" x="8067675" y="1449388"/>
          <p14:tracePt t="2131" x="8059738" y="1431925"/>
          <p14:tracePt t="2137" x="8059738" y="1412875"/>
          <p14:tracePt t="2146" x="8059738" y="1404938"/>
          <p14:tracePt t="2153" x="8059738" y="1376363"/>
          <p14:tracePt t="2169" x="8059738" y="1368425"/>
          <p14:tracePt t="2180" x="8059738" y="1339850"/>
          <p14:tracePt t="2185" x="8059738" y="1331913"/>
          <p14:tracePt t="2197" x="8059738" y="1322388"/>
          <p14:tracePt t="2201" x="8059738" y="1312863"/>
          <p14:tracePt t="2213" x="8059738" y="1303338"/>
          <p14:tracePt t="3146" x="8050213" y="1303338"/>
          <p14:tracePt t="3641" x="8023225" y="1322388"/>
          <p14:tracePt t="3648" x="8013700" y="1331913"/>
          <p14:tracePt t="3664" x="8013700" y="1339850"/>
          <p14:tracePt t="4208" x="8004175" y="1349375"/>
          <p14:tracePt t="6333" x="7977188" y="1404938"/>
          <p14:tracePt t="6338" x="7904163" y="1468438"/>
          <p14:tracePt t="6344" x="7840663" y="1504950"/>
          <p14:tracePt t="6352" x="7831138" y="1514475"/>
          <p14:tracePt t="6360" x="7794625" y="1558925"/>
          <p14:tracePt t="6368" x="7712075" y="1577975"/>
          <p14:tracePt t="6376" x="7602538" y="1595438"/>
          <p14:tracePt t="6385" x="7521575" y="1631950"/>
          <p14:tracePt t="6393" x="7429500" y="1660525"/>
          <p14:tracePt t="6400" x="7329488" y="1677988"/>
          <p14:tracePt t="6411" x="7292975" y="1687513"/>
          <p14:tracePt t="6417" x="7256463" y="1697038"/>
          <p14:tracePt t="6430" x="7239000" y="1697038"/>
          <p14:tracePt t="8609" x="7219950" y="1697038"/>
          <p14:tracePt t="8617" x="7102475" y="1724025"/>
          <p14:tracePt t="8625" x="6973888" y="1768475"/>
          <p14:tracePt t="8632" x="6856413" y="1797050"/>
          <p14:tracePt t="8640" x="6746875" y="1841500"/>
          <p14:tracePt t="8648" x="6645275" y="1851025"/>
          <p14:tracePt t="8656" x="6518275" y="1851025"/>
          <p14:tracePt t="8664" x="6354763" y="1851025"/>
          <p14:tracePt t="8673" x="6199188" y="1851025"/>
          <p14:tracePt t="8680" x="6089650" y="1851025"/>
          <p14:tracePt t="8688" x="5972175" y="1851025"/>
          <p14:tracePt t="8696" x="5899150" y="1851025"/>
          <p14:tracePt t="8705" x="5870575" y="1851025"/>
          <p14:tracePt t="8712" x="5853113" y="1851025"/>
          <p14:tracePt t="8720" x="5843588" y="1851025"/>
          <p14:tracePt t="8777" x="5834063" y="1851025"/>
          <p14:tracePt t="8785" x="5826125" y="1851025"/>
          <p14:tracePt t="8792" x="5789613" y="1851025"/>
          <p14:tracePt t="8800" x="5716588" y="1851025"/>
          <p14:tracePt t="8810" x="5588000" y="1870075"/>
          <p14:tracePt t="8816" x="5478463" y="1870075"/>
          <p14:tracePt t="8825" x="5351463" y="1897063"/>
          <p14:tracePt t="8832" x="5205413" y="1897063"/>
          <p14:tracePt t="8841" x="5086350" y="1906588"/>
          <p14:tracePt t="8848" x="4995863" y="1906588"/>
          <p14:tracePt t="8856" x="4868863" y="1906588"/>
          <p14:tracePt t="8864" x="4813300" y="1906588"/>
          <p14:tracePt t="8872" x="4722813" y="1906588"/>
          <p14:tracePt t="8880" x="4630738" y="1906588"/>
          <p14:tracePt t="8889" x="4613275" y="1906588"/>
          <p14:tracePt t="8896" x="4576763" y="1906588"/>
          <p14:tracePt t="8904" x="4567238" y="1906588"/>
          <p14:tracePt t="8968" x="4567238" y="1897063"/>
          <p14:tracePt t="8976" x="4567238" y="1878013"/>
          <p14:tracePt t="8984" x="4567238" y="1870075"/>
          <p14:tracePt t="8992" x="4567238" y="1851025"/>
          <p14:tracePt t="9000" x="4567238" y="1824038"/>
          <p14:tracePt t="9010" x="4567238" y="1797050"/>
          <p14:tracePt t="9016" x="4567238" y="1760538"/>
          <p14:tracePt t="9028" x="4567238" y="1731963"/>
          <p14:tracePt t="9033" x="4567238" y="1714500"/>
          <p14:tracePt t="9041" x="4567238" y="1704975"/>
          <p14:tracePt t="9049" x="4567238" y="1687513"/>
          <p14:tracePt t="9147" x="4557713" y="1714500"/>
          <p14:tracePt t="9152" x="4557713" y="1724025"/>
          <p14:tracePt t="9161" x="4549775" y="1741488"/>
          <p14:tracePt t="9168" x="4549775" y="1751013"/>
          <p14:tracePt t="9176" x="4549775" y="1760538"/>
          <p14:tracePt t="9200" x="4540250" y="1768475"/>
          <p14:tracePt t="9225" x="4530725" y="1778000"/>
          <p14:tracePt t="9288" x="4521200" y="1787525"/>
          <p14:tracePt t="9312" x="4521200" y="1797050"/>
          <p14:tracePt t="9322" x="4513263" y="1804988"/>
          <p14:tracePt t="9328" x="4503738" y="1804988"/>
          <p14:tracePt t="9336" x="4494213" y="1814513"/>
          <p14:tracePt t="9344" x="4484688" y="1814513"/>
          <p14:tracePt t="9352" x="4476750" y="1814513"/>
          <p14:tracePt t="9360" x="4476750" y="1824038"/>
          <p14:tracePt t="9368" x="4467225" y="1833563"/>
          <p14:tracePt t="9376" x="4448175" y="1841500"/>
          <p14:tracePt t="10565" x="4430713" y="1870075"/>
          <p14:tracePt t="10571" x="4394200" y="1906588"/>
          <p14:tracePt t="10580" x="4384675" y="1914525"/>
          <p14:tracePt t="10595" x="4376738" y="1924050"/>
          <p14:tracePt t="10610" x="4376738" y="1933575"/>
          <p14:tracePt t="11402" x="4367213" y="1943100"/>
          <p14:tracePt t="11408" x="4376738" y="1979613"/>
          <p14:tracePt t="11416" x="4440238" y="2006600"/>
          <p14:tracePt t="11424" x="4494213" y="2033588"/>
          <p14:tracePt t="11432" x="4567238" y="2033588"/>
          <p14:tracePt t="11440" x="4649788" y="2060575"/>
          <p14:tracePt t="11449" x="4695825" y="2070100"/>
          <p14:tracePt t="11457" x="4759325" y="2097088"/>
          <p14:tracePt t="11469" x="4786313" y="2097088"/>
          <p14:tracePt t="11471" x="4813300" y="2106613"/>
          <p14:tracePt t="11480" x="4822825" y="2106613"/>
          <p14:tracePt t="11568" x="4832350" y="2106613"/>
          <p14:tracePt t="11992" x="4868863" y="2106613"/>
          <p14:tracePt t="12000" x="4905375" y="2106613"/>
          <p14:tracePt t="12008" x="4978400" y="2125663"/>
          <p14:tracePt t="12016" x="5041900" y="2143125"/>
          <p14:tracePt t="12027" x="5132388" y="2143125"/>
          <p14:tracePt t="12032" x="5224463" y="2160588"/>
          <p14:tracePt t="12043" x="5305425" y="2170113"/>
          <p14:tracePt t="12050" x="5360988" y="2189163"/>
          <p14:tracePt t="12057" x="5378450" y="2189163"/>
          <p14:tracePt t="12066" x="5414963" y="2189163"/>
          <p14:tracePt t="12072" x="5451475" y="2189163"/>
          <p14:tracePt t="12081" x="5470525" y="2189163"/>
          <p14:tracePt t="12088" x="5487988" y="2206625"/>
          <p14:tracePt t="12176" x="5497513" y="2206625"/>
          <p14:tracePt t="12208" x="5507038" y="2206625"/>
          <p14:tracePt t="12216" x="5534025" y="2216150"/>
          <p14:tracePt t="12224" x="5543550" y="2216150"/>
          <p14:tracePt t="12232" x="5580063" y="2216150"/>
          <p14:tracePt t="12240" x="5607050" y="2225675"/>
          <p14:tracePt t="12248" x="5661025" y="2225675"/>
          <p14:tracePt t="12256" x="5707063" y="2225675"/>
          <p14:tracePt t="12264" x="5761038" y="2225675"/>
          <p14:tracePt t="12272" x="5797550" y="2225675"/>
          <p14:tracePt t="12280" x="5843588" y="2225675"/>
          <p14:tracePt t="12288" x="5899150" y="2225675"/>
          <p14:tracePt t="12296" x="5926138" y="2225675"/>
          <p14:tracePt t="12304" x="5943600" y="2225675"/>
          <p14:tracePt t="12313" x="5953125" y="2225675"/>
          <p14:tracePt t="12321" x="5962650" y="2225675"/>
          <p14:tracePt t="12329" x="5972175" y="2225675"/>
          <p14:tracePt t="12337" x="5980113" y="2225675"/>
          <p14:tracePt t="12353" x="5989638" y="2225675"/>
          <p14:tracePt t="12521" x="6007100" y="2225675"/>
          <p14:tracePt t="12531" x="6026150" y="2225675"/>
          <p14:tracePt t="12535" x="6035675" y="2225675"/>
          <p14:tracePt t="12552" x="6062663" y="2225675"/>
          <p14:tracePt t="12560" x="6072188" y="2225675"/>
          <p14:tracePt t="12568" x="6080125" y="2233613"/>
          <p14:tracePt t="12576" x="6099175" y="2252663"/>
          <p14:tracePt t="12584" x="6108700" y="2252663"/>
          <p14:tracePt t="12595" x="6116638" y="2262188"/>
          <p14:tracePt t="12601" x="6135688" y="2270125"/>
          <p14:tracePt t="12617" x="6135688" y="2279650"/>
          <p14:tracePt t="12793" x="6135688" y="2262188"/>
          <p14:tracePt t="12824" x="6135688" y="2252663"/>
          <p14:tracePt t="12857" x="6135688" y="2243138"/>
          <p14:tracePt t="14208" x="6135688" y="2252663"/>
          <p14:tracePt t="14242" x="6126163" y="2262188"/>
          <p14:tracePt t="14265" x="6099175" y="2279650"/>
          <p14:tracePt t="14290" x="6080125" y="2298700"/>
          <p14:tracePt t="14513" x="6043613" y="2316163"/>
          <p14:tracePt t="14521" x="6026150" y="2325688"/>
          <p14:tracePt t="14528" x="5999163" y="2343150"/>
          <p14:tracePt t="14536" x="5980113" y="2352675"/>
          <p14:tracePt t="14544" x="5972175" y="2352675"/>
          <p14:tracePt t="14552" x="5953125" y="2362200"/>
          <p14:tracePt t="14560" x="5943600" y="2362200"/>
          <p14:tracePt t="14642" x="5935663" y="2352675"/>
          <p14:tracePt t="14650" x="5935663" y="2343150"/>
          <p14:tracePt t="14658" x="5935663" y="2335213"/>
          <p14:tracePt t="14664" x="5935663" y="2316163"/>
          <p14:tracePt t="14688" x="5926138" y="2316163"/>
          <p14:tracePt t="14761" x="5899150" y="2316163"/>
          <p14:tracePt t="14769" x="5853113" y="2316163"/>
          <p14:tracePt t="14777" x="5826125" y="2325688"/>
          <p14:tracePt t="14785" x="5797550" y="2335213"/>
          <p14:tracePt t="14793" x="5753100" y="2371725"/>
          <p14:tracePt t="14800" x="5734050" y="2379663"/>
          <p14:tracePt t="14808" x="5670550" y="2408238"/>
          <p14:tracePt t="14816" x="5643563" y="2425700"/>
          <p14:tracePt t="14825" x="5624513" y="2435225"/>
          <p14:tracePt t="14833" x="5580063" y="2444750"/>
          <p14:tracePt t="14842" x="5561013" y="2462213"/>
          <p14:tracePt t="14864" x="5551488" y="2471738"/>
          <p14:tracePt t="14880" x="5543550" y="2481263"/>
          <p14:tracePt t="14896" x="5534025" y="2481263"/>
          <p14:tracePt t="14904" x="5524500" y="2481263"/>
          <p14:tracePt t="14912" x="5507038" y="2481263"/>
          <p14:tracePt t="14920" x="5497513" y="2489200"/>
          <p14:tracePt t="14928" x="5487988" y="2498725"/>
          <p14:tracePt t="14936" x="5487988" y="2508250"/>
          <p14:tracePt t="14944" x="5461000" y="2517775"/>
          <p14:tracePt t="14952" x="5441950" y="2517775"/>
          <p14:tracePt t="14961" x="5405438" y="2525713"/>
          <p14:tracePt t="14968" x="5368925" y="2562225"/>
          <p14:tracePt t="14977" x="5341938" y="2571750"/>
          <p14:tracePt t="14984" x="5314950" y="2581275"/>
          <p14:tracePt t="14995" x="5287963" y="2589213"/>
          <p14:tracePt t="15001" x="5260975" y="2608263"/>
          <p14:tracePt t="15012" x="5251450" y="2608263"/>
          <p14:tracePt t="15018" x="5224463" y="2617788"/>
          <p14:tracePt t="15026" x="5205413" y="2625725"/>
          <p14:tracePt t="15032" x="5195888" y="2625725"/>
          <p14:tracePt t="15042" x="5168900" y="2644775"/>
          <p14:tracePt t="15048" x="5151438" y="2654300"/>
          <p14:tracePt t="15056" x="5114925" y="2671763"/>
          <p14:tracePt t="15064" x="5078413" y="2698750"/>
          <p14:tracePt t="15072" x="5041900" y="2717800"/>
          <p14:tracePt t="15080" x="4986338" y="2727325"/>
          <p14:tracePt t="15088" x="4941888" y="2754313"/>
          <p14:tracePt t="15096" x="4905375" y="2754313"/>
          <p14:tracePt t="15104" x="4859338" y="2763838"/>
          <p14:tracePt t="15112" x="4813300" y="2781300"/>
          <p14:tracePt t="15120" x="4786313" y="2781300"/>
          <p14:tracePt t="15128" x="4740275" y="2781300"/>
          <p14:tracePt t="15136" x="4703763" y="2781300"/>
          <p14:tracePt t="15144" x="4659313" y="2808288"/>
          <p14:tracePt t="15152" x="4630738" y="2808288"/>
          <p14:tracePt t="15160" x="4586288" y="2817813"/>
          <p14:tracePt t="15177" x="4576763" y="2817813"/>
          <p14:tracePt t="15184" x="4549775" y="2817813"/>
          <p14:tracePt t="15200" x="4540250" y="2827338"/>
          <p14:tracePt t="15216" x="4530725" y="2827338"/>
          <p14:tracePt t="15226" x="4503738" y="2836863"/>
          <p14:tracePt t="15232" x="4476750" y="2854325"/>
          <p14:tracePt t="15242" x="4457700" y="2863850"/>
          <p14:tracePt t="15248" x="4421188" y="2881313"/>
          <p14:tracePt t="15256" x="4384675" y="2909888"/>
          <p14:tracePt t="15264" x="4367213" y="2917825"/>
          <p14:tracePt t="15272" x="4340225" y="2927350"/>
          <p14:tracePt t="15280" x="4303713" y="2954338"/>
          <p14:tracePt t="15288" x="4267200" y="2982913"/>
          <p14:tracePt t="15297" x="4238625" y="2982913"/>
          <p14:tracePt t="15305" x="4211638" y="2990850"/>
          <p14:tracePt t="15313" x="4202113" y="2990850"/>
          <p14:tracePt t="15321" x="4184650" y="3000375"/>
          <p14:tracePt t="15328" x="4157663" y="3017838"/>
          <p14:tracePt t="15345" x="4111625" y="3027363"/>
          <p14:tracePt t="15353" x="4094163" y="3036888"/>
          <p14:tracePt t="15362" x="4065588" y="3054350"/>
          <p14:tracePt t="15369" x="4029075" y="3073400"/>
          <p14:tracePt t="15378" x="3992563" y="3090863"/>
          <p14:tracePt t="15385" x="3938588" y="3127375"/>
          <p14:tracePt t="15392" x="3919538" y="3136900"/>
          <p14:tracePt t="15401" x="3892550" y="3146425"/>
          <p14:tracePt t="15413" x="3846513" y="3182938"/>
          <p14:tracePt t="15419" x="3829050" y="3192463"/>
          <p14:tracePt t="15426" x="3783013" y="3192463"/>
          <p14:tracePt t="15432" x="3756025" y="3200400"/>
          <p14:tracePt t="15441" x="3738563" y="3200400"/>
          <p14:tracePt t="15448" x="3719513" y="3200400"/>
          <p14:tracePt t="15464" x="3702050" y="3200400"/>
          <p14:tracePt t="15561" x="3673475" y="3228975"/>
          <p14:tracePt t="15570" x="3636963" y="3228975"/>
          <p14:tracePt t="15579" x="3600450" y="3228975"/>
          <p14:tracePt t="15586" x="3582988" y="3228975"/>
          <p14:tracePt t="15593" x="3563938" y="3236913"/>
          <p14:tracePt t="15600" x="3546475" y="3236913"/>
          <p14:tracePt t="15609" x="3519488" y="3236913"/>
          <p14:tracePt t="15616" x="3509963" y="3236913"/>
          <p14:tracePt t="15626" x="3500438" y="3246438"/>
          <p14:tracePt t="15938" x="3482975" y="3255963"/>
          <p14:tracePt t="15944" x="3473450" y="3255963"/>
          <p14:tracePt t="15952" x="3455988" y="3265488"/>
          <p14:tracePt t="15960" x="3427413" y="3273425"/>
          <p14:tracePt t="15968" x="3419475" y="3273425"/>
          <p14:tracePt t="15976" x="3409950" y="3273425"/>
          <p14:tracePt t="16024" x="3400425" y="3282950"/>
          <p14:tracePt t="16320" x="3382963" y="3282950"/>
          <p14:tracePt t="16328" x="3363913" y="3302000"/>
          <p14:tracePt t="16345" x="3363913" y="3309938"/>
          <p14:tracePt t="16369" x="3363913" y="3319463"/>
          <p14:tracePt t="16474" x="3354388" y="3338513"/>
          <p14:tracePt t="17376" x="3354388" y="3346450"/>
          <p14:tracePt t="17384" x="3373438" y="3346450"/>
          <p14:tracePt t="17400" x="3382963" y="3338513"/>
          <p14:tracePt t="17408" x="3390900" y="3328988"/>
          <p14:tracePt t="17416" x="3400425" y="3309938"/>
          <p14:tracePt t="17892" x="3409950" y="3309938"/>
          <p14:tracePt t="17904" x="3409950" y="3282950"/>
          <p14:tracePt t="17912" x="3409950" y="3273425"/>
          <p14:tracePt t="17928" x="3409950" y="3265488"/>
          <p14:tracePt t="17936" x="3409950" y="3255963"/>
          <p14:tracePt t="17944" x="3419475" y="3236913"/>
          <p14:tracePt t="17977" x="3419475" y="3228975"/>
          <p14:tracePt t="18001" x="3419475" y="3219450"/>
          <p14:tracePt t="18017" x="3419475" y="3200400"/>
          <p14:tracePt t="18033" x="3419475" y="3192463"/>
          <p14:tracePt t="18058" x="3419475" y="3182938"/>
          <p14:tracePt t="18092" x="3419475" y="3173413"/>
          <p14:tracePt t="18312" x="3409950" y="3173413"/>
          <p14:tracePt t="18320" x="3400425" y="3173413"/>
          <p14:tracePt t="18328" x="3382963" y="3173413"/>
          <p14:tracePt t="18336" x="3373438" y="3173413"/>
          <p14:tracePt t="18344" x="3363913" y="3173413"/>
          <p14:tracePt t="18352" x="3346450" y="3173413"/>
          <p14:tracePt t="18360" x="3336925" y="3173413"/>
          <p14:tracePt t="18368" x="3327400" y="3173413"/>
          <p14:tracePt t="18433" x="3309938" y="3155950"/>
          <p14:tracePt t="18442" x="3300413" y="3146425"/>
          <p14:tracePt t="18451" x="3300413" y="3136900"/>
          <p14:tracePt t="18462" x="3281363" y="3127375"/>
          <p14:tracePt t="18464" x="3244850" y="3119438"/>
          <p14:tracePt t="18472" x="3208338" y="3090863"/>
          <p14:tracePt t="18480" x="3163888" y="3082925"/>
          <p14:tracePt t="18488" x="3100388" y="3073400"/>
          <p14:tracePt t="18496" x="3035300" y="3036888"/>
          <p14:tracePt t="18504" x="2998788" y="3027363"/>
          <p14:tracePt t="18512" x="2954338" y="3009900"/>
          <p14:tracePt t="18520" x="2925763" y="2990850"/>
          <p14:tracePt t="18528" x="2917825" y="2982913"/>
          <p14:tracePt t="18536" x="2908300" y="2982913"/>
          <p14:tracePt t="18560" x="2908300" y="2973388"/>
          <p14:tracePt t="18568" x="2908300" y="2963863"/>
          <p14:tracePt t="18576" x="2908300" y="2946400"/>
          <p14:tracePt t="18585" x="2917825" y="2936875"/>
          <p14:tracePt t="18592" x="2925763" y="2927350"/>
          <p14:tracePt t="18611" x="2944813" y="2909888"/>
          <p14:tracePt t="18617" x="2944813" y="2900363"/>
          <p14:tracePt t="18628" x="2954338" y="2900363"/>
          <p14:tracePt t="18649" x="2962275" y="2890838"/>
          <p14:tracePt t="18818" x="2954338" y="2890838"/>
          <p14:tracePt t="18826" x="2935288" y="2890838"/>
          <p14:tracePt t="18832" x="2898775" y="2909888"/>
          <p14:tracePt t="18842" x="2889250" y="2917825"/>
          <p14:tracePt t="18848" x="2862263" y="2927350"/>
          <p14:tracePt t="18859" x="2852738" y="2927350"/>
          <p14:tracePt t="18864" x="2825750" y="2936875"/>
          <p14:tracePt t="18872" x="2798763" y="2954338"/>
          <p14:tracePt t="18880" x="2735263" y="2982913"/>
          <p14:tracePt t="18888" x="2716213" y="2982913"/>
          <p14:tracePt t="18896" x="2698750" y="2982913"/>
          <p14:tracePt t="18904" x="2662238" y="2982913"/>
          <p14:tracePt t="18912" x="2643188" y="2990850"/>
          <p14:tracePt t="18920" x="2598738" y="3009900"/>
          <p14:tracePt t="18928" x="2543175" y="3017838"/>
          <p14:tracePt t="18936" x="2506663" y="3017838"/>
          <p14:tracePt t="18945" x="2470150" y="3036888"/>
          <p14:tracePt t="18952" x="2452688" y="3036888"/>
          <p14:tracePt t="18960" x="2433638" y="3036888"/>
          <p14:tracePt t="18968" x="2406650" y="3036888"/>
          <p14:tracePt t="18976" x="2389188" y="3046413"/>
          <p14:tracePt t="18984" x="2360613" y="3046413"/>
          <p14:tracePt t="18995" x="2316163" y="3046413"/>
          <p14:tracePt t="19001" x="2287588" y="3063875"/>
          <p14:tracePt t="19011" x="2233613" y="3073400"/>
          <p14:tracePt t="19017" x="2187575" y="3073400"/>
          <p14:tracePt t="19028" x="2133600" y="3100388"/>
          <p14:tracePt t="19033" x="2060575" y="3100388"/>
          <p14:tracePt t="19044" x="1997075" y="3100388"/>
          <p14:tracePt t="19049" x="1941513" y="3119438"/>
          <p14:tracePt t="19061" x="1895475" y="3136900"/>
          <p14:tracePt t="19065" x="1851025" y="3136900"/>
          <p14:tracePt t="19079" x="1841500" y="3136900"/>
          <p14:tracePt t="19081" x="1824038" y="3136900"/>
          <p14:tracePt t="19099" x="1814513" y="3136900"/>
          <p14:tracePt t="19209" x="1804988" y="3136900"/>
          <p14:tracePt t="19714" x="1804988" y="3127375"/>
          <p14:tracePt t="19729" x="1804988" y="3119438"/>
          <p14:tracePt t="19737" x="1795463" y="3090863"/>
          <p14:tracePt t="19753" x="1795463" y="3073400"/>
          <p14:tracePt t="19760" x="1795463" y="3046413"/>
          <p14:tracePt t="19768" x="1795463" y="3027363"/>
          <p14:tracePt t="19776" x="1795463" y="3000375"/>
          <p14:tracePt t="19785" x="1795463" y="2982913"/>
          <p14:tracePt t="19792" x="1795463" y="2963863"/>
          <p14:tracePt t="19800" x="1795463" y="2946400"/>
          <p14:tracePt t="19809" x="1787525" y="2936875"/>
          <p14:tracePt t="19816" x="1787525" y="2917825"/>
          <p14:tracePt t="19824" x="1787525" y="2909888"/>
          <p14:tracePt t="19842" x="1787525" y="2900363"/>
          <p14:tracePt t="19848" x="1787525" y="2881313"/>
          <p14:tracePt t="19859" x="1787525" y="2863850"/>
          <p14:tracePt t="19864" x="1787525" y="2854325"/>
          <p14:tracePt t="19872" x="1787525" y="2827338"/>
          <p14:tracePt t="19880" x="1787525" y="2817813"/>
          <p14:tracePt t="19896" x="1787525" y="2800350"/>
          <p14:tracePt t="19907" x="1787525" y="2790825"/>
          <p14:tracePt t="19921" x="1787525" y="2781300"/>
          <p14:tracePt t="19936" x="1787525" y="2771775"/>
          <p14:tracePt t="19944" x="1787525" y="2763838"/>
          <p14:tracePt t="19952" x="1787525" y="2754313"/>
          <p14:tracePt t="20194" x="1787525" y="2735263"/>
          <p14:tracePt t="20202" x="1787525" y="2717800"/>
          <p14:tracePt t="20209" x="1787525" y="2708275"/>
          <p14:tracePt t="20216" x="1787525" y="2698750"/>
          <p14:tracePt t="20225" x="1787525" y="2690813"/>
          <p14:tracePt t="20232" x="1787525" y="2671763"/>
          <p14:tracePt t="20248" x="1787525" y="2662238"/>
          <p14:tracePt t="20256" x="1768475" y="2644775"/>
          <p14:tracePt t="20264" x="1768475" y="2625725"/>
          <p14:tracePt t="20272" x="1768475" y="2617788"/>
          <p14:tracePt t="20288" x="1768475" y="2608263"/>
          <p14:tracePt t="20296" x="1768475" y="2589213"/>
          <p14:tracePt t="20320" x="1768475" y="2581275"/>
          <p14:tracePt t="20328" x="1768475" y="2571750"/>
          <p14:tracePt t="20337" x="1768475" y="2554288"/>
          <p14:tracePt t="20344" x="1768475" y="2535238"/>
          <p14:tracePt t="20352" x="1768475" y="2508250"/>
          <p14:tracePt t="20360" x="1768475" y="2489200"/>
          <p14:tracePt t="20368" x="1768475" y="2481263"/>
          <p14:tracePt t="20376" x="1768475" y="2452688"/>
          <p14:tracePt t="20385" x="1768475" y="2444750"/>
          <p14:tracePt t="20401" x="1768475" y="2425700"/>
          <p14:tracePt t="20417" x="1768475" y="2416175"/>
          <p14:tracePt t="20930" x="1768475" y="2408238"/>
          <p14:tracePt t="20936" x="1778000" y="2408238"/>
          <p14:tracePt t="20944" x="1824038" y="2408238"/>
          <p14:tracePt t="20952" x="1868488" y="2408238"/>
          <p14:tracePt t="20960" x="1924050" y="2408238"/>
          <p14:tracePt t="20968" x="1960563" y="2416175"/>
          <p14:tracePt t="20977" x="2005013" y="2435225"/>
          <p14:tracePt t="20985" x="2033588" y="2444750"/>
          <p14:tracePt t="20997" x="2087563" y="2452688"/>
          <p14:tracePt t="21001" x="2124075" y="2462213"/>
          <p14:tracePt t="21013" x="2143125" y="2471738"/>
          <p14:tracePt t="21018" x="2179638" y="2481263"/>
          <p14:tracePt t="21154" x="2187575" y="2481263"/>
          <p14:tracePt t="21163" x="2206625" y="2481263"/>
          <p14:tracePt t="21184" x="2214563" y="2481263"/>
          <p14:tracePt t="21200" x="2224088" y="2481263"/>
          <p14:tracePt t="21209" x="2233613" y="2481263"/>
          <p14:tracePt t="21217" x="2260600" y="2481263"/>
          <p14:tracePt t="21234" x="2270125" y="2481263"/>
          <p14:tracePt t="21246" x="2287588" y="2481263"/>
          <p14:tracePt t="21249" x="2297113" y="2481263"/>
          <p14:tracePt t="21260" x="2316163" y="2481263"/>
          <p14:tracePt t="21264" x="2324100" y="2471738"/>
          <p14:tracePt t="21280" x="2333625" y="2471738"/>
          <p14:tracePt t="21288" x="2343150" y="2471738"/>
          <p14:tracePt t="21296" x="2352675" y="2471738"/>
          <p14:tracePt t="21320" x="2379663" y="2471738"/>
          <p14:tracePt t="21328" x="2389188" y="2462213"/>
          <p14:tracePt t="21336" x="2397125" y="2462213"/>
          <p14:tracePt t="21344" x="2425700" y="2452688"/>
          <p14:tracePt t="21369" x="2433638" y="2452688"/>
          <p14:tracePt t="21377" x="2443163" y="2452688"/>
          <p14:tracePt t="21385" x="2452688" y="2452688"/>
          <p14:tracePt t="21395" x="2470150" y="2444750"/>
          <p14:tracePt t="21400" x="2479675" y="2435225"/>
          <p14:tracePt t="21416" x="2498725" y="2435225"/>
          <p14:tracePt t="21432" x="2506663" y="2435225"/>
          <p14:tracePt t="21442" x="2516188" y="2425700"/>
          <p14:tracePt t="21448" x="2533650" y="2425700"/>
          <p14:tracePt t="21464" x="2543175" y="2425700"/>
          <p14:tracePt t="21472" x="2562225" y="2416175"/>
          <p14:tracePt t="21497" x="2579688" y="2416175"/>
          <p14:tracePt t="21513" x="2589213" y="2416175"/>
          <p14:tracePt t="21522" x="2598738" y="2408238"/>
          <p14:tracePt t="21528" x="2625725" y="2408238"/>
          <p14:tracePt t="21537" x="2635250" y="2408238"/>
          <p14:tracePt t="21546" x="2662238" y="2389188"/>
          <p14:tracePt t="21553" x="2679700" y="2379663"/>
          <p14:tracePt t="21569" x="2708275" y="2379663"/>
          <p14:tracePt t="21579" x="2725738" y="2362200"/>
          <p14:tracePt t="21585" x="2735263" y="2362200"/>
          <p14:tracePt t="21594" x="2762250" y="2352675"/>
          <p14:tracePt t="21601" x="2771775" y="2343150"/>
          <p14:tracePt t="21614" x="2781300" y="2335213"/>
          <p14:tracePt t="21672" x="2798763" y="2335213"/>
          <p14:tracePt t="21777" x="2798763" y="2343150"/>
          <p14:tracePt t="21784" x="2798763" y="2352675"/>
          <p14:tracePt t="21793" x="2798763" y="2379663"/>
          <p14:tracePt t="21800" x="2798763" y="2389188"/>
          <p14:tracePt t="21826" x="2789238" y="2398713"/>
          <p14:tracePt t="21832" x="2781300" y="2398713"/>
          <p14:tracePt t="21842" x="2771775" y="2408238"/>
          <p14:tracePt t="21938" x="2762250" y="2408238"/>
          <p14:tracePt t="22290" x="2752725" y="2408238"/>
          <p14:tracePt t="22296" x="2735263" y="2408238"/>
          <p14:tracePt t="22313" x="2716213" y="2416175"/>
          <p14:tracePt t="22337" x="2708275" y="2435225"/>
          <p14:tracePt t="22345" x="2698750" y="2444750"/>
          <p14:tracePt t="22360" x="2698750" y="2452688"/>
          <p14:tracePt t="22497" x="2708275" y="2452688"/>
          <p14:tracePt t="22505" x="2716213" y="2452688"/>
          <p14:tracePt t="22513" x="2725738" y="2452688"/>
          <p14:tracePt t="22529" x="2735263" y="2452688"/>
          <p14:tracePt t="22537" x="2752725" y="2452688"/>
          <p14:tracePt t="22553" x="2762250" y="2452688"/>
          <p14:tracePt t="22560" x="2781300" y="2462213"/>
          <p14:tracePt t="22570" x="2789238" y="2462213"/>
          <p14:tracePt t="22576" x="2798763" y="2471738"/>
          <p14:tracePt t="22593" x="2808288" y="2481263"/>
          <p14:tracePt t="22600" x="2817813" y="2481263"/>
          <p14:tracePt t="22608" x="2825750" y="2481263"/>
          <p14:tracePt t="22616" x="2835275" y="2481263"/>
          <p14:tracePt t="22625" x="2852738" y="2481263"/>
          <p14:tracePt t="22632" x="2881313" y="2481263"/>
          <p14:tracePt t="22642" x="2898775" y="2481263"/>
          <p14:tracePt t="22648" x="2917825" y="2481263"/>
          <p14:tracePt t="22659" x="2925763" y="2481263"/>
          <p14:tracePt t="22664" x="2935288" y="2481263"/>
          <p14:tracePt t="22681" x="2944813" y="2489200"/>
          <p14:tracePt t="22713" x="2935288" y="2498725"/>
          <p14:tracePt t="22722" x="2917825" y="2508250"/>
          <p14:tracePt t="22731" x="2871788" y="2508250"/>
          <p14:tracePt t="22737" x="2844800" y="2508250"/>
          <p14:tracePt t="22746" x="2835275" y="2517775"/>
          <p14:tracePt t="22754" x="2817813" y="2517775"/>
          <p14:tracePt t="22765" x="2808288" y="2517775"/>
          <p14:tracePt t="22780" x="2798763" y="2517775"/>
          <p14:tracePt t="22786" x="2781300" y="2517775"/>
          <p14:tracePt t="22812" x="2762250" y="2517775"/>
          <p14:tracePt t="22857" x="2752725" y="2517775"/>
          <p14:tracePt t="23074" x="2735263" y="2517775"/>
          <p14:tracePt t="23082" x="2708275" y="2517775"/>
          <p14:tracePt t="23089" x="2671763" y="2517775"/>
          <p14:tracePt t="23096" x="2643188" y="2525713"/>
          <p14:tracePt t="23104" x="2606675" y="2535238"/>
          <p14:tracePt t="23112" x="2562225" y="2562225"/>
          <p14:tracePt t="23120" x="2533650" y="2571750"/>
          <p14:tracePt t="23128" x="2516188" y="2571750"/>
          <p14:tracePt t="23136" x="2479675" y="2581275"/>
          <p14:tracePt t="23144" x="2452688" y="2581275"/>
          <p14:tracePt t="23152" x="2433638" y="2581275"/>
          <p14:tracePt t="23160" x="2416175" y="2581275"/>
          <p14:tracePt t="23178" x="2397125" y="2589213"/>
          <p14:tracePt t="23201" x="2379663" y="2589213"/>
          <p14:tracePt t="23290" x="2370138" y="2589213"/>
          <p14:tracePt t="23298" x="2352675" y="2589213"/>
          <p14:tracePt t="23305" x="2324100" y="2589213"/>
          <p14:tracePt t="23313" x="2306638" y="2589213"/>
          <p14:tracePt t="23321" x="2279650" y="2589213"/>
          <p14:tracePt t="23329" x="2260600" y="2589213"/>
          <p14:tracePt t="23338" x="2233613" y="2589213"/>
          <p14:tracePt t="23346" x="2214563" y="2589213"/>
          <p14:tracePt t="23354" x="2170113" y="2562225"/>
          <p14:tracePt t="23363" x="2160588" y="2562225"/>
          <p14:tracePt t="23369" x="2143125" y="2562225"/>
          <p14:tracePt t="23560" x="2133600" y="2562225"/>
          <p14:tracePt t="23568" x="2124075" y="2562225"/>
          <p14:tracePt t="23962" x="2124075" y="2571750"/>
          <p14:tracePt t="23993" x="2114550" y="2581275"/>
          <p14:tracePt t="24001" x="2106613" y="2581275"/>
          <p14:tracePt t="24009" x="2097088" y="2581275"/>
          <p14:tracePt t="24017" x="2087563" y="2589213"/>
          <p14:tracePt t="24519" x="2078038" y="2589213"/>
          <p14:tracePt t="24524" x="2041525" y="2589213"/>
          <p14:tracePt t="24529" x="2014538" y="2589213"/>
          <p14:tracePt t="24536" x="1997075" y="2589213"/>
          <p14:tracePt t="24544" x="1960563" y="2589213"/>
          <p14:tracePt t="24552" x="1941513" y="2589213"/>
          <p14:tracePt t="24560" x="1914525" y="2589213"/>
          <p14:tracePt t="24568" x="1905000" y="2589213"/>
          <p14:tracePt t="24584" x="1895475" y="2589213"/>
          <p14:tracePt t="24593" x="1878013" y="2589213"/>
          <p14:tracePt t="24657" x="1868488" y="2589213"/>
          <p14:tracePt t="24672" x="1860550" y="2562225"/>
          <p14:tracePt t="24680" x="1814513" y="2544763"/>
          <p14:tracePt t="24688" x="1804988" y="2544763"/>
          <p14:tracePt t="24696" x="1751013" y="2544763"/>
          <p14:tracePt t="24704" x="1722438" y="2535238"/>
          <p14:tracePt t="24715" x="1704975" y="2517775"/>
          <p14:tracePt t="24777" x="1704975" y="2498725"/>
          <p14:tracePt t="24785" x="1704975" y="2481263"/>
          <p14:tracePt t="24818" x="1704975" y="2462213"/>
          <p14:tracePt t="24825" x="1704975" y="2452688"/>
          <p14:tracePt t="24849" x="1714500" y="2444750"/>
          <p14:tracePt t="26442" x="1714500" y="2452688"/>
          <p14:tracePt t="26450" x="1714500" y="2462213"/>
          <p14:tracePt t="26458" x="1714500" y="2471738"/>
          <p14:tracePt t="26522" x="1714500" y="2489200"/>
          <p14:tracePt t="27186" x="1714500" y="2498725"/>
          <p14:tracePt t="27208" x="1714500" y="2517775"/>
          <p14:tracePt t="27216" x="1714500" y="2535238"/>
          <p14:tracePt t="27224" x="1714500" y="2544763"/>
          <p14:tracePt t="27232" x="1714500" y="2554288"/>
          <p14:tracePt t="27264" x="1714500" y="2571750"/>
          <p14:tracePt t="27361" x="1704975" y="2581275"/>
          <p14:tracePt t="27508" x="1704975" y="2571750"/>
          <p14:tracePt t="27514" x="1704975" y="2554288"/>
          <p14:tracePt t="27520" x="1704975" y="2535238"/>
          <p14:tracePt t="27528" x="1704975" y="2525713"/>
          <p14:tracePt t="27536" x="1714500" y="2517775"/>
          <p14:tracePt t="27544" x="1714500" y="2508250"/>
          <p14:tracePt t="27552" x="1714500" y="2498725"/>
          <p14:tracePt t="27568" x="1714500" y="2471738"/>
          <p14:tracePt t="27633" x="1722438" y="2462213"/>
          <p14:tracePt t="27667" x="1722438" y="2452688"/>
          <p14:tracePt t="28660" x="1722438" y="2444750"/>
          <p14:tracePt t="28674" x="1731963" y="2444750"/>
          <p14:tracePt t="28680" x="1731963" y="2435225"/>
          <p14:tracePt t="28752" x="1741488" y="2425700"/>
          <p14:tracePt t="28760" x="1768475" y="2416175"/>
          <p14:tracePt t="28768" x="1787525" y="2416175"/>
          <p14:tracePt t="28776" x="1814513" y="2416175"/>
          <p14:tracePt t="28784" x="1831975" y="2408238"/>
          <p14:tracePt t="28792" x="1841500" y="2408238"/>
          <p14:tracePt t="28800" x="1851025" y="2408238"/>
          <p14:tracePt t="29032" x="1860550" y="2408238"/>
          <p14:tracePt t="29048" x="1868488" y="2408238"/>
          <p14:tracePt t="29056" x="1878013" y="2408238"/>
          <p14:tracePt t="29064" x="1887538" y="2408238"/>
          <p14:tracePt t="29072" x="1895475" y="2408238"/>
          <p14:tracePt t="29080" x="1914525" y="2408238"/>
          <p14:tracePt t="29097" x="1931988" y="2408238"/>
          <p14:tracePt t="29176" x="1951038" y="2408238"/>
          <p14:tracePt t="29248" x="2005013" y="2408238"/>
          <p14:tracePt t="29256" x="2060575" y="2408238"/>
          <p14:tracePt t="29264" x="2097088" y="2408238"/>
          <p14:tracePt t="29272" x="2124075" y="2408238"/>
          <p14:tracePt t="29280" x="2133600" y="2408238"/>
          <p14:tracePt t="29297" x="2151063" y="2408238"/>
          <p14:tracePt t="29304" x="2160588" y="2408238"/>
          <p14:tracePt t="29392" x="2170113" y="2408238"/>
          <p14:tracePt t="29400" x="2179638" y="2408238"/>
          <p14:tracePt t="29408" x="2197100" y="2416175"/>
          <p14:tracePt t="29433" x="2206625" y="2416175"/>
          <p14:tracePt t="29560" x="2243138" y="2416175"/>
          <p14:tracePt t="29568" x="2297113" y="2416175"/>
          <p14:tracePt t="29576" x="2343150" y="2416175"/>
          <p14:tracePt t="29584" x="2370138" y="2416175"/>
          <p14:tracePt t="29592" x="2397125" y="2416175"/>
          <p14:tracePt t="29600" x="2416175" y="2416175"/>
          <p14:tracePt t="29608" x="2433638" y="2416175"/>
          <p14:tracePt t="29616" x="2452688" y="2416175"/>
          <p14:tracePt t="29625" x="2462213" y="2416175"/>
          <p14:tracePt t="29632" x="2479675" y="2416175"/>
          <p14:tracePt t="29826" x="2498725" y="2425700"/>
          <p14:tracePt t="29848" x="2506663" y="2435225"/>
          <p14:tracePt t="29856" x="2516188" y="2444750"/>
          <p14:tracePt t="30009" x="2516188" y="2452688"/>
          <p14:tracePt t="30018" x="2533650" y="2452688"/>
          <p14:tracePt t="30025" x="2579688" y="2452688"/>
          <p14:tracePt t="30034" x="2606675" y="2452688"/>
          <p14:tracePt t="30043" x="2625725" y="2452688"/>
          <p14:tracePt t="30047" x="2635250" y="2452688"/>
          <p14:tracePt t="30066" x="2652713" y="2452688"/>
          <p14:tracePt t="30078" x="2662238" y="2452688"/>
          <p14:tracePt t="30088" x="2671763" y="2452688"/>
          <p14:tracePt t="30104" x="2679700" y="2452688"/>
          <p14:tracePt t="30153" x="2698750" y="2452688"/>
          <p14:tracePt t="30184" x="2708275" y="2452688"/>
          <p14:tracePt t="30217" x="2716213" y="2452688"/>
          <p14:tracePt t="30224" x="2725738" y="2462213"/>
          <p14:tracePt t="30240" x="2735263" y="2471738"/>
          <p14:tracePt t="30281" x="2744788" y="2489200"/>
          <p14:tracePt t="30352" x="2752725" y="2498725"/>
          <p14:tracePt t="30360" x="2762250" y="2498725"/>
          <p14:tracePt t="30368" x="2781300" y="2498725"/>
          <p14:tracePt t="30376" x="2798763" y="2498725"/>
          <p14:tracePt t="30384" x="2817813" y="2498725"/>
          <p14:tracePt t="30392" x="2835275" y="2498725"/>
          <p14:tracePt t="30400" x="2871788" y="2481263"/>
          <p14:tracePt t="30416" x="2889250" y="2471738"/>
          <p14:tracePt t="30425" x="2925763" y="2444750"/>
          <p14:tracePt t="30432" x="2935288" y="2435225"/>
          <p14:tracePt t="30448" x="2944813" y="2416175"/>
          <p14:tracePt t="30458" x="2954338" y="2416175"/>
          <p14:tracePt t="30506" x="2962275" y="2416175"/>
          <p14:tracePt t="30532" x="2971800" y="2416175"/>
          <p14:tracePt t="30553" x="2971800" y="2435225"/>
          <p14:tracePt t="30561" x="2971800" y="2444750"/>
          <p14:tracePt t="30568" x="2962275" y="2452688"/>
          <p14:tracePt t="30576" x="2954338" y="2462213"/>
          <p14:tracePt t="30584" x="2954338" y="2471738"/>
          <p14:tracePt t="30600" x="2944813" y="2471738"/>
          <p14:tracePt t="30714" x="2935288" y="2471738"/>
          <p14:tracePt t="30776" x="2935288" y="2481263"/>
          <p14:tracePt t="30833" x="2935288" y="2489200"/>
          <p14:tracePt t="31082" x="2935288" y="2508250"/>
          <p14:tracePt t="31090" x="2944813" y="2525713"/>
          <p14:tracePt t="31099" x="2954338" y="2535238"/>
          <p14:tracePt t="31106" x="2971800" y="2554288"/>
          <p14:tracePt t="31121" x="2990850" y="2562225"/>
          <p14:tracePt t="31184" x="2990850" y="2581275"/>
          <p14:tracePt t="31192" x="2990850" y="2598738"/>
          <p14:tracePt t="31200" x="2990850" y="2617788"/>
          <p14:tracePt t="31209" x="2971800" y="2625725"/>
          <p14:tracePt t="31216" x="2944813" y="2635250"/>
          <p14:tracePt t="31225" x="2917825" y="2644775"/>
          <p14:tracePt t="31232" x="2871788" y="2681288"/>
          <p14:tracePt t="31241" x="2852738" y="2690813"/>
          <p14:tracePt t="31247" x="2817813" y="2698750"/>
          <p14:tracePt t="31257" x="2781300" y="2698750"/>
          <p14:tracePt t="31264" x="2762250" y="2717800"/>
          <p14:tracePt t="31274" x="2735263" y="2717800"/>
          <p14:tracePt t="31280" x="2716213" y="2727325"/>
          <p14:tracePt t="31304" x="2708275" y="2727325"/>
          <p14:tracePt t="31433" x="2662238" y="2727325"/>
          <p14:tracePt t="31441" x="2616200" y="2727325"/>
          <p14:tracePt t="31452" x="2579688" y="2727325"/>
          <p14:tracePt t="31457" x="2533650" y="2735263"/>
          <p14:tracePt t="31464" x="2479675" y="2735263"/>
          <p14:tracePt t="31475" x="2452688" y="2744788"/>
          <p14:tracePt t="31481" x="2406650" y="2744788"/>
          <p14:tracePt t="31489" x="2352675" y="2744788"/>
          <p14:tracePt t="31496" x="2297113" y="2744788"/>
          <p14:tracePt t="31505" x="2260600" y="2744788"/>
          <p14:tracePt t="31512" x="2243138" y="2744788"/>
          <p14:tracePt t="31520" x="2197100" y="2744788"/>
          <p14:tracePt t="31528" x="2187575" y="2744788"/>
          <p14:tracePt t="31537" x="2170113" y="2744788"/>
          <p14:tracePt t="31544" x="2151063" y="2744788"/>
          <p14:tracePt t="31552" x="2114550" y="2717800"/>
          <p14:tracePt t="31561" x="2087563" y="2681288"/>
          <p14:tracePt t="31572" x="2051050" y="2662238"/>
          <p14:tracePt t="31576" x="2033588" y="2644775"/>
          <p14:tracePt t="31584" x="2014538" y="2617788"/>
          <p14:tracePt t="31592" x="1997075" y="2581275"/>
          <p14:tracePt t="31600" x="1997075" y="2562225"/>
          <p14:tracePt t="31608" x="1997075" y="2535238"/>
          <p14:tracePt t="31616" x="1997075" y="2517775"/>
          <p14:tracePt t="31624" x="1987550" y="2489200"/>
          <p14:tracePt t="31632" x="1987550" y="2481263"/>
          <p14:tracePt t="31640" x="1987550" y="2462213"/>
          <p14:tracePt t="31648" x="1960563" y="2435225"/>
          <p14:tracePt t="31660" x="1960563" y="2416175"/>
          <p14:tracePt t="31665" x="1951038" y="2389188"/>
          <p14:tracePt t="31676" x="1951038" y="2371725"/>
          <p14:tracePt t="31681" x="1951038" y="2335213"/>
          <p14:tracePt t="31693" x="1951038" y="2325688"/>
          <p14:tracePt t="31697" x="1951038" y="2289175"/>
          <p14:tracePt t="31705" x="1951038" y="2270125"/>
          <p14:tracePt t="31713" x="1968500" y="2233613"/>
          <p14:tracePt t="31721" x="2033588" y="2189163"/>
          <p14:tracePt t="31729" x="2060575" y="2143125"/>
          <p14:tracePt t="31737" x="2160588" y="2089150"/>
          <p14:tracePt t="31748" x="2243138" y="2052638"/>
          <p14:tracePt t="31752" x="2360613" y="2016125"/>
          <p14:tracePt t="31760" x="2506663" y="1979613"/>
          <p14:tracePt t="31769" x="2671763" y="1960563"/>
          <p14:tracePt t="31776" x="2835275" y="1943100"/>
          <p14:tracePt t="31784" x="2981325" y="1943100"/>
          <p14:tracePt t="31792" x="3144838" y="1943100"/>
          <p14:tracePt t="31800" x="3273425" y="1943100"/>
          <p14:tracePt t="31808" x="3382963" y="1943100"/>
          <p14:tracePt t="31816" x="3473450" y="1951038"/>
          <p14:tracePt t="31824" x="3527425" y="1987550"/>
          <p14:tracePt t="31832" x="3573463" y="2033588"/>
          <p14:tracePt t="31842" x="3592513" y="2052638"/>
          <p14:tracePt t="31849" x="3600450" y="2079625"/>
          <p14:tracePt t="31860" x="3600450" y="2116138"/>
          <p14:tracePt t="31865" x="3600450" y="2170113"/>
          <p14:tracePt t="31874" x="3600450" y="2197100"/>
          <p14:tracePt t="31880" x="3600450" y="2225675"/>
          <p14:tracePt t="31893" x="3592513" y="2252663"/>
          <p14:tracePt t="31896" x="3556000" y="2289175"/>
          <p14:tracePt t="31904" x="3527425" y="2298700"/>
          <p14:tracePt t="31912" x="3519488" y="2306638"/>
          <p14:tracePt t="31936" x="3509963" y="2316163"/>
          <p14:tracePt t="31944" x="3500438" y="2335213"/>
          <p14:tracePt t="31952" x="3455988" y="2352675"/>
          <p14:tracePt t="31960" x="3419475" y="2371725"/>
          <p14:tracePt t="31968" x="3363913" y="2379663"/>
          <p14:tracePt t="31976" x="3327400" y="2398713"/>
          <p14:tracePt t="31984" x="3244850" y="2408238"/>
          <p14:tracePt t="31992" x="3181350" y="2435225"/>
          <p14:tracePt t="32001" x="3071813" y="2444750"/>
          <p14:tracePt t="32010" x="2962275" y="2444750"/>
          <p14:tracePt t="32016" x="2817813" y="2444750"/>
          <p14:tracePt t="32025" x="2652713" y="2444750"/>
          <p14:tracePt t="32032" x="2506663" y="2444750"/>
          <p14:tracePt t="32041" x="2379663" y="2444750"/>
          <p14:tracePt t="32048" x="2270125" y="2444750"/>
          <p14:tracePt t="32057" x="2143125" y="2444750"/>
          <p14:tracePt t="32064" x="2051050" y="2444750"/>
          <p14:tracePt t="32073" x="1941513" y="2425700"/>
          <p14:tracePt t="32080" x="1860550" y="2416175"/>
          <p14:tracePt t="32088" x="1841500" y="2389188"/>
          <p14:tracePt t="32096" x="1814513" y="2362200"/>
          <p14:tracePt t="32105" x="1768475" y="2352675"/>
          <p14:tracePt t="32114" x="1741488" y="2335213"/>
          <p14:tracePt t="32121" x="1704975" y="2316163"/>
          <p14:tracePt t="32130" x="1685925" y="2306638"/>
          <p14:tracePt t="32137" x="1668463" y="2279650"/>
          <p14:tracePt t="32145" x="1649413" y="2270125"/>
          <p14:tracePt t="32151" x="1641475" y="2270125"/>
          <p14:tracePt t="32160" x="1641475" y="2262188"/>
          <p14:tracePt t="32168" x="1622425" y="2243138"/>
          <p14:tracePt t="32184" x="1622425" y="2225675"/>
          <p14:tracePt t="32192" x="1622425" y="2197100"/>
          <p14:tracePt t="32201" x="1622425" y="2189163"/>
          <p14:tracePt t="32208" x="1622425" y="2179638"/>
          <p14:tracePt t="32216" x="1622425" y="2160588"/>
          <p14:tracePt t="32227" x="1622425" y="2133600"/>
          <p14:tracePt t="32233" x="1622425" y="2106613"/>
          <p14:tracePt t="32244" x="1658938" y="2070100"/>
          <p14:tracePt t="32251" x="1685925" y="2043113"/>
          <p14:tracePt t="32262" x="1731963" y="1987550"/>
          <p14:tracePt t="32265" x="1768475" y="1970088"/>
          <p14:tracePt t="32276" x="1814513" y="1933575"/>
          <p14:tracePt t="32281" x="1860550" y="1914525"/>
          <p14:tracePt t="32289" x="1887538" y="1914525"/>
          <p14:tracePt t="32297" x="1924050" y="1906588"/>
          <p14:tracePt t="32305" x="1987550" y="1906588"/>
          <p14:tracePt t="32313" x="2041525" y="1906588"/>
          <p14:tracePt t="32320" x="2114550" y="1906588"/>
          <p14:tracePt t="32329" x="2187575" y="1906588"/>
          <p14:tracePt t="32337" x="2297113" y="1906588"/>
          <p14:tracePt t="32345" x="2406650" y="1906588"/>
          <p14:tracePt t="32353" x="2543175" y="1951038"/>
          <p14:tracePt t="32361" x="2698750" y="2024063"/>
          <p14:tracePt t="32369" x="2825750" y="2089150"/>
          <p14:tracePt t="32376" x="2944813" y="2143125"/>
          <p14:tracePt t="32385" x="3063875" y="2206625"/>
          <p14:tracePt t="32394" x="3181350" y="2279650"/>
          <p14:tracePt t="32402" x="3263900" y="2335213"/>
          <p14:tracePt t="32408" x="3346450" y="2389188"/>
          <p14:tracePt t="32416" x="3382963" y="2398713"/>
          <p14:tracePt t="32424" x="3427413" y="2435225"/>
          <p14:tracePt t="32433" x="3436938" y="2444750"/>
          <p14:tracePt t="32481" x="3446463" y="2444750"/>
          <p14:tracePt t="32489" x="3446463" y="2452688"/>
          <p14:tracePt t="32497" x="3400425" y="2489200"/>
          <p14:tracePt t="32505" x="3336925" y="2508250"/>
          <p14:tracePt t="32512" x="3254375" y="2535238"/>
          <p14:tracePt t="32520" x="3181350" y="2562225"/>
          <p14:tracePt t="32528" x="3117850" y="2571750"/>
          <p14:tracePt t="32536" x="3044825" y="2571750"/>
          <p14:tracePt t="32544" x="2981325" y="2598738"/>
          <p14:tracePt t="32552" x="2944813" y="2598738"/>
          <p14:tracePt t="32560" x="2908300" y="2598738"/>
          <p14:tracePt t="32568" x="2898775" y="2598738"/>
          <p14:tracePt t="32584" x="2881313" y="2598738"/>
          <p14:tracePt t="32664" x="2871788" y="2589213"/>
          <p14:tracePt t="32672" x="2871788" y="2562225"/>
          <p14:tracePt t="32704" x="2871788" y="2554288"/>
          <p14:tracePt t="32713" x="2871788" y="2544763"/>
          <p14:tracePt t="32785" x="2771775" y="2517775"/>
          <p14:tracePt t="32794" x="2652713" y="2489200"/>
          <p14:tracePt t="32804" x="2525713" y="2481263"/>
          <p14:tracePt t="32810" x="2452688" y="2481263"/>
          <p14:tracePt t="32816" x="2379663" y="2481263"/>
          <p14:tracePt t="32824" x="2333625" y="2481263"/>
          <p14:tracePt t="32832" x="2279650" y="2481263"/>
          <p14:tracePt t="32840" x="2243138" y="2481263"/>
          <p14:tracePt t="32848" x="2197100" y="2481263"/>
          <p14:tracePt t="32857" x="2187575" y="2481263"/>
          <p14:tracePt t="32992" x="2170113" y="2481263"/>
          <p14:tracePt t="33001" x="2151063" y="2462213"/>
          <p14:tracePt t="33017" x="2114550" y="2462213"/>
          <p14:tracePt t="33033" x="2097088" y="2462213"/>
          <p14:tracePt t="33040" x="2051050" y="2444750"/>
          <p14:tracePt t="33049" x="2024063" y="2444750"/>
          <p14:tracePt t="33060" x="2005013" y="2444750"/>
          <p14:tracePt t="33065" x="1978025" y="2444750"/>
          <p14:tracePt t="33077" x="1960563" y="2444750"/>
          <p14:tracePt t="33081" x="1951038" y="2444750"/>
          <p14:tracePt t="33093" x="1931988" y="2444750"/>
          <p14:tracePt t="33192" x="1931988" y="2425700"/>
          <p14:tracePt t="33201" x="1960563" y="2398713"/>
          <p14:tracePt t="33209" x="1978025" y="2371725"/>
          <p14:tracePt t="33217" x="2005013" y="2335213"/>
          <p14:tracePt t="33225" x="2041525" y="2325688"/>
          <p14:tracePt t="33233" x="2097088" y="2289175"/>
          <p14:tracePt t="33242" x="2160588" y="2279650"/>
          <p14:tracePt t="33249" x="2214563" y="2270125"/>
          <p14:tracePt t="33257" x="2260600" y="2243138"/>
          <p14:tracePt t="33264" x="2324100" y="2233613"/>
          <p14:tracePt t="33275" x="2379663" y="2233613"/>
          <p14:tracePt t="33280" x="2452688" y="2233613"/>
          <p14:tracePt t="33288" x="2506663" y="2233613"/>
          <p14:tracePt t="33296" x="2562225" y="2233613"/>
          <p14:tracePt t="33304" x="2635250" y="2233613"/>
          <p14:tracePt t="33312" x="2708275" y="2233613"/>
          <p14:tracePt t="33320" x="2789238" y="2233613"/>
          <p14:tracePt t="33328" x="2862263" y="2233613"/>
          <p14:tracePt t="33337" x="2917825" y="2233613"/>
          <p14:tracePt t="33345" x="2990850" y="2233613"/>
          <p14:tracePt t="33352" x="3035300" y="2233613"/>
          <p14:tracePt t="33360" x="3071813" y="2233613"/>
          <p14:tracePt t="33368" x="3117850" y="2233613"/>
          <p14:tracePt t="33376" x="3127375" y="2233613"/>
          <p14:tracePt t="33673" x="3136900" y="2233613"/>
          <p14:tracePt t="33681" x="3144838" y="2233613"/>
          <p14:tracePt t="33688" x="3154363" y="2233613"/>
          <p14:tracePt t="33696" x="3171825" y="2243138"/>
          <p14:tracePt t="33712" x="3217863" y="2298700"/>
          <p14:tracePt t="33720" x="3281363" y="2325688"/>
          <p14:tracePt t="33728" x="3363913" y="2362200"/>
          <p14:tracePt t="33736" x="3436938" y="2379663"/>
          <p14:tracePt t="33744" x="3556000" y="2416175"/>
          <p14:tracePt t="33752" x="3646488" y="2435225"/>
          <p14:tracePt t="33763" x="3775075" y="2452688"/>
          <p14:tracePt t="33768" x="3865563" y="2452688"/>
          <p14:tracePt t="33776" x="3984625" y="2481263"/>
          <p14:tracePt t="33784" x="4029075" y="2498725"/>
          <p14:tracePt t="33792" x="4084638" y="2498725"/>
          <p14:tracePt t="33800" x="4102100" y="2498725"/>
          <p14:tracePt t="33808" x="4121150" y="2508250"/>
          <p14:tracePt t="33816" x="4129088" y="2508250"/>
          <p14:tracePt t="33832" x="4148138" y="2517775"/>
          <p14:tracePt t="33840" x="4165600" y="2517775"/>
          <p14:tracePt t="33848" x="4184650" y="2535238"/>
          <p14:tracePt t="33862" x="4221163" y="2535238"/>
          <p14:tracePt t="33865" x="4267200" y="2535238"/>
          <p14:tracePt t="33877" x="4330700" y="2544763"/>
          <p14:tracePt t="33892" x="4503738" y="2571750"/>
          <p14:tracePt t="33896" x="4640263" y="2608263"/>
          <p14:tracePt t="33904" x="4786313" y="2617788"/>
          <p14:tracePt t="33912" x="4949825" y="2635250"/>
          <p14:tracePt t="33920" x="5132388" y="2644775"/>
          <p14:tracePt t="33928" x="5297488" y="2690813"/>
          <p14:tracePt t="33936" x="5424488" y="2708275"/>
          <p14:tracePt t="33944" x="5597525" y="2771775"/>
          <p14:tracePt t="33952" x="5761038" y="2800350"/>
          <p14:tracePt t="33960" x="5907088" y="2844800"/>
          <p14:tracePt t="33968" x="6126163" y="2909888"/>
          <p14:tracePt t="33976" x="6291263" y="2946400"/>
          <p14:tracePt t="33984" x="6454775" y="3000375"/>
          <p14:tracePt t="33992" x="6618288" y="3017838"/>
          <p14:tracePt t="34000" x="6837363" y="3082925"/>
          <p14:tracePt t="34008" x="6983413" y="3109913"/>
          <p14:tracePt t="34016" x="7175500" y="3173413"/>
          <p14:tracePt t="34025" x="7339013" y="3219450"/>
          <p14:tracePt t="34032" x="7439025" y="3246438"/>
          <p14:tracePt t="34041" x="7558088" y="3292475"/>
          <p14:tracePt t="34048" x="7631113" y="3302000"/>
          <p14:tracePt t="34058" x="7721600" y="3328988"/>
          <p14:tracePt t="34064" x="7767638" y="3355975"/>
          <p14:tracePt t="34075" x="7831138" y="3365500"/>
          <p14:tracePt t="34080" x="7904163" y="3382963"/>
          <p14:tracePt t="34091" x="7967663" y="3392488"/>
          <p14:tracePt t="34096" x="8040688" y="3392488"/>
          <p14:tracePt t="34106" x="8140700" y="3419475"/>
          <p14:tracePt t="34112" x="8232775" y="3429000"/>
          <p14:tracePt t="34120" x="8359775" y="3446463"/>
          <p14:tracePt t="34128" x="8505825" y="3465513"/>
          <p14:tracePt t="34136" x="8651875" y="3492500"/>
          <p14:tracePt t="34144" x="8797925" y="3502025"/>
          <p14:tracePt t="34152" x="8970963" y="3538538"/>
          <p14:tracePt t="37192" x="8788400" y="3821113"/>
          <p14:tracePt t="37200" x="8559800" y="3821113"/>
          <p14:tracePt t="37210" x="8369300" y="3821113"/>
          <p14:tracePt t="37216" x="8169275" y="3821113"/>
          <p14:tracePt t="37227" x="8004175" y="3821113"/>
          <p14:tracePt t="37231" x="7821613" y="3794125"/>
          <p14:tracePt t="37241" x="7704138" y="3767138"/>
          <p14:tracePt t="37248" x="7575550" y="3694113"/>
          <p14:tracePt t="37257" x="7531100" y="3684588"/>
          <p14:tracePt t="37264" x="7448550" y="3629025"/>
          <p14:tracePt t="37274" x="7366000" y="3592513"/>
          <p14:tracePt t="37280" x="7275513" y="3556000"/>
          <p14:tracePt t="37290" x="7156450" y="3502025"/>
          <p14:tracePt t="37296" x="7037388" y="3475038"/>
          <p14:tracePt t="37304" x="6892925" y="3429000"/>
          <p14:tracePt t="37312" x="6819900" y="3419475"/>
          <p14:tracePt t="37320" x="6700838" y="3355975"/>
          <p14:tracePt t="37328" x="6618288" y="3328988"/>
          <p14:tracePt t="37336" x="6545263" y="3309938"/>
          <p14:tracePt t="37344" x="6464300" y="3282950"/>
          <p14:tracePt t="37352" x="6399213" y="3236913"/>
          <p14:tracePt t="37360" x="6354763" y="3219450"/>
          <p14:tracePt t="37368" x="6308725" y="3200400"/>
          <p14:tracePt t="37376" x="6262688" y="3173413"/>
          <p14:tracePt t="37385" x="6245225" y="3155950"/>
          <p14:tracePt t="37396" x="6218238" y="3136900"/>
          <p14:tracePt t="37401" x="6199188" y="3127375"/>
          <p14:tracePt t="37411" x="6162675" y="3119438"/>
          <p14:tracePt t="37417" x="6108700" y="3082925"/>
          <p14:tracePt t="37428" x="6026150" y="3063875"/>
          <p14:tracePt t="37433" x="5953125" y="3054350"/>
          <p14:tracePt t="37445" x="5797550" y="2990850"/>
          <p14:tracePt t="37449" x="5724525" y="2982913"/>
          <p14:tracePt t="37459" x="5607050" y="2917825"/>
          <p14:tracePt t="37465" x="5534025" y="2900363"/>
          <p14:tracePt t="37473" x="5414963" y="2836863"/>
          <p14:tracePt t="37480" x="5278438" y="2781300"/>
          <p14:tracePt t="37490" x="5059363" y="2690813"/>
          <p14:tracePt t="37496" x="4713288" y="2544763"/>
          <p14:tracePt t="37504" x="4340225" y="2435225"/>
          <p14:tracePt t="37512" x="3984625" y="2252663"/>
          <p14:tracePt t="37520" x="3673475" y="2125663"/>
          <p14:tracePt t="37528" x="3463925" y="2024063"/>
          <p14:tracePt t="37536" x="3309938" y="1960563"/>
          <p14:tracePt t="37544" x="3108325" y="1860550"/>
          <p14:tracePt t="37552" x="2990850" y="1804988"/>
          <p14:tracePt t="37560" x="2881313" y="1760538"/>
          <p14:tracePt t="37568" x="2798763" y="1724025"/>
          <p14:tracePt t="37576" x="2735263" y="1697038"/>
          <p14:tracePt t="37584" x="2689225" y="1677988"/>
          <p14:tracePt t="37592" x="2671763" y="1677988"/>
          <p14:tracePt t="37840" x="2662238" y="1704975"/>
          <p14:tracePt t="37848" x="2662238" y="1760538"/>
          <p14:tracePt t="37857" x="2662238" y="1797050"/>
          <p14:tracePt t="37864" x="2689225" y="1841500"/>
          <p14:tracePt t="37874" x="2716213" y="1870075"/>
          <p14:tracePt t="37892" x="2798763" y="1924050"/>
          <p14:tracePt t="37896" x="2825750" y="1933575"/>
          <p14:tracePt t="37904" x="2871788" y="1951038"/>
          <p14:tracePt t="37912" x="2889250" y="1960563"/>
          <p14:tracePt t="37920" x="2908300" y="1979613"/>
          <p14:tracePt t="37928" x="2917825" y="1979613"/>
          <p14:tracePt t="37936" x="2935288" y="1979613"/>
          <p14:tracePt t="37945" x="2954338" y="1987550"/>
          <p14:tracePt t="38296" x="2944813" y="2006600"/>
          <p14:tracePt t="38312" x="2935288" y="2016125"/>
          <p14:tracePt t="38320" x="2925763" y="2024063"/>
          <p14:tracePt t="38483" x="2925763" y="2016125"/>
          <p14:tracePt t="38528" x="2925763" y="2006600"/>
          <p14:tracePt t="38562" x="2925763" y="1997075"/>
          <p14:tracePt t="38569" x="2925763" y="1979613"/>
          <p14:tracePt t="38577" x="2925763" y="1970088"/>
          <p14:tracePt t="38585" x="2944813" y="1951038"/>
          <p14:tracePt t="38833" x="2944813" y="1943100"/>
          <p14:tracePt t="39177" x="2935288" y="1943100"/>
          <p14:tracePt t="39184" x="2935288" y="1970088"/>
          <p14:tracePt t="39192" x="2925763" y="2006600"/>
          <p14:tracePt t="39200" x="2925763" y="2016125"/>
          <p14:tracePt t="39208" x="2925763" y="2024063"/>
          <p14:tracePt t="39216" x="2925763" y="2043113"/>
          <p14:tracePt t="39224" x="2925763" y="2052638"/>
          <p14:tracePt t="39241" x="2925763" y="2070100"/>
          <p14:tracePt t="39248" x="2925763" y="2089150"/>
          <p14:tracePt t="39272" x="2925763" y="2097088"/>
          <p14:tracePt t="39683" x="2917825" y="2106613"/>
          <p14:tracePt t="39690" x="2908300" y="2106613"/>
          <p14:tracePt t="40066" x="2898775" y="2125663"/>
          <p14:tracePt t="40088" x="2898775" y="2133600"/>
          <p14:tracePt t="40096" x="2898775" y="2143125"/>
          <p14:tracePt t="40120" x="2898775" y="2152650"/>
          <p14:tracePt t="40380" x="2917825" y="2152650"/>
          <p14:tracePt t="40387" x="2990850" y="2133600"/>
          <p14:tracePt t="40392" x="3008313" y="2125663"/>
          <p14:tracePt t="40400" x="3027363" y="2106613"/>
          <p14:tracePt t="40408" x="3044825" y="2106613"/>
          <p14:tracePt t="40416" x="3063875" y="2089150"/>
          <p14:tracePt t="40424" x="3071813" y="2079625"/>
          <p14:tracePt t="40537" x="3071813" y="2089150"/>
          <p14:tracePt t="40569" x="3063875" y="2106613"/>
          <p14:tracePt t="40584" x="3044825" y="2125663"/>
          <p14:tracePt t="40592" x="3035300" y="2133600"/>
          <p14:tracePt t="40600" x="3008313" y="2152650"/>
          <p14:tracePt t="40610" x="2998788" y="2170113"/>
          <p14:tracePt t="40619" x="2981325" y="2179638"/>
          <p14:tracePt t="40626" x="2954338" y="2216150"/>
          <p14:tracePt t="40633" x="2908300" y="2233613"/>
          <p14:tracePt t="40643" x="2898775" y="2243138"/>
          <p14:tracePt t="40649" x="2871788" y="2262188"/>
          <p14:tracePt t="40659" x="2862263" y="2270125"/>
          <p14:tracePt t="40674" x="2852738" y="2270125"/>
          <p14:tracePt t="40776" x="2844800" y="2270125"/>
          <p14:tracePt t="40784" x="2852738" y="2252663"/>
          <p14:tracePt t="40808" x="2862263" y="2243138"/>
          <p14:tracePt t="40890" x="2862263" y="2233613"/>
          <p14:tracePt t="40921" x="2862263" y="2225675"/>
          <p14:tracePt t="40929" x="2862263" y="2216150"/>
          <p14:tracePt t="40937" x="2852738" y="2206625"/>
          <p14:tracePt t="40948" x="2852738" y="2189163"/>
          <p14:tracePt t="40953" x="2835275" y="2189163"/>
          <p14:tracePt t="40962" x="2798763" y="2189163"/>
          <p14:tracePt t="40968" x="2762250" y="2189163"/>
          <p14:tracePt t="40976" x="2716213" y="2179638"/>
          <p14:tracePt t="40984" x="2679700" y="2179638"/>
          <p14:tracePt t="40992" x="2635250" y="2179638"/>
          <p14:tracePt t="41000" x="2616200" y="2179638"/>
          <p14:tracePt t="41008" x="2589213" y="2179638"/>
          <p14:tracePt t="41016" x="2570163" y="2179638"/>
          <p14:tracePt t="41137" x="2562225" y="2179638"/>
          <p14:tracePt t="41146" x="2516188" y="2179638"/>
          <p14:tracePt t="41153" x="2462213" y="2179638"/>
          <p14:tracePt t="41161" x="2406650" y="2179638"/>
          <p14:tracePt t="41169" x="2379663" y="2179638"/>
          <p14:tracePt t="41177" x="2333625" y="2179638"/>
          <p14:tracePt t="41187" x="2324100" y="2179638"/>
          <p14:tracePt t="41193" x="2306638" y="2179638"/>
          <p14:tracePt t="41203" x="2297113" y="2179638"/>
          <p14:tracePt t="41210" x="2287588" y="2179638"/>
          <p14:tracePt t="41336" x="2279650" y="2179638"/>
          <p14:tracePt t="41344" x="2251075" y="2179638"/>
          <p14:tracePt t="41352" x="2233613" y="2179638"/>
          <p14:tracePt t="41360" x="2214563" y="2189163"/>
          <p14:tracePt t="41368" x="2187575" y="2197100"/>
          <p14:tracePt t="41376" x="2179638" y="2206625"/>
          <p14:tracePt t="41387" x="2151063" y="2225675"/>
          <p14:tracePt t="41391" x="2133600" y="2233613"/>
          <p14:tracePt t="41400" x="2114550" y="2243138"/>
          <p14:tracePt t="41408" x="2106613" y="2252663"/>
          <p14:tracePt t="41528" x="2133600" y="2252663"/>
          <p14:tracePt t="41536" x="2187575" y="2252663"/>
          <p14:tracePt t="41544" x="2260600" y="2252663"/>
          <p14:tracePt t="41554" x="2360613" y="2225675"/>
          <p14:tracePt t="41560" x="2416175" y="2225675"/>
          <p14:tracePt t="41568" x="2525713" y="2225675"/>
          <p14:tracePt t="41576" x="2616200" y="2225675"/>
          <p14:tracePt t="41586" x="2725738" y="2225675"/>
          <p14:tracePt t="41592" x="2798763" y="2225675"/>
          <p14:tracePt t="41601" x="2852738" y="2225675"/>
          <p14:tracePt t="41608" x="2935288" y="2206625"/>
          <p14:tracePt t="41616" x="2962275" y="2206625"/>
          <p14:tracePt t="41624" x="2981325" y="2206625"/>
          <p14:tracePt t="41632" x="2998788" y="2206625"/>
          <p14:tracePt t="41736" x="3008313" y="2206625"/>
          <p14:tracePt t="41848" x="3017838" y="2206625"/>
          <p14:tracePt t="41873" x="3017838" y="2216150"/>
          <p14:tracePt t="41897" x="3017838" y="2225675"/>
          <p14:tracePt t="41905" x="3017838" y="2243138"/>
          <p14:tracePt t="41921" x="3017838" y="2262188"/>
          <p14:tracePt t="41928" x="3017838" y="2279650"/>
          <p14:tracePt t="41936" x="3017838" y="2298700"/>
          <p14:tracePt t="41944" x="3017838" y="2306638"/>
          <p14:tracePt t="41952" x="3017838" y="2325688"/>
          <p14:tracePt t="41968" x="3017838" y="2335213"/>
          <p14:tracePt t="41976" x="3017838" y="2343150"/>
          <p14:tracePt t="42152" x="3017838" y="2371725"/>
          <p14:tracePt t="42160" x="3027363" y="2389188"/>
          <p14:tracePt t="42168" x="3071813" y="2425700"/>
          <p14:tracePt t="42176" x="3090863" y="2444750"/>
          <p14:tracePt t="42184" x="3136900" y="2481263"/>
          <p14:tracePt t="42192" x="3181350" y="2498725"/>
          <p14:tracePt t="42200" x="3281363" y="2562225"/>
          <p14:tracePt t="42208" x="3390900" y="2589213"/>
          <p14:tracePt t="42216" x="3556000" y="2644775"/>
          <p14:tracePt t="42225" x="3829050" y="2735263"/>
          <p14:tracePt t="42232" x="4194175" y="2827338"/>
          <p14:tracePt t="42240" x="4567238" y="2936875"/>
          <p14:tracePt t="42248" x="5068888" y="2982913"/>
          <p14:tracePt t="42256" x="5397500" y="3063875"/>
          <p14:tracePt t="42264" x="5597525" y="3082925"/>
          <p14:tracePt t="42273" x="5807075" y="3127375"/>
          <p14:tracePt t="42280" x="5972175" y="3127375"/>
          <p14:tracePt t="42290" x="6062663" y="3127375"/>
          <p14:tracePt t="42296" x="6116638" y="3127375"/>
          <p14:tracePt t="42304" x="6145213" y="3127375"/>
          <p14:tracePt t="42352" x="6135688" y="3109913"/>
          <p14:tracePt t="42360" x="6099175" y="3100388"/>
          <p14:tracePt t="42368" x="6053138" y="3082925"/>
          <p14:tracePt t="42375" x="6035675" y="3063875"/>
          <p14:tracePt t="42384" x="5999163" y="3036888"/>
          <p14:tracePt t="42392" x="5962650" y="3017838"/>
          <p14:tracePt t="42401" x="5943600" y="3000375"/>
          <p14:tracePt t="42410" x="5926138" y="2982913"/>
          <p14:tracePt t="42417" x="5899150" y="2963863"/>
          <p14:tracePt t="42426" x="5889625" y="2946400"/>
          <p14:tracePt t="42433" x="5880100" y="2936875"/>
          <p14:tracePt t="42443" x="5862638" y="2917825"/>
          <p14:tracePt t="42460" x="5862638" y="2890838"/>
          <p14:tracePt t="42468" x="5853113" y="2881313"/>
          <p14:tracePt t="42476" x="5843588" y="2863850"/>
          <p14:tracePt t="42481" x="5843588" y="2854325"/>
          <p14:tracePt t="42493" x="5834063" y="2844800"/>
          <p14:tracePt t="42497" x="5816600" y="2827338"/>
          <p14:tracePt t="42510" x="5797550" y="2827338"/>
          <p14:tracePt t="42513" x="5770563" y="2827338"/>
          <p14:tracePt t="42521" x="5724525" y="2790825"/>
          <p14:tracePt t="42529" x="5707063" y="2790825"/>
          <p14:tracePt t="42536" x="5653088" y="2781300"/>
          <p14:tracePt t="42545" x="5607050" y="2771775"/>
          <p14:tracePt t="42553" x="5551488" y="2763838"/>
          <p14:tracePt t="42560" x="5487988" y="2735263"/>
          <p14:tracePt t="42569" x="5414963" y="2727325"/>
          <p14:tracePt t="42578" x="5351463" y="2708275"/>
          <p14:tracePt t="42586" x="5297488" y="2698750"/>
          <p14:tracePt t="42595" x="5251450" y="2681288"/>
          <p14:tracePt t="42601" x="5187950" y="2662238"/>
          <p14:tracePt t="42610" x="5151438" y="2654300"/>
          <p14:tracePt t="42616" x="5114925" y="2644775"/>
          <p14:tracePt t="42625" x="5095875" y="2644775"/>
          <p14:tracePt t="42634" x="5086350" y="2644775"/>
          <p14:tracePt t="42857" x="5086350" y="2654300"/>
          <p14:tracePt t="42866" x="5086350" y="2662238"/>
          <p14:tracePt t="42897" x="5086350" y="2671763"/>
          <p14:tracePt t="42908" x="5086350" y="2681288"/>
          <p14:tracePt t="42929" x="5086350" y="2690813"/>
          <p14:tracePt t="42970" x="5086350" y="2698750"/>
          <p14:tracePt t="42986" x="5086350" y="2708275"/>
          <p14:tracePt t="43002" x="5086350" y="2717800"/>
          <p14:tracePt t="43041" x="5086350" y="2727325"/>
          <p14:tracePt t="43049" x="5095875" y="2735263"/>
          <p14:tracePt t="43169" x="5114925" y="2735263"/>
          <p14:tracePt t="43178" x="5141913" y="2735263"/>
          <p14:tracePt t="43185" x="5195888" y="2735263"/>
          <p14:tracePt t="43194" x="5241925" y="2735263"/>
          <p14:tracePt t="43200" x="5268913" y="2735263"/>
          <p14:tracePt t="43208" x="5278438" y="2735263"/>
          <p14:tracePt t="43216" x="5297488" y="2735263"/>
          <p14:tracePt t="43224" x="5314950" y="2735263"/>
          <p14:tracePt t="43232" x="5334000" y="2735263"/>
          <p14:tracePt t="43241" x="5334000" y="2727325"/>
          <p14:tracePt t="43433" x="5314950" y="2727325"/>
          <p14:tracePt t="43440" x="5305425" y="2727325"/>
          <p14:tracePt t="43930" x="5278438" y="2735263"/>
          <p14:tracePt t="43938" x="5205413" y="2735263"/>
          <p14:tracePt t="43946" x="5114925" y="2735263"/>
          <p14:tracePt t="43953" x="5041900" y="2735263"/>
          <p14:tracePt t="43960" x="4968875" y="2735263"/>
          <p14:tracePt t="43969" x="4895850" y="2735263"/>
          <p14:tracePt t="43976" x="4840288" y="2735263"/>
          <p14:tracePt t="43985" x="4786313" y="2735263"/>
          <p14:tracePt t="43993" x="4740275" y="2735263"/>
          <p14:tracePt t="44000" x="4713288" y="2735263"/>
          <p14:tracePt t="44008" x="4686300" y="2735263"/>
          <p14:tracePt t="44016" x="4640263" y="2735263"/>
          <p14:tracePt t="44024" x="4630738" y="2735263"/>
          <p14:tracePt t="44032" x="4603750" y="2735263"/>
          <p14:tracePt t="44577" x="4613275" y="2708275"/>
          <p14:tracePt t="44592" x="4622800" y="2698750"/>
          <p14:tracePt t="44600" x="4640263" y="2681288"/>
          <p14:tracePt t="44616" x="4649788" y="2671763"/>
          <p14:tracePt t="44632" x="4659313" y="2662238"/>
          <p14:tracePt t="45889" x="4659313" y="2654300"/>
          <p14:tracePt t="45906" x="4667250" y="2644775"/>
          <p14:tracePt t="46288" x="4676775" y="2617788"/>
          <p14:tracePt t="46450" x="4667250" y="2617788"/>
          <p14:tracePt t="46461" x="4659313" y="2617788"/>
          <p14:tracePt t="46472" x="4649788" y="2625725"/>
          <p14:tracePt t="46586" x="4649788" y="2617788"/>
          <p14:tracePt t="46690" x="4622800" y="2617788"/>
          <p14:tracePt t="46701" x="4603750" y="2635250"/>
          <p14:tracePt t="46704" x="4586288" y="2644775"/>
          <p14:tracePt t="46713" x="4549775" y="2671763"/>
          <p14:tracePt t="46725" x="4503738" y="2698750"/>
          <p14:tracePt t="46729" x="4476750" y="2727325"/>
          <p14:tracePt t="46737" x="4394200" y="2754313"/>
          <p14:tracePt t="46746" x="4311650" y="2808288"/>
          <p14:tracePt t="46753" x="4230688" y="2863850"/>
          <p14:tracePt t="46763" x="4138613" y="2909888"/>
          <p14:tracePt t="46769" x="4075113" y="2946400"/>
          <p14:tracePt t="46777" x="3992563" y="3000375"/>
          <p14:tracePt t="46785" x="3911600" y="3054350"/>
          <p14:tracePt t="46792" x="3846513" y="3082925"/>
          <p14:tracePt t="46801" x="3783013" y="3127375"/>
          <p14:tracePt t="46808" x="3746500" y="3155950"/>
          <p14:tracePt t="46816" x="3692525" y="3200400"/>
          <p14:tracePt t="46824" x="3619500" y="3255963"/>
          <p14:tracePt t="46832" x="3536950" y="3309938"/>
          <p14:tracePt t="46841" x="3473450" y="3375025"/>
          <p14:tracePt t="46848" x="3446463" y="3411538"/>
          <p14:tracePt t="46856" x="3354388" y="3475038"/>
          <p14:tracePt t="46864" x="3290888" y="3529013"/>
          <p14:tracePt t="46872" x="3244850" y="3565525"/>
          <p14:tracePt t="46880" x="3200400" y="3602038"/>
          <p14:tracePt t="46889" x="3163888" y="3648075"/>
          <p14:tracePt t="46896" x="3127375" y="3694113"/>
          <p14:tracePt t="46908" x="3090863" y="3757613"/>
          <p14:tracePt t="46912" x="3035300" y="3821113"/>
          <p14:tracePt t="46920" x="2998788" y="3875088"/>
          <p14:tracePt t="46928" x="2962275" y="3957638"/>
          <p14:tracePt t="46936" x="2935288" y="4013200"/>
          <p14:tracePt t="46945" x="2898775" y="4067175"/>
          <p14:tracePt t="46952" x="2881313" y="4086225"/>
          <p14:tracePt t="46960" x="2871788" y="4113213"/>
          <p14:tracePt t="46968" x="2862263" y="4130675"/>
          <p14:tracePt t="46976" x="2835275" y="4176713"/>
          <p14:tracePt t="46984" x="2817813" y="4203700"/>
          <p14:tracePt t="46992" x="2789238" y="4240213"/>
          <p14:tracePt t="47000" x="2781300" y="4268788"/>
          <p14:tracePt t="47008" x="2771775" y="4276725"/>
          <p14:tracePt t="47016" x="2771775" y="4286250"/>
          <p14:tracePt t="47024" x="2771775" y="4313238"/>
          <p14:tracePt t="47041" x="2771775" y="4322763"/>
          <p14:tracePt t="47048" x="2771775" y="4340225"/>
          <p14:tracePt t="47057" x="2771775" y="4349750"/>
          <p14:tracePt t="47064" x="2771775" y="4368800"/>
          <p14:tracePt t="47077" x="2771775" y="4395788"/>
          <p14:tracePt t="47081" x="2771775" y="4405313"/>
          <p14:tracePt t="47093" x="2771775" y="4432300"/>
          <p14:tracePt t="47097" x="2762250" y="4459288"/>
          <p14:tracePt t="47109" x="2735263" y="4505325"/>
          <p14:tracePt t="47115" x="2725738" y="4541838"/>
          <p14:tracePt t="47120" x="2716213" y="4587875"/>
          <p14:tracePt t="47128" x="2679700" y="4632325"/>
          <p14:tracePt t="47136" x="2662238" y="4668838"/>
          <p14:tracePt t="47145" x="2652713" y="4687888"/>
          <p14:tracePt t="47152" x="2643188" y="4705350"/>
          <p14:tracePt t="47160" x="2625725" y="4724400"/>
          <p14:tracePt t="47192" x="2598738" y="4768850"/>
          <p14:tracePt t="47200" x="2579688" y="4797425"/>
          <p14:tracePt t="47208" x="2570163" y="4824413"/>
          <p14:tracePt t="47216" x="2562225" y="4860925"/>
          <p14:tracePt t="47224" x="2552700" y="4878388"/>
          <p14:tracePt t="47232" x="2525713" y="4943475"/>
          <p14:tracePt t="47241" x="2489200" y="4997450"/>
          <p14:tracePt t="47248" x="2452688" y="5043488"/>
          <p14:tracePt t="47259" x="2397125" y="5126038"/>
          <p14:tracePt t="47264" x="2360613" y="5170488"/>
          <p14:tracePt t="47275" x="2297113" y="5253038"/>
          <p14:tracePt t="47281" x="2243138" y="5307013"/>
          <p14:tracePt t="47292" x="2214563" y="5335588"/>
          <p14:tracePt t="47297" x="2197100" y="5353050"/>
          <p14:tracePt t="47308" x="2187575" y="5362575"/>
          <p14:tracePt t="47396" x="2187575" y="5380038"/>
          <p14:tracePt t="47404" x="2187575" y="5389563"/>
          <p14:tracePt t="47410" x="2187575" y="5399088"/>
          <p14:tracePt t="47577" x="2187575" y="5408613"/>
          <p14:tracePt t="47587" x="2187575" y="5416550"/>
          <p14:tracePt t="47593" x="2187575" y="5453063"/>
          <p14:tracePt t="47600" x="2187575" y="5489575"/>
          <p14:tracePt t="47608" x="2187575" y="5545138"/>
          <p14:tracePt t="47616" x="2187575" y="5589588"/>
          <p14:tracePt t="47624" x="2206625" y="5608638"/>
          <p14:tracePt t="47632" x="2214563" y="5635625"/>
          <p14:tracePt t="47672" x="2224088" y="5645150"/>
          <p14:tracePt t="47688" x="2224088" y="5672138"/>
          <p14:tracePt t="47769" x="2233613" y="5681663"/>
          <p14:tracePt t="47778" x="2260600" y="5681663"/>
          <p14:tracePt t="47785" x="2279650" y="5635625"/>
          <p14:tracePt t="47792" x="2324100" y="5554663"/>
          <p14:tracePt t="47801" x="2343150" y="5489575"/>
          <p14:tracePt t="47808" x="2343150" y="5462588"/>
          <p14:tracePt t="47816" x="2379663" y="5408613"/>
          <p14:tracePt t="47824" x="2406650" y="5362575"/>
          <p14:tracePt t="47832" x="2406650" y="5270500"/>
          <p14:tracePt t="47840" x="2425700" y="5207000"/>
          <p14:tracePt t="47848" x="2443163" y="5116513"/>
          <p14:tracePt t="47856" x="2452688" y="4997450"/>
          <p14:tracePt t="47864" x="2470150" y="4887913"/>
          <p14:tracePt t="47872" x="2516188" y="4760913"/>
          <p14:tracePt t="47892" x="2589213" y="4532313"/>
          <p14:tracePt t="47896" x="2598738" y="4413250"/>
          <p14:tracePt t="47905" x="2643188" y="4249738"/>
          <p14:tracePt t="47912" x="2662238" y="4176713"/>
          <p14:tracePt t="47920" x="2689225" y="4040188"/>
          <p14:tracePt t="47928" x="2744788" y="3894138"/>
          <p14:tracePt t="47936" x="2762250" y="3775075"/>
          <p14:tracePt t="47944" x="2798763" y="3684588"/>
          <p14:tracePt t="47952" x="2817813" y="3638550"/>
          <p14:tracePt t="47960" x="2817813" y="3602038"/>
          <p14:tracePt t="47993" x="2817813" y="3592513"/>
          <p14:tracePt t="48049" x="2817813" y="3584575"/>
          <p14:tracePt t="48121" x="2817813" y="3548063"/>
          <p14:tracePt t="48129" x="2817813" y="3519488"/>
          <p14:tracePt t="48137" x="2817813" y="3511550"/>
          <p14:tracePt t="48153" x="2817813" y="3502025"/>
          <p14:tracePt t="48161" x="2817813" y="3492500"/>
          <p14:tracePt t="48169" x="2817813" y="3475038"/>
          <p14:tracePt t="48177" x="2825750" y="3455988"/>
          <p14:tracePt t="48288" x="2844800" y="3455988"/>
          <p14:tracePt t="48296" x="3035300" y="3455988"/>
          <p14:tracePt t="48304" x="3327400" y="3455988"/>
          <p14:tracePt t="48312" x="3719513" y="3419475"/>
          <p14:tracePt t="48324" x="4111625" y="3346450"/>
          <p14:tracePt t="48329" x="4613275" y="3302000"/>
          <p14:tracePt t="48337" x="4895850" y="3246438"/>
          <p14:tracePt t="48345" x="5278438" y="3228975"/>
          <p14:tracePt t="48353" x="5514975" y="3209925"/>
          <p14:tracePt t="48362" x="5697538" y="3163888"/>
          <p14:tracePt t="48369" x="5826125" y="3146425"/>
          <p14:tracePt t="48377" x="5907088" y="3109913"/>
          <p14:tracePt t="48393" x="5916613" y="3100388"/>
          <p14:tracePt t="48586" x="5889625" y="3100388"/>
          <p14:tracePt t="48594" x="5780088" y="3082925"/>
          <p14:tracePt t="48607" x="5643563" y="3046413"/>
          <p14:tracePt t="48610" x="5497513" y="3027363"/>
          <p14:tracePt t="48617" x="5351463" y="3009900"/>
          <p14:tracePt t="48624" x="5205413" y="3000375"/>
          <p14:tracePt t="48632" x="5105400" y="2973388"/>
          <p14:tracePt t="48641" x="4995863" y="2954338"/>
          <p14:tracePt t="48650" x="4949825" y="2954338"/>
          <p14:tracePt t="48660" x="4932363" y="2946400"/>
          <p14:tracePt t="48729" x="4922838" y="2927350"/>
          <p14:tracePt t="48738" x="4941888" y="2909888"/>
          <p14:tracePt t="48753" x="4941888" y="2900363"/>
          <p14:tracePt t="48777" x="4968875" y="2900363"/>
          <p14:tracePt t="48785" x="4986338" y="2900363"/>
          <p14:tracePt t="48793" x="5014913" y="2900363"/>
          <p14:tracePt t="48801" x="5032375" y="2900363"/>
          <p14:tracePt t="48809" x="5041900" y="2900363"/>
          <p14:tracePt t="48819" x="5068888" y="2900363"/>
          <p14:tracePt t="48826" x="5086350" y="2900363"/>
          <p14:tracePt t="48836" x="5114925" y="2900363"/>
          <p14:tracePt t="48977" x="5122863" y="2900363"/>
          <p14:tracePt t="48986" x="5132388" y="2900363"/>
          <p14:tracePt t="49009" x="5151438" y="2900363"/>
          <p14:tracePt t="49218" x="5168900" y="2890838"/>
          <p14:tracePt t="49226" x="5214938" y="2854325"/>
          <p14:tracePt t="49235" x="5224463" y="2854325"/>
          <p14:tracePt t="49241" x="5241925" y="2854325"/>
          <p14:tracePt t="49249" x="5251450" y="2844800"/>
          <p14:tracePt t="49257" x="5278438" y="2827338"/>
          <p14:tracePt t="49265" x="5297488" y="2817813"/>
          <p14:tracePt t="49275" x="5314950" y="2817813"/>
          <p14:tracePt t="49280" x="5334000" y="2808288"/>
          <p14:tracePt t="49337" x="5341938" y="2800350"/>
          <p14:tracePt t="49538" x="5297488" y="2800350"/>
          <p14:tracePt t="49546" x="5224463" y="2800350"/>
          <p14:tracePt t="49553" x="5132388" y="2800350"/>
          <p14:tracePt t="49560" x="5059363" y="2800350"/>
          <p14:tracePt t="49568" x="4995863" y="2800350"/>
          <p14:tracePt t="49576" x="4922838" y="2800350"/>
          <p14:tracePt t="49584" x="4886325" y="2800350"/>
          <p14:tracePt t="49592" x="4832350" y="2800350"/>
          <p14:tracePt t="49600" x="4786313" y="2800350"/>
          <p14:tracePt t="49608" x="4759325" y="2800350"/>
          <p14:tracePt t="49616" x="4740275" y="2800350"/>
          <p14:tracePt t="49824" x="4730750" y="2800350"/>
          <p14:tracePt t="49912" x="4730750" y="2790825"/>
          <p14:tracePt t="49922" x="4730750" y="2781300"/>
          <p14:tracePt t="49929" x="4730750" y="2771775"/>
          <p14:tracePt t="49945" x="4730750" y="2763838"/>
          <p14:tracePt t="49961" x="4730750" y="2754313"/>
          <p14:tracePt t="49970" x="4730750" y="2744788"/>
          <p14:tracePt t="49992" x="4730750" y="2735263"/>
          <p14:tracePt t="50007" x="4730750" y="2708275"/>
          <p14:tracePt t="50016" x="4730750" y="2698750"/>
          <p14:tracePt t="50032" x="4730750" y="2690813"/>
          <p14:tracePt t="50040" x="4740275" y="2671763"/>
          <p14:tracePt t="50048" x="4740275" y="2662238"/>
          <p14:tracePt t="50072" x="4740275" y="2654300"/>
          <p14:tracePt t="50113" x="4740275" y="2644775"/>
          <p14:tracePt t="50138" x="4740275" y="2625725"/>
          <p14:tracePt t="50145" x="4740275" y="2617788"/>
          <p14:tracePt t="50413" x="4722813" y="2617788"/>
          <p14:tracePt t="50418" x="4703763" y="2635250"/>
          <p14:tracePt t="50424" x="4659313" y="2662238"/>
          <p14:tracePt t="50432" x="4640263" y="2671763"/>
          <p14:tracePt t="50440" x="4613275" y="2681288"/>
          <p14:tracePt t="50448" x="4557713" y="2717800"/>
          <p14:tracePt t="50457" x="4549775" y="2727325"/>
          <p14:tracePt t="50464" x="4540250" y="2727325"/>
          <p14:tracePt t="50472" x="4530725" y="2727325"/>
          <p14:tracePt t="50554" x="4557713" y="2727325"/>
          <p14:tracePt t="50560" x="4586288" y="2727325"/>
          <p14:tracePt t="50568" x="4630738" y="2708275"/>
          <p14:tracePt t="50576" x="4667250" y="2708275"/>
          <p14:tracePt t="50584" x="4713288" y="2698750"/>
          <p14:tracePt t="50592" x="4776788" y="2690813"/>
          <p14:tracePt t="50600" x="4813300" y="2681288"/>
          <p14:tracePt t="50608" x="4849813" y="2671763"/>
          <p14:tracePt t="50618" x="4886325" y="2671763"/>
          <p14:tracePt t="50627" x="4905375" y="2671763"/>
          <p14:tracePt t="50634" x="4941888" y="2671763"/>
          <p14:tracePt t="50643" x="4986338" y="2671763"/>
          <p14:tracePt t="50648" x="5005388" y="2671763"/>
          <p14:tracePt t="50656" x="5032375" y="2671763"/>
          <p14:tracePt t="50664" x="5041900" y="2671763"/>
          <p14:tracePt t="50704" x="5041900" y="2690813"/>
          <p14:tracePt t="50712" x="5041900" y="2698750"/>
          <p14:tracePt t="50723" x="5041900" y="2708275"/>
          <p14:tracePt t="50729" x="5041900" y="2735263"/>
          <p14:tracePt t="50738" x="5041900" y="2754313"/>
          <p14:tracePt t="50745" x="5022850" y="2781300"/>
          <p14:tracePt t="50758" x="5014913" y="2790825"/>
          <p14:tracePt t="50761" x="4995863" y="2808288"/>
          <p14:tracePt t="50769" x="4978400" y="2827338"/>
          <p14:tracePt t="50776" x="4978400" y="2836863"/>
          <p14:tracePt t="50785" x="4978400" y="2844800"/>
          <p14:tracePt t="50792" x="4978400" y="2854325"/>
          <p14:tracePt t="50832" x="4978400" y="2863850"/>
          <p14:tracePt t="50840" x="5022850" y="2863850"/>
          <p14:tracePt t="50848" x="5114925" y="2863850"/>
          <p14:tracePt t="50856" x="5241925" y="2863850"/>
          <p14:tracePt t="50864" x="5424488" y="2854325"/>
          <p14:tracePt t="50873" x="5643563" y="2854325"/>
          <p14:tracePt t="50880" x="5870575" y="2854325"/>
          <p14:tracePt t="50892" x="6072188" y="2854325"/>
          <p14:tracePt t="50896" x="6262688" y="2854325"/>
          <p14:tracePt t="50907" x="6427788" y="2854325"/>
          <p14:tracePt t="50912" x="6554788" y="2854325"/>
          <p14:tracePt t="50924" x="6618288" y="2827338"/>
          <p14:tracePt t="50928" x="6627813" y="2827338"/>
          <p14:tracePt t="50985" x="6645275" y="2827338"/>
          <p14:tracePt t="51032" x="6664325" y="2827338"/>
          <p14:tracePt t="51040" x="6691313" y="2827338"/>
          <p14:tracePt t="51048" x="6700838" y="2827338"/>
          <p14:tracePt t="51056" x="6710363" y="2827338"/>
          <p14:tracePt t="51064" x="6727825" y="2827338"/>
          <p14:tracePt t="51072" x="6746875" y="2827338"/>
          <p14:tracePt t="51080" x="6791325" y="2827338"/>
          <p14:tracePt t="51088" x="6810375" y="2827338"/>
          <p14:tracePt t="51097" x="6846888" y="2827338"/>
          <p14:tracePt t="51106" x="6892925" y="2817813"/>
          <p14:tracePt t="51112" x="6929438" y="2817813"/>
          <p14:tracePt t="51123" x="6964363" y="2808288"/>
          <p14:tracePt t="51129" x="7029450" y="2808288"/>
          <p14:tracePt t="51142" x="7129463" y="2790825"/>
          <p14:tracePt t="51144" x="7219950" y="2790825"/>
          <p14:tracePt t="51153" x="7348538" y="2790825"/>
          <p14:tracePt t="51160" x="7475538" y="2790825"/>
          <p14:tracePt t="51168" x="7602538" y="2790825"/>
          <p14:tracePt t="51176" x="7712075" y="2790825"/>
          <p14:tracePt t="51184" x="7840663" y="2790825"/>
          <p14:tracePt t="51192" x="7950200" y="2790825"/>
          <p14:tracePt t="51200" x="8040688" y="2800350"/>
          <p14:tracePt t="51208" x="8123238" y="2827338"/>
          <p14:tracePt t="51216" x="8177213" y="2854325"/>
          <p14:tracePt t="51224" x="8240713" y="2863850"/>
          <p14:tracePt t="51233" x="8286750" y="2881313"/>
          <p14:tracePt t="51242" x="8342313" y="2900363"/>
          <p14:tracePt t="51249" x="8386763" y="2917825"/>
          <p14:tracePt t="51258" x="8451850" y="2946400"/>
          <p14:tracePt t="51265" x="8496300" y="2954338"/>
          <p14:tracePt t="51275" x="8551863" y="2963863"/>
          <p14:tracePt t="51281" x="8596313" y="2973388"/>
          <p14:tracePt t="51292" x="8678863" y="3017838"/>
          <p14:tracePt t="51297" x="8734425" y="3017838"/>
          <p14:tracePt t="51309" x="8815388" y="3046413"/>
          <p14:tracePt t="51313" x="8924925" y="3073400"/>
          <p14:tracePt t="51326" x="9017000" y="3073400"/>
          <p14:tracePt t="51877" x="8459788" y="3209925"/>
          <p14:tracePt t="51886" x="8077200" y="3163888"/>
          <p14:tracePt t="51892" x="7602538" y="3073400"/>
          <p14:tracePt t="51896" x="7329488" y="3054350"/>
          <p14:tracePt t="51907" x="7037388" y="2990850"/>
          <p14:tracePt t="51912" x="6727825" y="2954338"/>
          <p14:tracePt t="51926" x="6508750" y="2900363"/>
          <p14:tracePt t="51928" x="6345238" y="2890838"/>
          <p14:tracePt t="51939" x="6172200" y="2827338"/>
          <p14:tracePt t="51943" x="6099175" y="2817813"/>
          <p14:tracePt t="51957" x="6016625" y="2800350"/>
          <p14:tracePt t="51961" x="5943600" y="2800350"/>
          <p14:tracePt t="51970" x="5889625" y="2800350"/>
          <p14:tracePt t="51976" x="5816600" y="2800350"/>
          <p14:tracePt t="51984" x="5743575" y="2800350"/>
          <p14:tracePt t="51992" x="5670550" y="2800350"/>
          <p14:tracePt t="52000" x="5580063" y="2800350"/>
          <p14:tracePt t="52008" x="5497513" y="2800350"/>
          <p14:tracePt t="52017" x="5424488" y="2800350"/>
          <p14:tracePt t="52026" x="5368925" y="2800350"/>
          <p14:tracePt t="52033" x="5314950" y="2800350"/>
          <p14:tracePt t="52042" x="5187950" y="2800350"/>
          <p14:tracePt t="52049" x="5041900" y="2790825"/>
          <p14:tracePt t="52059" x="4876800" y="2744788"/>
          <p14:tracePt t="52065" x="4613275" y="2690813"/>
          <p14:tracePt t="52075" x="4421188" y="2644775"/>
          <p14:tracePt t="52081" x="4257675" y="2598738"/>
          <p14:tracePt t="52092" x="4057650" y="2562225"/>
          <p14:tracePt t="52097" x="3875088" y="2554288"/>
          <p14:tracePt t="52109" x="3702050" y="2517775"/>
          <p14:tracePt t="52113" x="3556000" y="2489200"/>
          <p14:tracePt t="52125" x="3482975" y="2489200"/>
          <p14:tracePt t="52127" x="3427413" y="2481263"/>
          <p14:tracePt t="52136" x="3419475" y="2481263"/>
          <p14:tracePt t="52256" x="3390900" y="2481263"/>
          <p14:tracePt t="52264" x="3336925" y="2481263"/>
          <p14:tracePt t="52272" x="3290888" y="2481263"/>
          <p14:tracePt t="52280" x="3236913" y="2481263"/>
          <p14:tracePt t="52290" x="3217863" y="2481263"/>
          <p14:tracePt t="52296" x="3181350" y="2481263"/>
          <p14:tracePt t="52310" x="3171825" y="2481263"/>
          <p14:tracePt t="52441" x="3163888" y="2471738"/>
          <p14:tracePt t="52449" x="3163888" y="2452688"/>
          <p14:tracePt t="52456" x="3163888" y="2444750"/>
          <p14:tracePt t="52465" x="3163888" y="2425700"/>
          <p14:tracePt t="52475" x="3163888" y="2416175"/>
          <p14:tracePt t="52492" x="3163888" y="2408238"/>
          <p14:tracePt t="52513" x="3154363" y="2398713"/>
          <p14:tracePt t="52554" x="3144838" y="2398713"/>
          <p14:tracePt t="52562" x="3136900" y="2398713"/>
          <p14:tracePt t="52572" x="3127375" y="2398713"/>
          <p14:tracePt t="52578" x="3100388" y="2398713"/>
          <p14:tracePt t="52588" x="3081338" y="2398713"/>
          <p14:tracePt t="52593" x="3044825" y="2398713"/>
          <p14:tracePt t="52601" x="2990850" y="2398713"/>
          <p14:tracePt t="52608" x="2908300" y="2398713"/>
          <p14:tracePt t="52617" x="2852738" y="2398713"/>
          <p14:tracePt t="52626" x="2817813" y="2398713"/>
          <p14:tracePt t="52633" x="2789238" y="2398713"/>
          <p14:tracePt t="52713" x="2781300" y="2398713"/>
          <p14:tracePt t="52722" x="2762250" y="2398713"/>
          <p14:tracePt t="52730" x="2716213" y="2398713"/>
          <p14:tracePt t="52753" x="2698750" y="2398713"/>
          <p14:tracePt t="52762" x="2689225" y="2398713"/>
          <p14:tracePt t="53113" x="2689225" y="2389188"/>
          <p14:tracePt t="53122" x="2689225" y="2379663"/>
          <p14:tracePt t="53137" x="2698750" y="2371725"/>
          <p14:tracePt t="53145" x="2698750" y="2362200"/>
          <p14:tracePt t="53161" x="2708275" y="2362200"/>
          <p14:tracePt t="53169" x="2716213" y="2362200"/>
          <p14:tracePt t="53177" x="2725738" y="2362200"/>
          <p14:tracePt t="53185" x="2744788" y="2352675"/>
          <p14:tracePt t="53201" x="2752725" y="2343150"/>
          <p14:tracePt t="53393" x="2762250" y="2343150"/>
          <p14:tracePt t="53416" x="2752725" y="2371725"/>
          <p14:tracePt t="53432" x="2752725" y="2379663"/>
          <p14:tracePt t="53441" x="2752725" y="2389188"/>
          <p14:tracePt t="53449" x="2744788" y="2408238"/>
          <p14:tracePt t="53473" x="2744788" y="2416175"/>
          <p14:tracePt t="53490" x="2744788" y="2425700"/>
          <p14:tracePt t="53520" x="2744788" y="2444750"/>
          <p14:tracePt t="53611" x="2744788" y="2452688"/>
          <p14:tracePt t="53633" x="2744788" y="2462213"/>
          <p14:tracePt t="53657" x="2744788" y="2471738"/>
          <p14:tracePt t="53744" x="2752725" y="2481263"/>
          <p14:tracePt t="53752" x="2762250" y="2481263"/>
          <p14:tracePt t="53760" x="2762250" y="2462213"/>
          <p14:tracePt t="53776" x="2762250" y="2444750"/>
          <p14:tracePt t="53784" x="2762250" y="2425700"/>
          <p14:tracePt t="53792" x="2771775" y="2416175"/>
          <p14:tracePt t="53800" x="2781300" y="2416175"/>
          <p14:tracePt t="53808" x="2781300" y="2408238"/>
          <p14:tracePt t="53816" x="2781300" y="2389188"/>
          <p14:tracePt t="53824" x="2789238" y="2379663"/>
          <p14:tracePt t="54017" x="2781300" y="2389188"/>
          <p14:tracePt t="54040" x="2771775" y="2398713"/>
          <p14:tracePt t="54057" x="2762250" y="2416175"/>
          <p14:tracePt t="54138" x="2752725" y="2416175"/>
          <p14:tracePt t="54361" x="2752725" y="2425700"/>
          <p14:tracePt t="54368" x="2752725" y="2444750"/>
          <p14:tracePt t="54376" x="2725738" y="2471738"/>
          <p14:tracePt t="54384" x="2725738" y="2481263"/>
          <p14:tracePt t="54392" x="2716213" y="2498725"/>
          <p14:tracePt t="54400" x="2708275" y="2508250"/>
          <p14:tracePt t="54665" x="2708275" y="2498725"/>
          <p14:tracePt t="54681" x="2708275" y="2489200"/>
          <p14:tracePt t="54794" x="2698750" y="2489200"/>
          <p14:tracePt t="55088" x="2698750" y="2471738"/>
          <p14:tracePt t="55193" x="2698750" y="2462213"/>
          <p14:tracePt t="55296" x="2698750" y="2425700"/>
          <p14:tracePt t="55304" x="2698750" y="2416175"/>
          <p14:tracePt t="55312" x="2698750" y="2408238"/>
          <p14:tracePt t="55321" x="2698750" y="2389188"/>
          <p14:tracePt t="55338" x="2698750" y="2379663"/>
          <p14:tracePt t="55448" x="2689225" y="2371725"/>
          <p14:tracePt t="55456" x="2662238" y="2371725"/>
          <p14:tracePt t="55464" x="2625725" y="2371725"/>
          <p14:tracePt t="55472" x="2579688" y="2371725"/>
          <p14:tracePt t="55480" x="2533650" y="2379663"/>
          <p14:tracePt t="55488" x="2516188" y="2389188"/>
          <p14:tracePt t="55496" x="2479675" y="2398713"/>
          <p14:tracePt t="55506" x="2462213" y="2398713"/>
          <p14:tracePt t="55512" x="2433638" y="2398713"/>
          <p14:tracePt t="55523" x="2416175" y="2398713"/>
          <p14:tracePt t="55528" x="2389188" y="2398713"/>
          <p14:tracePt t="55536" x="2370138" y="2398713"/>
          <p14:tracePt t="55544" x="2333625" y="2398713"/>
          <p14:tracePt t="55560" x="2324100" y="2398713"/>
          <p14:tracePt t="55568" x="2306638" y="2398713"/>
          <p14:tracePt t="55584" x="2297113" y="2398713"/>
          <p14:tracePt t="55592" x="2279650" y="2398713"/>
          <p14:tracePt t="55600" x="2251075" y="2398713"/>
          <p14:tracePt t="55608" x="2243138" y="2398713"/>
          <p14:tracePt t="55616" x="2206625" y="2398713"/>
          <p14:tracePt t="55624" x="2197100" y="2398713"/>
          <p14:tracePt t="55681" x="2187575" y="2398713"/>
          <p14:tracePt t="55688" x="2170113" y="2398713"/>
          <p14:tracePt t="55696" x="2151063" y="2398713"/>
          <p14:tracePt t="55703" x="2114550" y="2398713"/>
          <p14:tracePt t="55712" x="2078038" y="2398713"/>
          <p14:tracePt t="55722" x="2051050" y="2379663"/>
          <p14:tracePt t="55728" x="2005013" y="2379663"/>
          <p14:tracePt t="55737" x="1968500" y="2371725"/>
          <p14:tracePt t="55744" x="1924050" y="2371725"/>
          <p14:tracePt t="55752" x="1895475" y="2362200"/>
          <p14:tracePt t="56025" x="1878013" y="2362200"/>
          <p14:tracePt t="56032" x="1860550" y="2362200"/>
          <p14:tracePt t="56040" x="1851025" y="2379663"/>
          <p14:tracePt t="56048" x="1841500" y="2389188"/>
          <p14:tracePt t="56058" x="1841500" y="2398713"/>
          <p14:tracePt t="56193" x="1841500" y="2389188"/>
          <p14:tracePt t="56200" x="1841500" y="2379663"/>
          <p14:tracePt t="56377" x="1841500" y="2362200"/>
          <p14:tracePt t="56621" x="1841500" y="2371725"/>
          <p14:tracePt t="56632" x="1841500" y="2379663"/>
          <p14:tracePt t="56664" x="1841500" y="2389188"/>
          <p14:tracePt t="56707" x="1841500" y="2398713"/>
          <p14:tracePt t="56729" x="1841500" y="2416175"/>
          <p14:tracePt t="56745" x="1851025" y="2435225"/>
          <p14:tracePt t="56753" x="1924050" y="2444750"/>
          <p14:tracePt t="56761" x="1997075" y="2462213"/>
          <p14:tracePt t="56768" x="2078038" y="2489200"/>
          <p14:tracePt t="56776" x="2187575" y="2489200"/>
          <p14:tracePt t="56784" x="2243138" y="2498725"/>
          <p14:tracePt t="56792" x="2324100" y="2498725"/>
          <p14:tracePt t="56800" x="2360613" y="2508250"/>
          <p14:tracePt t="56808" x="2406650" y="2508250"/>
          <p14:tracePt t="56817" x="2433638" y="2508250"/>
          <p14:tracePt t="56824" x="2470150" y="2508250"/>
          <p14:tracePt t="56832" x="2479675" y="2508250"/>
          <p14:tracePt t="56842" x="2498725" y="2508250"/>
          <p14:tracePt t="56850" x="2516188" y="2508250"/>
          <p14:tracePt t="56865" x="2525713" y="2508250"/>
          <p14:tracePt t="56874" x="2543175" y="2508250"/>
          <p14:tracePt t="56891" x="2579688" y="2489200"/>
          <p14:tracePt t="56896" x="2606675" y="2481263"/>
          <p14:tracePt t="56905" x="2616200" y="2481263"/>
          <p14:tracePt t="56921" x="2635250" y="2481263"/>
          <p14:tracePt t="56936" x="2643188" y="2481263"/>
          <p14:tracePt t="57264" x="2635250" y="2481263"/>
          <p14:tracePt t="57280" x="2616200" y="2481263"/>
          <p14:tracePt t="57288" x="2606675" y="2481263"/>
          <p14:tracePt t="57594" x="2598738" y="2481263"/>
          <p14:tracePt t="57600" x="2562225" y="2481263"/>
          <p14:tracePt t="57608" x="2543175" y="2489200"/>
          <p14:tracePt t="57617" x="2525713" y="2489200"/>
          <p14:tracePt t="58472" x="2516188" y="2498725"/>
          <p14:tracePt t="60050" x="2506663" y="2508250"/>
          <p14:tracePt t="63834" x="2525713" y="2508250"/>
          <p14:tracePt t="63842" x="2625725" y="2508250"/>
          <p14:tracePt t="63849" x="2716213" y="2508250"/>
          <p14:tracePt t="63861" x="2771775" y="2508250"/>
          <p14:tracePt t="63865" x="2825750" y="2508250"/>
          <p14:tracePt t="63876" x="2871788" y="2508250"/>
          <p14:tracePt t="63880" x="2925763" y="2508250"/>
          <p14:tracePt t="63889" x="2935288" y="2508250"/>
          <p14:tracePt t="63911" x="2954338" y="2508250"/>
          <p14:tracePt t="64081" x="2935288" y="2508250"/>
          <p14:tracePt t="64089" x="2917825" y="2517775"/>
          <p14:tracePt t="64098" x="2889250" y="2517775"/>
          <p14:tracePt t="64109" x="2881313" y="2517775"/>
          <p14:tracePt t="64113" x="2871788" y="2517775"/>
          <p14:tracePt t="64168" x="2862263" y="2517775"/>
          <p14:tracePt t="64176" x="2835275" y="2535238"/>
          <p14:tracePt t="64184" x="2817813" y="2535238"/>
          <p14:tracePt t="64192" x="2781300" y="2535238"/>
          <p14:tracePt t="64200" x="2771775" y="2535238"/>
          <p14:tracePt t="64208" x="2735263" y="2535238"/>
          <p14:tracePt t="64216" x="2725738" y="2535238"/>
          <p14:tracePt t="64224" x="2708275" y="2535238"/>
          <p14:tracePt t="64512" x="2652713" y="2535238"/>
          <p14:tracePt t="64521" x="2579688" y="2535238"/>
          <p14:tracePt t="64528" x="2525713" y="2535238"/>
          <p14:tracePt t="64537" x="2470150" y="2535238"/>
          <p14:tracePt t="64545" x="2443163" y="2535238"/>
          <p14:tracePt t="64556" x="2406650" y="2535238"/>
          <p14:tracePt t="64560" x="2379663" y="2535238"/>
          <p14:tracePt t="64569" x="2370138" y="2535238"/>
          <p14:tracePt t="64715" x="2360613" y="2525713"/>
          <p14:tracePt t="64720" x="2360613" y="2508250"/>
          <p14:tracePt t="64728" x="2360613" y="2498725"/>
          <p14:tracePt t="64752" x="2360613" y="2489200"/>
          <p14:tracePt t="64778" x="2360613" y="2471738"/>
          <p14:tracePt t="64849" x="2379663" y="2444750"/>
          <p14:tracePt t="64865" x="2389188" y="2444750"/>
          <p14:tracePt t="64873" x="2397125" y="2444750"/>
          <p14:tracePt t="64889" x="2433638" y="2416175"/>
          <p14:tracePt t="65250" x="2452688" y="2416175"/>
          <p14:tracePt t="65353" x="2462213" y="2416175"/>
          <p14:tracePt t="65401" x="2479675" y="2416175"/>
          <p14:tracePt t="65417" x="2489200" y="2444750"/>
          <p14:tracePt t="65425" x="2506663" y="2462213"/>
          <p14:tracePt t="65440" x="2516188" y="2471738"/>
          <p14:tracePt t="65456" x="2525713" y="2471738"/>
          <p14:tracePt t="65464" x="2525713" y="2481263"/>
          <p14:tracePt t="65472" x="2533650" y="2489200"/>
          <p14:tracePt t="66120" x="2533650" y="2498725"/>
          <p14:tracePt t="66128" x="2533650" y="2517775"/>
          <p14:tracePt t="66136" x="2498725" y="2544763"/>
          <p14:tracePt t="66144" x="2489200" y="2562225"/>
          <p14:tracePt t="66154" x="2479675" y="2581275"/>
          <p14:tracePt t="66160" x="2470150" y="2589213"/>
          <p14:tracePt t="66168" x="2462213" y="2598738"/>
          <p14:tracePt t="66249" x="2433638" y="2617788"/>
          <p14:tracePt t="66256" x="2389188" y="2662238"/>
          <p14:tracePt t="66264" x="2360613" y="2698750"/>
          <p14:tracePt t="66272" x="2343150" y="2717800"/>
          <p14:tracePt t="66281" x="2297113" y="2763838"/>
          <p14:tracePt t="66290" x="2270125" y="2790825"/>
          <p14:tracePt t="66297" x="2251075" y="2827338"/>
          <p14:tracePt t="66307" x="2233613" y="2844800"/>
          <p14:tracePt t="66313" x="2224088" y="2863850"/>
          <p14:tracePt t="66323" x="2206625" y="2890838"/>
          <p14:tracePt t="66329" x="2197100" y="2900363"/>
          <p14:tracePt t="66341" x="2187575" y="2927350"/>
          <p14:tracePt t="66345" x="2187575" y="2946400"/>
          <p14:tracePt t="66357" x="2187575" y="2973388"/>
          <p14:tracePt t="66361" x="2179638" y="3017838"/>
          <p14:tracePt t="66369" x="2151063" y="3082925"/>
          <p14:tracePt t="66376" x="2143125" y="3119438"/>
          <p14:tracePt t="66384" x="2133600" y="3182938"/>
          <p14:tracePt t="66392" x="2087563" y="3246438"/>
          <p14:tracePt t="66400" x="2070100" y="3309938"/>
          <p14:tracePt t="66408" x="2051050" y="3365500"/>
          <p14:tracePt t="66416" x="2033588" y="3429000"/>
          <p14:tracePt t="66424" x="2014538" y="3482975"/>
          <p14:tracePt t="66432" x="1997075" y="3548063"/>
          <p14:tracePt t="66440" x="1951038" y="3629025"/>
          <p14:tracePt t="66448" x="1924050" y="3711575"/>
          <p14:tracePt t="66456" x="1868488" y="3794125"/>
          <p14:tracePt t="66464" x="1814513" y="3875088"/>
          <p14:tracePt t="66473" x="1758950" y="3976688"/>
          <p14:tracePt t="66480" x="1722438" y="4049713"/>
          <p14:tracePt t="66489" x="1649413" y="4140200"/>
          <p14:tracePt t="66496" x="1595438" y="4222750"/>
          <p14:tracePt t="66504" x="1522413" y="4332288"/>
          <p14:tracePt t="66512" x="1431925" y="4441825"/>
          <p14:tracePt t="66520" x="1358900" y="4559300"/>
          <p14:tracePt t="66528" x="1303338" y="4651375"/>
          <p14:tracePt t="66538" x="1230313" y="4787900"/>
          <p14:tracePt t="66544" x="1185863" y="4870450"/>
          <p14:tracePt t="66556" x="1157288" y="4970463"/>
          <p14:tracePt t="66561" x="1149350" y="5060950"/>
          <p14:tracePt t="66569" x="1120775" y="5126038"/>
          <p14:tracePt t="66576" x="1112838" y="5180013"/>
          <p14:tracePt t="66584" x="1112838" y="5233988"/>
          <p14:tracePt t="66593" x="1084263" y="5299075"/>
          <p14:tracePt t="66601" x="1057275" y="5380038"/>
          <p14:tracePt t="66609" x="1020763" y="5462588"/>
          <p14:tracePt t="66619" x="984250" y="5526088"/>
          <p14:tracePt t="66625" x="930275" y="5608638"/>
          <p14:tracePt t="66635" x="903288" y="5635625"/>
          <p14:tracePt t="66640" x="857250" y="5699125"/>
          <p14:tracePt t="66648" x="830263" y="5718175"/>
          <p14:tracePt t="66656" x="793750" y="5745163"/>
          <p14:tracePt t="66665" x="765175" y="5781675"/>
          <p14:tracePt t="66672" x="757238" y="5808663"/>
          <p14:tracePt t="66713" x="757238" y="5827713"/>
          <p14:tracePt t="66817" x="757238" y="5808663"/>
          <p14:tracePt t="66835" x="747713" y="5800725"/>
          <p14:tracePt t="66866" x="747713" y="5791200"/>
          <p14:tracePt t="66873" x="747713" y="5772150"/>
          <p14:tracePt t="66889" x="747713" y="5727700"/>
          <p14:tracePt t="66896" x="747713" y="5708650"/>
          <p14:tracePt t="66904" x="784225" y="5662613"/>
          <p14:tracePt t="66912" x="811213" y="5645150"/>
          <p14:tracePt t="66921" x="857250" y="5608638"/>
          <p14:tracePt t="66928" x="911225" y="5572125"/>
          <p14:tracePt t="66937" x="974725" y="5535613"/>
          <p14:tracePt t="66944" x="1003300" y="5518150"/>
          <p14:tracePt t="66954" x="1066800" y="5462588"/>
          <p14:tracePt t="66960" x="1066800" y="5453063"/>
          <p14:tracePt t="66968" x="1093788" y="5426075"/>
          <p14:tracePt t="66976" x="1103313" y="5426075"/>
          <p14:tracePt t="66984" x="1112838" y="5408613"/>
          <p14:tracePt t="67280" x="1120775" y="5408613"/>
          <p14:tracePt t="67288" x="1176338" y="5389563"/>
          <p14:tracePt t="67296" x="1239838" y="5353050"/>
          <p14:tracePt t="67304" x="1322388" y="5299075"/>
          <p14:tracePt t="67312" x="1422400" y="5226050"/>
          <p14:tracePt t="67320" x="1541463" y="5153025"/>
          <p14:tracePt t="67328" x="1658938" y="5060950"/>
          <p14:tracePt t="67338" x="1758950" y="4997450"/>
          <p14:tracePt t="67344" x="1878013" y="4870450"/>
          <p14:tracePt t="67355" x="1960563" y="4768850"/>
          <p14:tracePt t="67360" x="2070100" y="4668838"/>
          <p14:tracePt t="67368" x="2151063" y="4551363"/>
          <p14:tracePt t="67375" x="2243138" y="4432300"/>
          <p14:tracePt t="67384" x="2316163" y="4332288"/>
          <p14:tracePt t="67392" x="2370138" y="4249738"/>
          <p14:tracePt t="67400" x="2406650" y="4203700"/>
          <p14:tracePt t="67408" x="2443163" y="4149725"/>
          <p14:tracePt t="67416" x="2452688" y="4122738"/>
          <p14:tracePt t="67424" x="2470150" y="4103688"/>
          <p14:tracePt t="67432" x="2479675" y="4094163"/>
          <p14:tracePt t="67440" x="2489200" y="4076700"/>
          <p14:tracePt t="67448" x="2516188" y="4067175"/>
          <p14:tracePt t="67456" x="2533650" y="4067175"/>
          <p14:tracePt t="67464" x="2616200" y="4067175"/>
          <p14:tracePt t="67473" x="2708275" y="4067175"/>
          <p14:tracePt t="67480" x="2798763" y="4067175"/>
          <p14:tracePt t="67488" x="2908300" y="4067175"/>
          <p14:tracePt t="67496" x="2990850" y="4057650"/>
          <p14:tracePt t="67504" x="3100388" y="4040188"/>
          <p14:tracePt t="67512" x="3217863" y="4013200"/>
          <p14:tracePt t="67520" x="3290888" y="4003675"/>
          <p14:tracePt t="67528" x="3317875" y="4003675"/>
          <p14:tracePt t="67538" x="3409950" y="3984625"/>
          <p14:tracePt t="67544" x="3463925" y="3976688"/>
          <p14:tracePt t="67556" x="3519488" y="3976688"/>
          <p14:tracePt t="67560" x="3582988" y="3948113"/>
          <p14:tracePt t="67572" x="3609975" y="3948113"/>
          <p14:tracePt t="67576" x="3665538" y="3940175"/>
          <p14:tracePt t="67585" x="3709988" y="3940175"/>
          <p14:tracePt t="67593" x="3783013" y="3930650"/>
          <p14:tracePt t="67601" x="3911600" y="3911600"/>
          <p14:tracePt t="67610" x="4038600" y="3884613"/>
          <p14:tracePt t="67618" x="4202113" y="3867150"/>
          <p14:tracePt t="67625" x="4384675" y="3857625"/>
          <p14:tracePt t="67633" x="4567238" y="3811588"/>
          <p14:tracePt t="67640" x="4795838" y="3811588"/>
          <p14:tracePt t="67648" x="4978400" y="3811588"/>
          <p14:tracePt t="67656" x="5151438" y="3811588"/>
          <p14:tracePt t="67664" x="5334000" y="3811588"/>
          <p14:tracePt t="67672" x="5534025" y="3811588"/>
          <p14:tracePt t="67680" x="5734050" y="3811588"/>
          <p14:tracePt t="67688" x="5935663" y="3811588"/>
          <p14:tracePt t="67696" x="6108700" y="3811588"/>
          <p14:tracePt t="67704" x="6308725" y="3811588"/>
          <p14:tracePt t="67712" x="6508750" y="3811588"/>
          <p14:tracePt t="67721" x="6710363" y="3811588"/>
          <p14:tracePt t="67728" x="6892925" y="3811588"/>
          <p14:tracePt t="67737" x="7110413" y="3811588"/>
          <p14:tracePt t="67744" x="7339013" y="3811588"/>
          <p14:tracePt t="67755" x="7494588" y="3811588"/>
          <p14:tracePt t="67761" x="7658100" y="3811588"/>
          <p14:tracePt t="67769" x="7858125" y="3811588"/>
          <p14:tracePt t="67777" x="8013700" y="3848100"/>
          <p14:tracePt t="67785" x="8159750" y="3875088"/>
          <p14:tracePt t="67793" x="8286750" y="3884613"/>
          <p14:tracePt t="67800" x="8378825" y="3903663"/>
          <p14:tracePt t="67808" x="8488363" y="3903663"/>
          <p14:tracePt t="67816" x="8569325" y="3911600"/>
          <p14:tracePt t="67824" x="8624888" y="3911600"/>
          <p14:tracePt t="67832" x="8688388" y="3940175"/>
          <p14:tracePt t="67840" x="8742363" y="3940175"/>
          <p14:tracePt t="67848" x="8815388" y="3940175"/>
          <p14:tracePt t="67856" x="8924925" y="3940175"/>
          <p14:tracePt t="67864" x="9017000" y="3940175"/>
          <p14:tracePt t="69683" x="8296275" y="3857625"/>
          <p14:tracePt t="69689" x="7885113" y="3857625"/>
          <p14:tracePt t="69696" x="7548563" y="3857625"/>
          <p14:tracePt t="69704" x="7175500" y="3857625"/>
          <p14:tracePt t="69712" x="6873875" y="3857625"/>
          <p14:tracePt t="69721" x="6673850" y="3857625"/>
          <p14:tracePt t="69728" x="6427788" y="3857625"/>
          <p14:tracePt t="69738" x="6245225" y="3857625"/>
          <p14:tracePt t="69744" x="6026150" y="3857625"/>
          <p14:tracePt t="69754" x="5797550" y="3857625"/>
          <p14:tracePt t="69760" x="5616575" y="3857625"/>
          <p14:tracePt t="69768" x="5424488" y="3857625"/>
          <p14:tracePt t="69776" x="5168900" y="3857625"/>
          <p14:tracePt t="69784" x="4922838" y="3830638"/>
          <p14:tracePt t="69792" x="4659313" y="3730625"/>
          <p14:tracePt t="69800" x="4448175" y="3702050"/>
          <p14:tracePt t="69808" x="4294188" y="3621088"/>
          <p14:tracePt t="69816" x="4184650" y="3565525"/>
          <p14:tracePt t="69824" x="4102100" y="3519488"/>
          <p14:tracePt t="69832" x="4021138" y="3455988"/>
          <p14:tracePt t="69840" x="3992563" y="3438525"/>
          <p14:tracePt t="69848" x="3975100" y="3419475"/>
          <p14:tracePt t="69962" x="3965575" y="3411538"/>
          <p14:tracePt t="69976" x="3929063" y="3411538"/>
          <p14:tracePt t="69984" x="3919538" y="3411538"/>
          <p14:tracePt t="69992" x="3875088" y="3411538"/>
          <p14:tracePt t="70000" x="3865563" y="3411538"/>
          <p14:tracePt t="70234" x="3856038" y="3419475"/>
          <p14:tracePt t="70241" x="3856038" y="3475038"/>
          <p14:tracePt t="70249" x="3919538" y="3592513"/>
          <p14:tracePt t="70258" x="3984625" y="3665538"/>
          <p14:tracePt t="70265" x="4048125" y="3730625"/>
          <p14:tracePt t="70274" x="4121150" y="3784600"/>
          <p14:tracePt t="70280" x="4184650" y="3848100"/>
          <p14:tracePt t="70288" x="4230688" y="3903663"/>
          <p14:tracePt t="70296" x="4303713" y="3967163"/>
          <p14:tracePt t="70304" x="4376738" y="4049713"/>
          <p14:tracePt t="70312" x="4440238" y="4113213"/>
          <p14:tracePt t="70322" x="4503738" y="4186238"/>
          <p14:tracePt t="70329" x="4549775" y="4222750"/>
          <p14:tracePt t="70341" x="4586288" y="4249738"/>
          <p14:tracePt t="70345" x="4594225" y="4313238"/>
          <p14:tracePt t="70356" x="4603750" y="4322763"/>
          <p14:tracePt t="70361" x="4603750" y="4332288"/>
          <p14:tracePt t="70373" x="4603750" y="4349750"/>
          <p14:tracePt t="70390" x="4603750" y="4368800"/>
          <p14:tracePt t="70393" x="4594225" y="4386263"/>
          <p14:tracePt t="70401" x="4586288" y="4395788"/>
          <p14:tracePt t="70409" x="4557713" y="4441825"/>
          <p14:tracePt t="70416" x="4549775" y="4441825"/>
          <p14:tracePt t="70424" x="4530725" y="4449763"/>
          <p14:tracePt t="70432" x="4521200" y="4459288"/>
          <p14:tracePt t="70440" x="4521200" y="4468813"/>
          <p14:tracePt t="70448" x="4513263" y="4478338"/>
          <p14:tracePt t="70472" x="4513263" y="4486275"/>
          <p14:tracePt t="70488" x="4503738" y="4505325"/>
          <p14:tracePt t="70504" x="4503738" y="4514850"/>
          <p14:tracePt t="71024" x="4513263" y="4514850"/>
          <p14:tracePt t="71032" x="4530725" y="4505325"/>
          <p14:tracePt t="71040" x="4586288" y="4486275"/>
          <p14:tracePt t="71048" x="4613275" y="4459288"/>
          <p14:tracePt t="71056" x="4640263" y="4441825"/>
          <p14:tracePt t="71064" x="4659313" y="4422775"/>
          <p14:tracePt t="71072" x="4676775" y="4413250"/>
          <p14:tracePt t="71080" x="4686300" y="4405313"/>
          <p14:tracePt t="71097" x="4686300" y="4386263"/>
          <p14:tracePt t="71104" x="4695825" y="4359275"/>
          <p14:tracePt t="71112" x="4695825" y="4340225"/>
          <p14:tracePt t="71122" x="4695825" y="4332288"/>
          <p14:tracePt t="71128" x="4695825" y="4322763"/>
          <p14:tracePt t="71137" x="4695825" y="4303713"/>
          <p14:tracePt t="71144" x="4695825" y="4286250"/>
          <p14:tracePt t="71153" x="4695825" y="4259263"/>
          <p14:tracePt t="71160" x="4703763" y="4222750"/>
          <p14:tracePt t="71168" x="4703763" y="4195763"/>
          <p14:tracePt t="71176" x="4703763" y="4140200"/>
          <p14:tracePt t="71184" x="4703763" y="4103688"/>
          <p14:tracePt t="71192" x="4703763" y="4057650"/>
          <p14:tracePt t="71200" x="4703763" y="4003675"/>
          <p14:tracePt t="71208" x="4703763" y="3967163"/>
          <p14:tracePt t="71216" x="4703763" y="3894138"/>
          <p14:tracePt t="71224" x="4703763" y="3821113"/>
          <p14:tracePt t="71232" x="4703763" y="3775075"/>
          <p14:tracePt t="71240" x="4703763" y="3738563"/>
          <p14:tracePt t="71248" x="4703763" y="3684588"/>
          <p14:tracePt t="71256" x="4703763" y="3638550"/>
          <p14:tracePt t="71264" x="4703763" y="3611563"/>
          <p14:tracePt t="71272" x="4703763" y="3602038"/>
          <p14:tracePt t="71297" x="4703763" y="3592513"/>
          <p14:tracePt t="71377" x="4713288" y="3584575"/>
          <p14:tracePt t="71393" x="4740275" y="3575050"/>
          <p14:tracePt t="71400" x="4767263" y="3529013"/>
          <p14:tracePt t="71408" x="4786313" y="3482975"/>
          <p14:tracePt t="71416" x="4822825" y="3438525"/>
          <p14:tracePt t="71424" x="4849813" y="3375025"/>
          <p14:tracePt t="71432" x="4895850" y="3328988"/>
          <p14:tracePt t="71440" x="4949825" y="3246438"/>
          <p14:tracePt t="71448" x="4986338" y="3192463"/>
          <p14:tracePt t="71456" x="5059363" y="3127375"/>
          <p14:tracePt t="71464" x="5105400" y="3082925"/>
          <p14:tracePt t="71472" x="5151438" y="3046413"/>
          <p14:tracePt t="71480" x="5195888" y="3036888"/>
          <p14:tracePt t="71488" x="5214938" y="3000375"/>
          <p14:tracePt t="71504" x="5232400" y="3000375"/>
          <p14:tracePt t="71520" x="5241925" y="2990850"/>
          <p14:tracePt t="71905" x="5232400" y="2990850"/>
          <p14:tracePt t="71912" x="5151438" y="2990850"/>
          <p14:tracePt t="71920" x="5059363" y="2990850"/>
          <p14:tracePt t="71928" x="4986338" y="2990850"/>
          <p14:tracePt t="71937" x="4876800" y="2990850"/>
          <p14:tracePt t="71944" x="4776788" y="2990850"/>
          <p14:tracePt t="71953" x="4667250" y="2990850"/>
          <p14:tracePt t="71960" x="4557713" y="2990850"/>
          <p14:tracePt t="71968" x="4430713" y="2990850"/>
          <p14:tracePt t="71976" x="4321175" y="2990850"/>
          <p14:tracePt t="71984" x="4248150" y="2990850"/>
          <p14:tracePt t="71992" x="4221163" y="2990850"/>
          <p14:tracePt t="72000" x="4211638" y="2990850"/>
          <p14:tracePt t="72738" x="4202113" y="3017838"/>
          <p14:tracePt t="72746" x="4202113" y="3082925"/>
          <p14:tracePt t="72755" x="4202113" y="3136900"/>
          <p14:tracePt t="72760" x="4175125" y="3228975"/>
          <p14:tracePt t="72770" x="4148138" y="3309938"/>
          <p14:tracePt t="72776" x="4121150" y="3392488"/>
          <p14:tracePt t="72784" x="4111625" y="3465513"/>
          <p14:tracePt t="72792" x="4084638" y="3565525"/>
          <p14:tracePt t="72800" x="4075113" y="3602038"/>
          <p14:tracePt t="72808" x="4048125" y="3702050"/>
          <p14:tracePt t="72816" x="4021138" y="3775075"/>
          <p14:tracePt t="72824" x="4021138" y="3857625"/>
          <p14:tracePt t="72832" x="4011613" y="3911600"/>
          <p14:tracePt t="72840" x="3992563" y="3976688"/>
          <p14:tracePt t="72848" x="3992563" y="4013200"/>
          <p14:tracePt t="72856" x="3992563" y="4067175"/>
          <p14:tracePt t="72864" x="3992563" y="4094163"/>
          <p14:tracePt t="72872" x="3992563" y="4113213"/>
          <p14:tracePt t="72880" x="3992563" y="4140200"/>
          <p14:tracePt t="72890" x="3992563" y="4149725"/>
          <p14:tracePt t="72912" x="3992563" y="4159250"/>
          <p14:tracePt t="72944" x="3992563" y="4167188"/>
          <p14:tracePt t="72953" x="3984625" y="4186238"/>
          <p14:tracePt t="72961" x="3984625" y="4203700"/>
          <p14:tracePt t="72972" x="3984625" y="4240213"/>
          <p14:tracePt t="72977" x="3984625" y="4249738"/>
          <p14:tracePt t="72985" x="3965575" y="4286250"/>
          <p14:tracePt t="73001" x="3965575" y="4332288"/>
          <p14:tracePt t="73009" x="3956050" y="4349750"/>
          <p14:tracePt t="73016" x="3956050" y="4359275"/>
          <p14:tracePt t="73025" x="3956050" y="4395788"/>
          <p14:tracePt t="73033" x="3948113" y="4432300"/>
          <p14:tracePt t="73040" x="3948113" y="4449763"/>
          <p14:tracePt t="73049" x="3948113" y="4478338"/>
          <p14:tracePt t="73057" x="3938588" y="4486275"/>
          <p14:tracePt t="73072" x="3938588" y="4495800"/>
          <p14:tracePt t="73081" x="3938588" y="4514850"/>
          <p14:tracePt t="73089" x="3938588" y="4522788"/>
          <p14:tracePt t="73096" x="3938588" y="4532313"/>
          <p14:tracePt t="73113" x="3938588" y="4551363"/>
          <p14:tracePt t="73122" x="3938588" y="4559300"/>
          <p14:tracePt t="73128" x="3938588" y="4578350"/>
          <p14:tracePt t="73139" x="3938588" y="4595813"/>
          <p14:tracePt t="73155" x="3938588" y="4605338"/>
          <p14:tracePt t="73177" x="3956050" y="4624388"/>
          <p14:tracePt t="73185" x="3965575" y="4641850"/>
          <p14:tracePt t="73192" x="3975100" y="4651375"/>
          <p14:tracePt t="73209" x="3992563" y="4660900"/>
          <p14:tracePt t="73217" x="4002088" y="4668838"/>
          <p14:tracePt t="73225" x="4021138" y="4687888"/>
          <p14:tracePt t="73233" x="4021138" y="4697413"/>
          <p14:tracePt t="73250" x="4029075" y="4714875"/>
          <p14:tracePt t="73266" x="4038600" y="4724400"/>
          <p14:tracePt t="73345" x="4048125" y="4724400"/>
          <p14:tracePt t="73361" x="4057650" y="4732338"/>
          <p14:tracePt t="73384" x="4075113" y="4741863"/>
          <p14:tracePt t="73401" x="4084638" y="4741863"/>
          <p14:tracePt t="73407" x="4094163" y="4741863"/>
          <p14:tracePt t="73456" x="4102100" y="4751388"/>
          <p14:tracePt t="73472" x="4111625" y="4768850"/>
          <p14:tracePt t="73481" x="4121150" y="4787900"/>
          <p14:tracePt t="73489" x="4121150" y="4814888"/>
          <p14:tracePt t="73497" x="4121150" y="4860925"/>
          <p14:tracePt t="73504" x="4129088" y="4878388"/>
          <p14:tracePt t="73512" x="4129088" y="4906963"/>
          <p14:tracePt t="73519" x="4138613" y="4924425"/>
          <p14:tracePt t="73528" x="4148138" y="4970463"/>
          <p14:tracePt t="73544" x="4175125" y="4997450"/>
          <p14:tracePt t="73554" x="4194175" y="5016500"/>
          <p14:tracePt t="73574" x="4202113" y="5024438"/>
          <p14:tracePt t="73577" x="4211638" y="5043488"/>
          <p14:tracePt t="73589" x="4211638" y="5053013"/>
          <p14:tracePt t="73593" x="4211638" y="5060950"/>
          <p14:tracePt t="73609" x="4211638" y="5070475"/>
          <p14:tracePt t="73657" x="4221163" y="5080000"/>
          <p14:tracePt t="73793" x="4221163" y="5116513"/>
          <p14:tracePt t="73802" x="4221163" y="5143500"/>
          <p14:tracePt t="73809" x="4221163" y="5170488"/>
          <p14:tracePt t="73819" x="4221163" y="5207000"/>
          <p14:tracePt t="73825" x="4221163" y="5233988"/>
          <p14:tracePt t="73832" x="4221163" y="5253038"/>
          <p14:tracePt t="73840" x="4221163" y="5262563"/>
          <p14:tracePt t="73848" x="4230688" y="5280025"/>
          <p14:tracePt t="73856" x="4238625" y="5299075"/>
          <p14:tracePt t="74018" x="4221163" y="5270500"/>
          <p14:tracePt t="74024" x="4202113" y="5262563"/>
          <p14:tracePt t="74032" x="4165600" y="5233988"/>
          <p14:tracePt t="74040" x="4121150" y="5207000"/>
          <p14:tracePt t="74048" x="4094163" y="5180013"/>
          <p14:tracePt t="74056" x="4038600" y="5126038"/>
          <p14:tracePt t="74064" x="4021138" y="5106988"/>
          <p14:tracePt t="74072" x="3992563" y="5080000"/>
          <p14:tracePt t="74080" x="3984625" y="5060950"/>
          <p14:tracePt t="74088" x="3975100" y="5016500"/>
          <p14:tracePt t="74096" x="3948113" y="4970463"/>
          <p14:tracePt t="74104" x="3938588" y="4951413"/>
          <p14:tracePt t="74112" x="3938588" y="4924425"/>
          <p14:tracePt t="74121" x="3938588" y="4897438"/>
          <p14:tracePt t="74128" x="3938588" y="4878388"/>
          <p14:tracePt t="74138" x="3938588" y="4860925"/>
          <p14:tracePt t="74144" x="3938588" y="4841875"/>
          <p14:tracePt t="74154" x="3938588" y="4833938"/>
          <p14:tracePt t="74160" x="3938588" y="4814888"/>
          <p14:tracePt t="74171" x="3938588" y="4797425"/>
          <p14:tracePt t="74176" x="3938588" y="4787900"/>
          <p14:tracePt t="74192" x="3938588" y="4760913"/>
          <p14:tracePt t="74200" x="3938588" y="4741863"/>
          <p14:tracePt t="74208" x="3956050" y="4724400"/>
          <p14:tracePt t="74218" x="3975100" y="4697413"/>
          <p14:tracePt t="74223" x="4002088" y="4678363"/>
          <p14:tracePt t="74232" x="4057650" y="4668838"/>
          <p14:tracePt t="74240" x="4121150" y="4641850"/>
          <p14:tracePt t="74248" x="4175125" y="4632325"/>
          <p14:tracePt t="74256" x="4230688" y="4632325"/>
          <p14:tracePt t="74264" x="4284663" y="4632325"/>
          <p14:tracePt t="74272" x="4348163" y="4632325"/>
          <p14:tracePt t="74280" x="4384675" y="4632325"/>
          <p14:tracePt t="74288" x="4440238" y="4632325"/>
          <p14:tracePt t="74296" x="4457700" y="4632325"/>
          <p14:tracePt t="74304" x="4503738" y="4632325"/>
          <p14:tracePt t="74321" x="4540250" y="4632325"/>
          <p14:tracePt t="74328" x="4576763" y="4641850"/>
          <p14:tracePt t="74338" x="4613275" y="4660900"/>
          <p14:tracePt t="74344" x="4649788" y="4687888"/>
          <p14:tracePt t="74354" x="4695825" y="4705350"/>
          <p14:tracePt t="74360" x="4713288" y="4714875"/>
          <p14:tracePt t="74371" x="4740275" y="4751388"/>
          <p14:tracePt t="74376" x="4822825" y="4760913"/>
          <p14:tracePt t="74388" x="4822825" y="4768850"/>
          <p14:tracePt t="74392" x="4849813" y="4797425"/>
          <p14:tracePt t="74403" x="4913313" y="4824413"/>
          <p14:tracePt t="74408" x="4949825" y="4841875"/>
          <p14:tracePt t="74416" x="4978400" y="4860925"/>
          <p14:tracePt t="74424" x="4986338" y="4870450"/>
          <p14:tracePt t="74432" x="5005388" y="4870450"/>
          <p14:tracePt t="74440" x="5022850" y="4878388"/>
          <p14:tracePt t="74448" x="5022850" y="4887913"/>
          <p14:tracePt t="74472" x="5032375" y="4906963"/>
          <p14:tracePt t="74512" x="5032375" y="4933950"/>
          <p14:tracePt t="74521" x="5032375" y="4951413"/>
          <p14:tracePt t="74529" x="5032375" y="4960938"/>
          <p14:tracePt t="74539" x="5022850" y="4979988"/>
          <p14:tracePt t="74553" x="5014913" y="4987925"/>
          <p14:tracePt t="74560" x="5014913" y="5016500"/>
          <p14:tracePt t="74570" x="5005388" y="5024438"/>
          <p14:tracePt t="74576" x="5005388" y="5033963"/>
          <p14:tracePt t="74587" x="5005388" y="5060950"/>
          <p14:tracePt t="74592" x="5005388" y="5097463"/>
          <p14:tracePt t="74600" x="5005388" y="5116513"/>
          <p14:tracePt t="74608" x="4995863" y="5126038"/>
          <p14:tracePt t="74617" x="4978400" y="5160963"/>
          <p14:tracePt t="74624" x="4978400" y="5170488"/>
          <p14:tracePt t="74632" x="4968875" y="5197475"/>
          <p14:tracePt t="74640" x="4959350" y="5207000"/>
          <p14:tracePt t="74648" x="4949825" y="5216525"/>
          <p14:tracePt t="74656" x="4941888" y="5243513"/>
          <p14:tracePt t="74664" x="4913313" y="5262563"/>
          <p14:tracePt t="74680" x="4876800" y="5270500"/>
          <p14:tracePt t="74688" x="4849813" y="5289550"/>
          <p14:tracePt t="74696" x="4832350" y="5289550"/>
          <p14:tracePt t="74705" x="4776788" y="5299075"/>
          <p14:tracePt t="74712" x="4740275" y="5299075"/>
          <p14:tracePt t="74721" x="4667250" y="5316538"/>
          <p14:tracePt t="74728" x="4594225" y="5316538"/>
          <p14:tracePt t="74738" x="4503738" y="5316538"/>
          <p14:tracePt t="74744" x="4413250" y="5316538"/>
          <p14:tracePt t="74755" x="4340225" y="5316538"/>
          <p14:tracePt t="74760" x="4257675" y="5316538"/>
          <p14:tracePt t="74772" x="4202113" y="5299075"/>
          <p14:tracePt t="74776" x="4138613" y="5289550"/>
          <p14:tracePt t="74788" x="4084638" y="5270500"/>
          <p14:tracePt t="74792" x="4011613" y="5226050"/>
          <p14:tracePt t="74801" x="3992563" y="5216525"/>
          <p14:tracePt t="74808" x="3965575" y="5180013"/>
          <p14:tracePt t="74819" x="3956050" y="5160963"/>
          <p14:tracePt t="74824" x="3956050" y="5143500"/>
          <p14:tracePt t="74832" x="3956050" y="5126038"/>
          <p14:tracePt t="74840" x="3938588" y="5097463"/>
          <p14:tracePt t="74848" x="3938588" y="5043488"/>
          <p14:tracePt t="74856" x="3929063" y="5016500"/>
          <p14:tracePt t="74864" x="3929063" y="4979988"/>
          <p14:tracePt t="74872" x="3929063" y="4970463"/>
          <p14:tracePt t="74896" x="3919538" y="4951413"/>
          <p14:tracePt t="74905" x="3919538" y="4933950"/>
          <p14:tracePt t="74912" x="3911600" y="4914900"/>
          <p14:tracePt t="74921" x="3911600" y="4897438"/>
          <p14:tracePt t="74928" x="3911600" y="4887913"/>
          <p14:tracePt t="74940" x="3911600" y="4878388"/>
          <p14:tracePt t="74944" x="3911600" y="4860925"/>
          <p14:tracePt t="74953" x="3911600" y="4841875"/>
          <p14:tracePt t="74971" x="3911600" y="4814888"/>
          <p14:tracePt t="74976" x="3911600" y="4797425"/>
          <p14:tracePt t="74984" x="3911600" y="4751388"/>
          <p14:tracePt t="74992" x="3911600" y="4724400"/>
          <p14:tracePt t="75000" x="3911600" y="4678363"/>
          <p14:tracePt t="75008" x="3929063" y="4651375"/>
          <p14:tracePt t="75016" x="3948113" y="4632325"/>
          <p14:tracePt t="75025" x="3984625" y="4605338"/>
          <p14:tracePt t="75033" x="4002088" y="4595813"/>
          <p14:tracePt t="75040" x="4057650" y="4568825"/>
          <p14:tracePt t="75048" x="4084638" y="4551363"/>
          <p14:tracePt t="75056" x="4148138" y="4541838"/>
          <p14:tracePt t="75064" x="4184650" y="4541838"/>
          <p14:tracePt t="75072" x="4257675" y="4522788"/>
          <p14:tracePt t="75080" x="4294188" y="4522788"/>
          <p14:tracePt t="75088" x="4367213" y="4522788"/>
          <p14:tracePt t="75096" x="4421188" y="4522788"/>
          <p14:tracePt t="75104" x="4476750" y="4522788"/>
          <p14:tracePt t="75112" x="4530725" y="4522788"/>
          <p14:tracePt t="75122" x="4576763" y="4522788"/>
          <p14:tracePt t="75128" x="4622800" y="4578350"/>
          <p14:tracePt t="75138" x="4659313" y="4587875"/>
          <p14:tracePt t="75144" x="4703763" y="4624388"/>
          <p14:tracePt t="75154" x="4722813" y="4641850"/>
          <p14:tracePt t="75160" x="4759325" y="4687888"/>
          <p14:tracePt t="75171" x="4759325" y="4697413"/>
          <p14:tracePt t="75175" x="4776788" y="4705350"/>
          <p14:tracePt t="75184" x="4803775" y="4751388"/>
          <p14:tracePt t="75192" x="4803775" y="4768850"/>
          <p14:tracePt t="75200" x="4813300" y="4778375"/>
          <p14:tracePt t="75208" x="4813300" y="4805363"/>
          <p14:tracePt t="75216" x="4813300" y="4824413"/>
          <p14:tracePt t="75224" x="4813300" y="4851400"/>
          <p14:tracePt t="75232" x="4813300" y="4870450"/>
          <p14:tracePt t="75239" x="4813300" y="4897438"/>
          <p14:tracePt t="75248" x="4813300" y="4914900"/>
          <p14:tracePt t="75256" x="4813300" y="4943475"/>
          <p14:tracePt t="75264" x="4803775" y="4979988"/>
          <p14:tracePt t="75280" x="4803775" y="4987925"/>
          <p14:tracePt t="75288" x="4803775" y="4997450"/>
          <p14:tracePt t="75296" x="4803775" y="5016500"/>
          <p14:tracePt t="75304" x="4786313" y="5033963"/>
          <p14:tracePt t="75312" x="4776788" y="5053013"/>
          <p14:tracePt t="75329" x="4759325" y="5070475"/>
          <p14:tracePt t="75340" x="4749800" y="5089525"/>
          <p14:tracePt t="75353" x="4740275" y="5097463"/>
          <p14:tracePt t="75360" x="4730750" y="5106988"/>
          <p14:tracePt t="75369" x="4703763" y="5126038"/>
          <p14:tracePt t="75376" x="4703763" y="5133975"/>
          <p14:tracePt t="75384" x="4676775" y="5133975"/>
          <p14:tracePt t="75392" x="4659313" y="5143500"/>
          <p14:tracePt t="75404" x="4622800" y="5143500"/>
          <p14:tracePt t="75408" x="4603750" y="5153025"/>
          <p14:tracePt t="75417" x="4586288" y="5153025"/>
          <p14:tracePt t="75432" x="4576763" y="5153025"/>
          <p14:tracePt t="75440" x="4540250" y="5153025"/>
          <p14:tracePt t="75448" x="4521200" y="5153025"/>
          <p14:tracePt t="75456" x="4503738" y="5153025"/>
          <p14:tracePt t="75464" x="4484688" y="5153025"/>
          <p14:tracePt t="75472" x="4476750" y="5153025"/>
          <p14:tracePt t="75480" x="4457700" y="5153025"/>
          <p14:tracePt t="75497" x="4448175" y="5153025"/>
          <p14:tracePt t="75506" x="4421188" y="5153025"/>
          <p14:tracePt t="75513" x="4403725" y="5153025"/>
          <p14:tracePt t="75523" x="4376738" y="5153025"/>
          <p14:tracePt t="75529" x="4367213" y="5153025"/>
          <p14:tracePt t="75541" x="4348163" y="5153025"/>
          <p14:tracePt t="75544" x="4330700" y="5153025"/>
          <p14:tracePt t="75553" x="4321175" y="5153025"/>
          <p14:tracePt t="75560" x="4303713" y="5153025"/>
          <p14:tracePt t="75576" x="4303713" y="5143500"/>
          <p14:tracePt t="75584" x="4275138" y="5116513"/>
          <p14:tracePt t="75592" x="4267200" y="5106988"/>
          <p14:tracePt t="75600" x="4238625" y="5080000"/>
          <p14:tracePt t="75608" x="4221163" y="5070475"/>
          <p14:tracePt t="75616" x="4211638" y="5053013"/>
          <p14:tracePt t="75624" x="4175125" y="5033963"/>
          <p14:tracePt t="75632" x="4157663" y="5024438"/>
          <p14:tracePt t="75640" x="4138613" y="5024438"/>
          <p14:tracePt t="75648" x="4121150" y="5024438"/>
          <p14:tracePt t="75656" x="4102100" y="5024438"/>
          <p14:tracePt t="75858" x="4084638" y="5033963"/>
          <p14:tracePt t="75873" x="4084638" y="5043488"/>
          <p14:tracePt t="75881" x="4075113" y="5060950"/>
          <p14:tracePt t="75892" x="4065588" y="5070475"/>
          <p14:tracePt t="75904" x="4065588" y="5080000"/>
          <p14:tracePt t="75912" x="4065588" y="5089525"/>
          <p14:tracePt t="76025" x="4065588" y="5097463"/>
          <p14:tracePt t="76041" x="4084638" y="5097463"/>
          <p14:tracePt t="76113" x="4094163" y="5089525"/>
          <p14:tracePt t="76543" x="4094163" y="5106988"/>
          <p14:tracePt t="76544" x="4094163" y="5160963"/>
          <p14:tracePt t="76552" x="4102100" y="5226050"/>
          <p14:tracePt t="76560" x="4102100" y="5233988"/>
          <p14:tracePt t="76570" x="4102100" y="5280025"/>
          <p14:tracePt t="76576" x="4121150" y="5326063"/>
          <p14:tracePt t="76592" x="4121150" y="5343525"/>
          <p14:tracePt t="76681" x="4121150" y="5353050"/>
          <p14:tracePt t="76729" x="4138613" y="5353050"/>
          <p14:tracePt t="76736" x="4184650" y="5353050"/>
          <p14:tracePt t="76745" x="4238625" y="5316538"/>
          <p14:tracePt t="76757" x="4248150" y="5307013"/>
          <p14:tracePt t="76761" x="4294188" y="5262563"/>
          <p14:tracePt t="76772" x="4321175" y="5233988"/>
          <p14:tracePt t="76777" x="4367213" y="5189538"/>
          <p14:tracePt t="76788" x="4413250" y="5126038"/>
          <p14:tracePt t="76792" x="4476750" y="5053013"/>
          <p14:tracePt t="76805" x="4494213" y="5006975"/>
          <p14:tracePt t="76808" x="4540250" y="4943475"/>
          <p14:tracePt t="76821" x="4557713" y="4914900"/>
          <p14:tracePt t="76824" x="4567238" y="4870450"/>
          <p14:tracePt t="76832" x="4586288" y="4851400"/>
          <p14:tracePt t="76841" x="4594225" y="4841875"/>
          <p14:tracePt t="76848" x="4594225" y="4824413"/>
          <p14:tracePt t="76936" x="4622800" y="4841875"/>
          <p14:tracePt t="76944" x="4630738" y="4841875"/>
          <p14:tracePt t="76952" x="4640263" y="4841875"/>
          <p14:tracePt t="76960" x="4649788" y="4841875"/>
          <p14:tracePt t="77009" x="4659313" y="4833938"/>
          <p14:tracePt t="77019" x="4659313" y="4751388"/>
          <p14:tracePt t="77027" x="4659313" y="4687888"/>
          <p14:tracePt t="77032" x="4659313" y="4660900"/>
          <p14:tracePt t="77040" x="4659313" y="4651375"/>
          <p14:tracePt t="77072" x="4659313" y="4641850"/>
          <p14:tracePt t="77152" x="4659313" y="4614863"/>
          <p14:tracePt t="77160" x="4659313" y="4559300"/>
          <p14:tracePt t="77169" x="4676775" y="4541838"/>
          <p14:tracePt t="77176" x="4686300" y="4495800"/>
          <p14:tracePt t="77187" x="4695825" y="4468813"/>
          <p14:tracePt t="77192" x="4730750" y="4422775"/>
          <p14:tracePt t="77200" x="4740275" y="4395788"/>
          <p14:tracePt t="77208" x="4749800" y="4359275"/>
          <p14:tracePt t="77216" x="4767263" y="4332288"/>
          <p14:tracePt t="77224" x="4795838" y="4303713"/>
          <p14:tracePt t="77232" x="4813300" y="4259263"/>
          <p14:tracePt t="77241" x="4832350" y="4222750"/>
          <p14:tracePt t="77248" x="4840288" y="4195763"/>
          <p14:tracePt t="77256" x="4859338" y="4122738"/>
          <p14:tracePt t="77264" x="4868863" y="4086225"/>
          <p14:tracePt t="77272" x="4886325" y="4040188"/>
          <p14:tracePt t="77280" x="4913313" y="3994150"/>
          <p14:tracePt t="77289" x="4922838" y="3948113"/>
          <p14:tracePt t="77296" x="4959350" y="3903663"/>
          <p14:tracePt t="77304" x="4968875" y="3875088"/>
          <p14:tracePt t="77312" x="4978400" y="3840163"/>
          <p14:tracePt t="77320" x="5005388" y="3784600"/>
          <p14:tracePt t="77328" x="5022850" y="3702050"/>
          <p14:tracePt t="77336" x="5041900" y="3665538"/>
          <p14:tracePt t="77344" x="5041900" y="3638550"/>
          <p14:tracePt t="77353" x="5041900" y="3629025"/>
          <p14:tracePt t="77360" x="5041900" y="3621088"/>
          <p14:tracePt t="77369" x="5041900" y="3602038"/>
          <p14:tracePt t="77377" x="5049838" y="3592513"/>
          <p14:tracePt t="77504" x="5059363" y="3592513"/>
          <p14:tracePt t="77512" x="5068888" y="3584575"/>
          <p14:tracePt t="77520" x="5078413" y="3575050"/>
          <p14:tracePt t="77529" x="5095875" y="3565525"/>
          <p14:tracePt t="77538" x="5095875" y="3556000"/>
          <p14:tracePt t="77544" x="5105400" y="3548063"/>
          <p14:tracePt t="77560" x="5105400" y="3511550"/>
          <p14:tracePt t="77569" x="5122863" y="3492500"/>
          <p14:tracePt t="77576" x="5159375" y="3446463"/>
          <p14:tracePt t="77584" x="5178425" y="3382963"/>
          <p14:tracePt t="77592" x="5205413" y="3319463"/>
          <p14:tracePt t="77600" x="5224463" y="3273425"/>
          <p14:tracePt t="77608" x="5251450" y="3200400"/>
          <p14:tracePt t="77616" x="5278438" y="3155950"/>
          <p14:tracePt t="77624" x="5305425" y="3073400"/>
          <p14:tracePt t="77632" x="5360988" y="2954338"/>
          <p14:tracePt t="77640" x="5397500" y="2873375"/>
          <p14:tracePt t="77648" x="5424488" y="2800350"/>
          <p14:tracePt t="77656" x="5470525" y="2717800"/>
          <p14:tracePt t="77664" x="5487988" y="2654300"/>
          <p14:tracePt t="77672" x="5507038" y="2598738"/>
          <p14:tracePt t="77680" x="5514975" y="2554288"/>
          <p14:tracePt t="77696" x="5524500" y="2544763"/>
          <p14:tracePt t="77753" x="5497513" y="2554288"/>
          <p14:tracePt t="77760" x="5397500" y="2598738"/>
          <p14:tracePt t="77770" x="5334000" y="2654300"/>
          <p14:tracePt t="77778" x="5287963" y="2662238"/>
          <p14:tracePt t="77789" x="5260975" y="2690813"/>
          <p14:tracePt t="77792" x="5251450" y="2690813"/>
          <p14:tracePt t="78152" x="5241925" y="2690813"/>
          <p14:tracePt t="78160" x="5178425" y="2690813"/>
          <p14:tracePt t="78168" x="5122863" y="2690813"/>
          <p14:tracePt t="78176" x="5041900" y="2654300"/>
          <p14:tracePt t="78184" x="4941888" y="2581275"/>
          <p14:tracePt t="78192" x="4859338" y="2525713"/>
          <p14:tracePt t="78200" x="4803775" y="2471738"/>
          <p14:tracePt t="78208" x="4786313" y="2452688"/>
          <p14:tracePt t="78216" x="4767263" y="2435225"/>
          <p14:tracePt t="78232" x="4759325" y="2425700"/>
          <p14:tracePt t="78384" x="4749800" y="2425700"/>
          <p14:tracePt t="78393" x="4749800" y="2462213"/>
          <p14:tracePt t="78400" x="4703763" y="2535238"/>
          <p14:tracePt t="78408" x="4603750" y="2625725"/>
          <p14:tracePt t="78416" x="4503738" y="2690813"/>
          <p14:tracePt t="78424" x="4403725" y="2763838"/>
          <p14:tracePt t="78432" x="4321175" y="2817813"/>
          <p14:tracePt t="78441" x="4275138" y="2854325"/>
          <p14:tracePt t="78448" x="4202113" y="2909888"/>
          <p14:tracePt t="78457" x="4184650" y="2917825"/>
          <p14:tracePt t="78464" x="4148138" y="2936875"/>
          <p14:tracePt t="79144" x="4165600" y="2936875"/>
          <p14:tracePt t="79152" x="4194175" y="2936875"/>
          <p14:tracePt t="79160" x="4202113" y="2936875"/>
          <p14:tracePt t="80826" x="4211638" y="2936875"/>
          <p14:tracePt t="81385" x="4211638" y="2954338"/>
          <p14:tracePt t="81393" x="4211638" y="2982913"/>
          <p14:tracePt t="81402" x="4211638" y="3000375"/>
          <p14:tracePt t="81410" x="4211638" y="3036888"/>
          <p14:tracePt t="81425" x="4211638" y="3054350"/>
          <p14:tracePt t="81584" x="4202113" y="3054350"/>
          <p14:tracePt t="81642" x="4202113" y="3046413"/>
          <p14:tracePt t="81953" x="4202113" y="3027363"/>
          <p14:tracePt t="81962" x="4211638" y="3017838"/>
          <p14:tracePt t="81970" x="4211638" y="3009900"/>
          <p14:tracePt t="81979" x="4221163" y="3000375"/>
          <p14:tracePt t="81986" x="4221163" y="2982913"/>
          <p14:tracePt t="81992" x="4230688" y="2982913"/>
          <p14:tracePt t="82000" x="4238625" y="2973388"/>
          <p14:tracePt t="82016" x="4248150" y="2954338"/>
          <p14:tracePt t="82032" x="4257675" y="2946400"/>
          <p14:tracePt t="82513" x="4257675" y="2954338"/>
          <p14:tracePt t="82520" x="4257675" y="2963863"/>
          <p14:tracePt t="82528" x="4275138" y="2973388"/>
          <p14:tracePt t="82584" x="4275138" y="2982913"/>
          <p14:tracePt t="82842" x="4275138" y="2973388"/>
          <p14:tracePt t="82852" x="4275138" y="2963863"/>
          <p14:tracePt t="82873" x="4284663" y="2936875"/>
          <p14:tracePt t="82887" x="4284663" y="2927350"/>
          <p14:tracePt t="82890" x="4294188" y="2909888"/>
          <p14:tracePt t="82896" x="4303713" y="2900363"/>
          <p14:tracePt t="82904" x="4303713" y="2890838"/>
          <p14:tracePt t="82920" x="4330700" y="2873375"/>
          <p14:tracePt t="82936" x="4340225" y="2873375"/>
          <p14:tracePt t="82992" x="4348163" y="2873375"/>
          <p14:tracePt t="83000" x="4376738" y="2881313"/>
          <p14:tracePt t="83009" x="4421188" y="2890838"/>
          <p14:tracePt t="83016" x="4484688" y="2909888"/>
          <p14:tracePt t="83025" x="4513263" y="2936875"/>
          <p14:tracePt t="83032" x="4567238" y="2946400"/>
          <p14:tracePt t="83040" x="4613275" y="2982913"/>
          <p14:tracePt t="83048" x="4659313" y="2990850"/>
          <p14:tracePt t="83056" x="4722813" y="3017838"/>
          <p14:tracePt t="83064" x="4786313" y="3054350"/>
          <p14:tracePt t="83072" x="4859338" y="3063875"/>
          <p14:tracePt t="83080" x="4886325" y="3063875"/>
          <p14:tracePt t="83088" x="4941888" y="3063875"/>
          <p14:tracePt t="83096" x="4986338" y="3063875"/>
          <p14:tracePt t="83104" x="5005388" y="3063875"/>
          <p14:tracePt t="83112" x="5032375" y="3063875"/>
          <p14:tracePt t="83121" x="5049838" y="3063875"/>
          <p14:tracePt t="83251" x="5068888" y="3063875"/>
          <p14:tracePt t="83257" x="5078413" y="3063875"/>
          <p14:tracePt t="83401" x="5078413" y="3054350"/>
          <p14:tracePt t="83410" x="5086350" y="3017838"/>
          <p14:tracePt t="83418" x="5095875" y="3017838"/>
          <p14:tracePt t="83426" x="5095875" y="3009900"/>
          <p14:tracePt t="83440" x="5095875" y="2982913"/>
          <p14:tracePt t="83448" x="5122863" y="2963863"/>
          <p14:tracePt t="83456" x="5141913" y="2954338"/>
          <p14:tracePt t="83464" x="5159375" y="2946400"/>
          <p14:tracePt t="83473" x="5187950" y="2917825"/>
          <p14:tracePt t="83481" x="5195888" y="2909888"/>
          <p14:tracePt t="83489" x="5205413" y="2909888"/>
          <p14:tracePt t="83594" x="5214938" y="2909888"/>
          <p14:tracePt t="83608" x="5224463" y="2909888"/>
          <p14:tracePt t="83616" x="5241925" y="2900363"/>
          <p14:tracePt t="83665" x="5251450" y="2900363"/>
          <p14:tracePt t="83953" x="5260975" y="2900363"/>
          <p14:tracePt t="83960" x="5205413" y="2900363"/>
          <p14:tracePt t="83968" x="5095875" y="2900363"/>
          <p14:tracePt t="83976" x="4986338" y="2900363"/>
          <p14:tracePt t="83985" x="4932363" y="2900363"/>
          <p14:tracePt t="83992" x="4876800" y="2900363"/>
          <p14:tracePt t="84000" x="4822825" y="2900363"/>
          <p14:tracePt t="84009" x="4759325" y="2900363"/>
          <p14:tracePt t="84017" x="4722813" y="2900363"/>
          <p14:tracePt t="84027" x="4676775" y="2900363"/>
          <p14:tracePt t="84352" x="4659313" y="2900363"/>
          <p14:tracePt t="84360" x="4613275" y="2900363"/>
          <p14:tracePt t="84368" x="4557713" y="2900363"/>
          <p14:tracePt t="84376" x="4503738" y="2900363"/>
          <p14:tracePt t="84385" x="4467225" y="2900363"/>
          <p14:tracePt t="84392" x="4448175" y="2900363"/>
          <p14:tracePt t="84400" x="4394200" y="2890838"/>
          <p14:tracePt t="84408" x="4348163" y="2890838"/>
          <p14:tracePt t="84416" x="4275138" y="2890838"/>
          <p14:tracePt t="84426" x="4238625" y="2890838"/>
          <p14:tracePt t="84432" x="4211638" y="2890838"/>
          <p14:tracePt t="84440" x="4202113" y="2890838"/>
          <p14:tracePt t="85298" x="4211638" y="2890838"/>
          <p14:tracePt t="85305" x="4340225" y="2890838"/>
          <p14:tracePt t="85313" x="4484688" y="2890838"/>
          <p14:tracePt t="85322" x="4649788" y="2890838"/>
          <p14:tracePt t="85329" x="4803775" y="2890838"/>
          <p14:tracePt t="85339" x="4932363" y="2890838"/>
          <p14:tracePt t="85345" x="5059363" y="2890838"/>
          <p14:tracePt t="85354" x="5205413" y="2890838"/>
          <p14:tracePt t="85360" x="5341938" y="2900363"/>
          <p14:tracePt t="85369" x="5414963" y="2927350"/>
          <p14:tracePt t="85376" x="5434013" y="2927350"/>
          <p14:tracePt t="85385" x="5451475" y="2936875"/>
          <p14:tracePt t="85545" x="5414963" y="2936875"/>
          <p14:tracePt t="85553" x="5360988" y="2936875"/>
          <p14:tracePt t="85561" x="5334000" y="2936875"/>
          <p14:tracePt t="85573" x="5297488" y="2936875"/>
          <p14:tracePt t="85577" x="5251450" y="2936875"/>
          <p14:tracePt t="85589" x="5214938" y="2936875"/>
          <p14:tracePt t="85593" x="5187950" y="2936875"/>
          <p14:tracePt t="85603" x="5141913" y="2936875"/>
          <p14:tracePt t="85608" x="5114925" y="2936875"/>
          <p14:tracePt t="85616" x="5105400" y="2936875"/>
          <p14:tracePt t="85753" x="5068888" y="2936875"/>
          <p14:tracePt t="85761" x="5041900" y="2936875"/>
          <p14:tracePt t="85770" x="4986338" y="2936875"/>
          <p14:tracePt t="85776" x="4895850" y="2936875"/>
          <p14:tracePt t="85785" x="4822825" y="2936875"/>
          <p14:tracePt t="85792" x="4740275" y="2936875"/>
          <p14:tracePt t="85800" x="4686300" y="2936875"/>
          <p14:tracePt t="85808" x="4659313" y="2936875"/>
          <p14:tracePt t="85816" x="4622800" y="2936875"/>
          <p14:tracePt t="85824" x="4586288" y="2936875"/>
          <p14:tracePt t="85936" x="4576763" y="2927350"/>
          <p14:tracePt t="85952" x="4567238" y="2927350"/>
          <p14:tracePt t="85960" x="4557713" y="2927350"/>
          <p14:tracePt t="85968" x="4540250" y="2927350"/>
          <p14:tracePt t="85976" x="4521200" y="2927350"/>
          <p14:tracePt t="85985" x="4503738" y="2927350"/>
          <p14:tracePt t="85992" x="4494213" y="2927350"/>
          <p14:tracePt t="86002" x="4476750" y="2927350"/>
          <p14:tracePt t="86008" x="4457700" y="2927350"/>
          <p14:tracePt t="86016" x="4421188" y="2927350"/>
          <p14:tracePt t="86368" x="4413250" y="2917825"/>
          <p14:tracePt t="86376" x="4413250" y="2900363"/>
          <p14:tracePt t="86608" x="4403725" y="2900363"/>
          <p14:tracePt t="86624" x="4384675" y="2900363"/>
          <p14:tracePt t="86632" x="4376738" y="2900363"/>
          <p14:tracePt t="86640" x="4367213" y="2900363"/>
          <p14:tracePt t="86730" x="4367213" y="2890838"/>
          <p14:tracePt t="86771" x="4367213" y="2881313"/>
          <p14:tracePt t="86936" x="4357688" y="2873375"/>
          <p14:tracePt t="87068" x="4348163" y="2873375"/>
          <p14:tracePt t="87098" x="4340225" y="2873375"/>
          <p14:tracePt t="87321" x="4330700" y="2863850"/>
          <p14:tracePt t="88200" x="4321175" y="2863850"/>
          <p14:tracePt t="88240" x="4311650" y="2873375"/>
          <p14:tracePt t="88633" x="4348163" y="2873375"/>
          <p14:tracePt t="88640" x="4403725" y="2873375"/>
          <p14:tracePt t="88648" x="4467225" y="2900363"/>
          <p14:tracePt t="88656" x="4494213" y="2900363"/>
          <p14:tracePt t="88664" x="4513263" y="2900363"/>
          <p14:tracePt t="88672" x="4540250" y="2909888"/>
          <p14:tracePt t="88680" x="4557713" y="2909888"/>
          <p14:tracePt t="88773" x="4567238" y="2917825"/>
          <p14:tracePt t="88787" x="4549775" y="2927350"/>
          <p14:tracePt t="88793" x="4549775" y="2936875"/>
          <p14:tracePt t="88808" x="4530725" y="2936875"/>
          <p14:tracePt t="88816" x="4513263" y="2946400"/>
          <p14:tracePt t="88824" x="4476750" y="2954338"/>
          <p14:tracePt t="88840" x="4448175" y="2954338"/>
          <p14:tracePt t="88848" x="4430713" y="2963863"/>
          <p14:tracePt t="88856" x="4413250" y="2963863"/>
          <p14:tracePt t="88864" x="4394200" y="2963863"/>
          <p14:tracePt t="88962" x="4384675" y="2973388"/>
          <p14:tracePt t="88993" x="4384675" y="2982913"/>
          <p14:tracePt t="89017" x="4384675" y="2990850"/>
          <p14:tracePt t="89025" x="4413250" y="2990850"/>
          <p14:tracePt t="89033" x="4430713" y="2990850"/>
          <p14:tracePt t="89040" x="4467225" y="2990850"/>
          <p14:tracePt t="89048" x="4484688" y="2990850"/>
          <p14:tracePt t="89056" x="4530725" y="2990850"/>
          <p14:tracePt t="89064" x="4557713" y="2990850"/>
          <p14:tracePt t="89072" x="4586288" y="2990850"/>
          <p14:tracePt t="89080" x="4622800" y="2990850"/>
          <p14:tracePt t="89088" x="4667250" y="2990850"/>
          <p14:tracePt t="89096" x="4686300" y="2990850"/>
          <p14:tracePt t="89104" x="4713288" y="2982913"/>
          <p14:tracePt t="89112" x="4749800" y="2973388"/>
          <p14:tracePt t="89121" x="4759325" y="2973388"/>
          <p14:tracePt t="89128" x="4803775" y="2963863"/>
          <p14:tracePt t="89136" x="4822825" y="2946400"/>
          <p14:tracePt t="89144" x="4832350" y="2946400"/>
          <p14:tracePt t="89153" x="4849813" y="2946400"/>
          <p14:tracePt t="89159" x="4868863" y="2936875"/>
          <p14:tracePt t="89171" x="4876800" y="2936875"/>
          <p14:tracePt t="89176" x="4905375" y="2936875"/>
          <p14:tracePt t="89186" x="4913313" y="2936875"/>
          <p14:tracePt t="89192" x="4932363" y="2936875"/>
          <p14:tracePt t="89202" x="4968875" y="2936875"/>
          <p14:tracePt t="89208" x="4995863" y="2936875"/>
          <p14:tracePt t="89216" x="5014913" y="2936875"/>
          <p14:tracePt t="89224" x="5041900" y="2936875"/>
          <p14:tracePt t="89232" x="5059363" y="2936875"/>
          <p14:tracePt t="89240" x="5086350" y="2936875"/>
          <p14:tracePt t="89248" x="5105400" y="2936875"/>
          <p14:tracePt t="89256" x="5132388" y="2936875"/>
          <p14:tracePt t="89264" x="5151438" y="2927350"/>
          <p14:tracePt t="89272" x="5168900" y="2917825"/>
          <p14:tracePt t="89280" x="5178425" y="2917825"/>
          <p14:tracePt t="89296" x="5187950" y="2917825"/>
          <p14:tracePt t="89336" x="5195888" y="2909888"/>
          <p14:tracePt t="89512" x="5214938" y="2890838"/>
          <p14:tracePt t="89520" x="5232400" y="2881313"/>
          <p14:tracePt t="89528" x="5268913" y="2881313"/>
          <p14:tracePt t="89536" x="5287963" y="2881313"/>
          <p14:tracePt t="89544" x="5305425" y="2881313"/>
          <p14:tracePt t="89553" x="5314950" y="2881313"/>
          <p14:tracePt t="89560" x="5324475" y="2881313"/>
          <p14:tracePt t="90768" x="5297488" y="2873375"/>
          <p14:tracePt t="90776" x="5214938" y="2873375"/>
          <p14:tracePt t="90785" x="5086350" y="2873375"/>
          <p14:tracePt t="90792" x="5014913" y="2873375"/>
          <p14:tracePt t="90803" x="4959350" y="2873375"/>
          <p14:tracePt t="90808" x="4895850" y="2873375"/>
          <p14:tracePt t="90816" x="4859338" y="2873375"/>
          <p14:tracePt t="90824" x="4822825" y="2854325"/>
          <p14:tracePt t="90832" x="4786313" y="2854325"/>
          <p14:tracePt t="90840" x="4776788" y="2854325"/>
          <p14:tracePt t="90848" x="4759325" y="2854325"/>
          <p14:tracePt t="91201" x="4767263" y="2854325"/>
          <p14:tracePt t="91208" x="4868863" y="2854325"/>
          <p14:tracePt t="91216" x="4941888" y="2854325"/>
          <p14:tracePt t="91224" x="5032375" y="2854325"/>
          <p14:tracePt t="91232" x="5105400" y="2854325"/>
          <p14:tracePt t="91240" x="5205413" y="2854325"/>
          <p14:tracePt t="91248" x="5297488" y="2854325"/>
          <p14:tracePt t="91256" x="5368925" y="2854325"/>
          <p14:tracePt t="91265" x="5424488" y="2854325"/>
          <p14:tracePt t="91274" x="5441950" y="2854325"/>
          <p14:tracePt t="91281" x="5461000" y="2854325"/>
          <p14:tracePt t="91313" x="5470525" y="2854325"/>
          <p14:tracePt t="91634" x="5470525" y="2873375"/>
          <p14:tracePt t="91640" x="5470525" y="2881313"/>
          <p14:tracePt t="91648" x="5434013" y="2890838"/>
          <p14:tracePt t="91656" x="5387975" y="2890838"/>
          <p14:tracePt t="91664" x="5368925" y="2890838"/>
          <p14:tracePt t="91673" x="5351463" y="2900363"/>
          <p14:tracePt t="91681" x="5334000" y="2900363"/>
          <p14:tracePt t="91697" x="5324475" y="2900363"/>
          <p14:tracePt t="91921" x="5334000" y="2890838"/>
          <p14:tracePt t="92177" x="5341938" y="2890838"/>
          <p14:tracePt t="92866" x="5232400" y="2881313"/>
          <p14:tracePt t="92877" x="5159375" y="2873375"/>
          <p14:tracePt t="92882" x="4978400" y="2873375"/>
          <p14:tracePt t="92891" x="4813300" y="2873375"/>
          <p14:tracePt t="92905" x="4484688" y="2808288"/>
          <p14:tracePt t="92913" x="4330700" y="2781300"/>
          <p14:tracePt t="92922" x="4238625" y="2781300"/>
          <p14:tracePt t="92929" x="4165600" y="2754313"/>
          <p14:tracePt t="92938" x="4129088" y="2744788"/>
          <p14:tracePt t="93276" x="4121150" y="2744788"/>
          <p14:tracePt t="93296" x="4121150" y="2754313"/>
          <p14:tracePt t="93304" x="4138613" y="2763838"/>
          <p14:tracePt t="93312" x="4165600" y="2790825"/>
          <p14:tracePt t="93328" x="4184650" y="2808288"/>
          <p14:tracePt t="93336" x="4194175" y="2808288"/>
          <p14:tracePt t="93344" x="4211638" y="2808288"/>
          <p14:tracePt t="93352" x="4221163" y="2808288"/>
          <p14:tracePt t="93676" x="4230688" y="2808288"/>
          <p14:tracePt t="93680" x="4275138" y="2844800"/>
          <p14:tracePt t="93688" x="4376738" y="2873375"/>
          <p14:tracePt t="93696" x="4457700" y="2917825"/>
          <p14:tracePt t="93705" x="4503738" y="2936875"/>
          <p14:tracePt t="93712" x="4567238" y="2973388"/>
          <p14:tracePt t="93720" x="4594225" y="2982913"/>
          <p14:tracePt t="93728" x="4630738" y="3017838"/>
          <p14:tracePt t="93737" x="4640263" y="3017838"/>
          <p14:tracePt t="93744" x="4667250" y="3027363"/>
          <p14:tracePt t="93880" x="4667250" y="3036888"/>
          <p14:tracePt t="93888" x="4667250" y="3046413"/>
          <p14:tracePt t="93912" x="4667250" y="3063875"/>
          <p14:tracePt t="93921" x="4667250" y="3073400"/>
          <p14:tracePt t="93952" x="4667250" y="3090863"/>
          <p14:tracePt t="94072" x="4667250" y="3100388"/>
          <p14:tracePt t="94080" x="4667250" y="3109913"/>
          <p14:tracePt t="94088" x="4667250" y="3119438"/>
          <p14:tracePt t="94096" x="4667250" y="3127375"/>
          <p14:tracePt t="94104" x="4667250" y="3136900"/>
          <p14:tracePt t="94112" x="4667250" y="3155950"/>
          <p14:tracePt t="94249" x="4667250" y="3173413"/>
          <p14:tracePt t="94272" x="4667250" y="3182938"/>
          <p14:tracePt t="94288" x="4659313" y="3192463"/>
          <p14:tracePt t="94449" x="4649788" y="3192463"/>
          <p14:tracePt t="94457" x="4649788" y="3182938"/>
          <p14:tracePt t="94465" x="4649788" y="3155950"/>
          <p14:tracePt t="94473" x="4649788" y="3146425"/>
          <p14:tracePt t="94481" x="4649788" y="3136900"/>
          <p14:tracePt t="94489" x="4649788" y="3119438"/>
          <p14:tracePt t="94497" x="4649788" y="3109913"/>
          <p14:tracePt t="94513" x="4649788" y="3100388"/>
          <p14:tracePt t="94528" x="4649788" y="3082925"/>
          <p14:tracePt t="94537" x="4649788" y="3073400"/>
          <p14:tracePt t="94724" x="4649788" y="3090863"/>
          <p14:tracePt t="94729" x="4649788" y="3109913"/>
          <p14:tracePt t="94735" x="4649788" y="3119438"/>
          <p14:tracePt t="94744" x="4649788" y="3136900"/>
          <p14:tracePt t="94776" x="4649788" y="3146425"/>
          <p14:tracePt t="94970" x="4649788" y="3155950"/>
          <p14:tracePt t="94978" x="4659313" y="3146425"/>
          <p14:tracePt t="94995" x="4659313" y="3136900"/>
          <p14:tracePt t="95265" x="4659313" y="3146425"/>
          <p14:tracePt t="95273" x="4649788" y="3163888"/>
          <p14:tracePt t="95506" x="4649788" y="3155950"/>
          <p14:tracePt t="95511" x="4649788" y="3146425"/>
          <p14:tracePt t="95520" x="4649788" y="3127375"/>
          <p14:tracePt t="95528" x="4649788" y="3100388"/>
          <p14:tracePt t="95536" x="4649788" y="3090863"/>
          <p14:tracePt t="95544" x="4659313" y="3073400"/>
          <p14:tracePt t="95672" x="4659313" y="3054350"/>
          <p14:tracePt t="95680" x="4659313" y="3046413"/>
          <p14:tracePt t="95688" x="4649788" y="3036888"/>
          <p14:tracePt t="95697" x="4630738" y="3017838"/>
          <p14:tracePt t="95706" x="4603750" y="3009900"/>
          <p14:tracePt t="95713" x="4557713" y="3000375"/>
          <p14:tracePt t="95720" x="4513263" y="2973388"/>
          <p14:tracePt t="95729" x="4484688" y="2954338"/>
          <p14:tracePt t="95738" x="4440238" y="2946400"/>
          <p14:tracePt t="95747" x="4413250" y="2936875"/>
          <p14:tracePt t="95754" x="4367213" y="2909888"/>
          <p14:tracePt t="95762" x="4348163" y="2900363"/>
          <p14:tracePt t="95771" x="4340225" y="2900363"/>
          <p14:tracePt t="95777" x="4330700" y="2900363"/>
          <p14:tracePt t="96458" x="4311650" y="2917825"/>
          <p14:tracePt t="96464" x="4294188" y="2927350"/>
          <p14:tracePt t="96472" x="4257675" y="2936875"/>
          <p14:tracePt t="96480" x="4230688" y="2954338"/>
          <p14:tracePt t="96488" x="4211638" y="2973388"/>
          <p14:tracePt t="96496" x="4202113" y="2982913"/>
          <p14:tracePt t="96512" x="4194175" y="2990850"/>
          <p14:tracePt t="96536" x="4194175" y="3000375"/>
          <p14:tracePt t="96544" x="4184650" y="3000375"/>
          <p14:tracePt t="96706" x="4211638" y="3000375"/>
          <p14:tracePt t="96712" x="4294188" y="3000375"/>
          <p14:tracePt t="96720" x="4330700" y="3000375"/>
          <p14:tracePt t="96728" x="4376738" y="3000375"/>
          <p14:tracePt t="96736" x="4421188" y="3000375"/>
          <p14:tracePt t="96744" x="4457700" y="3000375"/>
          <p14:tracePt t="96752" x="4503738" y="3000375"/>
          <p14:tracePt t="96760" x="4513263" y="3000375"/>
          <p14:tracePt t="96769" x="4521200" y="3000375"/>
          <p14:tracePt t="96929" x="4530725" y="3009900"/>
          <p14:tracePt t="96945" x="4530725" y="3027363"/>
          <p14:tracePt t="96976" x="4530725" y="3036888"/>
          <p14:tracePt t="97089" x="4530725" y="3046413"/>
          <p14:tracePt t="97281" x="4530725" y="3063875"/>
          <p14:tracePt t="97288" x="4440238" y="3082925"/>
          <p14:tracePt t="97296" x="4311650" y="3119438"/>
          <p14:tracePt t="97304" x="4165600" y="3127375"/>
          <p14:tracePt t="97312" x="4011613" y="3173413"/>
          <p14:tracePt t="97320" x="3846513" y="3192463"/>
          <p14:tracePt t="97328" x="3702050" y="3246438"/>
          <p14:tracePt t="97336" x="3455988" y="3319463"/>
          <p14:tracePt t="97344" x="3363913" y="3328988"/>
          <p14:tracePt t="97353" x="3254375" y="3328988"/>
          <p14:tracePt t="97360" x="3190875" y="3346450"/>
          <p14:tracePt t="97368" x="3136900" y="3355975"/>
          <p14:tracePt t="97376" x="3117850" y="3355975"/>
          <p14:tracePt t="97384" x="3100388" y="3355975"/>
          <p14:tracePt t="97392" x="3081338" y="3365500"/>
          <p14:tracePt t="97474" x="3081338" y="3346450"/>
          <p14:tracePt t="97482" x="3081338" y="3328988"/>
          <p14:tracePt t="97501" x="3081338" y="3302000"/>
          <p14:tracePt t="97586" x="3090863" y="3292475"/>
          <p14:tracePt t="97618" x="3090863" y="3302000"/>
          <p14:tracePt t="97627" x="3090863" y="3328988"/>
          <p14:tracePt t="97633" x="3090863" y="3355975"/>
          <p14:tracePt t="97640" x="3090863" y="3402013"/>
          <p14:tracePt t="97648" x="3081338" y="3429000"/>
          <p14:tracePt t="97656" x="3071813" y="3446463"/>
          <p14:tracePt t="97664" x="3035300" y="3475038"/>
          <p14:tracePt t="97672" x="3008313" y="3511550"/>
          <p14:tracePt t="97680" x="2990850" y="3519488"/>
          <p14:tracePt t="97688" x="2971800" y="3519488"/>
          <p14:tracePt t="97696" x="2908300" y="3538538"/>
          <p14:tracePt t="97705" x="2881313" y="3538538"/>
          <p14:tracePt t="97713" x="2844800" y="3538538"/>
          <p14:tracePt t="97720" x="2808288" y="3538538"/>
          <p14:tracePt t="97728" x="2781300" y="3538538"/>
          <p14:tracePt t="97736" x="2771775" y="3538538"/>
          <p14:tracePt t="97744" x="2744788" y="3538538"/>
          <p14:tracePt t="97753" x="2725738" y="3519488"/>
          <p14:tracePt t="97760" x="2679700" y="3475038"/>
          <p14:tracePt t="97770" x="2643188" y="3429000"/>
          <p14:tracePt t="97776" x="2616200" y="3402013"/>
          <p14:tracePt t="97786" x="2579688" y="3346450"/>
          <p14:tracePt t="97792" x="2516188" y="3302000"/>
          <p14:tracePt t="97801" x="2479675" y="3246438"/>
          <p14:tracePt t="97808" x="2425700" y="3200400"/>
          <p14:tracePt t="97817" x="2406650" y="3155950"/>
          <p14:tracePt t="97824" x="2370138" y="3127375"/>
          <p14:tracePt t="97832" x="2360613" y="3082925"/>
          <p14:tracePt t="97840" x="2352675" y="3017838"/>
          <p14:tracePt t="97848" x="2324100" y="2963863"/>
          <p14:tracePt t="97856" x="2316163" y="2900363"/>
          <p14:tracePt t="97864" x="2316163" y="2863850"/>
          <p14:tracePt t="97872" x="2316163" y="2808288"/>
          <p14:tracePt t="97880" x="2316163" y="2744788"/>
          <p14:tracePt t="97887" x="2316163" y="2708275"/>
          <p14:tracePt t="97896" x="2316163" y="2654300"/>
          <p14:tracePt t="97904" x="2324100" y="2625725"/>
          <p14:tracePt t="97913" x="2352675" y="2581275"/>
          <p14:tracePt t="97920" x="2370138" y="2544763"/>
          <p14:tracePt t="97928" x="2379663" y="2517775"/>
          <p14:tracePt t="97936" x="2397125" y="2471738"/>
          <p14:tracePt t="97944" x="2425700" y="2444750"/>
          <p14:tracePt t="97953" x="2443163" y="2416175"/>
          <p14:tracePt t="97960" x="2452688" y="2408238"/>
          <p14:tracePt t="97968" x="2470150" y="2398713"/>
          <p14:tracePt t="97976" x="2470150" y="2389188"/>
          <p14:tracePt t="97985" x="2479675" y="2379663"/>
          <p14:tracePt t="97992" x="2498725" y="2379663"/>
          <p14:tracePt t="98001" x="2516188" y="2371725"/>
          <p14:tracePt t="98009" x="2543175" y="2371725"/>
          <p14:tracePt t="98020" x="2562225" y="2371725"/>
          <p14:tracePt t="98025" x="2606675" y="2371725"/>
          <p14:tracePt t="98037" x="2662238" y="2371725"/>
          <p14:tracePt t="98040" x="2698750" y="2371725"/>
          <p14:tracePt t="98048" x="2725738" y="2371725"/>
          <p14:tracePt t="98056" x="2789238" y="2398713"/>
          <p14:tracePt t="98064" x="2817813" y="2408238"/>
          <p14:tracePt t="98072" x="2852738" y="2444750"/>
          <p14:tracePt t="98081" x="2881313" y="2462213"/>
          <p14:tracePt t="98088" x="2908300" y="2489200"/>
          <p14:tracePt t="98097" x="2935288" y="2508250"/>
          <p14:tracePt t="98104" x="2944813" y="2525713"/>
          <p14:tracePt t="98112" x="2944813" y="2535238"/>
          <p14:tracePt t="98120" x="2944813" y="2571750"/>
          <p14:tracePt t="98128" x="2971800" y="2608263"/>
          <p14:tracePt t="98144" x="2971800" y="2635250"/>
          <p14:tracePt t="98152" x="2971800" y="2681288"/>
          <p14:tracePt t="98159" x="2971800" y="2717800"/>
          <p14:tracePt t="98169" x="2971800" y="2754313"/>
          <p14:tracePt t="98175" x="2971800" y="2808288"/>
          <p14:tracePt t="98184" x="2971800" y="2844800"/>
          <p14:tracePt t="98192" x="2962275" y="2900363"/>
          <p14:tracePt t="98201" x="2954338" y="2946400"/>
          <p14:tracePt t="98208" x="2944813" y="2982913"/>
          <p14:tracePt t="98217" x="2917825" y="3017838"/>
          <p14:tracePt t="98224" x="2889250" y="3063875"/>
          <p14:tracePt t="98232" x="2871788" y="3082925"/>
          <p14:tracePt t="98240" x="2825750" y="3127375"/>
          <p14:tracePt t="98248" x="2798763" y="3136900"/>
          <p14:tracePt t="98256" x="2752725" y="3173413"/>
          <p14:tracePt t="98265" x="2689225" y="3182938"/>
          <p14:tracePt t="98272" x="2652713" y="3192463"/>
          <p14:tracePt t="98281" x="2570163" y="3236913"/>
          <p14:tracePt t="98288" x="2525713" y="3236913"/>
          <p14:tracePt t="98297" x="2462213" y="3236913"/>
          <p14:tracePt t="98304" x="2416175" y="3236913"/>
          <p14:tracePt t="98312" x="2360613" y="3236913"/>
          <p14:tracePt t="98320" x="2270125" y="3219450"/>
          <p14:tracePt t="98328" x="2233613" y="3200400"/>
          <p14:tracePt t="98336" x="2187575" y="3146425"/>
          <p14:tracePt t="98344" x="2143125" y="3100388"/>
          <p14:tracePt t="98353" x="2114550" y="3054350"/>
          <p14:tracePt t="98360" x="2106613" y="3009900"/>
          <p14:tracePt t="98368" x="2097088" y="2982913"/>
          <p14:tracePt t="98376" x="2087563" y="2946400"/>
          <p14:tracePt t="98385" x="2078038" y="2881313"/>
          <p14:tracePt t="98392" x="2070100" y="2854325"/>
          <p14:tracePt t="98401" x="2070100" y="2827338"/>
          <p14:tracePt t="98408" x="2070100" y="2781300"/>
          <p14:tracePt t="98418" x="2070100" y="2744788"/>
          <p14:tracePt t="98424" x="2070100" y="2698750"/>
          <p14:tracePt t="98432" x="2078038" y="2671763"/>
          <p14:tracePt t="98440" x="2114550" y="2608263"/>
          <p14:tracePt t="98448" x="2133600" y="2581275"/>
          <p14:tracePt t="98456" x="2151063" y="2562225"/>
          <p14:tracePt t="98468" x="2179638" y="2525713"/>
          <p14:tracePt t="98472" x="2214563" y="2498725"/>
          <p14:tracePt t="98480" x="2233613" y="2481263"/>
          <p14:tracePt t="98488" x="2251075" y="2462213"/>
          <p14:tracePt t="98498" x="2287588" y="2444750"/>
          <p14:tracePt t="98505" x="2316163" y="2425700"/>
          <p14:tracePt t="98513" x="2333625" y="2425700"/>
          <p14:tracePt t="98520" x="2370138" y="2425700"/>
          <p14:tracePt t="98529" x="2416175" y="2425700"/>
          <p14:tracePt t="98537" x="2470150" y="2425700"/>
          <p14:tracePt t="98545" x="2506663" y="2425700"/>
          <p14:tracePt t="98554" x="2562225" y="2425700"/>
          <p14:tracePt t="98561" x="2625725" y="2452688"/>
          <p14:tracePt t="98570" x="2708275" y="2508250"/>
          <p14:tracePt t="98576" x="2762250" y="2562225"/>
          <p14:tracePt t="98587" x="2825750" y="2625725"/>
          <p14:tracePt t="98593" x="2889250" y="2698750"/>
          <p14:tracePt t="98601" x="2925763" y="2744788"/>
          <p14:tracePt t="98608" x="2990850" y="2844800"/>
          <p14:tracePt t="98617" x="2998788" y="2873375"/>
          <p14:tracePt t="98624" x="3008313" y="2927350"/>
          <p14:tracePt t="98632" x="3027363" y="2973388"/>
          <p14:tracePt t="98640" x="3027363" y="3027363"/>
          <p14:tracePt t="98648" x="3027363" y="3054350"/>
          <p14:tracePt t="98656" x="3027363" y="3100388"/>
          <p14:tracePt t="98664" x="3027363" y="3136900"/>
          <p14:tracePt t="98672" x="3017838" y="3182938"/>
          <p14:tracePt t="98681" x="3008313" y="3200400"/>
          <p14:tracePt t="98688" x="2971800" y="3246438"/>
          <p14:tracePt t="98697" x="2944813" y="3265488"/>
          <p14:tracePt t="98704" x="2898775" y="3319463"/>
          <p14:tracePt t="98714" x="2852738" y="3338513"/>
          <p14:tracePt t="98719" x="2789238" y="3365500"/>
          <p14:tracePt t="98728" x="2679700" y="3392488"/>
          <p14:tracePt t="98736" x="2606675" y="3392488"/>
          <p14:tracePt t="98744" x="2525713" y="3392488"/>
          <p14:tracePt t="98752" x="2470150" y="3392488"/>
          <p14:tracePt t="98760" x="2433638" y="3392488"/>
          <p14:tracePt t="98769" x="2416175" y="3392488"/>
          <p14:tracePt t="98776" x="2406650" y="3382963"/>
          <p14:tracePt t="98786" x="2397125" y="3375025"/>
          <p14:tracePt t="98792" x="2389188" y="3338513"/>
          <p14:tracePt t="98801" x="2389188" y="3309938"/>
          <p14:tracePt t="98808" x="2389188" y="3265488"/>
          <p14:tracePt t="98817" x="2389188" y="3228975"/>
          <p14:tracePt t="98824" x="2389188" y="3182938"/>
          <p14:tracePt t="98832" x="2389188" y="3163888"/>
          <p14:tracePt t="98840" x="2389188" y="3136900"/>
          <p14:tracePt t="98848" x="2389188" y="3127375"/>
          <p14:tracePt t="98961" x="2389188" y="3119438"/>
          <p14:tracePt t="98968" x="2433638" y="3119438"/>
          <p14:tracePt t="98976" x="2570163" y="3155950"/>
          <p14:tracePt t="98984" x="2716213" y="3163888"/>
          <p14:tracePt t="98992" x="2881313" y="3163888"/>
          <p14:tracePt t="99001" x="3027363" y="3182938"/>
          <p14:tracePt t="99008" x="3200400" y="3182938"/>
          <p14:tracePt t="99017" x="3346450" y="3182938"/>
          <p14:tracePt t="99024" x="3546475" y="3182938"/>
          <p14:tracePt t="99032" x="3709988" y="3182938"/>
          <p14:tracePt t="99040" x="3875088" y="3182938"/>
          <p14:tracePt t="99048" x="4021138" y="3182938"/>
          <p14:tracePt t="99056" x="4165600" y="3182938"/>
          <p14:tracePt t="99064" x="4257675" y="3182938"/>
          <p14:tracePt t="99072" x="4348163" y="3182938"/>
          <p14:tracePt t="99080" x="4440238" y="3182938"/>
          <p14:tracePt t="99088" x="4530725" y="3182938"/>
          <p14:tracePt t="99097" x="4576763" y="3182938"/>
          <p14:tracePt t="99104" x="4586288" y="3182938"/>
          <p14:tracePt t="99120" x="4594225" y="3182938"/>
          <p14:tracePt t="99129" x="4622800" y="3182938"/>
          <p14:tracePt t="99136" x="4630738" y="3163888"/>
          <p14:tracePt t="99144" x="4640263" y="3155950"/>
          <p14:tracePt t="99152" x="4676775" y="3136900"/>
          <p14:tracePt t="99160" x="4686300" y="3127375"/>
          <p14:tracePt t="99168" x="4695825" y="3119438"/>
          <p14:tracePt t="99176" x="4703763" y="3109913"/>
          <p14:tracePt t="99192" x="4713288" y="3109913"/>
          <p14:tracePt t="99208" x="4722813" y="3109913"/>
          <p14:tracePt t="99217" x="4759325" y="3100388"/>
          <p14:tracePt t="99224" x="4786313" y="3082925"/>
          <p14:tracePt t="99233" x="4803775" y="3082925"/>
          <p14:tracePt t="99240" x="4822825" y="3082925"/>
          <p14:tracePt t="99248" x="4849813" y="3082925"/>
          <p14:tracePt t="99256" x="4895850" y="3082925"/>
          <p14:tracePt t="99264" x="4922838" y="3082925"/>
          <p14:tracePt t="99272" x="4978400" y="3082925"/>
          <p14:tracePt t="99280" x="5032375" y="3082925"/>
          <p14:tracePt t="99288" x="5086350" y="3082925"/>
          <p14:tracePt t="99298" x="5132388" y="3082925"/>
          <p14:tracePt t="99304" x="5187950" y="3082925"/>
          <p14:tracePt t="99312" x="5241925" y="3082925"/>
          <p14:tracePt t="99320" x="5297488" y="3082925"/>
          <p14:tracePt t="99328" x="5341938" y="3082925"/>
          <p14:tracePt t="99336" x="5397500" y="3082925"/>
          <p14:tracePt t="99344" x="5405438" y="3082925"/>
          <p14:tracePt t="99352" x="5461000" y="3082925"/>
          <p14:tracePt t="99360" x="5497513" y="3082925"/>
          <p14:tracePt t="99376" x="5507038" y="3082925"/>
          <p14:tracePt t="99401" x="5514975" y="3073400"/>
          <p14:tracePt t="99537" x="5507038" y="3073400"/>
          <p14:tracePt t="99546" x="5414963" y="3073400"/>
          <p14:tracePt t="99554" x="5287963" y="3073400"/>
          <p14:tracePt t="99560" x="5159375" y="3073400"/>
          <p14:tracePt t="99569" x="4995863" y="3073400"/>
          <p14:tracePt t="99576" x="4868863" y="3073400"/>
          <p14:tracePt t="99584" x="4803775" y="3073400"/>
          <p14:tracePt t="99592" x="4730750" y="3046413"/>
          <p14:tracePt t="99601" x="4686300" y="3046413"/>
          <p14:tracePt t="99608" x="4667250" y="3027363"/>
          <p14:tracePt t="99737" x="4649788" y="3027363"/>
          <p14:tracePt t="99745" x="4622800" y="3027363"/>
          <p14:tracePt t="99753" x="4594225" y="3027363"/>
          <p14:tracePt t="99761" x="4576763" y="3027363"/>
          <p14:tracePt t="99771" x="4557713" y="3027363"/>
          <p14:tracePt t="100185" x="4549775" y="3027363"/>
          <p14:tracePt t="100192" x="4540250" y="3027363"/>
          <p14:tracePt t="100200" x="4521200" y="3036888"/>
          <p14:tracePt t="100216" x="4521200" y="3054350"/>
          <p14:tracePt t="100224" x="4513263" y="3073400"/>
          <p14:tracePt t="100432" x="4586288" y="3073400"/>
          <p14:tracePt t="100440" x="4630738" y="3073400"/>
          <p14:tracePt t="100448" x="4686300" y="3073400"/>
          <p14:tracePt t="100456" x="4730750" y="3063875"/>
          <p14:tracePt t="100464" x="4786313" y="3046413"/>
          <p14:tracePt t="100472" x="4832350" y="3036888"/>
          <p14:tracePt t="100480" x="4840288" y="3027363"/>
          <p14:tracePt t="100488" x="4849813" y="3017838"/>
          <p14:tracePt t="100498" x="4876800" y="3009900"/>
          <p14:tracePt t="100512" x="4905375" y="3000375"/>
          <p14:tracePt t="100520" x="4922838" y="2990850"/>
          <p14:tracePt t="100536" x="4941888" y="2973388"/>
          <p14:tracePt t="100545" x="4959350" y="2963863"/>
          <p14:tracePt t="100569" x="4978400" y="2954338"/>
          <p14:tracePt t="100578" x="5005388" y="2946400"/>
          <p14:tracePt t="100588" x="5032375" y="2927350"/>
          <p14:tracePt t="100594" x="5049838" y="2917825"/>
          <p14:tracePt t="100617" x="5068888" y="2909888"/>
          <p14:tracePt t="100682" x="5086350" y="2909888"/>
          <p14:tracePt t="100690" x="5095875" y="2909888"/>
          <p14:tracePt t="100700" x="5114925" y="2909888"/>
          <p14:tracePt t="100705" x="5132388" y="2909888"/>
          <p14:tracePt t="100714" x="5141913" y="2909888"/>
          <p14:tracePt t="100720" x="5151438" y="2900363"/>
          <p14:tracePt t="100936" x="5168900" y="2900363"/>
          <p14:tracePt t="100945" x="5224463" y="2900363"/>
          <p14:tracePt t="100952" x="5278438" y="2900363"/>
          <p14:tracePt t="100960" x="5324475" y="2900363"/>
          <p14:tracePt t="100968" x="5351463" y="2900363"/>
          <p14:tracePt t="100976" x="5378450" y="2900363"/>
          <p14:tracePt t="100984" x="5387975" y="2900363"/>
          <p14:tracePt t="100992" x="5405438" y="2900363"/>
          <p14:tracePt t="101226" x="5397500" y="2900363"/>
          <p14:tracePt t="101234" x="5387975" y="2900363"/>
          <p14:tracePt t="101241" x="5360988" y="2900363"/>
          <p14:tracePt t="101249" x="5351463" y="2900363"/>
          <p14:tracePt t="101474" x="5341938" y="2900363"/>
          <p14:tracePt t="101482" x="5232400" y="2900363"/>
          <p14:tracePt t="101489" x="5068888" y="2900363"/>
          <p14:tracePt t="101498" x="4868863" y="2900363"/>
          <p14:tracePt t="101504" x="4695825" y="2900363"/>
          <p14:tracePt t="101512" x="4467225" y="2900363"/>
          <p14:tracePt t="101520" x="4294188" y="2900363"/>
          <p14:tracePt t="101530" x="4111625" y="2900363"/>
          <p14:tracePt t="101536" x="4002088" y="2900363"/>
          <p14:tracePt t="101544" x="3929063" y="2900363"/>
          <p14:tracePt t="101554" x="3911600" y="2900363"/>
          <p14:tracePt t="101625" x="3902075" y="2900363"/>
          <p14:tracePt t="101657" x="3911600" y="2900363"/>
          <p14:tracePt t="101809" x="3938588" y="2900363"/>
          <p14:tracePt t="101818" x="3992563" y="2900363"/>
          <p14:tracePt t="101826" x="4057650" y="2900363"/>
          <p14:tracePt t="101833" x="4111625" y="2900363"/>
          <p14:tracePt t="101840" x="4138613" y="2900363"/>
          <p14:tracePt t="101848" x="4175125" y="2900363"/>
          <p14:tracePt t="101856" x="4211638" y="2900363"/>
          <p14:tracePt t="101864" x="4221163" y="2900363"/>
          <p14:tracePt t="102049" x="4230688" y="2909888"/>
          <p14:tracePt t="102057" x="4230688" y="2927350"/>
          <p14:tracePt t="102066" x="4221163" y="2982913"/>
          <p14:tracePt t="102072" x="4221163" y="3009900"/>
          <p14:tracePt t="102080" x="4211638" y="3046413"/>
          <p14:tracePt t="102088" x="4194175" y="3100388"/>
          <p14:tracePt t="102096" x="4184650" y="3146425"/>
          <p14:tracePt t="102104" x="4157663" y="3219450"/>
          <p14:tracePt t="102112" x="4148138" y="3265488"/>
          <p14:tracePt t="102120" x="4148138" y="3319463"/>
          <p14:tracePt t="102130" x="4138613" y="3392488"/>
          <p14:tracePt t="102135" x="4121150" y="3475038"/>
          <p14:tracePt t="102144" x="4121150" y="3565525"/>
          <p14:tracePt t="102152" x="4102100" y="3648075"/>
          <p14:tracePt t="102160" x="4084638" y="3738563"/>
          <p14:tracePt t="102168" x="4075113" y="3830638"/>
          <p14:tracePt t="102176" x="4075113" y="3875088"/>
          <p14:tracePt t="102184" x="4075113" y="3957638"/>
          <p14:tracePt t="102192" x="4075113" y="4030663"/>
          <p14:tracePt t="102200" x="4075113" y="4103688"/>
          <p14:tracePt t="102208" x="4075113" y="4176713"/>
          <p14:tracePt t="102218" x="4075113" y="4249738"/>
          <p14:tracePt t="102224" x="4075113" y="4295775"/>
          <p14:tracePt t="102234" x="4075113" y="4349750"/>
          <p14:tracePt t="102240" x="4075113" y="4368800"/>
          <p14:tracePt t="102248" x="4075113" y="4395788"/>
          <p14:tracePt t="102256" x="4075113" y="4405313"/>
          <p14:tracePt t="102264" x="4075113" y="4413250"/>
          <p14:tracePt t="102272" x="4075113" y="4422775"/>
          <p14:tracePt t="102280" x="4065588" y="4432300"/>
          <p14:tracePt t="102440" x="4057650" y="4441825"/>
          <p14:tracePt t="102456" x="4038600" y="4441825"/>
          <p14:tracePt t="102465" x="4029075" y="4422775"/>
          <p14:tracePt t="102472" x="4029075" y="4405313"/>
          <p14:tracePt t="102480" x="4029075" y="4386263"/>
          <p14:tracePt t="102488" x="4029075" y="4359275"/>
          <p14:tracePt t="102496" x="4029075" y="4340225"/>
          <p14:tracePt t="102504" x="4029075" y="4322763"/>
          <p14:tracePt t="102520" x="4029075" y="4303713"/>
          <p14:tracePt t="102529" x="4029075" y="4286250"/>
          <p14:tracePt t="102536" x="4029075" y="4268788"/>
          <p14:tracePt t="102545" x="4029075" y="4222750"/>
          <p14:tracePt t="102554" x="4038600" y="4203700"/>
          <p14:tracePt t="102561" x="4057650" y="4176713"/>
          <p14:tracePt t="102572" x="4094163" y="4130675"/>
          <p14:tracePt t="102577" x="4111625" y="4103688"/>
          <p14:tracePt t="102587" x="4121150" y="4057650"/>
          <p14:tracePt t="102593" x="4157663" y="4030663"/>
          <p14:tracePt t="102604" x="4175125" y="3984625"/>
          <p14:tracePt t="102609" x="4184650" y="3948113"/>
          <p14:tracePt t="102620" x="4211638" y="3921125"/>
          <p14:tracePt t="102624" x="4230688" y="3903663"/>
          <p14:tracePt t="102633" x="4238625" y="3857625"/>
          <p14:tracePt t="102640" x="4257675" y="3840163"/>
          <p14:tracePt t="102648" x="4267200" y="3830638"/>
          <p14:tracePt t="102656" x="4275138" y="3811588"/>
          <p14:tracePt t="102664" x="4294188" y="3794125"/>
          <p14:tracePt t="102672" x="4303713" y="3784600"/>
          <p14:tracePt t="102688" x="4303713" y="3775075"/>
          <p14:tracePt t="102696" x="4311650" y="3767138"/>
          <p14:tracePt t="102720" x="4311650" y="3757613"/>
          <p14:tracePt t="102728" x="4321175" y="3748088"/>
          <p14:tracePt t="102745" x="4321175" y="3738563"/>
          <p14:tracePt t="102760" x="4321175" y="3730625"/>
          <p14:tracePt t="102872" x="4330700" y="3721100"/>
          <p14:tracePt t="104651" x="4340225" y="3711575"/>
          <p14:tracePt t="104658" x="4348163" y="3694113"/>
          <p14:tracePt t="104667" x="4367213" y="3684588"/>
          <p14:tracePt t="105937" x="4376738" y="3684588"/>
          <p14:tracePt t="105973" x="4384675" y="3675063"/>
          <p14:tracePt t="105978" x="4394200" y="3665538"/>
          <p14:tracePt t="105993" x="4403725" y="3657600"/>
          <p14:tracePt t="106025" x="4413250" y="3648075"/>
          <p14:tracePt t="106810" x="4430713" y="3648075"/>
          <p14:tracePt t="106818" x="4448175" y="3648075"/>
          <p14:tracePt t="106866" x="4457700" y="3648075"/>
          <p14:tracePt t="107346" x="4467225" y="3638550"/>
          <p14:tracePt t="107505" x="4476750" y="3611563"/>
          <p14:tracePt t="107514" x="4503738" y="3602038"/>
          <p14:tracePt t="107520" x="4513263" y="3592513"/>
          <p14:tracePt t="107528" x="4521200" y="3592513"/>
          <p14:tracePt t="107536" x="4549775" y="3584575"/>
          <p14:tracePt t="107544" x="4567238" y="3565525"/>
          <p14:tracePt t="107552" x="4613275" y="3538538"/>
          <p14:tracePt t="107568" x="4640263" y="3529013"/>
          <p14:tracePt t="107576" x="4659313" y="3511550"/>
          <p14:tracePt t="107592" x="4667250" y="3502025"/>
          <p14:tracePt t="107601" x="4676775" y="3492500"/>
          <p14:tracePt t="107608" x="4686300" y="3492500"/>
          <p14:tracePt t="107625" x="4695825" y="3492500"/>
          <p14:tracePt t="107637" x="4722813" y="3475038"/>
          <p14:tracePt t="107639" x="4730750" y="3465513"/>
          <p14:tracePt t="107648" x="4759325" y="3446463"/>
          <p14:tracePt t="107656" x="4786313" y="3429000"/>
          <p14:tracePt t="107664" x="4795838" y="3419475"/>
          <p14:tracePt t="107673" x="4822825" y="3402013"/>
          <p14:tracePt t="107688" x="4832350" y="3392488"/>
          <p14:tracePt t="107704" x="4840288" y="3382963"/>
          <p14:tracePt t="108184" x="4849813" y="3375025"/>
          <p14:tracePt t="108193" x="4859338" y="3375025"/>
          <p14:tracePt t="109106" x="4849813" y="3355975"/>
          <p14:tracePt t="109114" x="4813300" y="3328988"/>
          <p14:tracePt t="109124" x="4813300" y="3282950"/>
          <p14:tracePt t="109129" x="4813300" y="3246438"/>
          <p14:tracePt t="109137" x="4813300" y="3192463"/>
          <p14:tracePt t="109144" x="4813300" y="3163888"/>
          <p14:tracePt t="109153" x="4813300" y="3119438"/>
          <p14:tracePt t="109160" x="4832350" y="3063875"/>
          <p14:tracePt t="109167" x="4886325" y="2982913"/>
          <p14:tracePt t="109176" x="4905375" y="2973388"/>
          <p14:tracePt t="109185" x="4949825" y="2946400"/>
          <p14:tracePt t="109192" x="4986338" y="2936875"/>
          <p14:tracePt t="109200" x="5005388" y="2936875"/>
          <p14:tracePt t="109208" x="5022850" y="2936875"/>
          <p14:tracePt t="109216" x="5032375" y="2936875"/>
          <p14:tracePt t="109224" x="5041900" y="2936875"/>
          <p14:tracePt t="109240" x="5049838" y="2936875"/>
          <p14:tracePt t="109256" x="5041900" y="2946400"/>
          <p14:tracePt t="109265" x="5022850" y="2954338"/>
          <p14:tracePt t="109273" x="4986338" y="2963863"/>
          <p14:tracePt t="109288" x="4986338" y="2973388"/>
          <p14:tracePt t="109296" x="4986338" y="2982913"/>
          <p14:tracePt t="109312" x="4978400" y="2990850"/>
          <p14:tracePt t="109474" x="4986338" y="2990850"/>
          <p14:tracePt t="109496" x="4986338" y="2982913"/>
          <p14:tracePt t="109512" x="4995863" y="2973388"/>
          <p14:tracePt t="109520" x="5014913" y="2973388"/>
          <p14:tracePt t="109528" x="5022850" y="2963863"/>
          <p14:tracePt t="109536" x="5032375" y="2963863"/>
          <p14:tracePt t="109544" x="5049838" y="2946400"/>
          <p14:tracePt t="109553" x="5059363" y="2946400"/>
          <p14:tracePt t="109561" x="5059363" y="2936875"/>
          <p14:tracePt t="109570" x="5068888" y="2936875"/>
          <p14:tracePt t="109577" x="5095875" y="2936875"/>
          <p14:tracePt t="109584" x="5105400" y="2936875"/>
          <p14:tracePt t="109592" x="5114925" y="2936875"/>
          <p14:tracePt t="109599" x="5122863" y="2936875"/>
          <p14:tracePt t="109608" x="5151438" y="2936875"/>
          <p14:tracePt t="109616" x="5159375" y="2936875"/>
          <p14:tracePt t="109624" x="5178425" y="2936875"/>
          <p14:tracePt t="109636" x="5187950" y="2936875"/>
          <p14:tracePt t="109641" x="5205413" y="2936875"/>
          <p14:tracePt t="109655" x="5224463" y="2936875"/>
          <p14:tracePt t="109664" x="5232400" y="2936875"/>
          <p14:tracePt t="109712" x="5241925" y="2936875"/>
          <p14:tracePt t="109720" x="5268913" y="2946400"/>
          <p14:tracePt t="109728" x="5287963" y="2963863"/>
          <p14:tracePt t="109736" x="5341938" y="3000375"/>
          <p14:tracePt t="109744" x="5351463" y="3000375"/>
          <p14:tracePt t="109754" x="5368925" y="3000375"/>
          <p14:tracePt t="109763" x="5378450" y="3009900"/>
          <p14:tracePt t="109841" x="5387975" y="3009900"/>
          <p14:tracePt t="110322" x="5387975" y="3017838"/>
          <p14:tracePt t="110329" x="5268913" y="3054350"/>
          <p14:tracePt t="110340" x="5086350" y="3054350"/>
          <p14:tracePt t="110343" x="4803775" y="3090863"/>
          <p14:tracePt t="110352" x="4557713" y="3127375"/>
          <p14:tracePt t="110361" x="4348163" y="3155950"/>
          <p14:tracePt t="110369" x="4157663" y="3155950"/>
          <p14:tracePt t="110378" x="4021138" y="3173413"/>
          <p14:tracePt t="110386" x="3911600" y="3200400"/>
          <p14:tracePt t="110393" x="3865563" y="3200400"/>
          <p14:tracePt t="110456" x="3865563" y="3192463"/>
          <p14:tracePt t="110464" x="3883025" y="3192463"/>
          <p14:tracePt t="110473" x="3892550" y="3182938"/>
          <p14:tracePt t="110481" x="3911600" y="3173413"/>
          <p14:tracePt t="110497" x="3919538" y="3163888"/>
          <p14:tracePt t="110561" x="3929063" y="3155950"/>
          <p14:tracePt t="110571" x="3948113" y="3146425"/>
          <p14:tracePt t="110577" x="3965575" y="3127375"/>
          <p14:tracePt t="110584" x="3984625" y="3119438"/>
          <p14:tracePt t="110592" x="4002088" y="3109913"/>
          <p14:tracePt t="110601" x="4029075" y="3090863"/>
          <p14:tracePt t="110608" x="4048125" y="3073400"/>
          <p14:tracePt t="110618" x="4084638" y="3063875"/>
          <p14:tracePt t="110633" x="4094163" y="3063875"/>
          <p14:tracePt t="110672" x="4094163" y="3054350"/>
          <p14:tracePt t="110761" x="4094163" y="3063875"/>
          <p14:tracePt t="110769" x="4084638" y="3100388"/>
          <p14:tracePt t="110784" x="4075113" y="3119438"/>
          <p14:tracePt t="110792" x="4065588" y="3163888"/>
          <p14:tracePt t="110800" x="4065588" y="3173413"/>
          <p14:tracePt t="110808" x="4065588" y="3209925"/>
          <p14:tracePt t="110816" x="4065588" y="3228975"/>
          <p14:tracePt t="110824" x="4065588" y="3246438"/>
          <p14:tracePt t="110840" x="4065588" y="3255963"/>
          <p14:tracePt t="110850" x="4065588" y="3282950"/>
          <p14:tracePt t="110856" x="4065588" y="3292475"/>
          <p14:tracePt t="111016" x="4084638" y="3302000"/>
          <p14:tracePt t="111024" x="4138613" y="3302000"/>
          <p14:tracePt t="111032" x="4194175" y="3302000"/>
          <p14:tracePt t="111040" x="4248150" y="3302000"/>
          <p14:tracePt t="111049" x="4294188" y="3302000"/>
          <p14:tracePt t="111056" x="4340225" y="3292475"/>
          <p14:tracePt t="111064" x="4357688" y="3282950"/>
          <p14:tracePt t="111072" x="4384675" y="3282950"/>
          <p14:tracePt t="111080" x="4394200" y="3273425"/>
          <p14:tracePt t="111448" x="4394200" y="3265488"/>
          <p14:tracePt t="111456" x="4394200" y="3246438"/>
          <p14:tracePt t="111464" x="4394200" y="3219450"/>
          <p14:tracePt t="111472" x="4384675" y="3200400"/>
          <p14:tracePt t="111479" x="4376738" y="3163888"/>
          <p14:tracePt t="111488" x="4376738" y="3155950"/>
          <p14:tracePt t="111496" x="4367213" y="3136900"/>
          <p14:tracePt t="111504" x="4357688" y="3127375"/>
          <p14:tracePt t="111512" x="4357688" y="3119438"/>
          <p14:tracePt t="111520" x="4348163" y="3109913"/>
          <p14:tracePt t="111585" x="4348163" y="3100388"/>
          <p14:tracePt t="111849" x="4311650" y="3090863"/>
          <p14:tracePt t="111858" x="4267200" y="3090863"/>
          <p14:tracePt t="111867" x="4248150" y="3109913"/>
          <p14:tracePt t="111874" x="4221163" y="3136900"/>
          <p14:tracePt t="111881" x="4175125" y="3182938"/>
          <p14:tracePt t="111888" x="4165600" y="3192463"/>
          <p14:tracePt t="111903" x="4138613" y="3219450"/>
          <p14:tracePt t="111905" x="4121150" y="3236913"/>
          <p14:tracePt t="111912" x="4084638" y="3265488"/>
          <p14:tracePt t="111920" x="4084638" y="3273425"/>
          <p14:tracePt t="111930" x="4048125" y="3309938"/>
          <p14:tracePt t="111937" x="4038600" y="3319463"/>
          <p14:tracePt t="111943" x="4029075" y="3346450"/>
          <p14:tracePt t="111952" x="4011613" y="3365500"/>
          <p14:tracePt t="111960" x="4011613" y="3382963"/>
          <p14:tracePt t="111968" x="4002088" y="3402013"/>
          <p14:tracePt t="111978" x="3992563" y="3419475"/>
          <p14:tracePt t="111992" x="3992563" y="3438525"/>
          <p14:tracePt t="112000" x="3984625" y="3455988"/>
          <p14:tracePt t="112040" x="3984625" y="3465513"/>
          <p14:tracePt t="112057" x="3984625" y="3492500"/>
          <p14:tracePt t="112065" x="3984625" y="3511550"/>
          <p14:tracePt t="112073" x="3984625" y="3529013"/>
          <p14:tracePt t="112081" x="3984625" y="3548063"/>
          <p14:tracePt t="112089" x="3965575" y="3592513"/>
          <p14:tracePt t="112097" x="3965575" y="3602038"/>
          <p14:tracePt t="112105" x="3965575" y="3638550"/>
          <p14:tracePt t="112113" x="3965575" y="3657600"/>
          <p14:tracePt t="112121" x="3965575" y="3684588"/>
          <p14:tracePt t="112129" x="3965575" y="3702050"/>
          <p14:tracePt t="112137" x="3965575" y="3721100"/>
          <p14:tracePt t="112145" x="3965575" y="3738563"/>
          <p14:tracePt t="112153" x="3965575" y="3767138"/>
          <p14:tracePt t="112159" x="3965575" y="3784600"/>
          <p14:tracePt t="112168" x="3965575" y="3811588"/>
          <p14:tracePt t="112178" x="3956050" y="3830638"/>
          <p14:tracePt t="112183" x="3956050" y="3857625"/>
          <p14:tracePt t="112192" x="3956050" y="3875088"/>
          <p14:tracePt t="112200" x="3948113" y="3921125"/>
          <p14:tracePt t="112208" x="3948113" y="3976688"/>
          <p14:tracePt t="112216" x="3938588" y="4013200"/>
          <p14:tracePt t="112225" x="3919538" y="4094163"/>
          <p14:tracePt t="112233" x="3911600" y="4113213"/>
          <p14:tracePt t="112240" x="3911600" y="4167188"/>
          <p14:tracePt t="112249" x="3902075" y="4213225"/>
          <p14:tracePt t="112256" x="3902075" y="4249738"/>
          <p14:tracePt t="112264" x="3892550" y="4295775"/>
          <p14:tracePt t="112272" x="3892550" y="4313238"/>
          <p14:tracePt t="112280" x="3892550" y="4340225"/>
          <p14:tracePt t="112288" x="3892550" y="4359275"/>
          <p14:tracePt t="112296" x="3892550" y="4368800"/>
          <p14:tracePt t="112304" x="3892550" y="4376738"/>
          <p14:tracePt t="112312" x="3892550" y="4386263"/>
          <p14:tracePt t="112320" x="3892550" y="4395788"/>
          <p14:tracePt t="112477" x="3892550" y="4405313"/>
          <p14:tracePt t="112480" x="3892550" y="4432300"/>
          <p14:tracePt t="112487" x="3892550" y="4449763"/>
          <p14:tracePt t="112496" x="3892550" y="4478338"/>
          <p14:tracePt t="112504" x="3892550" y="4514850"/>
          <p14:tracePt t="112512" x="3929063" y="4559300"/>
          <p14:tracePt t="112520" x="3975100" y="4595813"/>
          <p14:tracePt t="112528" x="4057650" y="4651375"/>
          <p14:tracePt t="112536" x="4157663" y="4697413"/>
          <p14:tracePt t="112544" x="4238625" y="4732338"/>
          <p14:tracePt t="112553" x="4311650" y="4760913"/>
          <p14:tracePt t="112561" x="4394200" y="4787900"/>
          <p14:tracePt t="112570" x="4476750" y="4814888"/>
          <p14:tracePt t="112579" x="4567238" y="4833938"/>
          <p14:tracePt t="112586" x="4586288" y="4833938"/>
          <p14:tracePt t="112595" x="4613275" y="4851400"/>
          <p14:tracePt t="112849" x="4586288" y="4851400"/>
          <p14:tracePt t="112856" x="4549775" y="4851400"/>
          <p14:tracePt t="112864" x="4513263" y="4851400"/>
          <p14:tracePt t="112872" x="4440238" y="4851400"/>
          <p14:tracePt t="112884" x="4348163" y="4851400"/>
          <p14:tracePt t="112887" x="4275138" y="4851400"/>
          <p14:tracePt t="112896" x="4202113" y="4851400"/>
          <p14:tracePt t="112904" x="4129088" y="4851400"/>
          <p14:tracePt t="112912" x="4084638" y="4851400"/>
          <p14:tracePt t="112920" x="4057650" y="4851400"/>
          <p14:tracePt t="112928" x="4038600" y="4851400"/>
          <p14:tracePt t="112936" x="4029075" y="4851400"/>
          <p14:tracePt t="113009" x="4029075" y="4833938"/>
          <p14:tracePt t="113017" x="4029075" y="4805363"/>
          <p14:tracePt t="113028" x="4038600" y="4768850"/>
          <p14:tracePt t="113037" x="4057650" y="4751388"/>
          <p14:tracePt t="113051" x="4057650" y="4741863"/>
          <p14:tracePt t="113122" x="4057650" y="4732338"/>
          <p14:tracePt t="113137" x="4057650" y="4724400"/>
          <p14:tracePt t="113145" x="4057650" y="4714875"/>
          <p14:tracePt t="113161" x="4057650" y="4687888"/>
          <p14:tracePt t="113168" x="4057650" y="4678363"/>
          <p14:tracePt t="113177" x="4057650" y="4668838"/>
          <p14:tracePt t="113193" x="4057650" y="4660900"/>
          <p14:tracePt t="113201" x="4057650" y="4632325"/>
          <p14:tracePt t="113218" x="4057650" y="4605338"/>
          <p14:tracePt t="113225" x="4057650" y="4595813"/>
          <p14:tracePt t="113233" x="4057650" y="4587875"/>
          <p14:tracePt t="113241" x="4057650" y="4578350"/>
          <p14:tracePt t="113252" x="4048125" y="4559300"/>
          <p14:tracePt t="113259" x="4048125" y="4551363"/>
          <p14:tracePt t="113264" x="4038600" y="4541838"/>
          <p14:tracePt t="113272" x="4038600" y="4522788"/>
          <p14:tracePt t="113280" x="4029075" y="4486275"/>
          <p14:tracePt t="113296" x="4029075" y="4449763"/>
          <p14:tracePt t="113304" x="4029075" y="4422775"/>
          <p14:tracePt t="113312" x="4029075" y="4405313"/>
          <p14:tracePt t="113320" x="4029075" y="4376738"/>
          <p14:tracePt t="113328" x="4029075" y="4359275"/>
          <p14:tracePt t="113336" x="4029075" y="4349750"/>
          <p14:tracePt t="113344" x="4029075" y="4322763"/>
          <p14:tracePt t="113352" x="4029075" y="4313238"/>
          <p14:tracePt t="113360" x="4029075" y="4303713"/>
          <p14:tracePt t="113668" x="4029075" y="4286250"/>
          <p14:tracePt t="113673" x="4029075" y="4259263"/>
          <p14:tracePt t="113680" x="4029075" y="4222750"/>
          <p14:tracePt t="113688" x="4029075" y="4186238"/>
          <p14:tracePt t="113696" x="4029075" y="4159250"/>
          <p14:tracePt t="113704" x="4029075" y="4103688"/>
          <p14:tracePt t="113712" x="4029075" y="4076700"/>
          <p14:tracePt t="113720" x="4029075" y="4057650"/>
          <p14:tracePt t="113728" x="4029075" y="4030663"/>
          <p14:tracePt t="113736" x="4029075" y="4021138"/>
          <p14:tracePt t="113905" x="4029075" y="4013200"/>
          <p14:tracePt t="113938" x="4029075" y="3976688"/>
          <p14:tracePt t="113945" x="4029075" y="3967163"/>
          <p14:tracePt t="113953" x="4029075" y="3957638"/>
          <p14:tracePt t="113960" x="4029075" y="3940175"/>
          <p14:tracePt t="113968" x="4029075" y="3930650"/>
          <p14:tracePt t="113976" x="4029075" y="3903663"/>
          <p14:tracePt t="113984" x="4029075" y="3884613"/>
          <p14:tracePt t="113992" x="4029075" y="3857625"/>
          <p14:tracePt t="114000" x="4029075" y="3848100"/>
          <p14:tracePt t="114008" x="4029075" y="3840163"/>
          <p14:tracePt t="114024" x="4029075" y="3821113"/>
          <p14:tracePt t="114033" x="4029075" y="3811588"/>
          <p14:tracePt t="114051" x="4029075" y="3803650"/>
          <p14:tracePt t="114068" x="4021138" y="3775075"/>
          <p14:tracePt t="114098" x="4021138" y="3767138"/>
          <p14:tracePt t="114448" x="4021138" y="3757613"/>
          <p14:tracePt t="114457" x="4021138" y="3730625"/>
          <p14:tracePt t="114468" x="4021138" y="3721100"/>
          <p14:tracePt t="114485" x="4021138" y="3694113"/>
          <p14:tracePt t="114491" x="4021138" y="3675063"/>
          <p14:tracePt t="114500" x="4021138" y="3657600"/>
          <p14:tracePt t="114504" x="4021138" y="3648075"/>
          <p14:tracePt t="114513" x="4038600" y="3621088"/>
          <p14:tracePt t="114531" x="4038600" y="3611563"/>
          <p14:tracePt t="114545" x="4048125" y="3602038"/>
          <p14:tracePt t="114562" x="4057650" y="3592513"/>
          <p14:tracePt t="114577" x="4057650" y="3584575"/>
          <p14:tracePt t="115104" x="4038600" y="3592513"/>
          <p14:tracePt t="115112" x="4029075" y="3592513"/>
          <p14:tracePt t="115120" x="4029075" y="3602038"/>
          <p14:tracePt t="115129" x="4029075" y="3611563"/>
          <p14:tracePt t="115136" x="4029075" y="3629025"/>
          <p14:tracePt t="115145" x="4048125" y="3648075"/>
          <p14:tracePt t="115152" x="4065588" y="3648075"/>
          <p14:tracePt t="115161" x="4102100" y="3648075"/>
          <p14:tracePt t="115168" x="4129088" y="3648075"/>
          <p14:tracePt t="115176" x="4165600" y="3657600"/>
          <p14:tracePt t="115184" x="4194175" y="3657600"/>
          <p14:tracePt t="115192" x="4211638" y="3657600"/>
          <p14:tracePt t="115201" x="4230688" y="3657600"/>
          <p14:tracePt t="115232" x="4257675" y="3657600"/>
          <p14:tracePt t="115240" x="4275138" y="3638550"/>
          <p14:tracePt t="115250" x="4303713" y="3629025"/>
          <p14:tracePt t="115256" x="4340225" y="3621088"/>
          <p14:tracePt t="115264" x="4413250" y="3565525"/>
          <p14:tracePt t="115272" x="4448175" y="3556000"/>
          <p14:tracePt t="115280" x="4513263" y="3519488"/>
          <p14:tracePt t="115287" x="4613275" y="3492500"/>
          <p14:tracePt t="115296" x="4695825" y="3446463"/>
          <p14:tracePt t="115303" x="4767263" y="3429000"/>
          <p14:tracePt t="115312" x="4813300" y="3402013"/>
          <p14:tracePt t="115320" x="4859338" y="3392488"/>
          <p14:tracePt t="115329" x="4905375" y="3365500"/>
          <p14:tracePt t="115336" x="4913313" y="3365500"/>
          <p14:tracePt t="115344" x="4941888" y="3365500"/>
          <p14:tracePt t="115425" x="4949825" y="3355975"/>
          <p14:tracePt t="115432" x="4949825" y="3346450"/>
          <p14:tracePt t="115440" x="4959350" y="3338513"/>
          <p14:tracePt t="115450" x="4968875" y="3338513"/>
          <p14:tracePt t="115456" x="4986338" y="3338513"/>
          <p14:tracePt t="115472" x="4995863" y="3338513"/>
          <p14:tracePt t="115480" x="5005388" y="3328988"/>
          <p14:tracePt t="115487" x="5014913" y="3328988"/>
          <p14:tracePt t="115496" x="5059363" y="3328988"/>
          <p14:tracePt t="115504" x="5086350" y="3328988"/>
          <p14:tracePt t="115513" x="5132388" y="3328988"/>
          <p14:tracePt t="115520" x="5195888" y="3328988"/>
          <p14:tracePt t="115528" x="5251450" y="3328988"/>
          <p14:tracePt t="115536" x="5297488" y="3328988"/>
          <p14:tracePt t="115545" x="5305425" y="3328988"/>
          <p14:tracePt t="115552" x="5314950" y="3319463"/>
          <p14:tracePt t="115560" x="5314950" y="3309938"/>
          <p14:tracePt t="115669" x="5324475" y="3309938"/>
          <p14:tracePt t="115686" x="5324475" y="3302000"/>
          <p14:tracePt t="115833" x="5334000" y="3292475"/>
          <p14:tracePt t="115842" x="5351463" y="3292475"/>
          <p14:tracePt t="115851" x="5397500" y="3265488"/>
          <p14:tracePt t="115857" x="5414963" y="3246438"/>
          <p14:tracePt t="115867" x="5434013" y="3228975"/>
          <p14:tracePt t="115871" x="5461000" y="3200400"/>
          <p14:tracePt t="115880" x="5487988" y="3163888"/>
          <p14:tracePt t="115888" x="5514975" y="3136900"/>
          <p14:tracePt t="115896" x="5524500" y="3119438"/>
          <p14:tracePt t="115903" x="5534025" y="3100388"/>
          <p14:tracePt t="115913" x="5534025" y="3082925"/>
          <p14:tracePt t="115921" x="5534025" y="3073400"/>
          <p14:tracePt t="115937" x="5534025" y="3054350"/>
          <p14:tracePt t="116049" x="5524500" y="3054350"/>
          <p14:tracePt t="116101" x="5507038" y="3054350"/>
          <p14:tracePt t="116120" x="5487988" y="3046413"/>
          <p14:tracePt t="116163" x="5441950" y="3046413"/>
          <p14:tracePt t="116170" x="5424488" y="3036888"/>
          <p14:tracePt t="116178" x="5414963" y="3027363"/>
          <p14:tracePt t="116186" x="5405438" y="3027363"/>
          <p14:tracePt t="116201" x="5397500" y="3027363"/>
          <p14:tracePt t="116208" x="5387975" y="3027363"/>
          <p14:tracePt t="116218" x="5360988" y="3027363"/>
          <p14:tracePt t="116225" x="5341938" y="3036888"/>
          <p14:tracePt t="116234" x="5314950" y="3046413"/>
          <p14:tracePt t="116240" x="5278438" y="3082925"/>
          <p14:tracePt t="116251" x="5268913" y="3090863"/>
          <p14:tracePt t="116257" x="5260975" y="3100388"/>
          <p14:tracePt t="116267" x="5241925" y="3119438"/>
          <p14:tracePt t="116282" x="5232400" y="3136900"/>
          <p14:tracePt t="116296" x="5232400" y="3155950"/>
          <p14:tracePt t="116304" x="5224463" y="3182938"/>
          <p14:tracePt t="116313" x="5214938" y="3192463"/>
          <p14:tracePt t="116329" x="5214938" y="3200400"/>
          <p14:tracePt t="116344" x="5205413" y="3219450"/>
          <p14:tracePt t="116360" x="5195888" y="3228975"/>
          <p14:tracePt t="116368" x="5187950" y="3255963"/>
          <p14:tracePt t="116376" x="5178425" y="3265488"/>
          <p14:tracePt t="116384" x="5168900" y="3282950"/>
          <p14:tracePt t="116392" x="5168900" y="3302000"/>
          <p14:tracePt t="116401" x="5159375" y="3328988"/>
          <p14:tracePt t="116408" x="5159375" y="3346450"/>
          <p14:tracePt t="116417" x="5151438" y="3355975"/>
          <p14:tracePt t="116424" x="5151438" y="3392488"/>
          <p14:tracePt t="116434" x="5132388" y="3419475"/>
          <p14:tracePt t="116440" x="5122863" y="3438525"/>
          <p14:tracePt t="116450" x="5114925" y="3482975"/>
          <p14:tracePt t="116456" x="5105400" y="3519488"/>
          <p14:tracePt t="116465" x="5078413" y="3584575"/>
          <p14:tracePt t="116472" x="5068888" y="3611563"/>
          <p14:tracePt t="116480" x="5068888" y="3665538"/>
          <p14:tracePt t="116488" x="5059363" y="3711575"/>
          <p14:tracePt t="116496" x="5059363" y="3767138"/>
          <p14:tracePt t="116504" x="5041900" y="3830638"/>
          <p14:tracePt t="116512" x="5041900" y="3867150"/>
          <p14:tracePt t="116520" x="5041900" y="3894138"/>
          <p14:tracePt t="116530" x="5022850" y="3930650"/>
          <p14:tracePt t="116535" x="5022850" y="3957638"/>
          <p14:tracePt t="116545" x="5022850" y="3976688"/>
          <p14:tracePt t="116552" x="5022850" y="4003675"/>
          <p14:tracePt t="116560" x="5014913" y="4021138"/>
          <p14:tracePt t="116568" x="5014913" y="4049713"/>
          <p14:tracePt t="116576" x="5014913" y="4067175"/>
          <p14:tracePt t="116584" x="5005388" y="4103688"/>
          <p14:tracePt t="116592" x="5005388" y="4130675"/>
          <p14:tracePt t="116601" x="5005388" y="4167188"/>
          <p14:tracePt t="116608" x="4995863" y="4203700"/>
          <p14:tracePt t="116616" x="4968875" y="4240213"/>
          <p14:tracePt t="116624" x="4968875" y="4259263"/>
          <p14:tracePt t="116633" x="4968875" y="4303713"/>
          <p14:tracePt t="116640" x="4968875" y="4322763"/>
          <p14:tracePt t="116651" x="4959350" y="4349750"/>
          <p14:tracePt t="116657" x="4959350" y="4368800"/>
          <p14:tracePt t="116667" x="4949825" y="4413250"/>
          <p14:tracePt t="116682" x="4949825" y="4441825"/>
          <p14:tracePt t="116689" x="4949825" y="4459288"/>
          <p14:tracePt t="116699" x="4949825" y="4468813"/>
          <p14:tracePt t="116704" x="4949825" y="4486275"/>
          <p14:tracePt t="116713" x="4949825" y="4495800"/>
          <p14:tracePt t="116720" x="4949825" y="4505325"/>
          <p14:tracePt t="116800" x="4949825" y="4522788"/>
          <p14:tracePt t="116832" x="4949825" y="4532313"/>
          <p14:tracePt t="116918" x="4959350" y="4541838"/>
          <p14:tracePt t="116926" x="4978400" y="4541838"/>
          <p14:tracePt t="116934" x="5014913" y="4541838"/>
          <p14:tracePt t="116939" x="5086350" y="4541838"/>
          <p14:tracePt t="116945" x="5178425" y="4541838"/>
          <p14:tracePt t="116952" x="5241925" y="4551363"/>
          <p14:tracePt t="116961" x="5297488" y="4568825"/>
          <p14:tracePt t="116968" x="5324475" y="4568825"/>
          <p14:tracePt t="116976" x="5360988" y="4587875"/>
          <p14:tracePt t="116983" x="5378450" y="4587875"/>
          <p14:tracePt t="117153" x="5378450" y="4595813"/>
          <p14:tracePt t="117248" x="5378450" y="4614863"/>
          <p14:tracePt t="117257" x="5378450" y="4624388"/>
          <p14:tracePt t="117264" x="5378450" y="4632325"/>
          <p14:tracePt t="117272" x="5378450" y="4660900"/>
          <p14:tracePt t="117280" x="5378450" y="4678363"/>
          <p14:tracePt t="117288" x="5378450" y="4687888"/>
          <p14:tracePt t="117296" x="5378450" y="4705350"/>
          <p14:tracePt t="117303" x="5378450" y="4714875"/>
          <p14:tracePt t="117875" x="5387975" y="4724400"/>
          <p14:tracePt t="117880" x="5360988" y="4724400"/>
          <p14:tracePt t="117888" x="5224463" y="4724400"/>
          <p14:tracePt t="117896" x="5078413" y="4724400"/>
          <p14:tracePt t="117904" x="4968875" y="4724400"/>
          <p14:tracePt t="117912" x="4895850" y="4724400"/>
          <p14:tracePt t="117920" x="4832350" y="4724400"/>
          <p14:tracePt t="117928" x="4795838" y="4724400"/>
          <p14:tracePt t="117936" x="4776788" y="4724400"/>
          <p14:tracePt t="118162" x="4767263" y="4724400"/>
          <p14:tracePt t="118184" x="4740275" y="4768850"/>
          <p14:tracePt t="118192" x="4695825" y="4778375"/>
          <p14:tracePt t="118200" x="4630738" y="4814888"/>
          <p14:tracePt t="118208" x="4594225" y="4824413"/>
          <p14:tracePt t="118218" x="4576763" y="4824413"/>
          <p14:tracePt t="118225" x="4540250" y="4833938"/>
          <p14:tracePt t="118237" x="4521200" y="4833938"/>
          <p14:tracePt t="118250" x="4513263" y="4833938"/>
          <p14:tracePt t="118306" x="4503738" y="4833938"/>
          <p14:tracePt t="118312" x="4484688" y="4814888"/>
          <p14:tracePt t="118609" x="4484688" y="4787900"/>
          <p14:tracePt t="118617" x="4484688" y="4778375"/>
          <p14:tracePt t="118625" x="4503738" y="4760913"/>
          <p14:tracePt t="118745" x="4503738" y="4751388"/>
          <p14:tracePt t="118969" x="4521200" y="4760913"/>
          <p14:tracePt t="118975" x="4540250" y="4760913"/>
          <p14:tracePt t="118984" x="4613275" y="4724400"/>
          <p14:tracePt t="118992" x="4659313" y="4697413"/>
          <p14:tracePt t="119002" x="4695825" y="4697413"/>
          <p14:tracePt t="119007" x="4740275" y="4668838"/>
          <p14:tracePt t="119017" x="4759325" y="4651375"/>
          <p14:tracePt t="119024" x="4803775" y="4614863"/>
          <p14:tracePt t="119032" x="4822825" y="4595813"/>
          <p14:tracePt t="119040" x="4840288" y="4587875"/>
          <p14:tracePt t="119049" x="4849813" y="4551363"/>
          <p14:tracePt t="119067" x="4868863" y="4522788"/>
          <p14:tracePt t="119074" x="4868863" y="4514850"/>
          <p14:tracePt t="119080" x="4876800" y="4478338"/>
          <p14:tracePt t="119096" x="4876800" y="4459288"/>
          <p14:tracePt t="119104" x="4876800" y="4432300"/>
          <p14:tracePt t="119112" x="4876800" y="4413250"/>
          <p14:tracePt t="119120" x="4876800" y="4386263"/>
          <p14:tracePt t="119128" x="4895850" y="4368800"/>
          <p14:tracePt t="119136" x="4905375" y="4322763"/>
          <p14:tracePt t="119144" x="4913313" y="4286250"/>
          <p14:tracePt t="119152" x="4922838" y="4268788"/>
          <p14:tracePt t="119160" x="4949825" y="4203700"/>
          <p14:tracePt t="119168" x="4949825" y="4176713"/>
          <p14:tracePt t="119176" x="4959350" y="4159250"/>
          <p14:tracePt t="119184" x="4968875" y="4113213"/>
          <p14:tracePt t="119192" x="4978400" y="4076700"/>
          <p14:tracePt t="119200" x="4995863" y="4030663"/>
          <p14:tracePt t="119208" x="5005388" y="4003675"/>
          <p14:tracePt t="119216" x="5005388" y="3948113"/>
          <p14:tracePt t="119224" x="5022850" y="3911600"/>
          <p14:tracePt t="119232" x="5022850" y="3875088"/>
          <p14:tracePt t="119240" x="5032375" y="3840163"/>
          <p14:tracePt t="119250" x="5032375" y="3811588"/>
          <p14:tracePt t="119256" x="5049838" y="3757613"/>
          <p14:tracePt t="119267" x="5049838" y="3738563"/>
          <p14:tracePt t="119272" x="5049838" y="3711575"/>
          <p14:tracePt t="119283" x="5059363" y="3665538"/>
          <p14:tracePt t="119288" x="5059363" y="3657600"/>
          <p14:tracePt t="119297" x="5059363" y="3648075"/>
          <p14:tracePt t="119304" x="5059363" y="3629025"/>
          <p14:tracePt t="119336" x="5059363" y="3621088"/>
          <p14:tracePt t="119344" x="5068888" y="3592513"/>
          <p14:tracePt t="119352" x="5078413" y="3565525"/>
          <p14:tracePt t="119360" x="5105400" y="3538538"/>
          <p14:tracePt t="119368" x="5114925" y="3519488"/>
          <p14:tracePt t="119376" x="5122863" y="3502025"/>
          <p14:tracePt t="119384" x="5132388" y="3482975"/>
          <p14:tracePt t="119392" x="5141913" y="3455988"/>
          <p14:tracePt t="119401" x="5168900" y="3429000"/>
          <p14:tracePt t="119407" x="5205413" y="3392488"/>
          <p14:tracePt t="119416" x="5224463" y="3365500"/>
          <p14:tracePt t="119424" x="5251450" y="3328988"/>
          <p14:tracePt t="119432" x="5278438" y="3282950"/>
          <p14:tracePt t="119440" x="5287963" y="3265488"/>
          <p14:tracePt t="119449" x="5305425" y="3246438"/>
          <p14:tracePt t="119456" x="5314950" y="3228975"/>
          <p14:tracePt t="119467" x="5324475" y="3219450"/>
          <p14:tracePt t="119472" x="5324475" y="3209925"/>
          <p14:tracePt t="119485" x="5334000" y="3200400"/>
          <p14:tracePt t="119593" x="5278438" y="3228975"/>
          <p14:tracePt t="119603" x="5214938" y="3282950"/>
          <p14:tracePt t="119609" x="5168900" y="3319463"/>
          <p14:tracePt t="119617" x="5122863" y="3338513"/>
          <p14:tracePt t="119625" x="5105400" y="3355975"/>
          <p14:tracePt t="119635" x="5068888" y="3392488"/>
          <p14:tracePt t="119641" x="5059363" y="3411538"/>
          <p14:tracePt t="119652" x="5022850" y="3455988"/>
          <p14:tracePt t="119656" x="5005388" y="3482975"/>
          <p14:tracePt t="119667" x="4968875" y="3529013"/>
          <p14:tracePt t="119671" x="4959350" y="3565525"/>
          <p14:tracePt t="119680" x="4941888" y="3621088"/>
          <p14:tracePt t="119689" x="4913313" y="3684588"/>
          <p14:tracePt t="119696" x="4905375" y="3721100"/>
          <p14:tracePt t="119704" x="4905375" y="3775075"/>
          <p14:tracePt t="119713" x="4905375" y="3840163"/>
          <p14:tracePt t="119721" x="4905375" y="3894138"/>
          <p14:tracePt t="119729" x="4905375" y="3967163"/>
          <p14:tracePt t="119737" x="4932363" y="4049713"/>
          <p14:tracePt t="119745" x="4959350" y="4122738"/>
          <p14:tracePt t="119754" x="4995863" y="4176713"/>
          <p14:tracePt t="119761" x="5032375" y="4240213"/>
          <p14:tracePt t="119769" x="5078413" y="4322763"/>
          <p14:tracePt t="119777" x="5095875" y="4359275"/>
          <p14:tracePt t="119785" x="5122863" y="4405313"/>
          <p14:tracePt t="119793" x="5141913" y="4449763"/>
          <p14:tracePt t="119802" x="5159375" y="4478338"/>
          <p14:tracePt t="119809" x="5187950" y="4532313"/>
          <p14:tracePt t="119818" x="5224463" y="4578350"/>
          <p14:tracePt t="119825" x="5232400" y="4624388"/>
          <p14:tracePt t="119836" x="5241925" y="4660900"/>
          <p14:tracePt t="119841" x="5260975" y="4678363"/>
          <p14:tracePt t="119852" x="5268913" y="4714875"/>
          <p14:tracePt t="119857" x="5278438" y="4732338"/>
          <p14:tracePt t="119869" x="5297488" y="4760913"/>
          <p14:tracePt t="119874" x="5297488" y="4778375"/>
          <p14:tracePt t="119884" x="5314950" y="4797425"/>
          <p14:tracePt t="119890" x="5314950" y="4805363"/>
          <p14:tracePt t="119908" x="5314950" y="4824413"/>
          <p14:tracePt t="119911" x="5324475" y="4841875"/>
          <p14:tracePt t="121032" x="5205413" y="4860925"/>
          <p14:tracePt t="121039" x="5022850" y="4860925"/>
          <p14:tracePt t="121050" x="4822825" y="4860925"/>
          <p14:tracePt t="121057" x="4659313" y="4860925"/>
          <p14:tracePt t="121069" x="4494213" y="4860925"/>
          <p14:tracePt t="121073" x="4348163" y="4851400"/>
          <p14:tracePt t="121085" x="4238625" y="4841875"/>
          <p14:tracePt t="121089" x="4165600" y="4833938"/>
          <p14:tracePt t="121098" x="4121150" y="4805363"/>
          <p14:tracePt t="121106" x="4111625" y="4797425"/>
          <p14:tracePt t="121152" x="4111625" y="4787900"/>
          <p14:tracePt t="121160" x="4121150" y="4787900"/>
          <p14:tracePt t="121176" x="4138613" y="4787900"/>
          <p14:tracePt t="122089" x="4148138" y="4787900"/>
          <p14:tracePt t="122097" x="4184650" y="4787900"/>
          <p14:tracePt t="122106" x="4238625" y="4787900"/>
          <p14:tracePt t="122112" x="4257675" y="4787900"/>
          <p14:tracePt t="122120" x="4294188" y="4787900"/>
          <p14:tracePt t="122128" x="4340225" y="4787900"/>
          <p14:tracePt t="122136" x="4357688" y="4787900"/>
          <p14:tracePt t="122144" x="4384675" y="4787900"/>
          <p14:tracePt t="122152" x="4394200" y="4787900"/>
          <p14:tracePt t="122320" x="4403725" y="4787900"/>
          <p14:tracePt t="122328" x="4403725" y="4797425"/>
          <p14:tracePt t="122336" x="4403725" y="4814888"/>
          <p14:tracePt t="122352" x="4384675" y="4824413"/>
          <p14:tracePt t="122360" x="4376738" y="4833938"/>
          <p14:tracePt t="122368" x="4367213" y="4841875"/>
          <p14:tracePt t="122417" x="4357688" y="4851400"/>
          <p14:tracePt t="123012" x="4330700" y="4851400"/>
          <p14:tracePt t="123019" x="4311650" y="4851400"/>
          <p14:tracePt t="123029" x="4294188" y="4851400"/>
          <p14:tracePt t="123035" x="4267200" y="4851400"/>
          <p14:tracePt t="123040" x="4248150" y="4860925"/>
          <p14:tracePt t="123048" x="4230688" y="4860925"/>
          <p14:tracePt t="123056" x="4221163" y="4860925"/>
          <p14:tracePt t="123065" x="4211638" y="4860925"/>
          <p14:tracePt t="123073" x="4202113" y="4860925"/>
          <p14:tracePt t="123082" x="4194175" y="4860925"/>
          <p14:tracePt t="123152" x="4184650" y="4860925"/>
          <p14:tracePt t="123161" x="4184650" y="4851400"/>
          <p14:tracePt t="123169" x="4184650" y="4841875"/>
          <p14:tracePt t="123177" x="4184650" y="4824413"/>
          <p14:tracePt t="123185" x="4184650" y="4814888"/>
          <p14:tracePt t="123193" x="4184650" y="4797425"/>
          <p14:tracePt t="123202" x="4175125" y="4768850"/>
          <p14:tracePt t="123216" x="4165600" y="4760913"/>
          <p14:tracePt t="123233" x="4165600" y="4751388"/>
          <p14:tracePt t="123240" x="4157663" y="4741863"/>
          <p14:tracePt t="123328" x="4157663" y="4724400"/>
          <p14:tracePt t="123336" x="4157663" y="4705350"/>
          <p14:tracePt t="123344" x="4148138" y="4678363"/>
          <p14:tracePt t="123360" x="4138613" y="4668838"/>
          <p14:tracePt t="123376" x="4138613" y="4660900"/>
          <p14:tracePt t="123385" x="4138613" y="4641850"/>
          <p14:tracePt t="123448" x="4138613" y="4632325"/>
          <p14:tracePt t="123456" x="4138613" y="4614863"/>
          <p14:tracePt t="123464" x="4157663" y="4595813"/>
          <p14:tracePt t="123472" x="4175125" y="4595813"/>
          <p14:tracePt t="123482" x="4194175" y="4578350"/>
          <p14:tracePt t="123488" x="4221163" y="4568825"/>
          <p14:tracePt t="123500" x="4238625" y="4568825"/>
          <p14:tracePt t="123503" x="4284663" y="4568825"/>
          <p14:tracePt t="123515" x="4321175" y="4568825"/>
          <p14:tracePt t="123520" x="4367213" y="4541838"/>
          <p14:tracePt t="123528" x="4394200" y="4541838"/>
          <p14:tracePt t="123536" x="4430713" y="4541838"/>
          <p14:tracePt t="123544" x="4448175" y="4541838"/>
          <p14:tracePt t="123552" x="4476750" y="4541838"/>
          <p14:tracePt t="123560" x="4494213" y="4541838"/>
          <p14:tracePt t="123585" x="4521200" y="4551363"/>
          <p14:tracePt t="123608" x="4521200" y="4587875"/>
          <p14:tracePt t="123616" x="4521200" y="4595813"/>
          <p14:tracePt t="123623" x="4521200" y="4614863"/>
          <p14:tracePt t="123632" x="4530725" y="4632325"/>
          <p14:tracePt t="123649" x="4530725" y="4668838"/>
          <p14:tracePt t="123656" x="4530725" y="4687888"/>
          <p14:tracePt t="123672" x="4540250" y="4714875"/>
          <p14:tracePt t="123689" x="4540250" y="4724400"/>
          <p14:tracePt t="123705" x="4540250" y="4732338"/>
          <p14:tracePt t="123744" x="4540250" y="4751388"/>
          <p14:tracePt t="123752" x="4540250" y="4760913"/>
          <p14:tracePt t="123760" x="4540250" y="4768850"/>
          <p14:tracePt t="123776" x="4540250" y="4787900"/>
          <p14:tracePt t="123784" x="4540250" y="4805363"/>
          <p14:tracePt t="123792" x="4530725" y="4824413"/>
          <p14:tracePt t="123801" x="4513263" y="4841875"/>
          <p14:tracePt t="123808" x="4476750" y="4870450"/>
          <p14:tracePt t="123824" x="4440238" y="4897438"/>
          <p14:tracePt t="123832" x="4430713" y="4897438"/>
          <p14:tracePt t="123840" x="4394200" y="4897438"/>
          <p14:tracePt t="123848" x="4376738" y="4897438"/>
          <p14:tracePt t="123856" x="4376738" y="4906963"/>
          <p14:tracePt t="123872" x="4357688" y="4906963"/>
          <p14:tracePt t="123884" x="4348163" y="4906963"/>
          <p14:tracePt t="123888" x="4340225" y="4906963"/>
          <p14:tracePt t="123900" x="4330700" y="4906963"/>
          <p14:tracePt t="123903" x="4303713" y="4906963"/>
          <p14:tracePt t="123920" x="4284663" y="4897438"/>
          <p14:tracePt t="123928" x="4275138" y="4887913"/>
          <p14:tracePt t="123944" x="4257675" y="4860925"/>
          <p14:tracePt t="123951" x="4257675" y="4851400"/>
          <p14:tracePt t="123960" x="4257675" y="4841875"/>
          <p14:tracePt t="123968" x="4257675" y="4814888"/>
          <p14:tracePt t="123976" x="4248150" y="4797425"/>
          <p14:tracePt t="123984" x="4248150" y="4778375"/>
          <p14:tracePt t="123992" x="4248150" y="4760913"/>
          <p14:tracePt t="124001" x="4230688" y="4732338"/>
          <p14:tracePt t="124008" x="4221163" y="4714875"/>
          <p14:tracePt t="124017" x="4221163" y="4705350"/>
          <p14:tracePt t="124025" x="4211638" y="4687888"/>
          <p14:tracePt t="124033" x="4202113" y="4678363"/>
          <p14:tracePt t="124040" x="4202113" y="4668838"/>
          <p14:tracePt t="124117" x="4202113" y="4651375"/>
          <p14:tracePt t="124122" x="4202113" y="4641850"/>
          <p14:tracePt t="124128" x="4202113" y="4632325"/>
          <p14:tracePt t="124144" x="4202113" y="4624388"/>
          <p14:tracePt t="124152" x="4202113" y="4595813"/>
          <p14:tracePt t="124168" x="4202113" y="4578350"/>
          <p14:tracePt t="124176" x="4221163" y="4568825"/>
          <p14:tracePt t="124184" x="4230688" y="4559300"/>
          <p14:tracePt t="124192" x="4230688" y="4551363"/>
          <p14:tracePt t="124200" x="4248150" y="4541838"/>
          <p14:tracePt t="124208" x="4257675" y="4541838"/>
          <p14:tracePt t="124216" x="4267200" y="4541838"/>
          <p14:tracePt t="124224" x="4284663" y="4541838"/>
          <p14:tracePt t="124232" x="4294188" y="4532313"/>
          <p14:tracePt t="124240" x="4311650" y="4532313"/>
          <p14:tracePt t="124248" x="4321175" y="4532313"/>
          <p14:tracePt t="124257" x="4357688" y="4532313"/>
          <p14:tracePt t="124269" x="4376738" y="4532313"/>
          <p14:tracePt t="124273" x="4403725" y="4532313"/>
          <p14:tracePt t="124285" x="4430713" y="4532313"/>
          <p14:tracePt t="124289" x="4448175" y="4532313"/>
          <p14:tracePt t="124305" x="4494213" y="4551363"/>
          <p14:tracePt t="124316" x="4503738" y="4568825"/>
          <p14:tracePt t="124320" x="4530725" y="4605338"/>
          <p14:tracePt t="124328" x="4530725" y="4614863"/>
          <p14:tracePt t="124344" x="4540250" y="4632325"/>
          <p14:tracePt t="124352" x="4540250" y="4641850"/>
          <p14:tracePt t="124360" x="4540250" y="4651375"/>
          <p14:tracePt t="124368" x="4540250" y="4660900"/>
          <p14:tracePt t="124376" x="4540250" y="4678363"/>
          <p14:tracePt t="124384" x="4540250" y="4697413"/>
          <p14:tracePt t="124392" x="4540250" y="4705350"/>
          <p14:tracePt t="124400" x="4540250" y="4724400"/>
          <p14:tracePt t="124408" x="4540250" y="4741863"/>
          <p14:tracePt t="124418" x="4540250" y="4760913"/>
          <p14:tracePt t="124424" x="4540250" y="4778375"/>
          <p14:tracePt t="124433" x="4540250" y="4805363"/>
          <p14:tracePt t="124450" x="4540250" y="4814888"/>
          <p14:tracePt t="124456" x="4540250" y="4824413"/>
          <p14:tracePt t="124466" x="4540250" y="4833938"/>
          <p14:tracePt t="124472" x="4540250" y="4851400"/>
          <p14:tracePt t="124488" x="4540250" y="4860925"/>
          <p14:tracePt t="124513" x="4530725" y="4887913"/>
          <p14:tracePt t="124520" x="4530725" y="4897438"/>
          <p14:tracePt t="124529" x="4484688" y="4914900"/>
          <p14:tracePt t="124536" x="4421188" y="4960938"/>
          <p14:tracePt t="124544" x="4403725" y="4970463"/>
          <p14:tracePt t="124552" x="4348163" y="4970463"/>
          <p14:tracePt t="124560" x="4294188" y="4979988"/>
          <p14:tracePt t="124568" x="4248150" y="4979988"/>
          <p14:tracePt t="124576" x="4211638" y="4979988"/>
          <p14:tracePt t="124584" x="4194175" y="4987925"/>
          <p14:tracePt t="124592" x="4175125" y="4987925"/>
          <p14:tracePt t="124600" x="4165600" y="4987925"/>
          <p14:tracePt t="124608" x="4157663" y="4987925"/>
          <p14:tracePt t="124698" x="4148138" y="4987925"/>
          <p14:tracePt t="124705" x="4148138" y="4979988"/>
          <p14:tracePt t="124716" x="4138613" y="4970463"/>
          <p14:tracePt t="124721" x="4138613" y="4960938"/>
          <p14:tracePt t="124737" x="4138613" y="4943475"/>
          <p14:tracePt t="125032" x="4138613" y="4933950"/>
          <p14:tracePt t="125040" x="4138613" y="4897438"/>
          <p14:tracePt t="125048" x="4138613" y="4878388"/>
          <p14:tracePt t="125056" x="4138613" y="4851400"/>
          <p14:tracePt t="125065" x="4138613" y="4833938"/>
          <p14:tracePt t="125072" x="4138613" y="4805363"/>
          <p14:tracePt t="125084" x="4138613" y="4787900"/>
          <p14:tracePt t="125089" x="4157663" y="4768850"/>
          <p14:tracePt t="125098" x="4165600" y="4751388"/>
          <p14:tracePt t="125104" x="4165600" y="4741863"/>
          <p14:tracePt t="125112" x="4165600" y="4732338"/>
          <p14:tracePt t="125136" x="4175125" y="4714875"/>
          <p14:tracePt t="125161" x="4175125" y="4705350"/>
          <p14:tracePt t="125184" x="4184650" y="4697413"/>
          <p14:tracePt t="125272" x="4202113" y="4697413"/>
          <p14:tracePt t="125280" x="4257675" y="4697413"/>
          <p14:tracePt t="125288" x="4311650" y="4697413"/>
          <p14:tracePt t="125296" x="4376738" y="4714875"/>
          <p14:tracePt t="125304" x="4440238" y="4741863"/>
          <p14:tracePt t="125312" x="4467225" y="4760913"/>
          <p14:tracePt t="125320" x="4494213" y="4778375"/>
          <p14:tracePt t="125328" x="4557713" y="4814888"/>
          <p14:tracePt t="125336" x="4567238" y="4824413"/>
          <p14:tracePt t="125344" x="4594225" y="4833938"/>
          <p14:tracePt t="125352" x="4603750" y="4841875"/>
          <p14:tracePt t="125360" x="4603750" y="4851400"/>
          <p14:tracePt t="125516" x="4603750" y="4860925"/>
          <p14:tracePt t="125537" x="4603750" y="4887913"/>
          <p14:tracePt t="125544" x="4603750" y="4906963"/>
          <p14:tracePt t="125552" x="4594225" y="4914900"/>
          <p14:tracePt t="125560" x="4557713" y="4933950"/>
          <p14:tracePt t="125568" x="4521200" y="4960938"/>
          <p14:tracePt t="125577" x="4494213" y="4960938"/>
          <p14:tracePt t="125584" x="4476750" y="4970463"/>
          <p14:tracePt t="125592" x="4448175" y="4970463"/>
          <p14:tracePt t="125600" x="4430713" y="4979988"/>
          <p14:tracePt t="125609" x="4413250" y="4979988"/>
          <p14:tracePt t="126032" x="4403725" y="4979988"/>
          <p14:tracePt t="126089" x="4403725" y="4970463"/>
          <p14:tracePt t="126161" x="4394200" y="4960938"/>
          <p14:tracePt t="126930" x="4403725" y="4960938"/>
          <p14:tracePt t="126938" x="4503738" y="4960938"/>
          <p14:tracePt t="126946" x="4594225" y="4960938"/>
          <p14:tracePt t="126952" x="4667250" y="4960938"/>
          <p14:tracePt t="126960" x="4759325" y="4960938"/>
          <p14:tracePt t="126968" x="4832350" y="4960938"/>
          <p14:tracePt t="126976" x="4922838" y="4960938"/>
          <p14:tracePt t="126984" x="5014913" y="4960938"/>
          <p14:tracePt t="126992" x="5114925" y="4960938"/>
          <p14:tracePt t="127000" x="5168900" y="4960938"/>
          <p14:tracePt t="127008" x="5224463" y="4960938"/>
          <p14:tracePt t="127016" x="5305425" y="4943475"/>
          <p14:tracePt t="127023" x="5360988" y="4924425"/>
          <p14:tracePt t="127033" x="5424488" y="4906963"/>
          <p14:tracePt t="127040" x="5534025" y="4860925"/>
          <p14:tracePt t="127049" x="5616575" y="4833938"/>
          <p14:tracePt t="127056" x="5753100" y="4787900"/>
          <p14:tracePt t="127066" x="5880100" y="4732338"/>
          <p14:tracePt t="127072" x="6016625" y="4660900"/>
          <p14:tracePt t="127083" x="6145213" y="4624388"/>
          <p14:tracePt t="127088" x="6262688" y="4595813"/>
          <p14:tracePt t="127100" x="6354763" y="4568825"/>
          <p14:tracePt t="127104" x="6472238" y="4532313"/>
          <p14:tracePt t="127112" x="6564313" y="4514850"/>
          <p14:tracePt t="127120" x="6681788" y="4468813"/>
          <p14:tracePt t="127128" x="6773863" y="4459288"/>
          <p14:tracePt t="127137" x="6883400" y="4441825"/>
          <p14:tracePt t="127145" x="6983413" y="4432300"/>
          <p14:tracePt t="127153" x="7073900" y="4405313"/>
          <p14:tracePt t="127160" x="7165975" y="4405313"/>
          <p14:tracePt t="127168" x="7248525" y="4376738"/>
          <p14:tracePt t="127178" x="7339013" y="4376738"/>
          <p14:tracePt t="127184" x="7402513" y="4368800"/>
          <p14:tracePt t="127193" x="7458075" y="4340225"/>
          <p14:tracePt t="127202" x="7502525" y="4332288"/>
          <p14:tracePt t="127209" x="7548563" y="4322763"/>
          <p14:tracePt t="127219" x="7585075" y="4303713"/>
          <p14:tracePt t="127225" x="7621588" y="4303713"/>
          <p14:tracePt t="127234" x="7648575" y="4286250"/>
          <p14:tracePt t="127240" x="7675563" y="4276725"/>
          <p14:tracePt t="127250" x="7694613" y="4276725"/>
          <p14:tracePt t="127256" x="7748588" y="4259263"/>
          <p14:tracePt t="127266" x="7850188" y="4195763"/>
          <p14:tracePt t="127273" x="7931150" y="4186238"/>
          <p14:tracePt t="127283" x="8013700" y="4149725"/>
          <p14:tracePt t="127288" x="8104188" y="4122738"/>
          <p14:tracePt t="127300" x="8204200" y="4076700"/>
          <p14:tracePt t="127304" x="8259763" y="4067175"/>
          <p14:tracePt t="127312" x="8323263" y="4049713"/>
          <p14:tracePt t="127320" x="8405813" y="4013200"/>
          <p14:tracePt t="127329" x="8442325" y="4003675"/>
          <p14:tracePt t="127337" x="8459788" y="3994150"/>
          <p14:tracePt t="127346" x="8505825" y="3967163"/>
          <p14:tracePt t="127354" x="8532813" y="3967163"/>
          <p14:tracePt t="127362" x="8551863" y="3957638"/>
          <p14:tracePt t="127369" x="8588375" y="3948113"/>
          <p14:tracePt t="127380" x="8605838" y="3948113"/>
          <p14:tracePt t="127386" x="8642350" y="3948113"/>
          <p14:tracePt t="127393" x="8688388" y="3948113"/>
          <p14:tracePt t="127403" x="8705850" y="3940175"/>
          <p14:tracePt t="127409" x="8734425" y="3940175"/>
          <p14:tracePt t="127421" x="8751888" y="3940175"/>
          <p14:tracePt t="127425" x="8778875" y="3921125"/>
          <p14:tracePt t="127434" x="8797925" y="3921125"/>
          <p14:tracePt t="127441" x="8807450" y="3921125"/>
          <p14:tracePt t="127451" x="8834438" y="3921125"/>
          <p14:tracePt t="127457" x="8842375" y="3921125"/>
          <p14:tracePt t="127467" x="8842375" y="3911600"/>
          <p14:tracePt t="127568" x="8861425" y="3911600"/>
          <p14:tracePt t="127576" x="8870950" y="3911600"/>
          <p14:tracePt t="127585" x="8878888" y="3911600"/>
          <p14:tracePt t="127592" x="8888413" y="3911600"/>
          <p14:tracePt t="127600" x="8915400" y="3911600"/>
          <p14:tracePt t="127608" x="8934450" y="3911600"/>
          <p14:tracePt t="127648" x="8951913" y="3911600"/>
          <p14:tracePt t="127665" x="8961438" y="3911600"/>
          <p14:tracePt t="127672" x="8988425" y="3911600"/>
          <p14:tracePt t="127681" x="9007475" y="3911600"/>
          <p14:tracePt t="127697" x="9034463" y="3911600"/>
          <p14:tracePt t="127713" x="9053513" y="3903663"/>
          <p14:tracePt t="127720" x="9061450" y="3903663"/>
          <p14:tracePt t="127728" x="9080500" y="3894138"/>
          <p14:tracePt t="127736" x="9126538" y="387508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3.3|14.7"/>
</p:tagLst>
</file>

<file path=ppt/tags/tag10.xml><?xml version="1.0" encoding="utf-8"?>
<p:tagLst xmlns:a="http://schemas.openxmlformats.org/drawingml/2006/main" xmlns:r="http://schemas.openxmlformats.org/officeDocument/2006/relationships" xmlns:p="http://schemas.openxmlformats.org/presentationml/2006/main">
  <p:tag name="TIMING" val="|7.1|18.3|19.2"/>
</p:tagLst>
</file>

<file path=ppt/tags/tag11.xml><?xml version="1.0" encoding="utf-8"?>
<p:tagLst xmlns:a="http://schemas.openxmlformats.org/drawingml/2006/main" xmlns:r="http://schemas.openxmlformats.org/officeDocument/2006/relationships" xmlns:p="http://schemas.openxmlformats.org/presentationml/2006/main">
  <p:tag name="TIMING" val="|57.9|44.9"/>
</p:tagLst>
</file>

<file path=ppt/tags/tag12.xml><?xml version="1.0" encoding="utf-8"?>
<p:tagLst xmlns:a="http://schemas.openxmlformats.org/drawingml/2006/main" xmlns:r="http://schemas.openxmlformats.org/officeDocument/2006/relationships" xmlns:p="http://schemas.openxmlformats.org/presentationml/2006/main">
  <p:tag name="TIMING" val="|51.1|35.9|13.8"/>
</p:tagLst>
</file>

<file path=ppt/tags/tag13.xml><?xml version="1.0" encoding="utf-8"?>
<p:tagLst xmlns:a="http://schemas.openxmlformats.org/drawingml/2006/main" xmlns:r="http://schemas.openxmlformats.org/officeDocument/2006/relationships" xmlns:p="http://schemas.openxmlformats.org/presentationml/2006/main">
  <p:tag name="TIMING" val="|4.8|11.4|24.1"/>
</p:tagLst>
</file>

<file path=ppt/tags/tag14.xml><?xml version="1.0" encoding="utf-8"?>
<p:tagLst xmlns:a="http://schemas.openxmlformats.org/drawingml/2006/main" xmlns:r="http://schemas.openxmlformats.org/officeDocument/2006/relationships" xmlns:p="http://schemas.openxmlformats.org/presentationml/2006/main">
  <p:tag name="TIMING" val="|1.8|1.1|3.2|1.6|1.5|9.3|2.4|17.5|2.6"/>
</p:tagLst>
</file>

<file path=ppt/tags/tag15.xml><?xml version="1.0" encoding="utf-8"?>
<p:tagLst xmlns:a="http://schemas.openxmlformats.org/drawingml/2006/main" xmlns:r="http://schemas.openxmlformats.org/officeDocument/2006/relationships" xmlns:p="http://schemas.openxmlformats.org/presentationml/2006/main">
  <p:tag name="TIMING" val="|3.3|1.3|1.6|1.4|3.8"/>
</p:tagLst>
</file>

<file path=ppt/tags/tag2.xml><?xml version="1.0" encoding="utf-8"?>
<p:tagLst xmlns:a="http://schemas.openxmlformats.org/drawingml/2006/main" xmlns:r="http://schemas.openxmlformats.org/officeDocument/2006/relationships" xmlns:p="http://schemas.openxmlformats.org/presentationml/2006/main">
  <p:tag name="TIMING" val="|6.8|25"/>
</p:tagLst>
</file>

<file path=ppt/tags/tag3.xml><?xml version="1.0" encoding="utf-8"?>
<p:tagLst xmlns:a="http://schemas.openxmlformats.org/drawingml/2006/main" xmlns:r="http://schemas.openxmlformats.org/officeDocument/2006/relationships" xmlns:p="http://schemas.openxmlformats.org/presentationml/2006/main">
  <p:tag name="TIMING" val="|33.1|22.3|24.6|19.4"/>
</p:tagLst>
</file>

<file path=ppt/tags/tag4.xml><?xml version="1.0" encoding="utf-8"?>
<p:tagLst xmlns:a="http://schemas.openxmlformats.org/drawingml/2006/main" xmlns:r="http://schemas.openxmlformats.org/officeDocument/2006/relationships" xmlns:p="http://schemas.openxmlformats.org/presentationml/2006/main">
  <p:tag name="TIMING" val="|36.1|32.3"/>
</p:tagLst>
</file>

<file path=ppt/tags/tag5.xml><?xml version="1.0" encoding="utf-8"?>
<p:tagLst xmlns:a="http://schemas.openxmlformats.org/drawingml/2006/main" xmlns:r="http://schemas.openxmlformats.org/officeDocument/2006/relationships" xmlns:p="http://schemas.openxmlformats.org/presentationml/2006/main">
  <p:tag name="TIMING" val="|36.2|2.2|1.7|2.5"/>
</p:tagLst>
</file>

<file path=ppt/tags/tag6.xml><?xml version="1.0" encoding="utf-8"?>
<p:tagLst xmlns:a="http://schemas.openxmlformats.org/drawingml/2006/main" xmlns:r="http://schemas.openxmlformats.org/officeDocument/2006/relationships" xmlns:p="http://schemas.openxmlformats.org/presentationml/2006/main">
  <p:tag name="TIMING" val="|25|4.6|40.1"/>
</p:tagLst>
</file>

<file path=ppt/tags/tag7.xml><?xml version="1.0" encoding="utf-8"?>
<p:tagLst xmlns:a="http://schemas.openxmlformats.org/drawingml/2006/main" xmlns:r="http://schemas.openxmlformats.org/officeDocument/2006/relationships" xmlns:p="http://schemas.openxmlformats.org/presentationml/2006/main">
  <p:tag name="TIMING" val="|2.4|9.4|15.5|7.4|6.4|16.7"/>
</p:tagLst>
</file>

<file path=ppt/tags/tag8.xml><?xml version="1.0" encoding="utf-8"?>
<p:tagLst xmlns:a="http://schemas.openxmlformats.org/drawingml/2006/main" xmlns:r="http://schemas.openxmlformats.org/officeDocument/2006/relationships" xmlns:p="http://schemas.openxmlformats.org/presentationml/2006/main">
  <p:tag name="TIMING" val="|21.2|20.7|1.7"/>
</p:tagLst>
</file>

<file path=ppt/tags/tag9.xml><?xml version="1.0" encoding="utf-8"?>
<p:tagLst xmlns:a="http://schemas.openxmlformats.org/drawingml/2006/main" xmlns:r="http://schemas.openxmlformats.org/officeDocument/2006/relationships" xmlns:p="http://schemas.openxmlformats.org/presentationml/2006/main">
  <p:tag name="TIMING" val="|24.2|1|1"/>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1100</TotalTime>
  <Words>3730</Words>
  <Application>Microsoft Office PowerPoint</Application>
  <PresentationFormat>画面に合わせる (4:3)</PresentationFormat>
  <Paragraphs>639</Paragraphs>
  <Slides>48</Slides>
  <Notes>46</Notes>
  <HiddenSlides>0</HiddenSlides>
  <MMClips>48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48</vt:i4>
      </vt:variant>
    </vt:vector>
  </HeadingPairs>
  <TitlesOfParts>
    <vt:vector size="56" baseType="lpstr">
      <vt:lpstr>ＭＳ Ｐゴシック</vt:lpstr>
      <vt:lpstr>ＭＳ Ｐ明朝</vt:lpstr>
      <vt:lpstr>Arial</vt:lpstr>
      <vt:lpstr>Calibri</vt:lpstr>
      <vt:lpstr>Garamond</vt:lpstr>
      <vt:lpstr>Times New Roman</vt:lpstr>
      <vt:lpstr>Wingdings</vt:lpstr>
      <vt:lpstr>Edge</vt:lpstr>
      <vt:lpstr>Direct (Ｄｉｓｔｒｉｂｕｔｅｄ )　Interconnection Networks　</vt:lpstr>
      <vt:lpstr>Direct（Distributed Interconnection ）Networks</vt:lpstr>
      <vt:lpstr>Basic direct networks</vt:lpstr>
      <vt:lpstr>Metrics of Direct interconnection network（D and ｄ）</vt:lpstr>
      <vt:lpstr>Diameter</vt:lpstr>
      <vt:lpstr>Other requirements</vt:lpstr>
      <vt:lpstr>bi-section　bandwidth</vt:lpstr>
      <vt:lpstr>Hypercube</vt:lpstr>
      <vt:lpstr>Routing on hypercube</vt:lpstr>
      <vt:lpstr>The diameter of hypercube</vt:lpstr>
      <vt:lpstr>Characteristics of hypercube</vt:lpstr>
      <vt:lpstr>Problems of hypercube</vt:lpstr>
      <vt:lpstr>Hypercube’s dilemma </vt:lpstr>
      <vt:lpstr>ｋ-ａｒｙ　ｎ-ｃｕｂｅ</vt:lpstr>
      <vt:lpstr>k-ary　n-cube</vt:lpstr>
      <vt:lpstr>k-ary　n-cube</vt:lpstr>
      <vt:lpstr>３-ary　4-cube</vt:lpstr>
      <vt:lpstr>３-ary　5-cube</vt:lpstr>
      <vt:lpstr>PowerPoint プレゼンテーション</vt:lpstr>
      <vt:lpstr>Properties of k-ary　n-cube</vt:lpstr>
      <vt:lpstr>Rise and fall of the members</vt:lpstr>
      <vt:lpstr>Quiz</vt:lpstr>
      <vt:lpstr>Glossary 1</vt:lpstr>
      <vt:lpstr>Advanced direct networks</vt:lpstr>
      <vt:lpstr>De Bruijn network</vt:lpstr>
      <vt:lpstr>Routings for De Bruijn</vt:lpstr>
      <vt:lpstr>B(k，n)</vt:lpstr>
      <vt:lpstr>Characteristics of De Bruijn</vt:lpstr>
      <vt:lpstr>Kautz network</vt:lpstr>
      <vt:lpstr>Circular networks</vt:lpstr>
      <vt:lpstr>Circular　Omega network</vt:lpstr>
      <vt:lpstr>Cube Connected Circular Banyan</vt:lpstr>
      <vt:lpstr>Star graph</vt:lpstr>
      <vt:lpstr>Routing on Star graph</vt:lpstr>
      <vt:lpstr>Hierarchical network</vt:lpstr>
      <vt:lpstr>CCC(Cube　Connected　　　　　Cycles)</vt:lpstr>
      <vt:lpstr>Hyper Net</vt:lpstr>
      <vt:lpstr>Extended mesh/torus</vt:lpstr>
      <vt:lpstr>RDT(Recursive　Diagonal　Torus)</vt:lpstr>
      <vt:lpstr>Multicasting on the RDT</vt:lpstr>
      <vt:lpstr>Topology for NoC:   (1)</vt:lpstr>
      <vt:lpstr>Topology for NoC:   (2)</vt:lpstr>
      <vt:lpstr>PowerPoint プレゼンテーション</vt:lpstr>
      <vt:lpstr>Slim Fly topology</vt:lpstr>
      <vt:lpstr>PowerPoint プレゼンテーション</vt:lpstr>
      <vt:lpstr>Glossary 2</vt:lpstr>
      <vt:lpstr>Summary</vt:lpstr>
      <vt:lpstr>Exercise </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NUMAの構成</dc:title>
  <dc:creator>情報工学科</dc:creator>
  <cp:lastModifiedBy>hunga</cp:lastModifiedBy>
  <cp:revision>66</cp:revision>
  <dcterms:created xsi:type="dcterms:W3CDTF">1998-11-10T14:23:07Z</dcterms:created>
  <dcterms:modified xsi:type="dcterms:W3CDTF">2020-05-24T04:05:49Z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\\SIRIUS\hunga\</vt:lpwstr>
  </property>
</Properties>
</file>