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77" r:id="rId3"/>
    <p:sldId id="278" r:id="rId4"/>
    <p:sldId id="279" r:id="rId5"/>
    <p:sldId id="281" r:id="rId6"/>
    <p:sldId id="285" r:id="rId7"/>
    <p:sldId id="286" r:id="rId8"/>
    <p:sldId id="287" r:id="rId9"/>
    <p:sldId id="455" r:id="rId10"/>
    <p:sldId id="456" r:id="rId11"/>
    <p:sldId id="457" r:id="rId12"/>
    <p:sldId id="458" r:id="rId13"/>
    <p:sldId id="392" r:id="rId14"/>
    <p:sldId id="492" r:id="rId15"/>
    <p:sldId id="564" r:id="rId16"/>
    <p:sldId id="463" r:id="rId17"/>
    <p:sldId id="460" r:id="rId18"/>
    <p:sldId id="461" r:id="rId19"/>
    <p:sldId id="462" r:id="rId20"/>
    <p:sldId id="560" r:id="rId21"/>
    <p:sldId id="561" r:id="rId22"/>
    <p:sldId id="399" r:id="rId23"/>
    <p:sldId id="401" r:id="rId24"/>
    <p:sldId id="402" r:id="rId25"/>
    <p:sldId id="453" r:id="rId26"/>
    <p:sldId id="454" r:id="rId27"/>
    <p:sldId id="562" r:id="rId28"/>
    <p:sldId id="563" r:id="rId29"/>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66FF33"/>
    <a:srgbClr val="FF9966"/>
    <a:srgbClr val="FFFF00"/>
    <a:srgbClr val="FF99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5" autoAdjust="0"/>
    <p:restoredTop sz="78454" autoAdjust="0"/>
  </p:normalViewPr>
  <p:slideViewPr>
    <p:cSldViewPr>
      <p:cViewPr varScale="1">
        <p:scale>
          <a:sx n="90" d="100"/>
          <a:sy n="90" d="100"/>
        </p:scale>
        <p:origin x="2220"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ja-JP"/>
          </a:p>
        </p:txBody>
      </p:sp>
      <p:sp>
        <p:nvSpPr>
          <p:cNvPr id="17817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ja-JP"/>
          </a:p>
        </p:txBody>
      </p:sp>
      <p:sp>
        <p:nvSpPr>
          <p:cNvPr id="1781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818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818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ja-JP"/>
          </a:p>
        </p:txBody>
      </p:sp>
      <p:sp>
        <p:nvSpPr>
          <p:cNvPr id="17818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18AAB51-D267-4CFF-8A3B-FE5BF83CF6EC}" type="slidenum">
              <a:rPr lang="en-US" altLang="ja-JP"/>
              <a:pPr/>
              <a:t>‹#›</a:t>
            </a:fld>
            <a:endParaRPr lang="en-US" altLang="ja-JP"/>
          </a:p>
        </p:txBody>
      </p:sp>
    </p:spTree>
    <p:extLst>
      <p:ext uri="{BB962C8B-B14F-4D97-AF65-F5344CB8AC3E}">
        <p14:creationId xmlns:p14="http://schemas.microsoft.com/office/powerpoint/2010/main" val="84658340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設計した</a:t>
            </a:r>
            <a:r>
              <a:rPr kumimoji="1" lang="en-US" altLang="ja-JP" dirty="0"/>
              <a:t>CPU</a:t>
            </a:r>
            <a:r>
              <a:rPr kumimoji="1" lang="ja-JP" altLang="en-US" dirty="0"/>
              <a:t>は論理合成して実際の論理回路に変換されます。今日はこの方法である論理合成を実際にやってみます。これにより</a:t>
            </a:r>
            <a:r>
              <a:rPr kumimoji="1" lang="en-US" altLang="ja-JP" dirty="0"/>
              <a:t>CPU</a:t>
            </a:r>
            <a:r>
              <a:rPr kumimoji="1" lang="ja-JP" altLang="en-US" dirty="0"/>
              <a:t>にとって重要な性能、コスト、消費電力を明らかにします。</a:t>
            </a:r>
          </a:p>
        </p:txBody>
      </p:sp>
      <p:sp>
        <p:nvSpPr>
          <p:cNvPr id="4" name="スライド番号プレースホルダー 3"/>
          <p:cNvSpPr>
            <a:spLocks noGrp="1"/>
          </p:cNvSpPr>
          <p:nvPr>
            <p:ph type="sldNum" sz="quarter" idx="10"/>
          </p:nvPr>
        </p:nvSpPr>
        <p:spPr/>
        <p:txBody>
          <a:bodyPr/>
          <a:lstStyle/>
          <a:p>
            <a:fld id="{318AAB51-D267-4CFF-8A3B-FE5BF83CF6EC}" type="slidenum">
              <a:rPr lang="en-US" altLang="ja-JP" smtClean="0"/>
              <a:pPr/>
              <a:t>1</a:t>
            </a:fld>
            <a:endParaRPr lang="en-US" altLang="ja-JP"/>
          </a:p>
        </p:txBody>
      </p:sp>
    </p:spTree>
    <p:extLst>
      <p:ext uri="{BB962C8B-B14F-4D97-AF65-F5344CB8AC3E}">
        <p14:creationId xmlns:p14="http://schemas.microsoft.com/office/powerpoint/2010/main" val="1240504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ディジタル集積回路の設計は、まずフロントエンド設計を行います。まずハードウェア記述言語で</a:t>
            </a:r>
            <a:r>
              <a:rPr kumimoji="1" lang="en-US" altLang="ja-JP"/>
              <a:t>RTL</a:t>
            </a:r>
            <a:r>
              <a:rPr kumimoji="1" lang="ja-JP" altLang="en-US"/>
              <a:t>設計を行います。今までやってきたように論理シミュレーションを行って、動作を確認しながら設計を進めます。設計が一段落したら、論理合成・圧縮を行います。</a:t>
            </a:r>
            <a:r>
              <a:rPr kumimoji="1" lang="en-US" altLang="ja-JP"/>
              <a:t>CAD</a:t>
            </a:r>
            <a:r>
              <a:rPr kumimoji="1" lang="ja-JP" altLang="en-US"/>
              <a:t>が</a:t>
            </a:r>
            <a:r>
              <a:rPr kumimoji="1" lang="en-US" altLang="ja-JP"/>
              <a:t>RTL</a:t>
            </a:r>
            <a:r>
              <a:rPr kumimoji="1" lang="ja-JP" altLang="en-US"/>
              <a:t>記述を解析し、論理ゲート間の接続図の形に変換します。これと同時に動作周波数、面積、電力を見積もります。これが要求を満足しなければ、最初に戻って設計をやり直します。要求を満足すれば、ネットリストをシミュレーションして動作を確認します。基本的に</a:t>
            </a:r>
            <a:r>
              <a:rPr kumimoji="1" lang="en-US" altLang="ja-JP"/>
              <a:t>CAD</a:t>
            </a:r>
            <a:r>
              <a:rPr kumimoji="1" lang="ja-JP" altLang="en-US"/>
              <a:t>で生成されたネットリストのシミュレーションは元の</a:t>
            </a:r>
            <a:r>
              <a:rPr kumimoji="1" lang="en-US" altLang="ja-JP"/>
              <a:t>RTL</a:t>
            </a:r>
            <a:r>
              <a:rPr kumimoji="1" lang="ja-JP" altLang="en-US"/>
              <a:t>のシミュレーションと一致するはずですが、記述のやり方が悪いと意図通りの動作を行わない場合があります。もしも問題が見つかったら設計をやり直します。最近は</a:t>
            </a:r>
            <a:r>
              <a:rPr kumimoji="1" lang="en-US" altLang="ja-JP"/>
              <a:t>System-C</a:t>
            </a:r>
            <a:r>
              <a:rPr kumimoji="1" lang="ja-JP" altLang="en-US" err="1"/>
              <a:t>、</a:t>
            </a:r>
            <a:r>
              <a:rPr kumimoji="1" lang="en-US" altLang="ja-JP" err="1"/>
              <a:t>Vivado</a:t>
            </a:r>
            <a:r>
              <a:rPr kumimoji="1" lang="en-US" altLang="ja-JP"/>
              <a:t>-C</a:t>
            </a:r>
            <a:r>
              <a:rPr kumimoji="1" lang="ja-JP" altLang="en-US" err="1"/>
              <a:t>、</a:t>
            </a:r>
            <a:r>
              <a:rPr kumimoji="1" lang="en-US" altLang="ja-JP"/>
              <a:t>Open-CL</a:t>
            </a:r>
            <a:r>
              <a:rPr kumimoji="1" lang="ja-JP" altLang="en-US"/>
              <a:t>などの</a:t>
            </a:r>
            <a:r>
              <a:rPr kumimoji="1" lang="en-US" altLang="ja-JP"/>
              <a:t>C</a:t>
            </a:r>
            <a:r>
              <a:rPr kumimoji="1" lang="ja-JP" altLang="en-US"/>
              <a:t>レベル設計が特に</a:t>
            </a:r>
            <a:r>
              <a:rPr kumimoji="1" lang="en-US" altLang="ja-JP"/>
              <a:t>FPGA</a:t>
            </a:r>
            <a:r>
              <a:rPr kumimoji="1" lang="ja-JP" altLang="en-US"/>
              <a:t>を対象として広まっています。この</a:t>
            </a:r>
            <a:r>
              <a:rPr kumimoji="1" lang="en-US" altLang="ja-JP"/>
              <a:t>C</a:t>
            </a:r>
            <a:r>
              <a:rPr kumimoji="1" lang="ja-JP" altLang="en-US"/>
              <a:t>言語の記述は高位合成（</a:t>
            </a:r>
            <a:r>
              <a:rPr kumimoji="1" lang="en-US" altLang="ja-JP"/>
              <a:t>High</a:t>
            </a:r>
            <a:r>
              <a:rPr kumimoji="1" lang="ja-JP" altLang="en-US"/>
              <a:t> </a:t>
            </a:r>
            <a:r>
              <a:rPr kumimoji="1" lang="en-US" altLang="ja-JP"/>
              <a:t>Level</a:t>
            </a:r>
            <a:r>
              <a:rPr kumimoji="1" lang="ja-JP" altLang="en-US"/>
              <a:t> </a:t>
            </a:r>
            <a:r>
              <a:rPr kumimoji="1" lang="en-US" altLang="ja-JP" err="1"/>
              <a:t>Synthesis:HLS</a:t>
            </a:r>
            <a:r>
              <a:rPr kumimoji="1" lang="en-US" altLang="ja-JP"/>
              <a:t>)</a:t>
            </a:r>
            <a:r>
              <a:rPr kumimoji="1" lang="ja-JP" altLang="en-US"/>
              <a:t>により</a:t>
            </a:r>
            <a:r>
              <a:rPr kumimoji="1" lang="en-US" altLang="ja-JP"/>
              <a:t>RTL</a:t>
            </a:r>
            <a:r>
              <a:rPr kumimoji="1" lang="ja-JP" altLang="en-US"/>
              <a:t>記述に変換されます。これ以降は同じ流れになります。</a:t>
            </a:r>
          </a:p>
        </p:txBody>
      </p:sp>
      <p:sp>
        <p:nvSpPr>
          <p:cNvPr id="4" name="スライド番号プレースホルダー 3"/>
          <p:cNvSpPr>
            <a:spLocks noGrp="1"/>
          </p:cNvSpPr>
          <p:nvPr>
            <p:ph type="sldNum" sz="quarter" idx="10"/>
          </p:nvPr>
        </p:nvSpPr>
        <p:spPr/>
        <p:txBody>
          <a:bodyPr/>
          <a:lstStyle/>
          <a:p>
            <a:pPr>
              <a:defRPr/>
            </a:pPr>
            <a:fld id="{F15FCA4D-C1A4-48BA-80E5-5E1BC677F13F}" type="slidenum">
              <a:rPr lang="en-US" altLang="ja-JP" smtClean="0"/>
              <a:pPr>
                <a:defRPr/>
              </a:pPr>
              <a:t>10</a:t>
            </a:fld>
            <a:endParaRPr lang="en-US" altLang="ja-JP"/>
          </a:p>
        </p:txBody>
      </p:sp>
    </p:spTree>
    <p:extLst>
      <p:ext uri="{BB962C8B-B14F-4D97-AF65-F5344CB8AC3E}">
        <p14:creationId xmlns:p14="http://schemas.microsoft.com/office/powerpoint/2010/main" val="3911995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フロントエンド設計により、ネットリストが固まったら、次の段階はバックエンド設計です。これは、</a:t>
            </a:r>
            <a:r>
              <a:rPr kumimoji="1" lang="en-US" altLang="ja-JP"/>
              <a:t>4</a:t>
            </a:r>
            <a:r>
              <a:rPr kumimoji="1" lang="ja-JP" altLang="en-US"/>
              <a:t>年生の</a:t>
            </a:r>
            <a:r>
              <a:rPr kumimoji="1" lang="en-US" altLang="ja-JP"/>
              <a:t>VLSI</a:t>
            </a:r>
            <a:r>
              <a:rPr kumimoji="1" lang="ja-JP" altLang="en-US"/>
              <a:t>設計論で実際に演習をしながら学んで行きます。</a:t>
            </a:r>
          </a:p>
        </p:txBody>
      </p:sp>
      <p:sp>
        <p:nvSpPr>
          <p:cNvPr id="4" name="スライド番号プレースホルダー 3"/>
          <p:cNvSpPr>
            <a:spLocks noGrp="1"/>
          </p:cNvSpPr>
          <p:nvPr>
            <p:ph type="sldNum" sz="quarter" idx="10"/>
          </p:nvPr>
        </p:nvSpPr>
        <p:spPr/>
        <p:txBody>
          <a:bodyPr/>
          <a:lstStyle/>
          <a:p>
            <a:pPr>
              <a:defRPr/>
            </a:pPr>
            <a:fld id="{F15FCA4D-C1A4-48BA-80E5-5E1BC677F13F}" type="slidenum">
              <a:rPr lang="en-US" altLang="ja-JP" smtClean="0"/>
              <a:pPr>
                <a:defRPr/>
              </a:pPr>
              <a:t>11</a:t>
            </a:fld>
            <a:endParaRPr lang="en-US" altLang="ja-JP"/>
          </a:p>
        </p:txBody>
      </p:sp>
    </p:spTree>
    <p:extLst>
      <p:ext uri="{BB962C8B-B14F-4D97-AF65-F5344CB8AC3E}">
        <p14:creationId xmlns:p14="http://schemas.microsoft.com/office/powerpoint/2010/main" val="2667080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今回利用するのは</a:t>
            </a:r>
            <a:r>
              <a:rPr kumimoji="1" lang="en-US" altLang="ja-JP" dirty="0"/>
              <a:t>Synopsys</a:t>
            </a:r>
            <a:r>
              <a:rPr kumimoji="1" lang="ja-JP" altLang="en-US" dirty="0"/>
              <a:t>社の</a:t>
            </a:r>
            <a:r>
              <a:rPr kumimoji="1" lang="en-US" altLang="ja-JP" dirty="0"/>
              <a:t>Design</a:t>
            </a:r>
            <a:r>
              <a:rPr kumimoji="1" lang="ja-JP" altLang="en-US" dirty="0"/>
              <a:t> </a:t>
            </a:r>
            <a:r>
              <a:rPr kumimoji="1" lang="en-US" altLang="ja-JP" dirty="0"/>
              <a:t>Compiler</a:t>
            </a:r>
            <a:r>
              <a:rPr kumimoji="1" lang="ja-JP" altLang="en-US" dirty="0"/>
              <a:t>という論理合成用のツールです。このツールはチップ設計用に世界中で使われており、実は非常に高価です。しかし、大学の教育研究用に限って、大規模集積設計教育研究センター（</a:t>
            </a:r>
            <a:r>
              <a:rPr kumimoji="1" lang="en-US" altLang="ja-JP" dirty="0" err="1"/>
              <a:t>VDEC</a:t>
            </a:r>
            <a:r>
              <a:rPr kumimoji="1" lang="en-US" altLang="ja-JP" dirty="0"/>
              <a:t>)</a:t>
            </a:r>
            <a:r>
              <a:rPr kumimoji="1" lang="ja-JP" altLang="en-US" dirty="0"/>
              <a:t>により安価で提供されています。したがって、管理の都合上、天野研のマシン上で動かすことになります。このツールは教育研究用の利用以外は禁止されているので、これを使って何かを設計して売り出したりしてはいけません。（これをやりたければ天野研に来れば、正規の形で出来るようにしてあげるので、どうぞおいでください）。実際のチップを設計するためには、チップ上で動くゲート、フリップフロップなどの論理素子の一式が必要です。これをセルライブラリと呼びます。セルライブラリは、遅延時間、面積、消費電力が定義されていて、これを基に</a:t>
            </a:r>
            <a:r>
              <a:rPr kumimoji="1" lang="en-US" altLang="ja-JP" dirty="0"/>
              <a:t>CAD</a:t>
            </a:r>
            <a:r>
              <a:rPr kumimoji="1" lang="ja-JP" altLang="en-US" dirty="0"/>
              <a:t>は論理合成・圧縮を行います。</a:t>
            </a:r>
            <a:endParaRPr kumimoji="1" lang="en-US" altLang="ja-JP" dirty="0"/>
          </a:p>
          <a:p>
            <a:r>
              <a:rPr kumimoji="1" lang="ja-JP" altLang="en-US" dirty="0"/>
              <a:t>今回は対象デバイスとしてはオクラホマ大の教育用のセルライブラリを使います。これは、</a:t>
            </a:r>
            <a:r>
              <a:rPr kumimoji="1" lang="en-US" altLang="ja-JP" dirty="0" err="1"/>
              <a:t>TSMC</a:t>
            </a:r>
            <a:r>
              <a:rPr kumimoji="1" lang="ja-JP" altLang="en-US" dirty="0"/>
              <a:t>（台湾の世界的半導体の製造メーカー（ファブ））の</a:t>
            </a:r>
            <a:r>
              <a:rPr kumimoji="1" lang="en-US" altLang="ja-JP" dirty="0" err="1"/>
              <a:t>0.18μ</a:t>
            </a:r>
            <a:r>
              <a:rPr kumimoji="1" lang="ja-JP" altLang="en-US" dirty="0" err="1"/>
              <a:t>ｍ</a:t>
            </a:r>
            <a:r>
              <a:rPr kumimoji="1" lang="ja-JP" altLang="en-US" dirty="0"/>
              <a:t>のセルライブラリをモデルとしており、プロセスとしては古いですがリアルです。実際の商用プロセスのライブラリは非常に高価な上、利用には</a:t>
            </a:r>
            <a:r>
              <a:rPr kumimoji="1" lang="en-US" altLang="ja-JP" dirty="0"/>
              <a:t>NDA</a:t>
            </a:r>
            <a:r>
              <a:rPr kumimoji="1" lang="ja-JP" altLang="en-US" dirty="0"/>
              <a:t>（秘密保持契約）を結ぶ必要があり、とても授業では使えません。</a:t>
            </a:r>
            <a:endParaRPr kumimoji="1" lang="en-US" altLang="ja-JP" dirty="0"/>
          </a:p>
          <a:p>
            <a:r>
              <a:rPr kumimoji="1" lang="en-US" altLang="ja-JP" dirty="0"/>
              <a:t>Design</a:t>
            </a:r>
            <a:r>
              <a:rPr kumimoji="1" lang="ja-JP" altLang="en-US" dirty="0"/>
              <a:t> </a:t>
            </a:r>
            <a:r>
              <a:rPr kumimoji="1" lang="en-US" altLang="ja-JP" dirty="0"/>
              <a:t>Compiler</a:t>
            </a:r>
            <a:r>
              <a:rPr kumimoji="1" lang="ja-JP" altLang="en-US" dirty="0"/>
              <a:t>は、</a:t>
            </a:r>
            <a:r>
              <a:rPr kumimoji="1" lang="en-US" altLang="ja-JP" dirty="0" err="1"/>
              <a:t>tcl</a:t>
            </a:r>
            <a:r>
              <a:rPr kumimoji="1" lang="ja-JP" altLang="en-US" dirty="0"/>
              <a:t>ファイル（ここでは</a:t>
            </a:r>
            <a:r>
              <a:rPr kumimoji="1" lang="en-US" altLang="ja-JP" dirty="0"/>
              <a:t>rv32i.tcl)</a:t>
            </a:r>
            <a:r>
              <a:rPr kumimoji="1" lang="ja-JP" altLang="en-US" dirty="0"/>
              <a:t>にコマンドを書いておき、これを</a:t>
            </a:r>
            <a:r>
              <a:rPr kumimoji="1" lang="en-US" altLang="ja-JP" dirty="0" err="1"/>
              <a:t>dc_shell</a:t>
            </a:r>
            <a:r>
              <a:rPr kumimoji="1" lang="ja-JP" altLang="en-US" dirty="0"/>
              <a:t>と呼ばれるシェルに入れてやり、一度に実行させます。これをバッチ処理と呼びます。合成後のネットリストを見るツール</a:t>
            </a:r>
            <a:r>
              <a:rPr kumimoji="1" lang="en-US" altLang="ja-JP" dirty="0" err="1"/>
              <a:t>design_vision</a:t>
            </a:r>
            <a:r>
              <a:rPr kumimoji="1" lang="ja-JP" altLang="en-US" dirty="0"/>
              <a:t>もありますが、今回は結果をお見せするだけにします。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F15FCA4D-C1A4-48BA-80E5-5E1BC677F13F}" type="slidenum">
              <a:rPr lang="en-US" altLang="ja-JP" smtClean="0"/>
              <a:pPr>
                <a:defRPr/>
              </a:pPr>
              <a:t>12</a:t>
            </a:fld>
            <a:endParaRPr lang="en-US" altLang="ja-JP"/>
          </a:p>
        </p:txBody>
      </p:sp>
    </p:spTree>
    <p:extLst>
      <p:ext uri="{BB962C8B-B14F-4D97-AF65-F5344CB8AC3E}">
        <p14:creationId xmlns:p14="http://schemas.microsoft.com/office/powerpoint/2010/main" val="2608692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ではちょっと実際に合成をしてみましょう。</a:t>
            </a:r>
          </a:p>
        </p:txBody>
      </p:sp>
      <p:sp>
        <p:nvSpPr>
          <p:cNvPr id="4" name="スライド番号プレースホルダー 3"/>
          <p:cNvSpPr>
            <a:spLocks noGrp="1"/>
          </p:cNvSpPr>
          <p:nvPr>
            <p:ph type="sldNum" sz="quarter" idx="10"/>
          </p:nvPr>
        </p:nvSpPr>
        <p:spPr/>
        <p:txBody>
          <a:bodyPr/>
          <a:lstStyle/>
          <a:p>
            <a:fld id="{318AAB51-D267-4CFF-8A3B-FE5BF83CF6EC}" type="slidenum">
              <a:rPr lang="en-US" altLang="ja-JP" smtClean="0"/>
              <a:pPr/>
              <a:t>13</a:t>
            </a:fld>
            <a:endParaRPr lang="en-US" altLang="ja-JP"/>
          </a:p>
        </p:txBody>
      </p:sp>
    </p:spTree>
    <p:extLst>
      <p:ext uri="{BB962C8B-B14F-4D97-AF65-F5344CB8AC3E}">
        <p14:creationId xmlns:p14="http://schemas.microsoft.com/office/powerpoint/2010/main" val="2345500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18AAB51-D267-4CFF-8A3B-FE5BF83CF6EC}" type="slidenum">
              <a:rPr lang="en-US" altLang="ja-JP" smtClean="0"/>
              <a:pPr/>
              <a:t>14</a:t>
            </a:fld>
            <a:endParaRPr lang="en-US" altLang="ja-JP"/>
          </a:p>
        </p:txBody>
      </p:sp>
    </p:spTree>
    <p:extLst>
      <p:ext uri="{BB962C8B-B14F-4D97-AF65-F5344CB8AC3E}">
        <p14:creationId xmlns:p14="http://schemas.microsoft.com/office/powerpoint/2010/main" val="4054488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CAD</a:t>
            </a:r>
            <a:r>
              <a:rPr kumimoji="1" lang="ja-JP" altLang="en-US" dirty="0"/>
              <a:t>を利用可能にするためには、設定が必要です。最初の一回のみは</a:t>
            </a:r>
            <a:r>
              <a:rPr kumimoji="1" lang="en-US" altLang="ja-JP" dirty="0"/>
              <a:t>base</a:t>
            </a:r>
            <a:r>
              <a:rPr kumimoji="1" lang="ja-JP" altLang="en-US" dirty="0"/>
              <a:t>のディレクトリ中で</a:t>
            </a:r>
            <a:r>
              <a:rPr kumimoji="1" lang="en-US" altLang="ja-JP" dirty="0"/>
              <a:t>./setup.sh</a:t>
            </a:r>
            <a:r>
              <a:rPr kumimoji="1" lang="ja-JP" altLang="en-US" dirty="0"/>
              <a:t>を実行し、ホームディレクトリで、</a:t>
            </a:r>
            <a:r>
              <a:rPr kumimoji="1" lang="en-US" altLang="ja-JP" dirty="0"/>
              <a:t>./vdec.sh</a:t>
            </a:r>
            <a:r>
              <a:rPr kumimoji="1" lang="ja-JP" altLang="en-US" dirty="0"/>
              <a:t>を実行します。</a:t>
            </a:r>
            <a:r>
              <a:rPr kumimoji="1" lang="en-US" altLang="ja-JP" dirty="0"/>
              <a:t>./setup</a:t>
            </a:r>
            <a:r>
              <a:rPr kumimoji="1" lang="ja-JP" altLang="en-US" dirty="0"/>
              <a:t>は最初の</a:t>
            </a:r>
            <a:r>
              <a:rPr kumimoji="1" lang="en-US" altLang="ja-JP" dirty="0"/>
              <a:t>1</a:t>
            </a:r>
            <a:r>
              <a:rPr kumimoji="1" lang="ja-JP" altLang="en-US"/>
              <a:t>回だけ実行すればいいです。</a:t>
            </a:r>
          </a:p>
        </p:txBody>
      </p:sp>
      <p:sp>
        <p:nvSpPr>
          <p:cNvPr id="4" name="スライド番号プレースホルダー 3"/>
          <p:cNvSpPr>
            <a:spLocks noGrp="1"/>
          </p:cNvSpPr>
          <p:nvPr>
            <p:ph type="sldNum" sz="quarter" idx="5"/>
          </p:nvPr>
        </p:nvSpPr>
        <p:spPr/>
        <p:txBody>
          <a:bodyPr/>
          <a:lstStyle/>
          <a:p>
            <a:fld id="{318AAB51-D267-4CFF-8A3B-FE5BF83CF6EC}" type="slidenum">
              <a:rPr lang="en-US" altLang="ja-JP" smtClean="0"/>
              <a:pPr/>
              <a:t>15</a:t>
            </a:fld>
            <a:endParaRPr lang="en-US" altLang="ja-JP"/>
          </a:p>
        </p:txBody>
      </p:sp>
    </p:spTree>
    <p:extLst>
      <p:ext uri="{BB962C8B-B14F-4D97-AF65-F5344CB8AC3E}">
        <p14:creationId xmlns:p14="http://schemas.microsoft.com/office/powerpoint/2010/main" val="104906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rv32i.tcl</a:t>
            </a:r>
            <a:r>
              <a:rPr kumimoji="1" lang="ja-JP" altLang="en-US" dirty="0"/>
              <a:t>の中身を示します。最初数行は合成に必要なライブラリを指定するもので、演習では変えてはいけません。それからファイルを読み込み、クロックを設定します。ここでは</a:t>
            </a:r>
            <a:r>
              <a:rPr kumimoji="1" lang="en-US" altLang="ja-JP" dirty="0"/>
              <a:t>10MH</a:t>
            </a:r>
            <a:r>
              <a:rPr kumimoji="1" lang="ja-JP" altLang="en-US" dirty="0"/>
              <a:t>ｚ＝</a:t>
            </a:r>
            <a:r>
              <a:rPr kumimoji="1" lang="en-US" altLang="ja-JP" dirty="0"/>
              <a:t>10nsec</a:t>
            </a:r>
            <a:r>
              <a:rPr kumimoji="1" lang="ja-JP" altLang="en-US" dirty="0"/>
              <a:t>にしています。</a:t>
            </a:r>
          </a:p>
        </p:txBody>
      </p:sp>
      <p:sp>
        <p:nvSpPr>
          <p:cNvPr id="4" name="スライド番号プレースホルダー 3"/>
          <p:cNvSpPr>
            <a:spLocks noGrp="1"/>
          </p:cNvSpPr>
          <p:nvPr>
            <p:ph type="sldNum" sz="quarter" idx="10"/>
          </p:nvPr>
        </p:nvSpPr>
        <p:spPr/>
        <p:txBody>
          <a:bodyPr/>
          <a:lstStyle/>
          <a:p>
            <a:fld id="{318AAB51-D267-4CFF-8A3B-FE5BF83CF6EC}" type="slidenum">
              <a:rPr lang="en-US" altLang="ja-JP" smtClean="0"/>
              <a:pPr/>
              <a:t>16</a:t>
            </a:fld>
            <a:endParaRPr lang="en-US" altLang="ja-JP"/>
          </a:p>
        </p:txBody>
      </p:sp>
    </p:spTree>
    <p:extLst>
      <p:ext uri="{BB962C8B-B14F-4D97-AF65-F5344CB8AC3E}">
        <p14:creationId xmlns:p14="http://schemas.microsoft.com/office/powerpoint/2010/main" val="3501436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ではまず入力遅延を設定しましょう。外部モジュールと合成対象モジュールは同じクロックで動作していると考えます。入力は外部モジュールから与えられますが、ここには一定の遅延があるはずです。合成対象モジュールは、これに内部の処理の遅延を加えた全体の遅延が、次のクロックの立ち上がりに間に合うように合成しなければなりません。つまり入力遅延が大きいと、内部の動作は厳しくなり、場合によっては設定周期を満足できなくなります。遅延は立ち上がりのクロックを基準として図の赤矢印の方向に設定します。</a:t>
            </a:r>
          </a:p>
        </p:txBody>
      </p:sp>
      <p:sp>
        <p:nvSpPr>
          <p:cNvPr id="4" name="スライド番号プレースホルダー 3"/>
          <p:cNvSpPr>
            <a:spLocks noGrp="1"/>
          </p:cNvSpPr>
          <p:nvPr>
            <p:ph type="sldNum" sz="quarter" idx="10"/>
          </p:nvPr>
        </p:nvSpPr>
        <p:spPr/>
        <p:txBody>
          <a:bodyPr/>
          <a:lstStyle/>
          <a:p>
            <a:pPr>
              <a:defRPr/>
            </a:pPr>
            <a:fld id="{F15FCA4D-C1A4-48BA-80E5-5E1BC677F13F}" type="slidenum">
              <a:rPr lang="en-US" altLang="ja-JP" smtClean="0"/>
              <a:pPr>
                <a:defRPr/>
              </a:pPr>
              <a:t>17</a:t>
            </a:fld>
            <a:endParaRPr lang="en-US" altLang="ja-JP"/>
          </a:p>
        </p:txBody>
      </p:sp>
    </p:spTree>
    <p:extLst>
      <p:ext uri="{BB962C8B-B14F-4D97-AF65-F5344CB8AC3E}">
        <p14:creationId xmlns:p14="http://schemas.microsoft.com/office/powerpoint/2010/main" val="2771320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出力遅延は、入力遅延と逆で、モジュールからの出力が外部モジュールで確実に格納されるために余裕を持って出力しなければならず、このための遅延です。この遅延は次のクロックの立ち上がりを基準として、図の赤矢印の方向に考えて設定します。</a:t>
            </a:r>
          </a:p>
        </p:txBody>
      </p:sp>
      <p:sp>
        <p:nvSpPr>
          <p:cNvPr id="4" name="スライド番号プレースホルダー 3"/>
          <p:cNvSpPr>
            <a:spLocks noGrp="1"/>
          </p:cNvSpPr>
          <p:nvPr>
            <p:ph type="sldNum" sz="quarter" idx="10"/>
          </p:nvPr>
        </p:nvSpPr>
        <p:spPr/>
        <p:txBody>
          <a:bodyPr/>
          <a:lstStyle/>
          <a:p>
            <a:pPr>
              <a:defRPr/>
            </a:pPr>
            <a:fld id="{F15FCA4D-C1A4-48BA-80E5-5E1BC677F13F}" type="slidenum">
              <a:rPr lang="en-US" altLang="ja-JP" smtClean="0"/>
              <a:pPr>
                <a:defRPr/>
              </a:pPr>
              <a:t>18</a:t>
            </a:fld>
            <a:endParaRPr lang="en-US" altLang="ja-JP"/>
          </a:p>
        </p:txBody>
      </p:sp>
    </p:spTree>
    <p:extLst>
      <p:ext uri="{BB962C8B-B14F-4D97-AF65-F5344CB8AC3E}">
        <p14:creationId xmlns:p14="http://schemas.microsoft.com/office/powerpoint/2010/main" val="1979990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kumimoji="1" lang="ja-JP" altLang="en-US"/>
              <a:t>では、この考え方で、入出力の遅延を設定します。</a:t>
            </a:r>
            <a:r>
              <a:rPr kumimoji="1" lang="en-US" altLang="ja-JP"/>
              <a:t>1</a:t>
            </a:r>
            <a:r>
              <a:rPr kumimoji="1" lang="ja-JP" altLang="en-US"/>
              <a:t>サイクル</a:t>
            </a:r>
            <a:r>
              <a:rPr kumimoji="1" lang="en-US" altLang="ja-JP"/>
              <a:t>CPU</a:t>
            </a:r>
            <a:r>
              <a:rPr kumimoji="1" lang="ja-JP" altLang="en-US"/>
              <a:t>は、遅延パスが途中で外部メモリを通るので、この設定が面倒です。</a:t>
            </a:r>
            <a:r>
              <a:rPr kumimoji="1" lang="en-US" altLang="ja-JP" err="1"/>
              <a:t>set_inpit_delay</a:t>
            </a:r>
            <a:r>
              <a:rPr kumimoji="1" lang="ja-JP" altLang="en-US"/>
              <a:t>は入力信号の遅延、</a:t>
            </a:r>
            <a:r>
              <a:rPr kumimoji="1" lang="en-US" altLang="ja-JP" err="1"/>
              <a:t>set_output_delay</a:t>
            </a:r>
            <a:r>
              <a:rPr kumimoji="1" lang="ja-JP" altLang="en-US"/>
              <a:t>は出力信号の遅延設定です。それぞれの信号について設定します。</a:t>
            </a:r>
          </a:p>
          <a:p>
            <a:endParaRPr kumimoji="1" lang="ja-JP" altLang="en-US"/>
          </a:p>
        </p:txBody>
      </p:sp>
      <p:sp>
        <p:nvSpPr>
          <p:cNvPr id="4" name="スライド番号プレースホルダー 3"/>
          <p:cNvSpPr>
            <a:spLocks noGrp="1"/>
          </p:cNvSpPr>
          <p:nvPr>
            <p:ph type="sldNum" sz="quarter" idx="10"/>
          </p:nvPr>
        </p:nvSpPr>
        <p:spPr/>
        <p:txBody>
          <a:bodyPr/>
          <a:lstStyle/>
          <a:p>
            <a:fld id="{318AAB51-D267-4CFF-8A3B-FE5BF83CF6EC}" type="slidenum">
              <a:rPr lang="en-US" altLang="ja-JP" smtClean="0"/>
              <a:pPr/>
              <a:t>19</a:t>
            </a:fld>
            <a:endParaRPr lang="en-US" altLang="ja-JP"/>
          </a:p>
        </p:txBody>
      </p:sp>
    </p:spTree>
    <p:extLst>
      <p:ext uri="{BB962C8B-B14F-4D97-AF65-F5344CB8AC3E}">
        <p14:creationId xmlns:p14="http://schemas.microsoft.com/office/powerpoint/2010/main" val="787434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まず性能の評価についての一般的な方法を学びます。</a:t>
            </a:r>
            <a:r>
              <a:rPr kumimoji="1" lang="en-US" altLang="ja-JP" dirty="0"/>
              <a:t>CPU</a:t>
            </a:r>
            <a:r>
              <a:rPr kumimoji="1" lang="ja-JP" altLang="en-US" dirty="0"/>
              <a:t>の性能は、</a:t>
            </a:r>
            <a:r>
              <a:rPr kumimoji="1" lang="en-US" altLang="ja-JP" dirty="0"/>
              <a:t>CPU</a:t>
            </a:r>
            <a:r>
              <a:rPr kumimoji="1" lang="ja-JP" altLang="en-US" dirty="0"/>
              <a:t>があるプログラムを実行した際の実行時間の逆数です。実行時間が短い方が性能が高いのでこれは当たり前かと思います。実際のコンピュータでは</a:t>
            </a:r>
            <a:r>
              <a:rPr kumimoji="1" lang="en-US" altLang="ja-JP" dirty="0"/>
              <a:t>Operating</a:t>
            </a:r>
            <a:r>
              <a:rPr kumimoji="1" lang="ja-JP" altLang="en-US" dirty="0"/>
              <a:t> </a:t>
            </a:r>
            <a:r>
              <a:rPr kumimoji="1" lang="en-US" altLang="ja-JP" dirty="0"/>
              <a:t>System</a:t>
            </a:r>
            <a:r>
              <a:rPr kumimoji="1" lang="ja-JP" altLang="en-US" dirty="0"/>
              <a:t>（</a:t>
            </a:r>
            <a:r>
              <a:rPr kumimoji="1" lang="en-US" altLang="ja-JP" dirty="0"/>
              <a:t>OS)</a:t>
            </a:r>
            <a:r>
              <a:rPr kumimoji="1" lang="ja-JP" altLang="en-US" dirty="0"/>
              <a:t>が走って実行中にもジョブが切り替わりますが、この影響が入ると困るので、</a:t>
            </a:r>
            <a:r>
              <a:rPr kumimoji="1" lang="en-US" altLang="ja-JP" dirty="0"/>
              <a:t>CPU</a:t>
            </a:r>
            <a:r>
              <a:rPr kumimoji="1" lang="ja-JP" altLang="en-US" dirty="0"/>
              <a:t>が単一のジョブを</a:t>
            </a:r>
            <a:r>
              <a:rPr kumimoji="1" lang="en-US" altLang="ja-JP" dirty="0"/>
              <a:t>OS</a:t>
            </a:r>
            <a:r>
              <a:rPr kumimoji="1" lang="ja-JP" altLang="en-US" dirty="0"/>
              <a:t>の介入なしに実行した場合の実行時間（</a:t>
            </a:r>
            <a:r>
              <a:rPr kumimoji="1" lang="en-US" altLang="ja-JP" dirty="0"/>
              <a:t>CPU</a:t>
            </a:r>
            <a:r>
              <a:rPr kumimoji="1" lang="ja-JP" altLang="en-US" dirty="0"/>
              <a:t>実行時間：</a:t>
            </a:r>
            <a:r>
              <a:rPr kumimoji="1" lang="en-US" altLang="ja-JP" dirty="0" err="1"/>
              <a:t>CPUTime</a:t>
            </a:r>
            <a:r>
              <a:rPr kumimoji="1" lang="en-US" altLang="ja-JP" dirty="0"/>
              <a:t>)</a:t>
            </a:r>
            <a:r>
              <a:rPr kumimoji="1" lang="ja-JP" altLang="en-US" dirty="0"/>
              <a:t>を測ります。今まで紹介してきたように、</a:t>
            </a:r>
            <a:r>
              <a:rPr kumimoji="1" lang="en-US" altLang="ja-JP" dirty="0"/>
              <a:t>CPU</a:t>
            </a:r>
            <a:r>
              <a:rPr kumimoji="1" lang="ja-JP" altLang="en-US" dirty="0"/>
              <a:t>は単一のシステムクロックに同期して動くと考えて良いので、</a:t>
            </a:r>
            <a:r>
              <a:rPr kumimoji="1" lang="en-US" altLang="ja-JP" dirty="0"/>
              <a:t>CPU</a:t>
            </a:r>
            <a:r>
              <a:rPr kumimoji="1" lang="en-US" altLang="ja-JP" baseline="0" dirty="0"/>
              <a:t> Time</a:t>
            </a:r>
            <a:r>
              <a:rPr kumimoji="1" lang="ja-JP" altLang="en-US" baseline="0" dirty="0"/>
              <a:t>はプログラム実行時のサイクル数</a:t>
            </a:r>
            <a:r>
              <a:rPr kumimoji="1" lang="en-US" altLang="ja-JP" baseline="0" dirty="0"/>
              <a:t>×</a:t>
            </a:r>
            <a:r>
              <a:rPr kumimoji="1" lang="ja-JP" altLang="en-US" baseline="0" dirty="0"/>
              <a:t>クロック周期で表されます。クロック周期とはクロックが立ち上がってから次に立ち上がるまでの時間で、この逆数がクロック周波数です。プログラム実行時のサイクル数は、実行した命令数</a:t>
            </a:r>
            <a:r>
              <a:rPr kumimoji="1" lang="en-US" altLang="ja-JP" baseline="0" dirty="0"/>
              <a:t>×</a:t>
            </a:r>
            <a:r>
              <a:rPr kumimoji="1" lang="ja-JP" altLang="en-US" baseline="0" dirty="0"/>
              <a:t>平均</a:t>
            </a:r>
            <a:r>
              <a:rPr kumimoji="1" lang="en-US" altLang="ja-JP" baseline="0" dirty="0"/>
              <a:t>CPI</a:t>
            </a:r>
            <a:r>
              <a:rPr kumimoji="1" lang="ja-JP" altLang="en-US" baseline="0" dirty="0"/>
              <a:t>（</a:t>
            </a:r>
            <a:r>
              <a:rPr kumimoji="1" lang="en-US" altLang="ja-JP" baseline="0" dirty="0"/>
              <a:t>Clock cycles Per Instruction)</a:t>
            </a:r>
            <a:r>
              <a:rPr kumimoji="1" lang="ja-JP" altLang="en-US" baseline="0" dirty="0"/>
              <a:t>に分解されます。</a:t>
            </a:r>
            <a:r>
              <a:rPr kumimoji="1" lang="en-US" altLang="ja-JP" baseline="0" dirty="0"/>
              <a:t>CPI</a:t>
            </a:r>
            <a:r>
              <a:rPr kumimoji="1" lang="ja-JP" altLang="en-US" baseline="0" dirty="0"/>
              <a:t>は一命令が実行するのに要するクロック数で、</a:t>
            </a:r>
            <a:r>
              <a:rPr kumimoji="1" lang="en-US" altLang="ja-JP" baseline="0" dirty="0" err="1"/>
              <a:t>POCO</a:t>
            </a:r>
            <a:r>
              <a:rPr kumimoji="1" lang="ja-JP" altLang="en-US" baseline="0" dirty="0"/>
              <a:t>では全部</a:t>
            </a:r>
            <a:r>
              <a:rPr kumimoji="1" lang="en-US" altLang="ja-JP" baseline="0" dirty="0"/>
              <a:t>1</a:t>
            </a:r>
            <a:r>
              <a:rPr kumimoji="1" lang="ja-JP" altLang="en-US" baseline="0" dirty="0"/>
              <a:t>ですが、普通の</a:t>
            </a:r>
            <a:r>
              <a:rPr kumimoji="1" lang="en-US" altLang="ja-JP" baseline="0" dirty="0"/>
              <a:t>CPU</a:t>
            </a:r>
            <a:r>
              <a:rPr kumimoji="1" lang="ja-JP" altLang="en-US" baseline="0" dirty="0"/>
              <a:t>では命令毎に違っています。このため、一つのプログラムを動かした場合の平均</a:t>
            </a:r>
            <a:r>
              <a:rPr kumimoji="1" lang="en-US" altLang="ja-JP" baseline="0" dirty="0"/>
              <a:t>CPI</a:t>
            </a:r>
            <a:r>
              <a:rPr kumimoji="1" lang="ja-JP" altLang="en-US" baseline="0" dirty="0"/>
              <a:t>は、プログラムの種類によって変わります。つまり実行時間の長い命令を多数含んでいるプログラムでは平均</a:t>
            </a:r>
            <a:r>
              <a:rPr kumimoji="1" lang="en-US" altLang="ja-JP" baseline="0" dirty="0"/>
              <a:t>CPI</a:t>
            </a:r>
            <a:r>
              <a:rPr kumimoji="1" lang="ja-JP" altLang="en-US" baseline="0" dirty="0"/>
              <a:t>は長くなります。もちろんコンパイラにも依存します。現在、</a:t>
            </a:r>
            <a:r>
              <a:rPr kumimoji="1" lang="en-US" altLang="ja-JP" baseline="0" dirty="0" err="1"/>
              <a:t>POCO</a:t>
            </a:r>
            <a:r>
              <a:rPr kumimoji="1" lang="ja-JP" altLang="en-US" baseline="0" dirty="0"/>
              <a:t>は全ての命令を</a:t>
            </a:r>
            <a:r>
              <a:rPr kumimoji="1" lang="en-US" altLang="ja-JP" baseline="0" dirty="0"/>
              <a:t>1</a:t>
            </a:r>
            <a:r>
              <a:rPr kumimoji="1" lang="ja-JP" altLang="en-US" baseline="0" dirty="0"/>
              <a:t>クロックで実行するため、この問題については実感がわかないと思うので、後ほどマルチサイクルをやってから検討しましょう。</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15FCA4D-C1A4-48BA-80E5-5E1BC677F13F}" type="slidenum">
              <a:rPr lang="en-US" altLang="ja-JP" smtClean="0"/>
              <a:pPr>
                <a:defRPr/>
              </a:pPr>
              <a:t>2</a:t>
            </a:fld>
            <a:endParaRPr lang="en-US" altLang="ja-JP"/>
          </a:p>
        </p:txBody>
      </p:sp>
    </p:spTree>
    <p:extLst>
      <p:ext uri="{BB962C8B-B14F-4D97-AF65-F5344CB8AC3E}">
        <p14:creationId xmlns:p14="http://schemas.microsoft.com/office/powerpoint/2010/main" val="1086739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分岐命令用に拡張した</a:t>
            </a:r>
            <a:r>
              <a:rPr kumimoji="1" lang="en-US" altLang="ja-JP" dirty="0"/>
              <a:t>RV32I</a:t>
            </a:r>
            <a:r>
              <a:rPr kumimoji="1" lang="ja-JP" altLang="en-US" dirty="0"/>
              <a:t>の構成を示します。</a:t>
            </a:r>
            <a:r>
              <a:rPr kumimoji="1" lang="en-US" altLang="ja-JP" dirty="0"/>
              <a:t>RV32I</a:t>
            </a:r>
            <a:r>
              <a:rPr kumimoji="1" lang="ja-JP" altLang="en-US" dirty="0"/>
              <a:t>の分岐命令にはやることが二つあります。レジスタの比較（大小も含め）と、飛び先アドレスの計算です。どちらかに</a:t>
            </a:r>
            <a:r>
              <a:rPr kumimoji="1" lang="en-US" altLang="ja-JP" dirty="0"/>
              <a:t>ALU</a:t>
            </a:r>
            <a:r>
              <a:rPr kumimoji="1" lang="ja-JP" altLang="en-US" dirty="0"/>
              <a:t>を使い、どちらかに専用の回路を設ける必要があります。ここでは、</a:t>
            </a:r>
            <a:r>
              <a:rPr kumimoji="1" lang="en-US" altLang="ja-JP" dirty="0"/>
              <a:t>ALU</a:t>
            </a:r>
            <a:r>
              <a:rPr kumimoji="1" lang="ja-JP" altLang="en-US" dirty="0"/>
              <a:t>で飛び先を計算することにします。飛び先アドレスを計算するために、</a:t>
            </a:r>
            <a:r>
              <a:rPr kumimoji="1" lang="en-US" altLang="ja-JP" dirty="0"/>
              <a:t>PC</a:t>
            </a:r>
            <a:r>
              <a:rPr kumimoji="1" lang="ja-JP" altLang="en-US" dirty="0"/>
              <a:t>＋４を</a:t>
            </a:r>
            <a:r>
              <a:rPr kumimoji="1" lang="en-US" altLang="ja-JP" dirty="0"/>
              <a:t>ALU</a:t>
            </a:r>
            <a:r>
              <a:rPr kumimoji="1" lang="ja-JP" altLang="en-US" dirty="0"/>
              <a:t>の</a:t>
            </a:r>
            <a:r>
              <a:rPr kumimoji="1" lang="en-US" altLang="ja-JP" dirty="0"/>
              <a:t>A</a:t>
            </a:r>
            <a:r>
              <a:rPr kumimoji="1" lang="ja-JP" altLang="en-US" dirty="0"/>
              <a:t>ポートに入れるために、マルチプレクサを付けます。</a:t>
            </a:r>
            <a:r>
              <a:rPr kumimoji="1" lang="en-US" altLang="ja-JP" dirty="0"/>
              <a:t>B</a:t>
            </a:r>
            <a:r>
              <a:rPr kumimoji="1" lang="ja-JP" altLang="en-US" dirty="0"/>
              <a:t>入力の</a:t>
            </a:r>
            <a:r>
              <a:rPr kumimoji="1" lang="en-US" altLang="ja-JP" dirty="0" err="1"/>
              <a:t>ext</a:t>
            </a:r>
            <a:r>
              <a:rPr kumimoji="1" lang="ja-JP" altLang="en-US" dirty="0"/>
              <a:t>も、分岐命令のイミーディエイトデータをまとめるために、構造を変更する必要がありますが、この図には表れていません。符号拡張され</a:t>
            </a:r>
            <a:r>
              <a:rPr kumimoji="1" lang="en-US" altLang="ja-JP" dirty="0"/>
              <a:t>0</a:t>
            </a:r>
            <a:r>
              <a:rPr kumimoji="1" lang="ja-JP" altLang="en-US" dirty="0"/>
              <a:t>を補ったデータが</a:t>
            </a:r>
            <a:r>
              <a:rPr kumimoji="1" lang="en-US" altLang="ja-JP" dirty="0"/>
              <a:t>B</a:t>
            </a:r>
            <a:r>
              <a:rPr kumimoji="1" lang="ja-JP" altLang="en-US" dirty="0"/>
              <a:t>入力から入ると考えてください。読み出してきた二つのレジスタは、専用の比較器に入力し、大小、等値関係を判定します。分岐命令の成立条件に適合したら、</a:t>
            </a:r>
            <a:r>
              <a:rPr kumimoji="1" lang="en-US" altLang="ja-JP" dirty="0"/>
              <a:t>PC</a:t>
            </a:r>
            <a:r>
              <a:rPr kumimoji="1" lang="ja-JP" altLang="en-US" dirty="0"/>
              <a:t>の直前のマルチプレクサを切り替えて、飛び先を設定します。</a:t>
            </a:r>
            <a:endParaRPr kumimoji="1" lang="en-US" altLang="ja-JP" dirty="0"/>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20</a:t>
            </a:fld>
            <a:endParaRPr kumimoji="1" lang="ja-JP" altLang="en-US"/>
          </a:p>
        </p:txBody>
      </p:sp>
    </p:spTree>
    <p:extLst>
      <p:ext uri="{BB962C8B-B14F-4D97-AF65-F5344CB8AC3E}">
        <p14:creationId xmlns:p14="http://schemas.microsoft.com/office/powerpoint/2010/main" val="1173252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分岐命令用に拡張した</a:t>
            </a:r>
            <a:r>
              <a:rPr kumimoji="1" lang="en-US" altLang="ja-JP" dirty="0"/>
              <a:t>RV32I</a:t>
            </a:r>
            <a:r>
              <a:rPr kumimoji="1" lang="ja-JP" altLang="en-US" dirty="0"/>
              <a:t>の構成を示します。</a:t>
            </a:r>
            <a:r>
              <a:rPr kumimoji="1" lang="en-US" altLang="ja-JP" dirty="0"/>
              <a:t>RV32I</a:t>
            </a:r>
            <a:r>
              <a:rPr kumimoji="1" lang="ja-JP" altLang="en-US" dirty="0"/>
              <a:t>の分岐命令にはやることが二つあります。レジスタの比較（大小も含め）と、飛び先アドレスの計算です。どちらかに</a:t>
            </a:r>
            <a:r>
              <a:rPr kumimoji="1" lang="en-US" altLang="ja-JP" dirty="0"/>
              <a:t>ALU</a:t>
            </a:r>
            <a:r>
              <a:rPr kumimoji="1" lang="ja-JP" altLang="en-US" dirty="0"/>
              <a:t>を使い、どちらかに専用の回路を設ける必要があります。ここでは、</a:t>
            </a:r>
            <a:r>
              <a:rPr kumimoji="1" lang="en-US" altLang="ja-JP" dirty="0"/>
              <a:t>ALU</a:t>
            </a:r>
            <a:r>
              <a:rPr kumimoji="1" lang="ja-JP" altLang="en-US" dirty="0"/>
              <a:t>で飛び先を計算することにします。飛び先アドレスを計算するために、</a:t>
            </a:r>
            <a:r>
              <a:rPr kumimoji="1" lang="en-US" altLang="ja-JP" dirty="0"/>
              <a:t>PC</a:t>
            </a:r>
            <a:r>
              <a:rPr kumimoji="1" lang="ja-JP" altLang="en-US" dirty="0"/>
              <a:t>＋４を</a:t>
            </a:r>
            <a:r>
              <a:rPr kumimoji="1" lang="en-US" altLang="ja-JP" dirty="0"/>
              <a:t>ALU</a:t>
            </a:r>
            <a:r>
              <a:rPr kumimoji="1" lang="ja-JP" altLang="en-US" dirty="0"/>
              <a:t>の</a:t>
            </a:r>
            <a:r>
              <a:rPr kumimoji="1" lang="en-US" altLang="ja-JP" dirty="0"/>
              <a:t>A</a:t>
            </a:r>
            <a:r>
              <a:rPr kumimoji="1" lang="ja-JP" altLang="en-US" dirty="0"/>
              <a:t>ポートに入れるために、マルチプレクサを付けます。</a:t>
            </a:r>
            <a:r>
              <a:rPr kumimoji="1" lang="en-US" altLang="ja-JP" dirty="0"/>
              <a:t>B</a:t>
            </a:r>
            <a:r>
              <a:rPr kumimoji="1" lang="ja-JP" altLang="en-US" dirty="0"/>
              <a:t>入力の</a:t>
            </a:r>
            <a:r>
              <a:rPr kumimoji="1" lang="en-US" altLang="ja-JP" dirty="0" err="1"/>
              <a:t>ext</a:t>
            </a:r>
            <a:r>
              <a:rPr kumimoji="1" lang="ja-JP" altLang="en-US" dirty="0"/>
              <a:t>も、分岐命令のイミーディエイトデータをまとめるために、構造を変更する必要がありますが、この図には表れていません。符号拡張され</a:t>
            </a:r>
            <a:r>
              <a:rPr kumimoji="1" lang="en-US" altLang="ja-JP" dirty="0"/>
              <a:t>0</a:t>
            </a:r>
            <a:r>
              <a:rPr kumimoji="1" lang="ja-JP" altLang="en-US" dirty="0"/>
              <a:t>を補ったデータが</a:t>
            </a:r>
            <a:r>
              <a:rPr kumimoji="1" lang="en-US" altLang="ja-JP" dirty="0"/>
              <a:t>B</a:t>
            </a:r>
            <a:r>
              <a:rPr kumimoji="1" lang="ja-JP" altLang="en-US" dirty="0"/>
              <a:t>入力から入ると考えてください。読み出してきた二つのレジスタは、専用の比較器に入力し、大小、等値関係を判定します。分岐命令の成立条件に適合したら、</a:t>
            </a:r>
            <a:r>
              <a:rPr kumimoji="1" lang="en-US" altLang="ja-JP" dirty="0"/>
              <a:t>PC</a:t>
            </a:r>
            <a:r>
              <a:rPr kumimoji="1" lang="ja-JP" altLang="en-US" dirty="0"/>
              <a:t>の直前のマルチプレクサを切り替えて、飛び先を設定します。</a:t>
            </a:r>
            <a:endParaRPr kumimoji="1" lang="en-US" altLang="ja-JP" dirty="0"/>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21</a:t>
            </a:fld>
            <a:endParaRPr kumimoji="1" lang="ja-JP" altLang="en-US"/>
          </a:p>
        </p:txBody>
      </p:sp>
    </p:spTree>
    <p:extLst>
      <p:ext uri="{BB962C8B-B14F-4D97-AF65-F5344CB8AC3E}">
        <p14:creationId xmlns:p14="http://schemas.microsoft.com/office/powerpoint/2010/main" val="4132448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最大ファンアウトは</a:t>
            </a:r>
            <a:r>
              <a:rPr kumimoji="1" lang="en-US" altLang="ja-JP" dirty="0"/>
              <a:t>12</a:t>
            </a:r>
            <a:r>
              <a:rPr kumimoji="1" lang="ja-JP" altLang="en-US" dirty="0"/>
              <a:t>に設定し、ひとつの出力に繋がる入力数を</a:t>
            </a:r>
            <a:r>
              <a:rPr kumimoji="1" lang="en-US" altLang="ja-JP" dirty="0"/>
              <a:t>12</a:t>
            </a:r>
            <a:r>
              <a:rPr kumimoji="1" lang="ja-JP" altLang="en-US" dirty="0"/>
              <a:t>に制限します。次に目標面積に</a:t>
            </a:r>
            <a:r>
              <a:rPr kumimoji="1" lang="en-US" altLang="ja-JP" dirty="0"/>
              <a:t>0</a:t>
            </a:r>
            <a:r>
              <a:rPr kumimoji="1" lang="ja-JP" altLang="en-US" dirty="0"/>
              <a:t>を設定します。これはムチャか気がしますが、これはあくまで目標であり、面積は小さいほど良いので、通常このように設定します。次はコンパイル（ここでは論理合成、圧縮の最適化）レベルを設定するコマンドで、ここでは</a:t>
            </a:r>
            <a:r>
              <a:rPr kumimoji="1" lang="en-US" altLang="ja-JP" dirty="0"/>
              <a:t>medium</a:t>
            </a:r>
            <a:r>
              <a:rPr kumimoji="1" lang="ja-JP" altLang="en-US" dirty="0"/>
              <a:t>で中程度にがんばって欲しい設定にしています。これを</a:t>
            </a:r>
            <a:r>
              <a:rPr kumimoji="1" lang="en-US" altLang="ja-JP" dirty="0"/>
              <a:t>high</a:t>
            </a:r>
            <a:r>
              <a:rPr kumimoji="1" lang="ja-JP" altLang="en-US" dirty="0"/>
              <a:t>にすると、もっと最適化をがんばってくれますが、コンパイル時間が非常に掛かります。さて、次からはレポート文で出力を制御します。</a:t>
            </a:r>
            <a:r>
              <a:rPr kumimoji="1" lang="en-US" altLang="ja-JP" dirty="0" err="1"/>
              <a:t>report_timing</a:t>
            </a:r>
            <a:r>
              <a:rPr kumimoji="1" lang="ja-JP" altLang="en-US" dirty="0"/>
              <a:t>は最も長いパス、すなわちクリティカルパスを表示します。ここでは一番長いののみ表示しています。次に面積、電力を出力します。これらはそれぞれ</a:t>
            </a:r>
            <a:r>
              <a:rPr kumimoji="1" lang="en-US" altLang="ja-JP" dirty="0" err="1"/>
              <a:t>timing.rpt</a:t>
            </a:r>
            <a:r>
              <a:rPr kumimoji="1" lang="en-US" altLang="ja-JP" dirty="0"/>
              <a:t>, </a:t>
            </a:r>
            <a:r>
              <a:rPr kumimoji="1" lang="en-US" altLang="ja-JP" dirty="0" err="1"/>
              <a:t>area.rpt</a:t>
            </a:r>
            <a:r>
              <a:rPr kumimoji="1" lang="en-US" altLang="ja-JP" dirty="0"/>
              <a:t>, </a:t>
            </a:r>
            <a:r>
              <a:rPr kumimoji="1" lang="en-US" altLang="ja-JP" dirty="0" err="1"/>
              <a:t>power.rpt</a:t>
            </a:r>
            <a:r>
              <a:rPr kumimoji="1" lang="ja-JP" altLang="en-US" dirty="0"/>
              <a:t>のファイルに格納されます。最後にはネットリストを生成しておしまいです。ネットリストの名前は</a:t>
            </a:r>
            <a:r>
              <a:rPr kumimoji="1" lang="en-US" altLang="ja-JP" dirty="0" err="1"/>
              <a:t>poco.vnet</a:t>
            </a:r>
            <a:r>
              <a:rPr kumimoji="1" lang="ja-JP" altLang="en-US" dirty="0"/>
              <a:t>としています。これも実は</a:t>
            </a:r>
            <a:r>
              <a:rPr kumimoji="1" lang="en-US" altLang="ja-JP" dirty="0"/>
              <a:t>Verilog</a:t>
            </a:r>
            <a:r>
              <a:rPr kumimoji="1" lang="ja-JP" altLang="en-US" dirty="0"/>
              <a:t>の記述ですが、ゲート間の接続の形に変換されています。</a:t>
            </a:r>
            <a:endParaRPr kumimoji="1" lang="en-US" altLang="ja-JP" dirty="0"/>
          </a:p>
          <a:p>
            <a:r>
              <a:rPr kumimoji="1" lang="ja-JP" altLang="en-US" dirty="0"/>
              <a:t>では、</a:t>
            </a:r>
            <a:r>
              <a:rPr kumimoji="1" lang="en-US" altLang="ja-JP" dirty="0" err="1"/>
              <a:t>dc_shell</a:t>
            </a:r>
            <a:r>
              <a:rPr kumimoji="1" lang="en-US" altLang="ja-JP" dirty="0"/>
              <a:t>-t</a:t>
            </a:r>
            <a:r>
              <a:rPr kumimoji="1" lang="en-US" altLang="ja-JP" baseline="0" dirty="0"/>
              <a:t> –f </a:t>
            </a:r>
            <a:r>
              <a:rPr kumimoji="1" lang="en-US" altLang="ja-JP" baseline="0" dirty="0" err="1"/>
              <a:t>poco.tcl</a:t>
            </a:r>
            <a:r>
              <a:rPr kumimoji="1" lang="en-US" altLang="ja-JP" baseline="0" dirty="0"/>
              <a:t> | tee </a:t>
            </a:r>
            <a:r>
              <a:rPr kumimoji="1" lang="en-US" altLang="ja-JP" baseline="0" dirty="0" err="1"/>
              <a:t>poco.rpt</a:t>
            </a:r>
            <a:r>
              <a:rPr kumimoji="1" lang="ja-JP" altLang="en-US" baseline="0" dirty="0"/>
              <a:t>で実行します。</a:t>
            </a:r>
            <a:r>
              <a:rPr kumimoji="1" lang="en-US" altLang="ja-JP" baseline="0" dirty="0"/>
              <a:t>Synopsys</a:t>
            </a:r>
            <a:r>
              <a:rPr kumimoji="1" lang="ja-JP" altLang="en-US" baseline="0" dirty="0"/>
              <a:t>の実行には初期設定が必要です。これはこのスライドの最後の方に使い方をまとめているのでここを見てください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318AAB51-D267-4CFF-8A3B-FE5BF83CF6EC}" type="slidenum">
              <a:rPr lang="en-US" altLang="ja-JP" smtClean="0"/>
              <a:pPr/>
              <a:t>22</a:t>
            </a:fld>
            <a:endParaRPr lang="en-US" altLang="ja-JP"/>
          </a:p>
        </p:txBody>
      </p:sp>
    </p:spTree>
    <p:extLst>
      <p:ext uri="{BB962C8B-B14F-4D97-AF65-F5344CB8AC3E}">
        <p14:creationId xmlns:p14="http://schemas.microsoft.com/office/powerpoint/2010/main" val="131649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timing.rpt</a:t>
            </a:r>
            <a:r>
              <a:rPr kumimoji="1" lang="ja-JP" altLang="en-US" dirty="0"/>
              <a:t>の中身を見てみましょう。このスライドのようなレポートが出ていると思います。パスは長い順に表示されるので、最初の</a:t>
            </a:r>
            <a:r>
              <a:rPr kumimoji="1" lang="en-US" altLang="ja-JP" dirty="0"/>
              <a:t>1</a:t>
            </a:r>
            <a:r>
              <a:rPr kumimoji="1" lang="ja-JP" altLang="en-US" dirty="0"/>
              <a:t>本が一番大事で、それだけ表示されています。この表は、クリティカルパスがどのように辿っているか、途中でどのように遅延が増えているかを示しています。スタートポイントは</a:t>
            </a:r>
            <a:r>
              <a:rPr kumimoji="1" lang="en-US" altLang="ja-JP" dirty="0" err="1"/>
              <a:t>clk</a:t>
            </a:r>
            <a:r>
              <a:rPr kumimoji="1" lang="ja-JP" altLang="en-US" dirty="0"/>
              <a:t>の立ち上がりで、</a:t>
            </a:r>
            <a:r>
              <a:rPr kumimoji="1" lang="en-US" altLang="ja-JP" dirty="0" err="1"/>
              <a:t>instr</a:t>
            </a:r>
            <a:r>
              <a:rPr kumimoji="1" lang="ja-JP" altLang="en-US" dirty="0"/>
              <a:t>に対する入力遅延が</a:t>
            </a:r>
            <a:r>
              <a:rPr kumimoji="1" lang="en-US" altLang="ja-JP" dirty="0"/>
              <a:t>2.5nsec</a:t>
            </a:r>
            <a:r>
              <a:rPr kumimoji="1" lang="ja-JP" altLang="en-US" dirty="0"/>
              <a:t>がまず加わり、さらに</a:t>
            </a:r>
            <a:r>
              <a:rPr kumimoji="1" lang="en-US" altLang="ja-JP" dirty="0"/>
              <a:t>CPU</a:t>
            </a:r>
            <a:r>
              <a:rPr kumimoji="1" lang="ja-JP" altLang="en-US" dirty="0"/>
              <a:t>の内部で順に遅延が積み重なっている様子がわかります。この場合、遅延時間の合計は</a:t>
            </a:r>
            <a:r>
              <a:rPr kumimoji="1" lang="en-US" altLang="ja-JP" dirty="0"/>
              <a:t>6.49</a:t>
            </a:r>
            <a:r>
              <a:rPr kumimoji="1" lang="ja-JP" altLang="en-US" dirty="0"/>
              <a:t>になっています。これは目標遅延が</a:t>
            </a:r>
            <a:r>
              <a:rPr kumimoji="1" lang="en-US" altLang="ja-JP" dirty="0"/>
              <a:t>10-3.5nsec</a:t>
            </a:r>
            <a:r>
              <a:rPr kumimoji="1" lang="ja-JP" altLang="en-US" dirty="0"/>
              <a:t>に設定しているため、</a:t>
            </a:r>
            <a:r>
              <a:rPr kumimoji="1" lang="en-US" altLang="ja-JP" dirty="0"/>
              <a:t>0.01nsec</a:t>
            </a:r>
            <a:r>
              <a:rPr kumimoji="1" lang="ja-JP" altLang="en-US" dirty="0"/>
              <a:t>の余裕（スラック）が生じていることがわかります。</a:t>
            </a:r>
            <a:endParaRPr kumimoji="1" lang="en-US" altLang="ja-JP" dirty="0"/>
          </a:p>
          <a:p>
            <a:r>
              <a:rPr kumimoji="1" lang="ja-JP" altLang="en-US" dirty="0"/>
              <a:t>この回路の動作周波数は、目標周期ースラックの逆数になります。今回は、</a:t>
            </a:r>
            <a:r>
              <a:rPr kumimoji="1" lang="en-US" altLang="ja-JP" dirty="0"/>
              <a:t>1/99.0=100.1MH</a:t>
            </a:r>
            <a:r>
              <a:rPr kumimoji="1" lang="ja-JP" altLang="en-US" dirty="0"/>
              <a:t>ｚです。スラックはマイナスになる場合もあり、この場合は加算されることになり、動作周波数は目標周波数よりも落ちます。</a:t>
            </a:r>
            <a:endParaRPr kumimoji="1" lang="en-US" altLang="ja-JP" dirty="0"/>
          </a:p>
          <a:p>
            <a:r>
              <a:rPr kumimoji="1" lang="ja-JP" altLang="en-US" dirty="0"/>
              <a:t>目標周期を短くすると、クリティカルパスを短くしようと論理合成、圧縮をがんばってくれるので、性能が上がる可能性がありますが、その分面積が増えてしまいます。スラックが</a:t>
            </a:r>
            <a:r>
              <a:rPr kumimoji="1" lang="en-US" altLang="ja-JP" dirty="0"/>
              <a:t>0</a:t>
            </a:r>
            <a:r>
              <a:rPr kumimoji="1" lang="ja-JP" altLang="en-US" dirty="0"/>
              <a:t>前後になるように目標周期を設定するのが多くの場合は良いといわれています。</a:t>
            </a:r>
          </a:p>
        </p:txBody>
      </p:sp>
      <p:sp>
        <p:nvSpPr>
          <p:cNvPr id="4" name="スライド番号プレースホルダー 3"/>
          <p:cNvSpPr>
            <a:spLocks noGrp="1"/>
          </p:cNvSpPr>
          <p:nvPr>
            <p:ph type="sldNum" sz="quarter" idx="10"/>
          </p:nvPr>
        </p:nvSpPr>
        <p:spPr/>
        <p:txBody>
          <a:bodyPr/>
          <a:lstStyle/>
          <a:p>
            <a:fld id="{318AAB51-D267-4CFF-8A3B-FE5BF83CF6EC}" type="slidenum">
              <a:rPr lang="en-US" altLang="ja-JP" smtClean="0"/>
              <a:pPr/>
              <a:t>23</a:t>
            </a:fld>
            <a:endParaRPr lang="en-US" altLang="ja-JP"/>
          </a:p>
        </p:txBody>
      </p:sp>
    </p:spTree>
    <p:extLst>
      <p:ext uri="{BB962C8B-B14F-4D97-AF65-F5344CB8AC3E}">
        <p14:creationId xmlns:p14="http://schemas.microsoft.com/office/powerpoint/2010/main" val="3261556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次に面積は</a:t>
            </a:r>
            <a:r>
              <a:rPr kumimoji="1" lang="en-US" altLang="ja-JP" dirty="0" err="1"/>
              <a:t>area.rpt</a:t>
            </a:r>
            <a:r>
              <a:rPr kumimoji="1" lang="ja-JP" altLang="en-US" dirty="0"/>
              <a:t>に電力は</a:t>
            </a:r>
            <a:r>
              <a:rPr kumimoji="1" lang="en-US" altLang="ja-JP" dirty="0" err="1"/>
              <a:t>power.rpt</a:t>
            </a:r>
            <a:r>
              <a:rPr kumimoji="1" lang="ja-JP" altLang="en-US" dirty="0"/>
              <a:t>に格納されています。ここで、単位は平方</a:t>
            </a:r>
            <a:r>
              <a:rPr kumimoji="1" lang="en-US" altLang="ja-JP" dirty="0"/>
              <a:t>μ</a:t>
            </a:r>
            <a:r>
              <a:rPr kumimoji="1" lang="ja-JP" altLang="en-US" dirty="0"/>
              <a:t>ｍです。つまり、</a:t>
            </a:r>
            <a:r>
              <a:rPr kumimoji="1" lang="en-US" altLang="ja-JP" dirty="0"/>
              <a:t>1000000</a:t>
            </a:r>
            <a:r>
              <a:rPr kumimoji="1" lang="ja-JP" altLang="en-US" dirty="0"/>
              <a:t>平方</a:t>
            </a:r>
            <a:r>
              <a:rPr kumimoji="1" lang="en-US" altLang="ja-JP" dirty="0"/>
              <a:t>μ</a:t>
            </a:r>
            <a:r>
              <a:rPr kumimoji="1" lang="ja-JP" altLang="en-US" dirty="0"/>
              <a:t>ｍが</a:t>
            </a:r>
            <a:r>
              <a:rPr kumimoji="1" lang="en-US" altLang="ja-JP" dirty="0"/>
              <a:t>1mm</a:t>
            </a:r>
            <a:r>
              <a:rPr kumimoji="1" lang="ja-JP" altLang="en-US" dirty="0"/>
              <a:t>角になります。</a:t>
            </a:r>
            <a:r>
              <a:rPr kumimoji="1" lang="en-US" altLang="ja-JP" dirty="0"/>
              <a:t>Combinational</a:t>
            </a:r>
            <a:r>
              <a:rPr kumimoji="1" lang="ja-JP" altLang="en-US" dirty="0"/>
              <a:t> </a:t>
            </a:r>
            <a:r>
              <a:rPr kumimoji="1" lang="en-US" altLang="ja-JP" dirty="0"/>
              <a:t>area</a:t>
            </a:r>
            <a:r>
              <a:rPr kumimoji="1" lang="ja-JP" altLang="en-US" dirty="0"/>
              <a:t>は組み合わせ回路、</a:t>
            </a:r>
            <a:r>
              <a:rPr kumimoji="1" lang="en-US" altLang="ja-JP" dirty="0" err="1"/>
              <a:t>Noncombinational</a:t>
            </a:r>
            <a:r>
              <a:rPr kumimoji="1" lang="ja-JP" altLang="en-US" dirty="0"/>
              <a:t> </a:t>
            </a:r>
            <a:r>
              <a:rPr kumimoji="1" lang="en-US" altLang="ja-JP" dirty="0"/>
              <a:t>area</a:t>
            </a:r>
            <a:r>
              <a:rPr kumimoji="1" lang="ja-JP" altLang="en-US" dirty="0"/>
              <a:t>がフリップフロップを表します。</a:t>
            </a:r>
            <a:r>
              <a:rPr kumimoji="1" lang="en-US" altLang="ja-JP" dirty="0"/>
              <a:t>Net</a:t>
            </a:r>
            <a:r>
              <a:rPr kumimoji="1" lang="ja-JP" altLang="en-US" dirty="0"/>
              <a:t> </a:t>
            </a:r>
            <a:r>
              <a:rPr kumimoji="1" lang="en-US" altLang="ja-JP" dirty="0"/>
              <a:t>Interconnect</a:t>
            </a:r>
            <a:r>
              <a:rPr kumimoji="1" lang="ja-JP" altLang="en-US" dirty="0"/>
              <a:t> </a:t>
            </a:r>
            <a:r>
              <a:rPr kumimoji="1" lang="en-US" altLang="ja-JP" dirty="0"/>
              <a:t>area</a:t>
            </a:r>
            <a:r>
              <a:rPr kumimoji="1" lang="ja-JP" altLang="en-US" dirty="0"/>
              <a:t>は配線のための面積で、これはレイアウトしないと分かりません。セル全体の面積は</a:t>
            </a:r>
            <a:r>
              <a:rPr kumimoji="1" lang="en-US" altLang="ja-JP" dirty="0"/>
              <a:t>324448</a:t>
            </a:r>
            <a:r>
              <a:rPr kumimoji="1" lang="ja-JP" altLang="en-US" dirty="0"/>
              <a:t>になります。セルの充填率つまり詰め込む割合を</a:t>
            </a:r>
            <a:r>
              <a:rPr kumimoji="1" lang="en-US" altLang="ja-JP" dirty="0"/>
              <a:t>70</a:t>
            </a:r>
            <a:r>
              <a:rPr kumimoji="1" lang="ja-JP" altLang="en-US" dirty="0"/>
              <a:t>％くらいと考えると、レイアウト全体の面積は</a:t>
            </a:r>
            <a:r>
              <a:rPr kumimoji="1" lang="en-US" altLang="ja-JP" dirty="0"/>
              <a:t>463497</a:t>
            </a:r>
            <a:r>
              <a:rPr kumimoji="1" lang="ja-JP" altLang="en-US" dirty="0"/>
              <a:t>となり、この平方根は</a:t>
            </a:r>
            <a:r>
              <a:rPr kumimoji="1" lang="en-US" altLang="ja-JP" dirty="0"/>
              <a:t>680</a:t>
            </a:r>
            <a:r>
              <a:rPr kumimoji="1" lang="ja-JP" altLang="en-US" dirty="0"/>
              <a:t>なので、大体</a:t>
            </a:r>
            <a:r>
              <a:rPr kumimoji="1" lang="en-US" altLang="ja-JP" dirty="0"/>
              <a:t>0.68mm</a:t>
            </a:r>
            <a:r>
              <a:rPr kumimoji="1" lang="ja-JP" altLang="en-US" dirty="0"/>
              <a:t>角くらいであることが分かります。</a:t>
            </a:r>
            <a:endParaRPr kumimoji="1" lang="en-US" altLang="ja-JP" dirty="0"/>
          </a:p>
          <a:p>
            <a:r>
              <a:rPr kumimoji="1" lang="ja-JP" altLang="en-US" dirty="0"/>
              <a:t>最後に</a:t>
            </a:r>
            <a:r>
              <a:rPr kumimoji="1" lang="en-US" altLang="ja-JP" dirty="0" err="1"/>
              <a:t>power.rpt</a:t>
            </a:r>
            <a:r>
              <a:rPr kumimoji="1" lang="ja-JP" altLang="en-US" dirty="0"/>
              <a:t>で電力を✅しましょう。</a:t>
            </a:r>
            <a:r>
              <a:rPr kumimoji="1" lang="en-US" altLang="ja-JP" dirty="0"/>
              <a:t>Cell</a:t>
            </a:r>
            <a:r>
              <a:rPr kumimoji="1" lang="ja-JP" altLang="en-US" dirty="0"/>
              <a:t> </a:t>
            </a:r>
            <a:r>
              <a:rPr kumimoji="1" lang="en-US" altLang="ja-JP" dirty="0"/>
              <a:t>Internal</a:t>
            </a:r>
            <a:r>
              <a:rPr kumimoji="1" lang="ja-JP" altLang="en-US" dirty="0"/>
              <a:t> </a:t>
            </a:r>
            <a:r>
              <a:rPr kumimoji="1" lang="en-US" altLang="ja-JP" dirty="0"/>
              <a:t>Power</a:t>
            </a:r>
            <a:r>
              <a:rPr kumimoji="1" lang="ja-JP" altLang="en-US" dirty="0"/>
              <a:t>はセルの貫通電力、</a:t>
            </a:r>
            <a:r>
              <a:rPr kumimoji="1" lang="en-US" altLang="ja-JP" dirty="0"/>
              <a:t>Net</a:t>
            </a:r>
            <a:r>
              <a:rPr kumimoji="1" lang="ja-JP" altLang="en-US" dirty="0"/>
              <a:t> </a:t>
            </a:r>
            <a:r>
              <a:rPr kumimoji="1" lang="en-US" altLang="ja-JP" dirty="0"/>
              <a:t>Switching</a:t>
            </a:r>
            <a:r>
              <a:rPr kumimoji="1" lang="ja-JP" altLang="en-US" dirty="0"/>
              <a:t> </a:t>
            </a:r>
            <a:r>
              <a:rPr kumimoji="1" lang="en-US" altLang="ja-JP" dirty="0"/>
              <a:t>Power</a:t>
            </a:r>
            <a:r>
              <a:rPr kumimoji="1" lang="ja-JP" altLang="en-US" dirty="0"/>
              <a:t>は負荷を駆動するためのスイッチ電力です。この和がダイナミック電力になり、約</a:t>
            </a:r>
            <a:r>
              <a:rPr kumimoji="1" lang="en-US" altLang="ja-JP" dirty="0"/>
              <a:t>15.6mW</a:t>
            </a:r>
            <a:r>
              <a:rPr kumimoji="1" lang="ja-JP" altLang="en-US" dirty="0"/>
              <a:t>です。これは</a:t>
            </a:r>
            <a:r>
              <a:rPr kumimoji="1" lang="en-US" altLang="ja-JP" dirty="0"/>
              <a:t>100MH</a:t>
            </a:r>
            <a:r>
              <a:rPr kumimoji="1" lang="ja-JP" altLang="en-US" dirty="0"/>
              <a:t>ｚでスイッチング電力を</a:t>
            </a:r>
            <a:r>
              <a:rPr kumimoji="1" lang="en-US" altLang="ja-JP" dirty="0"/>
              <a:t>50</a:t>
            </a:r>
            <a:r>
              <a:rPr kumimoji="1" lang="ja-JP" altLang="en-US" dirty="0"/>
              <a:t>％としたときの見積もりです。正確には合成後のシミュレーションでスイッチ率を出す必要があり、これは目安と思ってください。リーク電力は</a:t>
            </a:r>
            <a:r>
              <a:rPr kumimoji="1" lang="en-US" altLang="ja-JP" dirty="0" err="1"/>
              <a:t>nW</a:t>
            </a:r>
            <a:r>
              <a:rPr kumimoji="1" lang="ja-JP" altLang="en-US" dirty="0"/>
              <a:t>で多くないです。これは</a:t>
            </a:r>
            <a:r>
              <a:rPr kumimoji="1" lang="en-US" altLang="ja-JP" dirty="0"/>
              <a:t>0.18μm</a:t>
            </a:r>
            <a:r>
              <a:rPr kumimoji="1" lang="ja-JP" altLang="en-US" dirty="0"/>
              <a:t>プロセスで古いためです。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318AAB51-D267-4CFF-8A3B-FE5BF83CF6EC}" type="slidenum">
              <a:rPr lang="en-US" altLang="ja-JP" smtClean="0"/>
              <a:pPr/>
              <a:t>24</a:t>
            </a:fld>
            <a:endParaRPr lang="en-US" altLang="ja-JP"/>
          </a:p>
        </p:txBody>
      </p:sp>
    </p:spTree>
    <p:extLst>
      <p:ext uri="{BB962C8B-B14F-4D97-AF65-F5344CB8AC3E}">
        <p14:creationId xmlns:p14="http://schemas.microsoft.com/office/powerpoint/2010/main" val="163825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このように考えて作ったマルチサイクルのデータパスを図に示します。命令とデータは共用のメモリに入れておきます。取ってきた命令を蓄えておく命令レジスタ（</a:t>
            </a:r>
            <a:r>
              <a:rPr kumimoji="1" lang="en-US" altLang="ja-JP" dirty="0"/>
              <a:t>Instruction</a:t>
            </a:r>
            <a:r>
              <a:rPr kumimoji="1" lang="ja-JP" altLang="en-US" dirty="0"/>
              <a:t> </a:t>
            </a:r>
            <a:r>
              <a:rPr kumimoji="1" lang="en-US" altLang="ja-JP" dirty="0"/>
              <a:t>Register:</a:t>
            </a:r>
            <a:r>
              <a:rPr kumimoji="1" lang="ja-JP" altLang="en-US" dirty="0"/>
              <a:t> </a:t>
            </a:r>
            <a:r>
              <a:rPr kumimoji="1" lang="en-US" altLang="ja-JP" dirty="0" err="1"/>
              <a:t>ir</a:t>
            </a:r>
            <a:r>
              <a:rPr kumimoji="1" lang="en-US" altLang="ja-JP" dirty="0"/>
              <a:t>)</a:t>
            </a:r>
            <a:r>
              <a:rPr kumimoji="1" lang="ja-JP" altLang="en-US" dirty="0"/>
              <a:t>を設けます。次にレジスタファイルから読んできたデータを蓄える</a:t>
            </a:r>
            <a:r>
              <a:rPr kumimoji="1" lang="en-US" altLang="ja-JP" dirty="0"/>
              <a:t>reg1, reg2, </a:t>
            </a:r>
            <a:r>
              <a:rPr kumimoji="1" lang="ja-JP" altLang="en-US" dirty="0"/>
              <a:t>計算結果を蓄える</a:t>
            </a:r>
            <a:r>
              <a:rPr kumimoji="1" lang="en-US" altLang="ja-JP" dirty="0" err="1"/>
              <a:t>regalu</a:t>
            </a:r>
            <a:r>
              <a:rPr kumimoji="1" lang="ja-JP" altLang="en-US" dirty="0"/>
              <a:t>を入れます。メモリの共用のためにアドレスにマルチプレクサを入れます。また、</a:t>
            </a:r>
            <a:r>
              <a:rPr kumimoji="1" lang="en-US" altLang="ja-JP" dirty="0"/>
              <a:t>PC</a:t>
            </a:r>
            <a:r>
              <a:rPr kumimoji="1" lang="ja-JP" altLang="en-US" dirty="0"/>
              <a:t>＋４を計算するために、</a:t>
            </a:r>
            <a:r>
              <a:rPr kumimoji="1" lang="en-US" altLang="ja-JP" dirty="0"/>
              <a:t>ALU</a:t>
            </a:r>
            <a:r>
              <a:rPr kumimoji="1" lang="ja-JP" altLang="en-US" dirty="0"/>
              <a:t>の</a:t>
            </a:r>
            <a:r>
              <a:rPr kumimoji="1" lang="en-US" altLang="ja-JP" dirty="0"/>
              <a:t>B</a:t>
            </a:r>
            <a:r>
              <a:rPr kumimoji="1" lang="ja-JP" altLang="en-US" dirty="0"/>
              <a:t>入力のマルチプレクサを拡張します。</a:t>
            </a:r>
            <a:endParaRPr kumimoji="1" lang="en-US" altLang="ja-JP" dirty="0"/>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25</a:t>
            </a:fld>
            <a:endParaRPr kumimoji="1" lang="ja-JP" altLang="en-US"/>
          </a:p>
        </p:txBody>
      </p:sp>
    </p:spTree>
    <p:extLst>
      <p:ext uri="{BB962C8B-B14F-4D97-AF65-F5344CB8AC3E}">
        <p14:creationId xmlns:p14="http://schemas.microsoft.com/office/powerpoint/2010/main" val="3152538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シングルサイクルと違って、マルチサイクルはステートマシン（有限状態マシン：</a:t>
            </a:r>
            <a:r>
              <a:rPr kumimoji="1" lang="en-US" altLang="ja-JP" dirty="0"/>
              <a:t>Finite</a:t>
            </a:r>
            <a:r>
              <a:rPr kumimoji="1" lang="ja-JP" altLang="en-US" dirty="0"/>
              <a:t> </a:t>
            </a:r>
            <a:r>
              <a:rPr kumimoji="1" lang="en-US" altLang="ja-JP" dirty="0"/>
              <a:t>State</a:t>
            </a:r>
            <a:r>
              <a:rPr kumimoji="1" lang="ja-JP" altLang="en-US" dirty="0"/>
              <a:t> </a:t>
            </a:r>
            <a:r>
              <a:rPr kumimoji="1" lang="en-US" altLang="ja-JP" dirty="0"/>
              <a:t>Machine:</a:t>
            </a:r>
            <a:r>
              <a:rPr kumimoji="1" lang="ja-JP" altLang="en-US" dirty="0"/>
              <a:t> </a:t>
            </a:r>
            <a:r>
              <a:rPr kumimoji="1" lang="en-US" altLang="ja-JP" dirty="0"/>
              <a:t>FSM)</a:t>
            </a:r>
            <a:r>
              <a:rPr kumimoji="1" lang="ja-JP" altLang="en-US" dirty="0"/>
              <a:t>を用いて制御します。このステートマシンによる制御はディジタル回路の制御の基本で、様々な用途に使います。</a:t>
            </a:r>
          </a:p>
        </p:txBody>
      </p:sp>
      <p:sp>
        <p:nvSpPr>
          <p:cNvPr id="4" name="スライド番号プレースホルダー 3"/>
          <p:cNvSpPr>
            <a:spLocks noGrp="1"/>
          </p:cNvSpPr>
          <p:nvPr>
            <p:ph type="sldNum" sz="quarter" idx="5"/>
          </p:nvPr>
        </p:nvSpPr>
        <p:spPr/>
        <p:txBody>
          <a:bodyPr/>
          <a:lstStyle/>
          <a:p>
            <a:fld id="{119ABCA9-8227-449E-AD11-8E3E0612415B}" type="slidenum">
              <a:rPr kumimoji="1" lang="ja-JP" altLang="en-US" smtClean="0"/>
              <a:t>26</a:t>
            </a:fld>
            <a:endParaRPr kumimoji="1" lang="ja-JP" altLang="en-US"/>
          </a:p>
        </p:txBody>
      </p:sp>
    </p:spTree>
    <p:extLst>
      <p:ext uri="{BB962C8B-B14F-4D97-AF65-F5344CB8AC3E}">
        <p14:creationId xmlns:p14="http://schemas.microsoft.com/office/powerpoint/2010/main" val="4282792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では次に性能の比較方法について検討します。</a:t>
            </a:r>
            <a:r>
              <a:rPr kumimoji="1" lang="en-US" altLang="ja-JP"/>
              <a:t>CPU A</a:t>
            </a:r>
            <a:r>
              <a:rPr kumimoji="1" lang="ja-JP" altLang="en-US"/>
              <a:t>はあるプログラムを</a:t>
            </a:r>
            <a:r>
              <a:rPr kumimoji="1" lang="en-US" altLang="ja-JP"/>
              <a:t>10</a:t>
            </a:r>
            <a:r>
              <a:rPr kumimoji="1" lang="ja-JP" altLang="en-US"/>
              <a:t>秒で実行し、</a:t>
            </a:r>
            <a:r>
              <a:rPr kumimoji="1" lang="en-US" altLang="ja-JP"/>
              <a:t>B</a:t>
            </a:r>
            <a:r>
              <a:rPr kumimoji="1" lang="ja-JP" altLang="en-US"/>
              <a:t>は同じプログラムを</a:t>
            </a:r>
            <a:r>
              <a:rPr kumimoji="1" lang="en-US" altLang="ja-JP"/>
              <a:t>12</a:t>
            </a:r>
            <a:r>
              <a:rPr kumimoji="1" lang="ja-JP" altLang="en-US"/>
              <a:t>秒で実行します。</a:t>
            </a:r>
            <a:r>
              <a:rPr kumimoji="1" lang="en-US" altLang="ja-JP"/>
              <a:t>A</a:t>
            </a:r>
            <a:r>
              <a:rPr kumimoji="1" lang="ja-JP" altLang="en-US"/>
              <a:t>は</a:t>
            </a:r>
            <a:r>
              <a:rPr kumimoji="1" lang="en-US" altLang="ja-JP"/>
              <a:t>B</a:t>
            </a:r>
            <a:r>
              <a:rPr kumimoji="1" lang="ja-JP" altLang="en-US"/>
              <a:t>の何倍速いでしょう？この場合、</a:t>
            </a:r>
            <a:r>
              <a:rPr kumimoji="1" lang="en-US" altLang="ja-JP"/>
              <a:t>B</a:t>
            </a:r>
            <a:r>
              <a:rPr kumimoji="1" lang="ja-JP" altLang="en-US"/>
              <a:t>の性能を基準とします。</a:t>
            </a:r>
            <a:r>
              <a:rPr kumimoji="1" lang="en-US" altLang="ja-JP"/>
              <a:t>B</a:t>
            </a:r>
            <a:r>
              <a:rPr kumimoji="1" lang="ja-JP" altLang="en-US"/>
              <a:t>の性能は</a:t>
            </a:r>
            <a:r>
              <a:rPr kumimoji="1" lang="en-US" altLang="ja-JP"/>
              <a:t>B</a:t>
            </a:r>
            <a:r>
              <a:rPr kumimoji="1" lang="ja-JP" altLang="en-US"/>
              <a:t>の実行時間の逆数、</a:t>
            </a:r>
            <a:r>
              <a:rPr kumimoji="1" lang="en-US" altLang="ja-JP"/>
              <a:t>A</a:t>
            </a:r>
            <a:r>
              <a:rPr kumimoji="1" lang="ja-JP" altLang="en-US"/>
              <a:t>の性能は</a:t>
            </a:r>
            <a:r>
              <a:rPr kumimoji="1" lang="en-US" altLang="ja-JP"/>
              <a:t>A</a:t>
            </a:r>
            <a:r>
              <a:rPr kumimoji="1" lang="ja-JP" altLang="en-US"/>
              <a:t>の実行時間の逆数なんで分子と分母が入れ替わり、</a:t>
            </a:r>
            <a:r>
              <a:rPr kumimoji="1" lang="en-US" altLang="ja-JP"/>
              <a:t>B</a:t>
            </a:r>
            <a:r>
              <a:rPr kumimoji="1" lang="ja-JP" altLang="en-US"/>
              <a:t>の実行時間を</a:t>
            </a:r>
            <a:r>
              <a:rPr kumimoji="1" lang="en-US" altLang="ja-JP"/>
              <a:t>A</a:t>
            </a:r>
            <a:r>
              <a:rPr kumimoji="1" lang="ja-JP" altLang="en-US"/>
              <a:t>の実行時間で割った値となります。これは</a:t>
            </a:r>
            <a:r>
              <a:rPr kumimoji="1" lang="en-US" altLang="ja-JP"/>
              <a:t>12</a:t>
            </a:r>
            <a:r>
              <a:rPr kumimoji="1" lang="ja-JP" altLang="en-US"/>
              <a:t>／</a:t>
            </a:r>
            <a:r>
              <a:rPr kumimoji="1" lang="en-US" altLang="ja-JP"/>
              <a:t>10</a:t>
            </a:r>
            <a:r>
              <a:rPr kumimoji="1" lang="ja-JP" altLang="en-US"/>
              <a:t>で</a:t>
            </a:r>
            <a:r>
              <a:rPr kumimoji="1" lang="en-US" altLang="ja-JP"/>
              <a:t>1.2</a:t>
            </a:r>
            <a:r>
              <a:rPr kumimoji="1" lang="ja-JP" altLang="en-US"/>
              <a:t>倍になります。では</a:t>
            </a:r>
            <a:r>
              <a:rPr kumimoji="1" lang="en-US" altLang="ja-JP"/>
              <a:t>B</a:t>
            </a:r>
            <a:r>
              <a:rPr kumimoji="1" lang="ja-JP" altLang="en-US"/>
              <a:t>は</a:t>
            </a:r>
            <a:r>
              <a:rPr kumimoji="1" lang="en-US" altLang="ja-JP"/>
              <a:t>A</a:t>
            </a:r>
            <a:r>
              <a:rPr kumimoji="1" lang="ja-JP" altLang="en-US"/>
              <a:t>の何倍遅いのでしょうか？この考え方は基準が入れ替わってしまうため混乱を招きます。このため、コンピュータの性能比較では常に遅い方の性能（つまり速い方の実行時間）を基準に取ってで、（速い方）は（遅い方）の</a:t>
            </a:r>
            <a:r>
              <a:rPr kumimoji="1" lang="en-US" altLang="ja-JP"/>
              <a:t>X</a:t>
            </a:r>
            <a:r>
              <a:rPr kumimoji="1" lang="ja-JP" altLang="en-US"/>
              <a:t>倍という言い方をします。</a:t>
            </a:r>
          </a:p>
        </p:txBody>
      </p:sp>
      <p:sp>
        <p:nvSpPr>
          <p:cNvPr id="4" name="スライド番号プレースホルダー 3"/>
          <p:cNvSpPr>
            <a:spLocks noGrp="1"/>
          </p:cNvSpPr>
          <p:nvPr>
            <p:ph type="sldNum" sz="quarter" idx="10"/>
          </p:nvPr>
        </p:nvSpPr>
        <p:spPr/>
        <p:txBody>
          <a:bodyPr/>
          <a:lstStyle/>
          <a:p>
            <a:pPr>
              <a:defRPr/>
            </a:pPr>
            <a:fld id="{F15FCA4D-C1A4-48BA-80E5-5E1BC677F13F}" type="slidenum">
              <a:rPr lang="en-US" altLang="ja-JP" smtClean="0"/>
              <a:pPr>
                <a:defRPr/>
              </a:pPr>
              <a:t>3</a:t>
            </a:fld>
            <a:endParaRPr lang="en-US" altLang="ja-JP"/>
          </a:p>
        </p:txBody>
      </p:sp>
    </p:spTree>
    <p:extLst>
      <p:ext uri="{BB962C8B-B14F-4D97-AF65-F5344CB8AC3E}">
        <p14:creationId xmlns:p14="http://schemas.microsoft.com/office/powerpoint/2010/main" val="152329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実行時間はどのように評価すればよいでしょうか？もちろんプログラムを走らせればいいのですが、ではどのようなプログラムを走らせればいいのでしょう？最も良く使われているのは、現実のアプリケーションプログラムを一定の入力データのセットと組み合わせたベンチマーク集です。ベンチマーク集（ベンチマークスーツ）は複数のプログラムからできていて、良く使われるのがデスクトップやラップトップの業界で使われる</a:t>
            </a:r>
            <a:r>
              <a:rPr kumimoji="1" lang="en-US" altLang="ja-JP" dirty="0"/>
              <a:t>SPEC</a:t>
            </a:r>
            <a:r>
              <a:rPr kumimoji="1" lang="ja-JP" altLang="en-US" dirty="0"/>
              <a:t>ベンチマークです。</a:t>
            </a:r>
            <a:r>
              <a:rPr kumimoji="1" lang="en-US" altLang="ja-JP" dirty="0"/>
              <a:t>SPEC</a:t>
            </a:r>
            <a:r>
              <a:rPr kumimoji="1" lang="ja-JP" altLang="en-US" dirty="0"/>
              <a:t>ベンチマークは</a:t>
            </a:r>
            <a:r>
              <a:rPr kumimoji="1" lang="en-US" altLang="ja-JP" dirty="0"/>
              <a:t>C</a:t>
            </a:r>
            <a:r>
              <a:rPr kumimoji="1" lang="ja-JP" altLang="en-US" dirty="0"/>
              <a:t>コンパイラ、</a:t>
            </a:r>
            <a:r>
              <a:rPr kumimoji="1" lang="en-US" altLang="ja-JP" dirty="0"/>
              <a:t>CAD</a:t>
            </a:r>
            <a:r>
              <a:rPr kumimoji="1" lang="ja-JP" altLang="en-US" dirty="0"/>
              <a:t>、人工知能のプログラムから成る非数値系の</a:t>
            </a:r>
            <a:r>
              <a:rPr kumimoji="1" lang="en-US" altLang="ja-JP" dirty="0" err="1"/>
              <a:t>SPECint</a:t>
            </a:r>
            <a:r>
              <a:rPr kumimoji="1" lang="ja-JP" altLang="en-US" dirty="0"/>
              <a:t>と、流体力学、構造解析、量子力学などの数値計算のプログラムから成る</a:t>
            </a:r>
            <a:r>
              <a:rPr kumimoji="1" lang="en-US" altLang="ja-JP" dirty="0" err="1"/>
              <a:t>SPECfp</a:t>
            </a:r>
            <a:r>
              <a:rPr kumimoji="1" lang="ja-JP" altLang="en-US" dirty="0"/>
              <a:t>があります。実プログラムから出来ているため、リアルな評価ができる利点がありますが、評価するのに手間が掛かり、プログラムが複雑なので具体的な性能の分析がやり難いです。このため、スーパーコンピュータや組み込みシステムでは、実際のプログラムの中で良く使われる部分を抜き出したカーネル（プログラム核）を用いる場合があります。スーパーコンピュータのランキングに使う</a:t>
            </a:r>
            <a:r>
              <a:rPr kumimoji="1" lang="en-US" altLang="ja-JP" dirty="0" err="1"/>
              <a:t>Linpack</a:t>
            </a:r>
            <a:r>
              <a:rPr kumimoji="1" lang="ja-JP" altLang="en-US" dirty="0"/>
              <a:t>などのがこの例です。</a:t>
            </a:r>
            <a:r>
              <a:rPr kumimoji="1" lang="en-US" altLang="ja-JP" dirty="0"/>
              <a:t>Quicksort</a:t>
            </a:r>
            <a:r>
              <a:rPr kumimoji="1" lang="ja-JP" altLang="en-US" dirty="0"/>
              <a:t>、８－</a:t>
            </a:r>
            <a:r>
              <a:rPr kumimoji="1" lang="en-US" altLang="ja-JP" dirty="0"/>
              <a:t>Queen</a:t>
            </a:r>
            <a:r>
              <a:rPr kumimoji="1" lang="ja-JP" altLang="en-US" dirty="0"/>
              <a:t>などの簡単なプログラム（トイプログラム）は、コンパイラがまだ出来ていない計算機の評価に使われる場合もありますが、一般的なプログラムとは違った特殊な動きをするため、あまり良い方法ではないです。また、様々なプログラムの挙動を一つに詰め込んだ合成ベンチマーク、</a:t>
            </a:r>
            <a:r>
              <a:rPr kumimoji="1" lang="en-US" altLang="ja-JP" dirty="0" err="1"/>
              <a:t>Whetstone,Dhrystone</a:t>
            </a:r>
            <a:r>
              <a:rPr kumimoji="1" lang="ja-JP" altLang="en-US" dirty="0"/>
              <a:t>は、今でも組み込み分野では使われることがありますが、やはりプログラムの挙動が一般的ではない点、ベンチマークのみに通じる最適化を施しやすい点などから、やはり良い方法ではないといわれています。</a:t>
            </a:r>
          </a:p>
        </p:txBody>
      </p:sp>
      <p:sp>
        <p:nvSpPr>
          <p:cNvPr id="4" name="スライド番号プレースホルダー 3"/>
          <p:cNvSpPr>
            <a:spLocks noGrp="1"/>
          </p:cNvSpPr>
          <p:nvPr>
            <p:ph type="sldNum" sz="quarter" idx="10"/>
          </p:nvPr>
        </p:nvSpPr>
        <p:spPr/>
        <p:txBody>
          <a:bodyPr/>
          <a:lstStyle/>
          <a:p>
            <a:pPr>
              <a:defRPr/>
            </a:pPr>
            <a:fld id="{F15FCA4D-C1A4-48BA-80E5-5E1BC677F13F}" type="slidenum">
              <a:rPr lang="en-US" altLang="ja-JP" smtClean="0"/>
              <a:pPr>
                <a:defRPr/>
              </a:pPr>
              <a:t>4</a:t>
            </a:fld>
            <a:endParaRPr lang="en-US" altLang="ja-JP"/>
          </a:p>
        </p:txBody>
      </p:sp>
    </p:spTree>
    <p:extLst>
      <p:ext uri="{BB962C8B-B14F-4D97-AF65-F5344CB8AC3E}">
        <p14:creationId xmlns:p14="http://schemas.microsoft.com/office/powerpoint/2010/main" val="473016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ではベンチマーク集を使って評価をしたとしましょう。複数のプログラムからなるベンチマークの実行時間をどのようにまとめればよいのでしょう？それぞれのベンチマークの実行時間を同じにすることはできません。単純に実行時間の平均を取ると、実行時間の長いプログラムのウェイトが大きいことになってしまいます。しかし、ベンチマークの実行時間は入力データとの関係で決まり、それが長いからと言って全体に対する影響力が大きいとはいえません。そこで、まず、皆が持っているマシンを基準マシンとし、評価するマシンとの相対値を取ります。多数のプログラムを実行した場合、この相対値の相乗平均（幾何平均）を取ります。この方法は、プログラムの実行時間が違っても、基準マシンが変わっても、皆が同じものを使えば、一貫性のある結果がでます。ただし、これで得られた結果は、あくまで目安に過ぎません。相乗平均には非線形性があるので、ベンチマークのプログラムを組み合わせて走らせた場合に平均的にこの数値分速くなることはないのです。</a:t>
            </a:r>
            <a:endParaRPr kumimoji="1" lang="en-US" altLang="ja-JP"/>
          </a:p>
          <a:p>
            <a:r>
              <a:rPr kumimoji="1" lang="ja-JP" altLang="en-US"/>
              <a:t>次に結果の報告については、他の人が同じマシンを使って同じプログラムを走らせた場合、同じ結果が出るように、つまり再現性があるように、ハードウェアの諸元をはじめ、ソフトウェアについても</a:t>
            </a:r>
            <a:r>
              <a:rPr kumimoji="1" lang="en-US" altLang="ja-JP"/>
              <a:t>OS</a:t>
            </a:r>
            <a:r>
              <a:rPr kumimoji="1" lang="ja-JP" altLang="en-US"/>
              <a:t>の種類、バージョン、コンパイラの種類、オプションなどを報告するように心がけてください。</a:t>
            </a:r>
          </a:p>
        </p:txBody>
      </p:sp>
      <p:sp>
        <p:nvSpPr>
          <p:cNvPr id="4" name="スライド番号プレースホルダー 3"/>
          <p:cNvSpPr>
            <a:spLocks noGrp="1"/>
          </p:cNvSpPr>
          <p:nvPr>
            <p:ph type="sldNum" sz="quarter" idx="10"/>
          </p:nvPr>
        </p:nvSpPr>
        <p:spPr/>
        <p:txBody>
          <a:bodyPr/>
          <a:lstStyle/>
          <a:p>
            <a:pPr>
              <a:defRPr/>
            </a:pPr>
            <a:fld id="{F15FCA4D-C1A4-48BA-80E5-5E1BC677F13F}" type="slidenum">
              <a:rPr lang="en-US" altLang="ja-JP" smtClean="0"/>
              <a:pPr>
                <a:defRPr/>
              </a:pPr>
              <a:t>5</a:t>
            </a:fld>
            <a:endParaRPr lang="en-US" altLang="ja-JP"/>
          </a:p>
        </p:txBody>
      </p:sp>
    </p:spTree>
    <p:extLst>
      <p:ext uri="{BB962C8B-B14F-4D97-AF65-F5344CB8AC3E}">
        <p14:creationId xmlns:p14="http://schemas.microsoft.com/office/powerpoint/2010/main" val="1605933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CPU</a:t>
            </a:r>
            <a:r>
              <a:rPr kumimoji="1" lang="ja-JP" altLang="en-US"/>
              <a:t>のコストは、半導体のコストによって決まります。半導体のコストは、ダイ（次のページの図）のコスト＋テストのコスト＋パッケージのコストで計算できます。ダイのコストは、ウエーハ</a:t>
            </a:r>
            <a:r>
              <a:rPr kumimoji="1" lang="en-US" altLang="ja-JP"/>
              <a:t>1</a:t>
            </a:r>
            <a:r>
              <a:rPr kumimoji="1" lang="ja-JP" altLang="en-US"/>
              <a:t>枚のコストを（</a:t>
            </a:r>
            <a:r>
              <a:rPr kumimoji="1" lang="en-US" altLang="ja-JP"/>
              <a:t>1</a:t>
            </a:r>
            <a:r>
              <a:rPr kumimoji="1" lang="ja-JP" altLang="en-US"/>
              <a:t>枚のウエーハ（次のページの図）から取れるダイの個数とダイの歩留まり（良品の割合）の積）で割ったものになります。ダイの面積が増えるほど、</a:t>
            </a:r>
            <a:r>
              <a:rPr kumimoji="1" lang="en-US" altLang="ja-JP"/>
              <a:t>1</a:t>
            </a:r>
            <a:r>
              <a:rPr kumimoji="1" lang="ja-JP" altLang="en-US"/>
              <a:t>枚当たりから取れる数が減ります。また、ダイの歩留まりは、半導体の欠損がどの程度発生するかによって決まるのですが、やはり面積が大きくなるほど悪くなります。ざっくり考えてダイのコストはダイの面積の</a:t>
            </a:r>
            <a:r>
              <a:rPr kumimoji="1" lang="en-US" altLang="ja-JP"/>
              <a:t>3</a:t>
            </a:r>
            <a:r>
              <a:rPr kumimoji="1" lang="ja-JP" altLang="en-US"/>
              <a:t>乗から</a:t>
            </a:r>
            <a:r>
              <a:rPr kumimoji="1" lang="en-US" altLang="ja-JP"/>
              <a:t>4</a:t>
            </a:r>
            <a:r>
              <a:rPr kumimoji="1" lang="ja-JP" altLang="en-US"/>
              <a:t>乗になると言われています。しかし、一部に欠損があっても動作するように設計する冗長設計によって、歩留まりは改善することができます。半導体は高額なテスターを使って、正しく動作するかチェックします。このコストも馬鹿にならない位大きくなります。これはテスト容易化設計で、テスト工程を簡単にすることで減らすことができます。さらにパッケージのコストも掛かります。これは、ピン数の多く放熱特性に優れたセラミックパッケージを使う場合、高額になります。電力とピン数を削減してプラスチックの安いパッケージにすることができれば削減ができます。最近の新しい半導体プロセス技術を使うと、設計費、</a:t>
            </a:r>
            <a:r>
              <a:rPr kumimoji="1" lang="en-US" altLang="ja-JP"/>
              <a:t>IP</a:t>
            </a:r>
            <a:r>
              <a:rPr kumimoji="1" lang="ja-JP" altLang="en-US"/>
              <a:t>代、マスク代などの</a:t>
            </a:r>
            <a:r>
              <a:rPr kumimoji="1" lang="en-US" altLang="ja-JP"/>
              <a:t>NRE</a:t>
            </a:r>
            <a:r>
              <a:rPr kumimoji="1" lang="ja-JP" altLang="en-US"/>
              <a:t>（</a:t>
            </a:r>
            <a:r>
              <a:rPr kumimoji="1" lang="en-US" altLang="ja-JP"/>
              <a:t>Non-Recurrent</a:t>
            </a:r>
            <a:r>
              <a:rPr kumimoji="1" lang="ja-JP" altLang="en-US"/>
              <a:t> </a:t>
            </a:r>
            <a:r>
              <a:rPr kumimoji="1" lang="en-US" altLang="ja-JP"/>
              <a:t>Engineering)</a:t>
            </a:r>
            <a:r>
              <a:rPr kumimoji="1" lang="ja-JP" altLang="en-US"/>
              <a:t>コスト、すなわち一回だけ掛かる製造費が非常に大きくなっています。</a:t>
            </a:r>
          </a:p>
        </p:txBody>
      </p:sp>
      <p:sp>
        <p:nvSpPr>
          <p:cNvPr id="4" name="スライド番号プレースホルダー 3"/>
          <p:cNvSpPr>
            <a:spLocks noGrp="1"/>
          </p:cNvSpPr>
          <p:nvPr>
            <p:ph type="sldNum" sz="quarter" idx="10"/>
          </p:nvPr>
        </p:nvSpPr>
        <p:spPr/>
        <p:txBody>
          <a:bodyPr/>
          <a:lstStyle/>
          <a:p>
            <a:pPr>
              <a:defRPr/>
            </a:pPr>
            <a:fld id="{F15FCA4D-C1A4-48BA-80E5-5E1BC677F13F}" type="slidenum">
              <a:rPr lang="en-US" altLang="ja-JP" smtClean="0"/>
              <a:pPr>
                <a:defRPr/>
              </a:pPr>
              <a:t>6</a:t>
            </a:fld>
            <a:endParaRPr lang="en-US" altLang="ja-JP"/>
          </a:p>
        </p:txBody>
      </p:sp>
    </p:spTree>
    <p:extLst>
      <p:ext uri="{BB962C8B-B14F-4D97-AF65-F5344CB8AC3E}">
        <p14:creationId xmlns:p14="http://schemas.microsoft.com/office/powerpoint/2010/main" val="3273123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96A0F15-66ED-4B4F-AA52-4524A5F41751}" type="slidenum">
              <a:rPr lang="en-US" altLang="ja-JP" smtClean="0"/>
              <a:pPr/>
              <a:t>7</a:t>
            </a:fld>
            <a:endParaRPr lang="en-US" altLang="ja-JP"/>
          </a:p>
        </p:txBody>
      </p:sp>
      <p:sp>
        <p:nvSpPr>
          <p:cNvPr id="16387" name="Rectangle 2"/>
          <p:cNvSpPr>
            <a:spLocks noGrp="1" noRot="1" noChangeAspect="1" noChangeArrowheads="1" noTextEdit="1"/>
          </p:cNvSpPr>
          <p:nvPr>
            <p:ph type="sldImg"/>
          </p:nvPr>
        </p:nvSpPr>
        <p:spPr>
          <a:xfrm>
            <a:off x="1144588" y="685800"/>
            <a:ext cx="4572000" cy="3429000"/>
          </a:xfrm>
          <a:ln/>
        </p:spPr>
      </p:sp>
      <p:sp>
        <p:nvSpPr>
          <p:cNvPr id="16388" name="Rectangle 3"/>
          <p:cNvSpPr>
            <a:spLocks noGrp="1" noChangeArrowheads="1"/>
          </p:cNvSpPr>
          <p:nvPr>
            <p:ph type="body" idx="1"/>
          </p:nvPr>
        </p:nvSpPr>
        <p:spPr>
          <a:noFill/>
        </p:spPr>
        <p:txBody>
          <a:bodyPr/>
          <a:lstStyle/>
          <a:p>
            <a:pPr eaLnBrk="1" hangingPunct="1"/>
            <a:r>
              <a:rPr lang="ja-JP" altLang="en-US">
                <a:ea typeface="ＭＳ Ｐゴシック" panose="020B0600070205080204" pitchFamily="50" charset="-128"/>
              </a:rPr>
              <a:t>この図は</a:t>
            </a:r>
            <a:r>
              <a:rPr lang="en-US" altLang="ja-JP">
                <a:ea typeface="ＭＳ Ｐゴシック" panose="020B0600070205080204" pitchFamily="50" charset="-128"/>
              </a:rPr>
              <a:t>Intel</a:t>
            </a:r>
            <a:r>
              <a:rPr lang="ja-JP" altLang="en-US">
                <a:ea typeface="ＭＳ Ｐゴシック" panose="020B0600070205080204" pitchFamily="50" charset="-128"/>
              </a:rPr>
              <a:t>の</a:t>
            </a:r>
            <a:r>
              <a:rPr lang="en-US" altLang="ja-JP">
                <a:ea typeface="ＭＳ Ｐゴシック" panose="020B0600070205080204" pitchFamily="50" charset="-128"/>
              </a:rPr>
              <a:t>Core</a:t>
            </a:r>
            <a:r>
              <a:rPr lang="ja-JP" altLang="en-US">
                <a:ea typeface="ＭＳ Ｐゴシック" panose="020B0600070205080204" pitchFamily="50" charset="-128"/>
              </a:rPr>
              <a:t> </a:t>
            </a:r>
            <a:r>
              <a:rPr lang="en-US" altLang="ja-JP">
                <a:ea typeface="ＭＳ Ｐゴシック" panose="020B0600070205080204" pitchFamily="50" charset="-128"/>
              </a:rPr>
              <a:t>i7(Sandy</a:t>
            </a:r>
            <a:r>
              <a:rPr lang="ja-JP" altLang="en-US">
                <a:ea typeface="ＭＳ Ｐゴシック" panose="020B0600070205080204" pitchFamily="50" charset="-128"/>
              </a:rPr>
              <a:t> </a:t>
            </a:r>
            <a:r>
              <a:rPr lang="en-US" altLang="ja-JP">
                <a:ea typeface="ＭＳ Ｐゴシック" panose="020B0600070205080204" pitchFamily="50" charset="-128"/>
              </a:rPr>
              <a:t>Bridge</a:t>
            </a:r>
            <a:r>
              <a:rPr lang="ja-JP" altLang="en-US">
                <a:ea typeface="ＭＳ Ｐゴシック" panose="020B0600070205080204" pitchFamily="50" charset="-128"/>
              </a:rPr>
              <a:t>）のウェーハ写真です。直径</a:t>
            </a:r>
            <a:r>
              <a:rPr lang="en-US" altLang="ja-JP">
                <a:ea typeface="ＭＳ Ｐゴシック" panose="020B0600070205080204" pitchFamily="50" charset="-128"/>
              </a:rPr>
              <a:t>30</a:t>
            </a:r>
            <a:r>
              <a:rPr lang="ja-JP" altLang="en-US">
                <a:ea typeface="ＭＳ Ｐゴシック" panose="020B0600070205080204" pitchFamily="50" charset="-128"/>
              </a:rPr>
              <a:t>センチの円盤上に長方形のダイが並んでいます。これを切り離して、パッケージに組み込んで半導体チップができます。周辺部の模様が欠けているダイはもちろん使えません。ウェーハは半導体の製造工程上、どうしても</a:t>
            </a:r>
            <a:r>
              <a:rPr lang="en-US" altLang="ja-JP">
                <a:ea typeface="ＭＳ Ｐゴシック" panose="020B0600070205080204" pitchFamily="50" charset="-128"/>
              </a:rPr>
              <a:t>30</a:t>
            </a:r>
            <a:r>
              <a:rPr lang="ja-JP" altLang="en-US">
                <a:ea typeface="ＭＳ Ｐゴシック" panose="020B0600070205080204" pitchFamily="50" charset="-128"/>
              </a:rPr>
              <a:t>センチ程度の円盤になるので、ダイの面積が増えると、搭載できる個数が減ってしまうことがわかります。</a:t>
            </a:r>
            <a:endParaRPr lang="ja-JP" altLang="ja-JP">
              <a:ea typeface="ＭＳ Ｐゴシック" panose="020B0600070205080204" pitchFamily="50" charset="-128"/>
            </a:endParaRPr>
          </a:p>
        </p:txBody>
      </p:sp>
    </p:spTree>
    <p:extLst>
      <p:ext uri="{BB962C8B-B14F-4D97-AF65-F5344CB8AC3E}">
        <p14:creationId xmlns:p14="http://schemas.microsoft.com/office/powerpoint/2010/main" val="3822219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a:t>
            </a:r>
            <a:r>
              <a:rPr kumimoji="1" lang="en-US" altLang="ja-JP" dirty="0"/>
              <a:t>CPU</a:t>
            </a:r>
            <a:r>
              <a:rPr kumimoji="1" lang="ja-JP" altLang="en-US" dirty="0"/>
              <a:t>の消費電力に関してまとめておきましょう。</a:t>
            </a:r>
            <a:r>
              <a:rPr kumimoji="1" lang="en-US" altLang="ja-JP" dirty="0"/>
              <a:t>CPU</a:t>
            </a:r>
            <a:r>
              <a:rPr kumimoji="1" lang="ja-JP" altLang="en-US" dirty="0"/>
              <a:t>は半導体の各ゲートのダイナミック（動的）な電力とスタティック（静的、漏れ）な電力の総和になります。ダイナミックな電力は、</a:t>
            </a:r>
            <a:r>
              <a:rPr kumimoji="1" lang="en-US" altLang="ja-JP" dirty="0"/>
              <a:t>CMOS</a:t>
            </a:r>
            <a:r>
              <a:rPr kumimoji="1" lang="ja-JP" altLang="en-US" dirty="0"/>
              <a:t>を構成するトランジスタが</a:t>
            </a:r>
            <a:r>
              <a:rPr kumimoji="1" lang="en-US" altLang="ja-JP" dirty="0"/>
              <a:t>ON/OFF</a:t>
            </a:r>
            <a:r>
              <a:rPr kumimoji="1" lang="ja-JP" altLang="en-US" dirty="0"/>
              <a:t>する時に流れる貫通電流（</a:t>
            </a:r>
            <a:r>
              <a:rPr kumimoji="1" lang="en-US" altLang="ja-JP" dirty="0"/>
              <a:t>Internal</a:t>
            </a:r>
            <a:r>
              <a:rPr kumimoji="1" lang="ja-JP" altLang="en-US" dirty="0"/>
              <a:t> </a:t>
            </a:r>
            <a:r>
              <a:rPr kumimoji="1" lang="en-US" altLang="ja-JP" dirty="0"/>
              <a:t>Power)</a:t>
            </a:r>
            <a:r>
              <a:rPr kumimoji="1" lang="ja-JP" altLang="en-US" dirty="0"/>
              <a:t>と、負荷となる容量を充放電するスイッチング電力（</a:t>
            </a:r>
            <a:r>
              <a:rPr kumimoji="1" lang="en-US" altLang="ja-JP" dirty="0"/>
              <a:t>Switching</a:t>
            </a:r>
            <a:r>
              <a:rPr kumimoji="1" lang="ja-JP" altLang="en-US" dirty="0"/>
              <a:t> </a:t>
            </a:r>
            <a:r>
              <a:rPr kumimoji="1" lang="en-US" altLang="ja-JP" dirty="0"/>
              <a:t>Power)</a:t>
            </a:r>
            <a:r>
              <a:rPr kumimoji="1" lang="ja-JP" altLang="en-US" dirty="0"/>
              <a:t>に分けられますが、貫通電流はトランジスタ内部に等価的な容量を想定して考え、これを負荷容量に含めて考えます。そうすると、１／２</a:t>
            </a:r>
            <a:r>
              <a:rPr kumimoji="1" lang="en-US" altLang="ja-JP" dirty="0"/>
              <a:t>×</a:t>
            </a:r>
            <a:r>
              <a:rPr kumimoji="1" lang="ja-JP" altLang="en-US" dirty="0"/>
              <a:t>容量負荷の総和</a:t>
            </a:r>
            <a:r>
              <a:rPr kumimoji="1" lang="en-US" altLang="ja-JP" dirty="0"/>
              <a:t>×</a:t>
            </a:r>
            <a:r>
              <a:rPr kumimoji="1" lang="ja-JP" altLang="en-US" dirty="0"/>
              <a:t>電源電圧の</a:t>
            </a:r>
            <a:r>
              <a:rPr kumimoji="1" lang="en-US" altLang="ja-JP" dirty="0"/>
              <a:t>2</a:t>
            </a:r>
            <a:r>
              <a:rPr kumimoji="1" lang="ja-JP" altLang="en-US" dirty="0"/>
              <a:t>乗</a:t>
            </a:r>
            <a:r>
              <a:rPr kumimoji="1" lang="en-US" altLang="ja-JP" dirty="0"/>
              <a:t>×</a:t>
            </a:r>
            <a:r>
              <a:rPr kumimoji="1" lang="ja-JP" altLang="en-US" dirty="0"/>
              <a:t>スイッチング率で求められます。容量負荷の総和は、あまり多数の出力を繋ぎ過ぎない（ファンアウトを取り過ぎない）などの設計上の工夫で減らすことはできますが、プロセス技術で大体決まってしまいます。電源電圧が</a:t>
            </a:r>
            <a:r>
              <a:rPr kumimoji="1" lang="en-US" altLang="ja-JP" dirty="0"/>
              <a:t>2</a:t>
            </a:r>
            <a:r>
              <a:rPr kumimoji="1" lang="ja-JP" altLang="en-US" dirty="0"/>
              <a:t>乗で効くことに注目してください。これが一つの理由となり、電源電圧は</a:t>
            </a:r>
            <a:r>
              <a:rPr kumimoji="1" lang="en-US" altLang="ja-JP" dirty="0"/>
              <a:t>30</a:t>
            </a:r>
            <a:r>
              <a:rPr kumimoji="1" lang="ja-JP" altLang="en-US" dirty="0"/>
              <a:t>年前に標準であった５</a:t>
            </a:r>
            <a:r>
              <a:rPr kumimoji="1" lang="en-US" altLang="ja-JP" dirty="0"/>
              <a:t>V</a:t>
            </a:r>
            <a:r>
              <a:rPr kumimoji="1" lang="ja-JP" altLang="en-US" dirty="0"/>
              <a:t>から１</a:t>
            </a:r>
            <a:r>
              <a:rPr kumimoji="1" lang="en-US" altLang="ja-JP" dirty="0"/>
              <a:t>V</a:t>
            </a:r>
            <a:r>
              <a:rPr kumimoji="1" lang="ja-JP" altLang="en-US" dirty="0"/>
              <a:t>以下まで下がりました。コンピュータの設計上重要なのはスイッチング率です。スイッチング率は周波数で決まります。すなわち高速に動かすと電力が増えます。</a:t>
            </a:r>
            <a:endParaRPr kumimoji="1" lang="en-US" altLang="ja-JP" dirty="0"/>
          </a:p>
          <a:p>
            <a:r>
              <a:rPr kumimoji="1" lang="ja-JP" altLang="en-US" dirty="0"/>
              <a:t>スタティックな電力は、</a:t>
            </a:r>
            <a:r>
              <a:rPr kumimoji="1" lang="en-US" altLang="ja-JP" dirty="0"/>
              <a:t>CMOS</a:t>
            </a:r>
            <a:r>
              <a:rPr kumimoji="1" lang="ja-JP" altLang="en-US" dirty="0"/>
              <a:t>トランジスタのソースードレイン間、ゲートーソース間の漏れ電流によって生じます。最近プロセス技術が進んでトランジスタのサイズが小さくなるにつれてその割合が増えてきました。スタティックな電力は動かなくても消費されるので、バッテリー駆動の製品ではとりわけ重要です。</a:t>
            </a:r>
            <a:endParaRPr kumimoji="1" lang="en-US" altLang="ja-JP" dirty="0"/>
          </a:p>
          <a:p>
            <a:r>
              <a:rPr kumimoji="1" lang="ja-JP" altLang="en-US" dirty="0"/>
              <a:t>電力には最大電力、平均電力、エネルギーがあります。最大電力は瞬間的に消費される最大の電力で、電源の供給能力の最大性能を決めます。平均電力は平均的に消費される電力で、放熱性能がこれに対応できなければならないです。またエネルギーは一定のプログラムを実行するのに必要な時間に電力をかけたもので、バッテリーの能力や電気代に影響します。エネルギーは、時間に比例するので、高速に実行して早く終わらせてしまえば小さくなります。しかし、高速に実行すると電力は増えるので、両者を良く考える必要があり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F15FCA4D-C1A4-48BA-80E5-5E1BC677F13F}" type="slidenum">
              <a:rPr lang="en-US" altLang="ja-JP" smtClean="0"/>
              <a:pPr>
                <a:defRPr/>
              </a:pPr>
              <a:t>8</a:t>
            </a:fld>
            <a:endParaRPr lang="en-US" altLang="ja-JP"/>
          </a:p>
        </p:txBody>
      </p:sp>
    </p:spTree>
    <p:extLst>
      <p:ext uri="{BB962C8B-B14F-4D97-AF65-F5344CB8AC3E}">
        <p14:creationId xmlns:p14="http://schemas.microsoft.com/office/powerpoint/2010/main" val="1800593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今まで</a:t>
            </a:r>
            <a:r>
              <a:rPr kumimoji="1" lang="en-US" altLang="ja-JP" dirty="0" err="1"/>
              <a:t>VerilogHDL</a:t>
            </a:r>
            <a:r>
              <a:rPr kumimoji="1" lang="ja-JP" altLang="en-US" dirty="0"/>
              <a:t>を使って</a:t>
            </a:r>
            <a:r>
              <a:rPr kumimoji="1" lang="en-US" altLang="ja-JP" dirty="0"/>
              <a:t>RISCV</a:t>
            </a:r>
            <a:r>
              <a:rPr kumimoji="1" lang="ja-JP" altLang="en-US" dirty="0"/>
              <a:t>の</a:t>
            </a:r>
            <a:r>
              <a:rPr kumimoji="1" lang="en-US" altLang="ja-JP" dirty="0"/>
              <a:t>CPU</a:t>
            </a:r>
            <a:r>
              <a:rPr kumimoji="1" lang="ja-JP" altLang="en-US" dirty="0"/>
              <a:t>を記述してきました。しかし、実際には、</a:t>
            </a:r>
            <a:r>
              <a:rPr kumimoji="1" lang="en-US" altLang="ja-JP" dirty="0"/>
              <a:t>CPU</a:t>
            </a:r>
            <a:r>
              <a:rPr kumimoji="1" lang="ja-JP" altLang="en-US" dirty="0"/>
              <a:t>の入った集積回路を作る場合も、書き換え可能な</a:t>
            </a:r>
            <a:r>
              <a:rPr kumimoji="1" lang="en-US" altLang="ja-JP" dirty="0"/>
              <a:t>LSI</a:t>
            </a:r>
            <a:r>
              <a:rPr kumimoji="1" lang="ja-JP" altLang="en-US" dirty="0"/>
              <a:t>である</a:t>
            </a:r>
            <a:r>
              <a:rPr kumimoji="1" lang="en-US" altLang="ja-JP" dirty="0"/>
              <a:t>FPGA</a:t>
            </a:r>
            <a:r>
              <a:rPr kumimoji="1" lang="ja-JP" altLang="en-US" dirty="0"/>
              <a:t>上で実現する場合も、論理合成、圧縮を行って、対象とするデバイスのゲート間の接続リスト（ネットリスト）に変換する必要があります。今回は、</a:t>
            </a:r>
            <a:r>
              <a:rPr kumimoji="1" lang="en-US" altLang="ja-JP" dirty="0"/>
              <a:t>Synopsys</a:t>
            </a:r>
            <a:r>
              <a:rPr kumimoji="1" lang="ja-JP" altLang="en-US" dirty="0"/>
              <a:t>社の</a:t>
            </a:r>
            <a:r>
              <a:rPr kumimoji="1" lang="en-US" altLang="ja-JP" dirty="0"/>
              <a:t>Design</a:t>
            </a:r>
            <a:r>
              <a:rPr kumimoji="1" lang="ja-JP" altLang="en-US" dirty="0"/>
              <a:t> </a:t>
            </a:r>
            <a:r>
              <a:rPr kumimoji="1" lang="en-US" altLang="ja-JP" dirty="0"/>
              <a:t>Compiler</a:t>
            </a:r>
            <a:r>
              <a:rPr kumimoji="1" lang="ja-JP" altLang="en-US" dirty="0"/>
              <a:t>を用いて、実際の集積回路上にチップを実装する方法を紹介します。実際には書き換え可能な</a:t>
            </a:r>
            <a:r>
              <a:rPr kumimoji="1" lang="en-US" altLang="ja-JP" dirty="0"/>
              <a:t>LSI</a:t>
            </a:r>
            <a:r>
              <a:rPr kumimoji="1" lang="ja-JP" altLang="en-US" dirty="0"/>
              <a:t>である</a:t>
            </a:r>
            <a:r>
              <a:rPr kumimoji="1" lang="en-US" altLang="ja-JP" dirty="0"/>
              <a:t>FPGA</a:t>
            </a:r>
            <a:r>
              <a:rPr kumimoji="1" lang="ja-JP" altLang="en-US" dirty="0"/>
              <a:t>（</a:t>
            </a:r>
            <a:r>
              <a:rPr kumimoji="1" lang="en-US" altLang="ja-JP" dirty="0"/>
              <a:t>Field Programmable Gate Array)</a:t>
            </a:r>
            <a:r>
              <a:rPr kumimoji="1" lang="ja-JP" altLang="en-US" dirty="0"/>
              <a:t>上で実現する場合が多いですが、これは来年の情報工学実験第２で実際に行います。</a:t>
            </a:r>
          </a:p>
        </p:txBody>
      </p:sp>
      <p:sp>
        <p:nvSpPr>
          <p:cNvPr id="4" name="スライド番号プレースホルダー 3"/>
          <p:cNvSpPr>
            <a:spLocks noGrp="1"/>
          </p:cNvSpPr>
          <p:nvPr>
            <p:ph type="sldNum" sz="quarter" idx="10"/>
          </p:nvPr>
        </p:nvSpPr>
        <p:spPr/>
        <p:txBody>
          <a:bodyPr/>
          <a:lstStyle/>
          <a:p>
            <a:pPr>
              <a:defRPr/>
            </a:pPr>
            <a:fld id="{F15FCA4D-C1A4-48BA-80E5-5E1BC677F13F}" type="slidenum">
              <a:rPr lang="en-US" altLang="ja-JP" smtClean="0"/>
              <a:pPr>
                <a:defRPr/>
              </a:pPr>
              <a:t>9</a:t>
            </a:fld>
            <a:endParaRPr lang="en-US" altLang="ja-JP"/>
          </a:p>
        </p:txBody>
      </p:sp>
    </p:spTree>
    <p:extLst>
      <p:ext uri="{BB962C8B-B14F-4D97-AF65-F5344CB8AC3E}">
        <p14:creationId xmlns:p14="http://schemas.microsoft.com/office/powerpoint/2010/main" val="1623217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F1886887-6C0A-49C5-ABA7-6D55F94D960B}" type="slidenum">
              <a:rPr lang="en-US" altLang="ja-JP"/>
              <a:pPr/>
              <a:t>‹#›</a:t>
            </a:fld>
            <a:endParaRPr lang="en-US" altLang="ja-JP"/>
          </a:p>
        </p:txBody>
      </p:sp>
    </p:spTree>
    <p:extLst>
      <p:ext uri="{BB962C8B-B14F-4D97-AF65-F5344CB8AC3E}">
        <p14:creationId xmlns:p14="http://schemas.microsoft.com/office/powerpoint/2010/main" val="1165278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BA312300-E85F-4FDD-9966-843FC1169F1F}" type="slidenum">
              <a:rPr lang="en-US" altLang="ja-JP"/>
              <a:pPr/>
              <a:t>‹#›</a:t>
            </a:fld>
            <a:endParaRPr lang="en-US" altLang="ja-JP"/>
          </a:p>
        </p:txBody>
      </p:sp>
    </p:spTree>
    <p:extLst>
      <p:ext uri="{BB962C8B-B14F-4D97-AF65-F5344CB8AC3E}">
        <p14:creationId xmlns:p14="http://schemas.microsoft.com/office/powerpoint/2010/main" val="499725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6D234907-05E3-49F0-90DB-99DCF6978374}" type="slidenum">
              <a:rPr lang="en-US" altLang="ja-JP"/>
              <a:pPr/>
              <a:t>‹#›</a:t>
            </a:fld>
            <a:endParaRPr lang="en-US" altLang="ja-JP"/>
          </a:p>
        </p:txBody>
      </p:sp>
    </p:spTree>
    <p:extLst>
      <p:ext uri="{BB962C8B-B14F-4D97-AF65-F5344CB8AC3E}">
        <p14:creationId xmlns:p14="http://schemas.microsoft.com/office/powerpoint/2010/main" val="2403013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F46CDC07-94EB-4818-97FC-B00C87AEB46C}" type="slidenum">
              <a:rPr lang="en-US" altLang="ja-JP"/>
              <a:pPr/>
              <a:t>‹#›</a:t>
            </a:fld>
            <a:endParaRPr lang="en-US" altLang="ja-JP"/>
          </a:p>
        </p:txBody>
      </p:sp>
    </p:spTree>
    <p:extLst>
      <p:ext uri="{BB962C8B-B14F-4D97-AF65-F5344CB8AC3E}">
        <p14:creationId xmlns:p14="http://schemas.microsoft.com/office/powerpoint/2010/main" val="522394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dirty="0"/>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5C615A24-EE44-491F-884F-840754851778}" type="slidenum">
              <a:rPr lang="en-US" altLang="ja-JP"/>
              <a:pPr/>
              <a:t>‹#›</a:t>
            </a:fld>
            <a:endParaRPr lang="en-US" altLang="ja-JP"/>
          </a:p>
        </p:txBody>
      </p:sp>
    </p:spTree>
    <p:extLst>
      <p:ext uri="{BB962C8B-B14F-4D97-AF65-F5344CB8AC3E}">
        <p14:creationId xmlns:p14="http://schemas.microsoft.com/office/powerpoint/2010/main" val="2876896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AC223CBA-BC97-4844-9308-BF6E9294CC69}" type="slidenum">
              <a:rPr lang="en-US" altLang="ja-JP"/>
              <a:pPr/>
              <a:t>‹#›</a:t>
            </a:fld>
            <a:endParaRPr lang="en-US" altLang="ja-JP"/>
          </a:p>
        </p:txBody>
      </p:sp>
    </p:spTree>
    <p:extLst>
      <p:ext uri="{BB962C8B-B14F-4D97-AF65-F5344CB8AC3E}">
        <p14:creationId xmlns:p14="http://schemas.microsoft.com/office/powerpoint/2010/main" val="1915922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6EA4F75C-F66D-4A52-9536-E14FD872A6DC}" type="slidenum">
              <a:rPr lang="en-US" altLang="ja-JP"/>
              <a:pPr/>
              <a:t>‹#›</a:t>
            </a:fld>
            <a:endParaRPr lang="en-US" altLang="ja-JP"/>
          </a:p>
        </p:txBody>
      </p:sp>
    </p:spTree>
    <p:extLst>
      <p:ext uri="{BB962C8B-B14F-4D97-AF65-F5344CB8AC3E}">
        <p14:creationId xmlns:p14="http://schemas.microsoft.com/office/powerpoint/2010/main" val="2102409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158AC127-A2CB-4E51-86EC-244868200C9D}" type="slidenum">
              <a:rPr lang="en-US" altLang="ja-JP"/>
              <a:pPr/>
              <a:t>‹#›</a:t>
            </a:fld>
            <a:endParaRPr lang="en-US" altLang="ja-JP"/>
          </a:p>
        </p:txBody>
      </p:sp>
    </p:spTree>
    <p:extLst>
      <p:ext uri="{BB962C8B-B14F-4D97-AF65-F5344CB8AC3E}">
        <p14:creationId xmlns:p14="http://schemas.microsoft.com/office/powerpoint/2010/main" val="1938778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7D4BF036-9B71-4011-86AC-FAC8B48A5CCE}" type="slidenum">
              <a:rPr lang="en-US" altLang="ja-JP"/>
              <a:pPr/>
              <a:t>‹#›</a:t>
            </a:fld>
            <a:endParaRPr lang="en-US" altLang="ja-JP"/>
          </a:p>
        </p:txBody>
      </p:sp>
    </p:spTree>
    <p:extLst>
      <p:ext uri="{BB962C8B-B14F-4D97-AF65-F5344CB8AC3E}">
        <p14:creationId xmlns:p14="http://schemas.microsoft.com/office/powerpoint/2010/main" val="1244287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AF9657D6-97D5-4497-AB5A-8D030786B1C6}" type="slidenum">
              <a:rPr lang="en-US" altLang="ja-JP"/>
              <a:pPr/>
              <a:t>‹#›</a:t>
            </a:fld>
            <a:endParaRPr lang="en-US" altLang="ja-JP"/>
          </a:p>
        </p:txBody>
      </p:sp>
    </p:spTree>
    <p:extLst>
      <p:ext uri="{BB962C8B-B14F-4D97-AF65-F5344CB8AC3E}">
        <p14:creationId xmlns:p14="http://schemas.microsoft.com/office/powerpoint/2010/main" val="3164806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55556A97-606F-4656-8655-78411C2DD56A}" type="slidenum">
              <a:rPr lang="en-US" altLang="ja-JP"/>
              <a:pPr/>
              <a:t>‹#›</a:t>
            </a:fld>
            <a:endParaRPr lang="en-US" altLang="ja-JP"/>
          </a:p>
        </p:txBody>
      </p:sp>
    </p:spTree>
    <p:extLst>
      <p:ext uri="{BB962C8B-B14F-4D97-AF65-F5344CB8AC3E}">
        <p14:creationId xmlns:p14="http://schemas.microsoft.com/office/powerpoint/2010/main" val="955907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B9AD925-26DE-4DC0-B918-03FB55E26101}"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hyperlink" Target="mailto:exXXX@sirius.am.ics.keio.ac.jp:~/"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www.am.ics.keio.ac.jp/arc/base.tar" TargetMode="External"/><Relationship Id="rId5" Type="http://schemas.openxmlformats.org/officeDocument/2006/relationships/hyperlink" Target="mailto:exXXXXb@sirius.am.ics.keio.ac.jp"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130425"/>
            <a:ext cx="7772400" cy="1470025"/>
          </a:xfrm>
        </p:spPr>
        <p:txBody>
          <a:bodyPr anchor="ctr"/>
          <a:lstStyle/>
          <a:p>
            <a:r>
              <a:rPr lang="ja-JP" altLang="en-US" sz="4000" dirty="0"/>
              <a:t>コンピュータアーキテクチャ　第</a:t>
            </a:r>
            <a:r>
              <a:rPr lang="en-US" altLang="ja-JP" sz="4000" dirty="0"/>
              <a:t>3</a:t>
            </a:r>
            <a:r>
              <a:rPr lang="ja-JP" altLang="en-US" sz="4000" dirty="0"/>
              <a:t>回</a:t>
            </a:r>
            <a:br>
              <a:rPr lang="ja-JP" altLang="en-US" sz="4000" dirty="0"/>
            </a:br>
            <a:r>
              <a:rPr lang="ja-JP" altLang="en-US" sz="4000" dirty="0"/>
              <a:t>論理合成</a:t>
            </a:r>
            <a:br>
              <a:rPr lang="en-US" altLang="ja-JP" sz="4000" dirty="0"/>
            </a:br>
            <a:r>
              <a:rPr lang="ja-JP" altLang="en-US" sz="4000" dirty="0"/>
              <a:t>性能、コスト、消費電力</a:t>
            </a:r>
          </a:p>
        </p:txBody>
      </p:sp>
      <p:sp>
        <p:nvSpPr>
          <p:cNvPr id="2051" name="Rectangle 3"/>
          <p:cNvSpPr>
            <a:spLocks noGrp="1" noChangeArrowheads="1"/>
          </p:cNvSpPr>
          <p:nvPr>
            <p:ph type="subTitle" idx="1"/>
          </p:nvPr>
        </p:nvSpPr>
        <p:spPr>
          <a:xfrm>
            <a:off x="1371600" y="3886200"/>
            <a:ext cx="6400800" cy="1752600"/>
          </a:xfrm>
        </p:spPr>
        <p:txBody>
          <a:bodyPr/>
          <a:lstStyle/>
          <a:p>
            <a:r>
              <a:rPr lang="ja-JP" altLang="en-US" sz="3200" dirty="0"/>
              <a:t>情報工学科</a:t>
            </a:r>
          </a:p>
          <a:p>
            <a:r>
              <a:rPr lang="ja-JP" altLang="en-US" sz="3200" dirty="0"/>
              <a:t>天野英晴</a:t>
            </a:r>
            <a:endParaRPr lang="en-US" altLang="ja-JP" sz="3200" dirty="0"/>
          </a:p>
        </p:txBody>
      </p:sp>
      <p:pic>
        <p:nvPicPr>
          <p:cNvPr id="2" name="オーディオ 1">
            <a:hlinkClick r:id="" action="ppaction://media"/>
            <a:extLst>
              <a:ext uri="{FF2B5EF4-FFF2-40B4-BE49-F238E27FC236}">
                <a16:creationId xmlns:a16="http://schemas.microsoft.com/office/drawing/2014/main" id="{D9E18AB2-1322-49B2-996E-C6679E0DF7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896"/>
    </mc:Choice>
    <mc:Fallback xmlns="">
      <p:transition spd="slow" advTm="40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4213" y="274638"/>
            <a:ext cx="8229601" cy="1143000"/>
          </a:xfrm>
        </p:spPr>
        <p:txBody>
          <a:bodyPr/>
          <a:lstStyle/>
          <a:p>
            <a:pPr eaLnBrk="1" hangingPunct="1"/>
            <a:r>
              <a:rPr lang="ja-JP" altLang="en-US" sz="3200"/>
              <a:t>ディジタル回路の設計その１</a:t>
            </a:r>
            <a:br>
              <a:rPr lang="en-US" altLang="ja-JP" sz="3200"/>
            </a:br>
            <a:r>
              <a:rPr lang="ja-JP" altLang="en-US" sz="3200"/>
              <a:t>フロントエンド設計</a:t>
            </a:r>
          </a:p>
        </p:txBody>
      </p:sp>
      <p:sp>
        <p:nvSpPr>
          <p:cNvPr id="24579" name="Text Box 3"/>
          <p:cNvSpPr txBox="1">
            <a:spLocks noChangeArrowheads="1"/>
          </p:cNvSpPr>
          <p:nvPr/>
        </p:nvSpPr>
        <p:spPr bwMode="auto">
          <a:xfrm>
            <a:off x="611188" y="1700213"/>
            <a:ext cx="58880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Verilog-HDL, VHDL</a:t>
            </a:r>
            <a:r>
              <a:rPr lang="ja-JP" altLang="en-US" sz="1800" b="1"/>
              <a:t>などハードウェア記述言語で</a:t>
            </a:r>
            <a:r>
              <a:rPr lang="en-US" altLang="ja-JP" sz="1800" b="1"/>
              <a:t>RTL</a:t>
            </a:r>
            <a:r>
              <a:rPr lang="ja-JP" altLang="en-US" sz="1800" b="1"/>
              <a:t>設計</a:t>
            </a:r>
          </a:p>
        </p:txBody>
      </p:sp>
      <p:sp>
        <p:nvSpPr>
          <p:cNvPr id="24580" name="Text Box 4"/>
          <p:cNvSpPr txBox="1">
            <a:spLocks noChangeArrowheads="1"/>
          </p:cNvSpPr>
          <p:nvPr/>
        </p:nvSpPr>
        <p:spPr bwMode="auto">
          <a:xfrm>
            <a:off x="5795962" y="570597"/>
            <a:ext cx="35275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System-C</a:t>
            </a:r>
            <a:r>
              <a:rPr lang="ja-JP" altLang="en-US" sz="1800" b="1" err="1"/>
              <a:t>、</a:t>
            </a:r>
            <a:r>
              <a:rPr lang="en-US" altLang="ja-JP" sz="1800" b="1" err="1"/>
              <a:t>Vivado</a:t>
            </a:r>
            <a:r>
              <a:rPr lang="en-US" altLang="ja-JP" sz="1800" b="1"/>
              <a:t>-C</a:t>
            </a:r>
            <a:r>
              <a:rPr lang="ja-JP" altLang="en-US" sz="1800" b="1" err="1"/>
              <a:t>、</a:t>
            </a:r>
            <a:r>
              <a:rPr lang="en-US" altLang="ja-JP" sz="1800" b="1"/>
              <a:t>Open-CL</a:t>
            </a:r>
          </a:p>
          <a:p>
            <a:pPr eaLnBrk="1" hangingPunct="1">
              <a:spcBef>
                <a:spcPct val="0"/>
              </a:spcBef>
              <a:buFontTx/>
              <a:buNone/>
            </a:pPr>
            <a:r>
              <a:rPr lang="ja-JP" altLang="en-US" sz="1800" b="1"/>
              <a:t>など</a:t>
            </a:r>
            <a:r>
              <a:rPr lang="en-US" altLang="ja-JP" sz="1800" b="1"/>
              <a:t>C</a:t>
            </a:r>
            <a:r>
              <a:rPr lang="ja-JP" altLang="en-US" sz="1800" b="1"/>
              <a:t>レベル設計</a:t>
            </a:r>
          </a:p>
        </p:txBody>
      </p:sp>
      <p:sp>
        <p:nvSpPr>
          <p:cNvPr id="24581" name="AutoShape 5"/>
          <p:cNvSpPr>
            <a:spLocks noChangeArrowheads="1"/>
          </p:cNvSpPr>
          <p:nvPr/>
        </p:nvSpPr>
        <p:spPr bwMode="auto">
          <a:xfrm>
            <a:off x="6588125" y="1484313"/>
            <a:ext cx="1655763" cy="504825"/>
          </a:xfrm>
          <a:prstGeom prst="roundRect">
            <a:avLst>
              <a:gd name="adj" fmla="val 16667"/>
            </a:avLst>
          </a:prstGeom>
          <a:solidFill>
            <a:srgbClr val="CC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高位合成：</a:t>
            </a:r>
            <a:r>
              <a:rPr lang="en-US" altLang="ja-JP" sz="1800"/>
              <a:t>HLS</a:t>
            </a:r>
            <a:endParaRPr lang="ja-JP" altLang="en-US" sz="1800"/>
          </a:p>
        </p:txBody>
      </p:sp>
      <p:sp>
        <p:nvSpPr>
          <p:cNvPr id="24582" name="AutoShape 6"/>
          <p:cNvSpPr>
            <a:spLocks noChangeArrowheads="1"/>
          </p:cNvSpPr>
          <p:nvPr/>
        </p:nvSpPr>
        <p:spPr bwMode="auto">
          <a:xfrm>
            <a:off x="3924300" y="3860800"/>
            <a:ext cx="2014538" cy="504825"/>
          </a:xfrm>
          <a:prstGeom prst="roundRect">
            <a:avLst>
              <a:gd name="adj" fmla="val 16667"/>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論理合成・圧縮</a:t>
            </a:r>
          </a:p>
        </p:txBody>
      </p:sp>
      <p:sp>
        <p:nvSpPr>
          <p:cNvPr id="24583" name="Line 7"/>
          <p:cNvSpPr>
            <a:spLocks noChangeShapeType="1"/>
          </p:cNvSpPr>
          <p:nvPr/>
        </p:nvSpPr>
        <p:spPr bwMode="auto">
          <a:xfrm>
            <a:off x="4284663" y="2133600"/>
            <a:ext cx="142875" cy="574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84" name="Line 8"/>
          <p:cNvSpPr>
            <a:spLocks noChangeShapeType="1"/>
          </p:cNvSpPr>
          <p:nvPr/>
        </p:nvSpPr>
        <p:spPr bwMode="auto">
          <a:xfrm>
            <a:off x="7235825" y="1125538"/>
            <a:ext cx="0" cy="358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85" name="Line 9"/>
          <p:cNvSpPr>
            <a:spLocks noChangeShapeType="1"/>
          </p:cNvSpPr>
          <p:nvPr/>
        </p:nvSpPr>
        <p:spPr bwMode="auto">
          <a:xfrm flipH="1">
            <a:off x="5580063" y="1989138"/>
            <a:ext cx="1296987" cy="7191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86" name="Line 10"/>
          <p:cNvSpPr>
            <a:spLocks noChangeShapeType="1"/>
          </p:cNvSpPr>
          <p:nvPr/>
        </p:nvSpPr>
        <p:spPr bwMode="auto">
          <a:xfrm>
            <a:off x="4932363" y="4365625"/>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87" name="Text Box 11"/>
          <p:cNvSpPr txBox="1">
            <a:spLocks noChangeArrowheads="1"/>
          </p:cNvSpPr>
          <p:nvPr/>
        </p:nvSpPr>
        <p:spPr bwMode="auto">
          <a:xfrm>
            <a:off x="3692525" y="4992688"/>
            <a:ext cx="26130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論理合成後のネットリスト</a:t>
            </a:r>
          </a:p>
        </p:txBody>
      </p:sp>
      <p:sp>
        <p:nvSpPr>
          <p:cNvPr id="24588" name="AutoShape 12"/>
          <p:cNvSpPr>
            <a:spLocks noChangeArrowheads="1"/>
          </p:cNvSpPr>
          <p:nvPr/>
        </p:nvSpPr>
        <p:spPr bwMode="auto">
          <a:xfrm>
            <a:off x="4356100" y="5589588"/>
            <a:ext cx="2879725" cy="576262"/>
          </a:xfrm>
          <a:prstGeom prst="roundRect">
            <a:avLst>
              <a:gd name="adj" fmla="val 16667"/>
            </a:avLst>
          </a:prstGeom>
          <a:solidFill>
            <a:srgbClr val="66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論理合成後シミュレーション</a:t>
            </a:r>
          </a:p>
        </p:txBody>
      </p:sp>
      <p:sp>
        <p:nvSpPr>
          <p:cNvPr id="24589" name="AutoShape 13"/>
          <p:cNvSpPr>
            <a:spLocks noChangeArrowheads="1"/>
          </p:cNvSpPr>
          <p:nvPr/>
        </p:nvSpPr>
        <p:spPr bwMode="auto">
          <a:xfrm>
            <a:off x="4067175" y="2924175"/>
            <a:ext cx="2592388" cy="576263"/>
          </a:xfrm>
          <a:prstGeom prst="roundRect">
            <a:avLst>
              <a:gd name="adj" fmla="val 16667"/>
            </a:avLst>
          </a:prstGeom>
          <a:solidFill>
            <a:srgbClr val="66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論理シミュレーション</a:t>
            </a:r>
          </a:p>
        </p:txBody>
      </p:sp>
      <p:sp>
        <p:nvSpPr>
          <p:cNvPr id="24590" name="Line 14"/>
          <p:cNvSpPr>
            <a:spLocks noChangeShapeType="1"/>
          </p:cNvSpPr>
          <p:nvPr/>
        </p:nvSpPr>
        <p:spPr bwMode="auto">
          <a:xfrm>
            <a:off x="6659563" y="3141663"/>
            <a:ext cx="8651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1" name="Line 15"/>
          <p:cNvSpPr>
            <a:spLocks noChangeShapeType="1"/>
          </p:cNvSpPr>
          <p:nvPr/>
        </p:nvSpPr>
        <p:spPr bwMode="auto">
          <a:xfrm flipV="1">
            <a:off x="7524750" y="2781300"/>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2" name="Text Box 16"/>
          <p:cNvSpPr txBox="1">
            <a:spLocks noChangeArrowheads="1"/>
          </p:cNvSpPr>
          <p:nvPr/>
        </p:nvSpPr>
        <p:spPr bwMode="auto">
          <a:xfrm>
            <a:off x="6711950" y="3146425"/>
            <a:ext cx="62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バグ</a:t>
            </a:r>
          </a:p>
        </p:txBody>
      </p:sp>
      <p:sp>
        <p:nvSpPr>
          <p:cNvPr id="24593" name="Line 17"/>
          <p:cNvSpPr>
            <a:spLocks noChangeShapeType="1"/>
          </p:cNvSpPr>
          <p:nvPr/>
        </p:nvSpPr>
        <p:spPr bwMode="auto">
          <a:xfrm>
            <a:off x="4932363" y="3500438"/>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4" name="Line 18"/>
          <p:cNvSpPr>
            <a:spLocks noChangeShapeType="1"/>
          </p:cNvSpPr>
          <p:nvPr/>
        </p:nvSpPr>
        <p:spPr bwMode="auto">
          <a:xfrm>
            <a:off x="4932363" y="5373688"/>
            <a:ext cx="0" cy="142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5" name="Line 19"/>
          <p:cNvSpPr>
            <a:spLocks noChangeShapeType="1"/>
          </p:cNvSpPr>
          <p:nvPr/>
        </p:nvSpPr>
        <p:spPr bwMode="auto">
          <a:xfrm flipV="1">
            <a:off x="6877050" y="5084763"/>
            <a:ext cx="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6" name="Text Box 20"/>
          <p:cNvSpPr txBox="1">
            <a:spLocks noChangeArrowheads="1"/>
          </p:cNvSpPr>
          <p:nvPr/>
        </p:nvSpPr>
        <p:spPr bwMode="auto">
          <a:xfrm>
            <a:off x="6877050" y="5149850"/>
            <a:ext cx="62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バグ</a:t>
            </a:r>
          </a:p>
        </p:txBody>
      </p:sp>
      <p:sp>
        <p:nvSpPr>
          <p:cNvPr id="24597" name="Line 21"/>
          <p:cNvSpPr>
            <a:spLocks noChangeShapeType="1"/>
          </p:cNvSpPr>
          <p:nvPr/>
        </p:nvSpPr>
        <p:spPr bwMode="auto">
          <a:xfrm>
            <a:off x="4427538" y="6165850"/>
            <a:ext cx="0" cy="358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8" name="Text Box 22"/>
          <p:cNvSpPr txBox="1">
            <a:spLocks noChangeArrowheads="1"/>
          </p:cNvSpPr>
          <p:nvPr/>
        </p:nvSpPr>
        <p:spPr bwMode="auto">
          <a:xfrm>
            <a:off x="3131840" y="6542181"/>
            <a:ext cx="13287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バックエンド</a:t>
            </a:r>
          </a:p>
        </p:txBody>
      </p:sp>
      <p:sp>
        <p:nvSpPr>
          <p:cNvPr id="24599" name="Text Box 23"/>
          <p:cNvSpPr txBox="1">
            <a:spLocks noChangeArrowheads="1"/>
          </p:cNvSpPr>
          <p:nvPr/>
        </p:nvSpPr>
        <p:spPr bwMode="auto">
          <a:xfrm>
            <a:off x="5919788" y="3948113"/>
            <a:ext cx="2000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Synopsys</a:t>
            </a:r>
            <a:r>
              <a:rPr lang="ja-JP" altLang="en-US" sz="1800" b="1"/>
              <a:t>社</a:t>
            </a:r>
          </a:p>
          <a:p>
            <a:pPr eaLnBrk="1" hangingPunct="1">
              <a:spcBef>
                <a:spcPct val="0"/>
              </a:spcBef>
              <a:buFontTx/>
              <a:buNone/>
            </a:pPr>
            <a:r>
              <a:rPr lang="en-US" altLang="ja-JP" sz="1800" b="1"/>
              <a:t>Design Compiler</a:t>
            </a:r>
          </a:p>
        </p:txBody>
      </p:sp>
      <p:sp>
        <p:nvSpPr>
          <p:cNvPr id="24" name="Line 18"/>
          <p:cNvSpPr>
            <a:spLocks noChangeShapeType="1"/>
          </p:cNvSpPr>
          <p:nvPr/>
        </p:nvSpPr>
        <p:spPr bwMode="auto">
          <a:xfrm flipH="1">
            <a:off x="3491880" y="4416426"/>
            <a:ext cx="432420" cy="45159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 name="AutoShape 12"/>
          <p:cNvSpPr>
            <a:spLocks noChangeArrowheads="1"/>
          </p:cNvSpPr>
          <p:nvPr/>
        </p:nvSpPr>
        <p:spPr bwMode="auto">
          <a:xfrm>
            <a:off x="816815" y="4985404"/>
            <a:ext cx="2879725" cy="576262"/>
          </a:xfrm>
          <a:prstGeom prst="roundRect">
            <a:avLst>
              <a:gd name="adj" fmla="val 16667"/>
            </a:avLst>
          </a:prstGeom>
          <a:solidFill>
            <a:srgbClr val="66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動作周波数、面積、電力</a:t>
            </a:r>
          </a:p>
        </p:txBody>
      </p:sp>
      <p:sp>
        <p:nvSpPr>
          <p:cNvPr id="26" name="Line 19"/>
          <p:cNvSpPr>
            <a:spLocks noChangeShapeType="1"/>
          </p:cNvSpPr>
          <p:nvPr/>
        </p:nvSpPr>
        <p:spPr bwMode="auto">
          <a:xfrm flipV="1">
            <a:off x="1547664" y="4437063"/>
            <a:ext cx="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 name="Text Box 20"/>
          <p:cNvSpPr txBox="1">
            <a:spLocks noChangeArrowheads="1"/>
          </p:cNvSpPr>
          <p:nvPr/>
        </p:nvSpPr>
        <p:spPr bwMode="auto">
          <a:xfrm>
            <a:off x="1849564" y="4506118"/>
            <a:ext cx="15568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要求に不適合</a:t>
            </a:r>
          </a:p>
        </p:txBody>
      </p:sp>
      <p:sp>
        <p:nvSpPr>
          <p:cNvPr id="28" name="Line 21"/>
          <p:cNvSpPr>
            <a:spLocks noChangeShapeType="1"/>
          </p:cNvSpPr>
          <p:nvPr/>
        </p:nvSpPr>
        <p:spPr bwMode="auto">
          <a:xfrm>
            <a:off x="3131840" y="5589588"/>
            <a:ext cx="0" cy="9350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54DF4B45-B0C6-442B-A303-9943CC417C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65295537"/>
      </p:ext>
    </p:extLst>
  </p:cSld>
  <p:clrMapOvr>
    <a:masterClrMapping/>
  </p:clrMapOvr>
  <mc:AlternateContent xmlns:mc="http://schemas.openxmlformats.org/markup-compatibility/2006" xmlns:p14="http://schemas.microsoft.com/office/powerpoint/2010/main">
    <mc:Choice Requires="p14">
      <p:transition spd="slow" p14:dur="2000" advTm="144147"/>
    </mc:Choice>
    <mc:Fallback xmlns="">
      <p:transition spd="slow" advTm="144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56" x="9024938" y="4322763"/>
          <p14:tracePt t="464" x="8961438" y="4340225"/>
          <p14:tracePt t="472" x="8907463" y="4349750"/>
          <p14:tracePt t="480" x="8824913" y="4349750"/>
          <p14:tracePt t="488" x="8770938" y="4359275"/>
          <p14:tracePt t="496" x="8669338" y="4386263"/>
          <p14:tracePt t="505" x="8615363" y="4405313"/>
          <p14:tracePt t="512" x="8569325" y="4405313"/>
          <p14:tracePt t="521" x="8515350" y="4413250"/>
          <p14:tracePt t="529" x="8478838" y="4413250"/>
          <p14:tracePt t="536" x="8423275" y="4413250"/>
          <p14:tracePt t="544" x="8359775" y="4422775"/>
          <p14:tracePt t="553" x="8296275" y="4449763"/>
          <p14:tracePt t="565" x="8240713" y="4449763"/>
          <p14:tracePt t="570" x="8186738" y="4459288"/>
          <p14:tracePt t="580" x="8123238" y="4478338"/>
          <p14:tracePt t="585" x="8086725" y="4478338"/>
          <p14:tracePt t="593" x="8031163" y="4478338"/>
          <p14:tracePt t="602" x="8004175" y="4486275"/>
          <p14:tracePt t="610" x="7986713" y="4486275"/>
          <p14:tracePt t="618" x="7977188" y="4486275"/>
          <p14:tracePt t="626" x="7958138" y="4486275"/>
          <p14:tracePt t="1892" x="7950200" y="4486275"/>
          <p14:tracePt t="1897" x="7950200" y="4468813"/>
          <p14:tracePt t="1904" x="7950200" y="4459288"/>
          <p14:tracePt t="1912" x="7950200" y="4422775"/>
          <p14:tracePt t="1920" x="7958138" y="4376738"/>
          <p14:tracePt t="1928" x="7958138" y="4368800"/>
          <p14:tracePt t="1936" x="7994650" y="4303713"/>
          <p14:tracePt t="1946" x="7994650" y="4295775"/>
          <p14:tracePt t="1953" x="8004175" y="4259263"/>
          <p14:tracePt t="1963" x="8004175" y="4232275"/>
          <p14:tracePt t="1969" x="8013700" y="4186238"/>
          <p14:tracePt t="1979" x="8013700" y="4167188"/>
          <p14:tracePt t="1985" x="8013700" y="4130675"/>
          <p14:tracePt t="1995" x="8023225" y="4113213"/>
          <p14:tracePt t="2001" x="8023225" y="4067175"/>
          <p14:tracePt t="2009" x="8023225" y="4057650"/>
          <p14:tracePt t="2017" x="8050213" y="4013200"/>
          <p14:tracePt t="2025" x="8050213" y="4003675"/>
          <p14:tracePt t="2033" x="8050213" y="3976688"/>
          <p14:tracePt t="2041" x="8050213" y="3967163"/>
          <p14:tracePt t="2057" x="8059738" y="3948113"/>
          <p14:tracePt t="2138" x="8059738" y="3921125"/>
          <p14:tracePt t="2144" x="8059738" y="3911600"/>
          <p14:tracePt t="2152" x="8059738" y="3884613"/>
          <p14:tracePt t="2160" x="8050213" y="3875088"/>
          <p14:tracePt t="2168" x="8050213" y="3857625"/>
          <p14:tracePt t="2177" x="8040688" y="3830638"/>
          <p14:tracePt t="2195" x="8031163" y="3830638"/>
          <p14:tracePt t="2448" x="8013700" y="3803650"/>
          <p14:tracePt t="2457" x="7958138" y="3803650"/>
          <p14:tracePt t="2465" x="7904163" y="3803650"/>
          <p14:tracePt t="2473" x="7858125" y="3803650"/>
          <p14:tracePt t="2481" x="7831138" y="3803650"/>
          <p14:tracePt t="2488" x="7777163" y="3803650"/>
          <p14:tracePt t="2497" x="7731125" y="3803650"/>
          <p14:tracePt t="2505" x="7694613" y="3803650"/>
          <p14:tracePt t="2512" x="7675563" y="3803650"/>
          <p14:tracePt t="2520" x="7648575" y="3811588"/>
          <p14:tracePt t="2528" x="7631113" y="3821113"/>
          <p14:tracePt t="2536" x="7594600" y="3830638"/>
          <p14:tracePt t="2544" x="7585075" y="3840163"/>
          <p14:tracePt t="3290" x="7585075" y="3857625"/>
          <p14:tracePt t="3296" x="7585075" y="3921125"/>
          <p14:tracePt t="3304" x="7585075" y="3967163"/>
          <p14:tracePt t="3312" x="7594600" y="4021138"/>
          <p14:tracePt t="3320" x="7602538" y="4130675"/>
          <p14:tracePt t="3328" x="7602538" y="4186238"/>
          <p14:tracePt t="3336" x="7621588" y="4286250"/>
          <p14:tracePt t="3344" x="7621588" y="4395788"/>
          <p14:tracePt t="3352" x="7621588" y="4468813"/>
          <p14:tracePt t="3360" x="7621588" y="4578350"/>
          <p14:tracePt t="3368" x="7621588" y="4632325"/>
          <p14:tracePt t="3377" x="7621588" y="4687888"/>
          <p14:tracePt t="3384" x="7621588" y="4741863"/>
          <p14:tracePt t="3393" x="7621588" y="4778375"/>
          <p14:tracePt t="3400" x="7621588" y="4814888"/>
          <p14:tracePt t="3408" x="7602538" y="4841875"/>
          <p14:tracePt t="3416" x="7602538" y="4860925"/>
          <p14:tracePt t="3424" x="7602538" y="4897438"/>
          <p14:tracePt t="3432" x="7594600" y="4924425"/>
          <p14:tracePt t="3440" x="7594600" y="4933950"/>
          <p14:tracePt t="3448" x="7585075" y="4960938"/>
          <p14:tracePt t="3464" x="7575550" y="4987925"/>
          <p14:tracePt t="3481" x="7558088" y="5024438"/>
          <p14:tracePt t="3489" x="7548563" y="5043488"/>
          <p14:tracePt t="3505" x="7539038" y="5060950"/>
          <p14:tracePt t="3520" x="7521575" y="5106988"/>
          <p14:tracePt t="3528" x="7512050" y="5106988"/>
          <p14:tracePt t="3536" x="7502525" y="5116513"/>
          <p14:tracePt t="3544" x="7485063" y="5143500"/>
          <p14:tracePt t="3552" x="7448550" y="5189538"/>
          <p14:tracePt t="3560" x="7429500" y="5207000"/>
          <p14:tracePt t="3568" x="7385050" y="5253038"/>
          <p14:tracePt t="3578" x="7319963" y="5307013"/>
          <p14:tracePt t="3584" x="7283450" y="5343525"/>
          <p14:tracePt t="3592" x="7219950" y="5389563"/>
          <p14:tracePt t="3600" x="7183438" y="5445125"/>
          <p14:tracePt t="3610" x="7146925" y="5489575"/>
          <p14:tracePt t="3616" x="7073900" y="5518150"/>
          <p14:tracePt t="3624" x="7010400" y="5572125"/>
          <p14:tracePt t="3634" x="6937375" y="5618163"/>
          <p14:tracePt t="3643" x="6910388" y="5654675"/>
          <p14:tracePt t="3651" x="6846888" y="5691188"/>
          <p14:tracePt t="3662" x="6800850" y="5708650"/>
          <p14:tracePt t="3664" x="6764338" y="5745163"/>
          <p14:tracePt t="3673" x="6727825" y="5764213"/>
          <p14:tracePt t="3681" x="6691313" y="5791200"/>
          <p14:tracePt t="3690" x="6664325" y="5808663"/>
          <p14:tracePt t="3698" x="6645275" y="5818188"/>
          <p14:tracePt t="3704" x="6600825" y="5837238"/>
          <p14:tracePt t="3714" x="6581775" y="5845175"/>
          <p14:tracePt t="3720" x="6537325" y="5854700"/>
          <p14:tracePt t="3729" x="6508750" y="5873750"/>
          <p14:tracePt t="3736" x="6464300" y="5881688"/>
          <p14:tracePt t="3744" x="6418263" y="5900738"/>
          <p14:tracePt t="3753" x="6391275" y="5900738"/>
          <p14:tracePt t="3763" x="6354763" y="5900738"/>
          <p14:tracePt t="3770" x="6308725" y="5900738"/>
          <p14:tracePt t="3782" x="6254750" y="5900738"/>
          <p14:tracePt t="3785" x="6199188" y="5900738"/>
          <p14:tracePt t="3805" x="6072188" y="5900738"/>
          <p14:tracePt t="3812" x="5980113" y="5900738"/>
          <p14:tracePt t="3816" x="5926138" y="5900738"/>
          <p14:tracePt t="3824" x="5843588" y="5881688"/>
          <p14:tracePt t="3832" x="5761038" y="5873750"/>
          <p14:tracePt t="3841" x="5688013" y="5854700"/>
          <p14:tracePt t="3848" x="5597525" y="5854700"/>
          <p14:tracePt t="3856" x="5497513" y="5827713"/>
          <p14:tracePt t="3864" x="5424488" y="5818188"/>
          <p14:tracePt t="3872" x="5314950" y="5808663"/>
          <p14:tracePt t="3880" x="5241925" y="5808663"/>
          <p14:tracePt t="3888" x="5168900" y="5808663"/>
          <p14:tracePt t="3896" x="5086350" y="5808663"/>
          <p14:tracePt t="3904" x="5014913" y="5791200"/>
          <p14:tracePt t="3912" x="4968875" y="5772150"/>
          <p14:tracePt t="3920" x="4941888" y="5772150"/>
          <p14:tracePt t="3928" x="4886325" y="5772150"/>
          <p14:tracePt t="3936" x="4859338" y="5772150"/>
          <p14:tracePt t="3944" x="4803775" y="5772150"/>
          <p14:tracePt t="3952" x="4767263" y="5772150"/>
          <p14:tracePt t="3960" x="4730750" y="5772150"/>
          <p14:tracePt t="3968" x="4686300" y="5772150"/>
          <p14:tracePt t="3978" x="4622800" y="5754688"/>
          <p14:tracePt t="3984" x="4540250" y="5745163"/>
          <p14:tracePt t="3994" x="4413250" y="5727700"/>
          <p14:tracePt t="4000" x="4321175" y="5699125"/>
          <p14:tracePt t="4008" x="4221163" y="5672138"/>
          <p14:tracePt t="4016" x="4121150" y="5635625"/>
          <p14:tracePt t="4025" x="4011613" y="5589588"/>
          <p14:tracePt t="4032" x="3929063" y="5535613"/>
          <p14:tracePt t="4041" x="3810000" y="5481638"/>
          <p14:tracePt t="4049" x="3746500" y="5426075"/>
          <p14:tracePt t="4058" x="3646488" y="5353050"/>
          <p14:tracePt t="4065" x="3609975" y="5335588"/>
          <p14:tracePt t="4073" x="3563938" y="5289550"/>
          <p14:tracePt t="4083" x="3536950" y="5253038"/>
          <p14:tracePt t="4089" x="3482975" y="5189538"/>
          <p14:tracePt t="4097" x="3463925" y="5160963"/>
          <p14:tracePt t="4104" x="3427413" y="5097463"/>
          <p14:tracePt t="4112" x="3390900" y="5053013"/>
          <p14:tracePt t="4120" x="3363913" y="5024438"/>
          <p14:tracePt t="4129" x="3354388" y="4997450"/>
          <p14:tracePt t="4136" x="3327400" y="4943475"/>
          <p14:tracePt t="4143" x="3309938" y="4924425"/>
          <p14:tracePt t="4152" x="3300413" y="4897438"/>
          <p14:tracePt t="4160" x="3290888" y="4851400"/>
          <p14:tracePt t="4168" x="3263900" y="4787900"/>
          <p14:tracePt t="4178" x="3236913" y="4714875"/>
          <p14:tracePt t="4194" x="3181350" y="4568825"/>
          <p14:tracePt t="4200" x="3171825" y="4459288"/>
          <p14:tracePt t="4210" x="3127375" y="4359275"/>
          <p14:tracePt t="4216" x="3117850" y="4303713"/>
          <p14:tracePt t="4224" x="3108325" y="4240213"/>
          <p14:tracePt t="4232" x="3063875" y="4130675"/>
          <p14:tracePt t="4241" x="3063875" y="4076700"/>
          <p14:tracePt t="4249" x="3054350" y="4013200"/>
          <p14:tracePt t="4257" x="3054350" y="3957638"/>
          <p14:tracePt t="4265" x="3035300" y="3911600"/>
          <p14:tracePt t="4273" x="3035300" y="3875088"/>
          <p14:tracePt t="4280" x="3035300" y="3830638"/>
          <p14:tracePt t="4289" x="3035300" y="3794125"/>
          <p14:tracePt t="4296" x="3035300" y="3748088"/>
          <p14:tracePt t="4306" x="3054350" y="3675063"/>
          <p14:tracePt t="4312" x="3063875" y="3638550"/>
          <p14:tracePt t="4321" x="3071813" y="3575050"/>
          <p14:tracePt t="4329" x="3108325" y="3529013"/>
          <p14:tracePt t="4336" x="3154363" y="3465513"/>
          <p14:tracePt t="4344" x="3190875" y="3402013"/>
          <p14:tracePt t="4352" x="3208338" y="3355975"/>
          <p14:tracePt t="4361" x="3244850" y="3309938"/>
          <p14:tracePt t="4368" x="3273425" y="3265488"/>
          <p14:tracePt t="4377" x="3309938" y="3200400"/>
          <p14:tracePt t="4384" x="3327400" y="3182938"/>
          <p14:tracePt t="4393" x="3373438" y="3136900"/>
          <p14:tracePt t="4400" x="3409950" y="3100388"/>
          <p14:tracePt t="4408" x="3436938" y="3073400"/>
          <p14:tracePt t="4416" x="3482975" y="3017838"/>
          <p14:tracePt t="4424" x="3527425" y="3009900"/>
          <p14:tracePt t="4432" x="3573463" y="2973388"/>
          <p14:tracePt t="4440" x="3636963" y="2954338"/>
          <p14:tracePt t="4448" x="3719513" y="2909888"/>
          <p14:tracePt t="4456" x="3802063" y="2881313"/>
          <p14:tracePt t="4464" x="3929063" y="2854325"/>
          <p14:tracePt t="4472" x="4057650" y="2836863"/>
          <p14:tracePt t="4480" x="4238625" y="2827338"/>
          <p14:tracePt t="4488" x="4403725" y="2808288"/>
          <p14:tracePt t="4496" x="4586288" y="2763838"/>
          <p14:tracePt t="4505" x="4749800" y="2744788"/>
          <p14:tracePt t="4513" x="4895850" y="2735263"/>
          <p14:tracePt t="4520" x="5049838" y="2708275"/>
          <p14:tracePt t="4528" x="5178425" y="2690813"/>
          <p14:tracePt t="4536" x="5251450" y="2681288"/>
          <p14:tracePt t="4545" x="5324475" y="2681288"/>
          <p14:tracePt t="4553" x="5424488" y="2681288"/>
          <p14:tracePt t="4562" x="5478463" y="2681288"/>
          <p14:tracePt t="4570" x="5534025" y="2681288"/>
          <p14:tracePt t="4579" x="5570538" y="2681288"/>
          <p14:tracePt t="4585" x="5616575" y="2681288"/>
          <p14:tracePt t="4592" x="5670550" y="2681288"/>
          <p14:tracePt t="4600" x="5724525" y="2681288"/>
          <p14:tracePt t="4608" x="5834063" y="2681288"/>
          <p14:tracePt t="4616" x="5926138" y="2681288"/>
          <p14:tracePt t="4624" x="6080125" y="2717800"/>
          <p14:tracePt t="4632" x="6208713" y="2771775"/>
          <p14:tracePt t="4640" x="6362700" y="2836863"/>
          <p14:tracePt t="4648" x="6481763" y="2917825"/>
          <p14:tracePt t="4656" x="6581775" y="3009900"/>
          <p14:tracePt t="4664" x="6681788" y="3100388"/>
          <p14:tracePt t="4672" x="6737350" y="3163888"/>
          <p14:tracePt t="4680" x="6810375" y="3282950"/>
          <p14:tracePt t="4688" x="6846888" y="3355975"/>
          <p14:tracePt t="4696" x="6856413" y="3402013"/>
          <p14:tracePt t="4704" x="6883400" y="3465513"/>
          <p14:tracePt t="4712" x="6883400" y="3519488"/>
          <p14:tracePt t="4720" x="6883400" y="3575050"/>
          <p14:tracePt t="4728" x="6883400" y="3592513"/>
          <p14:tracePt t="4736" x="6883400" y="3648075"/>
          <p14:tracePt t="4744" x="6883400" y="3694113"/>
          <p14:tracePt t="4752" x="6883400" y="3730625"/>
          <p14:tracePt t="4761" x="6883400" y="3738563"/>
          <p14:tracePt t="4768" x="6883400" y="3784600"/>
          <p14:tracePt t="4777" x="6883400" y="3830638"/>
          <p14:tracePt t="4784" x="6883400" y="3884613"/>
          <p14:tracePt t="4793" x="6883400" y="3940175"/>
          <p14:tracePt t="4800" x="6883400" y="4013200"/>
          <p14:tracePt t="4808" x="6883400" y="4067175"/>
          <p14:tracePt t="4816" x="6883400" y="4122738"/>
          <p14:tracePt t="4824" x="6883400" y="4203700"/>
          <p14:tracePt t="4833" x="6883400" y="4259263"/>
          <p14:tracePt t="4841" x="6883400" y="4295775"/>
          <p14:tracePt t="4848" x="6883400" y="4349750"/>
          <p14:tracePt t="4857" x="6883400" y="4395788"/>
          <p14:tracePt t="4865" x="6883400" y="4432300"/>
          <p14:tracePt t="4873" x="6883400" y="4459288"/>
          <p14:tracePt t="4882" x="6883400" y="4514850"/>
          <p14:tracePt t="4889" x="6883400" y="4559300"/>
          <p14:tracePt t="4897" x="6883400" y="4587875"/>
          <p14:tracePt t="4905" x="6883400" y="4605338"/>
          <p14:tracePt t="4914" x="6883400" y="4632325"/>
          <p14:tracePt t="4921" x="6883400" y="4651375"/>
          <p14:tracePt t="4931" x="6883400" y="4678363"/>
          <p14:tracePt t="4937" x="6883400" y="4697413"/>
          <p14:tracePt t="4946" x="6864350" y="4714875"/>
          <p14:tracePt t="4952" x="6856413" y="4724400"/>
          <p14:tracePt t="4961" x="6856413" y="4741863"/>
          <p14:tracePt t="4968" x="6846888" y="4751388"/>
          <p14:tracePt t="4981" x="6837363" y="4778375"/>
          <p14:tracePt t="4984" x="6827838" y="4797425"/>
          <p14:tracePt t="4993" x="6819900" y="4805363"/>
          <p14:tracePt t="5000" x="6800850" y="4824413"/>
          <p14:tracePt t="5008" x="6800850" y="4833938"/>
          <p14:tracePt t="5016" x="6791325" y="4833938"/>
          <p14:tracePt t="5024" x="6773863" y="4851400"/>
          <p14:tracePt t="5032" x="6754813" y="4870450"/>
          <p14:tracePt t="5040" x="6746875" y="4878388"/>
          <p14:tracePt t="5048" x="6727825" y="4897438"/>
          <p14:tracePt t="5056" x="6718300" y="4906963"/>
          <p14:tracePt t="5064" x="6700838" y="4924425"/>
          <p14:tracePt t="5072" x="6681788" y="4933950"/>
          <p14:tracePt t="5080" x="6664325" y="4943475"/>
          <p14:tracePt t="5103" x="6627813" y="4979988"/>
          <p14:tracePt t="5105" x="6618288" y="5016500"/>
          <p14:tracePt t="5115" x="6610350" y="5016500"/>
          <p14:tracePt t="5121" x="6591300" y="5024438"/>
          <p14:tracePt t="5130" x="6581775" y="5043488"/>
          <p14:tracePt t="5153" x="6573838" y="5053013"/>
          <p14:tracePt t="5178" x="6554788" y="5060950"/>
          <p14:tracePt t="5201" x="6545263" y="5060950"/>
          <p14:tracePt t="5210" x="6537325" y="5070475"/>
          <p14:tracePt t="5226" x="6537325" y="5080000"/>
          <p14:tracePt t="5241" x="6537325" y="5089525"/>
          <p14:tracePt t="5249" x="6527800" y="5097463"/>
          <p14:tracePt t="5416" x="6518275" y="5106988"/>
          <p14:tracePt t="5448" x="6508750" y="5106988"/>
          <p14:tracePt t="5474" x="6500813" y="5116513"/>
          <p14:tracePt t="5480" x="6491288" y="5126038"/>
          <p14:tracePt t="6181" x="6472238" y="5116513"/>
          <p14:tracePt t="6185" x="6464300" y="5060950"/>
          <p14:tracePt t="6192" x="6454775" y="5033963"/>
          <p14:tracePt t="6200" x="6445250" y="5016500"/>
          <p14:tracePt t="6210" x="6445250" y="4970463"/>
          <p14:tracePt t="6216" x="6427788" y="4943475"/>
          <p14:tracePt t="6224" x="6418263" y="4914900"/>
          <p14:tracePt t="6704" x="6418263" y="4897438"/>
          <p14:tracePt t="6712" x="6408738" y="4878388"/>
          <p14:tracePt t="6720" x="6372225" y="4851400"/>
          <p14:tracePt t="6728" x="6354763" y="4833938"/>
          <p14:tracePt t="6736" x="6326188" y="4805363"/>
          <p14:tracePt t="6745" x="6291263" y="4768850"/>
          <p14:tracePt t="6752" x="6262688" y="4751388"/>
          <p14:tracePt t="6760" x="6245225" y="4724400"/>
          <p14:tracePt t="6768" x="6208713" y="4697413"/>
          <p14:tracePt t="6777" x="6199188" y="4678363"/>
          <p14:tracePt t="6784" x="6189663" y="4660900"/>
          <p14:tracePt t="6794" x="6172200" y="4624388"/>
          <p14:tracePt t="6800" x="6162675" y="4614863"/>
          <p14:tracePt t="6808" x="6162675" y="4587875"/>
          <p14:tracePt t="6816" x="6162675" y="4578350"/>
          <p14:tracePt t="6824" x="6162675" y="4568825"/>
          <p14:tracePt t="6832" x="6153150" y="4551363"/>
          <p14:tracePt t="6840" x="6153150" y="4541838"/>
          <p14:tracePt t="6848" x="6153150" y="4532313"/>
          <p14:tracePt t="8008" x="6145213" y="4522788"/>
          <p14:tracePt t="8025" x="6135688" y="4522788"/>
          <p14:tracePt t="8057" x="6126163" y="4522788"/>
          <p14:tracePt t="8304" x="6116638" y="4532313"/>
          <p14:tracePt t="8762" x="6116638" y="4541838"/>
          <p14:tracePt t="8770" x="6116638" y="4551363"/>
          <p14:tracePt t="8777" x="6116638" y="4578350"/>
          <p14:tracePt t="8784" x="6108700" y="4605338"/>
          <p14:tracePt t="8794" x="6108700" y="4614863"/>
          <p14:tracePt t="8800" x="6089650" y="4641850"/>
          <p14:tracePt t="10129" x="6080125" y="4651375"/>
          <p14:tracePt t="10137" x="6072188" y="4624388"/>
          <p14:tracePt t="10145" x="6062663" y="4605338"/>
          <p14:tracePt t="10153" x="6062663" y="4595813"/>
          <p14:tracePt t="10162" x="6043613" y="4578350"/>
          <p14:tracePt t="10179" x="6043613" y="4568825"/>
          <p14:tracePt t="10185" x="6043613" y="4551363"/>
          <p14:tracePt t="10211" x="6043613" y="4541838"/>
          <p14:tracePt t="10217" x="6035675" y="4522788"/>
          <p14:tracePt t="10228" x="6035675" y="4505325"/>
          <p14:tracePt t="10233" x="6026150" y="4486275"/>
          <p14:tracePt t="10241" x="6026150" y="4459288"/>
          <p14:tracePt t="10249" x="6026150" y="4405313"/>
          <p14:tracePt t="10257" x="6016625" y="4340225"/>
          <p14:tracePt t="10266" x="6016625" y="4303713"/>
          <p14:tracePt t="10273" x="6016625" y="4249738"/>
          <p14:tracePt t="10281" x="6016625" y="4186238"/>
          <p14:tracePt t="10288" x="6016625" y="4130675"/>
          <p14:tracePt t="10297" x="6016625" y="4103688"/>
          <p14:tracePt t="10304" x="6016625" y="4067175"/>
          <p14:tracePt t="10312" x="6016625" y="4021138"/>
          <p14:tracePt t="10320" x="6016625" y="4013200"/>
          <p14:tracePt t="10328" x="6016625" y="3984625"/>
          <p14:tracePt t="10585" x="6007100" y="3976688"/>
          <p14:tracePt t="10947" x="5999163" y="3967163"/>
          <p14:tracePt t="10955" x="5999163" y="3940175"/>
          <p14:tracePt t="10960" x="6007100" y="3921125"/>
          <p14:tracePt t="10968" x="6007100" y="3894138"/>
          <p14:tracePt t="10976" x="6007100" y="3857625"/>
          <p14:tracePt t="10984" x="6007100" y="3848100"/>
          <p14:tracePt t="10993" x="6016625" y="3821113"/>
          <p14:tracePt t="12906" x="6016625" y="3794125"/>
          <p14:tracePt t="12912" x="6016625" y="3775075"/>
          <p14:tracePt t="12920" x="6016625" y="3748088"/>
          <p14:tracePt t="12928" x="5980113" y="3702050"/>
          <p14:tracePt t="12936" x="5926138" y="3602038"/>
          <p14:tracePt t="12944" x="5916613" y="3592513"/>
          <p14:tracePt t="12952" x="5907088" y="3565525"/>
          <p14:tracePt t="12961" x="5899150" y="3538538"/>
          <p14:tracePt t="12968" x="5889625" y="3519488"/>
          <p14:tracePt t="12978" x="5880100" y="3511550"/>
          <p14:tracePt t="12985" x="5870575" y="3502025"/>
          <p14:tracePt t="13033" x="5862638" y="3492500"/>
          <p14:tracePt t="13041" x="5862638" y="3475038"/>
          <p14:tracePt t="13049" x="5853113" y="3438525"/>
          <p14:tracePt t="13057" x="5834063" y="3411538"/>
          <p14:tracePt t="13067" x="5826125" y="3355975"/>
          <p14:tracePt t="13072" x="5816600" y="3309938"/>
          <p14:tracePt t="13080" x="5797550" y="3265488"/>
          <p14:tracePt t="13088" x="5780088" y="3209925"/>
          <p14:tracePt t="13096" x="5753100" y="3163888"/>
          <p14:tracePt t="13104" x="5734050" y="3119438"/>
          <p14:tracePt t="13112" x="5707063" y="3073400"/>
          <p14:tracePt t="13120" x="5688013" y="3027363"/>
          <p14:tracePt t="13128" x="5670550" y="3009900"/>
          <p14:tracePt t="13136" x="5661025" y="2973388"/>
          <p14:tracePt t="13144" x="5653088" y="2954338"/>
          <p14:tracePt t="13152" x="5643563" y="2936875"/>
          <p14:tracePt t="13161" x="5616575" y="2917825"/>
          <p14:tracePt t="13176" x="5616575" y="2909888"/>
          <p14:tracePt t="13234" x="5607050" y="2890838"/>
          <p14:tracePt t="13248" x="5588000" y="2881313"/>
          <p14:tracePt t="13256" x="5570538" y="2873375"/>
          <p14:tracePt t="13264" x="5534025" y="2836863"/>
          <p14:tracePt t="13272" x="5514975" y="2827338"/>
          <p14:tracePt t="13280" x="5470525" y="2781300"/>
          <p14:tracePt t="13289" x="5405438" y="2754313"/>
          <p14:tracePt t="13297" x="5360988" y="2717800"/>
          <p14:tracePt t="13307" x="5314950" y="2690813"/>
          <p14:tracePt t="13313" x="5278438" y="2654300"/>
          <p14:tracePt t="13321" x="5232400" y="2608263"/>
          <p14:tracePt t="13330" x="5205413" y="2581275"/>
          <p14:tracePt t="13337" x="5168900" y="2562225"/>
          <p14:tracePt t="13344" x="5151438" y="2544763"/>
          <p14:tracePt t="13353" x="5132388" y="2535238"/>
          <p14:tracePt t="13363" x="5122863" y="2525713"/>
          <p14:tracePt t="13368" x="5114925" y="2517775"/>
          <p14:tracePt t="13457" x="5086350" y="2517775"/>
          <p14:tracePt t="13465" x="5068888" y="2517775"/>
          <p14:tracePt t="13472" x="5059363" y="2517775"/>
          <p14:tracePt t="13481" x="5041900" y="2517775"/>
          <p14:tracePt t="13490" x="5005388" y="2525713"/>
          <p14:tracePt t="13496" x="4995863" y="2535238"/>
          <p14:tracePt t="13505" x="4968875" y="2554288"/>
          <p14:tracePt t="13512" x="4949825" y="2562225"/>
          <p14:tracePt t="13520" x="4932363" y="2581275"/>
          <p14:tracePt t="13528" x="4922838" y="2589213"/>
          <p14:tracePt t="13536" x="4922838" y="2598738"/>
          <p14:tracePt t="13544" x="4922838" y="2608263"/>
          <p14:tracePt t="13602" x="4895850" y="2608263"/>
          <p14:tracePt t="13611" x="4849813" y="2589213"/>
          <p14:tracePt t="13619" x="4786313" y="2571750"/>
          <p14:tracePt t="13627" x="4695825" y="2544763"/>
          <p14:tracePt t="13632" x="4594225" y="2535238"/>
          <p14:tracePt t="13640" x="4521200" y="2535238"/>
          <p14:tracePt t="13648" x="4413250" y="2517775"/>
          <p14:tracePt t="13656" x="4340225" y="2517775"/>
          <p14:tracePt t="13664" x="4284663" y="2517775"/>
          <p14:tracePt t="13672" x="4238625" y="2517775"/>
          <p14:tracePt t="13680" x="4221163" y="2517775"/>
          <p14:tracePt t="13688" x="4194175" y="2517775"/>
          <p14:tracePt t="13697" x="4175125" y="2517775"/>
          <p14:tracePt t="13705" x="4157663" y="2525713"/>
          <p14:tracePt t="13808" x="4148138" y="2525713"/>
          <p14:tracePt t="13824" x="4129088" y="2525713"/>
          <p14:tracePt t="13832" x="4102100" y="2525713"/>
          <p14:tracePt t="13840" x="4084638" y="2525713"/>
          <p14:tracePt t="13848" x="4048125" y="2525713"/>
          <p14:tracePt t="13856" x="4002088" y="2508250"/>
          <p14:tracePt t="13864" x="3965575" y="2489200"/>
          <p14:tracePt t="13872" x="3938588" y="2462213"/>
          <p14:tracePt t="13880" x="3929063" y="2452688"/>
          <p14:tracePt t="13888" x="3892550" y="2425700"/>
          <p14:tracePt t="13896" x="3875088" y="2416175"/>
          <p14:tracePt t="13904" x="3829050" y="2408238"/>
          <p14:tracePt t="13912" x="3802063" y="2389188"/>
          <p14:tracePt t="13920" x="3775075" y="2379663"/>
          <p14:tracePt t="13928" x="3709988" y="2362200"/>
          <p14:tracePt t="13936" x="3683000" y="2362200"/>
          <p14:tracePt t="13944" x="3646488" y="2352675"/>
          <p14:tracePt t="13954" x="3629025" y="2352675"/>
          <p14:tracePt t="13962" x="3582988" y="2352675"/>
          <p14:tracePt t="13969" x="3546475" y="2352675"/>
          <p14:tracePt t="13979" x="3527425" y="2352675"/>
          <p14:tracePt t="13985" x="3490913" y="2335213"/>
          <p14:tracePt t="13996" x="3473450" y="2335213"/>
          <p14:tracePt t="14012" x="3446463" y="2335213"/>
          <p14:tracePt t="14017" x="3436938" y="2335213"/>
          <p14:tracePt t="14025" x="3427413" y="2335213"/>
          <p14:tracePt t="14033" x="3419475" y="2325688"/>
          <p14:tracePt t="14097" x="3409950" y="2325688"/>
          <p14:tracePt t="14105" x="3382963" y="2325688"/>
          <p14:tracePt t="14113" x="3354388" y="2325688"/>
          <p14:tracePt t="14122" x="3281363" y="2335213"/>
          <p14:tracePt t="14128" x="3208338" y="2335213"/>
          <p14:tracePt t="14136" x="3154363" y="2335213"/>
          <p14:tracePt t="14144" x="3100388" y="2335213"/>
          <p14:tracePt t="14153" x="3044825" y="2335213"/>
          <p14:tracePt t="14160" x="2990850" y="2335213"/>
          <p14:tracePt t="14169" x="2925763" y="2335213"/>
          <p14:tracePt t="14178" x="2871788" y="2335213"/>
          <p14:tracePt t="14184" x="2817813" y="2335213"/>
          <p14:tracePt t="14193" x="2725738" y="2335213"/>
          <p14:tracePt t="14200" x="2671763" y="2335213"/>
          <p14:tracePt t="14210" x="2616200" y="2335213"/>
          <p14:tracePt t="14216" x="2533650" y="2335213"/>
          <p14:tracePt t="14227" x="2498725" y="2335213"/>
          <p14:tracePt t="14232" x="2443163" y="2335213"/>
          <p14:tracePt t="14241" x="2416175" y="2335213"/>
          <p14:tracePt t="14248" x="2370138" y="2335213"/>
          <p14:tracePt t="14256" x="2333625" y="2335213"/>
          <p14:tracePt t="14264" x="2316163" y="2335213"/>
          <p14:tracePt t="14272" x="2270125" y="2335213"/>
          <p14:tracePt t="14280" x="2243138" y="2335213"/>
          <p14:tracePt t="14288" x="2224088" y="2335213"/>
          <p14:tracePt t="14296" x="2197100" y="2335213"/>
          <p14:tracePt t="14304" x="2187575" y="2335213"/>
          <p14:tracePt t="14312" x="2179638" y="2335213"/>
          <p14:tracePt t="14529" x="2133600" y="2335213"/>
          <p14:tracePt t="14536" x="2060575" y="2335213"/>
          <p14:tracePt t="14544" x="1914525" y="2335213"/>
          <p14:tracePt t="14552" x="1787525" y="2335213"/>
          <p14:tracePt t="14560" x="1658938" y="2335213"/>
          <p14:tracePt t="14568" x="1568450" y="2335213"/>
          <p14:tracePt t="14577" x="1458913" y="2335213"/>
          <p14:tracePt t="14584" x="1403350" y="2335213"/>
          <p14:tracePt t="14593" x="1330325" y="2335213"/>
          <p14:tracePt t="14600" x="1285875" y="2335213"/>
          <p14:tracePt t="14609" x="1239838" y="2316163"/>
          <p14:tracePt t="14616" x="1222375" y="2306638"/>
          <p14:tracePt t="14624" x="1193800" y="2289175"/>
          <p14:tracePt t="14632" x="1176338" y="2279650"/>
          <p14:tracePt t="14640" x="1139825" y="2262188"/>
          <p14:tracePt t="14648" x="1112838" y="2225675"/>
          <p14:tracePt t="14656" x="1103313" y="2216150"/>
          <p14:tracePt t="14664" x="1084263" y="2206625"/>
          <p14:tracePt t="14672" x="1066800" y="2179638"/>
          <p14:tracePt t="14680" x="1057275" y="2170113"/>
          <p14:tracePt t="14688" x="1039813" y="2133600"/>
          <p14:tracePt t="14696" x="1030288" y="2125663"/>
          <p14:tracePt t="14705" x="1011238" y="2106613"/>
          <p14:tracePt t="14712" x="993775" y="2089150"/>
          <p14:tracePt t="14720" x="974725" y="2079625"/>
          <p14:tracePt t="14736" x="957263" y="2070100"/>
          <p14:tracePt t="14744" x="947738" y="2060575"/>
          <p14:tracePt t="14752" x="939800" y="2052638"/>
          <p14:tracePt t="14777" x="939800" y="2043113"/>
          <p14:tracePt t="14784" x="939800" y="2024063"/>
          <p14:tracePt t="14793" x="939800" y="2016125"/>
          <p14:tracePt t="14800" x="939800" y="2006600"/>
          <p14:tracePt t="14809" x="939800" y="1997075"/>
          <p14:tracePt t="14816" x="939800" y="1987550"/>
          <p14:tracePt t="14824" x="939800" y="1979613"/>
          <p14:tracePt t="14832" x="939800" y="1960563"/>
          <p14:tracePt t="14840" x="939800" y="1943100"/>
          <p14:tracePt t="14848" x="939800" y="1933575"/>
          <p14:tracePt t="14856" x="939800" y="1924050"/>
          <p14:tracePt t="14864" x="939800" y="1906588"/>
          <p14:tracePt t="14881" x="947738" y="1878013"/>
          <p14:tracePt t="14889" x="957263" y="1870075"/>
          <p14:tracePt t="14897" x="974725" y="1851025"/>
          <p14:tracePt t="14905" x="984250" y="1841500"/>
          <p14:tracePt t="14915" x="1020763" y="1833563"/>
          <p14:tracePt t="14921" x="1039813" y="1824038"/>
          <p14:tracePt t="14930" x="1084263" y="1804988"/>
          <p14:tracePt t="14937" x="1112838" y="1787525"/>
          <p14:tracePt t="14944" x="1157288" y="1778000"/>
          <p14:tracePt t="14953" x="1212850" y="1778000"/>
          <p14:tracePt t="14961" x="1258888" y="1768475"/>
          <p14:tracePt t="14969" x="1330325" y="1741488"/>
          <p14:tracePt t="14978" x="1376363" y="1731963"/>
          <p14:tracePt t="14986" x="1449388" y="1731963"/>
          <p14:tracePt t="14996" x="1541463" y="1731963"/>
          <p14:tracePt t="15002" x="1568450" y="1731963"/>
          <p14:tracePt t="15010" x="1622425" y="1731963"/>
          <p14:tracePt t="15017" x="1668463" y="1731963"/>
          <p14:tracePt t="15027" x="1722438" y="1731963"/>
          <p14:tracePt t="15033" x="1768475" y="1741488"/>
          <p14:tracePt t="15041" x="1804988" y="1760538"/>
          <p14:tracePt t="15049" x="1824038" y="1760538"/>
          <p14:tracePt t="15057" x="1868488" y="1787525"/>
          <p14:tracePt t="15065" x="1878013" y="1797050"/>
          <p14:tracePt t="15075" x="1887538" y="1804988"/>
          <p14:tracePt t="15081" x="1914525" y="1814513"/>
          <p14:tracePt t="15088" x="1931988" y="1833563"/>
          <p14:tracePt t="15096" x="1941513" y="1841500"/>
          <p14:tracePt t="15105" x="1941513" y="1851025"/>
          <p14:tracePt t="15112" x="1960563" y="1860550"/>
          <p14:tracePt t="15120" x="1978025" y="1870075"/>
          <p14:tracePt t="15128" x="1987550" y="1887538"/>
          <p14:tracePt t="15136" x="2014538" y="1906588"/>
          <p14:tracePt t="15144" x="2033588" y="1924050"/>
          <p14:tracePt t="15161" x="2051050" y="1960563"/>
          <p14:tracePt t="15169" x="2070100" y="1979613"/>
          <p14:tracePt t="15177" x="2078038" y="1997075"/>
          <p14:tracePt t="15192" x="2097088" y="2024063"/>
          <p14:tracePt t="15200" x="2106613" y="2033588"/>
          <p14:tracePt t="15209" x="2106613" y="2043113"/>
          <p14:tracePt t="15216" x="2114550" y="2070100"/>
          <p14:tracePt t="15227" x="2114550" y="2079625"/>
          <p14:tracePt t="15240" x="2114550" y="2097088"/>
          <p14:tracePt t="15248" x="2114550" y="2106613"/>
          <p14:tracePt t="15256" x="2114550" y="2125663"/>
          <p14:tracePt t="15264" x="2114550" y="2143125"/>
          <p14:tracePt t="15272" x="2114550" y="2152650"/>
          <p14:tracePt t="15280" x="2114550" y="2160588"/>
          <p14:tracePt t="15288" x="2114550" y="2170113"/>
          <p14:tracePt t="15296" x="2114550" y="2179638"/>
          <p14:tracePt t="15304" x="2114550" y="2189163"/>
          <p14:tracePt t="15312" x="2106613" y="2197100"/>
          <p14:tracePt t="15320" x="2106613" y="2206625"/>
          <p14:tracePt t="15416" x="2097088" y="2216150"/>
          <p14:tracePt t="15553" x="2106613" y="2189163"/>
          <p14:tracePt t="15560" x="2197100" y="2170113"/>
          <p14:tracePt t="15568" x="2324100" y="2160588"/>
          <p14:tracePt t="15576" x="2443163" y="2116138"/>
          <p14:tracePt t="15584" x="2533650" y="2089150"/>
          <p14:tracePt t="15592" x="2616200" y="2060575"/>
          <p14:tracePt t="15600" x="2698750" y="2052638"/>
          <p14:tracePt t="15609" x="2735263" y="2052638"/>
          <p14:tracePt t="15616" x="2789238" y="2033588"/>
          <p14:tracePt t="15624" x="2844800" y="2033588"/>
          <p14:tracePt t="15632" x="2881313" y="2033588"/>
          <p14:tracePt t="15648" x="2889250" y="2033588"/>
          <p14:tracePt t="15736" x="2917825" y="2033588"/>
          <p14:tracePt t="15744" x="2935288" y="2033588"/>
          <p14:tracePt t="15752" x="2990850" y="2033588"/>
          <p14:tracePt t="15760" x="3044825" y="2033588"/>
          <p14:tracePt t="15768" x="3154363" y="2033588"/>
          <p14:tracePt t="15776" x="3227388" y="2033588"/>
          <p14:tracePt t="15784" x="3354388" y="2033588"/>
          <p14:tracePt t="15793" x="3436938" y="2033588"/>
          <p14:tracePt t="15800" x="3509963" y="2033588"/>
          <p14:tracePt t="15810" x="3600450" y="2033588"/>
          <p14:tracePt t="15816" x="3656013" y="2033588"/>
          <p14:tracePt t="15824" x="3709988" y="2033588"/>
          <p14:tracePt t="15832" x="3738563" y="2033588"/>
          <p14:tracePt t="15840" x="3756025" y="2033588"/>
          <p14:tracePt t="15848" x="3765550" y="2033588"/>
          <p14:tracePt t="16369" x="3802063" y="2033588"/>
          <p14:tracePt t="16377" x="3829050" y="2033588"/>
          <p14:tracePt t="16385" x="3919538" y="2033588"/>
          <p14:tracePt t="16393" x="3975100" y="2033588"/>
          <p14:tracePt t="16401" x="4065588" y="2052638"/>
          <p14:tracePt t="16410" x="4102100" y="2060575"/>
          <p14:tracePt t="16416" x="4111625" y="2060575"/>
          <p14:tracePt t="16425" x="4121150" y="2060575"/>
          <p14:tracePt t="16920" x="4129088" y="2070100"/>
          <p14:tracePt t="16928" x="4129088" y="2125663"/>
          <p14:tracePt t="16936" x="4129088" y="2160588"/>
          <p14:tracePt t="16944" x="4129088" y="2233613"/>
          <p14:tracePt t="16952" x="4129088" y="2306638"/>
          <p14:tracePt t="16960" x="4129088" y="2379663"/>
          <p14:tracePt t="16968" x="4129088" y="2452688"/>
          <p14:tracePt t="16976" x="4129088" y="2525713"/>
          <p14:tracePt t="16984" x="4129088" y="2598738"/>
          <p14:tracePt t="16992" x="4165600" y="2662238"/>
          <p14:tracePt t="17000" x="4230688" y="2763838"/>
          <p14:tracePt t="17009" x="4248150" y="2827338"/>
          <p14:tracePt t="17016" x="4275138" y="2909888"/>
          <p14:tracePt t="17026" x="4303713" y="2954338"/>
          <p14:tracePt t="17032" x="4321175" y="3009900"/>
          <p14:tracePt t="17040" x="4321175" y="3027363"/>
          <p14:tracePt t="17048" x="4321175" y="3054350"/>
          <p14:tracePt t="17056" x="4330700" y="3063875"/>
          <p14:tracePt t="17064" x="4340225" y="3073400"/>
          <p14:tracePt t="17448" x="4340225" y="3036888"/>
          <p14:tracePt t="17456" x="4340225" y="3009900"/>
          <p14:tracePt t="17464" x="4340225" y="2982913"/>
          <p14:tracePt t="17472" x="4340225" y="2963863"/>
          <p14:tracePt t="17480" x="4340225" y="2936875"/>
          <p14:tracePt t="17488" x="4340225" y="2927350"/>
          <p14:tracePt t="17496" x="4330700" y="2917825"/>
          <p14:tracePt t="18011" x="4357688" y="2927350"/>
          <p14:tracePt t="18018" x="4394200" y="2946400"/>
          <p14:tracePt t="18026" x="4448175" y="2973388"/>
          <p14:tracePt t="18033" x="4476750" y="3000375"/>
          <p14:tracePt t="18041" x="4503738" y="3009900"/>
          <p14:tracePt t="18049" x="4540250" y="3046413"/>
          <p14:tracePt t="18057" x="4567238" y="3054350"/>
          <p14:tracePt t="18065" x="4594225" y="3063875"/>
          <p14:tracePt t="18075" x="4613275" y="3082925"/>
          <p14:tracePt t="18276" x="4640263" y="3073400"/>
          <p14:tracePt t="18286" x="4703763" y="3027363"/>
          <p14:tracePt t="18290" x="4786313" y="2954338"/>
          <p14:tracePt t="18297" x="4849813" y="2946400"/>
          <p14:tracePt t="18305" x="4932363" y="2890838"/>
          <p14:tracePt t="18313" x="5032375" y="2817813"/>
          <p14:tracePt t="18321" x="5114925" y="2763838"/>
          <p14:tracePt t="18329" x="5168900" y="2735263"/>
          <p14:tracePt t="18336" x="5224463" y="2698750"/>
          <p14:tracePt t="18346" x="5251450" y="2681288"/>
          <p14:tracePt t="18365" x="5260975" y="2681288"/>
          <p14:tracePt t="18946" x="5414963" y="2644775"/>
          <p14:tracePt t="18953" x="5597525" y="2625725"/>
          <p14:tracePt t="18961" x="5834063" y="2598738"/>
          <p14:tracePt t="18969" x="6043613" y="2562225"/>
          <p14:tracePt t="18981" x="6208713" y="2535238"/>
          <p14:tracePt t="18985" x="6372225" y="2517775"/>
          <p14:tracePt t="18995" x="6518275" y="2489200"/>
          <p14:tracePt t="19002" x="6673850" y="2462213"/>
          <p14:tracePt t="19011" x="6819900" y="2444750"/>
          <p14:tracePt t="19017" x="6946900" y="2416175"/>
          <p14:tracePt t="19029" x="7010400" y="2408238"/>
          <p14:tracePt t="19033" x="7065963" y="2389188"/>
          <p14:tracePt t="19041" x="7073900" y="2389188"/>
          <p14:tracePt t="19408" x="7092950" y="2371725"/>
          <p14:tracePt t="19416" x="7138988" y="2343150"/>
          <p14:tracePt t="19424" x="7183438" y="2306638"/>
          <p14:tracePt t="19432" x="7212013" y="2289175"/>
          <p14:tracePt t="19440" x="7248525" y="2270125"/>
          <p14:tracePt t="19448" x="7302500" y="2233613"/>
          <p14:tracePt t="19456" x="7312025" y="2225675"/>
          <p14:tracePt t="19464" x="7356475" y="2206625"/>
          <p14:tracePt t="19472" x="7375525" y="2197100"/>
          <p14:tracePt t="19481" x="7392988" y="2189163"/>
          <p14:tracePt t="23482" x="7392988" y="2160588"/>
          <p14:tracePt t="23490" x="7366000" y="2143125"/>
          <p14:tracePt t="23497" x="7275513" y="2143125"/>
          <p14:tracePt t="23505" x="7202488" y="2143125"/>
          <p14:tracePt t="23513" x="7156450" y="2143125"/>
          <p14:tracePt t="23520" x="7129463" y="2143125"/>
          <p14:tracePt t="23528" x="7102475" y="2143125"/>
          <p14:tracePt t="23536" x="7092950" y="2143125"/>
          <p14:tracePt t="23577" x="7083425" y="2143125"/>
          <p14:tracePt t="23696" x="7083425" y="2125663"/>
          <p14:tracePt t="23704" x="7073900" y="2106613"/>
          <p14:tracePt t="23712" x="7073900" y="2097088"/>
          <p14:tracePt t="23720" x="7073900" y="2079625"/>
          <p14:tracePt t="23728" x="7065963" y="2060575"/>
          <p14:tracePt t="23736" x="7046913" y="2043113"/>
          <p14:tracePt t="23744" x="7037388" y="2033588"/>
          <p14:tracePt t="23752" x="7029450" y="2016125"/>
          <p14:tracePt t="23760" x="7010400" y="1987550"/>
          <p14:tracePt t="23768" x="7010400" y="1970088"/>
          <p14:tracePt t="23777" x="7000875" y="1960563"/>
          <p14:tracePt t="23784" x="7000875" y="1943100"/>
          <p14:tracePt t="23792" x="6992938" y="1933575"/>
          <p14:tracePt t="23848" x="6992938" y="1924050"/>
          <p14:tracePt t="23864" x="6992938" y="1897063"/>
          <p14:tracePt t="23872" x="6992938" y="1851025"/>
          <p14:tracePt t="23880" x="6992938" y="1833563"/>
          <p14:tracePt t="23896" x="6992938" y="1804988"/>
          <p14:tracePt t="23904" x="6992938" y="1797050"/>
          <p14:tracePt t="23912" x="7000875" y="1768475"/>
          <p14:tracePt t="23920" x="7010400" y="1760538"/>
          <p14:tracePt t="23928" x="7010400" y="1724025"/>
          <p14:tracePt t="23936" x="7019925" y="1714500"/>
          <p14:tracePt t="23944" x="7029450" y="1704975"/>
          <p14:tracePt t="23960" x="7037388" y="1697038"/>
          <p14:tracePt t="24033" x="7046913" y="1697038"/>
          <p14:tracePt t="24042" x="7102475" y="1668463"/>
          <p14:tracePt t="24051" x="7212013" y="1660525"/>
          <p14:tracePt t="24059" x="7339013" y="1641475"/>
          <p14:tracePt t="24068" x="7448550" y="1641475"/>
          <p14:tracePt t="24072" x="7558088" y="1631950"/>
          <p14:tracePt t="24080" x="7658100" y="1604963"/>
          <p14:tracePt t="24088" x="7694613" y="1604963"/>
          <p14:tracePt t="24096" x="7758113" y="1595438"/>
          <p14:tracePt t="24104" x="7777163" y="1595438"/>
          <p14:tracePt t="24112" x="7804150" y="1595438"/>
          <p14:tracePt t="24120" x="7813675" y="1595438"/>
          <p14:tracePt t="24408" x="7821613" y="1604963"/>
          <p14:tracePt t="24416" x="7821613" y="1624013"/>
          <p14:tracePt t="24681" x="7821613" y="1641475"/>
          <p14:tracePt t="24688" x="7794625" y="1668463"/>
          <p14:tracePt t="24697" x="7777163" y="1687513"/>
          <p14:tracePt t="24705" x="7758113" y="1704975"/>
          <p14:tracePt t="25296" x="7758113" y="1760538"/>
          <p14:tracePt t="25305" x="7758113" y="1870075"/>
          <p14:tracePt t="25316" x="7758113" y="1960563"/>
          <p14:tracePt t="25320" x="7758113" y="2052638"/>
          <p14:tracePt t="25328" x="7758113" y="2143125"/>
          <p14:tracePt t="25336" x="7767638" y="2225675"/>
          <p14:tracePt t="25344" x="7777163" y="2316163"/>
          <p14:tracePt t="25352" x="7777163" y="2343150"/>
          <p14:tracePt t="25360" x="7785100" y="2389188"/>
          <p14:tracePt t="25368" x="7785100" y="2425700"/>
          <p14:tracePt t="25376" x="7785100" y="2435225"/>
          <p14:tracePt t="25384" x="7785100" y="2444750"/>
          <p14:tracePt t="26202" x="7831138" y="2371725"/>
          <p14:tracePt t="26210" x="7858125" y="2298700"/>
          <p14:tracePt t="26216" x="7894638" y="2252663"/>
          <p14:tracePt t="26226" x="7904163" y="2189163"/>
          <p14:tracePt t="26232" x="7931150" y="2106613"/>
          <p14:tracePt t="26241" x="7940675" y="2052638"/>
          <p14:tracePt t="26248" x="7950200" y="2006600"/>
          <p14:tracePt t="26256" x="7994650" y="1924050"/>
          <p14:tracePt t="26264" x="8004175" y="1897063"/>
          <p14:tracePt t="26273" x="8013700" y="1878013"/>
          <p14:tracePt t="26280" x="8023225" y="1870075"/>
          <p14:tracePt t="26288" x="8023225" y="1851025"/>
          <p14:tracePt t="26416" x="8023225" y="1878013"/>
          <p14:tracePt t="26432" x="8023225" y="1897063"/>
          <p14:tracePt t="26440" x="8023225" y="1924050"/>
          <p14:tracePt t="26448" x="8023225" y="1933575"/>
          <p14:tracePt t="26456" x="8023225" y="1960563"/>
          <p14:tracePt t="26464" x="8023225" y="1979613"/>
          <p14:tracePt t="26472" x="8023225" y="1987550"/>
          <p14:tracePt t="26480" x="8040688" y="2006600"/>
          <p14:tracePt t="26505" x="8040688" y="2016125"/>
          <p14:tracePt t="26882" x="8040688" y="2024063"/>
          <p14:tracePt t="26904" x="8040688" y="2043113"/>
          <p14:tracePt t="26912" x="8040688" y="2052638"/>
          <p14:tracePt t="30544" x="8023225" y="2033588"/>
          <p14:tracePt t="30552" x="8013700" y="2006600"/>
          <p14:tracePt t="30560" x="8004175" y="1997075"/>
          <p14:tracePt t="30568" x="7994650" y="1970088"/>
          <p14:tracePt t="30576" x="7994650" y="1951038"/>
          <p14:tracePt t="30584" x="7986713" y="1924050"/>
          <p14:tracePt t="30593" x="7986713" y="1906588"/>
          <p14:tracePt t="30600" x="7977188" y="1878013"/>
          <p14:tracePt t="30608" x="7977188" y="1870075"/>
          <p14:tracePt t="30616" x="7977188" y="1860550"/>
          <p14:tracePt t="30625" x="7977188" y="1841500"/>
          <p14:tracePt t="30632" x="7977188" y="1833563"/>
          <p14:tracePt t="30664" x="7977188" y="1824038"/>
          <p14:tracePt t="30912" x="7950200" y="1824038"/>
          <p14:tracePt t="30920" x="7950200" y="1841500"/>
          <p14:tracePt t="30928" x="7913688" y="1897063"/>
          <p14:tracePt t="30936" x="7904163" y="1906588"/>
          <p14:tracePt t="30944" x="7885113" y="1943100"/>
          <p14:tracePt t="30952" x="7877175" y="2006600"/>
          <p14:tracePt t="30960" x="7840663" y="2052638"/>
          <p14:tracePt t="30968" x="7831138" y="2070100"/>
          <p14:tracePt t="30976" x="7821613" y="2116138"/>
          <p14:tracePt t="30993" x="7804150" y="2160588"/>
          <p14:tracePt t="31008" x="7794625" y="2160588"/>
          <p14:tracePt t="31074" x="7785100" y="2170113"/>
          <p14:tracePt t="31080" x="7758113" y="2216150"/>
          <p14:tracePt t="31088" x="7712075" y="2225675"/>
          <p14:tracePt t="31096" x="7685088" y="2225675"/>
          <p14:tracePt t="31104" x="7639050" y="2233613"/>
          <p14:tracePt t="31112" x="7585075" y="2243138"/>
          <p14:tracePt t="31121" x="7558088" y="2243138"/>
          <p14:tracePt t="31129" x="7539038" y="2243138"/>
          <p14:tracePt t="31194" x="7531100" y="2243138"/>
          <p14:tracePt t="31202" x="7502525" y="2243138"/>
          <p14:tracePt t="31209" x="7475538" y="2233613"/>
          <p14:tracePt t="31221" x="7448550" y="2216150"/>
          <p14:tracePt t="31224" x="7429500" y="2197100"/>
          <p14:tracePt t="31232" x="7402513" y="2170113"/>
          <p14:tracePt t="31241" x="7385050" y="2152650"/>
          <p14:tracePt t="31248" x="7348538" y="2133600"/>
          <p14:tracePt t="31256" x="7329488" y="2125663"/>
          <p14:tracePt t="31264" x="7319963" y="2106613"/>
          <p14:tracePt t="31272" x="7292975" y="2089150"/>
          <p14:tracePt t="31288" x="7283450" y="2079625"/>
          <p14:tracePt t="31296" x="7283450" y="2070100"/>
          <p14:tracePt t="31312" x="7283450" y="2060575"/>
          <p14:tracePt t="31320" x="7283450" y="2024063"/>
          <p14:tracePt t="31328" x="7283450" y="2006600"/>
          <p14:tracePt t="31336" x="7275513" y="1997075"/>
          <p14:tracePt t="31344" x="7275513" y="1979613"/>
          <p14:tracePt t="31352" x="7275513" y="1933575"/>
          <p14:tracePt t="31360" x="7275513" y="1914525"/>
          <p14:tracePt t="31368" x="7275513" y="1878013"/>
          <p14:tracePt t="31376" x="7275513" y="1833563"/>
          <p14:tracePt t="31384" x="7275513" y="1814513"/>
          <p14:tracePt t="31392" x="7275513" y="1787525"/>
          <p14:tracePt t="31400" x="7275513" y="1760538"/>
          <p14:tracePt t="31408" x="7275513" y="1731963"/>
          <p14:tracePt t="31416" x="7275513" y="1714500"/>
          <p14:tracePt t="31424" x="7275513" y="1687513"/>
          <p14:tracePt t="31432" x="7275513" y="1677988"/>
          <p14:tracePt t="31441" x="7275513" y="1651000"/>
          <p14:tracePt t="31448" x="7275513" y="1631950"/>
          <p14:tracePt t="31456" x="7275513" y="1624013"/>
          <p14:tracePt t="31464" x="7275513" y="1604963"/>
          <p14:tracePt t="31472" x="7275513" y="1587500"/>
          <p14:tracePt t="31480" x="7275513" y="1577975"/>
          <p14:tracePt t="31488" x="7275513" y="1558925"/>
          <p14:tracePt t="31496" x="7292975" y="1541463"/>
          <p14:tracePt t="31504" x="7319963" y="1522413"/>
          <p14:tracePt t="31512" x="7319963" y="1514475"/>
          <p14:tracePt t="31521" x="7339013" y="1495425"/>
          <p14:tracePt t="31528" x="7356475" y="1477963"/>
          <p14:tracePt t="31536" x="7385050" y="1458913"/>
          <p14:tracePt t="31544" x="7402513" y="1449388"/>
          <p14:tracePt t="31553" x="7439025" y="1431925"/>
          <p14:tracePt t="31560" x="7458075" y="1431925"/>
          <p14:tracePt t="31568" x="7502525" y="1404938"/>
          <p14:tracePt t="31576" x="7548563" y="1395413"/>
          <p14:tracePt t="31585" x="7585075" y="1395413"/>
          <p14:tracePt t="31593" x="7639050" y="1385888"/>
          <p14:tracePt t="31601" x="7704138" y="1385888"/>
          <p14:tracePt t="31610" x="7758113" y="1385888"/>
          <p14:tracePt t="31619" x="7813675" y="1385888"/>
          <p14:tracePt t="31628" x="7840663" y="1385888"/>
          <p14:tracePt t="31633" x="7885113" y="1385888"/>
          <p14:tracePt t="31642" x="7913688" y="1385888"/>
          <p14:tracePt t="31648" x="7931150" y="1385888"/>
          <p14:tracePt t="31656" x="7940675" y="1385888"/>
          <p14:tracePt t="31688" x="7940675" y="1395413"/>
          <p14:tracePt t="31704" x="7940675" y="1404938"/>
          <p14:tracePt t="31720" x="7940675" y="1422400"/>
          <p14:tracePt t="31728" x="7940675" y="1441450"/>
          <p14:tracePt t="31736" x="7940675" y="1449388"/>
          <p14:tracePt t="31745" x="7958138" y="1477963"/>
          <p14:tracePt t="31752" x="7958138" y="1495425"/>
          <p14:tracePt t="31760" x="7958138" y="1531938"/>
          <p14:tracePt t="31768" x="7958138" y="1568450"/>
          <p14:tracePt t="31776" x="7958138" y="1577975"/>
          <p14:tracePt t="31784" x="7958138" y="1624013"/>
          <p14:tracePt t="31793" x="7958138" y="1660525"/>
          <p14:tracePt t="31800" x="7958138" y="1697038"/>
          <p14:tracePt t="31807" x="7958138" y="1724025"/>
          <p14:tracePt t="31816" x="7958138" y="1741488"/>
          <p14:tracePt t="31825" x="7958138" y="1768475"/>
          <p14:tracePt t="31833" x="7958138" y="1787525"/>
          <p14:tracePt t="31841" x="7958138" y="1804988"/>
          <p14:tracePt t="31848" x="7958138" y="1814513"/>
          <p14:tracePt t="31856" x="7958138" y="1824038"/>
          <p14:tracePt t="31864" x="7950200" y="1841500"/>
          <p14:tracePt t="31880" x="7950200" y="1851025"/>
          <p14:tracePt t="31888" x="7950200" y="1870075"/>
          <p14:tracePt t="31896" x="7950200" y="1887538"/>
          <p14:tracePt t="31904" x="7921625" y="1906588"/>
          <p14:tracePt t="31912" x="7921625" y="1914525"/>
          <p14:tracePt t="31920" x="7913688" y="1933575"/>
          <p14:tracePt t="31928" x="7904163" y="1951038"/>
          <p14:tracePt t="31936" x="7894638" y="1997075"/>
          <p14:tracePt t="31945" x="7877175" y="2016125"/>
          <p14:tracePt t="31952" x="7867650" y="2033588"/>
          <p14:tracePt t="31960" x="7850188" y="2052638"/>
          <p14:tracePt t="31968" x="7831138" y="2070100"/>
          <p14:tracePt t="31977" x="7821613" y="2079625"/>
          <p14:tracePt t="31986" x="7813675" y="2097088"/>
          <p14:tracePt t="32104" x="7785100" y="2106613"/>
          <p14:tracePt t="32112" x="7767638" y="2106613"/>
          <p14:tracePt t="32120" x="7721600" y="2106613"/>
          <p14:tracePt t="32128" x="7667625" y="2106613"/>
          <p14:tracePt t="32136" x="7631113" y="2106613"/>
          <p14:tracePt t="32144" x="7585075" y="2106613"/>
          <p14:tracePt t="32152" x="7558088" y="2106613"/>
          <p14:tracePt t="32160" x="7531100" y="2106613"/>
          <p14:tracePt t="32168" x="7521575" y="2106613"/>
          <p14:tracePt t="32257" x="7502525" y="2097088"/>
          <p14:tracePt t="32265" x="7485063" y="2089150"/>
          <p14:tracePt t="32273" x="7439025" y="2060575"/>
          <p14:tracePt t="32281" x="7392988" y="2016125"/>
          <p14:tracePt t="32288" x="7366000" y="2006600"/>
          <p14:tracePt t="32296" x="7319963" y="1960563"/>
          <p14:tracePt t="32304" x="7283450" y="1943100"/>
          <p14:tracePt t="32312" x="7239000" y="1897063"/>
          <p14:tracePt t="32320" x="7212013" y="1860550"/>
          <p14:tracePt t="32328" x="7192963" y="1841500"/>
          <p14:tracePt t="32335" x="7183438" y="1824038"/>
          <p14:tracePt t="32344" x="7183438" y="1814513"/>
          <p14:tracePt t="32352" x="7183438" y="1787525"/>
          <p14:tracePt t="32361" x="7156450" y="1768475"/>
          <p14:tracePt t="32368" x="7156450" y="1760538"/>
          <p14:tracePt t="32376" x="7146925" y="1741488"/>
          <p14:tracePt t="32384" x="7146925" y="1731963"/>
          <p14:tracePt t="32392" x="7146925" y="1724025"/>
          <p14:tracePt t="32400" x="7146925" y="1704975"/>
          <p14:tracePt t="32408" x="7146925" y="1697038"/>
          <p14:tracePt t="32416" x="7146925" y="1677988"/>
          <p14:tracePt t="32424" x="7146925" y="1660525"/>
          <p14:tracePt t="32432" x="7146925" y="1641475"/>
          <p14:tracePt t="32441" x="7146925" y="1614488"/>
          <p14:tracePt t="32448" x="7146925" y="1595438"/>
          <p14:tracePt t="32456" x="7146925" y="1587500"/>
          <p14:tracePt t="32464" x="7146925" y="1558925"/>
          <p14:tracePt t="32472" x="7146925" y="1522413"/>
          <p14:tracePt t="32480" x="7146925" y="1514475"/>
          <p14:tracePt t="32488" x="7156450" y="1495425"/>
          <p14:tracePt t="32504" x="7156450" y="1477963"/>
          <p14:tracePt t="32512" x="7165975" y="1468438"/>
          <p14:tracePt t="32530" x="7175500" y="1468438"/>
          <p14:tracePt t="32537" x="7192963" y="1458913"/>
          <p14:tracePt t="32553" x="7212013" y="1449388"/>
          <p14:tracePt t="32562" x="7229475" y="1422400"/>
          <p14:tracePt t="32569" x="7256463" y="1412875"/>
          <p14:tracePt t="32578" x="7302500" y="1395413"/>
          <p14:tracePt t="32585" x="7348538" y="1395413"/>
          <p14:tracePt t="32593" x="7402513" y="1368425"/>
          <p14:tracePt t="32600" x="7458075" y="1358900"/>
          <p14:tracePt t="32608" x="7521575" y="1358900"/>
          <p14:tracePt t="32617" x="7594600" y="1358900"/>
          <p14:tracePt t="32626" x="7648575" y="1358900"/>
          <p14:tracePt t="32633" x="7721600" y="1358900"/>
          <p14:tracePt t="32643" x="7813675" y="1358900"/>
          <p14:tracePt t="32649" x="7867650" y="1358900"/>
          <p14:tracePt t="32659" x="7904163" y="1358900"/>
          <p14:tracePt t="32665" x="7931150" y="1358900"/>
          <p14:tracePt t="32769" x="7940675" y="1358900"/>
          <p14:tracePt t="32776" x="7940675" y="1368425"/>
          <p14:tracePt t="32784" x="7940675" y="1395413"/>
          <p14:tracePt t="32792" x="7940675" y="1404938"/>
          <p14:tracePt t="32800" x="7940675" y="1412875"/>
          <p14:tracePt t="32808" x="7940675" y="1431925"/>
          <p14:tracePt t="32816" x="7940675" y="1441450"/>
          <p14:tracePt t="32832" x="7940675" y="1449388"/>
          <p14:tracePt t="32841" x="7940675" y="1468438"/>
          <p14:tracePt t="32848" x="7940675" y="1495425"/>
          <p14:tracePt t="32860" x="7940675" y="1514475"/>
          <p14:tracePt t="32866" x="7940675" y="1541463"/>
          <p14:tracePt t="32874" x="7940675" y="1568450"/>
          <p14:tracePt t="32881" x="7940675" y="1604963"/>
          <p14:tracePt t="32889" x="7940675" y="1631950"/>
          <p14:tracePt t="32908" x="7940675" y="1677988"/>
          <p14:tracePt t="32912" x="7940675" y="1697038"/>
          <p14:tracePt t="32922" x="7940675" y="1724025"/>
          <p14:tracePt t="32928" x="7940675" y="1731963"/>
          <p14:tracePt t="32936" x="7940675" y="1751013"/>
          <p14:tracePt t="32944" x="7940675" y="1760538"/>
          <p14:tracePt t="32960" x="7940675" y="1768475"/>
          <p14:tracePt t="32968" x="7940675" y="1778000"/>
          <p14:tracePt t="32977" x="7940675" y="1797050"/>
          <p14:tracePt t="33016" x="7940675" y="1804988"/>
          <p14:tracePt t="33024" x="7931150" y="1814513"/>
          <p14:tracePt t="33080" x="7921625" y="1814513"/>
          <p14:tracePt t="33089" x="7904163" y="1824038"/>
          <p14:tracePt t="33097" x="7877175" y="1860550"/>
          <p14:tracePt t="33106" x="7840663" y="1870075"/>
          <p14:tracePt t="33112" x="7821613" y="1878013"/>
          <p14:tracePt t="33122" x="7777163" y="1914525"/>
          <p14:tracePt t="33128" x="7758113" y="1924050"/>
          <p14:tracePt t="33137" x="7731125" y="1933575"/>
          <p14:tracePt t="33144" x="7712075" y="1951038"/>
          <p14:tracePt t="33152" x="7694613" y="1960563"/>
          <p14:tracePt t="33160" x="7675563" y="1970088"/>
          <p14:tracePt t="33168" x="7658100" y="1970088"/>
          <p14:tracePt t="33176" x="7648575" y="1979613"/>
          <p14:tracePt t="33224" x="7639050" y="1979613"/>
          <p14:tracePt t="33386" x="7612063" y="1979613"/>
          <p14:tracePt t="33392" x="7594600" y="1979613"/>
          <p14:tracePt t="33400" x="7558088" y="1979613"/>
          <p14:tracePt t="33408" x="7512050" y="1943100"/>
          <p14:tracePt t="33416" x="7466013" y="1914525"/>
          <p14:tracePt t="33425" x="7421563" y="1878013"/>
          <p14:tracePt t="33432" x="7392988" y="1860550"/>
          <p14:tracePt t="33441" x="7348538" y="1814513"/>
          <p14:tracePt t="33448" x="7348538" y="1804988"/>
          <p14:tracePt t="33456" x="7329488" y="1787525"/>
          <p14:tracePt t="33512" x="7319963" y="1787525"/>
          <p14:tracePt t="33538" x="7319963" y="1778000"/>
          <p14:tracePt t="33544" x="7319963" y="1760538"/>
          <p14:tracePt t="33552" x="7319963" y="1751013"/>
          <p14:tracePt t="33560" x="7319963" y="1741488"/>
          <p14:tracePt t="33568" x="7319963" y="1731963"/>
          <p14:tracePt t="33584" x="7319963" y="1724025"/>
          <p14:tracePt t="33592" x="7319963" y="1714500"/>
          <p14:tracePt t="33600" x="7319963" y="1704975"/>
          <p14:tracePt t="33633" x="7319963" y="1697038"/>
          <p14:tracePt t="33642" x="7312025" y="1687513"/>
          <p14:tracePt t="33658" x="7312025" y="1677988"/>
          <p14:tracePt t="33666" x="7312025" y="1668463"/>
          <p14:tracePt t="33681" x="7312025" y="1641475"/>
          <p14:tracePt t="33690" x="7312025" y="1631950"/>
          <p14:tracePt t="33698" x="7312025" y="1624013"/>
          <p14:tracePt t="33705" x="7312025" y="1614488"/>
          <p14:tracePt t="33713" x="7312025" y="1595438"/>
          <p14:tracePt t="33722" x="7312025" y="1577975"/>
          <p14:tracePt t="33737" x="7329488" y="1550988"/>
          <p14:tracePt t="33746" x="7339013" y="1541463"/>
          <p14:tracePt t="33753" x="7348538" y="1522413"/>
          <p14:tracePt t="33769" x="7392988" y="1504950"/>
          <p14:tracePt t="33778" x="7402513" y="1495425"/>
          <p14:tracePt t="33784" x="7429500" y="1477963"/>
          <p14:tracePt t="33800" x="7429500" y="1468438"/>
          <p14:tracePt t="33810" x="7458075" y="1449388"/>
          <p14:tracePt t="33818" x="7466013" y="1441450"/>
          <p14:tracePt t="33834" x="7502525" y="1422400"/>
          <p14:tracePt t="33840" x="7512050" y="1422400"/>
          <p14:tracePt t="33857" x="7531100" y="1404938"/>
          <p14:tracePt t="33928" x="7575550" y="1431925"/>
          <p14:tracePt t="33936" x="7594600" y="1449388"/>
          <p14:tracePt t="33944" x="7631113" y="1514475"/>
          <p14:tracePt t="33952" x="7648575" y="1541463"/>
          <p14:tracePt t="33961" x="7685088" y="1587500"/>
          <p14:tracePt t="33968" x="7712075" y="1651000"/>
          <p14:tracePt t="33976" x="7740650" y="1697038"/>
          <p14:tracePt t="33984" x="7767638" y="1741488"/>
          <p14:tracePt t="33992" x="7777163" y="1760538"/>
          <p14:tracePt t="34000" x="7794625" y="1778000"/>
          <p14:tracePt t="34008" x="7804150" y="1787525"/>
          <p14:tracePt t="34145" x="7794625" y="1797050"/>
          <p14:tracePt t="34152" x="7777163" y="1814513"/>
          <p14:tracePt t="34160" x="7758113" y="1833563"/>
          <p14:tracePt t="34168" x="7740650" y="1851025"/>
          <p14:tracePt t="34176" x="7731125" y="1860550"/>
          <p14:tracePt t="34184" x="7704138" y="1887538"/>
          <p14:tracePt t="34192" x="7694613" y="1897063"/>
          <p14:tracePt t="35113" x="7675563" y="1933575"/>
          <p14:tracePt t="35120" x="7631113" y="1933575"/>
          <p14:tracePt t="35128" x="7575550" y="1943100"/>
          <p14:tracePt t="35136" x="7521575" y="1960563"/>
          <p14:tracePt t="35144" x="7458075" y="1979613"/>
          <p14:tracePt t="35152" x="7392988" y="1997075"/>
          <p14:tracePt t="35160" x="7356475" y="2006600"/>
          <p14:tracePt t="35168" x="7292975" y="2016125"/>
          <p14:tracePt t="35176" x="7283450" y="2016125"/>
          <p14:tracePt t="35184" x="7256463" y="2024063"/>
          <p14:tracePt t="35192" x="7256463" y="2033588"/>
          <p14:tracePt t="35256" x="7248525" y="2024063"/>
          <p14:tracePt t="35265" x="7239000" y="1997075"/>
          <p14:tracePt t="35273" x="7229475" y="1979613"/>
          <p14:tracePt t="35281" x="7202488" y="1943100"/>
          <p14:tracePt t="35297" x="7192963" y="1933575"/>
          <p14:tracePt t="35305" x="7192963" y="1914525"/>
          <p14:tracePt t="35312" x="7192963" y="1906588"/>
          <p14:tracePt t="35320" x="7192963" y="1887538"/>
          <p14:tracePt t="35329" x="7192963" y="1870075"/>
          <p14:tracePt t="35344" x="7192963" y="1851025"/>
          <p14:tracePt t="35352" x="7192963" y="1833563"/>
          <p14:tracePt t="35360" x="7192963" y="1814513"/>
          <p14:tracePt t="35368" x="7192963" y="1787525"/>
          <p14:tracePt t="35376" x="7192963" y="1768475"/>
          <p14:tracePt t="35384" x="7192963" y="1741488"/>
          <p14:tracePt t="35392" x="7192963" y="1724025"/>
          <p14:tracePt t="35400" x="7192963" y="1714500"/>
          <p14:tracePt t="35416" x="7192963" y="1697038"/>
          <p14:tracePt t="35424" x="7192963" y="1687513"/>
          <p14:tracePt t="35473" x="7192963" y="1677988"/>
          <p14:tracePt t="35481" x="7192963" y="1668463"/>
          <p14:tracePt t="35489" x="7202488" y="1651000"/>
          <p14:tracePt t="35512" x="7212013" y="1631950"/>
          <p14:tracePt t="35536" x="7219950" y="1595438"/>
          <p14:tracePt t="35553" x="7229475" y="1595438"/>
          <p14:tracePt t="35584" x="7239000" y="1587500"/>
          <p14:tracePt t="35592" x="7248525" y="1587500"/>
          <p14:tracePt t="35600" x="7256463" y="1577975"/>
          <p14:tracePt t="35608" x="7275513" y="1568450"/>
          <p14:tracePt t="35616" x="7275513" y="1558925"/>
          <p14:tracePt t="35624" x="7292975" y="1541463"/>
          <p14:tracePt t="35632" x="7319963" y="1531938"/>
          <p14:tracePt t="35641" x="7348538" y="1514475"/>
          <p14:tracePt t="35648" x="7392988" y="1504950"/>
          <p14:tracePt t="35658" x="7412038" y="1495425"/>
          <p14:tracePt t="35664" x="7439025" y="1485900"/>
          <p14:tracePt t="35672" x="7458075" y="1477963"/>
          <p14:tracePt t="35680" x="7466013" y="1468438"/>
          <p14:tracePt t="35688" x="7475538" y="1468438"/>
          <p14:tracePt t="36168" x="7539038" y="1468438"/>
          <p14:tracePt t="36177" x="7612063" y="1449388"/>
          <p14:tracePt t="36184" x="7740650" y="1441450"/>
          <p14:tracePt t="36193" x="7813675" y="1441450"/>
          <p14:tracePt t="36200" x="7858125" y="1441450"/>
          <p14:tracePt t="36209" x="7894638" y="1441450"/>
          <p14:tracePt t="36216" x="7904163" y="1441450"/>
          <p14:tracePt t="36296" x="7913688" y="1449388"/>
          <p14:tracePt t="36312" x="7913688" y="1458913"/>
          <p14:tracePt t="36321" x="7913688" y="1485900"/>
          <p14:tracePt t="36328" x="7913688" y="1504950"/>
          <p14:tracePt t="36336" x="7913688" y="1531938"/>
          <p14:tracePt t="36344" x="7913688" y="1550988"/>
          <p14:tracePt t="36352" x="7913688" y="1577975"/>
          <p14:tracePt t="36360" x="7913688" y="1595438"/>
          <p14:tracePt t="36368" x="7921625" y="1614488"/>
          <p14:tracePt t="36376" x="7921625" y="1631950"/>
          <p14:tracePt t="36384" x="7921625" y="1641475"/>
          <p14:tracePt t="36392" x="7921625" y="1660525"/>
          <p14:tracePt t="36400" x="7921625" y="1668463"/>
          <p14:tracePt t="36408" x="7921625" y="1677988"/>
          <p14:tracePt t="36416" x="7921625" y="1687513"/>
          <p14:tracePt t="36432" x="7921625" y="1697038"/>
          <p14:tracePt t="36440" x="7921625" y="1704975"/>
          <p14:tracePt t="36448" x="7921625" y="1714500"/>
          <p14:tracePt t="36457" x="7921625" y="1741488"/>
          <p14:tracePt t="36464" x="7921625" y="1760538"/>
          <p14:tracePt t="36472" x="7921625" y="1787525"/>
          <p14:tracePt t="36480" x="7921625" y="1797050"/>
          <p14:tracePt t="36488" x="7913688" y="1824038"/>
          <p14:tracePt t="36496" x="7913688" y="1841500"/>
          <p14:tracePt t="36505" x="7913688" y="1860550"/>
          <p14:tracePt t="36512" x="7913688" y="1878013"/>
          <p14:tracePt t="36520" x="7904163" y="1897063"/>
          <p14:tracePt t="36528" x="7904163" y="1906588"/>
          <p14:tracePt t="36536" x="7904163" y="1914525"/>
          <p14:tracePt t="36544" x="7904163" y="1924050"/>
          <p14:tracePt t="36552" x="7904163" y="1933575"/>
          <p14:tracePt t="36568" x="7904163" y="1943100"/>
          <p14:tracePt t="36600" x="7894638" y="1970088"/>
          <p14:tracePt t="36632" x="7885113" y="1987550"/>
          <p14:tracePt t="36640" x="7867650" y="2006600"/>
          <p14:tracePt t="36648" x="7858125" y="2024063"/>
          <p14:tracePt t="36657" x="7850188" y="2033588"/>
          <p14:tracePt t="36664" x="7840663" y="2052638"/>
          <p14:tracePt t="36672" x="7813675" y="2079625"/>
          <p14:tracePt t="36680" x="7804150" y="2089150"/>
          <p14:tracePt t="36696" x="7777163" y="2116138"/>
          <p14:tracePt t="36857" x="7758113" y="2116138"/>
          <p14:tracePt t="36865" x="7685088" y="2116138"/>
          <p14:tracePt t="36872" x="7594600" y="2116138"/>
          <p14:tracePt t="36891" x="7375525" y="2116138"/>
          <p14:tracePt t="36896" x="7283450" y="2116138"/>
          <p14:tracePt t="36904" x="7202488" y="2089150"/>
          <p14:tracePt t="36912" x="7165975" y="2079625"/>
          <p14:tracePt t="36920" x="7129463" y="2079625"/>
          <p14:tracePt t="36928" x="7129463" y="2070100"/>
          <p14:tracePt t="36944" x="7119938" y="2060575"/>
          <p14:tracePt t="36968" x="7119938" y="2052638"/>
          <p14:tracePt t="36977" x="7119938" y="2024063"/>
          <p14:tracePt t="36985" x="7119938" y="2006600"/>
          <p14:tracePt t="36992" x="7119938" y="1970088"/>
          <p14:tracePt t="37000" x="7119938" y="1951038"/>
          <p14:tracePt t="37008" x="7119938" y="1897063"/>
          <p14:tracePt t="37016" x="7138988" y="1860550"/>
          <p14:tracePt t="37025" x="7138988" y="1851025"/>
          <p14:tracePt t="37032" x="7146925" y="1833563"/>
          <p14:tracePt t="37040" x="7146925" y="1814513"/>
          <p14:tracePt t="37048" x="7146925" y="1804988"/>
          <p14:tracePt t="37057" x="7146925" y="1787525"/>
          <p14:tracePt t="37064" x="7156450" y="1778000"/>
          <p14:tracePt t="37080" x="7156450" y="1768475"/>
          <p14:tracePt t="37088" x="7156450" y="1741488"/>
          <p14:tracePt t="37096" x="7156450" y="1724025"/>
          <p14:tracePt t="37104" x="7165975" y="1697038"/>
          <p14:tracePt t="37112" x="7165975" y="1668463"/>
          <p14:tracePt t="37120" x="7229475" y="1604963"/>
          <p14:tracePt t="37128" x="7239000" y="1568450"/>
          <p14:tracePt t="37136" x="7256463" y="1531938"/>
          <p14:tracePt t="37144" x="7283450" y="1504950"/>
          <p14:tracePt t="37152" x="7312025" y="1468438"/>
          <p14:tracePt t="37160" x="7329488" y="1449388"/>
          <p14:tracePt t="37168" x="7348538" y="1431925"/>
          <p14:tracePt t="37177" x="7366000" y="1412875"/>
          <p14:tracePt t="37184" x="7375525" y="1404938"/>
          <p14:tracePt t="37200" x="7385050" y="1395413"/>
          <p14:tracePt t="37274" x="7392988" y="1395413"/>
          <p14:tracePt t="37290" x="7429500" y="1395413"/>
          <p14:tracePt t="37297" x="7502525" y="1395413"/>
          <p14:tracePt t="37304" x="7558088" y="1395413"/>
          <p14:tracePt t="37312" x="7621588" y="1404938"/>
          <p14:tracePt t="37320" x="7675563" y="1404938"/>
          <p14:tracePt t="37328" x="7758113" y="1458913"/>
          <p14:tracePt t="37336" x="7794625" y="1458913"/>
          <p14:tracePt t="37344" x="7840663" y="1458913"/>
          <p14:tracePt t="37352" x="7877175" y="1504950"/>
          <p14:tracePt t="37368" x="7894638" y="1514475"/>
          <p14:tracePt t="37408" x="7921625" y="1541463"/>
          <p14:tracePt t="37416" x="7921625" y="1550988"/>
          <p14:tracePt t="37424" x="7931150" y="1568450"/>
          <p14:tracePt t="37433" x="7940675" y="1595438"/>
          <p14:tracePt t="37443" x="7940675" y="1624013"/>
          <p14:tracePt t="37449" x="7950200" y="1641475"/>
          <p14:tracePt t="37461" x="7950200" y="1687513"/>
          <p14:tracePt t="37465" x="7950200" y="1704975"/>
          <p14:tracePt t="37475" x="7950200" y="1741488"/>
          <p14:tracePt t="37480" x="7950200" y="1768475"/>
          <p14:tracePt t="37488" x="7950200" y="1787525"/>
          <p14:tracePt t="37496" x="7950200" y="1814513"/>
          <p14:tracePt t="37505" x="7950200" y="1824038"/>
          <p14:tracePt t="37512" x="7950200" y="1833563"/>
          <p14:tracePt t="37521" x="7950200" y="1851025"/>
          <p14:tracePt t="37528" x="7950200" y="1860550"/>
          <p14:tracePt t="37544" x="7940675" y="1878013"/>
          <p14:tracePt t="37584" x="7940675" y="1887538"/>
          <p14:tracePt t="37592" x="7931150" y="1887538"/>
          <p14:tracePt t="37600" x="7931150" y="1897063"/>
          <p14:tracePt t="37608" x="7931150" y="1906588"/>
          <p14:tracePt t="37617" x="7921625" y="1914525"/>
          <p14:tracePt t="37649" x="7921625" y="1924050"/>
          <p14:tracePt t="37697" x="7904163" y="1943100"/>
          <p14:tracePt t="37720" x="7894638" y="1951038"/>
          <p14:tracePt t="37761" x="7885113" y="1960563"/>
          <p14:tracePt t="37906" x="7885113" y="1979613"/>
          <p14:tracePt t="40760" x="7850188" y="2016125"/>
          <p14:tracePt t="40768" x="7813675" y="2024063"/>
          <p14:tracePt t="40776" x="7785100" y="2043113"/>
          <p14:tracePt t="40792" x="7767638" y="2052638"/>
          <p14:tracePt t="40800" x="7758113" y="2052638"/>
          <p14:tracePt t="43545" x="7748588" y="2052638"/>
          <p14:tracePt t="45680" x="7731125" y="2060575"/>
          <p14:tracePt t="45688" x="7694613" y="2070100"/>
          <p14:tracePt t="45696" x="7631113" y="2070100"/>
          <p14:tracePt t="45704" x="7575550" y="2097088"/>
          <p14:tracePt t="45712" x="7531100" y="2097088"/>
          <p14:tracePt t="45720" x="7502525" y="2106613"/>
          <p14:tracePt t="45728" x="7494588" y="2106613"/>
          <p14:tracePt t="46337" x="7485063" y="2116138"/>
          <p14:tracePt t="46377" x="7494588" y="2125663"/>
          <p14:tracePt t="46387" x="7548563" y="2125663"/>
          <p14:tracePt t="46392" x="7567613" y="2125663"/>
          <p14:tracePt t="46401" x="7575550" y="2125663"/>
          <p14:tracePt t="46424" x="7585075" y="2116138"/>
          <p14:tracePt t="46440" x="7585075" y="2106613"/>
          <p14:tracePt t="46488" x="7585075" y="2097088"/>
          <p14:tracePt t="46496" x="7548563" y="2097088"/>
          <p14:tracePt t="46504" x="7494588" y="2097088"/>
          <p14:tracePt t="46512" x="7475538" y="2106613"/>
          <p14:tracePt t="46520" x="7439025" y="2106613"/>
          <p14:tracePt t="46528" x="7429500" y="2106613"/>
          <p14:tracePt t="46544" x="7412038" y="2106613"/>
          <p14:tracePt t="46601" x="7402513" y="2106613"/>
          <p14:tracePt t="46608" x="7385050" y="2097088"/>
          <p14:tracePt t="46616" x="7375525" y="2097088"/>
          <p14:tracePt t="46624" x="7356475" y="2016125"/>
          <p14:tracePt t="46632" x="7329488" y="1997075"/>
          <p14:tracePt t="46641" x="7319963" y="1943100"/>
          <p14:tracePt t="46648" x="7319963" y="1933575"/>
          <p14:tracePt t="46656" x="7302500" y="1897063"/>
          <p14:tracePt t="46664" x="7292975" y="1887538"/>
          <p14:tracePt t="46673" x="7283450" y="1851025"/>
          <p14:tracePt t="46680" x="7283450" y="1841500"/>
          <p14:tracePt t="46688" x="7283450" y="1824038"/>
          <p14:tracePt t="46704" x="7283450" y="1814513"/>
          <p14:tracePt t="46712" x="7275513" y="1787525"/>
          <p14:tracePt t="46730" x="7275513" y="1768475"/>
          <p14:tracePt t="46745" x="7275513" y="1760538"/>
          <p14:tracePt t="46753" x="7283450" y="1724025"/>
          <p14:tracePt t="46761" x="7292975" y="1714500"/>
          <p14:tracePt t="46772" x="7312025" y="1704975"/>
          <p14:tracePt t="46776" x="7356475" y="1668463"/>
          <p14:tracePt t="46784" x="7385050" y="1660525"/>
          <p14:tracePt t="46792" x="7421563" y="1651000"/>
          <p14:tracePt t="46801" x="7439025" y="1651000"/>
          <p14:tracePt t="46808" x="7494588" y="1631950"/>
          <p14:tracePt t="46816" x="7502525" y="1624013"/>
          <p14:tracePt t="46898" x="7512050" y="1624013"/>
          <p14:tracePt t="46905" x="7539038" y="1624013"/>
          <p14:tracePt t="46912" x="7567613" y="1641475"/>
          <p14:tracePt t="46920" x="7631113" y="1677988"/>
          <p14:tracePt t="46928" x="7675563" y="1714500"/>
          <p14:tracePt t="46936" x="7731125" y="1768475"/>
          <p14:tracePt t="46944" x="7758113" y="1797050"/>
          <p14:tracePt t="46952" x="7758113" y="1814513"/>
          <p14:tracePt t="46960" x="7777163" y="1860550"/>
          <p14:tracePt t="46968" x="7785100" y="1870075"/>
          <p14:tracePt t="46976" x="7794625" y="1906588"/>
          <p14:tracePt t="46984" x="7794625" y="1914525"/>
          <p14:tracePt t="46992" x="7804150" y="1933575"/>
          <p14:tracePt t="47009" x="7804150" y="1943100"/>
          <p14:tracePt t="47016" x="7804150" y="1951038"/>
          <p14:tracePt t="47024" x="7804150" y="1970088"/>
          <p14:tracePt t="47032" x="7804150" y="1979613"/>
          <p14:tracePt t="47040" x="7804150" y="1987550"/>
          <p14:tracePt t="47056" x="7804150" y="2006600"/>
          <p14:tracePt t="47064" x="7804150" y="2016125"/>
          <p14:tracePt t="47073" x="7804150" y="2024063"/>
          <p14:tracePt t="47080" x="7804150" y="2033588"/>
          <p14:tracePt t="47088" x="7804150" y="2052638"/>
          <p14:tracePt t="47096" x="7804150" y="2060575"/>
          <p14:tracePt t="47338" x="7804150" y="2079625"/>
          <p14:tracePt t="47346" x="7785100" y="2097088"/>
          <p14:tracePt t="47354" x="7767638" y="2125663"/>
          <p14:tracePt t="47360" x="7740650" y="2143125"/>
          <p14:tracePt t="47370" x="7721600" y="2160588"/>
          <p14:tracePt t="47379" x="7675563" y="2179638"/>
          <p14:tracePt t="47389" x="7639050" y="2206625"/>
          <p14:tracePt t="47393" x="7612063" y="2216150"/>
          <p14:tracePt t="47401" x="7575550" y="2225675"/>
          <p14:tracePt t="47408" x="7567613" y="2233613"/>
          <p14:tracePt t="47416" x="7548563" y="2233613"/>
          <p14:tracePt t="47488" x="7539038" y="2233613"/>
          <p14:tracePt t="47536" x="7531100" y="2233613"/>
          <p14:tracePt t="47544" x="7531100" y="2216150"/>
          <p14:tracePt t="47552" x="7531100" y="2197100"/>
          <p14:tracePt t="47560" x="7521575" y="2170113"/>
          <p14:tracePt t="47568" x="7512050" y="2125663"/>
          <p14:tracePt t="47576" x="7494588" y="2106613"/>
          <p14:tracePt t="47584" x="7485063" y="2079625"/>
          <p14:tracePt t="47593" x="7485063" y="2060575"/>
          <p14:tracePt t="47600" x="7485063" y="2033588"/>
          <p14:tracePt t="47608" x="7475538" y="2024063"/>
          <p14:tracePt t="47616" x="7475538" y="2006600"/>
          <p14:tracePt t="47624" x="7475538" y="1987550"/>
          <p14:tracePt t="47632" x="7475538" y="1960563"/>
          <p14:tracePt t="47640" x="7475538" y="1943100"/>
          <p14:tracePt t="47648" x="7475538" y="1924050"/>
          <p14:tracePt t="47656" x="7475538" y="1878013"/>
          <p14:tracePt t="47664" x="7475538" y="1870075"/>
          <p14:tracePt t="47673" x="7475538" y="1824038"/>
          <p14:tracePt t="47680" x="7485063" y="1797050"/>
          <p14:tracePt t="47689" x="7494588" y="1778000"/>
          <p14:tracePt t="47697" x="7502525" y="1731963"/>
          <p14:tracePt t="47704" x="7512050" y="1724025"/>
          <p14:tracePt t="47712" x="7512050" y="1697038"/>
          <p14:tracePt t="47720" x="7539038" y="1677988"/>
          <p14:tracePt t="47744" x="7548563" y="1660525"/>
          <p14:tracePt t="47752" x="7548563" y="1651000"/>
          <p14:tracePt t="47760" x="7558088" y="1641475"/>
          <p14:tracePt t="47768" x="7567613" y="1641475"/>
          <p14:tracePt t="47776" x="7575550" y="1631950"/>
          <p14:tracePt t="47784" x="7594600" y="1631950"/>
          <p14:tracePt t="47793" x="7602538" y="1624013"/>
          <p14:tracePt t="47800" x="7621588" y="1624013"/>
          <p14:tracePt t="47808" x="7648575" y="1595438"/>
          <p14:tracePt t="47816" x="7667625" y="1587500"/>
          <p14:tracePt t="47825" x="7675563" y="1587500"/>
          <p14:tracePt t="47832" x="7685088" y="1587500"/>
          <p14:tracePt t="47841" x="7704138" y="1587500"/>
          <p14:tracePt t="47914" x="7721600" y="1587500"/>
          <p14:tracePt t="47922" x="7748588" y="1587500"/>
          <p14:tracePt t="47930" x="7767638" y="1587500"/>
          <p14:tracePt t="47938" x="7804150" y="1614488"/>
          <p14:tracePt t="47946" x="7821613" y="1631950"/>
          <p14:tracePt t="47953" x="7831138" y="1651000"/>
          <p14:tracePt t="47961" x="7877175" y="1668463"/>
          <p14:tracePt t="47968" x="7921625" y="1697038"/>
          <p14:tracePt t="47976" x="7931150" y="1704975"/>
          <p14:tracePt t="47992" x="7940675" y="1704975"/>
          <p14:tracePt t="48106" x="7950200" y="1724025"/>
          <p14:tracePt t="48112" x="7950200" y="1731963"/>
          <p14:tracePt t="48120" x="7950200" y="1741488"/>
          <p14:tracePt t="48128" x="7950200" y="1768475"/>
          <p14:tracePt t="48136" x="7950200" y="1778000"/>
          <p14:tracePt t="48144" x="7950200" y="1804988"/>
          <p14:tracePt t="48152" x="7940675" y="1824038"/>
          <p14:tracePt t="48168" x="7931150" y="1833563"/>
          <p14:tracePt t="48184" x="7913688" y="1878013"/>
          <p14:tracePt t="48193" x="7904163" y="1878013"/>
          <p14:tracePt t="48232" x="7894638" y="1887538"/>
          <p14:tracePt t="48322" x="7885113" y="1887538"/>
          <p14:tracePt t="48424" x="7877175" y="1887538"/>
          <p14:tracePt t="48432" x="7867650" y="1897063"/>
          <p14:tracePt t="48440" x="7858125" y="1914525"/>
          <p14:tracePt t="48448" x="7850188" y="1924050"/>
          <p14:tracePt t="48464" x="7840663" y="1933575"/>
          <p14:tracePt t="48473" x="7831138" y="1951038"/>
          <p14:tracePt t="48492" x="7821613" y="1960563"/>
          <p14:tracePt t="48508" x="7804150" y="1970088"/>
          <p14:tracePt t="48512" x="7794625" y="1970088"/>
          <p14:tracePt t="48520" x="7785100" y="1970088"/>
          <p14:tracePt t="48529" x="7767638" y="1987550"/>
          <p14:tracePt t="48536" x="7758113" y="1987550"/>
          <p14:tracePt t="48544" x="7758113" y="1997075"/>
          <p14:tracePt t="48592" x="7748588" y="1997075"/>
          <p14:tracePt t="50626" x="7740650" y="2006600"/>
          <p14:tracePt t="50634" x="7675563" y="2033588"/>
          <p14:tracePt t="50641" x="7631113" y="2052638"/>
          <p14:tracePt t="50650" x="7594600" y="2060575"/>
          <p14:tracePt t="50657" x="7512050" y="2070100"/>
          <p14:tracePt t="50664" x="7448550" y="2097088"/>
          <p14:tracePt t="50673" x="7429500" y="2097088"/>
          <p14:tracePt t="50736" x="7421563" y="2097088"/>
          <p14:tracePt t="50744" x="7421563" y="2089150"/>
          <p14:tracePt t="50752" x="7421563" y="2070100"/>
          <p14:tracePt t="50833" x="7412038" y="2060575"/>
          <p14:tracePt t="50840" x="7385050" y="2060575"/>
          <p14:tracePt t="50848" x="7366000" y="2060575"/>
          <p14:tracePt t="50856" x="7329488" y="2060575"/>
          <p14:tracePt t="50864" x="7319963" y="2060575"/>
          <p14:tracePt t="50873" x="7302500" y="2060575"/>
          <p14:tracePt t="50891" x="7292975" y="2070100"/>
          <p14:tracePt t="51297" x="7275513" y="2070100"/>
          <p14:tracePt t="51305" x="7146925" y="2116138"/>
          <p14:tracePt t="51314" x="7029450" y="2143125"/>
          <p14:tracePt t="51322" x="6864350" y="2197100"/>
          <p14:tracePt t="51331" x="6754813" y="2233613"/>
          <p14:tracePt t="51337" x="6600825" y="2306638"/>
          <p14:tracePt t="51347" x="6427788" y="2371725"/>
          <p14:tracePt t="51353" x="6281738" y="2444750"/>
          <p14:tracePt t="51364" x="6145213" y="2498725"/>
          <p14:tracePt t="51369" x="6053138" y="2525713"/>
          <p14:tracePt t="51379" x="5980113" y="2581275"/>
          <p14:tracePt t="51384" x="5935663" y="2608263"/>
          <p14:tracePt t="51393" x="5935663" y="2617788"/>
          <p14:tracePt t="51704" x="5926138" y="2617788"/>
          <p14:tracePt t="51712" x="5853113" y="2635250"/>
          <p14:tracePt t="51720" x="5680075" y="2654300"/>
          <p14:tracePt t="51728" x="5543550" y="2654300"/>
          <p14:tracePt t="51736" x="5360988" y="2654300"/>
          <p14:tracePt t="51744" x="5195888" y="2654300"/>
          <p14:tracePt t="51752" x="5068888" y="2654300"/>
          <p14:tracePt t="51760" x="4959350" y="2654300"/>
          <p14:tracePt t="51769" x="4905375" y="2654300"/>
          <p14:tracePt t="51777" x="4859338" y="2654300"/>
          <p14:tracePt t="51785" x="4840288" y="2644775"/>
          <p14:tracePt t="51801" x="4813300" y="2644775"/>
          <p14:tracePt t="51811" x="4803775" y="2644775"/>
          <p14:tracePt t="51840" x="4803775" y="2635250"/>
          <p14:tracePt t="51856" x="4795838" y="2617788"/>
          <p14:tracePt t="51872" x="4786313" y="2617788"/>
          <p14:tracePt t="51880" x="4759325" y="2608263"/>
          <p14:tracePt t="51889" x="4722813" y="2608263"/>
          <p14:tracePt t="51911" x="4630738" y="2571750"/>
          <p14:tracePt t="51912" x="4576763" y="2562225"/>
          <p14:tracePt t="51925" x="4530725" y="2562225"/>
          <p14:tracePt t="51929" x="4494213" y="2554288"/>
          <p14:tracePt t="51937" x="4448175" y="2525713"/>
          <p14:tracePt t="51946" x="4421188" y="2517775"/>
          <p14:tracePt t="51953" x="4376738" y="2508250"/>
          <p14:tracePt t="51961" x="4311650" y="2498725"/>
          <p14:tracePt t="51968" x="4257675" y="2471738"/>
          <p14:tracePt t="51976" x="4194175" y="2462213"/>
          <p14:tracePt t="51984" x="4138613" y="2462213"/>
          <p14:tracePt t="51992" x="4075113" y="2452688"/>
          <p14:tracePt t="52000" x="4021138" y="2452688"/>
          <p14:tracePt t="52010" x="3965575" y="2452688"/>
          <p14:tracePt t="52016" x="3892550" y="2452688"/>
          <p14:tracePt t="52024" x="3838575" y="2452688"/>
          <p14:tracePt t="52032" x="3783013" y="2452688"/>
          <p14:tracePt t="52040" x="3683000" y="2452688"/>
          <p14:tracePt t="52048" x="3629025" y="2452688"/>
          <p14:tracePt t="52056" x="3600450" y="2452688"/>
          <p14:tracePt t="52064" x="3563938" y="2452688"/>
          <p14:tracePt t="52072" x="3527425" y="2452688"/>
          <p14:tracePt t="52080" x="3509963" y="2452688"/>
          <p14:tracePt t="52096" x="3490913" y="2444750"/>
          <p14:tracePt t="52105" x="3482975" y="2444750"/>
          <p14:tracePt t="52112" x="3463925" y="2444750"/>
          <p14:tracePt t="52120" x="3419475" y="2425700"/>
          <p14:tracePt t="52128" x="3390900" y="2416175"/>
          <p14:tracePt t="52136" x="3363913" y="2408238"/>
          <p14:tracePt t="52144" x="3317875" y="2408238"/>
          <p14:tracePt t="52152" x="3263900" y="2398713"/>
          <p14:tracePt t="52161" x="3236913" y="2398713"/>
          <p14:tracePt t="52168" x="3181350" y="2398713"/>
          <p14:tracePt t="52176" x="3127375" y="2389188"/>
          <p14:tracePt t="52186" x="3081338" y="2362200"/>
          <p14:tracePt t="52199" x="3044825" y="2362200"/>
          <p14:tracePt t="52202" x="3017838" y="2362200"/>
          <p14:tracePt t="52208" x="2998788" y="2362200"/>
          <p14:tracePt t="52225" x="2990850" y="2362200"/>
          <p14:tracePt t="52424" x="2990850" y="2352675"/>
          <p14:tracePt t="52448" x="2990850" y="2335213"/>
          <p14:tracePt t="52456" x="2990850" y="2325688"/>
          <p14:tracePt t="52464" x="2990850" y="2316163"/>
          <p14:tracePt t="52480" x="2990850" y="2306638"/>
          <p14:tracePt t="52496" x="2962275" y="2270125"/>
          <p14:tracePt t="52504" x="2954338" y="2270125"/>
          <p14:tracePt t="52512" x="2917825" y="2262188"/>
          <p14:tracePt t="52520" x="2898775" y="2262188"/>
          <p14:tracePt t="52528" x="2881313" y="2252663"/>
          <p14:tracePt t="52637" x="2871788" y="2243138"/>
          <p14:tracePt t="52672" x="2871788" y="2233613"/>
          <p14:tracePt t="52680" x="2871788" y="2225675"/>
          <p14:tracePt t="52857" x="2862263" y="2206625"/>
          <p14:tracePt t="52866" x="2844800" y="2206625"/>
          <p14:tracePt t="52872" x="2825750" y="2189163"/>
          <p14:tracePt t="52890" x="2789238" y="2189163"/>
          <p14:tracePt t="52896" x="2781300" y="2179638"/>
          <p14:tracePt t="52904" x="2752725" y="2170113"/>
          <p14:tracePt t="52912" x="2744788" y="2170113"/>
          <p14:tracePt t="52920" x="2725738" y="2170113"/>
          <p14:tracePt t="52928" x="2708275" y="2170113"/>
          <p14:tracePt t="52984" x="2698750" y="2170113"/>
          <p14:tracePt t="53016" x="2689225" y="2160588"/>
          <p14:tracePt t="58601" x="2671763" y="2152650"/>
          <p14:tracePt t="58610" x="2589213" y="2152650"/>
          <p14:tracePt t="58618" x="2506663" y="2170113"/>
          <p14:tracePt t="58625" x="2479675" y="2170113"/>
          <p14:tracePt t="58635" x="2470150" y="2170113"/>
          <p14:tracePt t="58905" x="2443163" y="2170113"/>
          <p14:tracePt t="58912" x="2416175" y="2170113"/>
          <p14:tracePt t="58920" x="2360613" y="2170113"/>
          <p14:tracePt t="58928" x="2324100" y="2170113"/>
          <p14:tracePt t="58937" x="2279650" y="2170113"/>
          <p14:tracePt t="58945" x="2260600" y="2170113"/>
          <p14:tracePt t="58953" x="2233613" y="2170113"/>
          <p14:tracePt t="58960" x="2214563" y="2170113"/>
          <p14:tracePt t="58968" x="2197100" y="2170113"/>
          <p14:tracePt t="58976" x="2187575" y="2170113"/>
          <p14:tracePt t="58984" x="2179638" y="2170113"/>
          <p14:tracePt t="59040" x="2160588" y="2170113"/>
          <p14:tracePt t="59200" x="2151063" y="2170113"/>
          <p14:tracePt t="59208" x="2087563" y="2170113"/>
          <p14:tracePt t="59217" x="1997075" y="2170113"/>
          <p14:tracePt t="59226" x="1887538" y="2170113"/>
          <p14:tracePt t="59233" x="1814513" y="2170113"/>
          <p14:tracePt t="59240" x="1758950" y="2170113"/>
          <p14:tracePt t="59249" x="1704975" y="2170113"/>
          <p14:tracePt t="59258" x="1658938" y="2170113"/>
          <p14:tracePt t="59265" x="1631950" y="2170113"/>
          <p14:tracePt t="59274" x="1612900" y="2170113"/>
          <p14:tracePt t="59281" x="1604963" y="2170113"/>
          <p14:tracePt t="59291" x="1585913" y="2170113"/>
          <p14:tracePt t="59410" x="1568450" y="2170113"/>
          <p14:tracePt t="59416" x="1522413" y="2170113"/>
          <p14:tracePt t="59425" x="1485900" y="2170113"/>
          <p14:tracePt t="59432" x="1431925" y="2170113"/>
          <p14:tracePt t="59440" x="1403350" y="2170113"/>
          <p14:tracePt t="59448" x="1358900" y="2170113"/>
          <p14:tracePt t="59456" x="1330325" y="2170113"/>
          <p14:tracePt t="59464" x="1285875" y="2170113"/>
          <p14:tracePt t="59472" x="1266825" y="2170113"/>
          <p14:tracePt t="59480" x="1212850" y="2152650"/>
          <p14:tracePt t="59489" x="1203325" y="2152650"/>
          <p14:tracePt t="59496" x="1185863" y="2152650"/>
          <p14:tracePt t="59544" x="1176338" y="2152650"/>
          <p14:tracePt t="59552" x="1149350" y="2152650"/>
          <p14:tracePt t="59560" x="1130300" y="2152650"/>
          <p14:tracePt t="59568" x="1103313" y="2152650"/>
          <p14:tracePt t="59576" x="1084263" y="2152650"/>
          <p14:tracePt t="59584" x="1057275" y="2152650"/>
          <p14:tracePt t="59593" x="1039813" y="2152650"/>
          <p14:tracePt t="59600" x="1030288" y="2152650"/>
          <p14:tracePt t="59609" x="1011238" y="2152650"/>
          <p14:tracePt t="59624" x="1003300" y="2152650"/>
          <p14:tracePt t="59752" x="993775" y="2152650"/>
          <p14:tracePt t="59760" x="984250" y="2143125"/>
          <p14:tracePt t="59784" x="984250" y="2133600"/>
          <p14:tracePt t="59794" x="984250" y="2116138"/>
          <p14:tracePt t="59803" x="984250" y="2106613"/>
          <p14:tracePt t="59809" x="984250" y="2097088"/>
          <p14:tracePt t="59816" x="984250" y="2079625"/>
          <p14:tracePt t="59824" x="984250" y="2060575"/>
          <p14:tracePt t="59832" x="984250" y="2052638"/>
          <p14:tracePt t="59840" x="984250" y="2043113"/>
          <p14:tracePt t="59848" x="984250" y="2033588"/>
          <p14:tracePt t="59856" x="984250" y="2024063"/>
          <p14:tracePt t="59864" x="984250" y="2016125"/>
          <p14:tracePt t="59872" x="993775" y="1997075"/>
          <p14:tracePt t="59890" x="1003300" y="1970088"/>
          <p14:tracePt t="59896" x="1011238" y="1943100"/>
          <p14:tracePt t="59905" x="1020763" y="1933575"/>
          <p14:tracePt t="59912" x="1039813" y="1887538"/>
          <p14:tracePt t="59920" x="1047750" y="1878013"/>
          <p14:tracePt t="59928" x="1057275" y="1860550"/>
          <p14:tracePt t="59936" x="1066800" y="1851025"/>
          <p14:tracePt t="59944" x="1084263" y="1833563"/>
          <p14:tracePt t="59952" x="1093788" y="1814513"/>
          <p14:tracePt t="59960" x="1103313" y="1804988"/>
          <p14:tracePt t="59968" x="1112838" y="1804988"/>
          <p14:tracePt t="59977" x="1130300" y="1797050"/>
          <p14:tracePt t="59984" x="1185863" y="1778000"/>
          <p14:tracePt t="59992" x="1212850" y="1778000"/>
          <p14:tracePt t="60000" x="1293813" y="1760538"/>
          <p14:tracePt t="60009" x="1358900" y="1760538"/>
          <p14:tracePt t="60016" x="1468438" y="1760538"/>
          <p14:tracePt t="60025" x="1595438" y="1760538"/>
          <p14:tracePt t="60032" x="1722438" y="1760538"/>
          <p14:tracePt t="60040" x="1851025" y="1760538"/>
          <p14:tracePt t="60048" x="1941513" y="1760538"/>
          <p14:tracePt t="60056" x="2033588" y="1741488"/>
          <p14:tracePt t="60064" x="2106613" y="1741488"/>
          <p14:tracePt t="60073" x="2124075" y="1741488"/>
          <p14:tracePt t="60080" x="2151063" y="1741488"/>
          <p14:tracePt t="60088" x="2160588" y="1731963"/>
          <p14:tracePt t="60218" x="2179638" y="1741488"/>
          <p14:tracePt t="60227" x="2179638" y="1751013"/>
          <p14:tracePt t="60234" x="2187575" y="1768475"/>
          <p14:tracePt t="60245" x="2197100" y="1778000"/>
          <p14:tracePt t="60249" x="2206625" y="1814513"/>
          <p14:tracePt t="60256" x="2214563" y="1824038"/>
          <p14:tracePt t="60265" x="2224088" y="1841500"/>
          <p14:tracePt t="60289" x="2224088" y="1860550"/>
          <p14:tracePt t="60297" x="2224088" y="1870075"/>
          <p14:tracePt t="60313" x="2224088" y="1878013"/>
          <p14:tracePt t="60329" x="2224088" y="1887538"/>
          <p14:tracePt t="60344" x="2224088" y="1906588"/>
          <p14:tracePt t="60360" x="2224088" y="1914525"/>
          <p14:tracePt t="60368" x="2224088" y="1924050"/>
          <p14:tracePt t="60376" x="2224088" y="1943100"/>
          <p14:tracePt t="60384" x="2224088" y="1960563"/>
          <p14:tracePt t="60392" x="2224088" y="1970088"/>
          <p14:tracePt t="60400" x="2206625" y="2006600"/>
          <p14:tracePt t="60408" x="2197100" y="2016125"/>
          <p14:tracePt t="60416" x="2187575" y="2043113"/>
          <p14:tracePt t="60424" x="2170113" y="2052638"/>
          <p14:tracePt t="60432" x="2160588" y="2060575"/>
          <p14:tracePt t="60440" x="2151063" y="2060575"/>
          <p14:tracePt t="60448" x="2143125" y="2070100"/>
          <p14:tracePt t="60456" x="2133600" y="2079625"/>
          <p14:tracePt t="60480" x="2133600" y="2089150"/>
          <p14:tracePt t="60488" x="2124075" y="2097088"/>
          <p14:tracePt t="60508" x="2114550" y="2106613"/>
          <p14:tracePt t="60523" x="2097088" y="2125663"/>
          <p14:tracePt t="60529" x="2078038" y="2133600"/>
          <p14:tracePt t="60537" x="2060575" y="2133600"/>
          <p14:tracePt t="60545" x="2014538" y="2143125"/>
          <p14:tracePt t="60552" x="1987550" y="2152650"/>
          <p14:tracePt t="60560" x="1951038" y="2152650"/>
          <p14:tracePt t="60568" x="1914525" y="2170113"/>
          <p14:tracePt t="60576" x="1860550" y="2170113"/>
          <p14:tracePt t="60584" x="1831975" y="2170113"/>
          <p14:tracePt t="60592" x="1814513" y="2179638"/>
          <p14:tracePt t="60600" x="1778000" y="2179638"/>
          <p14:tracePt t="60608" x="1768475" y="2179638"/>
          <p14:tracePt t="61114" x="1831975" y="2179638"/>
          <p14:tracePt t="61122" x="2033588" y="2179638"/>
          <p14:tracePt t="61132" x="2206625" y="2179638"/>
          <p14:tracePt t="61139" x="2370138" y="2179638"/>
          <p14:tracePt t="61145" x="2552700" y="2179638"/>
          <p14:tracePt t="61153" x="2698750" y="2179638"/>
          <p14:tracePt t="61160" x="2881313" y="2179638"/>
          <p14:tracePt t="61168" x="3044825" y="2179638"/>
          <p14:tracePt t="61177" x="3227388" y="2179638"/>
          <p14:tracePt t="61184" x="3400425" y="2179638"/>
          <p14:tracePt t="61192" x="3563938" y="2179638"/>
          <p14:tracePt t="61200" x="3709988" y="2179638"/>
          <p14:tracePt t="61209" x="3802063" y="2179638"/>
          <p14:tracePt t="61216" x="3856038" y="2179638"/>
          <p14:tracePt t="61224" x="3919538" y="2179638"/>
          <p14:tracePt t="61232" x="3948113" y="2179638"/>
          <p14:tracePt t="61241" x="4002088" y="2160588"/>
          <p14:tracePt t="61250" x="4021138" y="2160588"/>
          <p14:tracePt t="61258" x="4038600" y="2152650"/>
          <p14:tracePt t="61266" x="4048125" y="2152650"/>
          <p14:tracePt t="61275" x="4057650" y="2143125"/>
          <p14:tracePt t="61282" x="4065588" y="2133600"/>
          <p14:tracePt t="61434" x="4075113" y="2133600"/>
          <p14:tracePt t="61802" x="4075113" y="2143125"/>
          <p14:tracePt t="61809" x="4075113" y="2189163"/>
          <p14:tracePt t="61817" x="4084638" y="2225675"/>
          <p14:tracePt t="61826" x="4111625" y="2306638"/>
          <p14:tracePt t="61833" x="4148138" y="2371725"/>
          <p14:tracePt t="61842" x="4157663" y="2398713"/>
          <p14:tracePt t="61848" x="4202113" y="2462213"/>
          <p14:tracePt t="61858" x="4211638" y="2508250"/>
          <p14:tracePt t="61864" x="4221163" y="2525713"/>
          <p14:tracePt t="61872" x="4248150" y="2554288"/>
          <p14:tracePt t="61880" x="4257675" y="2571750"/>
          <p14:tracePt t="61908" x="4257675" y="2581275"/>
          <p14:tracePt t="62378" x="4267200" y="2589213"/>
          <p14:tracePt t="62400" x="4294188" y="2589213"/>
          <p14:tracePt t="62408" x="4340225" y="2589213"/>
          <p14:tracePt t="62416" x="4348163" y="2589213"/>
          <p14:tracePt t="62424" x="4376738" y="2608263"/>
          <p14:tracePt t="62440" x="4394200" y="2617788"/>
          <p14:tracePt t="62554" x="4413250" y="2617788"/>
          <p14:tracePt t="62658" x="4430713" y="2617788"/>
          <p14:tracePt t="62666" x="4476750" y="2617788"/>
          <p14:tracePt t="62673" x="4549775" y="2589213"/>
          <p14:tracePt t="62680" x="4630738" y="2562225"/>
          <p14:tracePt t="62688" x="4676775" y="2525713"/>
          <p14:tracePt t="62697" x="4740275" y="2489200"/>
          <p14:tracePt t="62705" x="4759325" y="2471738"/>
          <p14:tracePt t="62712" x="4795838" y="2435225"/>
          <p14:tracePt t="62721" x="4813300" y="2416175"/>
          <p14:tracePt t="62728" x="4822825" y="2408238"/>
          <p14:tracePt t="62744" x="4832350" y="2398713"/>
          <p14:tracePt t="62818" x="4840288" y="2389188"/>
          <p14:tracePt t="62842" x="4886325" y="2408238"/>
          <p14:tracePt t="62853" x="4949825" y="2416175"/>
          <p14:tracePt t="62864" x="5005388" y="2416175"/>
          <p14:tracePt t="62872" x="5022850" y="2435225"/>
          <p14:tracePt t="62889" x="5041900" y="2435225"/>
          <p14:tracePt t="62968" x="5049838" y="2444750"/>
          <p14:tracePt t="62985" x="5068888" y="2481263"/>
          <p14:tracePt t="62992" x="5086350" y="2525713"/>
          <p14:tracePt t="63000" x="5132388" y="2562225"/>
          <p14:tracePt t="63008" x="5214938" y="2617788"/>
          <p14:tracePt t="63016" x="5260975" y="2635250"/>
          <p14:tracePt t="63024" x="5334000" y="2662238"/>
          <p14:tracePt t="63032" x="5368925" y="2681288"/>
          <p14:tracePt t="63040" x="5414963" y="2717800"/>
          <p14:tracePt t="63048" x="5441950" y="2727325"/>
          <p14:tracePt t="63065" x="5451475" y="2735263"/>
          <p14:tracePt t="63137" x="5461000" y="2754313"/>
          <p14:tracePt t="63146" x="5461000" y="2763838"/>
          <p14:tracePt t="63160" x="5478463" y="2790825"/>
          <p14:tracePt t="63168" x="5487988" y="2800350"/>
          <p14:tracePt t="63176" x="5507038" y="2827338"/>
          <p14:tracePt t="63184" x="5524500" y="2863850"/>
          <p14:tracePt t="63192" x="5534025" y="2863850"/>
          <p14:tracePt t="63200" x="5534025" y="2873375"/>
          <p14:tracePt t="63208" x="5534025" y="2881313"/>
          <p14:tracePt t="63216" x="5534025" y="2890838"/>
          <p14:tracePt t="63224" x="5543550" y="2909888"/>
          <p14:tracePt t="63232" x="5570538" y="2927350"/>
          <p14:tracePt t="63240" x="5580063" y="2946400"/>
          <p14:tracePt t="63248" x="5580063" y="2954338"/>
          <p14:tracePt t="63257" x="5588000" y="2990850"/>
          <p14:tracePt t="63264" x="5588000" y="3000375"/>
          <p14:tracePt t="63272" x="5597525" y="3017838"/>
          <p14:tracePt t="63280" x="5597525" y="3036888"/>
          <p14:tracePt t="63290" x="5597525" y="3063875"/>
          <p14:tracePt t="63296" x="5597525" y="3082925"/>
          <p14:tracePt t="63305" x="5597525" y="3090863"/>
          <p14:tracePt t="63312" x="5597525" y="3100388"/>
          <p14:tracePt t="63321" x="5597525" y="3119438"/>
          <p14:tracePt t="63328" x="5597525" y="3127375"/>
          <p14:tracePt t="63336" x="5597525" y="3146425"/>
          <p14:tracePt t="63344" x="5597525" y="3155950"/>
          <p14:tracePt t="63353" x="5597525" y="3163888"/>
          <p14:tracePt t="63361" x="5597525" y="3173413"/>
          <p14:tracePt t="63369" x="5597525" y="3182938"/>
          <p14:tracePt t="63377" x="5597525" y="3192463"/>
          <p14:tracePt t="63385" x="5597525" y="3209925"/>
          <p14:tracePt t="63394" x="5588000" y="3219450"/>
          <p14:tracePt t="63402" x="5580063" y="3228975"/>
          <p14:tracePt t="63416" x="5580063" y="3246438"/>
          <p14:tracePt t="63424" x="5570538" y="3246438"/>
          <p14:tracePt t="63432" x="5561013" y="3265488"/>
          <p14:tracePt t="63440" x="5551488" y="3273425"/>
          <p14:tracePt t="63448" x="5543550" y="3292475"/>
          <p14:tracePt t="63456" x="5534025" y="3302000"/>
          <p14:tracePt t="63464" x="5524500" y="3319463"/>
          <p14:tracePt t="63472" x="5514975" y="3338513"/>
          <p14:tracePt t="63480" x="5507038" y="3346450"/>
          <p14:tracePt t="63487" x="5497513" y="3355975"/>
          <p14:tracePt t="63496" x="5487988" y="3355975"/>
          <p14:tracePt t="63531" x="5478463" y="3365500"/>
          <p14:tracePt t="63584" x="5461000" y="3375025"/>
          <p14:tracePt t="63592" x="5434013" y="3382963"/>
          <p14:tracePt t="63600" x="5341938" y="3411538"/>
          <p14:tracePt t="63608" x="5287963" y="3419475"/>
          <p14:tracePt t="63617" x="5214938" y="3419475"/>
          <p14:tracePt t="63625" x="5151438" y="3438525"/>
          <p14:tracePt t="63633" x="5114925" y="3438525"/>
          <p14:tracePt t="63640" x="5086350" y="3446463"/>
          <p14:tracePt t="63649" x="5041900" y="3446463"/>
          <p14:tracePt t="63657" x="5032375" y="3446463"/>
          <p14:tracePt t="63732" x="5005388" y="3446463"/>
          <p14:tracePt t="63738" x="4949825" y="3446463"/>
          <p14:tracePt t="63746" x="4859338" y="3446463"/>
          <p14:tracePt t="63754" x="4749800" y="3446463"/>
          <p14:tracePt t="63762" x="4622800" y="3446463"/>
          <p14:tracePt t="63771" x="4513263" y="3446463"/>
          <p14:tracePt t="63778" x="4403725" y="3438525"/>
          <p14:tracePt t="63785" x="4303713" y="3402013"/>
          <p14:tracePt t="63793" x="4211638" y="3375025"/>
          <p14:tracePt t="63800" x="4165600" y="3346450"/>
          <p14:tracePt t="63808" x="4129088" y="3338513"/>
          <p14:tracePt t="63816" x="4094163" y="3328988"/>
          <p14:tracePt t="63824" x="4084638" y="3319463"/>
          <p14:tracePt t="63840" x="4065588" y="3302000"/>
          <p14:tracePt t="63856" x="4065588" y="3292475"/>
          <p14:tracePt t="63864" x="4065588" y="3282950"/>
          <p14:tracePt t="63872" x="4048125" y="3246438"/>
          <p14:tracePt t="63888" x="4048125" y="3219450"/>
          <p14:tracePt t="63896" x="4048125" y="3209925"/>
          <p14:tracePt t="63904" x="4048125" y="3200400"/>
          <p14:tracePt t="63912" x="4048125" y="3173413"/>
          <p14:tracePt t="63928" x="4048125" y="3163888"/>
          <p14:tracePt t="63945" x="4048125" y="3155950"/>
          <p14:tracePt t="63969" x="4048125" y="3136900"/>
          <p14:tracePt t="63977" x="4048125" y="3127375"/>
          <p14:tracePt t="63985" x="4048125" y="3119438"/>
          <p14:tracePt t="63994" x="4048125" y="3109913"/>
          <p14:tracePt t="64001" x="4048125" y="3100388"/>
          <p14:tracePt t="64010" x="4048125" y="3090863"/>
          <p14:tracePt t="64017" x="4048125" y="3082925"/>
          <p14:tracePt t="64033" x="4048125" y="3073400"/>
          <p14:tracePt t="64041" x="4057650" y="3046413"/>
          <p14:tracePt t="64057" x="4084638" y="3036888"/>
          <p14:tracePt t="64064" x="4121150" y="3017838"/>
          <p14:tracePt t="64073" x="4157663" y="3017838"/>
          <p14:tracePt t="64080" x="4202113" y="2990850"/>
          <p14:tracePt t="64089" x="4275138" y="2982913"/>
          <p14:tracePt t="64096" x="4394200" y="2963863"/>
          <p14:tracePt t="64107" x="4503738" y="2954338"/>
          <p14:tracePt t="64113" x="4613275" y="2954338"/>
          <p14:tracePt t="64123" x="4722813" y="2927350"/>
          <p14:tracePt t="64131" x="4813300" y="2927350"/>
          <p14:tracePt t="64139" x="4886325" y="2927350"/>
          <p14:tracePt t="64145" x="4968875" y="2927350"/>
          <p14:tracePt t="64152" x="4995863" y="2927350"/>
          <p14:tracePt t="64160" x="5022850" y="2927350"/>
          <p14:tracePt t="64168" x="5032375" y="2927350"/>
          <p14:tracePt t="64208" x="5041900" y="2927350"/>
          <p14:tracePt t="64216" x="5049838" y="2927350"/>
          <p14:tracePt t="64224" x="5086350" y="2927350"/>
          <p14:tracePt t="64232" x="5122863" y="2927350"/>
          <p14:tracePt t="64240" x="5178425" y="2927350"/>
          <p14:tracePt t="64248" x="5268913" y="2927350"/>
          <p14:tracePt t="64256" x="5341938" y="2927350"/>
          <p14:tracePt t="64264" x="5424488" y="2946400"/>
          <p14:tracePt t="64272" x="5487988" y="2982913"/>
          <p14:tracePt t="64280" x="5507038" y="2982913"/>
          <p14:tracePt t="64289" x="5543550" y="2990850"/>
          <p14:tracePt t="64296" x="5551488" y="3000375"/>
          <p14:tracePt t="64304" x="5561013" y="3009900"/>
          <p14:tracePt t="64312" x="5570538" y="3017838"/>
          <p14:tracePt t="64344" x="5570538" y="3027363"/>
          <p14:tracePt t="64352" x="5588000" y="3046413"/>
          <p14:tracePt t="64360" x="5588000" y="3054350"/>
          <p14:tracePt t="64368" x="5597525" y="3082925"/>
          <p14:tracePt t="64376" x="5607050" y="3100388"/>
          <p14:tracePt t="64384" x="5607050" y="3119438"/>
          <p14:tracePt t="64393" x="5616575" y="3146425"/>
          <p14:tracePt t="64401" x="5616575" y="3163888"/>
          <p14:tracePt t="64408" x="5634038" y="3200400"/>
          <p14:tracePt t="64416" x="5643563" y="3219450"/>
          <p14:tracePt t="64424" x="5643563" y="3246438"/>
          <p14:tracePt t="64432" x="5643563" y="3265488"/>
          <p14:tracePt t="64440" x="5653088" y="3282950"/>
          <p14:tracePt t="64448" x="5653088" y="3302000"/>
          <p14:tracePt t="64456" x="5653088" y="3309938"/>
          <p14:tracePt t="64472" x="5653088" y="3328988"/>
          <p14:tracePt t="64480" x="5653088" y="3338513"/>
          <p14:tracePt t="64488" x="5653088" y="3346450"/>
          <p14:tracePt t="64505" x="5653088" y="3355975"/>
          <p14:tracePt t="64528" x="5653088" y="3375025"/>
          <p14:tracePt t="64536" x="5653088" y="3392488"/>
          <p14:tracePt t="64552" x="5643563" y="3392488"/>
          <p14:tracePt t="64560" x="5634038" y="3402013"/>
          <p14:tracePt t="64568" x="5597525" y="3429000"/>
          <p14:tracePt t="64576" x="5588000" y="3438525"/>
          <p14:tracePt t="64584" x="5580063" y="3438525"/>
          <p14:tracePt t="64592" x="5570538" y="3446463"/>
          <p14:tracePt t="64600" x="5561013" y="3446463"/>
          <p14:tracePt t="64624" x="5534025" y="3455988"/>
          <p14:tracePt t="64632" x="5514975" y="3465513"/>
          <p14:tracePt t="64640" x="5478463" y="3475038"/>
          <p14:tracePt t="64648" x="5451475" y="3475038"/>
          <p14:tracePt t="64656" x="5414963" y="3492500"/>
          <p14:tracePt t="64664" x="5351463" y="3492500"/>
          <p14:tracePt t="64673" x="5314950" y="3502025"/>
          <p14:tracePt t="64680" x="5260975" y="3502025"/>
          <p14:tracePt t="64688" x="5195888" y="3502025"/>
          <p14:tracePt t="64697" x="5168900" y="3502025"/>
          <p14:tracePt t="64705" x="5132388" y="3502025"/>
          <p14:tracePt t="64712" x="5086350" y="3502025"/>
          <p14:tracePt t="64721" x="5068888" y="3502025"/>
          <p14:tracePt t="64728" x="5049838" y="3502025"/>
          <p14:tracePt t="64760" x="5041900" y="3502025"/>
          <p14:tracePt t="64776" x="5014913" y="3502025"/>
          <p14:tracePt t="64785" x="4995863" y="3502025"/>
          <p14:tracePt t="64793" x="4941888" y="3492500"/>
          <p14:tracePt t="64801" x="4876800" y="3475038"/>
          <p14:tracePt t="64809" x="4795838" y="3446463"/>
          <p14:tracePt t="64816" x="4740275" y="3438525"/>
          <p14:tracePt t="64825" x="4676775" y="3392488"/>
          <p14:tracePt t="64832" x="4613275" y="3382963"/>
          <p14:tracePt t="64840" x="4576763" y="3375025"/>
          <p14:tracePt t="64848" x="4540250" y="3338513"/>
          <p14:tracePt t="64856" x="4521200" y="3328988"/>
          <p14:tracePt t="64864" x="4476750" y="3302000"/>
          <p14:tracePt t="64872" x="4467225" y="3292475"/>
          <p14:tracePt t="64897" x="4457700" y="3282950"/>
          <p14:tracePt t="64905" x="4457700" y="3246438"/>
          <p14:tracePt t="64912" x="4457700" y="3236913"/>
          <p14:tracePt t="64920" x="4457700" y="3219450"/>
          <p14:tracePt t="64928" x="4457700" y="3200400"/>
          <p14:tracePt t="64945" x="4457700" y="3163888"/>
          <p14:tracePt t="64954" x="4457700" y="3146425"/>
          <p14:tracePt t="64961" x="4457700" y="3119438"/>
          <p14:tracePt t="64969" x="4457700" y="3082925"/>
          <p14:tracePt t="64978" x="4484688" y="3054350"/>
          <p14:tracePt t="64984" x="4513263" y="3017838"/>
          <p14:tracePt t="64993" x="4549775" y="2990850"/>
          <p14:tracePt t="65000" x="4567238" y="2973388"/>
          <p14:tracePt t="65008" x="4586288" y="2954338"/>
          <p14:tracePt t="65017" x="4630738" y="2917825"/>
          <p14:tracePt t="65026" x="4649788" y="2909888"/>
          <p14:tracePt t="65033" x="4695825" y="2900363"/>
          <p14:tracePt t="65042" x="4730750" y="2890838"/>
          <p14:tracePt t="65049" x="4813300" y="2844800"/>
          <p14:tracePt t="65058" x="4913313" y="2817813"/>
          <p14:tracePt t="65064" x="5041900" y="2790825"/>
          <p14:tracePt t="65072" x="5168900" y="2771775"/>
          <p14:tracePt t="65080" x="5314950" y="2763838"/>
          <p14:tracePt t="65088" x="5451475" y="2744788"/>
          <p14:tracePt t="65098" x="5597525" y="2744788"/>
          <p14:tracePt t="65107" x="5716588" y="2744788"/>
          <p14:tracePt t="65113" x="5816600" y="2744788"/>
          <p14:tracePt t="65124" x="5889625" y="2744788"/>
          <p14:tracePt t="65131" x="5943600" y="2744788"/>
          <p14:tracePt t="65140" x="5999163" y="2744788"/>
          <p14:tracePt t="65145" x="6016625" y="2744788"/>
          <p14:tracePt t="65153" x="6035675" y="2754313"/>
          <p14:tracePt t="65161" x="6053138" y="2790825"/>
          <p14:tracePt t="65169" x="6089650" y="2817813"/>
          <p14:tracePt t="65177" x="6099175" y="2827338"/>
          <p14:tracePt t="65184" x="6108700" y="2863850"/>
          <p14:tracePt t="65192" x="6108700" y="2881313"/>
          <p14:tracePt t="65199" x="6126163" y="2927350"/>
          <p14:tracePt t="65208" x="6126163" y="2954338"/>
          <p14:tracePt t="65216" x="6126163" y="2982913"/>
          <p14:tracePt t="65224" x="6126163" y="3027363"/>
          <p14:tracePt t="65232" x="6126163" y="3054350"/>
          <p14:tracePt t="65240" x="6126163" y="3082925"/>
          <p14:tracePt t="65248" x="6126163" y="3119438"/>
          <p14:tracePt t="65256" x="6126163" y="3163888"/>
          <p14:tracePt t="65264" x="6126163" y="3182938"/>
          <p14:tracePt t="65273" x="6116638" y="3209925"/>
          <p14:tracePt t="65280" x="6108700" y="3228975"/>
          <p14:tracePt t="65288" x="6072188" y="3265488"/>
          <p14:tracePt t="65296" x="6062663" y="3282950"/>
          <p14:tracePt t="65304" x="6035675" y="3309938"/>
          <p14:tracePt t="65312" x="6026150" y="3319463"/>
          <p14:tracePt t="65321" x="6016625" y="3319463"/>
          <p14:tracePt t="65328" x="5989638" y="3328988"/>
          <p14:tracePt t="65336" x="5972175" y="3338513"/>
          <p14:tracePt t="65344" x="5916613" y="3365500"/>
          <p14:tracePt t="65352" x="5889625" y="3375025"/>
          <p14:tracePt t="65360" x="5843588" y="3382963"/>
          <p14:tracePt t="65368" x="5826125" y="3382963"/>
          <p14:tracePt t="65376" x="5797550" y="3392488"/>
          <p14:tracePt t="65384" x="5753100" y="3429000"/>
          <p14:tracePt t="65392" x="5743575" y="3429000"/>
          <p14:tracePt t="65400" x="5734050" y="3429000"/>
          <p14:tracePt t="65525" x="5724525" y="3429000"/>
          <p14:tracePt t="65561" x="5724525" y="3419475"/>
          <p14:tracePt t="65585" x="5734050" y="3411538"/>
          <p14:tracePt t="65600" x="5753100" y="3402013"/>
          <p14:tracePt t="65608" x="5761038" y="3402013"/>
          <p14:tracePt t="65616" x="5770563" y="3382963"/>
          <p14:tracePt t="65624" x="5780088" y="3375025"/>
          <p14:tracePt t="65656" x="5807075" y="3365500"/>
          <p14:tracePt t="65664" x="5816600" y="3365500"/>
          <p14:tracePt t="65673" x="5843588" y="3365500"/>
          <p14:tracePt t="65680" x="5862638" y="3365500"/>
          <p14:tracePt t="65688" x="5907088" y="3338513"/>
          <p14:tracePt t="65696" x="5926138" y="3338513"/>
          <p14:tracePt t="65705" x="5953125" y="3338513"/>
          <p14:tracePt t="65712" x="5962650" y="3328988"/>
          <p14:tracePt t="65856" x="5972175" y="3328988"/>
          <p14:tracePt t="65872" x="5972175" y="3346450"/>
          <p14:tracePt t="65880" x="5962650" y="3365500"/>
          <p14:tracePt t="65888" x="5962650" y="3382963"/>
          <p14:tracePt t="65896" x="5943600" y="3402013"/>
          <p14:tracePt t="65905" x="5916613" y="3438525"/>
          <p14:tracePt t="65912" x="5899150" y="3446463"/>
          <p14:tracePt t="65920" x="5889625" y="3446463"/>
          <p14:tracePt t="65928" x="5870575" y="3465513"/>
          <p14:tracePt t="65979" x="5853113" y="3475038"/>
          <p14:tracePt t="65984" x="5807075" y="3475038"/>
          <p14:tracePt t="65992" x="5770563" y="3482975"/>
          <p14:tracePt t="66000" x="5707063" y="3482975"/>
          <p14:tracePt t="66008" x="5653088" y="3502025"/>
          <p14:tracePt t="66016" x="5607050" y="3502025"/>
          <p14:tracePt t="66024" x="5551488" y="3502025"/>
          <p14:tracePt t="66032" x="5497513" y="3502025"/>
          <p14:tracePt t="66042" x="5424488" y="3502025"/>
          <p14:tracePt t="66049" x="5368925" y="3502025"/>
          <p14:tracePt t="66056" x="5297488" y="3502025"/>
          <p14:tracePt t="66065" x="5251450" y="3502025"/>
          <p14:tracePt t="66074" x="5224463" y="3502025"/>
          <p14:tracePt t="66081" x="5205413" y="3502025"/>
          <p14:tracePt t="66090" x="5187950" y="3502025"/>
          <p14:tracePt t="66097" x="5168900" y="3482975"/>
          <p14:tracePt t="66104" x="5159375" y="3475038"/>
          <p14:tracePt t="66113" x="5141913" y="3455988"/>
          <p14:tracePt t="66125" x="5122863" y="3438525"/>
          <p14:tracePt t="66129" x="5114925" y="3429000"/>
          <p14:tracePt t="66140" x="5105400" y="3419475"/>
          <p14:tracePt t="66148" x="5095875" y="3392488"/>
          <p14:tracePt t="66153" x="5086350" y="3375025"/>
          <p14:tracePt t="66161" x="5086350" y="3355975"/>
          <p14:tracePt t="66169" x="5068888" y="3338513"/>
          <p14:tracePt t="66178" x="5068888" y="3328988"/>
          <p14:tracePt t="66184" x="5059363" y="3302000"/>
          <p14:tracePt t="66193" x="5059363" y="3282950"/>
          <p14:tracePt t="66200" x="5049838" y="3246438"/>
          <p14:tracePt t="66209" x="5049838" y="3209925"/>
          <p14:tracePt t="66215" x="5041900" y="3182938"/>
          <p14:tracePt t="66224" x="5041900" y="3146425"/>
          <p14:tracePt t="66232" x="5041900" y="3109913"/>
          <p14:tracePt t="66240" x="5041900" y="3100388"/>
          <p14:tracePt t="66248" x="5041900" y="3063875"/>
          <p14:tracePt t="66257" x="5041900" y="3046413"/>
          <p14:tracePt t="66264" x="5078413" y="3000375"/>
          <p14:tracePt t="66272" x="5095875" y="2982913"/>
          <p14:tracePt t="66280" x="5122863" y="2963863"/>
          <p14:tracePt t="66287" x="5159375" y="2917825"/>
          <p14:tracePt t="66296" x="5224463" y="2890838"/>
          <p14:tracePt t="66304" x="5287963" y="2873375"/>
          <p14:tracePt t="66312" x="5360988" y="2854325"/>
          <p14:tracePt t="66322" x="5441950" y="2827338"/>
          <p14:tracePt t="66328" x="5514975" y="2827338"/>
          <p14:tracePt t="66336" x="5607050" y="2827338"/>
          <p14:tracePt t="66344" x="5661025" y="2827338"/>
          <p14:tracePt t="66352" x="5734050" y="2827338"/>
          <p14:tracePt t="66360" x="5797550" y="2844800"/>
          <p14:tracePt t="66368" x="5899150" y="2890838"/>
          <p14:tracePt t="66376" x="5943600" y="2927350"/>
          <p14:tracePt t="66384" x="5972175" y="2954338"/>
          <p14:tracePt t="66392" x="6026150" y="3000375"/>
          <p14:tracePt t="66401" x="6043613" y="3027363"/>
          <p14:tracePt t="66408" x="6053138" y="3046413"/>
          <p14:tracePt t="66416" x="6053138" y="3063875"/>
          <p14:tracePt t="66424" x="6053138" y="3100388"/>
          <p14:tracePt t="66432" x="6053138" y="3119438"/>
          <p14:tracePt t="66440" x="6053138" y="3146425"/>
          <p14:tracePt t="66448" x="6053138" y="3163888"/>
          <p14:tracePt t="66456" x="6053138" y="3182938"/>
          <p14:tracePt t="66464" x="6053138" y="3200400"/>
          <p14:tracePt t="66472" x="6043613" y="3209925"/>
          <p14:tracePt t="66480" x="6026150" y="3236913"/>
          <p14:tracePt t="66487" x="6007100" y="3255963"/>
          <p14:tracePt t="66496" x="5989638" y="3273425"/>
          <p14:tracePt t="66506" x="5953125" y="3309938"/>
          <p14:tracePt t="66513" x="5943600" y="3309938"/>
          <p14:tracePt t="66523" x="5907088" y="3338513"/>
          <p14:tracePt t="66529" x="5880100" y="3355975"/>
          <p14:tracePt t="66540" x="5853113" y="3365500"/>
          <p14:tracePt t="66544" x="5789613" y="3382963"/>
          <p14:tracePt t="66554" x="5743575" y="3411538"/>
          <p14:tracePt t="66561" x="5724525" y="3411538"/>
          <p14:tracePt t="66570" x="5670550" y="3446463"/>
          <p14:tracePt t="66578" x="5616575" y="3446463"/>
          <p14:tracePt t="66586" x="5570538" y="3446463"/>
          <p14:tracePt t="66594" x="5507038" y="3455988"/>
          <p14:tracePt t="66601" x="5387975" y="3455988"/>
          <p14:tracePt t="66610" x="5334000" y="3455988"/>
          <p14:tracePt t="66617" x="5278438" y="3455988"/>
          <p14:tracePt t="66625" x="5241925" y="3455988"/>
          <p14:tracePt t="66633" x="5224463" y="3455988"/>
          <p14:tracePt t="66641" x="5187950" y="3455988"/>
          <p14:tracePt t="66649" x="5187950" y="3446463"/>
          <p14:tracePt t="66665" x="5178425" y="3438525"/>
          <p14:tracePt t="67016" x="5168900" y="3429000"/>
          <p14:tracePt t="67256" x="5151438" y="3429000"/>
          <p14:tracePt t="67264" x="5132388" y="3446463"/>
          <p14:tracePt t="67280" x="5114925" y="3455988"/>
          <p14:tracePt t="67328" x="5105400" y="3455988"/>
          <p14:tracePt t="68010" x="5095875" y="3465513"/>
          <p14:tracePt t="68032" x="5095875" y="3482975"/>
          <p14:tracePt t="68040" x="5095875" y="3492500"/>
          <p14:tracePt t="68048" x="5086350" y="3502025"/>
          <p14:tracePt t="68056" x="5086350" y="3511550"/>
          <p14:tracePt t="68065" x="5078413" y="3519488"/>
          <p14:tracePt t="68081" x="5078413" y="3529013"/>
          <p14:tracePt t="68105" x="5078413" y="3538538"/>
          <p14:tracePt t="68128" x="5078413" y="3548063"/>
          <p14:tracePt t="68657" x="5078413" y="3538538"/>
          <p14:tracePt t="68665" x="5078413" y="3502025"/>
          <p14:tracePt t="68673" x="5078413" y="3492500"/>
          <p14:tracePt t="68688" x="5078413" y="3482975"/>
          <p14:tracePt t="68697" x="5078413" y="3465513"/>
          <p14:tracePt t="68713" x="5078413" y="3455988"/>
          <p14:tracePt t="68723" x="5078413" y="3446463"/>
          <p14:tracePt t="68737" x="5078413" y="3438525"/>
          <p14:tracePt t="69001" x="5068888" y="3438525"/>
          <p14:tracePt t="69008" x="5059363" y="3438525"/>
          <p14:tracePt t="69016" x="5049838" y="3455988"/>
          <p14:tracePt t="69024" x="5049838" y="3465513"/>
          <p14:tracePt t="69032" x="5041900" y="3492500"/>
          <p14:tracePt t="69040" x="5032375" y="3502025"/>
          <p14:tracePt t="69064" x="5032375" y="3519488"/>
          <p14:tracePt t="69072" x="5032375" y="3529013"/>
          <p14:tracePt t="69088" x="5022850" y="3548063"/>
          <p14:tracePt t="69122" x="5014913" y="3556000"/>
          <p14:tracePt t="69145" x="5014913" y="3565525"/>
          <p14:tracePt t="69800" x="5005388" y="3575050"/>
          <p14:tracePt t="69816" x="5005388" y="3584575"/>
          <p14:tracePt t="69824" x="4995863" y="3621088"/>
          <p14:tracePt t="69838" x="4995863" y="3629025"/>
          <p14:tracePt t="69841" x="4995863" y="3648075"/>
          <p14:tracePt t="69848" x="4995863" y="3657600"/>
          <p14:tracePt t="69856" x="4995863" y="3665538"/>
          <p14:tracePt t="69872" x="4995863" y="3684588"/>
          <p14:tracePt t="69880" x="4995863" y="3694113"/>
          <p14:tracePt t="69888" x="4995863" y="3711575"/>
          <p14:tracePt t="69896" x="5005388" y="3721100"/>
          <p14:tracePt t="70395" x="5005388" y="3730625"/>
          <p14:tracePt t="70432" x="5005388" y="3738563"/>
          <p14:tracePt t="70441" x="5014913" y="3738563"/>
          <p14:tracePt t="70456" x="5014913" y="3748088"/>
          <p14:tracePt t="70472" x="5014913" y="3767138"/>
          <p14:tracePt t="70480" x="5014913" y="3775075"/>
          <p14:tracePt t="70488" x="5014913" y="3784600"/>
          <p14:tracePt t="70496" x="5014913" y="3811588"/>
          <p14:tracePt t="70504" x="5014913" y="3821113"/>
          <p14:tracePt t="70521" x="5022850" y="3830638"/>
          <p14:tracePt t="70528" x="5022850" y="3848100"/>
          <p14:tracePt t="70537" x="5032375" y="3867150"/>
          <p14:tracePt t="70552" x="5032375" y="3875088"/>
          <p14:tracePt t="70560" x="5049838" y="3894138"/>
          <p14:tracePt t="70568" x="5059363" y="3911600"/>
          <p14:tracePt t="70584" x="5059363" y="3921125"/>
          <p14:tracePt t="70592" x="5068888" y="3940175"/>
          <p14:tracePt t="70600" x="5068888" y="3948113"/>
          <p14:tracePt t="70608" x="5078413" y="3948113"/>
          <p14:tracePt t="70640" x="5086350" y="3957638"/>
          <p14:tracePt t="70648" x="5086350" y="3967163"/>
          <p14:tracePt t="70841" x="5095875" y="3976688"/>
          <p14:tracePt t="70872" x="5095875" y="3984625"/>
          <p14:tracePt t="70880" x="5105400" y="3994150"/>
          <p14:tracePt t="70977" x="5114925" y="4003675"/>
          <p14:tracePt t="70984" x="5114925" y="4013200"/>
          <p14:tracePt t="71000" x="5114925" y="4021138"/>
          <p14:tracePt t="71016" x="5114925" y="4030663"/>
          <p14:tracePt t="71024" x="5132388" y="4049713"/>
          <p14:tracePt t="71041" x="5132388" y="4057650"/>
          <p14:tracePt t="71057" x="5132388" y="4067175"/>
          <p14:tracePt t="71064" x="5141913" y="4067175"/>
          <p14:tracePt t="71072" x="5151438" y="4076700"/>
          <p14:tracePt t="71080" x="5151438" y="4094163"/>
          <p14:tracePt t="71089" x="5151438" y="4103688"/>
          <p14:tracePt t="71096" x="5151438" y="4122738"/>
          <p14:tracePt t="71121" x="5151438" y="4140200"/>
          <p14:tracePt t="71128" x="5159375" y="4149725"/>
          <p14:tracePt t="71544" x="5168900" y="4149725"/>
          <p14:tracePt t="71721" x="5168900" y="4159250"/>
          <p14:tracePt t="71936" x="5168900" y="4176713"/>
          <p14:tracePt t="71944" x="5168900" y="4195763"/>
          <p14:tracePt t="71952" x="5159375" y="4203700"/>
          <p14:tracePt t="71968" x="5151438" y="4213225"/>
          <p14:tracePt t="71976" x="5151438" y="4232275"/>
          <p14:tracePt t="71992" x="5141913" y="4240213"/>
          <p14:tracePt t="72008" x="5132388" y="4240213"/>
          <p14:tracePt t="72032" x="5122863" y="4240213"/>
          <p14:tracePt t="72048" x="5114925" y="4240213"/>
          <p14:tracePt t="72056" x="5105400" y="4249738"/>
          <p14:tracePt t="72072" x="5086350" y="4268788"/>
          <p14:tracePt t="72088" x="5078413" y="4276725"/>
          <p14:tracePt t="72104" x="5078413" y="4286250"/>
          <p14:tracePt t="72112" x="5059363" y="4286250"/>
          <p14:tracePt t="72120" x="5049838" y="4295775"/>
          <p14:tracePt t="72130" x="5032375" y="4303713"/>
          <p14:tracePt t="72139" x="5014913" y="4322763"/>
          <p14:tracePt t="72152" x="4995863" y="4332288"/>
          <p14:tracePt t="72176" x="4986338" y="4340225"/>
          <p14:tracePt t="72192" x="4978400" y="4340225"/>
          <p14:tracePt t="72200" x="4959350" y="4359275"/>
          <p14:tracePt t="72208" x="4949825" y="4359275"/>
          <p14:tracePt t="72225" x="4941888" y="4368800"/>
          <p14:tracePt t="72232" x="4932363" y="4376738"/>
          <p14:tracePt t="72240" x="4913313" y="4386263"/>
          <p14:tracePt t="72248" x="4895850" y="4405313"/>
          <p14:tracePt t="72257" x="4876800" y="4413250"/>
          <p14:tracePt t="72263" x="4868863" y="4422775"/>
          <p14:tracePt t="72273" x="4849813" y="4441825"/>
          <p14:tracePt t="72280" x="4840288" y="4441825"/>
          <p14:tracePt t="72289" x="4832350" y="4449763"/>
          <p14:tracePt t="72690" x="4822825" y="4449763"/>
          <p14:tracePt t="72706" x="4822825" y="4441825"/>
          <p14:tracePt t="72714" x="4822825" y="4432300"/>
          <p14:tracePt t="73929" x="4822825" y="4441825"/>
          <p14:tracePt t="73952" x="4822825" y="4449763"/>
          <p14:tracePt t="74001" x="4822825" y="4459288"/>
          <p14:tracePt t="74017" x="4822825" y="4478338"/>
          <p14:tracePt t="74028" x="4822825" y="4486275"/>
          <p14:tracePt t="74040" x="4822825" y="4505325"/>
          <p14:tracePt t="74048" x="4832350" y="4514850"/>
          <p14:tracePt t="74056" x="4832350" y="4522788"/>
          <p14:tracePt t="74064" x="4840288" y="4541838"/>
          <p14:tracePt t="74080" x="4840288" y="4559300"/>
          <p14:tracePt t="74088" x="4849813" y="4578350"/>
          <p14:tracePt t="74104" x="4849813" y="4587875"/>
          <p14:tracePt t="74121" x="4849813" y="4595813"/>
          <p14:tracePt t="74128" x="4849813" y="4605338"/>
          <p14:tracePt t="74140" x="4859338" y="4614863"/>
          <p14:tracePt t="74145" x="4859338" y="4624388"/>
          <p14:tracePt t="74157" x="4876800" y="4651375"/>
          <p14:tracePt t="74161" x="4876800" y="4660900"/>
          <p14:tracePt t="74170" x="4886325" y="4668838"/>
          <p14:tracePt t="74178" x="4886325" y="4678363"/>
          <p14:tracePt t="74188" x="4895850" y="4687888"/>
          <p14:tracePt t="74194" x="4905375" y="4705350"/>
          <p14:tracePt t="74200" x="4905375" y="4724400"/>
          <p14:tracePt t="74210" x="4922838" y="4741863"/>
          <p14:tracePt t="74216" x="4922838" y="4768850"/>
          <p14:tracePt t="74225" x="4932363" y="4797425"/>
          <p14:tracePt t="74232" x="4932363" y="4833938"/>
          <p14:tracePt t="74241" x="4932363" y="4851400"/>
          <p14:tracePt t="74247" x="4941888" y="4878388"/>
          <p14:tracePt t="74256" x="4941888" y="4897438"/>
          <p14:tracePt t="74264" x="4941888" y="4943475"/>
          <p14:tracePt t="74272" x="4949825" y="4951413"/>
          <p14:tracePt t="74280" x="4949825" y="4970463"/>
          <p14:tracePt t="74296" x="4949825" y="4979988"/>
          <p14:tracePt t="74312" x="4949825" y="4987925"/>
          <p14:tracePt t="74544" x="4959350" y="4997450"/>
          <p14:tracePt t="74552" x="4959350" y="5016500"/>
          <p14:tracePt t="74560" x="4959350" y="5033963"/>
          <p14:tracePt t="74568" x="4959350" y="5060950"/>
          <p14:tracePt t="74576" x="4959350" y="5097463"/>
          <p14:tracePt t="74584" x="4959350" y="5133975"/>
          <p14:tracePt t="74592" x="4959350" y="5170488"/>
          <p14:tracePt t="74600" x="4959350" y="5216525"/>
          <p14:tracePt t="74608" x="4959350" y="5253038"/>
          <p14:tracePt t="74616" x="4959350" y="5280025"/>
          <p14:tracePt t="74624" x="4959350" y="5335588"/>
          <p14:tracePt t="74632" x="4949825" y="5380038"/>
          <p14:tracePt t="74640" x="4949825" y="5389563"/>
          <p14:tracePt t="74648" x="4949825" y="5426075"/>
          <p14:tracePt t="74656" x="4941888" y="5435600"/>
          <p14:tracePt t="74664" x="4941888" y="5453063"/>
          <p14:tracePt t="75072" x="4922838" y="5462588"/>
          <p14:tracePt t="75080" x="4795838" y="5462588"/>
          <p14:tracePt t="75088" x="4549775" y="5462588"/>
          <p14:tracePt t="75096" x="4248150" y="5462588"/>
          <p14:tracePt t="75104" x="3938588" y="5453063"/>
          <p14:tracePt t="75112" x="3673475" y="5435600"/>
          <p14:tracePt t="75121" x="3427413" y="5399088"/>
          <p14:tracePt t="75128" x="3273425" y="5372100"/>
          <p14:tracePt t="75137" x="3144838" y="5372100"/>
          <p14:tracePt t="75144" x="3090863" y="5372100"/>
          <p14:tracePt t="75154" x="3054350" y="5372100"/>
          <p14:tracePt t="75160" x="3044825" y="5372100"/>
          <p14:tracePt t="75553" x="3171825" y="5362575"/>
          <p14:tracePt t="75560" x="3419475" y="5362575"/>
          <p14:tracePt t="75568" x="3829050" y="5362575"/>
          <p14:tracePt t="75576" x="4348163" y="5362575"/>
          <p14:tracePt t="75584" x="4868863" y="5362575"/>
          <p14:tracePt t="75592" x="5314950" y="5362575"/>
          <p14:tracePt t="75600" x="5653088" y="5362575"/>
          <p14:tracePt t="75608" x="5916613" y="5362575"/>
          <p14:tracePt t="75616" x="6172200" y="5362575"/>
          <p14:tracePt t="75624" x="6354763" y="5362575"/>
          <p14:tracePt t="75632" x="6500813" y="5362575"/>
          <p14:tracePt t="75640" x="6591300" y="5362575"/>
          <p14:tracePt t="75648" x="6654800" y="5362575"/>
          <p14:tracePt t="75656" x="6681788" y="5362575"/>
          <p14:tracePt t="75664" x="6691313" y="5362575"/>
          <p14:tracePt t="76008" x="6673850" y="5362575"/>
          <p14:tracePt t="76016" x="6508750" y="5362575"/>
          <p14:tracePt t="76024" x="6335713" y="5362575"/>
          <p14:tracePt t="76032" x="6126163" y="5326063"/>
          <p14:tracePt t="76040" x="5943600" y="5299075"/>
          <p14:tracePt t="76048" x="5780088" y="5270500"/>
          <p14:tracePt t="76056" x="5616575" y="5253038"/>
          <p14:tracePt t="76064" x="5478463" y="5226050"/>
          <p14:tracePt t="76074" x="5351463" y="5197475"/>
          <p14:tracePt t="76080" x="5241925" y="5180013"/>
          <p14:tracePt t="76088" x="5159375" y="5143500"/>
          <p14:tracePt t="76096" x="5114925" y="5143500"/>
          <p14:tracePt t="76105" x="5105400" y="5143500"/>
          <p14:tracePt t="76112" x="5086350" y="5143500"/>
          <p14:tracePt t="76360" x="5078413" y="5143500"/>
          <p14:tracePt t="76368" x="5068888" y="5133975"/>
          <p14:tracePt t="76376" x="4995863" y="5133975"/>
          <p14:tracePt t="76384" x="4868863" y="5116513"/>
          <p14:tracePt t="76392" x="4713288" y="5070475"/>
          <p14:tracePt t="76400" x="4586288" y="5070475"/>
          <p14:tracePt t="76408" x="4440238" y="5043488"/>
          <p14:tracePt t="76416" x="4311650" y="5016500"/>
          <p14:tracePt t="76424" x="4211638" y="5006975"/>
          <p14:tracePt t="76432" x="4084638" y="4987925"/>
          <p14:tracePt t="76440" x="4011613" y="4979988"/>
          <p14:tracePt t="76448" x="3965575" y="4979988"/>
          <p14:tracePt t="76456" x="3929063" y="4979988"/>
          <p14:tracePt t="76464" x="3911600" y="4960938"/>
          <p14:tracePt t="76528" x="3911600" y="4951413"/>
          <p14:tracePt t="76537" x="3911600" y="4924425"/>
          <p14:tracePt t="76545" x="3911600" y="4906963"/>
          <p14:tracePt t="76553" x="3911600" y="4878388"/>
          <p14:tracePt t="76560" x="3911600" y="4851400"/>
          <p14:tracePt t="76568" x="3911600" y="4814888"/>
          <p14:tracePt t="76576" x="3911600" y="4797425"/>
          <p14:tracePt t="76584" x="3911600" y="4760913"/>
          <p14:tracePt t="76592" x="3911600" y="4714875"/>
          <p14:tracePt t="76600" x="3919538" y="4697413"/>
          <p14:tracePt t="76608" x="3929063" y="4678363"/>
          <p14:tracePt t="76616" x="3929063" y="4660900"/>
          <p14:tracePt t="76624" x="3938588" y="4660900"/>
          <p14:tracePt t="76631" x="3948113" y="4641850"/>
          <p14:tracePt t="76640" x="3956050" y="4632325"/>
          <p14:tracePt t="76656" x="3956050" y="4624388"/>
          <p14:tracePt t="76872" x="3929063" y="4651375"/>
          <p14:tracePt t="76881" x="3902075" y="4687888"/>
          <p14:tracePt t="76890" x="3865563" y="4705350"/>
          <p14:tracePt t="76896" x="3846513" y="4732338"/>
          <p14:tracePt t="76904" x="3810000" y="4768850"/>
          <p14:tracePt t="76912" x="3792538" y="4797425"/>
          <p14:tracePt t="76920" x="3765550" y="4841875"/>
          <p14:tracePt t="76928" x="3756025" y="4851400"/>
          <p14:tracePt t="76936" x="3746500" y="4878388"/>
          <p14:tracePt t="76944" x="3719513" y="4906963"/>
          <p14:tracePt t="76953" x="3702050" y="4943475"/>
          <p14:tracePt t="76961" x="3692525" y="4951413"/>
          <p14:tracePt t="76969" x="3683000" y="4970463"/>
          <p14:tracePt t="76980" x="3683000" y="4979988"/>
          <p14:tracePt t="76985" x="3665538" y="4997450"/>
          <p14:tracePt t="77362" x="3636963" y="4997450"/>
          <p14:tracePt t="77369" x="3609975" y="4997450"/>
          <p14:tracePt t="77377" x="3556000" y="4997450"/>
          <p14:tracePt t="77384" x="3490913" y="4997450"/>
          <p14:tracePt t="77392" x="3400425" y="4997450"/>
          <p14:tracePt t="77400" x="3327400" y="4997450"/>
          <p14:tracePt t="77408" x="3273425" y="4997450"/>
          <p14:tracePt t="77416" x="3227388" y="4997450"/>
          <p14:tracePt t="77432" x="3217863" y="4997450"/>
          <p14:tracePt t="77480" x="3208338" y="4997450"/>
          <p14:tracePt t="77832" x="3136900" y="4997450"/>
          <p14:tracePt t="77840" x="3027363" y="4997450"/>
          <p14:tracePt t="77848" x="2862263" y="4997450"/>
          <p14:tracePt t="77856" x="2735263" y="4997450"/>
          <p14:tracePt t="77864" x="2616200" y="4970463"/>
          <p14:tracePt t="77872" x="2579688" y="4951413"/>
          <p14:tracePt t="77881" x="2552700" y="4951413"/>
          <p14:tracePt t="77888" x="2516188" y="4943475"/>
          <p14:tracePt t="77896" x="2506663" y="4943475"/>
          <p14:tracePt t="78186" x="2462213" y="4943475"/>
          <p14:tracePt t="78194" x="2389188" y="4943475"/>
          <p14:tracePt t="78200" x="2333625" y="4943475"/>
          <p14:tracePt t="78208" x="2306638" y="4943475"/>
          <p14:tracePt t="78216" x="2287588" y="4943475"/>
          <p14:tracePt t="78225" x="2251075" y="4943475"/>
          <p14:tracePt t="78242" x="2243138" y="4943475"/>
          <p14:tracePt t="78354" x="2224088" y="4943475"/>
          <p14:tracePt t="78361" x="2206625" y="4943475"/>
          <p14:tracePt t="78370" x="2151063" y="4943475"/>
          <p14:tracePt t="78377" x="2097088" y="4943475"/>
          <p14:tracePt t="78385" x="2041525" y="4943475"/>
          <p14:tracePt t="78393" x="1968500" y="4943475"/>
          <p14:tracePt t="78400" x="1905000" y="4943475"/>
          <p14:tracePt t="78408" x="1851025" y="4933950"/>
          <p14:tracePt t="78416" x="1824038" y="4933950"/>
          <p14:tracePt t="78424" x="1804988" y="4933950"/>
          <p14:tracePt t="78432" x="1778000" y="4933950"/>
          <p14:tracePt t="78440" x="1768475" y="4933950"/>
          <p14:tracePt t="78448" x="1758950" y="4933950"/>
          <p14:tracePt t="78456" x="1741488" y="4933950"/>
          <p14:tracePt t="78464" x="1731963" y="4933950"/>
          <p14:tracePt t="78472" x="1722438" y="4933950"/>
          <p14:tracePt t="78480" x="1695450" y="4933950"/>
          <p14:tracePt t="78496" x="1677988" y="4933950"/>
          <p14:tracePt t="78504" x="1658938" y="4933950"/>
          <p14:tracePt t="78512" x="1641475" y="4933950"/>
          <p14:tracePt t="78521" x="1612900" y="4933950"/>
          <p14:tracePt t="78529" x="1604963" y="4933950"/>
          <p14:tracePt t="78539" x="1585913" y="4933950"/>
          <p14:tracePt t="78544" x="1549400" y="4933950"/>
          <p14:tracePt t="78555" x="1512888" y="4933950"/>
          <p14:tracePt t="78561" x="1495425" y="4933950"/>
          <p14:tracePt t="78571" x="1468438" y="4933950"/>
          <p14:tracePt t="78577" x="1449388" y="4933950"/>
          <p14:tracePt t="78590" x="1439863" y="4933950"/>
          <p14:tracePt t="79568" x="1431925" y="4933950"/>
          <p14:tracePt t="79576" x="1412875" y="4933950"/>
          <p14:tracePt t="79584" x="1366838" y="4933950"/>
          <p14:tracePt t="79592" x="1339850" y="4933950"/>
          <p14:tracePt t="79601" x="1312863" y="4951413"/>
          <p14:tracePt t="79608" x="1285875" y="4970463"/>
          <p14:tracePt t="79616" x="1266825" y="5016500"/>
          <p14:tracePt t="79632" x="1258888" y="5024438"/>
          <p14:tracePt t="79824" x="1249363" y="5033963"/>
          <p14:tracePt t="79840" x="1239838" y="5033963"/>
          <p14:tracePt t="79848" x="1230313" y="5033963"/>
          <p14:tracePt t="79856" x="1222375" y="5033963"/>
          <p14:tracePt t="79872" x="1203325" y="5016500"/>
          <p14:tracePt t="79888" x="1193800" y="5006975"/>
          <p14:tracePt t="79912" x="1185863" y="4997450"/>
          <p14:tracePt t="79928" x="1176338" y="4997450"/>
          <p14:tracePt t="79944" x="1149350" y="4997450"/>
          <p14:tracePt t="79960" x="1130300" y="4997450"/>
          <p14:tracePt t="79968" x="1103313" y="4987925"/>
          <p14:tracePt t="79976" x="1084263" y="4987925"/>
          <p14:tracePt t="79984" x="1066800" y="4987925"/>
          <p14:tracePt t="80008" x="1057275" y="4987925"/>
          <p14:tracePt t="80560" x="1084263" y="4970463"/>
          <p14:tracePt t="80568" x="1157288" y="4970463"/>
          <p14:tracePt t="80576" x="1285875" y="4970463"/>
          <p14:tracePt t="80584" x="1376363" y="4970463"/>
          <p14:tracePt t="80592" x="1449388" y="4970463"/>
          <p14:tracePt t="80600" x="1541463" y="4970463"/>
          <p14:tracePt t="80608" x="1622425" y="4970463"/>
          <p14:tracePt t="80616" x="1677988" y="4970463"/>
          <p14:tracePt t="80624" x="1731963" y="4970463"/>
          <p14:tracePt t="80632" x="1787525" y="4970463"/>
          <p14:tracePt t="80640" x="1841500" y="4970463"/>
          <p14:tracePt t="80649" x="1905000" y="4970463"/>
          <p14:tracePt t="80657" x="1941513" y="4970463"/>
          <p14:tracePt t="80665" x="1968500" y="4970463"/>
          <p14:tracePt t="80673" x="2014538" y="4960938"/>
          <p14:tracePt t="80681" x="2041525" y="4960938"/>
          <p14:tracePt t="80689" x="2060575" y="4960938"/>
          <p14:tracePt t="80698" x="2087563" y="4960938"/>
          <p14:tracePt t="80714" x="2097088" y="4960938"/>
          <p14:tracePt t="80746" x="2106613" y="4951413"/>
          <p14:tracePt t="80780" x="2143125" y="4951413"/>
          <p14:tracePt t="80787" x="2179638" y="4951413"/>
          <p14:tracePt t="80796" x="2233613" y="4943475"/>
          <p14:tracePt t="80802" x="2316163" y="4914900"/>
          <p14:tracePt t="80808" x="2370138" y="4914900"/>
          <p14:tracePt t="80816" x="2470150" y="4906963"/>
          <p14:tracePt t="80824" x="2525713" y="4906963"/>
          <p14:tracePt t="80833" x="2579688" y="4906963"/>
          <p14:tracePt t="80841" x="2635250" y="4887913"/>
          <p14:tracePt t="80849" x="2679700" y="4887913"/>
          <p14:tracePt t="80858" x="2708275" y="4887913"/>
          <p14:tracePt t="80865" x="2725738" y="4878388"/>
          <p14:tracePt t="80873" x="2735263" y="4878388"/>
          <p14:tracePt t="80944" x="2752725" y="4878388"/>
          <p14:tracePt t="80953" x="2771775" y="4878388"/>
          <p14:tracePt t="80960" x="2825750" y="4878388"/>
          <p14:tracePt t="80969" x="2862263" y="4878388"/>
          <p14:tracePt t="80978" x="2935288" y="4878388"/>
          <p14:tracePt t="80986" x="3044825" y="4878388"/>
          <p14:tracePt t="80994" x="3117850" y="4878388"/>
          <p14:tracePt t="81002" x="3208338" y="4878388"/>
          <p14:tracePt t="81009" x="3281363" y="4878388"/>
          <p14:tracePt t="81016" x="3354388" y="4878388"/>
          <p14:tracePt t="81024" x="3419475" y="4878388"/>
          <p14:tracePt t="81032" x="3436938" y="4878388"/>
          <p14:tracePt t="81040" x="3473450" y="4878388"/>
          <p14:tracePt t="81048" x="3482975" y="4878388"/>
          <p14:tracePt t="81266" x="3519488" y="4878388"/>
          <p14:tracePt t="81275" x="3573463" y="4878388"/>
          <p14:tracePt t="81281" x="3609975" y="4878388"/>
          <p14:tracePt t="81289" x="3636963" y="4878388"/>
          <p14:tracePt t="81297" x="3683000" y="4878388"/>
          <p14:tracePt t="81304" x="3709988" y="4878388"/>
          <p14:tracePt t="81312" x="3719513" y="4878388"/>
          <p14:tracePt t="81320" x="3738563" y="4897438"/>
          <p14:tracePt t="81568" x="3738563" y="4906963"/>
          <p14:tracePt t="81576" x="3738563" y="4933950"/>
          <p14:tracePt t="81584" x="3729038" y="4951413"/>
          <p14:tracePt t="81592" x="3729038" y="4979988"/>
          <p14:tracePt t="81600" x="3729038" y="4997450"/>
          <p14:tracePt t="81608" x="3729038" y="5006975"/>
          <p14:tracePt t="81616" x="3729038" y="5033963"/>
          <p14:tracePt t="81624" x="3729038" y="5043488"/>
          <p14:tracePt t="81632" x="3729038" y="5053013"/>
          <p14:tracePt t="81640" x="3729038" y="5070475"/>
          <p14:tracePt t="81656" x="3729038" y="5089525"/>
          <p14:tracePt t="81664" x="3729038" y="5116513"/>
          <p14:tracePt t="81672" x="3729038" y="5133975"/>
          <p14:tracePt t="81680" x="3729038" y="5153025"/>
          <p14:tracePt t="81688" x="3729038" y="5189538"/>
          <p14:tracePt t="81697" x="3729038" y="5197475"/>
          <p14:tracePt t="81704" x="3729038" y="5233988"/>
          <p14:tracePt t="81712" x="3719513" y="5253038"/>
          <p14:tracePt t="81720" x="3719513" y="5280025"/>
          <p14:tracePt t="81728" x="3719513" y="5299075"/>
          <p14:tracePt t="81737" x="3719513" y="5316538"/>
          <p14:tracePt t="81744" x="3719513" y="5326063"/>
          <p14:tracePt t="81753" x="3719513" y="5343525"/>
          <p14:tracePt t="81760" x="3719513" y="5362575"/>
          <p14:tracePt t="81768" x="3719513" y="5380038"/>
          <p14:tracePt t="81776" x="3719513" y="5399088"/>
          <p14:tracePt t="81784" x="3719513" y="5408613"/>
          <p14:tracePt t="81792" x="3719513" y="5426075"/>
          <p14:tracePt t="81945" x="3709988" y="5435600"/>
          <p14:tracePt t="81952" x="3665538" y="5435600"/>
          <p14:tracePt t="81960" x="3573463" y="5435600"/>
          <p14:tracePt t="81968" x="3536950" y="5445125"/>
          <p14:tracePt t="81976" x="3500438" y="5453063"/>
          <p14:tracePt t="81985" x="3455988" y="5462588"/>
          <p14:tracePt t="81996" x="3427413" y="5472113"/>
          <p14:tracePt t="82001" x="3409950" y="5489575"/>
          <p14:tracePt t="82010" x="3400425" y="5489575"/>
          <p14:tracePt t="82017" x="3382963" y="5499100"/>
          <p14:tracePt t="82033" x="3373438" y="5499100"/>
          <p14:tracePt t="82104" x="3363913" y="5499100"/>
          <p14:tracePt t="82113" x="3346450" y="5499100"/>
          <p14:tracePt t="82120" x="3254375" y="5499100"/>
          <p14:tracePt t="82129" x="3127375" y="5499100"/>
          <p14:tracePt t="82139" x="2962275" y="5499100"/>
          <p14:tracePt t="82145" x="2817813" y="5481638"/>
          <p14:tracePt t="82156" x="2643188" y="5453063"/>
          <p14:tracePt t="82161" x="2516188" y="5453063"/>
          <p14:tracePt t="82170" x="2370138" y="5435600"/>
          <p14:tracePt t="82176" x="2224088" y="5389563"/>
          <p14:tracePt t="82184" x="2133600" y="5389563"/>
          <p14:tracePt t="82192" x="2024063" y="5389563"/>
          <p14:tracePt t="82200" x="1951038" y="5389563"/>
          <p14:tracePt t="82208" x="1887538" y="5380038"/>
          <p14:tracePt t="82216" x="1860550" y="5380038"/>
          <p14:tracePt t="82225" x="1851025" y="5380038"/>
          <p14:tracePt t="82232" x="1831975" y="5372100"/>
          <p14:tracePt t="82242" x="1814513" y="5372100"/>
          <p14:tracePt t="82248" x="1804988" y="5372100"/>
          <p14:tracePt t="82256" x="1768475" y="5372100"/>
          <p14:tracePt t="82264" x="1731963" y="5372100"/>
          <p14:tracePt t="82272" x="1649413" y="5372100"/>
          <p14:tracePt t="82280" x="1558925" y="5372100"/>
          <p14:tracePt t="82289" x="1431925" y="5372100"/>
          <p14:tracePt t="82298" x="1303338" y="5372100"/>
          <p14:tracePt t="82307" x="1166813" y="5343525"/>
          <p14:tracePt t="82314" x="1057275" y="5343525"/>
          <p14:tracePt t="82323" x="930275" y="5326063"/>
          <p14:tracePt t="82329" x="857250" y="5326063"/>
          <p14:tracePt t="82337" x="801688" y="5326063"/>
          <p14:tracePt t="82344" x="757238" y="5326063"/>
          <p14:tracePt t="82353" x="728663" y="5326063"/>
          <p14:tracePt t="82360" x="720725" y="5326063"/>
          <p14:tracePt t="82521" x="711200" y="5316538"/>
          <p14:tracePt t="82561" x="711200" y="5289550"/>
          <p14:tracePt t="82571" x="711200" y="5280025"/>
          <p14:tracePt t="82577" x="711200" y="5243513"/>
          <p14:tracePt t="82585" x="711200" y="5226050"/>
          <p14:tracePt t="82593" x="711200" y="5197475"/>
          <p14:tracePt t="82604" x="711200" y="5160963"/>
          <p14:tracePt t="82609" x="711200" y="5143500"/>
          <p14:tracePt t="82617" x="711200" y="5116513"/>
          <p14:tracePt t="82624" x="711200" y="5097463"/>
          <p14:tracePt t="82633" x="711200" y="5043488"/>
          <p14:tracePt t="82641" x="728663" y="5006975"/>
          <p14:tracePt t="82649" x="738188" y="4987925"/>
          <p14:tracePt t="82657" x="747713" y="4970463"/>
          <p14:tracePt t="82665" x="747713" y="4960938"/>
          <p14:tracePt t="82673" x="747713" y="4951413"/>
          <p14:tracePt t="82681" x="765175" y="4924425"/>
          <p14:tracePt t="82784" x="811213" y="4924425"/>
          <p14:tracePt t="82793" x="974725" y="4970463"/>
          <p14:tracePt t="82800" x="1212850" y="4997450"/>
          <p14:tracePt t="82808" x="1439863" y="4997450"/>
          <p14:tracePt t="82816" x="1658938" y="5053013"/>
          <p14:tracePt t="82825" x="1851025" y="5053013"/>
          <p14:tracePt t="82832" x="2033588" y="5053013"/>
          <p14:tracePt t="82840" x="2160588" y="5053013"/>
          <p14:tracePt t="82850" x="2287588" y="5053013"/>
          <p14:tracePt t="82856" x="2360613" y="5053013"/>
          <p14:tracePt t="82866" x="2406650" y="5053013"/>
          <p14:tracePt t="82890" x="2425700" y="5053013"/>
          <p14:tracePt t="82970" x="2452688" y="5053013"/>
          <p14:tracePt t="82978" x="2525713" y="5053013"/>
          <p14:tracePt t="82986" x="2652713" y="5053013"/>
          <p14:tracePt t="82995" x="2781300" y="5053013"/>
          <p14:tracePt t="83000" x="2908300" y="5060950"/>
          <p14:tracePt t="83008" x="3017838" y="5080000"/>
          <p14:tracePt t="83016" x="3081338" y="5080000"/>
          <p14:tracePt t="83024" x="3136900" y="5080000"/>
          <p14:tracePt t="83032" x="3227388" y="5080000"/>
          <p14:tracePt t="83040" x="3281363" y="5080000"/>
          <p14:tracePt t="83048" x="3309938" y="5080000"/>
          <p14:tracePt t="83056" x="3327400" y="5080000"/>
          <p14:tracePt t="83538" x="3336925" y="5080000"/>
          <p14:tracePt t="83545" x="3346450" y="5080000"/>
          <p14:tracePt t="83555" x="3373438" y="5080000"/>
          <p14:tracePt t="83562" x="3400425" y="5080000"/>
          <p14:tracePt t="83570" x="3427413" y="5080000"/>
          <p14:tracePt t="83576" x="3436938" y="5080000"/>
          <p14:tracePt t="83713" x="3446463" y="5080000"/>
          <p14:tracePt t="83720" x="3463925" y="5080000"/>
          <p14:tracePt t="83728" x="3473450" y="5080000"/>
          <p14:tracePt t="83736" x="3482975" y="5080000"/>
          <p14:tracePt t="83745" x="3519488" y="5080000"/>
          <p14:tracePt t="83824" x="3527425" y="5089525"/>
          <p14:tracePt t="83832" x="3527425" y="5097463"/>
          <p14:tracePt t="84657" x="3527425" y="5106988"/>
          <p14:tracePt t="84664" x="3563938" y="5160963"/>
          <p14:tracePt t="84672" x="3563938" y="5170488"/>
          <p14:tracePt t="84680" x="3573463" y="5207000"/>
          <p14:tracePt t="84688" x="3573463" y="5216525"/>
          <p14:tracePt t="84704" x="3582988" y="5226050"/>
          <p14:tracePt t="84864" x="3582988" y="5243513"/>
          <p14:tracePt t="84872" x="3582988" y="5280025"/>
          <p14:tracePt t="84888" x="3582988" y="5289550"/>
          <p14:tracePt t="85048" x="3582988" y="5299075"/>
          <p14:tracePt t="85056" x="3556000" y="5353050"/>
          <p14:tracePt t="85064" x="3490913" y="5389563"/>
          <p14:tracePt t="85073" x="3446463" y="5426075"/>
          <p14:tracePt t="85080" x="3419475" y="5445125"/>
          <p14:tracePt t="85088" x="3400425" y="5453063"/>
          <p14:tracePt t="85096" x="3373438" y="5462588"/>
          <p14:tracePt t="85105" x="3354388" y="5472113"/>
          <p14:tracePt t="85242" x="3346450" y="5472113"/>
          <p14:tracePt t="85250" x="3336925" y="5472113"/>
          <p14:tracePt t="85298" x="3317875" y="5472113"/>
          <p14:tracePt t="85305" x="3300413" y="5472113"/>
          <p14:tracePt t="85313" x="3263900" y="5472113"/>
          <p14:tracePt t="85324" x="3217863" y="5472113"/>
          <p14:tracePt t="85328" x="3190875" y="5472113"/>
          <p14:tracePt t="85337" x="3163888" y="5472113"/>
          <p14:tracePt t="85344" x="3117850" y="5472113"/>
          <p14:tracePt t="85355" x="3108325" y="5472113"/>
          <p14:tracePt t="85360" x="3100388" y="5472113"/>
          <p14:tracePt t="85368" x="3063875" y="5472113"/>
          <p14:tracePt t="85376" x="3054350" y="5472113"/>
          <p14:tracePt t="85384" x="3027363" y="5453063"/>
          <p14:tracePt t="85400" x="3017838" y="5453063"/>
          <p14:tracePt t="85408" x="3008313" y="5445125"/>
          <p14:tracePt t="85416" x="2990850" y="5445125"/>
          <p14:tracePt t="85432" x="2981325" y="5445125"/>
          <p14:tracePt t="85448" x="2971800" y="5435600"/>
          <p14:tracePt t="85496" x="2944813" y="5435600"/>
          <p14:tracePt t="85506" x="2862263" y="5435600"/>
          <p14:tracePt t="85512" x="2771775" y="5453063"/>
          <p14:tracePt t="85520" x="2662238" y="5453063"/>
          <p14:tracePt t="85528" x="2579688" y="5453063"/>
          <p14:tracePt t="85537" x="2525713" y="5453063"/>
          <p14:tracePt t="85544" x="2489200" y="5453063"/>
          <p14:tracePt t="85554" x="2433638" y="5453063"/>
          <p14:tracePt t="85560" x="2389188" y="5453063"/>
          <p14:tracePt t="85569" x="2343150" y="5445125"/>
          <p14:tracePt t="85576" x="2316163" y="5445125"/>
          <p14:tracePt t="85584" x="2287588" y="5435600"/>
          <p14:tracePt t="85592" x="2270125" y="5416550"/>
          <p14:tracePt t="85601" x="2251075" y="5408613"/>
          <p14:tracePt t="85609" x="2243138" y="5408613"/>
          <p14:tracePt t="85617" x="2224088" y="5399088"/>
          <p14:tracePt t="85626" x="2206625" y="5399088"/>
          <p14:tracePt t="85633" x="2187575" y="5389563"/>
          <p14:tracePt t="85641" x="2151063" y="5389563"/>
          <p14:tracePt t="85649" x="2114550" y="5372100"/>
          <p14:tracePt t="85658" x="2097088" y="5372100"/>
          <p14:tracePt t="85665" x="2087563" y="5372100"/>
          <p14:tracePt t="85674" x="2070100" y="5372100"/>
          <p14:tracePt t="85681" x="2060575" y="5372100"/>
          <p14:tracePt t="85689" x="2041525" y="5372100"/>
          <p14:tracePt t="85697" x="1997075" y="5372100"/>
          <p14:tracePt t="85706" x="1960563" y="5372100"/>
          <p14:tracePt t="85713" x="1905000" y="5380038"/>
          <p14:tracePt t="85722" x="1860550" y="5389563"/>
          <p14:tracePt t="85729" x="1831975" y="5416550"/>
          <p14:tracePt t="85738" x="1795463" y="5426075"/>
          <p14:tracePt t="85745" x="1787525" y="5426075"/>
          <p14:tracePt t="85760" x="1768475" y="5426075"/>
          <p14:tracePt t="85824" x="1741488" y="5426075"/>
          <p14:tracePt t="85832" x="1695450" y="5426075"/>
          <p14:tracePt t="85840" x="1668463" y="5408613"/>
          <p14:tracePt t="85848" x="1604963" y="5389563"/>
          <p14:tracePt t="85857" x="1576388" y="5372100"/>
          <p14:tracePt t="85864" x="1541463" y="5372100"/>
          <p14:tracePt t="85873" x="1504950" y="5362575"/>
          <p14:tracePt t="85888" x="1495425" y="5362575"/>
          <p14:tracePt t="85912" x="1485900" y="5362575"/>
          <p14:tracePt t="85920" x="1458913" y="5362575"/>
          <p14:tracePt t="85928" x="1412875" y="5362575"/>
          <p14:tracePt t="85936" x="1358900" y="5362575"/>
          <p14:tracePt t="85944" x="1330325" y="5372100"/>
          <p14:tracePt t="85952" x="1285875" y="5380038"/>
          <p14:tracePt t="85960" x="1258888" y="5389563"/>
          <p14:tracePt t="85969" x="1239838" y="5389563"/>
          <p14:tracePt t="85976" x="1212850" y="5389563"/>
          <p14:tracePt t="85984" x="1203325" y="5389563"/>
          <p14:tracePt t="85992" x="1193800" y="5389563"/>
          <p14:tracePt t="86008" x="1185863" y="5389563"/>
          <p14:tracePt t="86016" x="1166813" y="5389563"/>
          <p14:tracePt t="86024" x="1157288" y="5389563"/>
          <p14:tracePt t="86032" x="1149350" y="5389563"/>
          <p14:tracePt t="86040" x="1120775" y="5380038"/>
          <p14:tracePt t="86048" x="1103313" y="5372100"/>
          <p14:tracePt t="86056" x="1084263" y="5362575"/>
          <p14:tracePt t="86064" x="1076325" y="5362575"/>
          <p14:tracePt t="86072" x="1066800" y="5353050"/>
          <p14:tracePt t="86656" x="1057275" y="5343525"/>
          <p14:tracePt t="86664" x="1057275" y="5307013"/>
          <p14:tracePt t="86673" x="1047750" y="5289550"/>
          <p14:tracePt t="86680" x="1039813" y="5270500"/>
          <p14:tracePt t="86689" x="1030288" y="5262563"/>
          <p14:tracePt t="86696" x="1030288" y="5233988"/>
          <p14:tracePt t="86704" x="1020763" y="5233988"/>
          <p14:tracePt t="86712" x="1020763" y="5226050"/>
          <p14:tracePt t="86720" x="1020763" y="5207000"/>
          <p14:tracePt t="86736" x="1020763" y="5197475"/>
          <p14:tracePt t="86896" x="1020763" y="5189538"/>
          <p14:tracePt t="86921" x="1020763" y="5180013"/>
          <p14:tracePt t="87392" x="1093788" y="5180013"/>
          <p14:tracePt t="87400" x="1230313" y="5133975"/>
          <p14:tracePt t="87408" x="1339850" y="5133975"/>
          <p14:tracePt t="87416" x="1431925" y="5116513"/>
          <p14:tracePt t="87424" x="1522413" y="5116513"/>
          <p14:tracePt t="87432" x="1631950" y="5116513"/>
          <p14:tracePt t="87440" x="1704975" y="5116513"/>
          <p14:tracePt t="87448" x="1795463" y="5116513"/>
          <p14:tracePt t="87456" x="1831975" y="5116513"/>
          <p14:tracePt t="87464" x="1887538" y="5116513"/>
          <p14:tracePt t="87472" x="1914525" y="5116513"/>
          <p14:tracePt t="87480" x="1924050" y="5116513"/>
          <p14:tracePt t="87530" x="1941513" y="5116513"/>
          <p14:tracePt t="87562" x="1960563" y="5116513"/>
          <p14:tracePt t="87571" x="2014538" y="5116513"/>
          <p14:tracePt t="87578" x="2097088" y="5106988"/>
          <p14:tracePt t="87585" x="2170113" y="5080000"/>
          <p14:tracePt t="87592" x="2214563" y="5070475"/>
          <p14:tracePt t="87600" x="2306638" y="5070475"/>
          <p14:tracePt t="87608" x="2379663" y="5053013"/>
          <p14:tracePt t="87616" x="2443163" y="5053013"/>
          <p14:tracePt t="87624" x="2498725" y="5053013"/>
          <p14:tracePt t="87632" x="2533650" y="5053013"/>
          <p14:tracePt t="87642" x="2562225" y="5053013"/>
          <p14:tracePt t="87650" x="2598738" y="5053013"/>
          <p14:tracePt t="87657" x="2616200" y="5053013"/>
          <p14:tracePt t="87669" x="2643188" y="5053013"/>
          <p14:tracePt t="87675" x="2652713" y="5053013"/>
          <p14:tracePt t="87681" x="2671763" y="5053013"/>
          <p14:tracePt t="87689" x="2689225" y="5053013"/>
          <p14:tracePt t="87697" x="2725738" y="5053013"/>
          <p14:tracePt t="87704" x="2752725" y="5053013"/>
          <p14:tracePt t="87712" x="2781300" y="5070475"/>
          <p14:tracePt t="87720" x="2798763" y="5070475"/>
          <p14:tracePt t="87728" x="2844800" y="5070475"/>
          <p14:tracePt t="87736" x="2871788" y="5070475"/>
          <p14:tracePt t="87744" x="2898775" y="5070475"/>
          <p14:tracePt t="87752" x="2954338" y="5070475"/>
          <p14:tracePt t="87761" x="3008313" y="5070475"/>
          <p14:tracePt t="87769" x="3063875" y="5070475"/>
          <p14:tracePt t="87776" x="3127375" y="5070475"/>
          <p14:tracePt t="87784" x="3154363" y="5070475"/>
          <p14:tracePt t="87792" x="3163888" y="5070475"/>
          <p14:tracePt t="88121" x="3254375" y="5070475"/>
          <p14:tracePt t="88128" x="3400425" y="5070475"/>
          <p14:tracePt t="88136" x="3509963" y="5080000"/>
          <p14:tracePt t="88144" x="3619500" y="5097463"/>
          <p14:tracePt t="88152" x="3719513" y="5106988"/>
          <p14:tracePt t="88160" x="3810000" y="5133975"/>
          <p14:tracePt t="88169" x="3865563" y="5133975"/>
          <p14:tracePt t="88176" x="3883025" y="5133975"/>
          <p14:tracePt t="88584" x="3892550" y="5143500"/>
          <p14:tracePt t="88592" x="3892550" y="5160963"/>
          <p14:tracePt t="88600" x="3883025" y="5189538"/>
          <p14:tracePt t="88608" x="3875088" y="5197475"/>
          <p14:tracePt t="88616" x="3865563" y="5226050"/>
          <p14:tracePt t="88624" x="3865563" y="5233988"/>
          <p14:tracePt t="88632" x="3856038" y="5253038"/>
          <p14:tracePt t="88640" x="3856038" y="5262563"/>
          <p14:tracePt t="88752" x="3846513" y="5270500"/>
          <p14:tracePt t="88761" x="3819525" y="5316538"/>
          <p14:tracePt t="88770" x="3802063" y="5335588"/>
          <p14:tracePt t="88777" x="3775075" y="5362575"/>
          <p14:tracePt t="88787" x="3765550" y="5380038"/>
          <p14:tracePt t="88793" x="3729038" y="5426075"/>
          <p14:tracePt t="88803" x="3719513" y="5435600"/>
          <p14:tracePt t="88809" x="3709988" y="5445125"/>
          <p14:tracePt t="88817" x="3709988" y="5462588"/>
          <p14:tracePt t="88850" x="3702050" y="5462588"/>
          <p14:tracePt t="89000" x="3692525" y="5462588"/>
          <p14:tracePt t="89008" x="3646488" y="5462588"/>
          <p14:tracePt t="89016" x="3629025" y="5462588"/>
          <p14:tracePt t="89024" x="3619500" y="5472113"/>
          <p14:tracePt t="89032" x="3592513" y="5481638"/>
          <p14:tracePt t="92704" x="3573463" y="5481638"/>
          <p14:tracePt t="92713" x="3436938" y="5481638"/>
          <p14:tracePt t="92720" x="3273425" y="5481638"/>
          <p14:tracePt t="92728" x="3163888" y="5481638"/>
          <p14:tracePt t="92736" x="3035300" y="5481638"/>
          <p14:tracePt t="92744" x="2925763" y="5481638"/>
          <p14:tracePt t="92752" x="2835275" y="5481638"/>
          <p14:tracePt t="92760" x="2781300" y="5481638"/>
          <p14:tracePt t="92768" x="2735263" y="5481638"/>
          <p14:tracePt t="92776" x="2725738" y="5481638"/>
          <p14:tracePt t="92792" x="2716213" y="5481638"/>
          <p14:tracePt t="92848" x="2708275" y="5481638"/>
          <p14:tracePt t="93049" x="2708275" y="5472113"/>
          <p14:tracePt t="93056" x="2708275" y="5435600"/>
          <p14:tracePt t="93065" x="2708275" y="5416550"/>
          <p14:tracePt t="93074" x="2708275" y="5389563"/>
          <p14:tracePt t="93081" x="2708275" y="5353050"/>
          <p14:tracePt t="93089" x="2689225" y="5316538"/>
          <p14:tracePt t="93100" x="2671763" y="5280025"/>
          <p14:tracePt t="93104" x="2662238" y="5253038"/>
          <p14:tracePt t="93113" x="2625725" y="5197475"/>
          <p14:tracePt t="93121" x="2616200" y="5160963"/>
          <p14:tracePt t="93130" x="2606675" y="5126038"/>
          <p14:tracePt t="93138" x="2579688" y="5089525"/>
          <p14:tracePt t="93145" x="2562225" y="5070475"/>
          <p14:tracePt t="93153" x="2562225" y="5060950"/>
          <p14:tracePt t="93161" x="2552700" y="5053013"/>
          <p14:tracePt t="93490" x="2506663" y="5006975"/>
          <p14:tracePt t="93498" x="2470150" y="4979988"/>
          <p14:tracePt t="93509" x="2416175" y="4951413"/>
          <p14:tracePt t="93514" x="2379663" y="4933950"/>
          <p14:tracePt t="93523" x="2352675" y="4924425"/>
          <p14:tracePt t="93528" x="2316163" y="4914900"/>
          <p14:tracePt t="93536" x="2306638" y="4906963"/>
          <p14:tracePt t="93544" x="2279650" y="4906963"/>
          <p14:tracePt t="93553" x="2270125" y="4906963"/>
          <p14:tracePt t="93569" x="2260600" y="4906963"/>
          <p14:tracePt t="93698" x="2243138" y="4906963"/>
          <p14:tracePt t="93706" x="2233613" y="4914900"/>
          <p14:tracePt t="93738" x="2233613" y="4924425"/>
          <p14:tracePt t="93744" x="2214563" y="4943475"/>
          <p14:tracePt t="93752" x="2179638" y="4960938"/>
          <p14:tracePt t="93760" x="2151063" y="4970463"/>
          <p14:tracePt t="93768" x="2106613" y="5006975"/>
          <p14:tracePt t="93777" x="2078038" y="5024438"/>
          <p14:tracePt t="93785" x="2041525" y="5043488"/>
          <p14:tracePt t="93792" x="1987550" y="5070475"/>
          <p14:tracePt t="93800" x="1960563" y="5080000"/>
          <p14:tracePt t="93808" x="1887538" y="5089525"/>
          <p14:tracePt t="93816" x="1868488" y="5097463"/>
          <p14:tracePt t="93824" x="1824038" y="5097463"/>
          <p14:tracePt t="93836" x="1804988" y="5106988"/>
          <p14:tracePt t="93840" x="1795463" y="5116513"/>
          <p14:tracePt t="93962" x="1758950" y="5116513"/>
          <p14:tracePt t="93972" x="1714500" y="5116513"/>
          <p14:tracePt t="93977" x="1649413" y="5116513"/>
          <p14:tracePt t="93985" x="1612900" y="5116513"/>
          <p14:tracePt t="93993" x="1595438" y="5116513"/>
          <p14:tracePt t="94000" x="1568450" y="5116513"/>
          <p14:tracePt t="94248" x="1558925" y="5106988"/>
          <p14:tracePt t="94256" x="1558925" y="5080000"/>
          <p14:tracePt t="94264" x="1558925" y="5053013"/>
          <p14:tracePt t="94273" x="1558925" y="4997450"/>
          <p14:tracePt t="94280" x="1558925" y="4951413"/>
          <p14:tracePt t="94288" x="1568450" y="4897438"/>
          <p14:tracePt t="94296" x="1568450" y="4841875"/>
          <p14:tracePt t="94304" x="1568450" y="4797425"/>
          <p14:tracePt t="94312" x="1568450" y="4768850"/>
          <p14:tracePt t="94320" x="1576388" y="4714875"/>
          <p14:tracePt t="94328" x="1576388" y="4660900"/>
          <p14:tracePt t="94336" x="1576388" y="4605338"/>
          <p14:tracePt t="94344" x="1576388" y="4559300"/>
          <p14:tracePt t="94352" x="1576388" y="4505325"/>
          <p14:tracePt t="94360" x="1576388" y="4449763"/>
          <p14:tracePt t="94368" x="1576388" y="4376738"/>
          <p14:tracePt t="94376" x="1576388" y="4322763"/>
          <p14:tracePt t="94385" x="1576388" y="4259263"/>
          <p14:tracePt t="94392" x="1568450" y="4203700"/>
          <p14:tracePt t="94402" x="1549400" y="4140200"/>
          <p14:tracePt t="94408" x="1541463" y="4086225"/>
          <p14:tracePt t="94416" x="1531938" y="4040188"/>
          <p14:tracePt t="94424" x="1531938" y="3994150"/>
          <p14:tracePt t="94432" x="1512888" y="3967163"/>
          <p14:tracePt t="94440" x="1512888" y="3948113"/>
          <p14:tracePt t="94448" x="1512888" y="3940175"/>
          <p14:tracePt t="94456" x="1504950" y="3930650"/>
          <p14:tracePt t="94480" x="1504950" y="3921125"/>
          <p14:tracePt t="94489" x="1504950" y="3911600"/>
          <p14:tracePt t="94496" x="1504950" y="3894138"/>
          <p14:tracePt t="94504" x="1504950" y="3867150"/>
          <p14:tracePt t="94512" x="1495425" y="3821113"/>
          <p14:tracePt t="94521" x="1495425" y="3803650"/>
          <p14:tracePt t="94528" x="1495425" y="3767138"/>
          <p14:tracePt t="94536" x="1495425" y="3721100"/>
          <p14:tracePt t="94544" x="1495425" y="3694113"/>
          <p14:tracePt t="94552" x="1495425" y="3665538"/>
          <p14:tracePt t="94560" x="1495425" y="3657600"/>
          <p14:tracePt t="94568" x="1495425" y="3648075"/>
          <p14:tracePt t="94576" x="1495425" y="3629025"/>
          <p14:tracePt t="94624" x="1495425" y="3621088"/>
          <p14:tracePt t="94633" x="1495425" y="3602038"/>
          <p14:tracePt t="94640" x="1512888" y="3565525"/>
          <p14:tracePt t="94648" x="1512888" y="3538538"/>
          <p14:tracePt t="94656" x="1522413" y="3519488"/>
          <p14:tracePt t="94664" x="1549400" y="3492500"/>
          <p14:tracePt t="94672" x="1576388" y="3455988"/>
          <p14:tracePt t="94680" x="1585913" y="3429000"/>
          <p14:tracePt t="94688" x="1604963" y="3411538"/>
          <p14:tracePt t="94696" x="1631950" y="3375025"/>
          <p14:tracePt t="94704" x="1649413" y="3346450"/>
          <p14:tracePt t="94712" x="1685925" y="3328988"/>
          <p14:tracePt t="94720" x="1704975" y="3309938"/>
          <p14:tracePt t="94728" x="1722438" y="3302000"/>
          <p14:tracePt t="94737" x="1768475" y="3273425"/>
          <p14:tracePt t="94744" x="1787525" y="3255963"/>
          <p14:tracePt t="94752" x="1804988" y="3246438"/>
          <p14:tracePt t="94760" x="1831975" y="3228975"/>
          <p14:tracePt t="94768" x="1851025" y="3219450"/>
          <p14:tracePt t="94777" x="1895475" y="3192463"/>
          <p14:tracePt t="94787" x="1941513" y="3173413"/>
          <p14:tracePt t="94793" x="1960563" y="3173413"/>
          <p14:tracePt t="94805" x="1978025" y="3173413"/>
          <p14:tracePt t="94808" x="2005013" y="3173413"/>
          <p14:tracePt t="94816" x="2024063" y="3173413"/>
          <p14:tracePt t="94825" x="2051050" y="3173413"/>
          <p14:tracePt t="94837" x="2097088" y="3173413"/>
          <p14:tracePt t="94841" x="2160588" y="3173413"/>
          <p14:tracePt t="94849" x="2243138" y="3173413"/>
          <p14:tracePt t="94856" x="2333625" y="3163888"/>
          <p14:tracePt t="94865" x="2443163" y="3146425"/>
          <p14:tracePt t="94872" x="2525713" y="3136900"/>
          <p14:tracePt t="94880" x="2579688" y="3109913"/>
          <p14:tracePt t="94888" x="2662238" y="3082925"/>
          <p14:tracePt t="94896" x="2689225" y="3082925"/>
          <p14:tracePt t="94904" x="2735263" y="3082925"/>
          <p14:tracePt t="94912" x="2744788" y="3082925"/>
          <p14:tracePt t="94920" x="2744788" y="3073400"/>
          <p14:tracePt t="94993" x="2798763" y="3073400"/>
          <p14:tracePt t="95001" x="2944813" y="3073400"/>
          <p14:tracePt t="95009" x="3117850" y="3073400"/>
          <p14:tracePt t="95017" x="3317875" y="3082925"/>
          <p14:tracePt t="95025" x="3527425" y="3109913"/>
          <p14:tracePt t="95033" x="3692525" y="3127375"/>
          <p14:tracePt t="95042" x="3838575" y="3155950"/>
          <p14:tracePt t="95048" x="3948113" y="3155950"/>
          <p14:tracePt t="95057" x="4011613" y="3182938"/>
          <p14:tracePt t="95064" x="4029075" y="3182938"/>
          <p14:tracePt t="95072" x="4038600" y="3182938"/>
          <p14:tracePt t="95521" x="4021138" y="3182938"/>
          <p14:tracePt t="95528" x="3975100" y="3163888"/>
          <p14:tracePt t="95537" x="3875088" y="3136900"/>
          <p14:tracePt t="95544" x="3829050" y="3100388"/>
          <p14:tracePt t="95552" x="3765550" y="3046413"/>
          <p14:tracePt t="95560" x="3683000" y="2990850"/>
          <p14:tracePt t="95569" x="3619500" y="2963863"/>
          <p14:tracePt t="95576" x="3573463" y="2917825"/>
          <p14:tracePt t="95585" x="3527425" y="2881313"/>
          <p14:tracePt t="95592" x="3500438" y="2863850"/>
          <p14:tracePt t="95600" x="3500438" y="2854325"/>
          <p14:tracePt t="95610" x="3490913" y="2836863"/>
          <p14:tracePt t="95746" x="3527425" y="2844800"/>
          <p14:tracePt t="95754" x="3546475" y="2873375"/>
          <p14:tracePt t="95760" x="3563938" y="2900363"/>
          <p14:tracePt t="95769" x="3629025" y="2946400"/>
          <p14:tracePt t="95776" x="3656013" y="2963863"/>
          <p14:tracePt t="95786" x="3709988" y="2990850"/>
          <p14:tracePt t="95792" x="3729038" y="3000375"/>
          <p14:tracePt t="95800" x="3738563" y="3000375"/>
          <p14:tracePt t="95808" x="3756025" y="3009900"/>
          <p14:tracePt t="95816" x="3765550" y="3009900"/>
          <p14:tracePt t="95993" x="3783013" y="3027363"/>
          <p14:tracePt t="96009" x="3783013" y="3036888"/>
          <p14:tracePt t="96017" x="3783013" y="3046413"/>
          <p14:tracePt t="96025" x="3783013" y="3063875"/>
          <p14:tracePt t="96193" x="3783013" y="3073400"/>
          <p14:tracePt t="96201" x="3783013" y="3090863"/>
          <p14:tracePt t="96209" x="3756025" y="3136900"/>
          <p14:tracePt t="96217" x="3692525" y="3155950"/>
          <p14:tracePt t="96224" x="3629025" y="3200400"/>
          <p14:tracePt t="96232" x="3573463" y="3219450"/>
          <p14:tracePt t="96240" x="3509963" y="3246438"/>
          <p14:tracePt t="96250" x="3482975" y="3265488"/>
          <p14:tracePt t="96258" x="3463925" y="3265488"/>
          <p14:tracePt t="96489" x="3455988" y="3273425"/>
          <p14:tracePt t="96642" x="3455988" y="3265488"/>
          <p14:tracePt t="96648" x="3455988" y="3228975"/>
          <p14:tracePt t="96656" x="3463925" y="3192463"/>
          <p14:tracePt t="96664" x="3482975" y="3173413"/>
          <p14:tracePt t="96672" x="3490913" y="3163888"/>
          <p14:tracePt t="96680" x="3500438" y="3163888"/>
          <p14:tracePt t="96688" x="3519488" y="3163888"/>
          <p14:tracePt t="96744" x="3527425" y="3155950"/>
          <p14:tracePt t="96752" x="3573463" y="3127375"/>
          <p14:tracePt t="96760" x="3582988" y="3127375"/>
          <p14:tracePt t="96768" x="3609975" y="3109913"/>
          <p14:tracePt t="96776" x="3629025" y="3100388"/>
          <p14:tracePt t="96786" x="3646488" y="3090863"/>
          <p14:tracePt t="96792" x="3656013" y="3090863"/>
          <p14:tracePt t="96800" x="3665538" y="3090863"/>
          <p14:tracePt t="96809" x="3673475" y="3090863"/>
          <p14:tracePt t="96889" x="3702050" y="3090863"/>
          <p14:tracePt t="96897" x="3819525" y="3090863"/>
          <p14:tracePt t="96905" x="3938588" y="3136900"/>
          <p14:tracePt t="96913" x="4065588" y="3163888"/>
          <p14:tracePt t="96922" x="4165600" y="3200400"/>
          <p14:tracePt t="96928" x="4238625" y="3228975"/>
          <p14:tracePt t="96937" x="4303713" y="3273425"/>
          <p14:tracePt t="96945" x="4321175" y="3282950"/>
          <p14:tracePt t="97378" x="4330700" y="3282950"/>
          <p14:tracePt t="97400" x="4340225" y="3282950"/>
          <p14:tracePt t="97409" x="4357688" y="3302000"/>
          <p14:tracePt t="97424" x="4357688" y="3309938"/>
          <p14:tracePt t="97432" x="4357688" y="3319463"/>
          <p14:tracePt t="97440" x="4357688" y="3338513"/>
          <p14:tracePt t="97448" x="4357688" y="3346450"/>
          <p14:tracePt t="97578" x="4357688" y="3355975"/>
          <p14:tracePt t="97594" x="4357688" y="3375025"/>
          <p14:tracePt t="97600" x="4357688" y="3392488"/>
          <p14:tracePt t="97608" x="4357688" y="3419475"/>
          <p14:tracePt t="97616" x="4357688" y="3438525"/>
          <p14:tracePt t="97624" x="4367213" y="3475038"/>
          <p14:tracePt t="97632" x="4367213" y="3502025"/>
          <p14:tracePt t="97640" x="4367213" y="3529013"/>
          <p14:tracePt t="97648" x="4367213" y="3538538"/>
          <p14:tracePt t="97656" x="4367213" y="3548063"/>
          <p14:tracePt t="97664" x="4367213" y="3565525"/>
          <p14:tracePt t="97818" x="4367213" y="3575050"/>
          <p14:tracePt t="97838" x="4367213" y="3584575"/>
          <p14:tracePt t="97851" x="4367213" y="3602038"/>
          <p14:tracePt t="97866" x="4367213" y="3611563"/>
          <p14:tracePt t="97873" x="4367213" y="3621088"/>
          <p14:tracePt t="97891" x="4367213" y="3657600"/>
          <p14:tracePt t="97896" x="4367213" y="3694113"/>
          <p14:tracePt t="97912" x="4367213" y="3702050"/>
          <p14:tracePt t="97920" x="4367213" y="3730625"/>
          <p14:tracePt t="97936" x="4367213" y="3738563"/>
          <p14:tracePt t="97960" x="4376738" y="3748088"/>
          <p14:tracePt t="97993" x="4376738" y="3757613"/>
          <p14:tracePt t="98002" x="4376738" y="3775075"/>
          <p14:tracePt t="98018" x="4376738" y="3784600"/>
          <p14:tracePt t="98034" x="4376738" y="3794125"/>
          <p14:tracePt t="98042" x="4376738" y="3811588"/>
          <p14:tracePt t="98050" x="4394200" y="3830638"/>
          <p14:tracePt t="98073" x="4394200" y="3840163"/>
          <p14:tracePt t="98080" x="4403725" y="3867150"/>
          <p14:tracePt t="98088" x="4413250" y="3884613"/>
          <p14:tracePt t="98096" x="4430713" y="3930650"/>
          <p14:tracePt t="98104" x="4484688" y="3967163"/>
          <p14:tracePt t="98112" x="4503738" y="4013200"/>
          <p14:tracePt t="98120" x="4513263" y="4049713"/>
          <p14:tracePt t="98128" x="4557713" y="4113213"/>
          <p14:tracePt t="98136" x="4586288" y="4159250"/>
          <p14:tracePt t="98144" x="4630738" y="4222750"/>
          <p14:tracePt t="98153" x="4667250" y="4276725"/>
          <p14:tracePt t="98160" x="4695825" y="4322763"/>
          <p14:tracePt t="98168" x="4722813" y="4349750"/>
          <p14:tracePt t="98176" x="4740275" y="4395788"/>
          <p14:tracePt t="98184" x="4767263" y="4441825"/>
          <p14:tracePt t="98192" x="4767263" y="4459288"/>
          <p14:tracePt t="98201" x="4776788" y="4478338"/>
          <p14:tracePt t="98209" x="4795838" y="4495800"/>
          <p14:tracePt t="98226" x="4795838" y="4505325"/>
          <p14:tracePt t="98233" x="4795838" y="4522788"/>
          <p14:tracePt t="98242" x="4795838" y="4532313"/>
          <p14:tracePt t="98248" x="4795838" y="4541838"/>
          <p14:tracePt t="98256" x="4795838" y="4559300"/>
          <p14:tracePt t="98265" x="4795838" y="4578350"/>
          <p14:tracePt t="98273" x="4803775" y="4587875"/>
          <p14:tracePt t="98281" x="4813300" y="4624388"/>
          <p14:tracePt t="98290" x="4813300" y="4651375"/>
          <p14:tracePt t="98295" x="4813300" y="4687888"/>
          <p14:tracePt t="98304" x="4840288" y="4741863"/>
          <p14:tracePt t="98312" x="4859338" y="4787900"/>
          <p14:tracePt t="98320" x="4868863" y="4824413"/>
          <p14:tracePt t="98328" x="4905375" y="4906963"/>
          <p14:tracePt t="98337" x="4913313" y="4933950"/>
          <p14:tracePt t="98343" x="4941888" y="4979988"/>
          <p14:tracePt t="98353" x="4959350" y="5024438"/>
          <p14:tracePt t="98360" x="4968875" y="5053013"/>
          <p14:tracePt t="98367" x="4978400" y="5070475"/>
          <p14:tracePt t="98376" x="4986338" y="5106988"/>
          <p14:tracePt t="98392" x="4986338" y="5116513"/>
          <p14:tracePt t="98797" x="4995863" y="5126038"/>
          <p14:tracePt t="98802" x="5022850" y="5153025"/>
          <p14:tracePt t="98808" x="5049838" y="5216525"/>
          <p14:tracePt t="98816" x="5078413" y="5253038"/>
          <p14:tracePt t="98824" x="5086350" y="5270500"/>
          <p14:tracePt t="98832" x="5122863" y="5299075"/>
          <p14:tracePt t="98840" x="5132388" y="5316538"/>
          <p14:tracePt t="99264" x="5141913" y="5326063"/>
          <p14:tracePt t="99273" x="5159375" y="5343525"/>
          <p14:tracePt t="99281" x="5159375" y="5362575"/>
          <p14:tracePt t="99288" x="5168900" y="5380038"/>
          <p14:tracePt t="99296" x="5168900" y="5389563"/>
          <p14:tracePt t="99304" x="5168900" y="5408613"/>
          <p14:tracePt t="99648" x="5168900" y="5435600"/>
          <p14:tracePt t="99656" x="5168900" y="5445125"/>
          <p14:tracePt t="99664" x="5168900" y="5472113"/>
          <p14:tracePt t="99672" x="5168900" y="5481638"/>
          <p14:tracePt t="99680" x="5168900" y="5489575"/>
          <p14:tracePt t="99688" x="5168900" y="5518150"/>
          <p14:tracePt t="99704" x="5168900" y="5526088"/>
          <p14:tracePt t="99712" x="5168900" y="5545138"/>
          <p14:tracePt t="99720" x="5168900" y="5562600"/>
          <p14:tracePt t="99736" x="5168900" y="5572125"/>
          <p14:tracePt t="99744" x="5168900" y="5581650"/>
          <p14:tracePt t="99760" x="5168900" y="5599113"/>
          <p14:tracePt t="100232" x="5178425" y="5626100"/>
          <p14:tracePt t="100665" x="5178425" y="5654675"/>
          <p14:tracePt t="100673" x="5187950" y="5672138"/>
          <p14:tracePt t="100681" x="5187950" y="5699125"/>
          <p14:tracePt t="100689" x="5187950" y="5718175"/>
          <p14:tracePt t="100696" x="5205413" y="5764213"/>
          <p14:tracePt t="100705" x="5205413" y="5772150"/>
          <p14:tracePt t="100713" x="5214938" y="5808663"/>
          <p14:tracePt t="100722" x="5224463" y="5818188"/>
          <p14:tracePt t="100920" x="5224463" y="5845175"/>
          <p14:tracePt t="100936" x="5224463" y="5854700"/>
          <p14:tracePt t="100944" x="5224463" y="5873750"/>
          <p14:tracePt t="100960" x="5224463" y="5881688"/>
          <p14:tracePt t="101000" x="5214938" y="5900738"/>
          <p14:tracePt t="101016" x="5195888" y="5910263"/>
          <p14:tracePt t="101025" x="5168900" y="5927725"/>
          <p14:tracePt t="101032" x="5151438" y="5937250"/>
          <p14:tracePt t="101040" x="5114925" y="5946775"/>
          <p14:tracePt t="101048" x="5095875" y="5954713"/>
          <p14:tracePt t="101056" x="5059363" y="5964238"/>
          <p14:tracePt t="101064" x="5049838" y="5973763"/>
          <p14:tracePt t="101072" x="5032375" y="5983288"/>
          <p14:tracePt t="101080" x="5022850" y="5983288"/>
          <p14:tracePt t="101088" x="5005388" y="5991225"/>
          <p14:tracePt t="101104" x="4986338" y="6000750"/>
          <p14:tracePt t="101111" x="4978400" y="6000750"/>
          <p14:tracePt t="101120" x="4968875" y="6018213"/>
          <p14:tracePt t="101136" x="4959350" y="6027738"/>
          <p14:tracePt t="101144" x="4941888" y="6046788"/>
          <p14:tracePt t="101152" x="4932363" y="6064250"/>
          <p14:tracePt t="101160" x="4922838" y="6083300"/>
          <p14:tracePt t="101176" x="4905375" y="6091238"/>
          <p14:tracePt t="101192" x="4895850" y="6100763"/>
          <p14:tracePt t="101202" x="4886325" y="6110288"/>
          <p14:tracePt t="101232" x="4876800" y="6110288"/>
          <p14:tracePt t="101240" x="4849813" y="6110288"/>
          <p14:tracePt t="101248" x="4840288" y="6100763"/>
          <p14:tracePt t="101256" x="4813300" y="6100763"/>
          <p14:tracePt t="101264" x="4786313" y="6091238"/>
          <p14:tracePt t="101273" x="4767263" y="6073775"/>
          <p14:tracePt t="101280" x="4740275" y="6046788"/>
          <p14:tracePt t="101288" x="4722813" y="6037263"/>
          <p14:tracePt t="101296" x="4686300" y="6010275"/>
          <p14:tracePt t="101304" x="4676775" y="6000750"/>
          <p14:tracePt t="101312" x="4667250" y="6000750"/>
          <p14:tracePt t="101320" x="4667250" y="5991225"/>
          <p14:tracePt t="101328" x="4659313" y="5973763"/>
          <p14:tracePt t="101336" x="4649788" y="5954713"/>
          <p14:tracePt t="101344" x="4649788" y="5937250"/>
          <p14:tracePt t="101353" x="4640263" y="5937250"/>
          <p14:tracePt t="101360" x="4640263" y="5927725"/>
          <p14:tracePt t="101369" x="4630738" y="5910263"/>
          <p14:tracePt t="101376" x="4622800" y="5900738"/>
          <p14:tracePt t="101392" x="4622800" y="5891213"/>
          <p14:tracePt t="101401" x="4622800" y="5881688"/>
          <p14:tracePt t="101416" x="4622800" y="5854700"/>
          <p14:tracePt t="101424" x="4622800" y="5837238"/>
          <p14:tracePt t="101432" x="4622800" y="5808663"/>
          <p14:tracePt t="101440" x="4622800" y="5781675"/>
          <p14:tracePt t="101448" x="4622800" y="5754688"/>
          <p14:tracePt t="101456" x="4622800" y="5735638"/>
          <p14:tracePt t="101464" x="4622800" y="5708650"/>
          <p14:tracePt t="101472" x="4622800" y="5699125"/>
          <p14:tracePt t="101480" x="4622800" y="5691188"/>
          <p14:tracePt t="101521" x="4630738" y="5662613"/>
          <p14:tracePt t="101545" x="4659313" y="5662613"/>
          <p14:tracePt t="101553" x="4730750" y="5654675"/>
          <p14:tracePt t="101561" x="4803775" y="5635625"/>
          <p14:tracePt t="101568" x="4895850" y="5626100"/>
          <p14:tracePt t="101577" x="5014913" y="5626100"/>
          <p14:tracePt t="101587" x="5105400" y="5626100"/>
          <p14:tracePt t="101593" x="5214938" y="5626100"/>
          <p14:tracePt t="101606" x="5324475" y="5626100"/>
          <p14:tracePt t="101608" x="5397500" y="5626100"/>
          <p14:tracePt t="101618" x="5461000" y="5654675"/>
          <p14:tracePt t="101625" x="5524500" y="5681663"/>
          <p14:tracePt t="101632" x="5561013" y="5691188"/>
          <p14:tracePt t="101641" x="5607050" y="5708650"/>
          <p14:tracePt t="101648" x="5624513" y="5718175"/>
          <p14:tracePt t="101656" x="5634038" y="5718175"/>
          <p14:tracePt t="101715" x="5643563" y="5727700"/>
          <p14:tracePt t="101729" x="5643563" y="5754688"/>
          <p14:tracePt t="101737" x="5643563" y="5764213"/>
          <p14:tracePt t="101745" x="5643563" y="5791200"/>
          <p14:tracePt t="101754" x="5643563" y="5808663"/>
          <p14:tracePt t="101761" x="5643563" y="5837238"/>
          <p14:tracePt t="101772" x="5643563" y="5845175"/>
          <p14:tracePt t="101776" x="5643563" y="5854700"/>
          <p14:tracePt t="101785" x="5643563" y="5873750"/>
          <p14:tracePt t="101792" x="5643563" y="5881688"/>
          <p14:tracePt t="101808" x="5643563" y="5918200"/>
          <p14:tracePt t="101816" x="5624513" y="5946775"/>
          <p14:tracePt t="101824" x="5607050" y="5964238"/>
          <p14:tracePt t="101832" x="5588000" y="5983288"/>
          <p14:tracePt t="101841" x="5580063" y="6000750"/>
          <p14:tracePt t="101848" x="5580063" y="6010275"/>
          <p14:tracePt t="101857" x="5551488" y="6027738"/>
          <p14:tracePt t="101864" x="5543550" y="6037263"/>
          <p14:tracePt t="101873" x="5534025" y="6046788"/>
          <p14:tracePt t="101881" x="5524500" y="6046788"/>
          <p14:tracePt t="101908" x="5487988" y="6054725"/>
          <p14:tracePt t="101911" x="5441950" y="6073775"/>
          <p14:tracePt t="101921" x="5397500" y="6073775"/>
          <p14:tracePt t="101928" x="5334000" y="6073775"/>
          <p14:tracePt t="101936" x="5268913" y="6073775"/>
          <p14:tracePt t="101944" x="5195888" y="6073775"/>
          <p14:tracePt t="101952" x="5141913" y="6073775"/>
          <p14:tracePt t="101960" x="5086350" y="6073775"/>
          <p14:tracePt t="101968" x="5032375" y="6073775"/>
          <p14:tracePt t="101976" x="4959350" y="6073775"/>
          <p14:tracePt t="101984" x="4895850" y="6073775"/>
          <p14:tracePt t="101992" x="4849813" y="6046788"/>
          <p14:tracePt t="102001" x="4803775" y="6027738"/>
          <p14:tracePt t="102008" x="4795838" y="6018213"/>
          <p14:tracePt t="102018" x="4767263" y="6000750"/>
          <p14:tracePt t="102024" x="4767263" y="5991225"/>
          <p14:tracePt t="102032" x="4759325" y="5983288"/>
          <p14:tracePt t="102058" x="4759325" y="5973763"/>
          <p14:tracePt t="102072" x="4759325" y="5954713"/>
          <p14:tracePt t="102080" x="4759325" y="5937250"/>
          <p14:tracePt t="102096" x="4759325" y="5927725"/>
          <p14:tracePt t="102105" x="4759325" y="5910263"/>
          <p14:tracePt t="102113" x="4759325" y="5900738"/>
          <p14:tracePt t="102121" x="4759325" y="5891213"/>
          <p14:tracePt t="102129" x="4759325" y="5854700"/>
          <p14:tracePt t="102136" x="4749800" y="5837238"/>
          <p14:tracePt t="102145" x="4749800" y="5808663"/>
          <p14:tracePt t="102154" x="4740275" y="5781675"/>
          <p14:tracePt t="102161" x="4740275" y="5772150"/>
          <p14:tracePt t="102168" x="4730750" y="5745163"/>
          <p14:tracePt t="102177" x="4722813" y="5735638"/>
          <p14:tracePt t="102185" x="4722813" y="5727700"/>
          <p14:tracePt t="102242" x="4722813" y="5718175"/>
          <p14:tracePt t="102248" x="4722813" y="5708650"/>
          <p14:tracePt t="102256" x="4722813" y="5681663"/>
          <p14:tracePt t="102264" x="4749800" y="5662613"/>
          <p14:tracePt t="102272" x="4795838" y="5645150"/>
          <p14:tracePt t="102280" x="4822825" y="5626100"/>
          <p14:tracePt t="102290" x="4868863" y="5626100"/>
          <p14:tracePt t="102297" x="4886325" y="5618163"/>
          <p14:tracePt t="102308" x="4895850" y="5618163"/>
          <p14:tracePt t="102313" x="4913313" y="5618163"/>
          <p14:tracePt t="102321" x="4949825" y="5618163"/>
          <p14:tracePt t="102328" x="4978400" y="5618163"/>
          <p14:tracePt t="102337" x="4995863" y="5618163"/>
          <p14:tracePt t="102344" x="5014913" y="5618163"/>
          <p14:tracePt t="102352" x="5022850" y="5618163"/>
          <p14:tracePt t="102360" x="5041900" y="5618163"/>
          <p14:tracePt t="102368" x="5059363" y="5626100"/>
          <p14:tracePt t="102376" x="5078413" y="5626100"/>
          <p14:tracePt t="102387" x="5086350" y="5626100"/>
          <p14:tracePt t="102394" x="5105400" y="5635625"/>
          <p14:tracePt t="102408" x="5122863" y="5645150"/>
          <p14:tracePt t="102416" x="5141913" y="5662613"/>
          <p14:tracePt t="102432" x="5178425" y="5691188"/>
          <p14:tracePt t="102440" x="5187950" y="5691188"/>
          <p14:tracePt t="102448" x="5195888" y="5708650"/>
          <p14:tracePt t="102464" x="5205413" y="5718175"/>
          <p14:tracePt t="102472" x="5205413" y="5727700"/>
          <p14:tracePt t="102480" x="5205413" y="5745163"/>
          <p14:tracePt t="102489" x="5214938" y="5764213"/>
          <p14:tracePt t="102496" x="5224463" y="5772150"/>
          <p14:tracePt t="102512" x="5224463" y="5781675"/>
          <p14:tracePt t="102520" x="5224463" y="5791200"/>
          <p14:tracePt t="102528" x="5224463" y="5800725"/>
          <p14:tracePt t="102536" x="5224463" y="5808663"/>
          <p14:tracePt t="102544" x="5224463" y="5827713"/>
          <p14:tracePt t="102552" x="5224463" y="5837238"/>
          <p14:tracePt t="102560" x="5224463" y="5845175"/>
          <p14:tracePt t="102584" x="5224463" y="5864225"/>
          <p14:tracePt t="102600" x="5224463" y="5873750"/>
          <p14:tracePt t="102608" x="5214938" y="5881688"/>
          <p14:tracePt t="102625" x="5195888" y="5891213"/>
          <p14:tracePt t="102633" x="5151438" y="5891213"/>
          <p14:tracePt t="102641" x="5122863" y="5900738"/>
          <p14:tracePt t="102649" x="5068888" y="5900738"/>
          <p14:tracePt t="102661" x="5014913" y="5900738"/>
          <p14:tracePt t="102665" x="4922838" y="5900738"/>
          <p14:tracePt t="102673" x="4886325" y="5900738"/>
          <p14:tracePt t="102681" x="4832350" y="5900738"/>
          <p14:tracePt t="102689" x="4776788" y="5900738"/>
          <p14:tracePt t="102697" x="4740275" y="5900738"/>
          <p14:tracePt t="102708" x="4695825" y="5900738"/>
          <p14:tracePt t="102712" x="4676775" y="5900738"/>
          <p14:tracePt t="102720" x="4649788" y="5900738"/>
          <p14:tracePt t="102728" x="4640263" y="5900738"/>
          <p14:tracePt t="102744" x="4630738" y="5900738"/>
          <p14:tracePt t="102792" x="4622800" y="5900738"/>
          <p14:tracePt t="102816" x="4613275" y="5900738"/>
          <p14:tracePt t="102840" x="4603750" y="5900738"/>
          <p14:tracePt t="102856" x="4594225" y="5900738"/>
          <p14:tracePt t="102888" x="4576763" y="5900738"/>
          <p14:tracePt t="102896" x="4567238" y="5900738"/>
          <p14:tracePt t="102904" x="4549775" y="5900738"/>
          <p14:tracePt t="102913" x="4513263" y="5900738"/>
          <p14:tracePt t="102921" x="4476750" y="5900738"/>
          <p14:tracePt t="102929" x="4457700" y="5900738"/>
          <p14:tracePt t="102937" x="4413250" y="5900738"/>
          <p14:tracePt t="102945" x="4384675" y="5918200"/>
          <p14:tracePt t="102952" x="4367213" y="5927725"/>
          <p14:tracePt t="102961" x="4330700" y="5937250"/>
          <p14:tracePt t="102969" x="4311650" y="5937250"/>
          <p14:tracePt t="102978" x="4311650" y="5946775"/>
          <p14:tracePt t="102987" x="4294188" y="5964238"/>
          <p14:tracePt t="102992" x="4275138" y="5973763"/>
          <p14:tracePt t="103001" x="4267200" y="5983288"/>
          <p14:tracePt t="103008" x="4248150" y="5983288"/>
          <p14:tracePt t="103016" x="4238625" y="5991225"/>
          <p14:tracePt t="103032" x="4230688" y="6000750"/>
          <p14:tracePt t="103040" x="4221163" y="6010275"/>
          <p14:tracePt t="103064" x="4221163" y="6018213"/>
          <p14:tracePt t="103281" x="4221163" y="6037263"/>
          <p14:tracePt t="103289" x="4248150" y="6054725"/>
          <p14:tracePt t="103297" x="4284663" y="6054725"/>
          <p14:tracePt t="103305" x="4303713" y="6054725"/>
          <p14:tracePt t="103312" x="4321175" y="6054725"/>
          <p14:tracePt t="103344" x="4330700" y="6054725"/>
          <p14:tracePt t="103720" x="4340225" y="6064250"/>
          <p14:tracePt t="103728" x="4340225" y="6083300"/>
          <p14:tracePt t="103736" x="4348163" y="6110288"/>
          <p14:tracePt t="103744" x="4348163" y="6127750"/>
          <p14:tracePt t="103752" x="4348163" y="6164263"/>
          <p14:tracePt t="103760" x="4357688" y="6200775"/>
          <p14:tracePt t="103769" x="4367213" y="6219825"/>
          <p14:tracePt t="103776" x="4384675" y="6256338"/>
          <p14:tracePt t="103792" x="4384675" y="6283325"/>
          <p14:tracePt t="103803" x="4394200" y="6302375"/>
          <p14:tracePt t="103808" x="4394200" y="6319838"/>
          <p14:tracePt t="103824" x="4394200" y="6329363"/>
          <p14:tracePt t="103976" x="4394200" y="6338888"/>
          <p14:tracePt t="103985" x="4394200" y="6365875"/>
          <p14:tracePt t="103993" x="4394200" y="6375400"/>
          <p14:tracePt t="104001" x="4403725" y="6383338"/>
          <p14:tracePt t="104128" x="4413250" y="6383338"/>
          <p14:tracePt t="104201" x="4421188" y="6402388"/>
          <p14:tracePt t="104211" x="4421188" y="6419850"/>
          <p14:tracePt t="104218" x="4421188" y="6429375"/>
          <p14:tracePt t="104234" x="4421188" y="6446838"/>
          <p14:tracePt t="104682" x="4421188" y="6438900"/>
          <p14:tracePt t="104696" x="4421188" y="6429375"/>
          <p14:tracePt t="104704" x="4421188" y="6419850"/>
          <p14:tracePt t="104720" x="4413250" y="6411913"/>
          <p14:tracePt t="104744" x="4413250" y="6402388"/>
          <p14:tracePt t="105104" x="4403725" y="6402388"/>
          <p14:tracePt t="105112" x="4394200" y="6402388"/>
          <p14:tracePt t="105120" x="4384675" y="6402388"/>
          <p14:tracePt t="105145" x="4376738" y="6402388"/>
          <p14:tracePt t="105476" x="4340225" y="6392863"/>
          <p14:tracePt t="105479" x="4284663" y="6356350"/>
          <p14:tracePt t="105488" x="4238625" y="6338888"/>
          <p14:tracePt t="105496" x="4211638" y="6319838"/>
          <p14:tracePt t="105504" x="4165600" y="6292850"/>
          <p14:tracePt t="105512" x="4157663" y="6283325"/>
          <p14:tracePt t="105520" x="4148138" y="6283325"/>
          <p14:tracePt t="105785" x="4148138" y="6292850"/>
          <p14:tracePt t="105792" x="4202113" y="6346825"/>
          <p14:tracePt t="105800" x="4267200" y="6392863"/>
          <p14:tracePt t="105808" x="4311650" y="6411913"/>
          <p14:tracePt t="105817" x="4357688" y="6446838"/>
          <p14:tracePt t="105824" x="4376738" y="6456363"/>
          <p14:tracePt t="105834" x="4403725" y="6456363"/>
          <p14:tracePt t="105840" x="4413250" y="6456363"/>
          <p14:tracePt t="106001" x="4421188" y="6456363"/>
          <p14:tracePt t="106056" x="4440238" y="6456363"/>
          <p14:tracePt t="106064" x="4503738" y="6411913"/>
          <p14:tracePt t="106072" x="4567238" y="6356350"/>
          <p14:tracePt t="106080" x="4630738" y="6310313"/>
          <p14:tracePt t="106088" x="4686300" y="6292850"/>
          <p14:tracePt t="106096" x="4740275" y="6246813"/>
          <p14:tracePt t="106104" x="4767263" y="6229350"/>
          <p14:tracePt t="106112" x="4776788" y="6219825"/>
          <p14:tracePt t="106120" x="4795838" y="6200775"/>
          <p14:tracePt t="106128" x="4803775" y="6192838"/>
          <p14:tracePt t="106361" x="4832350" y="6173788"/>
          <p14:tracePt t="106369" x="4876800" y="6156325"/>
          <p14:tracePt t="106377" x="4905375" y="6146800"/>
          <p14:tracePt t="106386" x="4913313" y="6137275"/>
          <p14:tracePt t="106392" x="4941888" y="6137275"/>
          <p14:tracePt t="106401" x="4949825" y="6127750"/>
          <p14:tracePt t="106408" x="4959350" y="6110288"/>
          <p14:tracePt t="106417" x="4968875" y="6100763"/>
          <p14:tracePt t="106424" x="4978400" y="6100763"/>
          <p14:tracePt t="106440" x="4995863" y="6091238"/>
          <p14:tracePt t="106456" x="5005388" y="6091238"/>
          <p14:tracePt t="106776" x="5014913" y="6083300"/>
          <p14:tracePt t="106816" x="5014913" y="6054725"/>
          <p14:tracePt t="106824" x="5014913" y="6010275"/>
          <p14:tracePt t="106832" x="4978400" y="5964238"/>
          <p14:tracePt t="106840" x="4959350" y="5946775"/>
          <p14:tracePt t="106848" x="4922838" y="5918200"/>
          <p14:tracePt t="106856" x="4913313" y="5891213"/>
          <p14:tracePt t="106872" x="4913313" y="5854700"/>
          <p14:tracePt t="106890" x="4905375" y="5818188"/>
          <p14:tracePt t="106897" x="4905375" y="5808663"/>
          <p14:tracePt t="106905" x="4905375" y="5800725"/>
          <p14:tracePt t="106913" x="4905375" y="5781675"/>
          <p14:tracePt t="106921" x="4905375" y="5772150"/>
          <p14:tracePt t="106945" x="4913313" y="5764213"/>
          <p14:tracePt t="106969" x="4922838" y="5764213"/>
          <p14:tracePt t="106984" x="4986338" y="5754688"/>
          <p14:tracePt t="106993" x="5078413" y="5754688"/>
          <p14:tracePt t="107002" x="5187950" y="5754688"/>
          <p14:tracePt t="107009" x="5314950" y="5754688"/>
          <p14:tracePt t="107018" x="5441950" y="5754688"/>
          <p14:tracePt t="107026" x="5514975" y="5754688"/>
          <p14:tracePt t="107032" x="5597525" y="5754688"/>
          <p14:tracePt t="107040" x="5653088" y="5754688"/>
          <p14:tracePt t="107048" x="5680075" y="5754688"/>
          <p14:tracePt t="107056" x="5688013" y="5754688"/>
          <p14:tracePt t="107138" x="5697538" y="5764213"/>
          <p14:tracePt t="107145" x="5697538" y="5772150"/>
          <p14:tracePt t="107153" x="5697538" y="5818188"/>
          <p14:tracePt t="107161" x="5697538" y="5827713"/>
          <p14:tracePt t="107170" x="5697538" y="5854700"/>
          <p14:tracePt t="107177" x="5697538" y="5881688"/>
          <p14:tracePt t="107186" x="5697538" y="5918200"/>
          <p14:tracePt t="107192" x="5697538" y="5954713"/>
          <p14:tracePt t="107200" x="5697538" y="5964238"/>
          <p14:tracePt t="107208" x="5680075" y="6000750"/>
          <p14:tracePt t="107217" x="5661025" y="6018213"/>
          <p14:tracePt t="107224" x="5653088" y="6027738"/>
          <p14:tracePt t="107232" x="5643563" y="6046788"/>
          <p14:tracePt t="107240" x="5634038" y="6054725"/>
          <p14:tracePt t="107248" x="5624513" y="6054725"/>
          <p14:tracePt t="107256" x="5607050" y="6054725"/>
          <p14:tracePt t="107264" x="5588000" y="6054725"/>
          <p14:tracePt t="107272" x="5551488" y="6054725"/>
          <p14:tracePt t="107280" x="5507038" y="6054725"/>
          <p14:tracePt t="107288" x="5451475" y="6054725"/>
          <p14:tracePt t="107296" x="5378450" y="6054725"/>
          <p14:tracePt t="107304" x="5305425" y="6054725"/>
          <p14:tracePt t="107312" x="5251450" y="6054725"/>
          <p14:tracePt t="107320" x="5178425" y="6054725"/>
          <p14:tracePt t="107328" x="5114925" y="6054725"/>
          <p14:tracePt t="107336" x="5059363" y="6054725"/>
          <p14:tracePt t="107344" x="5032375" y="6054725"/>
          <p14:tracePt t="107352" x="5014913" y="6046788"/>
          <p14:tracePt t="107360" x="4995863" y="6037263"/>
          <p14:tracePt t="107368" x="4978400" y="6027738"/>
          <p14:tracePt t="107408" x="4978400" y="6018213"/>
          <p14:tracePt t="107432" x="4968875" y="6000750"/>
          <p14:tracePt t="107448" x="4968875" y="5983288"/>
          <p14:tracePt t="107456" x="4968875" y="5964238"/>
          <p14:tracePt t="107464" x="4968875" y="5954713"/>
          <p14:tracePt t="107472" x="4968875" y="5927725"/>
          <p14:tracePt t="107480" x="4968875" y="5891213"/>
          <p14:tracePt t="107488" x="4968875" y="5854700"/>
          <p14:tracePt t="107496" x="4968875" y="5800725"/>
          <p14:tracePt t="107505" x="4968875" y="5772150"/>
          <p14:tracePt t="107512" x="4995863" y="5718175"/>
          <p14:tracePt t="107520" x="5014913" y="5672138"/>
          <p14:tracePt t="107528" x="5049838" y="5635625"/>
          <p14:tracePt t="107536" x="5068888" y="5618163"/>
          <p14:tracePt t="107544" x="5086350" y="5599113"/>
          <p14:tracePt t="107553" x="5095875" y="5589588"/>
          <p14:tracePt t="107560" x="5105400" y="5581650"/>
          <p14:tracePt t="107576" x="5114925" y="5581650"/>
          <p14:tracePt t="107592" x="5132388" y="5572125"/>
          <p14:tracePt t="107602" x="5168900" y="5554663"/>
          <p14:tracePt t="107607" x="5205413" y="5554663"/>
          <p14:tracePt t="107617" x="5297488" y="5554663"/>
          <p14:tracePt t="107624" x="5387975" y="5554663"/>
          <p14:tracePt t="107632" x="5514975" y="5554663"/>
          <p14:tracePt t="107640" x="5624513" y="5554663"/>
          <p14:tracePt t="107648" x="5734050" y="5554663"/>
          <p14:tracePt t="107656" x="5843588" y="5554663"/>
          <p14:tracePt t="107664" x="5935663" y="5562600"/>
          <p14:tracePt t="107672" x="5999163" y="5581650"/>
          <p14:tracePt t="107680" x="6080125" y="5626100"/>
          <p14:tracePt t="107688" x="6108700" y="5645150"/>
          <p14:tracePt t="107696" x="6116638" y="5654675"/>
          <p14:tracePt t="107704" x="6126163" y="5662613"/>
          <p14:tracePt t="107712" x="6145213" y="5681663"/>
          <p14:tracePt t="107770" x="6145213" y="5708650"/>
          <p14:tracePt t="107778" x="6145213" y="5735638"/>
          <p14:tracePt t="107785" x="6116638" y="5754688"/>
          <p14:tracePt t="107793" x="6108700" y="5772150"/>
          <p14:tracePt t="107804" x="6089650" y="5791200"/>
          <p14:tracePt t="107808" x="6080125" y="5808663"/>
          <p14:tracePt t="107817" x="6072188" y="5818188"/>
          <p14:tracePt t="107824" x="6053138" y="5837238"/>
          <p14:tracePt t="107840" x="6035675" y="5854700"/>
          <p14:tracePt t="107848" x="6026150" y="5864225"/>
          <p14:tracePt t="107856" x="6007100" y="5873750"/>
          <p14:tracePt t="107888" x="5962650" y="5910263"/>
          <p14:tracePt t="107897" x="5935663" y="5918200"/>
          <p14:tracePt t="107904" x="5926138" y="5927725"/>
          <p14:tracePt t="107912" x="5907088" y="5937250"/>
          <p14:tracePt t="107920" x="5899150" y="5946775"/>
          <p14:tracePt t="107928" x="5880100" y="5954713"/>
          <p14:tracePt t="108465" x="5862638" y="5954713"/>
          <p14:tracePt t="108473" x="5843588" y="5954713"/>
          <p14:tracePt t="108481" x="5826125" y="5954713"/>
          <p14:tracePt t="108489" x="5797550" y="5954713"/>
          <p14:tracePt t="108497" x="5789613" y="5954713"/>
          <p14:tracePt t="108506" x="5780088" y="5954713"/>
          <p14:tracePt t="110560" x="5753100" y="5964238"/>
          <p14:tracePt t="110568" x="5707063" y="5991225"/>
          <p14:tracePt t="110576" x="5688013" y="6000750"/>
          <p14:tracePt t="110584" x="5670550" y="6018213"/>
          <p14:tracePt t="110592" x="5653088" y="6027738"/>
          <p14:tracePt t="110840" x="5643563" y="6027738"/>
          <p14:tracePt t="111561" x="5643563" y="6037263"/>
          <p14:tracePt t="111568" x="5624513" y="6054725"/>
          <p14:tracePt t="111576" x="5616575" y="6054725"/>
          <p14:tracePt t="111962" x="5607050" y="6054725"/>
          <p14:tracePt t="111969" x="5597525" y="6054725"/>
          <p14:tracePt t="111978" x="5551488" y="6054725"/>
          <p14:tracePt t="111987" x="5514975" y="6054725"/>
          <p14:tracePt t="111993" x="5470525" y="6054725"/>
          <p14:tracePt t="112003" x="5461000" y="6054725"/>
          <p14:tracePt t="112009" x="5451475" y="6054725"/>
          <p14:tracePt t="112019" x="5434013" y="6046788"/>
          <p14:tracePt t="112037" x="5424488" y="6046788"/>
          <p14:tracePt t="112041" x="5405438" y="6046788"/>
          <p14:tracePt t="112049" x="5387975" y="6046788"/>
          <p14:tracePt t="112059" x="5368925" y="6046788"/>
          <p14:tracePt t="112065" x="5360988" y="6046788"/>
          <p14:tracePt t="112073" x="5341938" y="6046788"/>
          <p14:tracePt t="112113" x="5341938" y="6037263"/>
          <p14:tracePt t="112440" x="5334000" y="6027738"/>
          <p14:tracePt t="112456" x="5334000" y="6018213"/>
          <p14:tracePt t="112480" x="5334000" y="6010275"/>
          <p14:tracePt t="113106" x="5324475" y="6000750"/>
          <p14:tracePt t="113114" x="5324475" y="5991225"/>
          <p14:tracePt t="113122" x="5324475" y="5973763"/>
          <p14:tracePt t="113129" x="5324475" y="5954713"/>
          <p14:tracePt t="113145" x="5324475" y="5937250"/>
          <p14:tracePt t="113160" x="5324475" y="5927725"/>
          <p14:tracePt t="113209" x="5334000" y="5910263"/>
          <p14:tracePt t="113224" x="5341938" y="5881688"/>
          <p14:tracePt t="113240" x="5341938" y="5873750"/>
          <p14:tracePt t="113290" x="5351463" y="5864225"/>
          <p14:tracePt t="113330" x="5351463" y="5845175"/>
          <p14:tracePt t="113337" x="5351463" y="5827713"/>
          <p14:tracePt t="113345" x="5351463" y="5800725"/>
          <p14:tracePt t="113354" x="5351463" y="5781675"/>
          <p14:tracePt t="113361" x="5351463" y="5754688"/>
          <p14:tracePt t="113369" x="5351463" y="5745163"/>
          <p14:tracePt t="113376" x="5351463" y="5735638"/>
          <p14:tracePt t="113384" x="5351463" y="5727700"/>
          <p14:tracePt t="113544" x="5351463" y="5735638"/>
          <p14:tracePt t="113560" x="5351463" y="5745163"/>
          <p14:tracePt t="114081" x="5378450" y="5727700"/>
          <p14:tracePt t="114089" x="5387975" y="5681663"/>
          <p14:tracePt t="114098" x="5397500" y="5654675"/>
          <p14:tracePt t="114105" x="5405438" y="5645150"/>
          <p14:tracePt t="114114" x="5405438" y="5626100"/>
          <p14:tracePt t="114121" x="5424488" y="5608638"/>
          <p14:tracePt t="114128" x="5434013" y="5589588"/>
          <p14:tracePt t="114440" x="5414963" y="5589588"/>
          <p14:tracePt t="114448" x="5360988" y="5654675"/>
          <p14:tracePt t="114456" x="5341938" y="5699125"/>
          <p14:tracePt t="114464" x="5287963" y="5764213"/>
          <p14:tracePt t="114472" x="5251450" y="5827713"/>
          <p14:tracePt t="114480" x="5232400" y="5854700"/>
          <p14:tracePt t="114488" x="5205413" y="5900738"/>
          <p14:tracePt t="114496" x="5187950" y="5918200"/>
          <p14:tracePt t="114504" x="5187950" y="5927725"/>
          <p14:tracePt t="114512" x="5178425" y="5937250"/>
          <p14:tracePt t="114778" x="5168900" y="5937250"/>
          <p14:tracePt t="114788" x="5168900" y="5910263"/>
          <p14:tracePt t="114793" x="5141913" y="5864225"/>
          <p14:tracePt t="114803" x="5141913" y="5845175"/>
          <p14:tracePt t="114810" x="5114925" y="5818188"/>
          <p14:tracePt t="114820" x="5105400" y="5772150"/>
          <p14:tracePt t="114825" x="5086350" y="5754688"/>
          <p14:tracePt t="114836" x="5086350" y="5745163"/>
          <p14:tracePt t="114841" x="5078413" y="5727700"/>
          <p14:tracePt t="114883" x="5078413" y="5718175"/>
          <p14:tracePt t="115529" x="5078413" y="5699125"/>
          <p14:tracePt t="115537" x="5059363" y="5672138"/>
          <p14:tracePt t="115545" x="5041900" y="5662613"/>
          <p14:tracePt t="115555" x="5022850" y="5645150"/>
          <p14:tracePt t="115944" x="4995863" y="5635625"/>
          <p14:tracePt t="115953" x="4949825" y="5635625"/>
          <p14:tracePt t="115961" x="4895850" y="5635625"/>
          <p14:tracePt t="115969" x="4886325" y="5635625"/>
          <p14:tracePt t="115977" x="4859338" y="5635625"/>
          <p14:tracePt t="115984" x="4832350" y="5626100"/>
          <p14:tracePt t="116089" x="4786313" y="5608638"/>
          <p14:tracePt t="116482" x="4795838" y="5608638"/>
          <p14:tracePt t="116488" x="4922838" y="5608638"/>
          <p14:tracePt t="116496" x="5049838" y="5608638"/>
          <p14:tracePt t="116504" x="5195888" y="5608638"/>
          <p14:tracePt t="116512" x="5360988" y="5608638"/>
          <p14:tracePt t="116522" x="5487988" y="5608638"/>
          <p14:tracePt t="116528" x="5607050" y="5589588"/>
          <p14:tracePt t="116537" x="5697538" y="5581650"/>
          <p14:tracePt t="116543" x="5753100" y="5562600"/>
          <p14:tracePt t="116552" x="5797550" y="5562600"/>
          <p14:tracePt t="116560" x="5807075" y="5562600"/>
          <p14:tracePt t="117802" x="5807075" y="5581650"/>
          <p14:tracePt t="117811" x="5753100" y="5645150"/>
          <p14:tracePt t="117819" x="5688013" y="5681663"/>
          <p14:tracePt t="117827" x="5670550" y="5718175"/>
          <p14:tracePt t="117837" x="5634038" y="5735638"/>
          <p14:tracePt t="117841" x="5624513" y="5764213"/>
          <p14:tracePt t="117848" x="5607050" y="5781675"/>
          <p14:tracePt t="117856" x="5588000" y="5818188"/>
          <p14:tracePt t="118073" x="5580063" y="5845175"/>
          <p14:tracePt t="118083" x="5570538" y="5864225"/>
          <p14:tracePt t="118193" x="5534025" y="5881688"/>
          <p14:tracePt t="118200" x="5534025" y="5891213"/>
          <p14:tracePt t="118216" x="5524500" y="5900738"/>
          <p14:tracePt t="118240" x="5524500" y="5910263"/>
          <p14:tracePt t="118264" x="5514975" y="5918200"/>
          <p14:tracePt t="118288" x="5497513" y="5937250"/>
          <p14:tracePt t="118313" x="5487988" y="5946775"/>
          <p14:tracePt t="118521" x="5487988" y="5954713"/>
          <p14:tracePt t="118529" x="5478463" y="5973763"/>
          <p14:tracePt t="118539" x="5470525" y="5983288"/>
          <p14:tracePt t="118545" x="5470525" y="5991225"/>
          <p14:tracePt t="118552" x="5461000" y="6000750"/>
          <p14:tracePt t="118794" x="5441950" y="6010275"/>
          <p14:tracePt t="118809" x="5441950" y="6018213"/>
          <p14:tracePt t="118817" x="5434013" y="6027738"/>
          <p14:tracePt t="119009" x="5434013" y="6037263"/>
          <p14:tracePt t="119018" x="5414963" y="6054725"/>
          <p14:tracePt t="119025" x="5405438" y="6073775"/>
          <p14:tracePt t="119344" x="5397500" y="6073775"/>
          <p14:tracePt t="119352" x="5397500" y="6046788"/>
          <p14:tracePt t="119360" x="5387975" y="6010275"/>
          <p14:tracePt t="119368" x="5351463" y="5954713"/>
          <p14:tracePt t="119376" x="5341938" y="5881688"/>
          <p14:tracePt t="119384" x="5324475" y="5854700"/>
          <p14:tracePt t="119392" x="5314950" y="5791200"/>
          <p14:tracePt t="119401" x="5305425" y="5791200"/>
          <p14:tracePt t="119408" x="5297488" y="5772150"/>
          <p14:tracePt t="119416" x="5297488" y="5764213"/>
          <p14:tracePt t="119546" x="5297488" y="5754688"/>
          <p14:tracePt t="119752" x="5297488" y="5745163"/>
          <p14:tracePt t="119760" x="5268913" y="5745163"/>
          <p14:tracePt t="119768" x="5251450" y="5754688"/>
          <p14:tracePt t="119776" x="5205413" y="5754688"/>
          <p14:tracePt t="119784" x="5168900" y="5764213"/>
          <p14:tracePt t="119792" x="5151438" y="5764213"/>
          <p14:tracePt t="119800" x="5114925" y="5764213"/>
          <p14:tracePt t="119816" x="5105400" y="5764213"/>
          <p14:tracePt t="120018" x="5059363" y="5745163"/>
          <p14:tracePt t="120025" x="5059363" y="5735638"/>
          <p14:tracePt t="120033" x="5041900" y="5718175"/>
          <p14:tracePt t="120041" x="5022850" y="5699125"/>
          <p14:tracePt t="120050" x="5014913" y="5672138"/>
          <p14:tracePt t="120056" x="4995863" y="5635625"/>
          <p14:tracePt t="120073" x="4986338" y="5635625"/>
          <p14:tracePt t="120288" x="5041900" y="5635625"/>
          <p14:tracePt t="120296" x="5268913" y="5635625"/>
          <p14:tracePt t="120304" x="5514975" y="5672138"/>
          <p14:tracePt t="120312" x="5707063" y="5672138"/>
          <p14:tracePt t="120320" x="5916613" y="5708650"/>
          <p14:tracePt t="120328" x="6062663" y="5708650"/>
          <p14:tracePt t="120336" x="6172200" y="5718175"/>
          <p14:tracePt t="120344" x="6226175" y="5718175"/>
          <p14:tracePt t="120352" x="6254750" y="5718175"/>
          <p14:tracePt t="120650" x="6254750" y="5735638"/>
          <p14:tracePt t="120660" x="6245225" y="5735638"/>
          <p14:tracePt t="120666" x="6235700" y="5735638"/>
          <p14:tracePt t="120674" x="6199188" y="5735638"/>
          <p14:tracePt t="120682" x="6189663" y="5745163"/>
          <p14:tracePt t="120689" x="6172200" y="5745163"/>
          <p14:tracePt t="120696" x="6153150" y="5745163"/>
          <p14:tracePt t="120720" x="6116638" y="5745163"/>
          <p14:tracePt t="120736" x="6108700" y="5745163"/>
          <p14:tracePt t="120744" x="6089650" y="5745163"/>
          <p14:tracePt t="120752" x="6080125" y="5745163"/>
          <p14:tracePt t="120760" x="6072188" y="5745163"/>
          <p14:tracePt t="120776" x="6062663" y="5745163"/>
          <p14:tracePt t="120945" x="6062663" y="5735638"/>
          <p14:tracePt t="120953" x="6062663" y="5727700"/>
          <p14:tracePt t="121232" x="6062663" y="5718175"/>
          <p14:tracePt t="121570" x="6026150" y="5718175"/>
          <p14:tracePt t="121578" x="6016625" y="5718175"/>
          <p14:tracePt t="121594" x="6007100" y="5718175"/>
          <p14:tracePt t="121738" x="5989638" y="5718175"/>
          <p14:tracePt t="121749" x="5989638" y="5708650"/>
          <p14:tracePt t="121756" x="5989638" y="5699125"/>
          <p14:tracePt t="121761" x="5980113" y="5672138"/>
          <p14:tracePt t="121768" x="5972175" y="5654675"/>
          <p14:tracePt t="121776" x="5972175" y="5645150"/>
          <p14:tracePt t="121784" x="5972175" y="5618163"/>
          <p14:tracePt t="121792" x="5972175" y="5608638"/>
          <p14:tracePt t="121800" x="5943600" y="5581650"/>
          <p14:tracePt t="121808" x="5935663" y="5562600"/>
          <p14:tracePt t="121815" x="5935663" y="5554663"/>
          <p14:tracePt t="121824" x="5916613" y="5518150"/>
          <p14:tracePt t="121834" x="5899150" y="5499100"/>
          <p14:tracePt t="121840" x="5889625" y="5481638"/>
          <p14:tracePt t="121849" x="5862638" y="5462588"/>
          <p14:tracePt t="121856" x="5843588" y="5445125"/>
          <p14:tracePt t="121864" x="5834063" y="5435600"/>
          <p14:tracePt t="121872" x="5834063" y="5426075"/>
          <p14:tracePt t="121888" x="5826125" y="5416550"/>
          <p14:tracePt t="122298" x="5816600" y="5408613"/>
          <p14:tracePt t="122314" x="5780088" y="5408613"/>
          <p14:tracePt t="122322" x="5697538" y="5408613"/>
          <p14:tracePt t="122330" x="5607050" y="5408613"/>
          <p14:tracePt t="122337" x="5497513" y="5408613"/>
          <p14:tracePt t="122344" x="5424488" y="5408613"/>
          <p14:tracePt t="122352" x="5360988" y="5408613"/>
          <p14:tracePt t="122360" x="5324475" y="5408613"/>
          <p14:tracePt t="122368" x="5314950" y="5408613"/>
          <p14:tracePt t="122376" x="5305425" y="5408613"/>
          <p14:tracePt t="122722" x="5297488" y="5408613"/>
          <p14:tracePt t="122730" x="5214938" y="5426075"/>
          <p14:tracePt t="122737" x="5132388" y="5453063"/>
          <p14:tracePt t="122746" x="5059363" y="5453063"/>
          <p14:tracePt t="122753" x="5014913" y="5462588"/>
          <p14:tracePt t="122760" x="4959350" y="5462588"/>
          <p14:tracePt t="122768" x="4905375" y="5472113"/>
          <p14:tracePt t="122776" x="4859338" y="5472113"/>
          <p14:tracePt t="122784" x="4822825" y="5472113"/>
          <p14:tracePt t="122792" x="4776788" y="5472113"/>
          <p14:tracePt t="122800" x="4759325" y="5472113"/>
          <p14:tracePt t="122808" x="4730750" y="5472113"/>
          <p14:tracePt t="122816" x="4713288" y="5472113"/>
          <p14:tracePt t="122824" x="4703763" y="5472113"/>
          <p14:tracePt t="123131" x="4722813" y="5472113"/>
          <p14:tracePt t="123136" x="4767263" y="5472113"/>
          <p14:tracePt t="123144" x="4859338" y="5472113"/>
          <p14:tracePt t="123153" x="4949825" y="5472113"/>
          <p14:tracePt t="123160" x="5049838" y="5472113"/>
          <p14:tracePt t="123168" x="5105400" y="5472113"/>
          <p14:tracePt t="123176" x="5141913" y="5472113"/>
          <p14:tracePt t="123184" x="5187950" y="5472113"/>
          <p14:tracePt t="123193" x="5195888" y="5472113"/>
          <p14:tracePt t="123416" x="5049838" y="5508625"/>
          <p14:tracePt t="123424" x="4886325" y="5526088"/>
          <p14:tracePt t="123432" x="4703763" y="5526088"/>
          <p14:tracePt t="123440" x="4594225" y="5545138"/>
          <p14:tracePt t="123449" x="4494213" y="5545138"/>
          <p14:tracePt t="123456" x="4467225" y="5545138"/>
          <p14:tracePt t="123464" x="4440238" y="5545138"/>
          <p14:tracePt t="123562" x="4448175" y="5545138"/>
          <p14:tracePt t="123570" x="4503738" y="5545138"/>
          <p14:tracePt t="123578" x="4540250" y="5545138"/>
          <p14:tracePt t="123587" x="4576763" y="5545138"/>
          <p14:tracePt t="123594" x="4594225" y="5545138"/>
          <p14:tracePt t="123794" x="4649788" y="5545138"/>
          <p14:tracePt t="123802" x="4686300" y="5545138"/>
          <p14:tracePt t="123809" x="4759325" y="5518150"/>
          <p14:tracePt t="123820" x="4786313" y="5518150"/>
          <p14:tracePt t="123825" x="4840288" y="5508625"/>
          <p14:tracePt t="123839" x="4859338" y="5499100"/>
          <p14:tracePt t="123842" x="4876800" y="5499100"/>
          <p14:tracePt t="125210" x="4849813" y="5518150"/>
          <p14:tracePt t="125231" x="4849813" y="5526088"/>
          <p14:tracePt t="125469" x="4832350" y="5526088"/>
          <p14:tracePt t="125476" x="4832350" y="5518150"/>
          <p14:tracePt t="125483" x="4832350" y="5508625"/>
          <p14:tracePt t="125489" x="4832350" y="5499100"/>
          <p14:tracePt t="125512" x="4832350" y="5481638"/>
          <p14:tracePt t="125536" x="4832350" y="5472113"/>
          <p14:tracePt t="125544" x="4832350" y="5462588"/>
          <p14:tracePt t="125584" x="4832350" y="5435600"/>
          <p14:tracePt t="125592" x="4859338" y="5426075"/>
          <p14:tracePt t="125600" x="4913313" y="5426075"/>
          <p14:tracePt t="125608" x="4986338" y="5408613"/>
          <p14:tracePt t="125616" x="5049838" y="5399088"/>
          <p14:tracePt t="125624" x="5105400" y="5399088"/>
          <p14:tracePt t="125632" x="5159375" y="5399088"/>
          <p14:tracePt t="125640" x="5205413" y="5399088"/>
          <p14:tracePt t="125650" x="5214938" y="5399088"/>
          <p14:tracePt t="125656" x="5224463" y="5399088"/>
          <p14:tracePt t="125666" x="5232400" y="5399088"/>
          <p14:tracePt t="125712" x="5241925" y="5399088"/>
          <p14:tracePt t="125720" x="5251450" y="5416550"/>
          <p14:tracePt t="125728" x="5251450" y="5426075"/>
          <p14:tracePt t="125736" x="5251450" y="5435600"/>
          <p14:tracePt t="125744" x="5251450" y="5453063"/>
          <p14:tracePt t="125753" x="5260975" y="5462588"/>
          <p14:tracePt t="125761" x="5260975" y="5472113"/>
          <p14:tracePt t="125768" x="5260975" y="5489575"/>
          <p14:tracePt t="125776" x="5260975" y="5499100"/>
          <p14:tracePt t="125784" x="5260975" y="5508625"/>
          <p14:tracePt t="125792" x="5260975" y="5518150"/>
          <p14:tracePt t="125800" x="5260975" y="5535613"/>
          <p14:tracePt t="125808" x="5260975" y="5554663"/>
          <p14:tracePt t="125816" x="5251450" y="5562600"/>
          <p14:tracePt t="125824" x="5232400" y="5581650"/>
          <p14:tracePt t="125835" x="5214938" y="5599113"/>
          <p14:tracePt t="125840" x="5187950" y="5608638"/>
          <p14:tracePt t="125865" x="5178425" y="5608638"/>
          <p14:tracePt t="125970" x="5141913" y="5599113"/>
          <p14:tracePt t="125985" x="5122863" y="5581650"/>
          <p14:tracePt t="125993" x="5122863" y="5562600"/>
          <p14:tracePt t="126001" x="5114925" y="5545138"/>
          <p14:tracePt t="126009" x="5095875" y="5535613"/>
          <p14:tracePt t="127131" x="5095875" y="5481638"/>
          <p14:tracePt t="127136" x="5095875" y="5416550"/>
          <p14:tracePt t="127144" x="5022850" y="5316538"/>
          <p14:tracePt t="127152" x="4968875" y="5226050"/>
          <p14:tracePt t="127160" x="4905375" y="5106988"/>
          <p14:tracePt t="127168" x="4868863" y="4987925"/>
          <p14:tracePt t="127177" x="4803775" y="4860925"/>
          <p14:tracePt t="127184" x="4740275" y="4724400"/>
          <p14:tracePt t="127192" x="4722813" y="4641850"/>
          <p14:tracePt t="127200" x="4676775" y="4532313"/>
          <p14:tracePt t="127208" x="4659313" y="4432300"/>
          <p14:tracePt t="127217" x="4659313" y="4376738"/>
          <p14:tracePt t="127224" x="4659313" y="4303713"/>
          <p14:tracePt t="127231" x="4659313" y="4268788"/>
          <p14:tracePt t="127240" x="4676775" y="4222750"/>
          <p14:tracePt t="127249" x="4695825" y="4176713"/>
          <p14:tracePt t="127256" x="4730750" y="4140200"/>
          <p14:tracePt t="127264" x="4749800" y="4113213"/>
          <p14:tracePt t="127272" x="4759325" y="4094163"/>
          <p14:tracePt t="127280" x="4795838" y="4049713"/>
          <p14:tracePt t="127288" x="4803775" y="4040188"/>
          <p14:tracePt t="127296" x="4822825" y="4013200"/>
          <p14:tracePt t="127304" x="4840288" y="3984625"/>
          <p14:tracePt t="127313" x="4849813" y="3967163"/>
          <p14:tracePt t="127321" x="4859338" y="3948113"/>
          <p14:tracePt t="127329" x="4886325" y="3911600"/>
          <p14:tracePt t="127337" x="4895850" y="3894138"/>
          <p14:tracePt t="127347" x="4922838" y="3848100"/>
          <p14:tracePt t="127352" x="4932363" y="3848100"/>
          <p14:tracePt t="127360" x="4949825" y="3803650"/>
          <p14:tracePt t="127368" x="4968875" y="3775075"/>
          <p14:tracePt t="127377" x="4968875" y="3757613"/>
          <p14:tracePt t="127384" x="4978400" y="3738563"/>
          <p14:tracePt t="127392" x="4978400" y="3721100"/>
          <p14:tracePt t="127400" x="4986338" y="3702050"/>
          <p14:tracePt t="127408" x="4995863" y="3684588"/>
          <p14:tracePt t="127417" x="5005388" y="3657600"/>
          <p14:tracePt t="127432" x="5022850" y="3621088"/>
          <p14:tracePt t="127440" x="5032375" y="3602038"/>
          <p14:tracePt t="127449" x="5032375" y="3584575"/>
          <p14:tracePt t="127456" x="5032375" y="3565525"/>
          <p14:tracePt t="127464" x="5032375" y="3538538"/>
          <p14:tracePt t="127472" x="5032375" y="3529013"/>
          <p14:tracePt t="127480" x="5032375" y="3492500"/>
          <p14:tracePt t="127488" x="5032375" y="3482975"/>
          <p14:tracePt t="127496" x="5032375" y="3446463"/>
          <p14:tracePt t="127505" x="5032375" y="3429000"/>
          <p14:tracePt t="127513" x="5032375" y="3402013"/>
          <p14:tracePt t="127521" x="5032375" y="3382963"/>
          <p14:tracePt t="127533" x="5032375" y="3375025"/>
          <p14:tracePt t="127553" x="5032375" y="3365500"/>
          <p14:tracePt t="127608" x="5022850" y="3355975"/>
          <p14:tracePt t="127616" x="4968875" y="3355975"/>
          <p14:tracePt t="127624" x="4905375" y="3382963"/>
          <p14:tracePt t="127632" x="4822825" y="3419475"/>
          <p14:tracePt t="127640" x="4767263" y="3446463"/>
          <p14:tracePt t="127648" x="4722813" y="3465513"/>
          <p14:tracePt t="127657" x="4703763" y="3475038"/>
          <p14:tracePt t="127665" x="4667250" y="3492500"/>
          <p14:tracePt t="127752" x="4649788" y="3482975"/>
          <p14:tracePt t="127762" x="4622800" y="3455988"/>
          <p14:tracePt t="127768" x="4603750" y="3419475"/>
          <p14:tracePt t="127777" x="4594225" y="3382963"/>
          <p14:tracePt t="127784" x="4576763" y="3355975"/>
          <p14:tracePt t="127792" x="4567238" y="3328988"/>
          <p14:tracePt t="127800" x="4567238" y="3309938"/>
          <p14:tracePt t="127808" x="4557713" y="3282950"/>
          <p14:tracePt t="127817" x="4549775" y="3255963"/>
          <p14:tracePt t="127824" x="4549775" y="3228975"/>
          <p14:tracePt t="127833" x="4549775" y="3209925"/>
          <p14:tracePt t="127840" x="4549775" y="3173413"/>
          <p14:tracePt t="127849" x="4567238" y="3155950"/>
          <p14:tracePt t="127856" x="4622800" y="3100388"/>
          <p14:tracePt t="127865" x="4703763" y="3046413"/>
          <p14:tracePt t="127872" x="4803775" y="2990850"/>
          <p14:tracePt t="127883" x="4905375" y="2963863"/>
          <p14:tracePt t="127888" x="4986338" y="2927350"/>
          <p14:tracePt t="127897" x="5041900" y="2900363"/>
          <p14:tracePt t="127906" x="5122863" y="2873375"/>
          <p14:tracePt t="127913" x="5187950" y="2863850"/>
          <p14:tracePt t="127921" x="5224463" y="2854325"/>
          <p14:tracePt t="127930" x="5268913" y="2854325"/>
          <p14:tracePt t="127940" x="5305425" y="2854325"/>
          <p14:tracePt t="127946" x="5334000" y="2854325"/>
          <p14:tracePt t="127952" x="5351463" y="2854325"/>
          <p14:tracePt t="127962" x="5360988" y="2854325"/>
          <p14:tracePt t="127968" x="5378450" y="2854325"/>
          <p14:tracePt t="127976" x="5387975" y="2873375"/>
          <p14:tracePt t="127984" x="5387975" y="2900363"/>
          <p14:tracePt t="127993" x="5387975" y="2936875"/>
          <p14:tracePt t="128000" x="5387975" y="2982913"/>
          <p14:tracePt t="128009" x="5387975" y="3046413"/>
          <p14:tracePt t="128018" x="5387975" y="3082925"/>
          <p14:tracePt t="128025" x="5387975" y="3119438"/>
          <p14:tracePt t="128036" x="5387975" y="3163888"/>
          <p14:tracePt t="128041" x="5334000" y="3228975"/>
          <p14:tracePt t="128051" x="5287963" y="3273425"/>
          <p14:tracePt t="128057" x="5232400" y="3328988"/>
          <p14:tracePt t="128067" x="5224463" y="3338513"/>
          <p14:tracePt t="128080" x="5214938" y="3346450"/>
          <p14:tracePt t="128096" x="5205413" y="3355975"/>
          <p14:tracePt t="128186" x="5178425" y="3355975"/>
          <p14:tracePt t="128194" x="5151438" y="3355975"/>
          <p14:tracePt t="128202" x="5105400" y="3355975"/>
          <p14:tracePt t="128212" x="5049838" y="3355975"/>
          <p14:tracePt t="128218" x="5032375" y="3355975"/>
          <p14:tracePt t="128242" x="5005388" y="3355975"/>
          <p14:tracePt t="128253" x="4995863" y="3338513"/>
          <p14:tracePt t="128257" x="4978400" y="3265488"/>
          <p14:tracePt t="128265" x="4968875" y="3236913"/>
          <p14:tracePt t="128272" x="4968875" y="3182938"/>
          <p14:tracePt t="128280" x="4949825" y="3119438"/>
          <p14:tracePt t="128288" x="4949825" y="3082925"/>
          <p14:tracePt t="128296" x="4949825" y="3027363"/>
          <p14:tracePt t="128304" x="4941888" y="3009900"/>
          <p14:tracePt t="128312" x="4922838" y="2954338"/>
          <p14:tracePt t="128320" x="4922838" y="2946400"/>
          <p14:tracePt t="128328" x="4922838" y="2927350"/>
          <p14:tracePt t="128546" x="4922838" y="2973388"/>
          <p14:tracePt t="128552" x="4922838" y="3046413"/>
          <p14:tracePt t="128560" x="4922838" y="3136900"/>
          <p14:tracePt t="128568" x="4922838" y="3228975"/>
          <p14:tracePt t="128577" x="4922838" y="3355975"/>
          <p14:tracePt t="128584" x="4922838" y="3482975"/>
          <p14:tracePt t="128593" x="4922838" y="3611563"/>
          <p14:tracePt t="128601" x="4941888" y="3748088"/>
          <p14:tracePt t="128610" x="4986338" y="3894138"/>
          <p14:tracePt t="128618" x="5032375" y="4021138"/>
          <p14:tracePt t="128626" x="5095875" y="4159250"/>
          <p14:tracePt t="128634" x="5151438" y="4313238"/>
          <p14:tracePt t="128640" x="5195888" y="4386263"/>
          <p14:tracePt t="128648" x="5251450" y="4468813"/>
          <p14:tracePt t="128656" x="5260975" y="4514850"/>
          <p14:tracePt t="128665" x="5314950" y="4578350"/>
          <p14:tracePt t="128672" x="5334000" y="4624388"/>
          <p14:tracePt t="128680" x="5387975" y="4705350"/>
          <p14:tracePt t="128688" x="5397500" y="4751388"/>
          <p14:tracePt t="128696" x="5434013" y="4797425"/>
          <p14:tracePt t="128704" x="5461000" y="4860925"/>
          <p14:tracePt t="128712" x="5487988" y="4924425"/>
          <p14:tracePt t="128720" x="5497513" y="4979988"/>
          <p14:tracePt t="128728" x="5507038" y="5043488"/>
          <p14:tracePt t="128736" x="5524500" y="5097463"/>
          <p14:tracePt t="128744" x="5524500" y="5170488"/>
          <p14:tracePt t="128752" x="5543550" y="5253038"/>
          <p14:tracePt t="128760" x="5543550" y="5307013"/>
          <p14:tracePt t="128768" x="5561013" y="5372100"/>
          <p14:tracePt t="128776" x="5570538" y="5408613"/>
          <p14:tracePt t="128784" x="5580063" y="5453063"/>
          <p14:tracePt t="128792" x="5580063" y="5462588"/>
          <p14:tracePt t="128800" x="5580063" y="5472113"/>
          <p14:tracePt t="128808" x="5580063" y="5481638"/>
          <p14:tracePt t="128889" x="5580063" y="5489575"/>
          <p14:tracePt t="128905" x="5580063" y="5508625"/>
          <p14:tracePt t="128913" x="5534025" y="5554663"/>
          <p14:tracePt t="128921" x="5524500" y="5562600"/>
          <p14:tracePt t="128929" x="5507038" y="5581650"/>
          <p14:tracePt t="128937" x="5478463" y="5618163"/>
          <p14:tracePt t="128945" x="5461000" y="5635625"/>
          <p14:tracePt t="128953" x="5424488" y="5662613"/>
          <p14:tracePt t="128961" x="5405438" y="5672138"/>
          <p14:tracePt t="128969" x="5397500" y="5681663"/>
          <p14:tracePt t="128977" x="5378450" y="5699125"/>
          <p14:tracePt t="129001" x="5368925" y="5708650"/>
          <p14:tracePt t="129025" x="5351463" y="5718175"/>
          <p14:tracePt t="129040" x="5314950" y="5727700"/>
          <p14:tracePt t="129048" x="5297488" y="5745163"/>
          <p14:tracePt t="129056" x="5268913" y="5754688"/>
          <p14:tracePt t="129065" x="5241925" y="5764213"/>
          <p14:tracePt t="129072" x="5224463" y="5764213"/>
          <p14:tracePt t="129080" x="5195888" y="5772150"/>
          <p14:tracePt t="129088" x="5159375" y="5772150"/>
          <p14:tracePt t="129096" x="5122863" y="5772150"/>
          <p14:tracePt t="129104" x="5114925" y="5772150"/>
          <p14:tracePt t="129111" x="5086350" y="5772150"/>
          <p14:tracePt t="129120" x="5068888" y="5772150"/>
          <p14:tracePt t="129128" x="5041900" y="5772150"/>
          <p14:tracePt t="129136" x="5032375" y="5772150"/>
          <p14:tracePt t="129144" x="5014913" y="5772150"/>
          <p14:tracePt t="129153" x="4986338" y="5772150"/>
          <p14:tracePt t="129161" x="4968875" y="5772150"/>
          <p14:tracePt t="129169" x="4922838" y="5745163"/>
          <p14:tracePt t="129177" x="4876800" y="5718175"/>
          <p14:tracePt t="129186" x="4859338" y="5699125"/>
          <p14:tracePt t="129193" x="4813300" y="5654675"/>
          <p14:tracePt t="129200" x="4795838" y="5635625"/>
          <p14:tracePt t="129211" x="4749800" y="5589588"/>
          <p14:tracePt t="129217" x="4740275" y="5572125"/>
          <p14:tracePt t="129225" x="4713288" y="5526088"/>
          <p14:tracePt t="129234" x="4713288" y="5518150"/>
          <p14:tracePt t="129251" x="4713288" y="5499100"/>
          <p14:tracePt t="129257" x="4703763" y="5489575"/>
          <p14:tracePt t="129273" x="4703763" y="5481638"/>
          <p14:tracePt t="129283" x="4703763" y="5462588"/>
          <p14:tracePt t="129289" x="4703763" y="5453063"/>
          <p14:tracePt t="129305" x="4703763" y="5445125"/>
          <p14:tracePt t="129313" x="4713288" y="5416550"/>
          <p14:tracePt t="129321" x="4730750" y="5399088"/>
          <p14:tracePt t="129329" x="4767263" y="5389563"/>
          <p14:tracePt t="129337" x="4813300" y="5380038"/>
          <p14:tracePt t="129345" x="4868863" y="5380038"/>
          <p14:tracePt t="129355" x="4941888" y="5380038"/>
          <p14:tracePt t="129361" x="5005388" y="5380038"/>
          <p14:tracePt t="129369" x="5041900" y="5380038"/>
          <p14:tracePt t="129376" x="5095875" y="5380038"/>
          <p14:tracePt t="129384" x="5159375" y="5408613"/>
          <p14:tracePt t="129392" x="5187950" y="5435600"/>
          <p14:tracePt t="129400" x="5241925" y="5472113"/>
          <p14:tracePt t="129408" x="5287963" y="5526088"/>
          <p14:tracePt t="129417" x="5305425" y="5545138"/>
          <p14:tracePt t="129424" x="5351463" y="5572125"/>
          <p14:tracePt t="129435" x="5360988" y="5581650"/>
          <p14:tracePt t="129440" x="5368925" y="5599113"/>
          <p14:tracePt t="129448" x="5378450" y="5618163"/>
          <p14:tracePt t="129456" x="5378450" y="5626100"/>
          <p14:tracePt t="129465" x="5378450" y="5654675"/>
          <p14:tracePt t="129472" x="5378450" y="5662613"/>
          <p14:tracePt t="129480" x="5378450" y="5672138"/>
          <p14:tracePt t="129488" x="5378450" y="5699125"/>
          <p14:tracePt t="129504" x="5368925" y="5718175"/>
          <p14:tracePt t="129513" x="5360988" y="5735638"/>
          <p14:tracePt t="129521" x="5341938" y="5754688"/>
          <p14:tracePt t="129529" x="5324475" y="5781675"/>
          <p14:tracePt t="129539" x="5305425" y="5800725"/>
          <p14:tracePt t="129545" x="5268913" y="5818188"/>
          <p14:tracePt t="129555" x="5224463" y="5854700"/>
          <p14:tracePt t="129562" x="5195888" y="5864225"/>
          <p14:tracePt t="129571" x="5168900" y="5873750"/>
          <p14:tracePt t="129577" x="5122863" y="5881688"/>
          <p14:tracePt t="129586" x="5078413" y="5910263"/>
          <p14:tracePt t="129591" x="5022850" y="5918200"/>
          <p14:tracePt t="129600" x="5005388" y="5918200"/>
          <p14:tracePt t="129608" x="4959350" y="5927725"/>
          <p14:tracePt t="129617" x="4922838" y="5927725"/>
          <p14:tracePt t="129625" x="4868863" y="5937250"/>
          <p14:tracePt t="129634" x="4832350" y="5937250"/>
          <p14:tracePt t="129641" x="4803775" y="5937250"/>
          <p14:tracePt t="129652" x="4776788" y="5937250"/>
          <p14:tracePt t="129657" x="4767263" y="5937250"/>
          <p14:tracePt t="129667" x="4759325" y="5937250"/>
          <p14:tracePt t="129673" x="4749800" y="5937250"/>
          <p14:tracePt t="129683" x="4713288" y="5918200"/>
          <p14:tracePt t="129689" x="4703763" y="5900738"/>
          <p14:tracePt t="129697" x="4667250" y="5854700"/>
          <p14:tracePt t="129704" x="4659313" y="5808663"/>
          <p14:tracePt t="129712" x="4630738" y="5735638"/>
          <p14:tracePt t="129720" x="4613275" y="5691188"/>
          <p14:tracePt t="129728" x="4603750" y="5626100"/>
          <p14:tracePt t="129737" x="4586288" y="5589588"/>
          <p14:tracePt t="129745" x="4586288" y="5554663"/>
          <p14:tracePt t="129753" x="4586288" y="5499100"/>
          <p14:tracePt t="129760" x="4586288" y="5472113"/>
          <p14:tracePt t="129768" x="4586288" y="5445125"/>
          <p14:tracePt t="129776" x="4594225" y="5416550"/>
          <p14:tracePt t="129784" x="4613275" y="5399088"/>
          <p14:tracePt t="129792" x="4622800" y="5389563"/>
          <p14:tracePt t="129800" x="4630738" y="5372100"/>
          <p14:tracePt t="129808" x="4667250" y="5353050"/>
          <p14:tracePt t="129816" x="4686300" y="5353050"/>
          <p14:tracePt t="129824" x="4740275" y="5353050"/>
          <p14:tracePt t="129832" x="4813300" y="5353050"/>
          <p14:tracePt t="129840" x="4868863" y="5353050"/>
          <p14:tracePt t="129852" x="4913313" y="5353050"/>
          <p14:tracePt t="129857" x="4995863" y="5353050"/>
          <p14:tracePt t="129866" x="5105400" y="5399088"/>
          <p14:tracePt t="129873" x="5205413" y="5435600"/>
          <p14:tracePt t="129883" x="5268913" y="5489575"/>
          <p14:tracePt t="129889" x="5334000" y="5526088"/>
          <p14:tracePt t="129897" x="5378450" y="5554663"/>
          <p14:tracePt t="129906" x="5405438" y="5581650"/>
          <p14:tracePt t="129913" x="5405438" y="5589588"/>
          <p14:tracePt t="129921" x="5414963" y="5626100"/>
          <p14:tracePt t="129953" x="5424488" y="5654675"/>
          <p14:tracePt t="129961" x="5414963" y="5662613"/>
          <p14:tracePt t="129969" x="5397500" y="5672138"/>
          <p14:tracePt t="129977" x="5387975" y="5681663"/>
          <p14:tracePt t="129986" x="5360988" y="5699125"/>
          <p14:tracePt t="129992" x="5334000" y="5718175"/>
          <p14:tracePt t="130000" x="5287963" y="5754688"/>
          <p14:tracePt t="130010" x="5278438" y="5764213"/>
          <p14:tracePt t="130017" x="5241925" y="5772150"/>
          <p14:tracePt t="130025" x="5195888" y="5781675"/>
          <p14:tracePt t="130035" x="5168900" y="5800725"/>
          <p14:tracePt t="130041" x="5141913" y="5800725"/>
          <p14:tracePt t="130050" x="5105400" y="5808663"/>
          <p14:tracePt t="130057" x="5078413" y="5837238"/>
          <p14:tracePt t="130081" x="5059363" y="5837238"/>
          <p14:tracePt t="130394" x="5049838" y="5854700"/>
          <p14:tracePt t="130400" x="5049838" y="5873750"/>
          <p14:tracePt t="130408" x="5049838" y="5900738"/>
          <p14:tracePt t="130416" x="5032375" y="5918200"/>
          <p14:tracePt t="130424" x="5032375" y="5937250"/>
          <p14:tracePt t="130432" x="5022850" y="5954713"/>
          <p14:tracePt t="130456" x="5014913" y="5964238"/>
          <p14:tracePt t="130465" x="5005388" y="5973763"/>
          <p14:tracePt t="130617" x="5005388" y="5964238"/>
          <p14:tracePt t="130626" x="5005388" y="5954713"/>
          <p14:tracePt t="130641" x="5005388" y="5946775"/>
          <p14:tracePt t="130648" x="5005388" y="5937250"/>
          <p14:tracePt t="130656" x="5005388" y="5918200"/>
          <p14:tracePt t="130672" x="5005388" y="5910263"/>
          <p14:tracePt t="130680" x="5005388" y="5881688"/>
          <p14:tracePt t="130688" x="5014913" y="5864225"/>
          <p14:tracePt t="130704" x="5014913" y="5854700"/>
          <p14:tracePt t="130712" x="5014913" y="5837238"/>
          <p14:tracePt t="130720" x="5014913" y="5827713"/>
          <p14:tracePt t="130728" x="5014913" y="5808663"/>
          <p14:tracePt t="130736" x="5022850" y="5781675"/>
          <p14:tracePt t="130754" x="5022850" y="5772150"/>
          <p14:tracePt t="130761" x="5022850" y="5745163"/>
          <p14:tracePt t="130773" x="5041900" y="5727700"/>
          <p14:tracePt t="130775" x="5041900" y="5718175"/>
          <p14:tracePt t="130784" x="5049838" y="5708650"/>
          <p14:tracePt t="130792" x="5049838" y="5691188"/>
          <p14:tracePt t="130800" x="5059363" y="5645150"/>
          <p14:tracePt t="130808" x="5059363" y="5635625"/>
          <p14:tracePt t="130816" x="5086350" y="5618163"/>
          <p14:tracePt t="130824" x="5095875" y="5599113"/>
          <p14:tracePt t="130833" x="5105400" y="5581650"/>
          <p14:tracePt t="130848" x="5105400" y="5562600"/>
          <p14:tracePt t="131114" x="5105400" y="5545138"/>
          <p14:tracePt t="131128" x="5105400" y="5535613"/>
          <p14:tracePt t="131144" x="5105400" y="5526088"/>
          <p14:tracePt t="131176" x="5105400" y="5518150"/>
          <p14:tracePt t="131296" x="5114925" y="5508625"/>
          <p14:tracePt t="131321" x="5114925" y="5535613"/>
          <p14:tracePt t="131329" x="5114925" y="5562600"/>
          <p14:tracePt t="131337" x="5114925" y="5608638"/>
          <p14:tracePt t="131345" x="5114925" y="5645150"/>
          <p14:tracePt t="131353" x="5141913" y="5691188"/>
          <p14:tracePt t="131361" x="5141913" y="5727700"/>
          <p14:tracePt t="131372" x="5151438" y="5772150"/>
          <p14:tracePt t="131377" x="5159375" y="5818188"/>
          <p14:tracePt t="131386" x="5159375" y="5854700"/>
          <p14:tracePt t="131392" x="5168900" y="5873750"/>
          <p14:tracePt t="131400" x="5168900" y="5881688"/>
          <p14:tracePt t="131408" x="5168900" y="5900738"/>
          <p14:tracePt t="131417" x="5168900" y="5910263"/>
          <p14:tracePt t="131432" x="5168900" y="5918200"/>
          <p14:tracePt t="131440" x="5168900" y="5937250"/>
          <p14:tracePt t="131472" x="5159375" y="5954713"/>
          <p14:tracePt t="131480" x="5151438" y="5954713"/>
          <p14:tracePt t="131489" x="5132388" y="5954713"/>
          <p14:tracePt t="131496" x="5105400" y="5964238"/>
          <p14:tracePt t="131504" x="5049838" y="5964238"/>
          <p14:tracePt t="131512" x="5014913" y="5964238"/>
          <p14:tracePt t="131520" x="4995863" y="5964238"/>
          <p14:tracePt t="131528" x="4959350" y="5964238"/>
          <p14:tracePt t="131545" x="4941888" y="5964238"/>
          <p14:tracePt t="131554" x="4922838" y="5964238"/>
          <p14:tracePt t="131559" x="4913313" y="5964238"/>
          <p14:tracePt t="131576" x="4905375" y="5964238"/>
          <p14:tracePt t="131592" x="4895850" y="5964238"/>
          <p14:tracePt t="131600" x="4886325" y="5954713"/>
          <p14:tracePt t="131608" x="4886325" y="5946775"/>
          <p14:tracePt t="131617" x="4876800" y="5937250"/>
          <p14:tracePt t="131625" x="4876800" y="5927725"/>
          <p14:tracePt t="131633" x="4868863" y="5900738"/>
          <p14:tracePt t="131641" x="4859338" y="5881688"/>
          <p14:tracePt t="131652" x="4859338" y="5864225"/>
          <p14:tracePt t="131657" x="4849813" y="5837238"/>
          <p14:tracePt t="131666" x="4822825" y="5808663"/>
          <p14:tracePt t="131673" x="4822825" y="5791200"/>
          <p14:tracePt t="131682" x="4813300" y="5781675"/>
          <p14:tracePt t="131689" x="4813300" y="5764213"/>
          <p14:tracePt t="131697" x="4813300" y="5735638"/>
          <p14:tracePt t="131705" x="4813300" y="5727700"/>
          <p14:tracePt t="131713" x="4813300" y="5699125"/>
          <p14:tracePt t="131721" x="4813300" y="5681663"/>
          <p14:tracePt t="131729" x="4813300" y="5672138"/>
          <p14:tracePt t="131737" x="4813300" y="5654675"/>
          <p14:tracePt t="131745" x="4822825" y="5626100"/>
          <p14:tracePt t="131753" x="4840288" y="5618163"/>
          <p14:tracePt t="131761" x="4868863" y="5599113"/>
          <p14:tracePt t="131769" x="4913313" y="5589588"/>
          <p14:tracePt t="131776" x="4941888" y="5589588"/>
          <p14:tracePt t="131784" x="5022850" y="5589588"/>
          <p14:tracePt t="131792" x="5095875" y="5589588"/>
          <p14:tracePt t="131800" x="5159375" y="5589588"/>
          <p14:tracePt t="131808" x="5232400" y="5589588"/>
          <p14:tracePt t="131816" x="5287963" y="5589588"/>
          <p14:tracePt t="131824" x="5324475" y="5608638"/>
          <p14:tracePt t="131832" x="5351463" y="5645150"/>
          <p14:tracePt t="131840" x="5360988" y="5645150"/>
          <p14:tracePt t="131848" x="5360988" y="5654675"/>
          <p14:tracePt t="131857" x="5378450" y="5691188"/>
          <p14:tracePt t="131867" x="5378450" y="5699125"/>
          <p14:tracePt t="131887" x="5378450" y="5735638"/>
          <p14:tracePt t="131889" x="5378450" y="5745163"/>
          <p14:tracePt t="131900" x="5368925" y="5772150"/>
          <p14:tracePt t="131905" x="5360988" y="5781675"/>
          <p14:tracePt t="131920" x="5324475" y="5818188"/>
          <p14:tracePt t="131929" x="5314950" y="5827713"/>
          <p14:tracePt t="131937" x="5297488" y="5845175"/>
          <p14:tracePt t="131945" x="5278438" y="5873750"/>
          <p14:tracePt t="131961" x="5214938" y="5900738"/>
          <p14:tracePt t="131969" x="5151438" y="5937250"/>
          <p14:tracePt t="131977" x="5105400" y="5964238"/>
          <p14:tracePt t="131986" x="5078413" y="5964238"/>
          <p14:tracePt t="131993" x="5049838" y="5964238"/>
          <p14:tracePt t="132002" x="5022850" y="5964238"/>
          <p14:tracePt t="132010" x="5005388" y="5964238"/>
          <p14:tracePt t="132018" x="4978400" y="5964238"/>
          <p14:tracePt t="132025" x="4959350" y="5964238"/>
          <p14:tracePt t="132035" x="4932363" y="5964238"/>
          <p14:tracePt t="132040" x="4895850" y="5964238"/>
          <p14:tracePt t="132052" x="4868863" y="5946775"/>
          <p14:tracePt t="132058" x="4849813" y="5918200"/>
          <p14:tracePt t="132067" x="4813300" y="5900738"/>
          <p14:tracePt t="132077" x="4813300" y="5881688"/>
          <p14:tracePt t="132085" x="4795838" y="5837238"/>
          <p14:tracePt t="132089" x="4795838" y="5818188"/>
          <p14:tracePt t="132096" x="4776788" y="5772150"/>
          <p14:tracePt t="132105" x="4776788" y="5764213"/>
          <p14:tracePt t="132113" x="4776788" y="5727700"/>
          <p14:tracePt t="132128" x="4776788" y="5699125"/>
          <p14:tracePt t="132136" x="4776788" y="5681663"/>
          <p14:tracePt t="132144" x="4776788" y="5662613"/>
          <p14:tracePt t="132152" x="4776788" y="5645150"/>
          <p14:tracePt t="132160" x="4776788" y="5635625"/>
          <p14:tracePt t="132168" x="4822825" y="5608638"/>
          <p14:tracePt t="132178" x="4840288" y="5589588"/>
          <p14:tracePt t="132184" x="4859338" y="5581650"/>
          <p14:tracePt t="132192" x="4905375" y="5545138"/>
          <p14:tracePt t="132200" x="4978400" y="5526088"/>
          <p14:tracePt t="132208" x="5041900" y="5526088"/>
          <p14:tracePt t="132216" x="5114925" y="5526088"/>
          <p14:tracePt t="132225" x="5168900" y="5526088"/>
          <p14:tracePt t="132232" x="5224463" y="5526088"/>
          <p14:tracePt t="132240" x="5287963" y="5545138"/>
          <p14:tracePt t="132249" x="5314950" y="5562600"/>
          <p14:tracePt t="132256" x="5360988" y="5599113"/>
          <p14:tracePt t="132265" x="5397500" y="5635625"/>
          <p14:tracePt t="132272" x="5405438" y="5662613"/>
          <p14:tracePt t="132280" x="5414963" y="5708650"/>
          <p14:tracePt t="132288" x="5414963" y="5718175"/>
          <p14:tracePt t="132296" x="5414963" y="5735638"/>
          <p14:tracePt t="132304" x="5414963" y="5754688"/>
          <p14:tracePt t="132312" x="5414963" y="5764213"/>
          <p14:tracePt t="132320" x="5414963" y="5781675"/>
          <p14:tracePt t="132328" x="5414963" y="5808663"/>
          <p14:tracePt t="132336" x="5405438" y="5845175"/>
          <p14:tracePt t="132344" x="5397500" y="5845175"/>
          <p14:tracePt t="132353" x="5368925" y="5854700"/>
          <p14:tracePt t="132360" x="5351463" y="5854700"/>
          <p14:tracePt t="132368" x="5341938" y="5854700"/>
          <p14:tracePt t="132376" x="5297488" y="5864225"/>
          <p14:tracePt t="132384" x="5287963" y="5864225"/>
          <p14:tracePt t="132392" x="5260975" y="5864225"/>
          <p14:tracePt t="132400" x="5251450" y="5864225"/>
          <p14:tracePt t="132408" x="5224463" y="5864225"/>
          <p14:tracePt t="132416" x="5195888" y="5864225"/>
          <p14:tracePt t="132424" x="5151438" y="5864225"/>
          <p14:tracePt t="132432" x="5122863" y="5864225"/>
          <p14:tracePt t="132440" x="5105400" y="5864225"/>
          <p14:tracePt t="132449" x="5078413" y="5845175"/>
          <p14:tracePt t="132457" x="5068888" y="5837238"/>
          <p14:tracePt t="132466" x="5049838" y="5818188"/>
          <p14:tracePt t="132481" x="5041900" y="5818188"/>
          <p14:tracePt t="132488" x="5032375" y="5800725"/>
          <p14:tracePt t="132496" x="5022850" y="5791200"/>
          <p14:tracePt t="132513" x="5022850" y="5772150"/>
          <p14:tracePt t="132520" x="5022850" y="5764213"/>
          <p14:tracePt t="132544" x="5022850" y="5754688"/>
          <p14:tracePt t="132553" x="5022850" y="5745163"/>
          <p14:tracePt t="132569" x="5032375" y="5745163"/>
          <p14:tracePt t="132586" x="5049838" y="5727700"/>
          <p14:tracePt t="132592" x="5068888" y="5727700"/>
          <p14:tracePt t="132602" x="5078413" y="5718175"/>
          <p14:tracePt t="132608" x="5095875" y="5718175"/>
          <p14:tracePt t="132617" x="5105400" y="5718175"/>
          <p14:tracePt t="132746" x="5114925" y="5727700"/>
          <p14:tracePt t="132754" x="5114925" y="5735638"/>
          <p14:tracePt t="132769" x="5114925" y="5754688"/>
          <p14:tracePt t="132778" x="5105400" y="5781675"/>
          <p14:tracePt t="133386" x="5095875" y="5781675"/>
          <p14:tracePt t="133408" x="5095875" y="5800725"/>
          <p14:tracePt t="133416" x="5086350" y="5818188"/>
          <p14:tracePt t="133424" x="5078413" y="5837238"/>
          <p14:tracePt t="133432" x="5068888" y="5845175"/>
          <p14:tracePt t="134024" x="5068888" y="5854700"/>
          <p14:tracePt t="134032" x="5068888" y="5864225"/>
          <p14:tracePt t="134040" x="5059363" y="5891213"/>
          <p14:tracePt t="134050" x="5049838" y="5900738"/>
          <p14:tracePt t="134168" x="5041900" y="5900738"/>
          <p14:tracePt t="134490" x="5041900" y="5918200"/>
          <p14:tracePt t="134499" x="5041900" y="5937250"/>
          <p14:tracePt t="134506" x="5041900" y="5946775"/>
          <p14:tracePt t="134512" x="5041900" y="5973763"/>
          <p14:tracePt t="134520" x="5032375" y="6000750"/>
          <p14:tracePt t="134528" x="5022850" y="6018213"/>
          <p14:tracePt t="134536" x="5022850" y="6037263"/>
          <p14:tracePt t="134544" x="5022850" y="6054725"/>
          <p14:tracePt t="134553" x="5022850" y="6064250"/>
          <p14:tracePt t="134649" x="5014913" y="6073775"/>
          <p14:tracePt t="134746" x="4995863" y="6054725"/>
          <p14:tracePt t="134754" x="4978400" y="6037263"/>
          <p14:tracePt t="134762" x="4959350" y="6000750"/>
          <p14:tracePt t="134770" x="4941888" y="5973763"/>
          <p14:tracePt t="134778" x="4913313" y="5927725"/>
          <p14:tracePt t="134787" x="4913313" y="5910263"/>
          <p14:tracePt t="134791" x="4905375" y="5881688"/>
          <p14:tracePt t="134801" x="4905375" y="5864225"/>
          <p14:tracePt t="134808" x="4905375" y="5854700"/>
          <p14:tracePt t="134816" x="4905375" y="5837238"/>
          <p14:tracePt t="134824" x="4905375" y="5827713"/>
          <p14:tracePt t="134899" x="4905375" y="5818188"/>
          <p14:tracePt t="134905" x="4913313" y="5791200"/>
          <p14:tracePt t="134914" x="4913313" y="5781675"/>
          <p14:tracePt t="134922" x="4949825" y="5772150"/>
          <p14:tracePt t="134929" x="4978400" y="5754688"/>
          <p14:tracePt t="134937" x="5032375" y="5727700"/>
          <p14:tracePt t="134945" x="5086350" y="5718175"/>
          <p14:tracePt t="134954" x="5151438" y="5718175"/>
          <p14:tracePt t="134959" x="5187950" y="5718175"/>
          <p14:tracePt t="134968" x="5214938" y="5718175"/>
          <p14:tracePt t="134976" x="5232400" y="5718175"/>
          <p14:tracePt t="134984" x="5260975" y="5718175"/>
          <p14:tracePt t="134992" x="5268913" y="5718175"/>
          <p14:tracePt t="135000" x="5287963" y="5718175"/>
          <p14:tracePt t="135008" x="5287963" y="5727700"/>
          <p14:tracePt t="135016" x="5305425" y="5754688"/>
          <p14:tracePt t="135024" x="5324475" y="5781675"/>
          <p14:tracePt t="135032" x="5334000" y="5791200"/>
          <p14:tracePt t="135040" x="5368925" y="5827713"/>
          <p14:tracePt t="135047" x="5368925" y="5837238"/>
          <p14:tracePt t="135056" x="5378450" y="5854700"/>
          <p14:tracePt t="135072" x="5378450" y="5864225"/>
          <p14:tracePt t="135081" x="5378450" y="5873750"/>
          <p14:tracePt t="135089" x="5378450" y="5881688"/>
          <p14:tracePt t="135095" x="5378450" y="5891213"/>
          <p14:tracePt t="135104" x="5378450" y="5900738"/>
          <p14:tracePt t="135120" x="5378450" y="5918200"/>
          <p14:tracePt t="135128" x="5378450" y="5937250"/>
          <p14:tracePt t="135136" x="5368925" y="5954713"/>
          <p14:tracePt t="135144" x="5360988" y="5973763"/>
          <p14:tracePt t="135152" x="5341938" y="5991225"/>
          <p14:tracePt t="135159" x="5324475" y="6010275"/>
          <p14:tracePt t="135168" x="5305425" y="6010275"/>
          <p14:tracePt t="135176" x="5278438" y="6027738"/>
          <p14:tracePt t="135184" x="5241925" y="6046788"/>
          <p14:tracePt t="135192" x="5214938" y="6054725"/>
          <p14:tracePt t="135202" x="5187950" y="6054725"/>
          <p14:tracePt t="135210" x="5151438" y="6064250"/>
          <p14:tracePt t="135216" x="5122863" y="6064250"/>
          <p14:tracePt t="135226" x="5086350" y="6064250"/>
          <p14:tracePt t="135235" x="5068888" y="6064250"/>
          <p14:tracePt t="135241" x="5059363" y="6064250"/>
          <p14:tracePt t="135249" x="5032375" y="6064250"/>
          <p14:tracePt t="135256" x="5022850" y="6064250"/>
          <p14:tracePt t="135313" x="5014913" y="6064250"/>
          <p14:tracePt t="135464" x="5022850" y="6064250"/>
          <p14:tracePt t="135472" x="5032375" y="6064250"/>
          <p14:tracePt t="136122" x="5041900" y="6064250"/>
          <p14:tracePt t="136131" x="5068888" y="6064250"/>
          <p14:tracePt t="136139" x="5078413" y="6046788"/>
          <p14:tracePt t="136154" x="5086350" y="6037263"/>
          <p14:tracePt t="136170" x="5095875" y="6010275"/>
          <p14:tracePt t="141408" x="5105400" y="6010275"/>
          <p14:tracePt t="141555" x="5114925" y="6010275"/>
          <p14:tracePt t="141561" x="5159375" y="5983288"/>
          <p14:tracePt t="141570" x="5187950" y="5946775"/>
          <p14:tracePt t="141576" x="5205413" y="5927725"/>
          <p14:tracePt t="141585" x="5241925" y="5900738"/>
          <p14:tracePt t="141592" x="5251450" y="5881688"/>
          <p14:tracePt t="141602" x="5268913" y="5864225"/>
          <p14:tracePt t="141806" x="5278438" y="5854700"/>
          <p14:tracePt t="141808" x="5314950" y="5845175"/>
          <p14:tracePt t="141816" x="5368925" y="5837238"/>
          <p14:tracePt t="141824" x="5424488" y="5837238"/>
          <p14:tracePt t="141832" x="5507038" y="5818188"/>
          <p14:tracePt t="141840" x="5561013" y="5808663"/>
          <p14:tracePt t="141848" x="5624513" y="5800725"/>
          <p14:tracePt t="141856" x="5680075" y="5800725"/>
          <p14:tracePt t="141864" x="5770563" y="5781675"/>
          <p14:tracePt t="141872" x="5853113" y="5772150"/>
          <p14:tracePt t="141882" x="5935663" y="5727700"/>
          <p14:tracePt t="141888" x="6026150" y="5718175"/>
          <p14:tracePt t="141897" x="6126163" y="5672138"/>
          <p14:tracePt t="141904" x="6218238" y="5645150"/>
          <p14:tracePt t="141912" x="6281738" y="5635625"/>
          <p14:tracePt t="141920" x="6354763" y="5608638"/>
          <p14:tracePt t="141928" x="6418263" y="5581650"/>
          <p14:tracePt t="141936" x="6464300" y="5581650"/>
          <p14:tracePt t="141944" x="6500813" y="5572125"/>
          <p14:tracePt t="141952" x="6527800" y="5554663"/>
          <p14:tracePt t="141959" x="6564313" y="5545138"/>
          <p14:tracePt t="141968" x="6581775" y="5545138"/>
          <p14:tracePt t="141976" x="6610350" y="5545138"/>
          <p14:tracePt t="141984" x="6645275" y="5535613"/>
          <p14:tracePt t="141992" x="6691313" y="5518150"/>
          <p14:tracePt t="142000" x="6754813" y="5499100"/>
          <p14:tracePt t="142007" x="6846888" y="5472113"/>
          <p14:tracePt t="142016" x="6946900" y="5426075"/>
          <p14:tracePt t="142024" x="7065963" y="5399088"/>
          <p14:tracePt t="142032" x="7192963" y="5353050"/>
          <p14:tracePt t="142040" x="7256463" y="5343525"/>
          <p14:tracePt t="142049" x="7366000" y="5289550"/>
          <p14:tracePt t="142057" x="7466013" y="5243513"/>
          <p14:tracePt t="142066" x="7531100" y="5189538"/>
          <p14:tracePt t="142073" x="7631113" y="5133975"/>
          <p14:tracePt t="142083" x="7694613" y="5080000"/>
          <p14:tracePt t="142089" x="7748588" y="5043488"/>
          <p14:tracePt t="142100" x="7813675" y="4997450"/>
          <p14:tracePt t="142108" x="7877175" y="4951413"/>
          <p14:tracePt t="142111" x="7921625" y="4914900"/>
          <p14:tracePt t="142120" x="7940675" y="4887913"/>
          <p14:tracePt t="142128" x="7977188" y="4870450"/>
          <p14:tracePt t="142136" x="7977188" y="4860925"/>
          <p14:tracePt t="142143" x="7986713" y="4851400"/>
          <p14:tracePt t="142227" x="8004175" y="4860925"/>
          <p14:tracePt t="142233" x="8004175" y="4897438"/>
          <p14:tracePt t="142241" x="8004175" y="4943475"/>
          <p14:tracePt t="142250" x="7885113" y="5060950"/>
          <p14:tracePt t="142257" x="7648575" y="5207000"/>
          <p14:tracePt t="142266" x="7639050" y="5253038"/>
          <p14:tracePt t="142273" x="7612063" y="5262563"/>
          <p14:tracePt t="142283" x="7248525" y="5462588"/>
          <p14:tracePt t="142289" x="7202488" y="5472113"/>
          <p14:tracePt t="142424" x="7146925" y="5445125"/>
          <p14:tracePt t="142432" x="7110413" y="5435600"/>
          <p14:tracePt t="142440" x="7092950" y="5389563"/>
          <p14:tracePt t="142448" x="7073900" y="5380038"/>
          <p14:tracePt t="142456" x="7046913" y="5372100"/>
          <p14:tracePt t="142538" x="7037388" y="5362575"/>
          <p14:tracePt t="142547" x="7037388" y="5343525"/>
          <p14:tracePt t="142554" x="7037388" y="5307013"/>
          <p14:tracePt t="142560" x="7037388" y="5289550"/>
          <p14:tracePt t="142568" x="7046913" y="5253038"/>
          <p14:tracePt t="142576" x="7056438" y="5197475"/>
          <p14:tracePt t="142584" x="7065963" y="5189538"/>
          <p14:tracePt t="142592" x="7083425" y="5170488"/>
          <p14:tracePt t="142600" x="7092950" y="5160963"/>
          <p14:tracePt t="142608" x="7110413" y="5153025"/>
          <p14:tracePt t="142618" x="7129463" y="5126038"/>
          <p14:tracePt t="142626" x="7146925" y="5106988"/>
          <p14:tracePt t="142634" x="7202488" y="5097463"/>
          <p14:tracePt t="142641" x="7248525" y="5089525"/>
          <p14:tracePt t="142650" x="7302500" y="5080000"/>
          <p14:tracePt t="142657" x="7366000" y="5033963"/>
          <p14:tracePt t="142667" x="7448550" y="5016500"/>
          <p14:tracePt t="142673" x="7548563" y="4987925"/>
          <p14:tracePt t="142683" x="7621588" y="4960938"/>
          <p14:tracePt t="142689" x="7721600" y="4943475"/>
          <p14:tracePt t="142699" x="7831138" y="4897438"/>
          <p14:tracePt t="142705" x="7913688" y="4878388"/>
          <p14:tracePt t="142721" x="8177213" y="4768850"/>
          <p14:tracePt t="142728" x="8296275" y="4724400"/>
          <p14:tracePt t="142737" x="8423275" y="4687888"/>
          <p14:tracePt t="142744" x="8578850" y="4624388"/>
          <p14:tracePt t="142752" x="8651875" y="4595813"/>
          <p14:tracePt t="142760" x="8751888" y="4559300"/>
          <p14:tracePt t="142768" x="8842375" y="4541838"/>
          <p14:tracePt t="142775" x="8980488" y="4514850"/>
          <p14:tracePt t="142784" x="9053513" y="448627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3"/>
          <p:cNvSpPr txBox="1">
            <a:spLocks noChangeArrowheads="1"/>
          </p:cNvSpPr>
          <p:nvPr/>
        </p:nvSpPr>
        <p:spPr bwMode="auto">
          <a:xfrm>
            <a:off x="4356100" y="692150"/>
            <a:ext cx="2384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論理合成後ネットリスト</a:t>
            </a:r>
          </a:p>
        </p:txBody>
      </p:sp>
      <p:sp>
        <p:nvSpPr>
          <p:cNvPr id="25604" name="Text Box 4"/>
          <p:cNvSpPr txBox="1">
            <a:spLocks noChangeArrowheads="1"/>
          </p:cNvSpPr>
          <p:nvPr/>
        </p:nvSpPr>
        <p:spPr bwMode="auto">
          <a:xfrm>
            <a:off x="3059113" y="5006975"/>
            <a:ext cx="2441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レイアウトデータ（</a:t>
            </a:r>
            <a:r>
              <a:rPr lang="en-US" altLang="ja-JP" sz="1800" b="1"/>
              <a:t>GDS)</a:t>
            </a:r>
          </a:p>
        </p:txBody>
      </p:sp>
      <p:sp>
        <p:nvSpPr>
          <p:cNvPr id="25605" name="AutoShape 5"/>
          <p:cNvSpPr>
            <a:spLocks noChangeArrowheads="1"/>
          </p:cNvSpPr>
          <p:nvPr/>
        </p:nvSpPr>
        <p:spPr bwMode="auto">
          <a:xfrm>
            <a:off x="4356100" y="5589588"/>
            <a:ext cx="2879725" cy="576262"/>
          </a:xfrm>
          <a:prstGeom prst="roundRect">
            <a:avLst>
              <a:gd name="adj" fmla="val 16667"/>
            </a:avLst>
          </a:prstGeom>
          <a:solidFill>
            <a:srgbClr val="66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実配線シミュレーション</a:t>
            </a:r>
          </a:p>
        </p:txBody>
      </p:sp>
      <p:sp>
        <p:nvSpPr>
          <p:cNvPr id="25606" name="AutoShape 6"/>
          <p:cNvSpPr>
            <a:spLocks noChangeArrowheads="1"/>
          </p:cNvSpPr>
          <p:nvPr/>
        </p:nvSpPr>
        <p:spPr bwMode="auto">
          <a:xfrm>
            <a:off x="3348038" y="1773238"/>
            <a:ext cx="2592387" cy="576262"/>
          </a:xfrm>
          <a:prstGeom prst="roundRect">
            <a:avLst>
              <a:gd name="adj" fmla="val 16667"/>
            </a:avLst>
          </a:prstGeom>
          <a:solidFill>
            <a:srgbClr val="66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電源ネット生成</a:t>
            </a:r>
          </a:p>
        </p:txBody>
      </p:sp>
      <p:sp>
        <p:nvSpPr>
          <p:cNvPr id="25607" name="Line 7"/>
          <p:cNvSpPr>
            <a:spLocks noChangeShapeType="1"/>
          </p:cNvSpPr>
          <p:nvPr/>
        </p:nvSpPr>
        <p:spPr bwMode="auto">
          <a:xfrm>
            <a:off x="4932363" y="5373688"/>
            <a:ext cx="0" cy="142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08" name="Line 8"/>
          <p:cNvSpPr>
            <a:spLocks noChangeShapeType="1"/>
          </p:cNvSpPr>
          <p:nvPr/>
        </p:nvSpPr>
        <p:spPr bwMode="auto">
          <a:xfrm flipV="1">
            <a:off x="6877050" y="5084763"/>
            <a:ext cx="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09" name="Text Box 9"/>
          <p:cNvSpPr txBox="1">
            <a:spLocks noChangeArrowheads="1"/>
          </p:cNvSpPr>
          <p:nvPr/>
        </p:nvSpPr>
        <p:spPr bwMode="auto">
          <a:xfrm>
            <a:off x="7018338" y="5149850"/>
            <a:ext cx="79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エラー</a:t>
            </a:r>
          </a:p>
        </p:txBody>
      </p:sp>
      <p:sp>
        <p:nvSpPr>
          <p:cNvPr id="25610" name="AutoShape 10"/>
          <p:cNvSpPr>
            <a:spLocks noChangeArrowheads="1"/>
          </p:cNvSpPr>
          <p:nvPr/>
        </p:nvSpPr>
        <p:spPr bwMode="auto">
          <a:xfrm>
            <a:off x="3348038" y="1196975"/>
            <a:ext cx="2592387" cy="576263"/>
          </a:xfrm>
          <a:prstGeom prst="roundRect">
            <a:avLst>
              <a:gd name="adj" fmla="val 16667"/>
            </a:avLst>
          </a:prstGeom>
          <a:solidFill>
            <a:srgbClr val="66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フロアプラン</a:t>
            </a:r>
          </a:p>
        </p:txBody>
      </p:sp>
      <p:sp>
        <p:nvSpPr>
          <p:cNvPr id="25611" name="AutoShape 11"/>
          <p:cNvSpPr>
            <a:spLocks noChangeArrowheads="1"/>
          </p:cNvSpPr>
          <p:nvPr/>
        </p:nvSpPr>
        <p:spPr bwMode="auto">
          <a:xfrm>
            <a:off x="3348038" y="2349500"/>
            <a:ext cx="2592387" cy="576263"/>
          </a:xfrm>
          <a:prstGeom prst="roundRect">
            <a:avLst>
              <a:gd name="adj" fmla="val 16667"/>
            </a:avLst>
          </a:prstGeom>
          <a:solidFill>
            <a:srgbClr val="66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配置</a:t>
            </a:r>
          </a:p>
        </p:txBody>
      </p:sp>
      <p:sp>
        <p:nvSpPr>
          <p:cNvPr id="25612" name="AutoShape 12"/>
          <p:cNvSpPr>
            <a:spLocks noChangeArrowheads="1"/>
          </p:cNvSpPr>
          <p:nvPr/>
        </p:nvSpPr>
        <p:spPr bwMode="auto">
          <a:xfrm>
            <a:off x="3348038" y="2924175"/>
            <a:ext cx="2592387" cy="576263"/>
          </a:xfrm>
          <a:prstGeom prst="roundRect">
            <a:avLst>
              <a:gd name="adj" fmla="val 16667"/>
            </a:avLst>
          </a:prstGeom>
          <a:solidFill>
            <a:srgbClr val="66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クロックツリー生成</a:t>
            </a:r>
          </a:p>
        </p:txBody>
      </p:sp>
      <p:sp>
        <p:nvSpPr>
          <p:cNvPr id="25613" name="AutoShape 13"/>
          <p:cNvSpPr>
            <a:spLocks noChangeArrowheads="1"/>
          </p:cNvSpPr>
          <p:nvPr/>
        </p:nvSpPr>
        <p:spPr bwMode="auto">
          <a:xfrm>
            <a:off x="3348038" y="3500438"/>
            <a:ext cx="2592387" cy="576262"/>
          </a:xfrm>
          <a:prstGeom prst="roundRect">
            <a:avLst>
              <a:gd name="adj" fmla="val 16667"/>
            </a:avLst>
          </a:prstGeom>
          <a:solidFill>
            <a:srgbClr val="66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配線</a:t>
            </a:r>
          </a:p>
        </p:txBody>
      </p:sp>
      <p:sp>
        <p:nvSpPr>
          <p:cNvPr id="25614" name="AutoShape 14"/>
          <p:cNvSpPr>
            <a:spLocks noChangeArrowheads="1"/>
          </p:cNvSpPr>
          <p:nvPr/>
        </p:nvSpPr>
        <p:spPr bwMode="auto">
          <a:xfrm>
            <a:off x="3348038" y="4076700"/>
            <a:ext cx="2592387" cy="576263"/>
          </a:xfrm>
          <a:prstGeom prst="roundRect">
            <a:avLst>
              <a:gd name="adj" fmla="val 16667"/>
            </a:avLst>
          </a:prstGeom>
          <a:solidFill>
            <a:srgbClr val="66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最適化</a:t>
            </a:r>
          </a:p>
        </p:txBody>
      </p:sp>
      <p:sp>
        <p:nvSpPr>
          <p:cNvPr id="25615" name="Line 15"/>
          <p:cNvSpPr>
            <a:spLocks noChangeShapeType="1"/>
          </p:cNvSpPr>
          <p:nvPr/>
        </p:nvSpPr>
        <p:spPr bwMode="auto">
          <a:xfrm>
            <a:off x="4211638" y="4652963"/>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16" name="Line 16"/>
          <p:cNvSpPr>
            <a:spLocks noChangeShapeType="1"/>
          </p:cNvSpPr>
          <p:nvPr/>
        </p:nvSpPr>
        <p:spPr bwMode="auto">
          <a:xfrm>
            <a:off x="3276600" y="5300663"/>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17" name="AutoShape 17"/>
          <p:cNvSpPr>
            <a:spLocks noChangeArrowheads="1"/>
          </p:cNvSpPr>
          <p:nvPr/>
        </p:nvSpPr>
        <p:spPr bwMode="auto">
          <a:xfrm>
            <a:off x="1042988" y="5589588"/>
            <a:ext cx="2879725" cy="576262"/>
          </a:xfrm>
          <a:prstGeom prst="roundRect">
            <a:avLst>
              <a:gd name="adj" fmla="val 16667"/>
            </a:avLst>
          </a:prstGeom>
          <a:solidFill>
            <a:srgbClr val="66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DRC, LVS, ERC</a:t>
            </a:r>
          </a:p>
          <a:p>
            <a:pPr algn="ctr" eaLnBrk="1" hangingPunct="1">
              <a:spcBef>
                <a:spcPct val="0"/>
              </a:spcBef>
              <a:buFontTx/>
              <a:buNone/>
            </a:pPr>
            <a:r>
              <a:rPr lang="en-US" altLang="ja-JP" sz="1800"/>
              <a:t> Formulation</a:t>
            </a:r>
            <a:r>
              <a:rPr lang="ja-JP" altLang="en-US" sz="1800"/>
              <a:t>検証</a:t>
            </a:r>
          </a:p>
        </p:txBody>
      </p:sp>
      <p:sp>
        <p:nvSpPr>
          <p:cNvPr id="25618" name="Text Box 18"/>
          <p:cNvSpPr txBox="1">
            <a:spLocks noChangeArrowheads="1"/>
          </p:cNvSpPr>
          <p:nvPr/>
        </p:nvSpPr>
        <p:spPr bwMode="auto">
          <a:xfrm>
            <a:off x="400050" y="2349500"/>
            <a:ext cx="28765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レイアウトツール</a:t>
            </a:r>
          </a:p>
          <a:p>
            <a:pPr eaLnBrk="1" hangingPunct="1">
              <a:spcBef>
                <a:spcPct val="0"/>
              </a:spcBef>
              <a:buFontTx/>
              <a:buNone/>
            </a:pPr>
            <a:r>
              <a:rPr lang="en-US" altLang="ja-JP" sz="1800"/>
              <a:t>Synopsys</a:t>
            </a:r>
            <a:r>
              <a:rPr lang="ja-JP" altLang="en-US" sz="1800"/>
              <a:t>社</a:t>
            </a:r>
            <a:r>
              <a:rPr lang="en-US" altLang="ja-JP" sz="1800"/>
              <a:t>IC Compiler</a:t>
            </a:r>
          </a:p>
          <a:p>
            <a:pPr eaLnBrk="1" hangingPunct="1">
              <a:spcBef>
                <a:spcPct val="0"/>
              </a:spcBef>
              <a:buFontTx/>
              <a:buNone/>
            </a:pPr>
            <a:r>
              <a:rPr lang="en-US" altLang="ja-JP" sz="1800"/>
              <a:t>Cadence</a:t>
            </a:r>
            <a:r>
              <a:rPr lang="ja-JP" altLang="en-US" sz="1800"/>
              <a:t>社</a:t>
            </a:r>
            <a:r>
              <a:rPr lang="en-US" altLang="ja-JP" sz="1800"/>
              <a:t>SoC Encounter</a:t>
            </a:r>
          </a:p>
          <a:p>
            <a:pPr eaLnBrk="1" hangingPunct="1">
              <a:spcBef>
                <a:spcPct val="0"/>
              </a:spcBef>
              <a:buFontTx/>
              <a:buNone/>
            </a:pPr>
            <a:endParaRPr lang="en-US" altLang="ja-JP" sz="1800"/>
          </a:p>
        </p:txBody>
      </p:sp>
      <p:sp>
        <p:nvSpPr>
          <p:cNvPr id="25619" name="Text Box 19"/>
          <p:cNvSpPr txBox="1">
            <a:spLocks noChangeArrowheads="1"/>
          </p:cNvSpPr>
          <p:nvPr/>
        </p:nvSpPr>
        <p:spPr bwMode="auto">
          <a:xfrm>
            <a:off x="1331913" y="5149850"/>
            <a:ext cx="79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エラー</a:t>
            </a:r>
          </a:p>
        </p:txBody>
      </p:sp>
      <p:sp>
        <p:nvSpPr>
          <p:cNvPr id="25620" name="Line 20"/>
          <p:cNvSpPr>
            <a:spLocks noChangeShapeType="1"/>
          </p:cNvSpPr>
          <p:nvPr/>
        </p:nvSpPr>
        <p:spPr bwMode="auto">
          <a:xfrm flipV="1">
            <a:off x="1258888" y="5084763"/>
            <a:ext cx="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 name="Rectangle 2"/>
          <p:cNvSpPr txBox="1">
            <a:spLocks noChangeArrowheads="1"/>
          </p:cNvSpPr>
          <p:nvPr/>
        </p:nvSpPr>
        <p:spPr bwMode="auto">
          <a:xfrm>
            <a:off x="-1489076" y="-15081"/>
            <a:ext cx="822960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pPr eaLnBrk="1" hangingPunct="1"/>
            <a:r>
              <a:rPr lang="ja-JP" altLang="en-US" sz="3200"/>
              <a:t>ディジタル回路の設計その</a:t>
            </a:r>
            <a:r>
              <a:rPr lang="en-US" altLang="ja-JP" sz="3200"/>
              <a:t>2</a:t>
            </a:r>
            <a:br>
              <a:rPr lang="en-US" altLang="ja-JP" sz="3200"/>
            </a:br>
            <a:r>
              <a:rPr lang="ja-JP" altLang="en-US" sz="3200"/>
              <a:t>バックエンド設計</a:t>
            </a:r>
          </a:p>
        </p:txBody>
      </p:sp>
      <p:pic>
        <p:nvPicPr>
          <p:cNvPr id="2" name="オーディオ 1">
            <a:hlinkClick r:id="" action="ppaction://media"/>
            <a:extLst>
              <a:ext uri="{FF2B5EF4-FFF2-40B4-BE49-F238E27FC236}">
                <a16:creationId xmlns:a16="http://schemas.microsoft.com/office/drawing/2014/main" id="{7F4AAF96-7BD6-450C-93D1-9FEE00C5B5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04605617"/>
      </p:ext>
    </p:extLst>
  </p:cSld>
  <p:clrMapOvr>
    <a:masterClrMapping/>
  </p:clrMapOvr>
  <mc:AlternateContent xmlns:mc="http://schemas.openxmlformats.org/markup-compatibility/2006" xmlns:p14="http://schemas.microsoft.com/office/powerpoint/2010/main">
    <mc:Choice Requires="p14">
      <p:transition spd="slow" p14:dur="2000" advTm="32428"/>
    </mc:Choice>
    <mc:Fallback xmlns="">
      <p:transition spd="slow" advTm="32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91" x="8277225" y="4441825"/>
          <p14:tracePt t="499" x="7767638" y="4559300"/>
          <p14:tracePt t="507" x="7283450" y="4678363"/>
          <p14:tracePt t="516" x="6992938" y="4732338"/>
          <p14:tracePt t="523" x="6718300" y="4778375"/>
          <p14:tracePt t="531" x="6537325" y="4805363"/>
          <p14:tracePt t="539" x="6418263" y="4814888"/>
          <p14:tracePt t="547" x="6362700" y="4814888"/>
          <p14:tracePt t="555" x="6335713" y="4833938"/>
          <p14:tracePt t="676" x="6326188" y="4833938"/>
          <p14:tracePt t="784" x="6291263" y="4833938"/>
          <p14:tracePt t="786" x="6235700" y="4814888"/>
          <p14:tracePt t="796" x="6153150" y="4805363"/>
          <p14:tracePt t="804" x="6062663" y="4778375"/>
          <p14:tracePt t="812" x="5943600" y="4732338"/>
          <p14:tracePt t="820" x="5834063" y="4714875"/>
          <p14:tracePt t="829" x="5734050" y="4678363"/>
          <p14:tracePt t="836" x="5661025" y="4660900"/>
          <p14:tracePt t="845" x="5561013" y="4651375"/>
          <p14:tracePt t="853" x="5487988" y="4651375"/>
          <p14:tracePt t="859" x="5451475" y="4641850"/>
          <p14:tracePt t="867" x="5424488" y="4641850"/>
          <p14:tracePt t="875" x="5405438" y="4641850"/>
          <p14:tracePt t="883" x="5378450" y="4624388"/>
          <p14:tracePt t="956" x="5368925" y="4605338"/>
          <p14:tracePt t="964" x="5368925" y="4568825"/>
          <p14:tracePt t="972" x="5360988" y="4541838"/>
          <p14:tracePt t="981" x="5360988" y="4514850"/>
          <p14:tracePt t="988" x="5351463" y="4468813"/>
          <p14:tracePt t="999" x="5334000" y="4449763"/>
          <p14:tracePt t="1004" x="5334000" y="4422775"/>
          <p14:tracePt t="1011" x="5334000" y="4405313"/>
          <p14:tracePt t="1019" x="5334000" y="4376738"/>
          <p14:tracePt t="1027" x="5334000" y="4359275"/>
          <p14:tracePt t="1035" x="5334000" y="4340225"/>
          <p14:tracePt t="1042" x="5334000" y="4332288"/>
          <p14:tracePt t="1052" x="5334000" y="4322763"/>
          <p14:tracePt t="1066" x="5334000" y="4295775"/>
          <p14:tracePt t="1075" x="5334000" y="4286250"/>
          <p14:tracePt t="1083" x="5334000" y="4276725"/>
          <p14:tracePt t="1091" x="5334000" y="4240213"/>
          <p14:tracePt t="1099" x="5334000" y="4203700"/>
          <p14:tracePt t="1107" x="5334000" y="4149725"/>
          <p14:tracePt t="1117" x="5351463" y="4086225"/>
          <p14:tracePt t="1123" x="5368925" y="4030663"/>
          <p14:tracePt t="1133" x="5397500" y="3967163"/>
          <p14:tracePt t="1138" x="5405438" y="3884613"/>
          <p14:tracePt t="1147" x="5424488" y="3848100"/>
          <p14:tracePt t="1155" x="5434013" y="3803650"/>
          <p14:tracePt t="1163" x="5451475" y="3775075"/>
          <p14:tracePt t="1171" x="5461000" y="3730625"/>
          <p14:tracePt t="1179" x="5461000" y="3711575"/>
          <p14:tracePt t="1195" x="5461000" y="3694113"/>
          <p14:tracePt t="1203" x="5470525" y="3684588"/>
          <p14:tracePt t="1604" x="5414963" y="3665538"/>
          <p14:tracePt t="1612" x="5297488" y="3611563"/>
          <p14:tracePt t="1621" x="5059363" y="3538538"/>
          <p14:tracePt t="1628" x="4895850" y="3492500"/>
          <p14:tracePt t="1637" x="4740275" y="3438525"/>
          <p14:tracePt t="1646" x="4640263" y="3375025"/>
          <p14:tracePt t="1651" x="4576763" y="3328988"/>
          <p14:tracePt t="1659" x="4530725" y="3273425"/>
          <p14:tracePt t="1668" x="4503738" y="3255963"/>
          <p14:tracePt t="1674" x="4494213" y="3228975"/>
          <p14:tracePt t="1682" x="4494213" y="3200400"/>
          <p14:tracePt t="1691" x="4476750" y="3173413"/>
          <p14:tracePt t="1707" x="4476750" y="3155950"/>
          <p14:tracePt t="1716" x="4476750" y="3136900"/>
          <p14:tracePt t="1723" x="4476750" y="3127375"/>
          <p14:tracePt t="1731" x="4476750" y="3119438"/>
          <p14:tracePt t="1739" x="4476750" y="3109913"/>
          <p14:tracePt t="1747" x="4476750" y="3090863"/>
          <p14:tracePt t="1755" x="4467225" y="3073400"/>
          <p14:tracePt t="1762" x="4457700" y="3073400"/>
          <p14:tracePt t="1770" x="4448175" y="3054350"/>
          <p14:tracePt t="1787" x="4448175" y="3046413"/>
          <p14:tracePt t="1795" x="4440238" y="3027363"/>
          <p14:tracePt t="1803" x="4430713" y="3009900"/>
          <p14:tracePt t="1811" x="4413250" y="2982913"/>
          <p14:tracePt t="1819" x="4384675" y="2946400"/>
          <p14:tracePt t="1827" x="4348163" y="2917825"/>
          <p14:tracePt t="1835" x="4340225" y="2881313"/>
          <p14:tracePt t="1843" x="4275138" y="2827338"/>
          <p14:tracePt t="1852" x="4248150" y="2790825"/>
          <p14:tracePt t="1859" x="4211638" y="2763838"/>
          <p14:tracePt t="1868" x="4184650" y="2727325"/>
          <p14:tracePt t="1874" x="4165600" y="2708275"/>
          <p14:tracePt t="1885" x="4121150" y="2662238"/>
          <p14:tracePt t="1890" x="4111625" y="2644775"/>
          <p14:tracePt t="1899" x="4075113" y="2598738"/>
          <p14:tracePt t="1907" x="4057650" y="2571750"/>
          <p14:tracePt t="1915" x="4021138" y="2544763"/>
          <p14:tracePt t="1923" x="4002088" y="2525713"/>
          <p14:tracePt t="1931" x="3984625" y="2508250"/>
          <p14:tracePt t="1938" x="3965575" y="2489200"/>
          <p14:tracePt t="1946" x="3938588" y="2471738"/>
          <p14:tracePt t="1954" x="3919538" y="2462213"/>
          <p14:tracePt t="1963" x="3875088" y="2452688"/>
          <p14:tracePt t="1972" x="3829050" y="2435225"/>
          <p14:tracePt t="1980" x="3775075" y="2425700"/>
          <p14:tracePt t="1990" x="3756025" y="2416175"/>
          <p14:tracePt t="1998" x="3702050" y="2408238"/>
          <p14:tracePt t="2005" x="3656013" y="2408238"/>
          <p14:tracePt t="2011" x="3629025" y="2398713"/>
          <p14:tracePt t="2019" x="3600450" y="2398713"/>
          <p14:tracePt t="2027" x="3546475" y="2389188"/>
          <p14:tracePt t="2035" x="3482975" y="2362200"/>
          <p14:tracePt t="2044" x="3436938" y="2352675"/>
          <p14:tracePt t="2051" x="3427413" y="2343150"/>
          <p14:tracePt t="2283" x="3436938" y="2343150"/>
          <p14:tracePt t="2290" x="3582988" y="2343150"/>
          <p14:tracePt t="2298" x="3838575" y="2306638"/>
          <p14:tracePt t="2307" x="4129088" y="2252663"/>
          <p14:tracePt t="2316" x="4330700" y="2233613"/>
          <p14:tracePt t="2323" x="4594225" y="2179638"/>
          <p14:tracePt t="2331" x="4803775" y="2152650"/>
          <p14:tracePt t="2338" x="4949825" y="2106613"/>
          <p14:tracePt t="2347" x="5078413" y="2089150"/>
          <p14:tracePt t="2355" x="5159375" y="2052638"/>
          <p14:tracePt t="2363" x="5224463" y="2024063"/>
          <p14:tracePt t="2372" x="5251450" y="2016125"/>
          <p14:tracePt t="2379" x="5268913" y="1997075"/>
          <p14:tracePt t="2394" x="5278438" y="1987550"/>
          <p14:tracePt t="2499" x="5278438" y="1960563"/>
          <p14:tracePt t="2507" x="5278438" y="1951038"/>
          <p14:tracePt t="2516" x="5278438" y="1933575"/>
          <p14:tracePt t="2524" x="5278438" y="1906588"/>
          <p14:tracePt t="2534" x="5278438" y="1897063"/>
          <p14:tracePt t="2539" x="5278438" y="1870075"/>
          <p14:tracePt t="2557" x="5278438" y="1851025"/>
          <p14:tracePt t="2564" x="5278438" y="1804988"/>
          <p14:tracePt t="2575" x="5278438" y="1797050"/>
          <p14:tracePt t="2579" x="5278438" y="1778000"/>
          <p14:tracePt t="2588" x="5278438" y="1760538"/>
          <p14:tracePt t="2595" x="5278438" y="1724025"/>
          <p14:tracePt t="2603" x="5297488" y="1687513"/>
          <p14:tracePt t="2610" x="5297488" y="1651000"/>
          <p14:tracePt t="2619" x="5314950" y="1614488"/>
          <p14:tracePt t="2626" x="5324475" y="1587500"/>
          <p14:tracePt t="2635" x="5334000" y="1541463"/>
          <p14:tracePt t="2643" x="5351463" y="1514475"/>
          <p14:tracePt t="2651" x="5360988" y="1468438"/>
          <p14:tracePt t="2658" x="5378450" y="1449388"/>
          <p14:tracePt t="2667" x="5405438" y="1422400"/>
          <p14:tracePt t="2676" x="5405438" y="1412875"/>
          <p14:tracePt t="2684" x="5414963" y="1404938"/>
          <p14:tracePt t="2740" x="5414963" y="1412875"/>
          <p14:tracePt t="2748" x="5414963" y="1477963"/>
          <p14:tracePt t="2756" x="5414963" y="1604963"/>
          <p14:tracePt t="2764" x="5414963" y="1751013"/>
          <p14:tracePt t="2773" x="5414963" y="1914525"/>
          <p14:tracePt t="2780" x="5378450" y="2060575"/>
          <p14:tracePt t="2791" x="5368925" y="2143125"/>
          <p14:tracePt t="2794" x="5378450" y="2189163"/>
          <p14:tracePt t="2940" x="5470525" y="2106613"/>
          <p14:tracePt t="2948" x="5534025" y="2024063"/>
          <p14:tracePt t="2956" x="5551488" y="1987550"/>
          <p14:tracePt t="2964" x="5588000" y="1906588"/>
          <p14:tracePt t="2972" x="5607050" y="1860550"/>
          <p14:tracePt t="2978" x="5616575" y="1851025"/>
          <p14:tracePt t="2996" x="5616575" y="1841500"/>
          <p14:tracePt t="3044" x="5616575" y="1824038"/>
          <p14:tracePt t="3052" x="5616575" y="1804988"/>
          <p14:tracePt t="3062" x="5616575" y="1778000"/>
          <p14:tracePt t="3066" x="5616575" y="1760538"/>
          <p14:tracePt t="3074" x="5616575" y="1751013"/>
          <p14:tracePt t="3083" x="5616575" y="1714500"/>
          <p14:tracePt t="3099" x="5616575" y="1687513"/>
          <p14:tracePt t="3107" x="5607050" y="1651000"/>
          <p14:tracePt t="3115" x="5597525" y="1631950"/>
          <p14:tracePt t="3123" x="5580063" y="1595438"/>
          <p14:tracePt t="3131" x="5580063" y="1587500"/>
          <p14:tracePt t="3139" x="5580063" y="1568450"/>
          <p14:tracePt t="3147" x="5580063" y="1541463"/>
          <p14:tracePt t="3155" x="5580063" y="1495425"/>
          <p14:tracePt t="3163" x="5580063" y="1477963"/>
          <p14:tracePt t="3171" x="5580063" y="1449388"/>
          <p14:tracePt t="3179" x="5580063" y="1422400"/>
          <p14:tracePt t="3187" x="5580063" y="1395413"/>
          <p14:tracePt t="3195" x="5580063" y="1376363"/>
          <p14:tracePt t="3203" x="5580063" y="1349375"/>
          <p14:tracePt t="3211" x="5580063" y="1339850"/>
          <p14:tracePt t="3219" x="5580063" y="1331913"/>
          <p14:tracePt t="3228" x="5580063" y="1312863"/>
          <p14:tracePt t="3479" x="5653088" y="1312863"/>
          <p14:tracePt t="3483" x="5816600" y="1358900"/>
          <p14:tracePt t="3492" x="5953125" y="1395413"/>
          <p14:tracePt t="3502" x="6080125" y="1404938"/>
          <p14:tracePt t="3508" x="6145213" y="1431925"/>
          <p14:tracePt t="3518" x="6162675" y="1441450"/>
          <p14:tracePt t="3523" x="6189663" y="1441450"/>
          <p14:tracePt t="3562" x="6199188" y="1441450"/>
          <p14:tracePt t="3718" x="6199188" y="1431925"/>
          <p14:tracePt t="3724" x="6162675" y="1431925"/>
          <p14:tracePt t="3733" x="6108700" y="1431925"/>
          <p14:tracePt t="3740" x="6072188" y="1431925"/>
          <p14:tracePt t="3748" x="6035675" y="1431925"/>
          <p14:tracePt t="3756" x="6007100" y="1431925"/>
          <p14:tracePt t="3764" x="5999163" y="1431925"/>
          <p14:tracePt t="3772" x="5989638" y="1431925"/>
          <p14:tracePt t="3783" x="5980113" y="1431925"/>
          <p14:tracePt t="3787" x="5962650" y="1431925"/>
          <p14:tracePt t="3798" x="5953125" y="1431925"/>
          <p14:tracePt t="3812" x="5935663" y="1431925"/>
          <p14:tracePt t="3868" x="5926138" y="1431925"/>
          <p14:tracePt t="3876" x="5907088" y="1431925"/>
          <p14:tracePt t="3885" x="5870575" y="1449388"/>
          <p14:tracePt t="3892" x="5853113" y="1449388"/>
          <p14:tracePt t="3902" x="5807075" y="1477963"/>
          <p14:tracePt t="3907" x="5770563" y="1495425"/>
          <p14:tracePt t="3915" x="5743575" y="1504950"/>
          <p14:tracePt t="3922" x="5734050" y="1504950"/>
          <p14:tracePt t="3932" x="5724525" y="1514475"/>
          <p14:tracePt t="4053" x="5707063" y="1531938"/>
          <p14:tracePt t="5259" x="5724525" y="1541463"/>
          <p14:tracePt t="5267" x="5770563" y="1541463"/>
          <p14:tracePt t="5275" x="5780088" y="1541463"/>
          <p14:tracePt t="5283" x="5789613" y="1541463"/>
          <p14:tracePt t="5788" x="5807075" y="1541463"/>
          <p14:tracePt t="5797" x="5826125" y="1541463"/>
          <p14:tracePt t="5803" x="5870575" y="1541463"/>
          <p14:tracePt t="5811" x="5926138" y="1531938"/>
          <p14:tracePt t="5819" x="5972175" y="1531938"/>
          <p14:tracePt t="5826" x="5999163" y="1531938"/>
          <p14:tracePt t="5835" x="6035675" y="1514475"/>
          <p14:tracePt t="5843" x="6089650" y="1485900"/>
          <p14:tracePt t="5851" x="6108700" y="1477963"/>
          <p14:tracePt t="6060" x="6089650" y="1477963"/>
          <p14:tracePt t="6068" x="6080125" y="1477963"/>
          <p14:tracePt t="6074" x="6072188" y="1477963"/>
          <p14:tracePt t="13339" x="6072188" y="1485900"/>
          <p14:tracePt t="13798" x="6072188" y="1504950"/>
          <p14:tracePt t="13802" x="6072188" y="1522413"/>
          <p14:tracePt t="13819" x="6072188" y="1541463"/>
          <p14:tracePt t="13826" x="6072188" y="1550988"/>
          <p14:tracePt t="13835" x="6080125" y="1558925"/>
          <p14:tracePt t="13843" x="6099175" y="1568450"/>
          <p14:tracePt t="13851" x="6126163" y="1568450"/>
          <p14:tracePt t="13859" x="6135688" y="1568450"/>
          <p14:tracePt t="14297" x="6145213" y="1568450"/>
          <p14:tracePt t="14331" x="6145213" y="1587500"/>
          <p14:tracePt t="14348" x="6145213" y="1595438"/>
          <p14:tracePt t="14364" x="6145213" y="1604963"/>
          <p14:tracePt t="14372" x="6153150" y="1614488"/>
          <p14:tracePt t="14389" x="6153150" y="1624013"/>
          <p14:tracePt t="14411" x="6162675" y="1631950"/>
          <p14:tracePt t="14781" x="6162675" y="1641475"/>
          <p14:tracePt t="14789" x="6162675" y="1651000"/>
          <p14:tracePt t="14797" x="6162675" y="1668463"/>
          <p14:tracePt t="14804" x="6162675" y="1677988"/>
          <p14:tracePt t="14810" x="6162675" y="1687513"/>
          <p14:tracePt t="14835" x="6162675" y="1704975"/>
          <p14:tracePt t="14843" x="6162675" y="1714500"/>
          <p14:tracePt t="14859" x="6162675" y="1724025"/>
          <p14:tracePt t="14875" x="6162675" y="1731963"/>
          <p14:tracePt t="14901" x="6162675" y="1751013"/>
          <p14:tracePt t="15180" x="6162675" y="1760538"/>
          <p14:tracePt t="15204" x="6162675" y="1768475"/>
          <p14:tracePt t="15219" x="6162675" y="1787525"/>
          <p14:tracePt t="15235" x="6162675" y="1797050"/>
          <p14:tracePt t="15275" x="6162675" y="1804988"/>
          <p14:tracePt t="15306" x="6162675" y="1814513"/>
          <p14:tracePt t="15314" x="6162675" y="1824038"/>
          <p14:tracePt t="15330" x="6162675" y="1833563"/>
          <p14:tracePt t="15355" x="6162675" y="1841500"/>
          <p14:tracePt t="15371" x="6162675" y="1851025"/>
          <p14:tracePt t="15379" x="6162675" y="1870075"/>
          <p14:tracePt t="15387" x="6162675" y="1878013"/>
          <p14:tracePt t="15402" x="6162675" y="1887538"/>
          <p14:tracePt t="15412" x="6172200" y="1914525"/>
          <p14:tracePt t="15421" x="6172200" y="1924050"/>
          <p14:tracePt t="15428" x="6181725" y="1943100"/>
          <p14:tracePt t="15435" x="6181725" y="1951038"/>
          <p14:tracePt t="15443" x="6189663" y="1970088"/>
          <p14:tracePt t="15451" x="6189663" y="1979613"/>
          <p14:tracePt t="15459" x="6189663" y="1997075"/>
          <p14:tracePt t="15467" x="6199188" y="2006600"/>
          <p14:tracePt t="15483" x="6199188" y="2016125"/>
          <p14:tracePt t="15491" x="6199188" y="2033588"/>
          <p14:tracePt t="15499" x="6208713" y="2043113"/>
          <p14:tracePt t="15579" x="6218238" y="2052638"/>
          <p14:tracePt t="15603" x="6218238" y="2070100"/>
          <p14:tracePt t="15610" x="6226175" y="2106613"/>
          <p14:tracePt t="15626" x="6226175" y="2143125"/>
          <p14:tracePt t="15635" x="6235700" y="2170113"/>
          <p14:tracePt t="15642" x="6245225" y="2189163"/>
          <p14:tracePt t="15651" x="6245225" y="2197100"/>
          <p14:tracePt t="15659" x="6245225" y="2225675"/>
          <p14:tracePt t="15668" x="6245225" y="2233613"/>
          <p14:tracePt t="15674" x="6245225" y="2243138"/>
          <p14:tracePt t="15683" x="6245225" y="2262188"/>
          <p14:tracePt t="15699" x="6245225" y="2270125"/>
          <p14:tracePt t="15749" x="6245225" y="2279650"/>
          <p14:tracePt t="15757" x="6245225" y="2298700"/>
          <p14:tracePt t="15763" x="6245225" y="2306638"/>
          <p14:tracePt t="15770" x="6245225" y="2316163"/>
          <p14:tracePt t="15779" x="6245225" y="2343150"/>
          <p14:tracePt t="15787" x="6262688" y="2362200"/>
          <p14:tracePt t="15796" x="6272213" y="2379663"/>
          <p14:tracePt t="15806" x="6272213" y="2398713"/>
          <p14:tracePt t="15810" x="6281738" y="2408238"/>
          <p14:tracePt t="15818" x="6281738" y="2425700"/>
          <p14:tracePt t="15827" x="6281738" y="2435225"/>
          <p14:tracePt t="15835" x="6291263" y="2452688"/>
          <p14:tracePt t="15843" x="6291263" y="2471738"/>
          <p14:tracePt t="15851" x="6291263" y="2481263"/>
          <p14:tracePt t="15858" x="6291263" y="2489200"/>
          <p14:tracePt t="15867" x="6291263" y="2498725"/>
          <p14:tracePt t="15883" x="6291263" y="2517775"/>
          <p14:tracePt t="15907" x="6291263" y="2525713"/>
          <p14:tracePt t="15923" x="6291263" y="2554288"/>
          <p14:tracePt t="15939" x="6291263" y="2571750"/>
          <p14:tracePt t="15950" x="6291263" y="2598738"/>
          <p14:tracePt t="15955" x="6291263" y="2617788"/>
          <p14:tracePt t="15965" x="6291263" y="2644775"/>
          <p14:tracePt t="15972" x="6291263" y="2662238"/>
          <p14:tracePt t="15980" x="6291263" y="2690813"/>
          <p14:tracePt t="15988" x="6291263" y="2708275"/>
          <p14:tracePt t="15996" x="6291263" y="2717800"/>
          <p14:tracePt t="16006" x="6291263" y="2735263"/>
          <p14:tracePt t="16012" x="6291263" y="2744788"/>
          <p14:tracePt t="16019" x="6291263" y="2763838"/>
          <p14:tracePt t="16035" x="6291263" y="2781300"/>
          <p14:tracePt t="16051" x="6291263" y="2790825"/>
          <p14:tracePt t="16059" x="6291263" y="2800350"/>
          <p14:tracePt t="16075" x="6291263" y="2817813"/>
          <p14:tracePt t="16083" x="6291263" y="2836863"/>
          <p14:tracePt t="16091" x="6291263" y="2863850"/>
          <p14:tracePt t="16099" x="6291263" y="2873375"/>
          <p14:tracePt t="16107" x="6291263" y="2909888"/>
          <p14:tracePt t="16114" x="6291263" y="2927350"/>
          <p14:tracePt t="16123" x="6291263" y="2963863"/>
          <p14:tracePt t="16132" x="6291263" y="2982913"/>
          <p14:tracePt t="16139" x="6291263" y="3027363"/>
          <p14:tracePt t="16148" x="6291263" y="3063875"/>
          <p14:tracePt t="16155" x="6291263" y="3082925"/>
          <p14:tracePt t="16164" x="6291263" y="3127375"/>
          <p14:tracePt t="16172" x="6291263" y="3163888"/>
          <p14:tracePt t="16180" x="6291263" y="3182938"/>
          <p14:tracePt t="16188" x="6291263" y="3209925"/>
          <p14:tracePt t="16196" x="6291263" y="3228975"/>
          <p14:tracePt t="16206" x="6291263" y="3246438"/>
          <p14:tracePt t="16211" x="6291263" y="3255963"/>
          <p14:tracePt t="16227" x="6291263" y="3265488"/>
          <p14:tracePt t="16308" x="6291263" y="3292475"/>
          <p14:tracePt t="16317" x="6291263" y="3302000"/>
          <p14:tracePt t="16329" x="6291263" y="3309938"/>
          <p14:tracePt t="16333" x="6291263" y="3346450"/>
          <p14:tracePt t="16339" x="6291263" y="3355975"/>
          <p14:tracePt t="16348" x="6291263" y="3392488"/>
          <p14:tracePt t="16356" x="6291263" y="3411538"/>
          <p14:tracePt t="16364" x="6291263" y="3438525"/>
          <p14:tracePt t="16371" x="6291263" y="3455988"/>
          <p14:tracePt t="16379" x="6291263" y="3475038"/>
          <p14:tracePt t="16387" x="6291263" y="3492500"/>
          <p14:tracePt t="16402" x="6291263" y="3519488"/>
          <p14:tracePt t="16410" x="6291263" y="3538538"/>
          <p14:tracePt t="16419" x="6291263" y="3575050"/>
          <p14:tracePt t="16427" x="6291263" y="3584575"/>
          <p14:tracePt t="16435" x="6291263" y="3629025"/>
          <p14:tracePt t="16443" x="6281738" y="3648075"/>
          <p14:tracePt t="16451" x="6272213" y="3694113"/>
          <p14:tracePt t="16459" x="6272213" y="3730625"/>
          <p14:tracePt t="16467" x="6262688" y="3775075"/>
          <p14:tracePt t="16475" x="6262688" y="3811588"/>
          <p14:tracePt t="16483" x="6262688" y="3884613"/>
          <p14:tracePt t="16490" x="6262688" y="3940175"/>
          <p14:tracePt t="16499" x="6262688" y="3994150"/>
          <p14:tracePt t="16506" x="6262688" y="4067175"/>
          <p14:tracePt t="16515" x="6262688" y="4140200"/>
          <p14:tracePt t="16523" x="6262688" y="4203700"/>
          <p14:tracePt t="16531" x="6262688" y="4240213"/>
          <p14:tracePt t="16539" x="6262688" y="4286250"/>
          <p14:tracePt t="16548" x="6262688" y="4295775"/>
          <p14:tracePt t="16555" x="6262688" y="4332288"/>
          <p14:tracePt t="16563" x="6262688" y="4340225"/>
          <p14:tracePt t="16579" x="6262688" y="4359275"/>
          <p14:tracePt t="16595" x="6262688" y="4368800"/>
          <p14:tracePt t="16618" x="6254750" y="4376738"/>
          <p14:tracePt t="16626" x="6254750" y="4386263"/>
          <p14:tracePt t="16644" x="6254750" y="4413250"/>
          <p14:tracePt t="16660" x="6254750" y="4441825"/>
          <p14:tracePt t="16668" x="6254750" y="4449763"/>
          <p14:tracePt t="16675" x="6254750" y="4459288"/>
          <p14:tracePt t="16683" x="6254750" y="4486275"/>
          <p14:tracePt t="16691" x="6254750" y="4495800"/>
          <p14:tracePt t="16702" x="6245225" y="4505325"/>
          <p14:tracePt t="16706" x="6245225" y="4514850"/>
          <p14:tracePt t="16715" x="6245225" y="4522788"/>
          <p14:tracePt t="16722" x="6245225" y="4532313"/>
          <p14:tracePt t="16730" x="6235700" y="4541838"/>
          <p14:tracePt t="16738" x="6226175" y="4551363"/>
          <p14:tracePt t="16754" x="6218238" y="4568825"/>
          <p14:tracePt t="16770" x="6218238" y="4578350"/>
          <p14:tracePt t="16787" x="6218238" y="4587875"/>
          <p14:tracePt t="16795" x="6218238" y="4605338"/>
          <p14:tracePt t="16803" x="6218238" y="4614863"/>
          <p14:tracePt t="16811" x="6218238" y="4624388"/>
          <p14:tracePt t="16819" x="6208713" y="4651375"/>
          <p14:tracePt t="16826" x="6208713" y="4660900"/>
          <p14:tracePt t="16843" x="6208713" y="4687888"/>
          <p14:tracePt t="16851" x="6208713" y="4705350"/>
          <p14:tracePt t="16860" x="6199188" y="4724400"/>
          <p14:tracePt t="16867" x="6199188" y="4741863"/>
          <p14:tracePt t="16874" x="6199188" y="4760913"/>
          <p14:tracePt t="16898" x="6199188" y="4778375"/>
          <p14:tracePt t="16900" x="6181725" y="4797425"/>
          <p14:tracePt t="16908" x="6172200" y="4805363"/>
          <p14:tracePt t="16938" x="6172200" y="4824413"/>
          <p14:tracePt t="16963" x="6162675" y="4833938"/>
          <p14:tracePt t="17043" x="6162675" y="4841875"/>
          <p14:tracePt t="17099" x="6162675" y="4851400"/>
          <p14:tracePt t="17106" x="6162675" y="4860925"/>
          <p14:tracePt t="17123" x="6162675" y="4870450"/>
          <p14:tracePt t="17139" x="6162675" y="4878388"/>
          <p14:tracePt t="17171" x="6162675" y="4887913"/>
          <p14:tracePt t="17203" x="6145213" y="4906963"/>
          <p14:tracePt t="17235" x="6145213" y="4914900"/>
          <p14:tracePt t="17371" x="6135688" y="4924425"/>
          <p14:tracePt t="17499" x="6135688" y="4943475"/>
          <p14:tracePt t="17506" x="6135688" y="4951413"/>
          <p14:tracePt t="17523" x="6135688" y="4960938"/>
          <p14:tracePt t="17755" x="6135688" y="4970463"/>
          <p14:tracePt t="17788" x="6126163" y="4979988"/>
          <p14:tracePt t="17804" x="6126163" y="4987925"/>
          <p14:tracePt t="17812" x="6116638" y="4997450"/>
          <p14:tracePt t="17948" x="6116638" y="5006975"/>
          <p14:tracePt t="17955" x="6116638" y="5024438"/>
          <p14:tracePt t="17979" x="6116638" y="5033963"/>
          <p14:tracePt t="17986" x="6099175" y="5053013"/>
          <p14:tracePt t="18011" x="6099175" y="5070475"/>
          <p14:tracePt t="18018" x="6099175" y="5080000"/>
          <p14:tracePt t="18035" x="6089650" y="5097463"/>
          <p14:tracePt t="18042" x="6089650" y="5106988"/>
          <p14:tracePt t="18051" x="6080125" y="5126038"/>
          <p14:tracePt t="18059" x="6080125" y="5153025"/>
          <p14:tracePt t="18067" x="6072188" y="5189538"/>
          <p14:tracePt t="18074" x="6072188" y="5207000"/>
          <p14:tracePt t="18083" x="6053138" y="5226050"/>
          <p14:tracePt t="18091" x="6043613" y="5233988"/>
          <p14:tracePt t="18099" x="6035675" y="5262563"/>
          <p14:tracePt t="18116" x="6035675" y="5299075"/>
          <p14:tracePt t="18122" x="6035675" y="5343525"/>
          <p14:tracePt t="18130" x="6026150" y="5362575"/>
          <p14:tracePt t="18139" x="6026150" y="5389563"/>
          <p14:tracePt t="18148" x="6016625" y="5435600"/>
          <p14:tracePt t="18155" x="6007100" y="5462588"/>
          <p14:tracePt t="18164" x="6007100" y="5518150"/>
          <p14:tracePt t="18171" x="5999163" y="5545138"/>
          <p14:tracePt t="18179" x="5999163" y="5562600"/>
          <p14:tracePt t="18187" x="5999163" y="5589588"/>
          <p14:tracePt t="18195" x="5989638" y="5626100"/>
          <p14:tracePt t="18282" x="5989638" y="5645150"/>
          <p14:tracePt t="18307" x="5980113" y="5662613"/>
          <p14:tracePt t="18332" x="5980113" y="5681663"/>
          <p14:tracePt t="18349" x="5980113" y="5691188"/>
          <p14:tracePt t="18380" x="5972175" y="5699125"/>
          <p14:tracePt t="18404" x="5962650" y="5708650"/>
          <p14:tracePt t="18435" x="5962650" y="5727700"/>
          <p14:tracePt t="18451" x="5953125" y="5735638"/>
          <p14:tracePt t="18458" x="5953125" y="5745163"/>
          <p14:tracePt t="18467" x="5943600" y="5772150"/>
          <p14:tracePt t="18483" x="5935663" y="5791200"/>
          <p14:tracePt t="18499" x="5935663" y="5818188"/>
          <p14:tracePt t="18508" x="5926138" y="5837238"/>
          <p14:tracePt t="18517" x="5916613" y="5845175"/>
          <p14:tracePt t="18524" x="5907088" y="5854700"/>
          <p14:tracePt t="18534" x="5907088" y="5864225"/>
          <p14:tracePt t="18548" x="5907088" y="5881688"/>
          <p14:tracePt t="18563" x="5899150" y="5900738"/>
          <p14:tracePt t="18571" x="5899150" y="5910263"/>
          <p14:tracePt t="18578" x="5899150" y="5918200"/>
          <p14:tracePt t="18595" x="5889625" y="5946775"/>
          <p14:tracePt t="18611" x="5880100" y="5954713"/>
          <p14:tracePt t="18619" x="5870575" y="5964238"/>
          <p14:tracePt t="18626" x="5870575" y="5983288"/>
          <p14:tracePt t="18635" x="5870575" y="5991225"/>
          <p14:tracePt t="18643" x="5870575" y="6000750"/>
          <p14:tracePt t="18659" x="5862638" y="6010275"/>
          <p14:tracePt t="18675" x="5862638" y="6018213"/>
          <p14:tracePt t="18691" x="5853113" y="6037263"/>
          <p14:tracePt t="18740" x="5834063" y="6046788"/>
          <p14:tracePt t="18750" x="5826125" y="6054725"/>
          <p14:tracePt t="18763" x="5816600" y="6054725"/>
          <p14:tracePt t="18779" x="5797550" y="6073775"/>
          <p14:tracePt t="18794" x="5780088" y="6083300"/>
          <p14:tracePt t="18860" x="5770563" y="6091238"/>
          <p14:tracePt t="18885" x="5761038" y="6091238"/>
          <p14:tracePt t="18891" x="5753100" y="6100763"/>
          <p14:tracePt t="18971" x="5743575" y="6100763"/>
          <p14:tracePt t="18987" x="5734050" y="6110288"/>
          <p14:tracePt t="18996" x="5707063" y="6119813"/>
          <p14:tracePt t="19003" x="5688013" y="6119813"/>
          <p14:tracePt t="19011" x="5661025" y="6127750"/>
          <p14:tracePt t="19018" x="5643563" y="6127750"/>
          <p14:tracePt t="19027" x="5624513" y="6137275"/>
          <p14:tracePt t="19035" x="5616575" y="6137275"/>
          <p14:tracePt t="19043" x="5607050" y="6137275"/>
          <p14:tracePt t="19059" x="5588000" y="6146800"/>
          <p14:tracePt t="19162" x="5570538" y="6156325"/>
          <p14:tracePt t="19170" x="5551488" y="6156325"/>
          <p14:tracePt t="19179" x="5524500" y="6156325"/>
          <p14:tracePt t="19187" x="5487988" y="6156325"/>
          <p14:tracePt t="19195" x="5461000" y="6156325"/>
          <p14:tracePt t="19203" x="5424488" y="6156325"/>
          <p14:tracePt t="19211" x="5405438" y="6156325"/>
          <p14:tracePt t="19220" x="5397500" y="6156325"/>
          <p14:tracePt t="19228" x="5387975" y="6156325"/>
          <p14:tracePt t="19395" x="5368925" y="6156325"/>
          <p14:tracePt t="19403" x="5334000" y="6127750"/>
          <p14:tracePt t="19412" x="5314950" y="6110288"/>
          <p14:tracePt t="19419" x="5268913" y="6064250"/>
          <p14:tracePt t="19426" x="5241925" y="6037263"/>
          <p14:tracePt t="19435" x="5224463" y="6027738"/>
          <p14:tracePt t="19443" x="5187950" y="6000750"/>
          <p14:tracePt t="19451" x="5168900" y="5991225"/>
          <p14:tracePt t="19459" x="5159375" y="5983288"/>
          <p14:tracePt t="19474" x="5159375" y="5973763"/>
          <p14:tracePt t="19499" x="5159375" y="5964238"/>
          <p14:tracePt t="19507" x="5159375" y="5954713"/>
          <p14:tracePt t="19515" x="5159375" y="5937250"/>
          <p14:tracePt t="19522" x="5159375" y="5918200"/>
          <p14:tracePt t="19531" x="5159375" y="5891213"/>
          <p14:tracePt t="19538" x="5159375" y="5873750"/>
          <p14:tracePt t="19548" x="5159375" y="5864225"/>
          <p14:tracePt t="19554" x="5159375" y="5837238"/>
          <p14:tracePt t="19564" x="5159375" y="5818188"/>
          <p14:tracePt t="19570" x="5159375" y="5800725"/>
          <p14:tracePt t="19579" x="5159375" y="5781675"/>
          <p14:tracePt t="19586" x="5159375" y="5772150"/>
          <p14:tracePt t="19595" x="5159375" y="5754688"/>
          <p14:tracePt t="19603" x="5159375" y="5745163"/>
          <p14:tracePt t="19612" x="5159375" y="5735638"/>
          <p14:tracePt t="19621" x="5159375" y="5718175"/>
          <p14:tracePt t="19628" x="5159375" y="5708650"/>
          <p14:tracePt t="19637" x="5159375" y="5691188"/>
          <p14:tracePt t="19644" x="5159375" y="5672138"/>
          <p14:tracePt t="19654" x="5159375" y="5662613"/>
          <p14:tracePt t="19667" x="5159375" y="5654675"/>
          <p14:tracePt t="19675" x="5159375" y="5645150"/>
          <p14:tracePt t="19683" x="5168900" y="5635625"/>
          <p14:tracePt t="19708" x="5178425" y="5618163"/>
          <p14:tracePt t="19724" x="5187950" y="5608638"/>
          <p14:tracePt t="19739" x="5205413" y="5581650"/>
          <p14:tracePt t="19747" x="5224463" y="5572125"/>
          <p14:tracePt t="19755" x="5232400" y="5572125"/>
          <p14:tracePt t="19764" x="5268913" y="5562600"/>
          <p14:tracePt t="19771" x="5297488" y="5554663"/>
          <p14:tracePt t="19779" x="5305425" y="5554663"/>
          <p14:tracePt t="19787" x="5324475" y="5535613"/>
          <p14:tracePt t="19794" x="5341938" y="5535613"/>
          <p14:tracePt t="19804" x="5351463" y="5535613"/>
          <p14:tracePt t="19939" x="5387975" y="5535613"/>
          <p14:tracePt t="19947" x="5441950" y="5535613"/>
          <p14:tracePt t="19956" x="5470525" y="5535613"/>
          <p14:tracePt t="19967" x="5507038" y="5535613"/>
          <p14:tracePt t="19972" x="5551488" y="5554663"/>
          <p14:tracePt t="19982" x="5597525" y="5562600"/>
          <p14:tracePt t="19988" x="5616575" y="5562600"/>
          <p14:tracePt t="19997" x="5643563" y="5581650"/>
          <p14:tracePt t="20003" x="5653088" y="5589588"/>
          <p14:tracePt t="20067" x="5661025" y="5599113"/>
          <p14:tracePt t="20075" x="5670550" y="5618163"/>
          <p14:tracePt t="20083" x="5680075" y="5635625"/>
          <p14:tracePt t="20099" x="5697538" y="5645150"/>
          <p14:tracePt t="20108" x="5707063" y="5662613"/>
          <p14:tracePt t="20116" x="5716588" y="5672138"/>
          <p14:tracePt t="20123" x="5734050" y="5699125"/>
          <p14:tracePt t="20131" x="5743575" y="5718175"/>
          <p14:tracePt t="20139" x="5753100" y="5727700"/>
          <p14:tracePt t="20147" x="5753100" y="5754688"/>
          <p14:tracePt t="20155" x="5761038" y="5772150"/>
          <p14:tracePt t="20194" x="5761038" y="5791200"/>
          <p14:tracePt t="20226" x="5761038" y="5800725"/>
          <p14:tracePt t="20235" x="5761038" y="5808663"/>
          <p14:tracePt t="20251" x="5761038" y="5818188"/>
          <p14:tracePt t="20259" x="5761038" y="5827713"/>
          <p14:tracePt t="20267" x="5761038" y="5845175"/>
          <p14:tracePt t="20275" x="5761038" y="5854700"/>
          <p14:tracePt t="20283" x="5761038" y="5873750"/>
          <p14:tracePt t="20291" x="5761038" y="5891213"/>
          <p14:tracePt t="20307" x="5761038" y="5900738"/>
          <p14:tracePt t="20315" x="5761038" y="5918200"/>
          <p14:tracePt t="20323" x="5753100" y="5927725"/>
          <p14:tracePt t="20334" x="5743575" y="5927725"/>
          <p14:tracePt t="20343" x="5734050" y="5937250"/>
          <p14:tracePt t="20351" x="5734050" y="5946775"/>
          <p14:tracePt t="20365" x="5724525" y="5954713"/>
          <p14:tracePt t="20372" x="5707063" y="5973763"/>
          <p14:tracePt t="20387" x="5688013" y="5991225"/>
          <p14:tracePt t="20395" x="5680075" y="6000750"/>
          <p14:tracePt t="20411" x="5661025" y="6018213"/>
          <p14:tracePt t="20418" x="5643563" y="6027738"/>
          <p14:tracePt t="20427" x="5624513" y="6027738"/>
          <p14:tracePt t="20434" x="5616575" y="6037263"/>
          <p14:tracePt t="20443" x="5597525" y="6054725"/>
          <p14:tracePt t="20459" x="5570538" y="6054725"/>
          <p14:tracePt t="20467" x="5551488" y="6064250"/>
          <p14:tracePt t="20475" x="5534025" y="6064250"/>
          <p14:tracePt t="20483" x="5524500" y="6064250"/>
          <p14:tracePt t="20491" x="5514975" y="6064250"/>
          <p14:tracePt t="20499" x="5487988" y="6073775"/>
          <p14:tracePt t="20507" x="5470525" y="6100763"/>
          <p14:tracePt t="20531" x="5461000" y="6100763"/>
          <p14:tracePt t="20546" x="5451475" y="6100763"/>
          <p14:tracePt t="20571" x="5441950" y="6100763"/>
          <p14:tracePt t="20603" x="5434013" y="6100763"/>
          <p14:tracePt t="20610" x="5424488" y="6100763"/>
          <p14:tracePt t="20621" x="5414963" y="6100763"/>
          <p14:tracePt t="20626" x="5397500" y="6100763"/>
          <p14:tracePt t="20643" x="5368925" y="6100763"/>
          <p14:tracePt t="20652" x="5360988" y="6100763"/>
          <p14:tracePt t="20660" x="5341938" y="6100763"/>
          <p14:tracePt t="20691" x="5324475" y="6100763"/>
          <p14:tracePt t="20731" x="5314950" y="6100763"/>
          <p14:tracePt t="20819" x="5305425" y="6091238"/>
          <p14:tracePt t="21059" x="5305425" y="6083300"/>
          <p14:tracePt t="21075" x="5251450" y="6083300"/>
          <p14:tracePt t="21083" x="5141913" y="6083300"/>
          <p14:tracePt t="21091" x="5068888" y="6083300"/>
          <p14:tracePt t="21099" x="5005388" y="6046788"/>
          <p14:tracePt t="21106" x="4959350" y="6018213"/>
          <p14:tracePt t="21115" x="4941888" y="6010275"/>
          <p14:tracePt t="21122" x="4941888" y="6000750"/>
          <p14:tracePt t="21130" x="4932363" y="6000750"/>
          <p14:tracePt t="21139" x="4922838" y="5991225"/>
          <p14:tracePt t="21147" x="4922838" y="5983288"/>
          <p14:tracePt t="21154" x="4913313" y="5973763"/>
          <p14:tracePt t="21164" x="4913313" y="5964238"/>
          <p14:tracePt t="21170" x="4913313" y="5954713"/>
          <p14:tracePt t="21179" x="4913313" y="5946775"/>
          <p14:tracePt t="21186" x="4913313" y="5927725"/>
          <p14:tracePt t="21194" x="4913313" y="5910263"/>
          <p14:tracePt t="21202" x="4913313" y="5891213"/>
          <p14:tracePt t="21211" x="4913313" y="5873750"/>
          <p14:tracePt t="21218" x="4913313" y="5827713"/>
          <p14:tracePt t="21227" x="4913313" y="5808663"/>
          <p14:tracePt t="21235" x="4913313" y="5772150"/>
          <p14:tracePt t="21243" x="4922838" y="5754688"/>
          <p14:tracePt t="21251" x="4922838" y="5745163"/>
          <p14:tracePt t="21259" x="4932363" y="5735638"/>
          <p14:tracePt t="21267" x="4932363" y="5718175"/>
          <p14:tracePt t="21275" x="4941888" y="5708650"/>
          <p14:tracePt t="21283" x="4941888" y="5691188"/>
          <p14:tracePt t="21291" x="4949825" y="5691188"/>
          <p14:tracePt t="21299" x="4959350" y="5691188"/>
          <p14:tracePt t="21307" x="4968875" y="5691188"/>
          <p14:tracePt t="21315" x="4986338" y="5681663"/>
          <p14:tracePt t="21323" x="5005388" y="5681663"/>
          <p14:tracePt t="21333" x="5032375" y="5672138"/>
          <p14:tracePt t="21340" x="5059363" y="5672138"/>
          <p14:tracePt t="21347" x="5114925" y="5672138"/>
          <p14:tracePt t="21355" x="5178425" y="5672138"/>
          <p14:tracePt t="21364" x="5214938" y="5672138"/>
          <p14:tracePt t="21371" x="5251450" y="5672138"/>
          <p14:tracePt t="21379" x="5297488" y="5672138"/>
          <p14:tracePt t="21387" x="5314950" y="5672138"/>
          <p14:tracePt t="21395" x="5351463" y="5672138"/>
          <p14:tracePt t="21403" x="5368925" y="5672138"/>
          <p14:tracePt t="21411" x="5387975" y="5672138"/>
          <p14:tracePt t="21419" x="5397500" y="5672138"/>
          <p14:tracePt t="21428" x="5405438" y="5672138"/>
          <p14:tracePt t="21476" x="5414963" y="5672138"/>
          <p14:tracePt t="21483" x="5424488" y="5672138"/>
          <p14:tracePt t="21491" x="5451475" y="5708650"/>
          <p14:tracePt t="21501" x="5507038" y="5754688"/>
          <p14:tracePt t="21508" x="5524500" y="5772150"/>
          <p14:tracePt t="21517" x="5570538" y="5827713"/>
          <p14:tracePt t="21526" x="5588000" y="5854700"/>
          <p14:tracePt t="21530" x="5616575" y="5881688"/>
          <p14:tracePt t="21538" x="5624513" y="5891213"/>
          <p14:tracePt t="21547" x="5653088" y="5918200"/>
          <p14:tracePt t="21554" x="5661025" y="5927725"/>
          <p14:tracePt t="21570" x="5661025" y="5937250"/>
          <p14:tracePt t="21659" x="5661025" y="5954713"/>
          <p14:tracePt t="21667" x="5661025" y="5964238"/>
          <p14:tracePt t="21675" x="5643563" y="5991225"/>
          <p14:tracePt t="21683" x="5616575" y="6010275"/>
          <p14:tracePt t="21691" x="5588000" y="6027738"/>
          <p14:tracePt t="21699" x="5570538" y="6046788"/>
          <p14:tracePt t="21707" x="5543550" y="6054725"/>
          <p14:tracePt t="21717" x="5514975" y="6064250"/>
          <p14:tracePt t="21725" x="5507038" y="6064250"/>
          <p14:tracePt t="21745" x="5497513" y="6073775"/>
          <p14:tracePt t="21804" x="5497513" y="6083300"/>
          <p14:tracePt t="21828" x="5487988" y="6083300"/>
          <p14:tracePt t="21836" x="5461000" y="6083300"/>
          <p14:tracePt t="21847" x="5405438" y="6083300"/>
          <p14:tracePt t="21852" x="5360988" y="6083300"/>
          <p14:tracePt t="21859" x="5324475" y="6083300"/>
          <p14:tracePt t="21867" x="5278438" y="6073775"/>
          <p14:tracePt t="21875" x="5260975" y="6073775"/>
          <p14:tracePt t="21883" x="5232400" y="6064250"/>
          <p14:tracePt t="21892" x="5205413" y="6037263"/>
          <p14:tracePt t="21899" x="5195888" y="6027738"/>
          <p14:tracePt t="22004" x="5195888" y="6010275"/>
          <p14:tracePt t="22013" x="5187950" y="5973763"/>
          <p14:tracePt t="22020" x="5178425" y="5954713"/>
          <p14:tracePt t="22028" x="5178425" y="5946775"/>
          <p14:tracePt t="22036" x="5168900" y="5927725"/>
          <p14:tracePt t="22044" x="5168900" y="5900738"/>
          <p14:tracePt t="22052" x="5159375" y="5881688"/>
          <p14:tracePt t="22060" x="5159375" y="5854700"/>
          <p14:tracePt t="22069" x="5159375" y="5837238"/>
          <p14:tracePt t="22075" x="5159375" y="5808663"/>
          <p14:tracePt t="22083" x="5159375" y="5800725"/>
          <p14:tracePt t="22091" x="5159375" y="5772150"/>
          <p14:tracePt t="22099" x="5159375" y="5764213"/>
          <p14:tracePt t="22109" x="5159375" y="5754688"/>
          <p14:tracePt t="22124" x="5159375" y="5735638"/>
          <p14:tracePt t="22133" x="5159375" y="5727700"/>
          <p14:tracePt t="22144" x="5159375" y="5718175"/>
          <p14:tracePt t="22165" x="5159375" y="5708650"/>
          <p14:tracePt t="22181" x="5159375" y="5681663"/>
          <p14:tracePt t="22222" x="5178425" y="5681663"/>
          <p14:tracePt t="22226" x="5195888" y="5662613"/>
          <p14:tracePt t="22235" x="5214938" y="5654675"/>
          <p14:tracePt t="22243" x="5251450" y="5654675"/>
          <p14:tracePt t="22251" x="5278438" y="5654675"/>
          <p14:tracePt t="22259" x="5314950" y="5654675"/>
          <p14:tracePt t="22267" x="5334000" y="5654675"/>
          <p14:tracePt t="22274" x="5368925" y="5654675"/>
          <p14:tracePt t="22283" x="5378450" y="5654675"/>
          <p14:tracePt t="22291" x="5397500" y="5654675"/>
          <p14:tracePt t="22299" x="5405438" y="5654675"/>
          <p14:tracePt t="22315" x="5414963" y="5654675"/>
          <p14:tracePt t="22332" x="5434013" y="5654675"/>
          <p14:tracePt t="22389" x="5441950" y="5654675"/>
          <p14:tracePt t="22396" x="5441950" y="5662613"/>
          <p14:tracePt t="22404" x="5451475" y="5672138"/>
          <p14:tracePt t="22412" x="5461000" y="5691188"/>
          <p14:tracePt t="22420" x="5461000" y="5699125"/>
          <p14:tracePt t="22428" x="5470525" y="5727700"/>
          <p14:tracePt t="22443" x="5487988" y="5754688"/>
          <p14:tracePt t="22619" x="5487988" y="5764213"/>
          <p14:tracePt t="22628" x="5451475" y="5764213"/>
          <p14:tracePt t="22636" x="5397500" y="5764213"/>
          <p14:tracePt t="22643" x="5324475" y="5764213"/>
          <p14:tracePt t="22651" x="5251450" y="5764213"/>
          <p14:tracePt t="22659" x="5205413" y="5764213"/>
          <p14:tracePt t="22668" x="5151438" y="5764213"/>
          <p14:tracePt t="22675" x="5114925" y="5764213"/>
          <p14:tracePt t="22683" x="5095875" y="5764213"/>
          <p14:tracePt t="22691" x="5059363" y="5754688"/>
          <p14:tracePt t="22700" x="5041900" y="5745163"/>
          <p14:tracePt t="22806" x="5041900" y="5735638"/>
          <p14:tracePt t="22812" x="5041900" y="5718175"/>
          <p14:tracePt t="22820" x="5041900" y="5708650"/>
          <p14:tracePt t="22828" x="5041900" y="5691188"/>
          <p14:tracePt t="22838" x="5041900" y="5672138"/>
          <p14:tracePt t="22843" x="5041900" y="5662613"/>
          <p14:tracePt t="22851" x="5041900" y="5645150"/>
          <p14:tracePt t="22859" x="5041900" y="5635625"/>
          <p14:tracePt t="22875" x="5041900" y="5626100"/>
          <p14:tracePt t="23090" x="5032375" y="5635625"/>
          <p14:tracePt t="23099" x="5032375" y="5662613"/>
          <p14:tracePt t="23107" x="5032375" y="5681663"/>
          <p14:tracePt t="23115" x="5014913" y="5718175"/>
          <p14:tracePt t="23130" x="5014913" y="5735638"/>
          <p14:tracePt t="23138" x="5005388" y="5772150"/>
          <p14:tracePt t="23155" x="4995863" y="5800725"/>
          <p14:tracePt t="23163" x="4995863" y="5808663"/>
          <p14:tracePt t="23170" x="4995863" y="5818188"/>
          <p14:tracePt t="23178" x="4995863" y="5845175"/>
          <p14:tracePt t="23194" x="4995863" y="5854700"/>
          <p14:tracePt t="23210" x="4995863" y="5864225"/>
          <p14:tracePt t="23234" x="4986338" y="5864225"/>
          <p14:tracePt t="23267" x="4986338" y="5881688"/>
          <p14:tracePt t="23283" x="4986338" y="5891213"/>
          <p14:tracePt t="23291" x="4986338" y="5910263"/>
          <p14:tracePt t="23307" x="4986338" y="5927725"/>
          <p14:tracePt t="23315" x="4986338" y="5937250"/>
          <p14:tracePt t="23701" x="4978400" y="5946775"/>
          <p14:tracePt t="23708" x="4959350" y="5946775"/>
          <p14:tracePt t="23716" x="4905375" y="5891213"/>
          <p14:tracePt t="23722" x="4786313" y="5854700"/>
          <p14:tracePt t="23731" x="4667250" y="5791200"/>
          <p14:tracePt t="23738" x="4540250" y="5735638"/>
          <p14:tracePt t="23747" x="4421188" y="5691188"/>
          <p14:tracePt t="23754" x="4330700" y="5645150"/>
          <p14:tracePt t="23763" x="4194175" y="5589588"/>
          <p14:tracePt t="23770" x="4057650" y="5545138"/>
          <p14:tracePt t="23779" x="3948113" y="5499100"/>
          <p14:tracePt t="23786" x="3846513" y="5489575"/>
          <p14:tracePt t="23795" x="3775075" y="5453063"/>
          <p14:tracePt t="23803" x="3709988" y="5426075"/>
          <p14:tracePt t="23811" x="3646488" y="5408613"/>
          <p14:tracePt t="23819" x="3619500" y="5399088"/>
          <p14:tracePt t="23827" x="3600450" y="5389563"/>
          <p14:tracePt t="24183" x="3592513" y="5389563"/>
          <p14:tracePt t="24186" x="3546475" y="5389563"/>
          <p14:tracePt t="24194" x="3519488" y="5389563"/>
          <p14:tracePt t="24202" x="3500438" y="5399088"/>
          <p14:tracePt t="24210" x="3490913" y="5408613"/>
          <p14:tracePt t="24218" x="3490913" y="5416550"/>
          <p14:tracePt t="24226" x="3482975" y="5445125"/>
          <p14:tracePt t="24235" x="3463925" y="5462588"/>
          <p14:tracePt t="24242" x="3455988" y="5472113"/>
          <p14:tracePt t="24252" x="3455988" y="5489575"/>
          <p14:tracePt t="24258" x="3455988" y="5508625"/>
          <p14:tracePt t="24267" x="3455988" y="5518150"/>
          <p14:tracePt t="24274" x="3446463" y="5526088"/>
          <p14:tracePt t="24291" x="3446463" y="5545138"/>
          <p14:tracePt t="24675" x="3446463" y="5581650"/>
          <p14:tracePt t="24683" x="3473450" y="5608638"/>
          <p14:tracePt t="24691" x="3509963" y="5626100"/>
          <p14:tracePt t="24699" x="3536950" y="5662613"/>
          <p14:tracePt t="24707" x="3573463" y="5708650"/>
          <p14:tracePt t="24716" x="3592513" y="5727700"/>
          <p14:tracePt t="24722" x="3619500" y="5754688"/>
          <p14:tracePt t="24731" x="3619500" y="5764213"/>
          <p14:tracePt t="24739" x="3619500" y="5772150"/>
          <p14:tracePt t="24747" x="3629025" y="5781675"/>
          <p14:tracePt t="24781" x="3629025" y="5800725"/>
          <p14:tracePt t="24908" x="3629025" y="5818188"/>
          <p14:tracePt t="24918" x="3629025" y="5827713"/>
          <p14:tracePt t="24923" x="3629025" y="5837238"/>
          <p14:tracePt t="24932" x="3629025" y="5845175"/>
          <p14:tracePt t="24939" x="3629025" y="5854700"/>
          <p14:tracePt t="24947" x="3619500" y="5873750"/>
          <p14:tracePt t="24964" x="3609975" y="5881688"/>
          <p14:tracePt t="24971" x="3609975" y="5891213"/>
          <p14:tracePt t="24980" x="3609975" y="5900738"/>
          <p14:tracePt t="25003" x="3600450" y="5910263"/>
          <p14:tracePt t="25010" x="3592513" y="5927725"/>
          <p14:tracePt t="25018" x="3582988" y="5937250"/>
          <p14:tracePt t="25026" x="3573463" y="5946775"/>
          <p14:tracePt t="25035" x="3563938" y="5954713"/>
          <p14:tracePt t="25043" x="3556000" y="5964238"/>
          <p14:tracePt t="25051" x="3536950" y="5983288"/>
          <p14:tracePt t="25058" x="3527425" y="6000750"/>
          <p14:tracePt t="25067" x="3519488" y="6010275"/>
          <p14:tracePt t="25074" x="3519488" y="6027738"/>
          <p14:tracePt t="25083" x="3490913" y="6037263"/>
          <p14:tracePt t="25100" x="3482975" y="6046788"/>
          <p14:tracePt t="25107" x="3455988" y="6064250"/>
          <p14:tracePt t="25115" x="3446463" y="6073775"/>
          <p14:tracePt t="25132" x="3436938" y="6083300"/>
          <p14:tracePt t="25138" x="3409950" y="6091238"/>
          <p14:tracePt t="25147" x="3390900" y="6110288"/>
          <p14:tracePt t="25154" x="3382963" y="6119813"/>
          <p14:tracePt t="25165" x="3373438" y="6119813"/>
          <p14:tracePt t="25170" x="3363913" y="6119813"/>
          <p14:tracePt t="25180" x="3354388" y="6127750"/>
          <p14:tracePt t="25195" x="3336925" y="6127750"/>
          <p14:tracePt t="25203" x="3317875" y="6127750"/>
          <p14:tracePt t="25211" x="3290888" y="6127750"/>
          <p14:tracePt t="25219" x="3254375" y="6146800"/>
          <p14:tracePt t="25226" x="3217863" y="6156325"/>
          <p14:tracePt t="25235" x="3154363" y="6156325"/>
          <p14:tracePt t="25243" x="3100388" y="6156325"/>
          <p14:tracePt t="25251" x="3063875" y="6156325"/>
          <p14:tracePt t="25259" x="3008313" y="6156325"/>
          <p14:tracePt t="25267" x="2962275" y="6156325"/>
          <p14:tracePt t="25274" x="2925763" y="6156325"/>
          <p14:tracePt t="25283" x="2889250" y="6156325"/>
          <p14:tracePt t="25300" x="2871788" y="6146800"/>
          <p14:tracePt t="25403" x="2862263" y="6146800"/>
          <p14:tracePt t="25410" x="2844800" y="6146800"/>
          <p14:tracePt t="25419" x="2798763" y="6127750"/>
          <p14:tracePt t="25426" x="2752725" y="6091238"/>
          <p14:tracePt t="25435" x="2735263" y="6073775"/>
          <p14:tracePt t="25443" x="2671763" y="6027738"/>
          <p14:tracePt t="25451" x="2643188" y="6000750"/>
          <p14:tracePt t="25459" x="2616200" y="5973763"/>
          <p14:tracePt t="25467" x="2579688" y="5937250"/>
          <p14:tracePt t="25474" x="2570163" y="5937250"/>
          <p14:tracePt t="25483" x="2552700" y="5918200"/>
          <p14:tracePt t="25490" x="2533650" y="5881688"/>
          <p14:tracePt t="25507" x="2533650" y="5873750"/>
          <p14:tracePt t="25515" x="2525713" y="5845175"/>
          <p14:tracePt t="25532" x="2525713" y="5818188"/>
          <p14:tracePt t="25540" x="2525713" y="5808663"/>
          <p14:tracePt t="25549" x="2525713" y="5800725"/>
          <p14:tracePt t="25556" x="2516188" y="5781675"/>
          <p14:tracePt t="25569" x="2516188" y="5772150"/>
          <p14:tracePt t="25570" x="2516188" y="5754688"/>
          <p14:tracePt t="25602" x="2516188" y="5735638"/>
          <p14:tracePt t="25611" x="2516188" y="5727700"/>
          <p14:tracePt t="25619" x="2516188" y="5718175"/>
          <p14:tracePt t="25626" x="2516188" y="5708650"/>
          <p14:tracePt t="25635" x="2516188" y="5681663"/>
          <p14:tracePt t="25643" x="2516188" y="5662613"/>
          <p14:tracePt t="25651" x="2516188" y="5654675"/>
          <p14:tracePt t="25659" x="2516188" y="5645150"/>
          <p14:tracePt t="25667" x="2533650" y="5626100"/>
          <p14:tracePt t="25674" x="2543175" y="5608638"/>
          <p14:tracePt t="25690" x="2552700" y="5599113"/>
          <p14:tracePt t="25698" x="2570163" y="5572125"/>
          <p14:tracePt t="25719" x="2616200" y="5535613"/>
          <p14:tracePt t="25724" x="2643188" y="5526088"/>
          <p14:tracePt t="25733" x="2671763" y="5518150"/>
          <p14:tracePt t="25740" x="2716213" y="5481638"/>
          <p14:tracePt t="25748" x="2735263" y="5481638"/>
          <p14:tracePt t="25755" x="2744788" y="5472113"/>
          <p14:tracePt t="25765" x="2762250" y="5462588"/>
          <p14:tracePt t="25770" x="2789238" y="5445125"/>
          <p14:tracePt t="25781" x="2798763" y="5445125"/>
          <p14:tracePt t="25787" x="2825750" y="5445125"/>
          <p14:tracePt t="25795" x="2844800" y="5435600"/>
          <p14:tracePt t="25802" x="2871788" y="5435600"/>
          <p14:tracePt t="25811" x="2881313" y="5435600"/>
          <p14:tracePt t="25819" x="2889250" y="5435600"/>
          <p14:tracePt t="25827" x="2917825" y="5435600"/>
          <p14:tracePt t="25835" x="2925763" y="5435600"/>
          <p14:tracePt t="25843" x="2954338" y="5435600"/>
          <p14:tracePt t="25851" x="2981325" y="5472113"/>
          <p14:tracePt t="25858" x="3017838" y="5499100"/>
          <p14:tracePt t="25867" x="3054350" y="5508625"/>
          <p14:tracePt t="25874" x="3100388" y="5545138"/>
          <p14:tracePt t="25883" x="3136900" y="5562600"/>
          <p14:tracePt t="25891" x="3208338" y="5599113"/>
          <p14:tracePt t="25899" x="3254375" y="5626100"/>
          <p14:tracePt t="25917" x="3309938" y="5662613"/>
          <p14:tracePt t="25924" x="3327400" y="5672138"/>
          <p14:tracePt t="25934" x="3336925" y="5681663"/>
          <p14:tracePt t="26011" x="3354388" y="5699125"/>
          <p14:tracePt t="26019" x="3354388" y="5718175"/>
          <p14:tracePt t="26027" x="3354388" y="5745163"/>
          <p14:tracePt t="26035" x="3354388" y="5764213"/>
          <p14:tracePt t="26043" x="3354388" y="5808663"/>
          <p14:tracePt t="26050" x="3354388" y="5837238"/>
          <p14:tracePt t="26058" x="3354388" y="5854700"/>
          <p14:tracePt t="26067" x="3354388" y="5891213"/>
          <p14:tracePt t="26075" x="3354388" y="5927725"/>
          <p14:tracePt t="26083" x="3354388" y="5946775"/>
          <p14:tracePt t="26091" x="3346450" y="5973763"/>
          <p14:tracePt t="26099" x="3346450" y="5991225"/>
          <p14:tracePt t="26107" x="3336925" y="6000750"/>
          <p14:tracePt t="26123" x="3327400" y="6018213"/>
          <p14:tracePt t="26132" x="3327400" y="6027738"/>
          <p14:tracePt t="26140" x="3317875" y="6037263"/>
          <p14:tracePt t="26171" x="3317875" y="6046788"/>
          <p14:tracePt t="26179" x="3300413" y="6054725"/>
          <p14:tracePt t="26187" x="3281363" y="6064250"/>
          <p14:tracePt t="26195" x="3254375" y="6083300"/>
          <p14:tracePt t="26203" x="3236913" y="6091238"/>
          <p14:tracePt t="26211" x="3208338" y="6100763"/>
          <p14:tracePt t="26219" x="3154363" y="6100763"/>
          <p14:tracePt t="26227" x="3136900" y="6110288"/>
          <p14:tracePt t="26235" x="3090863" y="6137275"/>
          <p14:tracePt t="26242" x="3063875" y="6146800"/>
          <p14:tracePt t="26251" x="3044825" y="6146800"/>
          <p14:tracePt t="26260" x="3017838" y="6146800"/>
          <p14:tracePt t="26269" x="3008313" y="6146800"/>
          <p14:tracePt t="26275" x="2998788" y="6146800"/>
          <p14:tracePt t="26299" x="2990850" y="6156325"/>
          <p14:tracePt t="26348" x="2981325" y="6156325"/>
          <p14:tracePt t="26355" x="2971800" y="6156325"/>
          <p14:tracePt t="26363" x="2954338" y="6156325"/>
          <p14:tracePt t="26371" x="2908300" y="6156325"/>
          <p14:tracePt t="26380" x="2871788" y="6156325"/>
          <p14:tracePt t="26387" x="2817813" y="6156325"/>
          <p14:tracePt t="26394" x="2798763" y="6156325"/>
          <p14:tracePt t="26403" x="2752725" y="6156325"/>
          <p14:tracePt t="26410" x="2725738" y="6156325"/>
          <p14:tracePt t="26419" x="2708275" y="6156325"/>
          <p14:tracePt t="26434" x="2689225" y="6156325"/>
          <p14:tracePt t="26443" x="2671763" y="6156325"/>
          <p14:tracePt t="26450" x="2662238" y="6156325"/>
          <p14:tracePt t="26458" x="2635250" y="6119813"/>
          <p14:tracePt t="26468" x="2616200" y="6110288"/>
          <p14:tracePt t="26476" x="2606675" y="6110288"/>
          <p14:tracePt t="26485" x="2579688" y="6091238"/>
          <p14:tracePt t="26492" x="2570163" y="6083300"/>
          <p14:tracePt t="26501" x="2562225" y="6073775"/>
          <p14:tracePt t="26508" x="2533650" y="6054725"/>
          <p14:tracePt t="26524" x="2525713" y="6046788"/>
          <p14:tracePt t="26533" x="2525713" y="6037263"/>
          <p14:tracePt t="26540" x="2525713" y="6027738"/>
          <p14:tracePt t="26550" x="2516188" y="6027738"/>
          <p14:tracePt t="26556" x="2506663" y="6018213"/>
          <p14:tracePt t="26579" x="2506663" y="6010275"/>
          <p14:tracePt t="26586" x="2506663" y="6000750"/>
          <p14:tracePt t="26595" x="2506663" y="5991225"/>
          <p14:tracePt t="26611" x="2498725" y="5964238"/>
          <p14:tracePt t="26619" x="2498725" y="5954713"/>
          <p14:tracePt t="26634" x="2489200" y="5937250"/>
          <p14:tracePt t="26651" x="2489200" y="5927725"/>
          <p14:tracePt t="26659" x="2489200" y="5918200"/>
          <p14:tracePt t="26683" x="2489200" y="5910263"/>
          <p14:tracePt t="26706" x="2489200" y="5891213"/>
          <p14:tracePt t="26715" x="2489200" y="5881688"/>
          <p14:tracePt t="26731" x="2489200" y="5873750"/>
          <p14:tracePt t="26738" x="2489200" y="5854700"/>
          <p14:tracePt t="26746" x="2489200" y="5837238"/>
          <p14:tracePt t="26755" x="2489200" y="5808663"/>
          <p14:tracePt t="26764" x="2489200" y="5791200"/>
          <p14:tracePt t="26771" x="2498725" y="5754688"/>
          <p14:tracePt t="26780" x="2516188" y="5727700"/>
          <p14:tracePt t="26786" x="2562225" y="5681663"/>
          <p14:tracePt t="26796" x="2589213" y="5662613"/>
          <p14:tracePt t="26802" x="2635250" y="5626100"/>
          <p14:tracePt t="26810" x="2671763" y="5608638"/>
          <p14:tracePt t="26818" x="2744788" y="5572125"/>
          <p14:tracePt t="26828" x="2798763" y="5554663"/>
          <p14:tracePt t="26836" x="2881313" y="5518150"/>
          <p14:tracePt t="26844" x="2935288" y="5499100"/>
          <p14:tracePt t="26852" x="2998788" y="5489575"/>
          <p14:tracePt t="26860" x="3054350" y="5489575"/>
          <p14:tracePt t="26867" x="3100388" y="5481638"/>
          <p14:tracePt t="26875" x="3154363" y="5481638"/>
          <p14:tracePt t="26898" x="3200400" y="5481638"/>
          <p14:tracePt t="26901" x="3208338" y="5481638"/>
          <p14:tracePt t="26954" x="3227388" y="5499100"/>
          <p14:tracePt t="26963" x="3244850" y="5518150"/>
          <p14:tracePt t="26971" x="3254375" y="5562600"/>
          <p14:tracePt t="26979" x="3309938" y="5626100"/>
          <p14:tracePt t="26987" x="3336925" y="5672138"/>
          <p14:tracePt t="26995" x="3363913" y="5718175"/>
          <p14:tracePt t="27003" x="3390900" y="5781675"/>
          <p14:tracePt t="27011" x="3409950" y="5808663"/>
          <p14:tracePt t="27019" x="3436938" y="5854700"/>
          <p14:tracePt t="27027" x="3436938" y="5864225"/>
          <p14:tracePt t="27035" x="3436938" y="5881688"/>
          <p14:tracePt t="27043" x="3436938" y="5900738"/>
          <p14:tracePt t="27131" x="3436938" y="5927725"/>
          <p14:tracePt t="27139" x="3427413" y="5964238"/>
          <p14:tracePt t="27147" x="3363913" y="5983288"/>
          <p14:tracePt t="27155" x="3327400" y="5991225"/>
          <p14:tracePt t="27165" x="3309938" y="6000750"/>
          <p14:tracePt t="27172" x="3263900" y="6018213"/>
          <p14:tracePt t="27181" x="3244850" y="6037263"/>
          <p14:tracePt t="27188" x="3227388" y="6037263"/>
          <p14:tracePt t="27197" x="3208338" y="6037263"/>
          <p14:tracePt t="27490" x="3200400" y="6037263"/>
          <p14:tracePt t="27499" x="3154363" y="6046788"/>
          <p14:tracePt t="27506" x="3100388" y="6046788"/>
          <p14:tracePt t="27515" x="3035300" y="6054725"/>
          <p14:tracePt t="27522" x="3008313" y="6054725"/>
          <p14:tracePt t="27531" x="2990850" y="6054725"/>
          <p14:tracePt t="27538" x="2971800" y="6064250"/>
          <p14:tracePt t="27546" x="2954338" y="6064250"/>
          <p14:tracePt t="27554" x="2925763" y="6064250"/>
          <p14:tracePt t="27563" x="2908300" y="6083300"/>
          <p14:tracePt t="27822" x="2908300" y="6073775"/>
          <p14:tracePt t="27831" x="2908300" y="6064250"/>
          <p14:tracePt t="27837" x="2925763" y="6046788"/>
          <p14:tracePt t="27843" x="2962275" y="6018213"/>
          <p14:tracePt t="27852" x="2981325" y="5991225"/>
          <p14:tracePt t="27860" x="2990850" y="5983288"/>
          <p14:tracePt t="27867" x="2998788" y="5973763"/>
          <p14:tracePt t="27874" x="3017838" y="5946775"/>
          <p14:tracePt t="27900" x="3035300" y="5927725"/>
          <p14:tracePt t="27915" x="3035300" y="5918200"/>
          <p14:tracePt t="27923" x="3044825" y="5910263"/>
          <p14:tracePt t="28092" x="3044825" y="5918200"/>
          <p14:tracePt t="28100" x="3044825" y="5927725"/>
          <p14:tracePt t="28108" x="3044825" y="5954713"/>
          <p14:tracePt t="28115" x="3035300" y="5964238"/>
          <p14:tracePt t="28133" x="3017838" y="5983288"/>
          <p14:tracePt t="28140" x="2998788" y="6010275"/>
          <p14:tracePt t="28149" x="2990850" y="6010275"/>
          <p14:tracePt t="28156" x="2981325" y="6018213"/>
          <p14:tracePt t="28163" x="2981325" y="6027738"/>
          <p14:tracePt t="28170" x="2954338" y="6046788"/>
          <p14:tracePt t="28180" x="2935288" y="6054725"/>
          <p14:tracePt t="28748" x="2925763" y="6054725"/>
          <p14:tracePt t="28756" x="2862263" y="6054725"/>
          <p14:tracePt t="28767" x="2808288" y="6054725"/>
          <p14:tracePt t="28772" x="2762250" y="6054725"/>
          <p14:tracePt t="29403" x="2752725" y="6054725"/>
          <p14:tracePt t="29412" x="2679700" y="6054725"/>
          <p14:tracePt t="29420" x="2552700" y="6054725"/>
          <p14:tracePt t="29428" x="2406650" y="6054725"/>
          <p14:tracePt t="29436" x="2279650" y="6054725"/>
          <p14:tracePt t="29444" x="2114550" y="6054725"/>
          <p14:tracePt t="29452" x="1987550" y="6054725"/>
          <p14:tracePt t="29460" x="1878013" y="6054725"/>
          <p14:tracePt t="29467" x="1814513" y="6037263"/>
          <p14:tracePt t="29474" x="1804988" y="6037263"/>
          <p14:tracePt t="29603" x="1795463" y="6037263"/>
          <p14:tracePt t="29610" x="1795463" y="6027738"/>
          <p14:tracePt t="29620" x="1795463" y="6000750"/>
          <p14:tracePt t="29628" x="1814513" y="5973763"/>
          <p14:tracePt t="29636" x="1831975" y="5937250"/>
          <p14:tracePt t="29644" x="1851025" y="5927725"/>
          <p14:tracePt t="29651" x="1868488" y="5900738"/>
          <p14:tracePt t="29658" x="1878013" y="5881688"/>
          <p14:tracePt t="29667" x="1914525" y="5845175"/>
          <p14:tracePt t="29674" x="1924050" y="5827713"/>
          <p14:tracePt t="29683" x="1941513" y="5781675"/>
          <p14:tracePt t="29690" x="1960563" y="5764213"/>
          <p14:tracePt t="29699" x="1968500" y="5745163"/>
          <p14:tracePt t="29707" x="1978025" y="5735638"/>
          <p14:tracePt t="29715" x="1987550" y="5727700"/>
          <p14:tracePt t="29850" x="2005013" y="5727700"/>
          <p14:tracePt t="29858" x="2106613" y="5727700"/>
          <p14:tracePt t="29867" x="2324100" y="5727700"/>
          <p14:tracePt t="29874" x="2698750" y="5727700"/>
          <p14:tracePt t="29883" x="3117850" y="5735638"/>
          <p14:tracePt t="29897" x="3646488" y="5781675"/>
          <p14:tracePt t="29899" x="4065588" y="5827713"/>
          <p14:tracePt t="29907" x="4303713" y="5845175"/>
          <p14:tracePt t="29915" x="4594225" y="5900738"/>
          <p14:tracePt t="29922" x="4822825" y="5900738"/>
          <p14:tracePt t="29931" x="5005388" y="5900738"/>
          <p14:tracePt t="29939" x="5141913" y="5900738"/>
          <p14:tracePt t="29947" x="5224463" y="5900738"/>
          <p14:tracePt t="29957" x="5260975" y="5900738"/>
          <p14:tracePt t="29963" x="5287963" y="5900738"/>
          <p14:tracePt t="30013" x="5297488" y="5900738"/>
          <p14:tracePt t="30020" x="5305425" y="5900738"/>
          <p14:tracePt t="30028" x="5341938" y="5900738"/>
          <p14:tracePt t="30036" x="5397500" y="5900738"/>
          <p14:tracePt t="30044" x="5470525" y="5900738"/>
          <p14:tracePt t="30052" x="5580063" y="5900738"/>
          <p14:tracePt t="30060" x="5670550" y="5900738"/>
          <p14:tracePt t="30068" x="5743575" y="5900738"/>
          <p14:tracePt t="30074" x="5853113" y="5900738"/>
          <p14:tracePt t="30083" x="5926138" y="5900738"/>
          <p14:tracePt t="30090" x="6007100" y="5900738"/>
          <p14:tracePt t="30099" x="6043613" y="5900738"/>
          <p14:tracePt t="30107" x="6089650" y="5900738"/>
          <p14:tracePt t="30123" x="6099175" y="5900738"/>
          <p14:tracePt t="30130" x="6116638" y="5900738"/>
          <p14:tracePt t="30139" x="6126163" y="5900738"/>
          <p14:tracePt t="30147" x="6135688" y="5891213"/>
          <p14:tracePt t="30155" x="6145213" y="5881688"/>
          <p14:tracePt t="30162" x="6145213" y="5873750"/>
          <p14:tracePt t="30172" x="6153150" y="5854700"/>
          <p14:tracePt t="30564" x="6153150" y="5845175"/>
          <p14:tracePt t="30576" x="6153150" y="5808663"/>
          <p14:tracePt t="30579" x="6153150" y="5745163"/>
          <p14:tracePt t="30587" x="6153150" y="5699125"/>
          <p14:tracePt t="30596" x="6153150" y="5662613"/>
          <p14:tracePt t="30602" x="6153150" y="5608638"/>
          <p14:tracePt t="30611" x="6153150" y="5535613"/>
          <p14:tracePt t="30620" x="6153150" y="5453063"/>
          <p14:tracePt t="30628" x="6153150" y="5399088"/>
          <p14:tracePt t="30636" x="6153150" y="5343525"/>
          <p14:tracePt t="30644" x="6153150" y="5289550"/>
          <p14:tracePt t="30652" x="6153150" y="5233988"/>
          <p14:tracePt t="30660" x="6153150" y="5197475"/>
          <p14:tracePt t="30668" x="6153150" y="5189538"/>
          <p14:tracePt t="30676" x="6153150" y="5153025"/>
          <p14:tracePt t="30691" x="6153150" y="5143500"/>
          <p14:tracePt t="30949" x="6153150" y="5160963"/>
          <p14:tracePt t="30959" x="6162675" y="5170488"/>
          <p14:tracePt t="30966" x="6162675" y="5180013"/>
          <p14:tracePt t="30979" x="6162675" y="5189538"/>
          <p14:tracePt t="31379" x="6172200" y="5189538"/>
          <p14:tracePt t="31386" x="6226175" y="5143500"/>
          <p14:tracePt t="31395" x="6354763" y="5097463"/>
          <p14:tracePt t="31403" x="6527800" y="5043488"/>
          <p14:tracePt t="31411" x="6691313" y="4960938"/>
          <p14:tracePt t="31419" x="6910388" y="4897438"/>
          <p14:tracePt t="31427" x="7110413" y="4814888"/>
          <p14:tracePt t="31435" x="7375525" y="4741863"/>
          <p14:tracePt t="31443" x="7731125" y="4678363"/>
          <p14:tracePt t="31451" x="7921625" y="4632325"/>
          <p14:tracePt t="31459" x="8086725" y="4568825"/>
          <p14:tracePt t="31467" x="8232775" y="4541838"/>
          <p14:tracePt t="31475" x="8386763" y="4495800"/>
          <p14:tracePt t="31483" x="8515350" y="4468813"/>
          <p14:tracePt t="31491" x="8615363" y="4422775"/>
          <p14:tracePt t="31499" x="8705850" y="4422775"/>
          <p14:tracePt t="31507" x="8797925" y="4395788"/>
          <p14:tracePt t="31515" x="8915400" y="4340225"/>
          <p14:tracePt t="31523" x="9053513" y="429577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ja-JP"/>
              <a:t>Design Compiler</a:t>
            </a:r>
            <a:r>
              <a:rPr lang="ja-JP" altLang="en-US"/>
              <a:t>による論理合成</a:t>
            </a:r>
          </a:p>
        </p:txBody>
      </p:sp>
      <p:sp>
        <p:nvSpPr>
          <p:cNvPr id="26627" name="Rectangle 3"/>
          <p:cNvSpPr>
            <a:spLocks noGrp="1" noChangeArrowheads="1"/>
          </p:cNvSpPr>
          <p:nvPr>
            <p:ph type="body" idx="1"/>
          </p:nvPr>
        </p:nvSpPr>
        <p:spPr/>
        <p:txBody>
          <a:bodyPr/>
          <a:lstStyle/>
          <a:p>
            <a:pPr eaLnBrk="1" hangingPunct="1">
              <a:lnSpc>
                <a:spcPct val="80000"/>
              </a:lnSpc>
            </a:pPr>
            <a:r>
              <a:rPr lang="ja-JP" altLang="en-US" sz="2000" dirty="0"/>
              <a:t>ライセンスの関係で天野研究室のマシン</a:t>
            </a:r>
            <a:r>
              <a:rPr lang="en-US" altLang="ja-JP" sz="2000" dirty="0"/>
              <a:t>(sirius.am.ics.keio.ac.jp)</a:t>
            </a:r>
            <a:r>
              <a:rPr lang="ja-JP" altLang="en-US" sz="2000" dirty="0"/>
              <a:t>を使う</a:t>
            </a:r>
          </a:p>
          <a:p>
            <a:pPr lvl="1" eaLnBrk="1" hangingPunct="1">
              <a:lnSpc>
                <a:spcPct val="80000"/>
              </a:lnSpc>
            </a:pPr>
            <a:r>
              <a:rPr lang="ja-JP" altLang="en-US" sz="2000" dirty="0"/>
              <a:t>アカウント情報は注意して管理</a:t>
            </a:r>
          </a:p>
          <a:p>
            <a:pPr lvl="1" eaLnBrk="1" hangingPunct="1">
              <a:lnSpc>
                <a:spcPct val="80000"/>
              </a:lnSpc>
            </a:pPr>
            <a:r>
              <a:rPr lang="ja-JP" altLang="en-US" sz="2000" dirty="0"/>
              <a:t>ＶＤＥＣのライセンスなので教育研究専用</a:t>
            </a:r>
          </a:p>
          <a:p>
            <a:pPr eaLnBrk="1" hangingPunct="1">
              <a:lnSpc>
                <a:spcPct val="80000"/>
              </a:lnSpc>
            </a:pPr>
            <a:r>
              <a:rPr lang="ja-JP" altLang="en-US" sz="2000" dirty="0"/>
              <a:t>対象デバイスは、オクラホマ大の</a:t>
            </a:r>
            <a:r>
              <a:rPr lang="en-US" altLang="ja-JP" sz="2000" dirty="0"/>
              <a:t>TSMC 0.18um CMOS</a:t>
            </a:r>
            <a:r>
              <a:rPr lang="ja-JP" altLang="en-US" sz="2000" dirty="0"/>
              <a:t>プロセスを利用</a:t>
            </a:r>
          </a:p>
          <a:p>
            <a:pPr lvl="1" eaLnBrk="1" hangingPunct="1">
              <a:lnSpc>
                <a:spcPct val="80000"/>
              </a:lnSpc>
            </a:pPr>
            <a:r>
              <a:rPr lang="ja-JP" altLang="en-US" sz="2000" dirty="0"/>
              <a:t>ライブラリのセル数が少ない</a:t>
            </a:r>
          </a:p>
          <a:p>
            <a:pPr lvl="1" eaLnBrk="1" hangingPunct="1">
              <a:lnSpc>
                <a:spcPct val="80000"/>
              </a:lnSpc>
            </a:pPr>
            <a:r>
              <a:rPr lang="ja-JP" altLang="en-US" sz="2000" dirty="0"/>
              <a:t>プロセスが時代遅れ</a:t>
            </a:r>
          </a:p>
          <a:p>
            <a:pPr lvl="1" eaLnBrk="1" hangingPunct="1">
              <a:lnSpc>
                <a:spcPct val="80000"/>
              </a:lnSpc>
            </a:pPr>
            <a:r>
              <a:rPr lang="ja-JP" altLang="en-US" sz="2000" dirty="0"/>
              <a:t>しかし、商用プロセスのライブラリを利用するためにはＮＤＡ契約が必要、非常に高価</a:t>
            </a:r>
          </a:p>
          <a:p>
            <a:pPr eaLnBrk="1" hangingPunct="1">
              <a:lnSpc>
                <a:spcPct val="80000"/>
              </a:lnSpc>
            </a:pPr>
            <a:r>
              <a:rPr lang="ja-JP" altLang="en-US" sz="2000" dirty="0"/>
              <a:t>バッチ処理で用いる</a:t>
            </a:r>
          </a:p>
          <a:p>
            <a:pPr lvl="1" eaLnBrk="1" hangingPunct="1">
              <a:lnSpc>
                <a:spcPct val="80000"/>
              </a:lnSpc>
            </a:pPr>
            <a:r>
              <a:rPr lang="en-US" altLang="ja-JP" sz="2000" dirty="0" err="1"/>
              <a:t>tcl</a:t>
            </a:r>
            <a:r>
              <a:rPr lang="ja-JP" altLang="en-US" sz="2000" dirty="0"/>
              <a:t>ファイル</a:t>
            </a:r>
            <a:r>
              <a:rPr lang="en-US" altLang="ja-JP" sz="2000" dirty="0"/>
              <a:t>(</a:t>
            </a:r>
            <a:r>
              <a:rPr lang="ja-JP" altLang="en-US" sz="2000" dirty="0"/>
              <a:t>ここでは</a:t>
            </a:r>
            <a:r>
              <a:rPr lang="en-US" altLang="ja-JP" sz="2000" dirty="0"/>
              <a:t>rv32i.tcl)</a:t>
            </a:r>
            <a:r>
              <a:rPr lang="ja-JP" altLang="en-US" sz="2000" dirty="0"/>
              <a:t>にやることを書いておく</a:t>
            </a:r>
          </a:p>
          <a:p>
            <a:pPr eaLnBrk="1" hangingPunct="1">
              <a:lnSpc>
                <a:spcPct val="80000"/>
              </a:lnSpc>
            </a:pPr>
            <a:r>
              <a:rPr lang="ja-JP" altLang="en-US" sz="2000" dirty="0"/>
              <a:t>実行</a:t>
            </a:r>
            <a:endParaRPr lang="en-US" altLang="ja-JP" sz="2000" dirty="0"/>
          </a:p>
          <a:p>
            <a:pPr marL="457200" lvl="1" indent="0">
              <a:lnSpc>
                <a:spcPct val="80000"/>
              </a:lnSpc>
              <a:buNone/>
            </a:pPr>
            <a:r>
              <a:rPr lang="en-US" altLang="ja-JP" sz="2000" dirty="0"/>
              <a:t>make synth</a:t>
            </a:r>
            <a:endParaRPr lang="ja-JP" altLang="en-US" sz="2000" dirty="0"/>
          </a:p>
          <a:p>
            <a:pPr lvl="1" eaLnBrk="1" hangingPunct="1">
              <a:lnSpc>
                <a:spcPct val="80000"/>
              </a:lnSpc>
              <a:buFontTx/>
              <a:buNone/>
            </a:pPr>
            <a:r>
              <a:rPr lang="en-US" altLang="ja-JP" sz="2000" dirty="0" err="1"/>
              <a:t>dc_shell</a:t>
            </a:r>
            <a:r>
              <a:rPr lang="en-US" altLang="ja-JP" sz="2000" dirty="0"/>
              <a:t>-t –f rv32i.tcl </a:t>
            </a:r>
          </a:p>
          <a:p>
            <a:pPr lvl="1" eaLnBrk="1" hangingPunct="1">
              <a:lnSpc>
                <a:spcPct val="80000"/>
              </a:lnSpc>
              <a:buFontTx/>
              <a:buNone/>
            </a:pPr>
            <a:r>
              <a:rPr lang="en-US" altLang="ja-JP" sz="2000" dirty="0" err="1"/>
              <a:t>timing.rpt</a:t>
            </a:r>
            <a:r>
              <a:rPr lang="en-US" altLang="ja-JP" sz="2000" dirty="0"/>
              <a:t>, </a:t>
            </a:r>
            <a:r>
              <a:rPr lang="en-US" altLang="ja-JP" sz="2000" dirty="0" err="1"/>
              <a:t>power.rpt</a:t>
            </a:r>
            <a:r>
              <a:rPr lang="en-US" altLang="ja-JP" sz="2000" dirty="0"/>
              <a:t>, </a:t>
            </a:r>
            <a:r>
              <a:rPr lang="en-US" altLang="ja-JP" sz="2000" dirty="0" err="1"/>
              <a:t>area.rpt</a:t>
            </a:r>
            <a:r>
              <a:rPr lang="ja-JP" altLang="en-US" sz="2000" dirty="0"/>
              <a:t>が生成される。</a:t>
            </a:r>
          </a:p>
        </p:txBody>
      </p:sp>
      <p:pic>
        <p:nvPicPr>
          <p:cNvPr id="2" name="オーディオ 1">
            <a:hlinkClick r:id="" action="ppaction://media"/>
            <a:extLst>
              <a:ext uri="{FF2B5EF4-FFF2-40B4-BE49-F238E27FC236}">
                <a16:creationId xmlns:a16="http://schemas.microsoft.com/office/drawing/2014/main" id="{609002CA-CE58-4686-9D57-89F9526591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73699597"/>
      </p:ext>
    </p:extLst>
  </p:cSld>
  <p:clrMapOvr>
    <a:masterClrMapping/>
  </p:clrMapOvr>
  <mc:AlternateContent xmlns:mc="http://schemas.openxmlformats.org/markup-compatibility/2006" xmlns:p14="http://schemas.microsoft.com/office/powerpoint/2010/main">
    <mc:Choice Requires="p14">
      <p:transition spd="slow" p14:dur="2000" advTm="207785"/>
    </mc:Choice>
    <mc:Fallback xmlns="">
      <p:transition spd="slow" advTm="207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66" x="8296275" y="3857625"/>
          <p14:tracePt t="871" x="7804150" y="3884613"/>
          <p14:tracePt t="879" x="7375525" y="3921125"/>
          <p14:tracePt t="887" x="7083425" y="4003675"/>
          <p14:tracePt t="895" x="6846888" y="4021138"/>
          <p14:tracePt t="903" x="6700838" y="4049713"/>
          <p14:tracePt t="910" x="6618288" y="4067175"/>
          <p14:tracePt t="935" x="6554788" y="4086225"/>
          <p14:tracePt t="992" x="6537325" y="4086225"/>
          <p14:tracePt t="1000" x="6518275" y="4103688"/>
          <p14:tracePt t="1009" x="6472238" y="4122738"/>
          <p14:tracePt t="1016" x="6418263" y="4130675"/>
          <p14:tracePt t="1024" x="6362700" y="4130675"/>
          <p14:tracePt t="1032" x="6326188" y="4149725"/>
          <p14:tracePt t="1039" x="6308725" y="4159250"/>
          <p14:tracePt t="149216" x="6162675" y="4240213"/>
          <p14:tracePt t="149224" x="5743575" y="4376738"/>
          <p14:tracePt t="149232" x="5397500" y="4514850"/>
          <p14:tracePt t="149239" x="5105400" y="4587875"/>
          <p14:tracePt t="149246" x="4767263" y="4697413"/>
          <p14:tracePt t="149254" x="4430713" y="4797425"/>
          <p14:tracePt t="149264" x="4275138" y="4841875"/>
          <p14:tracePt t="149271" x="4165600" y="4870450"/>
          <p14:tracePt t="149279" x="4102100" y="4887913"/>
          <p14:tracePt t="149286" x="4057650" y="4906963"/>
          <p14:tracePt t="149294" x="4029075" y="4924425"/>
          <p14:tracePt t="149302" x="3975100" y="4943475"/>
          <p14:tracePt t="149310" x="3929063" y="4960938"/>
          <p14:tracePt t="149319" x="3883025" y="4970463"/>
          <p14:tracePt t="149327" x="3856038" y="4979988"/>
          <p14:tracePt t="149335" x="3838575" y="4979988"/>
          <p14:tracePt t="149351" x="3829050" y="4979988"/>
          <p14:tracePt t="149399" x="3819525" y="4987925"/>
          <p14:tracePt t="149415" x="3819525" y="4997450"/>
          <p14:tracePt t="149423" x="3783013" y="5016500"/>
          <p14:tracePt t="149431" x="3729038" y="5033963"/>
          <p14:tracePt t="149438" x="3665538" y="5043488"/>
          <p14:tracePt t="149446" x="3582988" y="5080000"/>
          <p14:tracePt t="149454" x="3509963" y="5097463"/>
          <p14:tracePt t="149463" x="3419475" y="5106988"/>
          <p14:tracePt t="149471" x="3336925" y="5133975"/>
          <p14:tracePt t="149480" x="3273425" y="5143500"/>
          <p14:tracePt t="149487" x="3217863" y="5170488"/>
          <p14:tracePt t="149495" x="3154363" y="5207000"/>
          <p14:tracePt t="149502" x="3117850" y="5226050"/>
          <p14:tracePt t="149511" x="3090863" y="5243513"/>
          <p14:tracePt t="149518" x="3071813" y="5262563"/>
          <p14:tracePt t="149526" x="3035300" y="5289550"/>
          <p14:tracePt t="149536" x="3035300" y="5299075"/>
          <p14:tracePt t="149542" x="3017838" y="5316538"/>
          <p14:tracePt t="149550" x="3008313" y="5326063"/>
          <p14:tracePt t="149558" x="2998788" y="5335588"/>
          <p14:tracePt t="149567" x="2990850" y="5335588"/>
          <p14:tracePt t="149575" x="2971800" y="5353050"/>
          <p14:tracePt t="149584" x="2944813" y="5389563"/>
          <p14:tracePt t="149592" x="2908300" y="5408613"/>
          <p14:tracePt t="149601" x="2898775" y="5416550"/>
          <p14:tracePt t="149608" x="2862263" y="5435600"/>
          <p14:tracePt t="149617" x="2852738" y="5445125"/>
          <p14:tracePt t="149623" x="2808288" y="5462588"/>
          <p14:tracePt t="149630" x="2789238" y="5481638"/>
          <p14:tracePt t="149640" x="2781300" y="5481638"/>
          <p14:tracePt t="149649" x="2762250" y="5489575"/>
          <p14:tracePt t="149656" x="2744788" y="5499100"/>
          <p14:tracePt t="149759" x="2735263" y="5499100"/>
          <p14:tracePt t="149767" x="2698750" y="5508625"/>
          <p14:tracePt t="149775" x="2625725" y="5526088"/>
          <p14:tracePt t="149783" x="2562225" y="5535613"/>
          <p14:tracePt t="149792" x="2506663" y="5535613"/>
          <p14:tracePt t="149800" x="2462213" y="5535613"/>
          <p14:tracePt t="149807" x="2452688" y="5535613"/>
          <p14:tracePt t="149816" x="2416175" y="5535613"/>
          <p14:tracePt t="149831" x="2397125" y="5535613"/>
          <p14:tracePt t="149838" x="2379663" y="5535613"/>
          <p14:tracePt t="149847" x="2306638" y="5535613"/>
          <p14:tracePt t="149855" x="2251075" y="5535613"/>
          <p14:tracePt t="149865" x="2179638" y="5535613"/>
          <p14:tracePt t="149870" x="2097088" y="5535613"/>
          <p14:tracePt t="149880" x="2041525" y="5535613"/>
          <p14:tracePt t="149886" x="1968500" y="5535613"/>
          <p14:tracePt t="149894" x="1931988" y="5535613"/>
          <p14:tracePt t="149902" x="1895475" y="5535613"/>
          <p14:tracePt t="149910" x="1860550" y="5535613"/>
          <p14:tracePt t="149919" x="1851025" y="5535613"/>
          <p14:tracePt t="149926" x="1831975" y="5535613"/>
          <p14:tracePt t="150142" x="1795463" y="5535613"/>
          <p14:tracePt t="150150" x="1751013" y="5535613"/>
          <p14:tracePt t="150159" x="1714500" y="5535613"/>
          <p14:tracePt t="150167" x="1695450" y="5535613"/>
          <p14:tracePt t="150175" x="1685925" y="5535613"/>
          <p14:tracePt t="150184" x="1668463" y="5535613"/>
          <p14:tracePt t="150495" x="1658938" y="5535613"/>
          <p14:tracePt t="150511" x="1658938" y="5545138"/>
          <p14:tracePt t="150519" x="1658938" y="5562600"/>
          <p14:tracePt t="150728" x="1658938" y="5572125"/>
          <p14:tracePt t="150736" x="1668463" y="5572125"/>
          <p14:tracePt t="150746" x="1695450" y="5562600"/>
          <p14:tracePt t="150752" x="1704975" y="5562600"/>
          <p14:tracePt t="150759" x="1714500" y="5554663"/>
          <p14:tracePt t="150767" x="1731963" y="5554663"/>
          <p14:tracePt t="150775" x="1751013" y="5535613"/>
          <p14:tracePt t="151335" x="1778000" y="5526088"/>
          <p14:tracePt t="151344" x="1814513" y="5526088"/>
          <p14:tracePt t="151350" x="1851025" y="5526088"/>
          <p14:tracePt t="151359" x="1860550" y="5526088"/>
          <p14:tracePt t="151367" x="1868488" y="5526088"/>
          <p14:tracePt t="151374" x="1878013" y="5526088"/>
          <p14:tracePt t="151674" x="1895475" y="5526088"/>
          <p14:tracePt t="151681" x="1951038" y="5518150"/>
          <p14:tracePt t="151689" x="1997075" y="5518150"/>
          <p14:tracePt t="151697" x="2051050" y="5518150"/>
          <p14:tracePt t="151704" x="2078038" y="5518150"/>
          <p14:tracePt t="151712" x="2087563" y="5518150"/>
          <p14:tracePt t="151719" x="2097088" y="5518150"/>
          <p14:tracePt t="152744" x="2051050" y="5518150"/>
          <p14:tracePt t="152751" x="1997075" y="5518150"/>
          <p14:tracePt t="152759" x="1960563" y="5518150"/>
          <p14:tracePt t="152768" x="1914525" y="5518150"/>
          <p14:tracePt t="152775" x="1887538" y="5518150"/>
          <p14:tracePt t="152783" x="1878013" y="5518150"/>
          <p14:tracePt t="152791" x="1868488" y="5518150"/>
          <p14:tracePt t="152799" x="1860550" y="5508625"/>
          <p14:tracePt t="153006" x="1795463" y="5508625"/>
          <p14:tracePt t="153015" x="1722438" y="5508625"/>
          <p14:tracePt t="153022" x="1631950" y="5508625"/>
          <p14:tracePt t="153031" x="1558925" y="5508625"/>
          <p14:tracePt t="153039" x="1522413" y="5508625"/>
          <p14:tracePt t="153047" x="1485900" y="5481638"/>
          <p14:tracePt t="153064" x="1476375" y="5481638"/>
          <p14:tracePt t="153071" x="1458913" y="5481638"/>
          <p14:tracePt t="153184" x="1439863" y="5481638"/>
          <p14:tracePt t="153192" x="1412875" y="5481638"/>
          <p14:tracePt t="153200" x="1358900" y="5481638"/>
          <p14:tracePt t="153208" x="1303338" y="5481638"/>
          <p14:tracePt t="153216" x="1285875" y="5481638"/>
          <p14:tracePt t="153223" x="1249363" y="5481638"/>
          <p14:tracePt t="153231" x="1239838" y="5481638"/>
          <p14:tracePt t="153239" x="1203325" y="5481638"/>
          <p14:tracePt t="153247" x="1185863" y="5481638"/>
          <p14:tracePt t="153254" x="1157288" y="5481638"/>
          <p14:tracePt t="153263" x="1149350" y="5481638"/>
          <p14:tracePt t="153270" x="1112838" y="5481638"/>
          <p14:tracePt t="153375" x="1103313" y="5472113"/>
          <p14:tracePt t="153399" x="1103313" y="5445125"/>
          <p14:tracePt t="153407" x="1103313" y="5435600"/>
          <p14:tracePt t="153415" x="1103313" y="5408613"/>
          <p14:tracePt t="153430" x="1103313" y="5399088"/>
          <p14:tracePt t="153439" x="1103313" y="5380038"/>
          <p14:tracePt t="153450" x="1112838" y="5362575"/>
          <p14:tracePt t="153472" x="1130300" y="5335588"/>
          <p14:tracePt t="153482" x="1139825" y="5326063"/>
          <p14:tracePt t="153488" x="1166813" y="5307013"/>
          <p14:tracePt t="153496" x="1212850" y="5289550"/>
          <p14:tracePt t="153502" x="1266825" y="5262563"/>
          <p14:tracePt t="153510" x="1312863" y="5253038"/>
          <p14:tracePt t="153519" x="1358900" y="5226050"/>
          <p14:tracePt t="153526" x="1385888" y="5226050"/>
          <p14:tracePt t="153534" x="1431925" y="5216525"/>
          <p14:tracePt t="153542" x="1439863" y="5216525"/>
          <p14:tracePt t="153551" x="1458913" y="5216525"/>
          <p14:tracePt t="153560" x="1468438" y="5207000"/>
          <p14:tracePt t="153568" x="1476375" y="5197475"/>
          <p14:tracePt t="153639" x="1522413" y="5197475"/>
          <p14:tracePt t="153649" x="1585913" y="5197475"/>
          <p14:tracePt t="153657" x="1677988" y="5197475"/>
          <p14:tracePt t="153665" x="1751013" y="5197475"/>
          <p14:tracePt t="153671" x="1824038" y="5197475"/>
          <p14:tracePt t="153681" x="1878013" y="5197475"/>
          <p14:tracePt t="153688" x="1931988" y="5197475"/>
          <p14:tracePt t="153697" x="1978025" y="5197475"/>
          <p14:tracePt t="153703" x="1997075" y="5197475"/>
          <p14:tracePt t="153711" x="2024063" y="5197475"/>
          <p14:tracePt t="153919" x="2033588" y="5197475"/>
          <p14:tracePt t="153936" x="2041525" y="5207000"/>
          <p14:tracePt t="153950" x="2041525" y="5226050"/>
          <p14:tracePt t="153967" x="2041525" y="5233988"/>
          <p14:tracePt t="153975" x="2041525" y="5243513"/>
          <p14:tracePt t="154008" x="2041525" y="5262563"/>
          <p14:tracePt t="154016" x="2041525" y="5270500"/>
          <p14:tracePt t="154031" x="2041525" y="5280025"/>
          <p14:tracePt t="154056" x="2041525" y="5289550"/>
          <p14:tracePt t="154071" x="2041525" y="5307013"/>
          <p14:tracePt t="154150" x="2041525" y="5316538"/>
          <p14:tracePt t="154160" x="2041525" y="5326063"/>
          <p14:tracePt t="154168" x="2041525" y="5343525"/>
          <p14:tracePt t="154176" x="2041525" y="5362575"/>
          <p14:tracePt t="154183" x="2041525" y="5372100"/>
          <p14:tracePt t="154191" x="2041525" y="5399088"/>
          <p14:tracePt t="154200" x="2041525" y="5408613"/>
          <p14:tracePt t="154207" x="2041525" y="5416550"/>
          <p14:tracePt t="154215" x="2041525" y="5426075"/>
          <p14:tracePt t="154223" x="2041525" y="5435600"/>
          <p14:tracePt t="154239" x="2041525" y="5445125"/>
          <p14:tracePt t="154248" x="2041525" y="5453063"/>
          <p14:tracePt t="154267" x="2041525" y="5472113"/>
          <p14:tracePt t="154407" x="2041525" y="5481638"/>
          <p14:tracePt t="154415" x="2024063" y="5489575"/>
          <p14:tracePt t="154423" x="1987550" y="5489575"/>
          <p14:tracePt t="154431" x="1960563" y="5489575"/>
          <p14:tracePt t="154439" x="1931988" y="5489575"/>
          <p14:tracePt t="154447" x="1924050" y="5489575"/>
          <p14:tracePt t="154735" x="1987550" y="5489575"/>
          <p14:tracePt t="154743" x="2041525" y="5489575"/>
          <p14:tracePt t="154751" x="2124075" y="5489575"/>
          <p14:tracePt t="154759" x="2160588" y="5489575"/>
          <p14:tracePt t="154767" x="2206625" y="5489575"/>
          <p14:tracePt t="154774" x="2243138" y="5489575"/>
          <p14:tracePt t="154783" x="2260600" y="5489575"/>
          <p14:tracePt t="154790" x="2270125" y="5489575"/>
          <p14:tracePt t="154799" x="2287588" y="5489575"/>
          <p14:tracePt t="155286" x="2306638" y="5489575"/>
          <p14:tracePt t="155294" x="2352675" y="5472113"/>
          <p14:tracePt t="155302" x="2360613" y="5462588"/>
          <p14:tracePt t="155311" x="2379663" y="5453063"/>
          <p14:tracePt t="155319" x="2397125" y="5435600"/>
          <p14:tracePt t="155327" x="2416175" y="5416550"/>
          <p14:tracePt t="155334" x="2443163" y="5389563"/>
          <p14:tracePt t="155342" x="2452688" y="5380038"/>
          <p14:tracePt t="155351" x="2452688" y="5372100"/>
          <p14:tracePt t="155360" x="2462213" y="5353050"/>
          <p14:tracePt t="155551" x="2479675" y="5353050"/>
          <p14:tracePt t="155559" x="2489200" y="5362575"/>
          <p14:tracePt t="155567" x="2498725" y="5380038"/>
          <p14:tracePt t="155575" x="2506663" y="5389563"/>
          <p14:tracePt t="155599" x="2516188" y="5408613"/>
          <p14:tracePt t="155607" x="2525713" y="5408613"/>
          <p14:tracePt t="155631" x="2533650" y="5416550"/>
          <p14:tracePt t="155647" x="2533650" y="5426075"/>
          <p14:tracePt t="155662" x="2543175" y="5445125"/>
          <p14:tracePt t="155670" x="2543175" y="5453063"/>
          <p14:tracePt t="155687" x="2543175" y="5472113"/>
          <p14:tracePt t="155703" x="2543175" y="5481638"/>
          <p14:tracePt t="155719" x="2543175" y="5489575"/>
          <p14:tracePt t="155790" x="2543175" y="5499100"/>
          <p14:tracePt t="156496" x="2552700" y="5499100"/>
          <p14:tracePt t="156518" x="2562225" y="5499100"/>
          <p14:tracePt t="156799" x="2606675" y="5499100"/>
          <p14:tracePt t="156807" x="2679700" y="5499100"/>
          <p14:tracePt t="156815" x="2716213" y="5499100"/>
          <p14:tracePt t="156823" x="2725738" y="5499100"/>
          <p14:tracePt t="157119" x="2762250" y="5499100"/>
          <p14:tracePt t="157127" x="2817813" y="5499100"/>
          <p14:tracePt t="157135" x="2881313" y="5499100"/>
          <p14:tracePt t="157143" x="2935288" y="5518150"/>
          <p14:tracePt t="157151" x="2954338" y="5518150"/>
          <p14:tracePt t="157159" x="2981325" y="5518150"/>
          <p14:tracePt t="157167" x="2990850" y="5518150"/>
          <p14:tracePt t="157175" x="2998788" y="5518150"/>
          <p14:tracePt t="157183" x="3017838" y="5518150"/>
          <p14:tracePt t="157952" x="3027363" y="5526088"/>
          <p14:tracePt t="157968" x="3027363" y="5535613"/>
          <p14:tracePt t="157979" x="3035300" y="5545138"/>
          <p14:tracePt t="158295" x="3054350" y="5545138"/>
          <p14:tracePt t="158302" x="3063875" y="5545138"/>
          <p14:tracePt t="158310" x="3071813" y="5518150"/>
          <p14:tracePt t="158318" x="3081338" y="5499100"/>
          <p14:tracePt t="158345" x="3090863" y="5481638"/>
          <p14:tracePt t="158352" x="3090863" y="5472113"/>
          <p14:tracePt t="158582" x="3100388" y="5472113"/>
          <p14:tracePt t="158719" x="3063875" y="5472113"/>
          <p14:tracePt t="158726" x="3017838" y="5472113"/>
          <p14:tracePt t="158734" x="2981325" y="5508625"/>
          <p14:tracePt t="158743" x="2944813" y="5508625"/>
          <p14:tracePt t="158751" x="2925763" y="5508625"/>
          <p14:tracePt t="158919" x="2898775" y="5508625"/>
          <p14:tracePt t="158927" x="2852738" y="5508625"/>
          <p14:tracePt t="158935" x="2817813" y="5508625"/>
          <p14:tracePt t="158943" x="2789238" y="5508625"/>
          <p14:tracePt t="158951" x="2771775" y="5508625"/>
          <p14:tracePt t="158959" x="2762250" y="5508625"/>
          <p14:tracePt t="158967" x="2744788" y="5508625"/>
          <p14:tracePt t="158975" x="2735263" y="5508625"/>
          <p14:tracePt t="158982" x="2725738" y="5508625"/>
          <p14:tracePt t="159080" x="2708275" y="5499100"/>
          <p14:tracePt t="159086" x="2689225" y="5489575"/>
          <p14:tracePt t="159096" x="2635250" y="5453063"/>
          <p14:tracePt t="159102" x="2616200" y="5445125"/>
          <p14:tracePt t="159110" x="2579688" y="5435600"/>
          <p14:tracePt t="159119" x="2562225" y="5426075"/>
          <p14:tracePt t="159127" x="2533650" y="5408613"/>
          <p14:tracePt t="159143" x="2525713" y="5408613"/>
          <p14:tracePt t="159280" x="2516188" y="5399088"/>
          <p14:tracePt t="159286" x="2516188" y="5362575"/>
          <p14:tracePt t="159296" x="2616200" y="5335588"/>
          <p14:tracePt t="159302" x="2744788" y="5289550"/>
          <p14:tracePt t="159310" x="2862263" y="5262563"/>
          <p14:tracePt t="159318" x="2990850" y="5216525"/>
          <p14:tracePt t="159326" x="3108325" y="5197475"/>
          <p14:tracePt t="159334" x="3200400" y="5189538"/>
          <p14:tracePt t="159342" x="3254375" y="5189538"/>
          <p14:tracePt t="159351" x="3300413" y="5189538"/>
          <p14:tracePt t="159359" x="3327400" y="5189538"/>
          <p14:tracePt t="159470" x="3336925" y="5189538"/>
          <p14:tracePt t="159479" x="3346450" y="5207000"/>
          <p14:tracePt t="159487" x="3354388" y="5226050"/>
          <p14:tracePt t="159503" x="3363913" y="5262563"/>
          <p14:tracePt t="159712" x="3363913" y="5289550"/>
          <p14:tracePt t="159719" x="3363913" y="5307013"/>
          <p14:tracePt t="159726" x="3363913" y="5343525"/>
          <p14:tracePt t="159734" x="3363913" y="5362575"/>
          <p14:tracePt t="159743" x="3363913" y="5372100"/>
          <p14:tracePt t="159750" x="3354388" y="5389563"/>
          <p14:tracePt t="159759" x="3346450" y="5399088"/>
          <p14:tracePt t="160871" x="3346450" y="5408613"/>
          <p14:tracePt t="160879" x="3363913" y="5399088"/>
          <p14:tracePt t="160910" x="3382963" y="5389563"/>
          <p14:tracePt t="163625" x="3317875" y="5416550"/>
          <p14:tracePt t="163632" x="3217863" y="5481638"/>
          <p14:tracePt t="163639" x="3127375" y="5508625"/>
          <p14:tracePt t="163647" x="3063875" y="5526088"/>
          <p14:tracePt t="163655" x="3035300" y="5535613"/>
          <p14:tracePt t="163663" x="2990850" y="5545138"/>
          <p14:tracePt t="163671" x="2962275" y="5545138"/>
          <p14:tracePt t="163678" x="2944813" y="5562600"/>
          <p14:tracePt t="163686" x="2935288" y="5562600"/>
          <p14:tracePt t="163743" x="2917825" y="5562600"/>
          <p14:tracePt t="163750" x="2889250" y="5562600"/>
          <p14:tracePt t="163759" x="2808288" y="5562600"/>
          <p14:tracePt t="163767" x="2716213" y="5562600"/>
          <p14:tracePt t="163775" x="2570163" y="5562600"/>
          <p14:tracePt t="163783" x="2433638" y="5599113"/>
          <p14:tracePt t="163791" x="2306638" y="5599113"/>
          <p14:tracePt t="163799" x="2197100" y="5618163"/>
          <p14:tracePt t="163807" x="2087563" y="5626100"/>
          <p14:tracePt t="163815" x="2005013" y="5654675"/>
          <p14:tracePt t="163822" x="1968500" y="5654675"/>
          <p14:tracePt t="163831" x="1914525" y="5654675"/>
          <p14:tracePt t="163838" x="1895475" y="5654675"/>
          <p14:tracePt t="163846" x="1868488" y="5654675"/>
          <p14:tracePt t="163855" x="1851025" y="5654675"/>
          <p14:tracePt t="163862" x="1831975" y="5654675"/>
          <p14:tracePt t="163880" x="1814513" y="5654675"/>
          <p14:tracePt t="163887" x="1804988" y="5654675"/>
          <p14:tracePt t="163899" x="1768475" y="5654675"/>
          <p14:tracePt t="163904" x="1731963" y="5654675"/>
          <p14:tracePt t="163913" x="1677988" y="5672138"/>
          <p14:tracePt t="163923" x="1612900" y="5681663"/>
          <p14:tracePt t="163926" x="1576388" y="5681663"/>
          <p14:tracePt t="163934" x="1531938" y="5691188"/>
          <p14:tracePt t="163942" x="1495425" y="5691188"/>
          <p14:tracePt t="163951" x="1449388" y="5699125"/>
          <p14:tracePt t="163959" x="1439863" y="5708650"/>
          <p14:tracePt t="163967" x="1422400" y="5708650"/>
          <p14:tracePt t="163974" x="1412875" y="5708650"/>
          <p14:tracePt t="163982" x="1412875" y="5718175"/>
          <p14:tracePt t="164247" x="1422400" y="5718175"/>
          <p14:tracePt t="164255" x="1458913" y="5727700"/>
          <p14:tracePt t="164262" x="1476375" y="5735638"/>
          <p14:tracePt t="164270" x="1495425" y="5735638"/>
          <p14:tracePt t="164279" x="1522413" y="5764213"/>
          <p14:tracePt t="164297" x="1549400" y="5772150"/>
          <p14:tracePt t="164431" x="1558925" y="5781675"/>
          <p14:tracePt t="164495" x="1568450" y="5781675"/>
          <p14:tracePt t="164503" x="1585913" y="5781675"/>
          <p14:tracePt t="164527" x="1595438" y="5781675"/>
          <p14:tracePt t="164551" x="1604963" y="5781675"/>
          <p14:tracePt t="164583" x="1622425" y="5781675"/>
          <p14:tracePt t="164591" x="1631950" y="5781675"/>
          <p14:tracePt t="164606" x="1641475" y="5781675"/>
          <p14:tracePt t="164615" x="1649413" y="5781675"/>
          <p14:tracePt t="164622" x="1677988" y="5781675"/>
          <p14:tracePt t="164638" x="1714500" y="5781675"/>
          <p14:tracePt t="164646" x="1722438" y="5781675"/>
          <p14:tracePt t="164655" x="1758950" y="5781675"/>
          <p14:tracePt t="164663" x="1804988" y="5781675"/>
          <p14:tracePt t="164670" x="1831975" y="5781675"/>
          <p14:tracePt t="164679" x="1868488" y="5781675"/>
          <p14:tracePt t="164686" x="1924050" y="5781675"/>
          <p14:tracePt t="164695" x="1968500" y="5781675"/>
          <p14:tracePt t="164702" x="1987550" y="5781675"/>
          <p14:tracePt t="164711" x="2014538" y="5781675"/>
          <p14:tracePt t="164911" x="2033588" y="5781675"/>
          <p14:tracePt t="164920" x="2070100" y="5781675"/>
          <p14:tracePt t="164926" x="2114550" y="5781675"/>
          <p14:tracePt t="164935" x="2151063" y="5781675"/>
          <p14:tracePt t="164943" x="2170113" y="5781675"/>
          <p14:tracePt t="164952" x="2206625" y="5781675"/>
          <p14:tracePt t="164969" x="2214563" y="5781675"/>
          <p14:tracePt t="164984" x="2224088" y="5781675"/>
          <p14:tracePt t="165031" x="2243138" y="5781675"/>
          <p14:tracePt t="165039" x="2251075" y="5781675"/>
          <p14:tracePt t="165046" x="2260600" y="5781675"/>
          <p14:tracePt t="165062" x="2287588" y="5781675"/>
          <p14:tracePt t="165070" x="2306638" y="5781675"/>
          <p14:tracePt t="165078" x="2324100" y="5781675"/>
          <p14:tracePt t="165087" x="2343150" y="5781675"/>
          <p14:tracePt t="165097" x="2360613" y="5800725"/>
          <p14:tracePt t="165104" x="2370138" y="5800725"/>
          <p14:tracePt t="165114" x="2379663" y="5800725"/>
          <p14:tracePt t="165120" x="2389188" y="5800725"/>
          <p14:tracePt t="165129" x="2397125" y="5800725"/>
          <p14:tracePt t="166439" x="2433638" y="5800725"/>
          <p14:tracePt t="166447" x="2525713" y="5800725"/>
          <p14:tracePt t="166454" x="2643188" y="5800725"/>
          <p14:tracePt t="166462" x="2789238" y="5781675"/>
          <p14:tracePt t="166470" x="2898775" y="5772150"/>
          <p14:tracePt t="166480" x="2990850" y="5772150"/>
          <p14:tracePt t="166488" x="3071813" y="5745163"/>
          <p14:tracePt t="166498" x="3144838" y="5735638"/>
          <p14:tracePt t="166503" x="3200400" y="5735638"/>
          <p14:tracePt t="166514" x="3236913" y="5735638"/>
          <p14:tracePt t="166520" x="3244850" y="5735638"/>
          <p14:tracePt t="166531" x="3254375" y="5735638"/>
          <p14:tracePt t="166711" x="3273425" y="5735638"/>
          <p14:tracePt t="166718" x="3317875" y="5735638"/>
          <p14:tracePt t="166727" x="3354388" y="5735638"/>
          <p14:tracePt t="166734" x="3400425" y="5735638"/>
          <p14:tracePt t="166742" x="3427413" y="5735638"/>
          <p14:tracePt t="166751" x="3455988" y="5735638"/>
          <p14:tracePt t="166759" x="3473450" y="5735638"/>
          <p14:tracePt t="166767" x="3500438" y="5735638"/>
          <p14:tracePt t="166775" x="3519488" y="5735638"/>
          <p14:tracePt t="166783" x="3536950" y="5735638"/>
          <p14:tracePt t="166791" x="3546475" y="5735638"/>
          <p14:tracePt t="167367" x="3556000" y="5735638"/>
          <p14:tracePt t="167375" x="3563938" y="5735638"/>
          <p14:tracePt t="167383" x="3563938" y="5745163"/>
          <p14:tracePt t="167391" x="3563938" y="5764213"/>
          <p14:tracePt t="167399" x="3563938" y="5772150"/>
          <p14:tracePt t="169695" x="3563938" y="5781675"/>
          <p14:tracePt t="169702" x="3482975" y="5854700"/>
          <p14:tracePt t="169711" x="3309938" y="5900738"/>
          <p14:tracePt t="169719" x="3081338" y="5918200"/>
          <p14:tracePt t="169727" x="2889250" y="5918200"/>
          <p14:tracePt t="169735" x="2725738" y="5918200"/>
          <p14:tracePt t="169743" x="2598738" y="5918200"/>
          <p14:tracePt t="169751" x="2489200" y="5918200"/>
          <p14:tracePt t="169760" x="2425700" y="5918200"/>
          <p14:tracePt t="169767" x="2370138" y="5918200"/>
          <p14:tracePt t="169775" x="2333625" y="5918200"/>
          <p14:tracePt t="169783" x="2324100" y="5918200"/>
          <p14:tracePt t="169854" x="2279650" y="5918200"/>
          <p14:tracePt t="169863" x="2160588" y="5964238"/>
          <p14:tracePt t="169871" x="2014538" y="5973763"/>
          <p14:tracePt t="169878" x="1851025" y="5973763"/>
          <p14:tracePt t="169886" x="1685925" y="5973763"/>
          <p14:tracePt t="169894" x="1504950" y="5973763"/>
          <p14:tracePt t="169903" x="1376363" y="5973763"/>
          <p14:tracePt t="169912" x="1266825" y="5973763"/>
          <p14:tracePt t="169921" x="1212850" y="5973763"/>
          <p14:tracePt t="169928" x="1176338" y="5973763"/>
          <p14:tracePt t="169934" x="1166813" y="5973763"/>
          <p14:tracePt t="169942" x="1157288" y="5973763"/>
          <p14:tracePt t="170711" x="1185863" y="5973763"/>
          <p14:tracePt t="170719" x="1239838" y="5973763"/>
          <p14:tracePt t="170726" x="1293813" y="5973763"/>
          <p14:tracePt t="170735" x="1358900" y="5964238"/>
          <p14:tracePt t="170742" x="1395413" y="5954713"/>
          <p14:tracePt t="170750" x="1403350" y="5954713"/>
          <p14:tracePt t="170758" x="1412875" y="5946775"/>
          <p14:tracePt t="170766" x="1422400" y="5946775"/>
          <p14:tracePt t="170774" x="1431925" y="5946775"/>
          <p14:tracePt t="170782" x="1439863" y="5937250"/>
          <p14:tracePt t="171367" x="1476375" y="5937250"/>
          <p14:tracePt t="171375" x="1531938" y="5937250"/>
          <p14:tracePt t="171383" x="1568450" y="5946775"/>
          <p14:tracePt t="171390" x="1631950" y="5973763"/>
          <p14:tracePt t="171399" x="1677988" y="5983288"/>
          <p14:tracePt t="171408" x="1731963" y="6000750"/>
          <p14:tracePt t="171415" x="1768475" y="6010275"/>
          <p14:tracePt t="171422" x="1824038" y="6027738"/>
          <p14:tracePt t="171431" x="1868488" y="6037263"/>
          <p14:tracePt t="171447" x="1895475" y="6037263"/>
          <p14:tracePt t="171454" x="1905000" y="6037263"/>
          <p14:tracePt t="171527" x="1924050" y="6037263"/>
          <p14:tracePt t="171534" x="1960563" y="6037263"/>
          <p14:tracePt t="171542" x="2033588" y="6037263"/>
          <p14:tracePt t="171551" x="2160588" y="6037263"/>
          <p14:tracePt t="171559" x="2233613" y="6037263"/>
          <p14:tracePt t="171567" x="2343150" y="6037263"/>
          <p14:tracePt t="171576" x="2397125" y="6037263"/>
          <p14:tracePt t="171582" x="2462213" y="6037263"/>
          <p14:tracePt t="171591" x="2479675" y="6037263"/>
          <p14:tracePt t="171599" x="2506663" y="6037263"/>
          <p14:tracePt t="171774" x="2516188" y="6027738"/>
          <p14:tracePt t="171782" x="2516188" y="6018213"/>
          <p14:tracePt t="171791" x="2525713" y="5991225"/>
          <p14:tracePt t="171806" x="2525713" y="5964238"/>
          <p14:tracePt t="171823" x="2525713" y="5954713"/>
          <p14:tracePt t="172369" x="2562225" y="5973763"/>
          <p14:tracePt t="172376" x="2616200" y="5973763"/>
          <p14:tracePt t="172383" x="2679700" y="6010275"/>
          <p14:tracePt t="172391" x="2762250" y="6037263"/>
          <p14:tracePt t="172398" x="2871788" y="6064250"/>
          <p14:tracePt t="172406" x="2971800" y="6091238"/>
          <p14:tracePt t="172415" x="3063875" y="6110288"/>
          <p14:tracePt t="172422" x="3163888" y="6146800"/>
          <p14:tracePt t="172431" x="3217863" y="6146800"/>
          <p14:tracePt t="172440" x="3281363" y="6164263"/>
          <p14:tracePt t="172449" x="3317875" y="6164263"/>
          <p14:tracePt t="172456" x="3336925" y="6164263"/>
          <p14:tracePt t="172463" x="3363913" y="6164263"/>
          <p14:tracePt t="172478" x="3373438" y="6164263"/>
          <p14:tracePt t="172519" x="3382963" y="6164263"/>
          <p14:tracePt t="172529" x="3409950" y="6164263"/>
          <p14:tracePt t="172536" x="3463925" y="6164263"/>
          <p14:tracePt t="172545" x="3490913" y="6146800"/>
          <p14:tracePt t="172553" x="3536950" y="6146800"/>
          <p14:tracePt t="172558" x="3573463" y="6137275"/>
          <p14:tracePt t="172566" x="3656013" y="6127750"/>
          <p14:tracePt t="172575" x="3709988" y="6119813"/>
          <p14:tracePt t="172582" x="3765550" y="6119813"/>
          <p14:tracePt t="172591" x="3829050" y="6091238"/>
          <p14:tracePt t="172598" x="3883025" y="6091238"/>
          <p14:tracePt t="172608" x="3919538" y="6083300"/>
          <p14:tracePt t="172855" x="3938588" y="6073775"/>
          <p14:tracePt t="190303" x="3938588" y="6064250"/>
          <p14:tracePt t="190311" x="3829050" y="6064250"/>
          <p14:tracePt t="190319" x="3582988" y="6064250"/>
          <p14:tracePt t="190327" x="3317875" y="6064250"/>
          <p14:tracePt t="190337" x="3090863" y="6064250"/>
          <p14:tracePt t="190344" x="2898775" y="6064250"/>
          <p14:tracePt t="190352" x="2752725" y="6064250"/>
          <p14:tracePt t="190364" x="2662238" y="6064250"/>
          <p14:tracePt t="190367" x="2598738" y="6064250"/>
          <p14:tracePt t="190375" x="2543175" y="6064250"/>
          <p14:tracePt t="190383" x="2516188" y="6064250"/>
          <p14:tracePt t="190391" x="2506663" y="6064250"/>
          <p14:tracePt t="190455" x="2498725" y="6037263"/>
          <p14:tracePt t="190463" x="2498725" y="6010275"/>
          <p14:tracePt t="190471" x="2462213" y="5946775"/>
          <p14:tracePt t="190479" x="2452688" y="5918200"/>
          <p14:tracePt t="190486" x="2443163" y="5881688"/>
          <p14:tracePt t="190495" x="2416175" y="5845175"/>
          <p14:tracePt t="190502" x="2379663" y="5800725"/>
          <p14:tracePt t="190510" x="2343150" y="5754688"/>
          <p14:tracePt t="190519" x="2306638" y="5699125"/>
          <p14:tracePt t="190527" x="2270125" y="5654675"/>
          <p14:tracePt t="190534" x="2251075" y="5645150"/>
          <p14:tracePt t="190542" x="2233613" y="5626100"/>
          <p14:tracePt t="190551" x="2197100" y="5608638"/>
          <p14:tracePt t="190559" x="2170113" y="5589588"/>
          <p14:tracePt t="190567" x="2143125" y="5589588"/>
          <p14:tracePt t="190575" x="2097088" y="5572125"/>
          <p14:tracePt t="190583" x="2051050" y="5554663"/>
          <p14:tracePt t="190590" x="2024063" y="5535613"/>
          <p14:tracePt t="190600" x="1997075" y="5526088"/>
          <p14:tracePt t="190607" x="1978025" y="5526088"/>
          <p14:tracePt t="190618" x="1968500" y="5526088"/>
          <p14:tracePt t="190623" x="1951038" y="5526088"/>
          <p14:tracePt t="190758" x="1941513" y="5535613"/>
          <p14:tracePt t="190766" x="1960563" y="5589588"/>
          <p14:tracePt t="190775" x="2005013" y="5635625"/>
          <p14:tracePt t="190782" x="2087563" y="5691188"/>
          <p14:tracePt t="190791" x="2187575" y="5754688"/>
          <p14:tracePt t="190798" x="2306638" y="5791200"/>
          <p14:tracePt t="190807" x="2397125" y="5837238"/>
          <p14:tracePt t="190815" x="2462213" y="5845175"/>
          <p14:tracePt t="190822" x="2489200" y="5864225"/>
          <p14:tracePt t="190831" x="2516188" y="5881688"/>
          <p14:tracePt t="190863" x="2525713" y="5881688"/>
          <p14:tracePt t="190871" x="2533650" y="5864225"/>
          <p14:tracePt t="190880" x="2543175" y="5845175"/>
          <p14:tracePt t="190887" x="2562225" y="5808663"/>
          <p14:tracePt t="190894" x="2579688" y="5791200"/>
          <p14:tracePt t="190910" x="2579688" y="5781675"/>
          <p14:tracePt t="190919" x="2579688" y="5772150"/>
          <p14:tracePt t="190927" x="2589213" y="5764213"/>
          <p14:tracePt t="190943" x="2589213" y="5754688"/>
          <p14:tracePt t="191127" x="2616200" y="5745163"/>
          <p14:tracePt t="191135" x="2735263" y="5772150"/>
          <p14:tracePt t="191144" x="2852738" y="5845175"/>
          <p14:tracePt t="191150" x="2998788" y="5910263"/>
          <p14:tracePt t="191160" x="3136900" y="5983288"/>
          <p14:tracePt t="191166" x="3236913" y="6037263"/>
          <p14:tracePt t="191176" x="3373438" y="6100763"/>
          <p14:tracePt t="191183" x="3427413" y="6127750"/>
          <p14:tracePt t="191191" x="3473450" y="6137275"/>
          <p14:tracePt t="191198" x="3519488" y="6156325"/>
          <p14:tracePt t="191206" x="3546475" y="6156325"/>
          <p14:tracePt t="191239" x="3563938" y="6156325"/>
          <p14:tracePt t="191248" x="3573463" y="6156325"/>
          <p14:tracePt t="191254" x="3600450" y="6127750"/>
          <p14:tracePt t="191264" x="3609975" y="6127750"/>
          <p14:tracePt t="191280" x="3619500" y="6110288"/>
          <p14:tracePt t="191290" x="3629025" y="6100763"/>
          <p14:tracePt t="191294" x="3629025" y="6091238"/>
          <p14:tracePt t="191302" x="3636963" y="6073775"/>
          <p14:tracePt t="191310" x="3636963" y="6064250"/>
          <p14:tracePt t="191327" x="3692525" y="6027738"/>
          <p14:tracePt t="191334" x="3702050" y="6018213"/>
          <p14:tracePt t="191342" x="3746500" y="6010275"/>
          <p14:tracePt t="191351" x="3829050" y="5964238"/>
          <p14:tracePt t="191359" x="3929063" y="5937250"/>
          <p14:tracePt t="191366" x="4029075" y="5881688"/>
          <p14:tracePt t="191375" x="4157663" y="5827713"/>
          <p14:tracePt t="191383" x="4275138" y="5781675"/>
          <p14:tracePt t="191390" x="4357688" y="5727700"/>
          <p14:tracePt t="191399" x="4457700" y="5635625"/>
          <p14:tracePt t="191406" x="4521200" y="5572125"/>
          <p14:tracePt t="191414" x="4557713" y="5535613"/>
          <p14:tracePt t="191422" x="4594225" y="5489575"/>
          <p14:tracePt t="191430" x="4603750" y="5462588"/>
          <p14:tracePt t="191438" x="4613275" y="5445125"/>
          <p14:tracePt t="191447" x="4622800" y="5435600"/>
          <p14:tracePt t="191527" x="4659313" y="5435600"/>
          <p14:tracePt t="191534" x="4686300" y="5445125"/>
          <p14:tracePt t="191543" x="4730750" y="5445125"/>
          <p14:tracePt t="191552" x="4749800" y="5453063"/>
          <p14:tracePt t="191640" x="4759325" y="5453063"/>
          <p14:tracePt t="191646" x="4786313" y="5445125"/>
          <p14:tracePt t="191654" x="4795838" y="5445125"/>
          <p14:tracePt t="191663" x="4813300" y="5435600"/>
          <p14:tracePt t="192143" x="4776788" y="5435600"/>
          <p14:tracePt t="192150" x="4640263" y="5535613"/>
          <p14:tracePt t="192159" x="4421188" y="5645150"/>
          <p14:tracePt t="192167" x="4211638" y="5672138"/>
          <p14:tracePt t="192178" x="3856038" y="5827713"/>
          <p14:tracePt t="192184" x="3536950" y="5891213"/>
          <p14:tracePt t="192194" x="3236913" y="5991225"/>
          <p14:tracePt t="192203" x="3017838" y="6037263"/>
          <p14:tracePt t="192207" x="2835275" y="6054725"/>
          <p14:tracePt t="192215" x="2679700" y="6073775"/>
          <p14:tracePt t="192224" x="2533650" y="6100763"/>
          <p14:tracePt t="192232" x="2443163" y="6110288"/>
          <p14:tracePt t="192239" x="2316163" y="6127750"/>
          <p14:tracePt t="192249" x="2243138" y="6127750"/>
          <p14:tracePt t="192255" x="2143125" y="6127750"/>
          <p14:tracePt t="192264" x="2051050" y="6127750"/>
          <p14:tracePt t="192272" x="1978025" y="6127750"/>
          <p14:tracePt t="192279" x="1887538" y="6127750"/>
          <p14:tracePt t="192286" x="1814513" y="6127750"/>
          <p14:tracePt t="192295" x="1685925" y="6127750"/>
          <p14:tracePt t="192302" x="1576388" y="6137275"/>
          <p14:tracePt t="192311" x="1468438" y="6137275"/>
          <p14:tracePt t="192318" x="1366838" y="6173788"/>
          <p14:tracePt t="192327" x="1276350" y="6183313"/>
          <p14:tracePt t="192336" x="1212850" y="6192838"/>
          <p14:tracePt t="192345" x="1185863" y="6192838"/>
          <p14:tracePt t="192351" x="1157288" y="6192838"/>
          <p14:tracePt t="192551" x="1149350" y="6183313"/>
          <p14:tracePt t="192559" x="1157288" y="6156325"/>
          <p14:tracePt t="192567" x="1166813" y="6110288"/>
          <p14:tracePt t="192575" x="1185863" y="6073775"/>
          <p14:tracePt t="192583" x="1193800" y="6027738"/>
          <p14:tracePt t="192590" x="1203325" y="6010275"/>
          <p14:tracePt t="192599" x="1222375" y="5964238"/>
          <p14:tracePt t="192606" x="1222375" y="5954713"/>
          <p14:tracePt t="192614" x="1230313" y="5937250"/>
          <p14:tracePt t="192639" x="1230313" y="5927725"/>
          <p14:tracePt t="192647" x="1239838" y="5918200"/>
          <p14:tracePt t="192950" x="1249363" y="5918200"/>
          <p14:tracePt t="192967" x="1258888" y="5937250"/>
          <p14:tracePt t="193008" x="1258888" y="5954713"/>
          <p14:tracePt t="193031" x="1258888" y="5964238"/>
          <p14:tracePt t="193592" x="1285875" y="5973763"/>
          <p14:tracePt t="193598" x="1312863" y="5973763"/>
          <p14:tracePt t="193608" x="1339850" y="5973763"/>
          <p14:tracePt t="193615" x="1358900" y="5973763"/>
          <p14:tracePt t="193622" x="1376363" y="5973763"/>
          <p14:tracePt t="193631" x="1403350" y="5983288"/>
          <p14:tracePt t="193638" x="1412875" y="5991225"/>
          <p14:tracePt t="193647" x="1412875" y="6000750"/>
          <p14:tracePt t="193671" x="1412875" y="6010275"/>
          <p14:tracePt t="194343" x="1431925" y="5983288"/>
          <p14:tracePt t="194352" x="1449388" y="5954713"/>
          <p14:tracePt t="194362" x="1458913" y="5937250"/>
          <p14:tracePt t="194367" x="1458913" y="5918200"/>
          <p14:tracePt t="194377" x="1476375" y="5900738"/>
          <p14:tracePt t="194400" x="1476375" y="5881688"/>
          <p14:tracePt t="194426" x="1485900" y="5873750"/>
          <p14:tracePt t="194750" x="1495425" y="5881688"/>
          <p14:tracePt t="195134" x="1504950" y="5891213"/>
          <p14:tracePt t="195142" x="1541463" y="5918200"/>
          <p14:tracePt t="195150" x="1585913" y="5918200"/>
          <p14:tracePt t="195158" x="1649413" y="5918200"/>
          <p14:tracePt t="195166" x="1714500" y="5937250"/>
          <p14:tracePt t="195177" x="1741488" y="5946775"/>
          <p14:tracePt t="195183" x="1751013" y="5946775"/>
          <p14:tracePt t="195471" x="1741488" y="5946775"/>
          <p14:tracePt t="195479" x="1731963" y="5946775"/>
          <p14:tracePt t="195582" x="1722438" y="5937250"/>
          <p14:tracePt t="195726" x="1722438" y="5918200"/>
          <p14:tracePt t="195734" x="1758950" y="5900738"/>
          <p14:tracePt t="195742" x="1778000" y="5864225"/>
          <p14:tracePt t="195750" x="1795463" y="5845175"/>
          <p14:tracePt t="195759" x="1804988" y="5827713"/>
          <p14:tracePt t="195766" x="1814513" y="5818188"/>
          <p14:tracePt t="195783" x="1814513" y="5800725"/>
          <p14:tracePt t="195943" x="1824038" y="5791200"/>
          <p14:tracePt t="195951" x="1831975" y="5791200"/>
          <p14:tracePt t="195959" x="1841500" y="5791200"/>
          <p14:tracePt t="195966" x="1841500" y="5808663"/>
          <p14:tracePt t="195976" x="1841500" y="5818188"/>
          <p14:tracePt t="195991" x="1851025" y="5818188"/>
          <p14:tracePt t="195998" x="1860550" y="5827713"/>
          <p14:tracePt t="196047" x="1868488" y="5827713"/>
          <p14:tracePt t="196342" x="1887538" y="5827713"/>
          <p14:tracePt t="196350" x="1895475" y="5827713"/>
          <p14:tracePt t="196358" x="1914525" y="5800725"/>
          <p14:tracePt t="196366" x="1931988" y="5772150"/>
          <p14:tracePt t="196378" x="1931988" y="5764213"/>
          <p14:tracePt t="196382" x="1941513" y="5745163"/>
          <p14:tracePt t="196390" x="1951038" y="5727700"/>
          <p14:tracePt t="196398" x="1951038" y="5718175"/>
          <p14:tracePt t="196414" x="1968500" y="5699125"/>
          <p14:tracePt t="196638" x="1968500" y="5718175"/>
          <p14:tracePt t="196647" x="1968500" y="5754688"/>
          <p14:tracePt t="196655" x="1968500" y="5781675"/>
          <p14:tracePt t="196663" x="1968500" y="5800725"/>
          <p14:tracePt t="196671" x="1968500" y="5818188"/>
          <p14:tracePt t="196679" x="1968500" y="5827713"/>
          <p14:tracePt t="196863" x="1968500" y="5818188"/>
          <p14:tracePt t="197079" x="1968500" y="5800725"/>
          <p14:tracePt t="197088" x="1978025" y="5781675"/>
          <p14:tracePt t="197096" x="1997075" y="5772150"/>
          <p14:tracePt t="197103" x="2014538" y="5772150"/>
          <p14:tracePt t="197112" x="2024063" y="5764213"/>
          <p14:tracePt t="197118" x="2041525" y="5754688"/>
          <p14:tracePt t="197135" x="2041525" y="5745163"/>
          <p14:tracePt t="197144" x="2051050" y="5735638"/>
          <p14:tracePt t="197160" x="2060575" y="5735638"/>
          <p14:tracePt t="197176" x="2070100" y="5735638"/>
          <p14:tracePt t="197207" x="2097088" y="5727700"/>
          <p14:tracePt t="197214" x="2106613" y="5727700"/>
          <p14:tracePt t="197223" x="2124075" y="5708650"/>
          <p14:tracePt t="197231" x="2133600" y="5699125"/>
          <p14:tracePt t="197239" x="2143125" y="5691188"/>
          <p14:tracePt t="197247" x="2170113" y="5662613"/>
          <p14:tracePt t="197254" x="2214563" y="5626100"/>
          <p14:tracePt t="197264" x="2233613" y="5589588"/>
          <p14:tracePt t="197270" x="2251075" y="5572125"/>
          <p14:tracePt t="197279" x="2287588" y="5526088"/>
          <p14:tracePt t="197286" x="2324100" y="5481638"/>
          <p14:tracePt t="197295" x="2360613" y="5416550"/>
          <p14:tracePt t="197302" x="2379663" y="5372100"/>
          <p14:tracePt t="197312" x="2389188" y="5335588"/>
          <p14:tracePt t="197318" x="2425700" y="5280025"/>
          <p14:tracePt t="197327" x="2452688" y="5253038"/>
          <p14:tracePt t="197334" x="2470150" y="5207000"/>
          <p14:tracePt t="197343" x="2470150" y="5197475"/>
          <p14:tracePt t="197351" x="2470150" y="5189538"/>
          <p14:tracePt t="197382" x="2479675" y="5189538"/>
          <p14:tracePt t="197528" x="2498725" y="5197475"/>
          <p14:tracePt t="197536" x="2516188" y="5226050"/>
          <p14:tracePt t="197543" x="2525713" y="5280025"/>
          <p14:tracePt t="197551" x="2552700" y="5343525"/>
          <p14:tracePt t="197559" x="2579688" y="5408613"/>
          <p14:tracePt t="197566" x="2598738" y="5435600"/>
          <p14:tracePt t="197575" x="2598738" y="5453063"/>
          <p14:tracePt t="197583" x="2606675" y="5472113"/>
          <p14:tracePt t="197591" x="2606675" y="5481638"/>
          <p14:tracePt t="197671" x="2606675" y="5472113"/>
          <p14:tracePt t="197681" x="2606675" y="5445125"/>
          <p14:tracePt t="197688" x="2598738" y="5426075"/>
          <p14:tracePt t="197697" x="2589213" y="5416550"/>
          <p14:tracePt t="197874" x="2579688" y="5416550"/>
          <p14:tracePt t="197880" x="2525713" y="5416550"/>
          <p14:tracePt t="197892" x="2397125" y="5416550"/>
          <p14:tracePt t="197895" x="2287588" y="5416550"/>
          <p14:tracePt t="197903" x="2170113" y="5426075"/>
          <p14:tracePt t="197910" x="2060575" y="5453063"/>
          <p14:tracePt t="197919" x="1968500" y="5462588"/>
          <p14:tracePt t="197927" x="1905000" y="5462588"/>
          <p14:tracePt t="197934" x="1851025" y="5481638"/>
          <p14:tracePt t="197950" x="1831975" y="5481638"/>
          <p14:tracePt t="198031" x="1814513" y="5481638"/>
          <p14:tracePt t="198039" x="1804988" y="5472113"/>
          <p14:tracePt t="198046" x="1795463" y="5462588"/>
          <p14:tracePt t="198054" x="1778000" y="5435600"/>
          <p14:tracePt t="198063" x="1768475" y="5426075"/>
          <p14:tracePt t="198071" x="1758950" y="5408613"/>
          <p14:tracePt t="198079" x="1758950" y="5389563"/>
          <p14:tracePt t="198087" x="1751013" y="5362575"/>
          <p14:tracePt t="198103" x="1751013" y="5335588"/>
          <p14:tracePt t="198110" x="1751013" y="5326063"/>
          <p14:tracePt t="198118" x="1751013" y="5299075"/>
          <p14:tracePt t="198127" x="1751013" y="5280025"/>
          <p14:tracePt t="198134" x="1751013" y="5253038"/>
          <p14:tracePt t="198142" x="1751013" y="5233988"/>
          <p14:tracePt t="198150" x="1751013" y="5207000"/>
          <p14:tracePt t="198158" x="1751013" y="5189538"/>
          <p14:tracePt t="198166" x="1768475" y="5170488"/>
          <p14:tracePt t="198176" x="1778000" y="5160963"/>
          <p14:tracePt t="198183" x="1787525" y="5143500"/>
          <p14:tracePt t="198296" x="1878013" y="5126038"/>
          <p14:tracePt t="198304" x="2024063" y="5116513"/>
          <p14:tracePt t="198311" x="2206625" y="5089525"/>
          <p14:tracePt t="198320" x="2333625" y="5089525"/>
          <p14:tracePt t="198329" x="2498725" y="5089525"/>
          <p14:tracePt t="198336" x="2625725" y="5089525"/>
          <p14:tracePt t="198346" x="2735263" y="5089525"/>
          <p14:tracePt t="198352" x="2825750" y="5089525"/>
          <p14:tracePt t="198360" x="2898775" y="5089525"/>
          <p14:tracePt t="198367" x="2935288" y="5089525"/>
          <p14:tracePt t="198375" x="2944813" y="5089525"/>
          <p14:tracePt t="198455" x="2954338" y="5089525"/>
          <p14:tracePt t="198472" x="2954338" y="5106988"/>
          <p14:tracePt t="198479" x="2954338" y="5116513"/>
          <p14:tracePt t="198486" x="2944813" y="5143500"/>
          <p14:tracePt t="198495" x="2935288" y="5160963"/>
          <p14:tracePt t="198615" x="2925763" y="5180013"/>
          <p14:tracePt t="198623" x="2908300" y="5216525"/>
          <p14:tracePt t="198630" x="2881313" y="5233988"/>
          <p14:tracePt t="198638" x="2871788" y="5243513"/>
          <p14:tracePt t="198646" x="2844800" y="5262563"/>
          <p14:tracePt t="198654" x="2825750" y="5280025"/>
          <p14:tracePt t="198662" x="2808288" y="5289550"/>
          <p14:tracePt t="198670" x="2781300" y="5307013"/>
          <p14:tracePt t="198679" x="2771775" y="5326063"/>
          <p14:tracePt t="198759" x="2762250" y="5326063"/>
          <p14:tracePt t="201816" x="2752725" y="5326063"/>
          <p14:tracePt t="201824" x="2752725" y="5299075"/>
          <p14:tracePt t="201830" x="2708275" y="5253038"/>
          <p14:tracePt t="201838" x="2698750" y="5226050"/>
          <p14:tracePt t="201846" x="2689225" y="5207000"/>
          <p14:tracePt t="201854" x="2689225" y="5180013"/>
          <p14:tracePt t="201876" x="2662238" y="5116513"/>
          <p14:tracePt t="201878" x="2662238" y="5106988"/>
          <p14:tracePt t="202032" x="2671763" y="5126038"/>
          <p14:tracePt t="202040" x="2716213" y="5160963"/>
          <p14:tracePt t="202046" x="2752725" y="5180013"/>
          <p14:tracePt t="202054" x="2808288" y="5233988"/>
          <p14:tracePt t="202062" x="2852738" y="5280025"/>
          <p14:tracePt t="202070" x="2871788" y="5299075"/>
          <p14:tracePt t="202079" x="2889250" y="5307013"/>
          <p14:tracePt t="202087" x="2925763" y="5343525"/>
          <p14:tracePt t="202103" x="2935288" y="5353050"/>
          <p14:tracePt t="202407" x="2981325" y="5353050"/>
          <p14:tracePt t="202416" x="3063875" y="5316538"/>
          <p14:tracePt t="202427" x="3108325" y="5299075"/>
          <p14:tracePt t="202431" x="3171825" y="5270500"/>
          <p14:tracePt t="202439" x="3200400" y="5233988"/>
          <p14:tracePt t="202446" x="3236913" y="5207000"/>
          <p14:tracePt t="202454" x="3263900" y="5189538"/>
          <p14:tracePt t="202463" x="3273425" y="5189538"/>
          <p14:tracePt t="202471" x="3281363" y="5180013"/>
          <p14:tracePt t="202600" x="3281363" y="5216525"/>
          <p14:tracePt t="202610" x="3254375" y="5243513"/>
          <p14:tracePt t="202617" x="3244850" y="5262563"/>
          <p14:tracePt t="202627" x="3208338" y="5326063"/>
          <p14:tracePt t="202633" x="3208338" y="5335588"/>
          <p14:tracePt t="202639" x="3200400" y="5372100"/>
          <p14:tracePt t="202647" x="3190875" y="5372100"/>
          <p14:tracePt t="202904" x="3200400" y="5343525"/>
          <p14:tracePt t="202913" x="3244850" y="5299075"/>
          <p14:tracePt t="202920" x="3309938" y="5243513"/>
          <p14:tracePt t="202926" x="3363913" y="5207000"/>
          <p14:tracePt t="202934" x="3427413" y="5153025"/>
          <p14:tracePt t="202942" x="3473450" y="5116513"/>
          <p14:tracePt t="202950" x="3490913" y="5097463"/>
          <p14:tracePt t="202959" x="3509963" y="5080000"/>
          <p14:tracePt t="202968" x="3519488" y="5070475"/>
          <p14:tracePt t="203498" x="3527425" y="5060950"/>
          <p14:tracePt t="203512" x="3527425" y="5080000"/>
          <p14:tracePt t="203520" x="3527425" y="5106988"/>
          <p14:tracePt t="203529" x="3527425" y="5126038"/>
          <p14:tracePt t="203536" x="3527425" y="5153025"/>
          <p14:tracePt t="203544" x="3527425" y="5160963"/>
          <p14:tracePt t="204022" x="3536950" y="5170488"/>
          <p14:tracePt t="204256" x="3546475" y="5170488"/>
          <p14:tracePt t="204266" x="3563938" y="5170488"/>
          <p14:tracePt t="204281" x="3582988" y="5170488"/>
          <p14:tracePt t="204304" x="3592513" y="5170488"/>
          <p14:tracePt t="204320" x="3600450" y="5170488"/>
          <p14:tracePt t="204328" x="3609975" y="5170488"/>
          <p14:tracePt t="204336" x="3629025" y="5170488"/>
          <p14:tracePt t="204383" x="3636963" y="5170488"/>
          <p14:tracePt t="204399" x="3646488" y="5170488"/>
          <p14:tracePt t="204409" x="3656013" y="5160963"/>
          <p14:tracePt t="204657" x="3656013" y="5133975"/>
          <p14:tracePt t="204664" x="3656013" y="5126038"/>
          <p14:tracePt t="204672" x="3656013" y="5116513"/>
          <p14:tracePt t="204696" x="3656013" y="5106988"/>
          <p14:tracePt t="204704" x="3656013" y="5089525"/>
          <p14:tracePt t="205190" x="3656013" y="5080000"/>
          <p14:tracePt t="205198" x="3673475" y="5070475"/>
          <p14:tracePt t="205207" x="3692525" y="5070475"/>
          <p14:tracePt t="205215" x="3709988" y="5070475"/>
          <p14:tracePt t="205223" x="3719513" y="5060950"/>
          <p14:tracePt t="205231" x="3738563" y="5053013"/>
          <p14:tracePt t="205239" x="3738563" y="5043488"/>
          <p14:tracePt t="205247" x="3746500" y="5043488"/>
          <p14:tracePt t="205815" x="3756025" y="5043488"/>
          <p14:tracePt t="205856" x="3775075" y="5043488"/>
          <p14:tracePt t="205864" x="3856038" y="5043488"/>
          <p14:tracePt t="205873" x="4038600" y="5016500"/>
          <p14:tracePt t="205879" x="4202113" y="4997450"/>
          <p14:tracePt t="205886" x="4348163" y="4979988"/>
          <p14:tracePt t="205895" x="4467225" y="4970463"/>
          <p14:tracePt t="205902" x="4540250" y="4970463"/>
          <p14:tracePt t="205911" x="4594225" y="4951413"/>
          <p14:tracePt t="205920" x="4659313" y="4943475"/>
          <p14:tracePt t="205927" x="4695825" y="4943475"/>
          <p14:tracePt t="205935" x="4703763" y="4943475"/>
          <p14:tracePt t="205943" x="4713288" y="4933950"/>
          <p14:tracePt t="205993" x="4730750" y="4933950"/>
          <p14:tracePt t="206000" x="4786313" y="4933950"/>
          <p14:tracePt t="206008" x="4895850" y="4906963"/>
          <p14:tracePt t="206016" x="4995863" y="4897438"/>
          <p14:tracePt t="206024" x="5122863" y="4851400"/>
          <p14:tracePt t="206034" x="5232400" y="4833938"/>
          <p14:tracePt t="206038" x="5360988" y="4824413"/>
          <p14:tracePt t="206046" x="5461000" y="4805363"/>
          <p14:tracePt t="206054" x="5570538" y="4797425"/>
          <p14:tracePt t="206062" x="5680075" y="4768850"/>
          <p14:tracePt t="206070" x="5797550" y="4751388"/>
          <p14:tracePt t="206079" x="5926138" y="4751388"/>
          <p14:tracePt t="206086" x="6053138" y="4741863"/>
          <p14:tracePt t="206095" x="6145213" y="4724400"/>
          <p14:tracePt t="206102" x="6262688" y="4697413"/>
          <p14:tracePt t="206111" x="6372225" y="4697413"/>
          <p14:tracePt t="206120" x="6500813" y="4668838"/>
          <p14:tracePt t="206129" x="6664325" y="4668838"/>
          <p14:tracePt t="206137" x="6810375" y="4624388"/>
          <p14:tracePt t="206145" x="6973888" y="4605338"/>
          <p14:tracePt t="206152" x="7175500" y="4595813"/>
          <p14:tracePt t="206159" x="7329488" y="4551363"/>
          <p14:tracePt t="206170" x="7494588" y="4551363"/>
          <p14:tracePt t="206177" x="7685088" y="4551363"/>
          <p14:tracePt t="206184" x="7731125" y="4522788"/>
          <p14:tracePt t="206193" x="7850188" y="4514850"/>
          <p14:tracePt t="206202" x="7958138" y="4486275"/>
          <p14:tracePt t="206209" x="8067675" y="4468813"/>
          <p14:tracePt t="206216" x="8177213" y="4449763"/>
          <p14:tracePt t="206224" x="8296275" y="4441825"/>
          <p14:tracePt t="206234" x="8423275" y="4413250"/>
          <p14:tracePt t="206238" x="8532813" y="4395788"/>
          <p14:tracePt t="206247" x="8678863" y="4386263"/>
          <p14:tracePt t="206254" x="8878888" y="4368800"/>
          <p14:tracePt t="206263" x="8997950" y="434022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ja-JP" altLang="en-US"/>
              <a:t>例題</a:t>
            </a:r>
          </a:p>
        </p:txBody>
      </p:sp>
      <p:sp>
        <p:nvSpPr>
          <p:cNvPr id="156675" name="Rectangle 3"/>
          <p:cNvSpPr>
            <a:spLocks noGrp="1" noChangeArrowheads="1"/>
          </p:cNvSpPr>
          <p:nvPr>
            <p:ph type="body" idx="1"/>
          </p:nvPr>
        </p:nvSpPr>
        <p:spPr/>
        <p:txBody>
          <a:bodyPr/>
          <a:lstStyle/>
          <a:p>
            <a:pPr>
              <a:buFontTx/>
              <a:buNone/>
            </a:pPr>
            <a:r>
              <a:rPr lang="ja-JP" altLang="en-US" dirty="0"/>
              <a:t>シングルサイクルの</a:t>
            </a:r>
            <a:r>
              <a:rPr lang="en-US" altLang="ja-JP" dirty="0"/>
              <a:t>rv32i.v</a:t>
            </a:r>
            <a:r>
              <a:rPr lang="ja-JP" altLang="en-US" dirty="0"/>
              <a:t>を論理合成して結果を確認せよ</a:t>
            </a:r>
            <a:endParaRPr lang="en-US" altLang="ja-JP" dirty="0"/>
          </a:p>
          <a:p>
            <a:pPr>
              <a:buFontTx/>
              <a:buNone/>
            </a:pPr>
            <a:r>
              <a:rPr lang="ja-JP" altLang="en-US" dirty="0"/>
              <a:t>動作周波数</a:t>
            </a:r>
            <a:r>
              <a:rPr lang="en-US" altLang="ja-JP" dirty="0"/>
              <a:t>, Total Cell Area, Total Power</a:t>
            </a:r>
            <a:r>
              <a:rPr lang="ja-JP" altLang="en-US" dirty="0"/>
              <a:t>を見てみよう</a:t>
            </a:r>
          </a:p>
          <a:p>
            <a:pPr>
              <a:buFontTx/>
              <a:buNone/>
            </a:pPr>
            <a:endParaRPr lang="ja-JP" altLang="en-US" dirty="0"/>
          </a:p>
          <a:p>
            <a:pPr>
              <a:buFontTx/>
              <a:buNone/>
            </a:pPr>
            <a:endParaRPr lang="en-US" altLang="ja-JP" dirty="0"/>
          </a:p>
        </p:txBody>
      </p:sp>
      <p:pic>
        <p:nvPicPr>
          <p:cNvPr id="2" name="オーディオ 1">
            <a:hlinkClick r:id="" action="ppaction://media"/>
            <a:extLst>
              <a:ext uri="{FF2B5EF4-FFF2-40B4-BE49-F238E27FC236}">
                <a16:creationId xmlns:a16="http://schemas.microsoft.com/office/drawing/2014/main" id="{7374ABBB-086D-451E-8ED2-3AAA68B83D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570"/>
    </mc:Choice>
    <mc:Fallback xmlns="">
      <p:transition spd="slow" advTm="1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76" x="8842375" y="3821113"/>
          <p14:tracePt t="1184" x="8615363" y="3821113"/>
          <p14:tracePt t="1192" x="8386763" y="3821113"/>
          <p14:tracePt t="1200" x="8159750" y="3821113"/>
          <p14:tracePt t="1209" x="7940675" y="3821113"/>
          <p14:tracePt t="1216" x="7794625" y="3821113"/>
          <p14:tracePt t="1224" x="7712075" y="3821113"/>
          <p14:tracePt t="1232" x="7621588" y="3821113"/>
          <p14:tracePt t="1240" x="7594600" y="3821113"/>
          <p14:tracePt t="1247" x="7575550" y="3821113"/>
          <p14:tracePt t="1315" x="7567613" y="3821113"/>
          <p14:tracePt t="1337" x="7558088" y="3821113"/>
          <p14:tracePt t="1345" x="7521575" y="3811588"/>
          <p14:tracePt t="1353" x="7512050" y="3803650"/>
          <p14:tracePt t="1369" x="7485063" y="3784600"/>
          <p14:tracePt t="1376" x="7475538" y="3784600"/>
          <p14:tracePt t="1383" x="7466013" y="3775075"/>
          <p14:tracePt t="1400" x="7448550" y="3775075"/>
          <p14:tracePt t="1416" x="7439025" y="3767138"/>
          <p14:tracePt t="1618" x="7402513" y="3767138"/>
          <p14:tracePt t="1625" x="7339013" y="3767138"/>
          <p14:tracePt t="1633" x="7265988" y="3767138"/>
          <p14:tracePt t="1643" x="7165975" y="3803650"/>
          <p14:tracePt t="1650" x="7119938" y="3803650"/>
          <p14:tracePt t="1657" x="7065963" y="3811588"/>
          <p14:tracePt t="1664" x="7010400" y="3821113"/>
          <p14:tracePt t="1672" x="6946900" y="3821113"/>
          <p14:tracePt t="1680" x="6910388" y="3821113"/>
          <p14:tracePt t="1689" x="6864350" y="3848100"/>
          <p14:tracePt t="1699" x="6856413" y="3848100"/>
          <p14:tracePt t="1705" x="6856413" y="3857625"/>
          <p14:tracePt t="1713" x="6837363" y="3857625"/>
          <p14:tracePt t="1975" x="6819900" y="3857625"/>
          <p14:tracePt t="1984" x="6764338" y="3867150"/>
          <p14:tracePt t="1992" x="6700838" y="3867150"/>
          <p14:tracePt t="2000" x="6627813" y="3875088"/>
          <p14:tracePt t="2009" x="6591300" y="3875088"/>
          <p14:tracePt t="2016" x="6545263" y="3903663"/>
          <p14:tracePt t="2023" x="6527800" y="3903663"/>
          <p14:tracePt t="2032" x="6481763" y="3911600"/>
          <p14:tracePt t="2047" x="6472238" y="3911600"/>
          <p14:tracePt t="2625" x="6464300" y="3911600"/>
          <p14:tracePt t="2633" x="6445250" y="3911600"/>
          <p14:tracePt t="2641" x="6408738" y="3921125"/>
          <p14:tracePt t="2649" x="6391275" y="3921125"/>
          <p14:tracePt t="3048" x="6362700" y="3930650"/>
          <p14:tracePt t="3059" x="6299200" y="3948113"/>
          <p14:tracePt t="3065" x="6226175" y="3976688"/>
          <p14:tracePt t="3073" x="6162675" y="3976688"/>
          <p14:tracePt t="3081" x="6108700" y="3984625"/>
          <p14:tracePt t="3093" x="6043613" y="4013200"/>
          <p14:tracePt t="3096" x="6016625" y="4021138"/>
          <p14:tracePt t="3104" x="5999163" y="4030663"/>
          <p14:tracePt t="3112" x="5972175" y="4030663"/>
          <p14:tracePt t="3119" x="5962650" y="4040188"/>
          <p14:tracePt t="4201" x="5953125" y="4040188"/>
          <p14:tracePt t="4210" x="5943600" y="4013200"/>
          <p14:tracePt t="4216" x="5935663" y="4013200"/>
          <p14:tracePt t="4224" x="5935663" y="3984625"/>
          <p14:tracePt t="4232" x="5916613" y="3967163"/>
          <p14:tracePt t="4239" x="5907088" y="3940175"/>
          <p14:tracePt t="4248" x="5899150" y="3921125"/>
          <p14:tracePt t="4256" x="5862638" y="3894138"/>
          <p14:tracePt t="4264" x="5862638" y="3884613"/>
          <p14:tracePt t="4272" x="5862638" y="3867150"/>
          <p14:tracePt t="4280" x="5853113" y="3848100"/>
          <p14:tracePt t="4288" x="5843588" y="3840163"/>
          <p14:tracePt t="4304" x="5834063" y="3830638"/>
          <p14:tracePt t="4681" x="5826125" y="3830638"/>
          <p14:tracePt t="4690" x="5816600" y="3811588"/>
          <p14:tracePt t="4698" x="5807075" y="3803650"/>
          <p14:tracePt t="4706" x="5797550" y="3784600"/>
          <p14:tracePt t="4720" x="5780088" y="3738563"/>
          <p14:tracePt t="4744" x="5780088" y="3730625"/>
          <p14:tracePt t="4752" x="5770563" y="3730625"/>
          <p14:tracePt t="9032" x="5707063" y="3748088"/>
          <p14:tracePt t="9040" x="5616575" y="3757613"/>
          <p14:tracePt t="9050" x="5580063" y="3775075"/>
          <p14:tracePt t="9058" x="5561013" y="3775075"/>
          <p14:tracePt t="9065" x="5543550" y="3784600"/>
          <p14:tracePt t="9288" x="5487988" y="3784600"/>
          <p14:tracePt t="9296" x="5360988" y="3784600"/>
          <p14:tracePt t="9304" x="5214938" y="3784600"/>
          <p14:tracePt t="9313" x="5078413" y="3784600"/>
          <p14:tracePt t="9320" x="4978400" y="3784600"/>
          <p14:tracePt t="9328" x="4868863" y="3784600"/>
          <p14:tracePt t="9336" x="4795838" y="3784600"/>
          <p14:tracePt t="9344" x="4722813" y="3784600"/>
          <p14:tracePt t="9352" x="4630738" y="3784600"/>
          <p14:tracePt t="9361" x="4557713" y="3784600"/>
          <p14:tracePt t="9368" x="4484688" y="3784600"/>
          <p14:tracePt t="9376" x="4440238" y="3784600"/>
          <p14:tracePt t="9384" x="4384675" y="3784600"/>
          <p14:tracePt t="9392" x="4330700" y="3784600"/>
          <p14:tracePt t="9400" x="4294188" y="3784600"/>
          <p14:tracePt t="9408" x="4257675" y="3784600"/>
          <p14:tracePt t="9416" x="4221163" y="3784600"/>
          <p14:tracePt t="9425" x="4194175" y="3784600"/>
          <p14:tracePt t="9432" x="4165600" y="3784600"/>
          <p14:tracePt t="9440" x="4111625" y="3784600"/>
          <p14:tracePt t="9448" x="4048125" y="3784600"/>
          <p14:tracePt t="9456" x="3992563" y="3784600"/>
          <p14:tracePt t="9464" x="3902075" y="3784600"/>
          <p14:tracePt t="9472" x="3829050" y="3784600"/>
          <p14:tracePt t="9480" x="3756025" y="3784600"/>
          <p14:tracePt t="9488" x="3702050" y="3784600"/>
          <p14:tracePt t="9495" x="3636963" y="3784600"/>
          <p14:tracePt t="9504" x="3582988" y="3784600"/>
          <p14:tracePt t="9512" x="3546475" y="3784600"/>
          <p14:tracePt t="9520" x="3500438" y="3775075"/>
          <p14:tracePt t="9528" x="3482975" y="3775075"/>
          <p14:tracePt t="9535" x="3427413" y="3757613"/>
          <p14:tracePt t="9544" x="3400425" y="3748088"/>
          <p14:tracePt t="9552" x="3363913" y="3738563"/>
          <p14:tracePt t="9560" x="3327400" y="3730625"/>
          <p14:tracePt t="9567" x="3300413" y="3730625"/>
          <p14:tracePt t="9576" x="3273425" y="3702050"/>
          <p14:tracePt t="9584" x="3244850" y="3702050"/>
          <p14:tracePt t="9592" x="3227388" y="3694113"/>
          <p14:tracePt t="9601" x="3208338" y="3684588"/>
          <p14:tracePt t="9610" x="3200400" y="3684588"/>
          <p14:tracePt t="9617" x="3181350" y="3675063"/>
          <p14:tracePt t="9633" x="3163888" y="3665538"/>
          <p14:tracePt t="9641" x="3144838" y="3665538"/>
          <p14:tracePt t="9648" x="3136900" y="3657600"/>
          <p14:tracePt t="9656" x="3108325" y="3648075"/>
          <p14:tracePt t="9664" x="3100388" y="3638550"/>
          <p14:tracePt t="9672" x="3063875" y="3629025"/>
          <p14:tracePt t="9680" x="3054350" y="3621088"/>
          <p14:tracePt t="9688" x="3044825" y="3611563"/>
          <p14:tracePt t="9928" x="3008313" y="3611563"/>
          <p14:tracePt t="9937" x="2917825" y="3611563"/>
          <p14:tracePt t="9945" x="2762250" y="3629025"/>
          <p14:tracePt t="9953" x="2652713" y="3648075"/>
          <p14:tracePt t="9977" x="2406650" y="3684588"/>
          <p14:tracePt t="9983" x="2360613" y="3694113"/>
          <p14:tracePt t="9992" x="2343150" y="3702050"/>
          <p14:tracePt t="10000" x="2316163" y="3702050"/>
          <p14:tracePt t="10072" x="2297113" y="3702050"/>
          <p14:tracePt t="10080" x="2279650" y="3702050"/>
          <p14:tracePt t="10088" x="2251075" y="3694113"/>
          <p14:tracePt t="10096" x="2243138" y="3684588"/>
          <p14:tracePt t="10104" x="2233613" y="3648075"/>
          <p14:tracePt t="10112" x="2214563" y="3629025"/>
          <p14:tracePt t="10120" x="2206625" y="3611563"/>
          <p14:tracePt t="10128" x="2197100" y="3602038"/>
          <p14:tracePt t="10135" x="2197100" y="3584575"/>
          <p14:tracePt t="10144" x="2187575" y="3575050"/>
          <p14:tracePt t="10151" x="2179638" y="3565525"/>
          <p14:tracePt t="10160" x="2170113" y="3556000"/>
          <p14:tracePt t="10176" x="2170113" y="3548063"/>
          <p14:tracePt t="10184" x="2160588" y="3519488"/>
          <p14:tracePt t="10192" x="2151063" y="3502025"/>
          <p14:tracePt t="10200" x="2151063" y="3482975"/>
          <p14:tracePt t="10208" x="2133600" y="3455988"/>
          <p14:tracePt t="10216" x="2124075" y="3419475"/>
          <p14:tracePt t="10225" x="2114550" y="3392488"/>
          <p14:tracePt t="10232" x="2106613" y="3365500"/>
          <p14:tracePt t="10241" x="2078038" y="3302000"/>
          <p14:tracePt t="10256" x="2070100" y="3273425"/>
          <p14:tracePt t="10264" x="2070100" y="3255963"/>
          <p14:tracePt t="10272" x="2060575" y="3219450"/>
          <p14:tracePt t="10288" x="2060575" y="3209925"/>
          <p14:tracePt t="11008" x="2060575" y="3182938"/>
          <p14:tracePt t="11024" x="2060575" y="3173413"/>
          <p14:tracePt t="11032" x="2060575" y="3146425"/>
          <p14:tracePt t="11039" x="2060575" y="3136900"/>
          <p14:tracePt t="11048" x="2060575" y="3119438"/>
          <p14:tracePt t="11064" x="2070100" y="3109913"/>
          <p14:tracePt t="11304" x="2070100" y="3136900"/>
          <p14:tracePt t="11312" x="2070100" y="3173413"/>
          <p14:tracePt t="11320" x="2070100" y="3200400"/>
          <p14:tracePt t="11328" x="2070100" y="3236913"/>
          <p14:tracePt t="11336" x="2070100" y="3282950"/>
          <p14:tracePt t="11344" x="2070100" y="3302000"/>
          <p14:tracePt t="11352" x="2070100" y="3338513"/>
          <p14:tracePt t="11360" x="2070100" y="3365500"/>
          <p14:tracePt t="11368" x="2070100" y="3402013"/>
          <p14:tracePt t="11376" x="2070100" y="3429000"/>
          <p14:tracePt t="11384" x="2070100" y="3465513"/>
          <p14:tracePt t="11392" x="2070100" y="3482975"/>
          <p14:tracePt t="11400" x="2078038" y="3529013"/>
          <p14:tracePt t="11408" x="2087563" y="3565525"/>
          <p14:tracePt t="11415" x="2087563" y="3584575"/>
          <p14:tracePt t="11424" x="2124075" y="3648075"/>
          <p14:tracePt t="11431" x="2124075" y="3657600"/>
          <p14:tracePt t="11440" x="2143125" y="3684588"/>
          <p14:tracePt t="11448" x="2151063" y="3721100"/>
          <p14:tracePt t="11456" x="2170113" y="3738563"/>
          <p14:tracePt t="11464" x="2197100" y="3775075"/>
          <p14:tracePt t="11472" x="2243138" y="3821113"/>
          <p14:tracePt t="11480" x="2260600" y="3848100"/>
          <p14:tracePt t="11488" x="2324100" y="3921125"/>
          <p14:tracePt t="11496" x="2343150" y="3967163"/>
          <p14:tracePt t="11503" x="2360613" y="3984625"/>
          <p14:tracePt t="11513" x="2397125" y="4021138"/>
          <p14:tracePt t="11520" x="2416175" y="4040188"/>
          <p14:tracePt t="11528" x="2462213" y="4057650"/>
          <p14:tracePt t="11535" x="2489200" y="4076700"/>
          <p14:tracePt t="11544" x="2506663" y="4086225"/>
          <p14:tracePt t="11551" x="2552700" y="4094163"/>
          <p14:tracePt t="11560" x="2570163" y="4113213"/>
          <p14:tracePt t="11568" x="2598738" y="4113213"/>
          <p14:tracePt t="11576" x="2616200" y="4113213"/>
          <p14:tracePt t="11584" x="2652713" y="4122738"/>
          <p14:tracePt t="11592" x="2698750" y="4122738"/>
          <p14:tracePt t="11599" x="2735263" y="4122738"/>
          <p14:tracePt t="11608" x="2789238" y="4122738"/>
          <p14:tracePt t="11616" x="2852738" y="4122738"/>
          <p14:tracePt t="11624" x="2908300" y="4122738"/>
          <p14:tracePt t="11632" x="2962275" y="4122738"/>
          <p14:tracePt t="11640" x="3035300" y="4122738"/>
          <p14:tracePt t="11648" x="3108325" y="4122738"/>
          <p14:tracePt t="11656" x="3181350" y="4122738"/>
          <p14:tracePt t="11664" x="3290888" y="4122738"/>
          <p14:tracePt t="11672" x="3390900" y="4122738"/>
          <p14:tracePt t="11680" x="3482975" y="4122738"/>
          <p14:tracePt t="11688" x="3556000" y="4122738"/>
          <p14:tracePt t="11697" x="3609975" y="4122738"/>
          <p14:tracePt t="11706" x="3665538" y="4122738"/>
          <p14:tracePt t="11715" x="3709988" y="4113213"/>
          <p14:tracePt t="11721" x="3729038" y="4103688"/>
          <p14:tracePt t="11730" x="3756025" y="4103688"/>
          <p14:tracePt t="11737" x="3765550" y="4094163"/>
          <p14:tracePt t="11848" x="3783013" y="4067175"/>
          <p14:tracePt t="11856" x="3829050" y="4021138"/>
          <p14:tracePt t="11864" x="3838575" y="4013200"/>
          <p14:tracePt t="11872" x="3846513" y="4003675"/>
          <p14:tracePt t="11888" x="3865563" y="3984625"/>
          <p14:tracePt t="11897" x="3875088" y="3967163"/>
          <p14:tracePt t="11906" x="3883025" y="3957638"/>
          <p14:tracePt t="11916" x="3892550" y="3930650"/>
          <p14:tracePt t="11930" x="3902075" y="3911600"/>
          <p14:tracePt t="11938" x="3911600" y="3903663"/>
          <p14:tracePt t="12008" x="3911600" y="3894138"/>
          <p14:tracePt t="12024" x="3911600" y="3875088"/>
          <p14:tracePt t="12032" x="3911600" y="3857625"/>
          <p14:tracePt t="12040" x="3919538" y="3840163"/>
          <p14:tracePt t="12056" x="3919538" y="3830638"/>
          <p14:tracePt t="12064" x="3919538" y="3811588"/>
          <p14:tracePt t="12072" x="3919538" y="3803650"/>
          <p14:tracePt t="12080" x="3919538" y="3794125"/>
          <p14:tracePt t="12184" x="3919538" y="3775075"/>
          <p14:tracePt t="12384" x="3919538" y="3767138"/>
          <p14:tracePt t="12392" x="3919538" y="3757613"/>
          <p14:tracePt t="12400" x="3929063" y="3730625"/>
          <p14:tracePt t="12407" x="3929063" y="3721100"/>
          <p14:tracePt t="12424" x="3929063" y="3702050"/>
          <p14:tracePt t="12432" x="3929063" y="3675063"/>
          <p14:tracePt t="12440" x="3929063" y="3657600"/>
          <p14:tracePt t="12448" x="3948113" y="3629025"/>
          <p14:tracePt t="12456" x="3948113" y="3621088"/>
          <p14:tracePt t="12464" x="3956050" y="3592513"/>
          <p14:tracePt t="12472" x="3965575" y="3565525"/>
          <p14:tracePt t="12480" x="3984625" y="3538538"/>
          <p14:tracePt t="12488" x="3984625" y="3492500"/>
          <p14:tracePt t="12497" x="4002088" y="3465513"/>
          <p14:tracePt t="12503" x="4011613" y="3438525"/>
          <p14:tracePt t="12512" x="4029075" y="3392488"/>
          <p14:tracePt t="12519" x="4057650" y="3355975"/>
          <p14:tracePt t="12528" x="4065588" y="3338513"/>
          <p14:tracePt t="12536" x="4075113" y="3309938"/>
          <p14:tracePt t="12544" x="4075113" y="3292475"/>
          <p14:tracePt t="12552" x="4084638" y="3282950"/>
          <p14:tracePt t="12561" x="4084638" y="3273425"/>
          <p14:tracePt t="12871" x="4084638" y="3282950"/>
          <p14:tracePt t="12881" x="4094163" y="3292475"/>
          <p14:tracePt t="12889" x="4121150" y="3346450"/>
          <p14:tracePt t="12897" x="4121150" y="3365500"/>
          <p14:tracePt t="12908" x="4121150" y="3382963"/>
          <p14:tracePt t="12912" x="4148138" y="3419475"/>
          <p14:tracePt t="12920" x="4165600" y="3455988"/>
          <p14:tracePt t="12928" x="4184650" y="3475038"/>
          <p14:tracePt t="12936" x="4202113" y="3502025"/>
          <p14:tracePt t="12944" x="4221163" y="3538538"/>
          <p14:tracePt t="12959" x="4230688" y="3538538"/>
          <p14:tracePt t="12960" x="4248150" y="3548063"/>
          <p14:tracePt t="12967" x="4257675" y="3565525"/>
          <p14:tracePt t="12976" x="4267200" y="3575050"/>
          <p14:tracePt t="12985" x="4267200" y="3584575"/>
          <p14:tracePt t="12992" x="4275138" y="3592513"/>
          <p14:tracePt t="13009" x="4303713" y="3611563"/>
          <p14:tracePt t="13024" x="4321175" y="3621088"/>
          <p14:tracePt t="13032" x="4340225" y="3629025"/>
          <p14:tracePt t="13040" x="4403725" y="3638550"/>
          <p14:tracePt t="13048" x="4457700" y="3665538"/>
          <p14:tracePt t="13056" x="4540250" y="3675063"/>
          <p14:tracePt t="13063" x="4630738" y="3694113"/>
          <p14:tracePt t="13072" x="4740275" y="3702050"/>
          <p14:tracePt t="13080" x="4895850" y="3738563"/>
          <p14:tracePt t="13087" x="5005388" y="3748088"/>
          <p14:tracePt t="13096" x="5114925" y="3748088"/>
          <p14:tracePt t="13104" x="5224463" y="3748088"/>
          <p14:tracePt t="13112" x="5368925" y="3748088"/>
          <p14:tracePt t="13120" x="5497513" y="3748088"/>
          <p14:tracePt t="13128" x="5624513" y="3748088"/>
          <p14:tracePt t="13136" x="5716588" y="3748088"/>
          <p14:tracePt t="13144" x="5789613" y="3748088"/>
          <p14:tracePt t="13152" x="5889625" y="3748088"/>
          <p14:tracePt t="13160" x="5962650" y="3748088"/>
          <p14:tracePt t="13168" x="6007100" y="3738563"/>
          <p14:tracePt t="13176" x="6043613" y="3721100"/>
          <p14:tracePt t="13185" x="6089650" y="3711575"/>
          <p14:tracePt t="13193" x="6116638" y="3711575"/>
          <p14:tracePt t="13201" x="6126163" y="3702050"/>
          <p14:tracePt t="13207" x="6135688" y="3702050"/>
          <p14:tracePt t="13232" x="6145213" y="3694113"/>
          <p14:tracePt t="13248" x="6145213" y="3684588"/>
          <p14:tracePt t="13256" x="6153150" y="3675063"/>
          <p14:tracePt t="13264" x="6181725" y="3648075"/>
          <p14:tracePt t="13280" x="6189663" y="3638550"/>
          <p14:tracePt t="13288" x="6208713" y="3621088"/>
          <p14:tracePt t="13296" x="6218238" y="3611563"/>
          <p14:tracePt t="13304" x="6226175" y="3592513"/>
          <p14:tracePt t="13312" x="6254750" y="3565525"/>
          <p14:tracePt t="13328" x="6262688" y="3556000"/>
          <p14:tracePt t="13336" x="6262688" y="3548063"/>
          <p14:tracePt t="13344" x="6272213" y="3529013"/>
          <p14:tracePt t="13360" x="6272213" y="3519488"/>
          <p14:tracePt t="13376" x="6291263" y="3502025"/>
          <p14:tracePt t="13384" x="6291263" y="3492500"/>
          <p14:tracePt t="13400" x="6299200" y="3475038"/>
          <p14:tracePt t="13416" x="6299200" y="3465513"/>
          <p14:tracePt t="13424" x="6299200" y="3446463"/>
          <p14:tracePt t="13441" x="6299200" y="3438525"/>
          <p14:tracePt t="13448" x="6308725" y="3429000"/>
          <p14:tracePt t="13465" x="6308725" y="3411538"/>
          <p14:tracePt t="13472" x="6318250" y="3402013"/>
          <p14:tracePt t="13488" x="6318250" y="3392488"/>
          <p14:tracePt t="13496" x="6318250" y="3382963"/>
          <p14:tracePt t="13504" x="6335713" y="3375025"/>
          <p14:tracePt t="13512" x="6335713" y="3365500"/>
          <p14:tracePt t="13520" x="6335713" y="3355975"/>
          <p14:tracePt t="13528" x="6335713" y="3346450"/>
          <p14:tracePt t="13536" x="6335713" y="3319463"/>
          <p14:tracePt t="13544" x="6345238" y="3309938"/>
          <p14:tracePt t="13552" x="6354763" y="3292475"/>
          <p14:tracePt t="13568" x="6372225" y="3265488"/>
          <p14:tracePt t="13586" x="6381750" y="3255963"/>
          <p14:tracePt t="13592" x="6381750" y="3246438"/>
          <p14:tracePt t="16592" x="6427788" y="3236913"/>
          <p14:tracePt t="16601" x="6654800" y="3236913"/>
          <p14:tracePt t="16609" x="6837363" y="3236913"/>
          <p14:tracePt t="16616" x="7029450" y="3236913"/>
          <p14:tracePt t="16624" x="7192963" y="3236913"/>
          <p14:tracePt t="16632" x="7319963" y="3236913"/>
          <p14:tracePt t="16641" x="7392988" y="3236913"/>
          <p14:tracePt t="16648" x="7429500" y="3236913"/>
          <p14:tracePt t="17177" x="7439025" y="3236913"/>
          <p14:tracePt t="17184" x="7466013" y="3246438"/>
          <p14:tracePt t="17192" x="7521575" y="3255963"/>
          <p14:tracePt t="17200" x="7621588" y="3282950"/>
          <p14:tracePt t="17208" x="7748588" y="3282950"/>
          <p14:tracePt t="17215" x="7913688" y="3282950"/>
          <p14:tracePt t="17224" x="8059738" y="3282950"/>
          <p14:tracePt t="17232" x="8204200" y="3282950"/>
          <p14:tracePt t="17241" x="8350250" y="3282950"/>
          <p14:tracePt t="17248" x="8496300" y="3282950"/>
          <p14:tracePt t="17256" x="8605838" y="3282950"/>
          <p14:tracePt t="17264" x="8697913" y="3282950"/>
          <p14:tracePt t="17272" x="8734425" y="3282950"/>
          <p14:tracePt t="17281" x="8778875" y="3282950"/>
          <p14:tracePt t="17288" x="8788400" y="3282950"/>
          <p14:tracePt t="17384" x="8797925" y="3282950"/>
          <p14:tracePt t="17392" x="8815388" y="3282950"/>
          <p14:tracePt t="17408" x="8834438" y="3282950"/>
          <p14:tracePt t="17415" x="8861425" y="3282950"/>
          <p14:tracePt t="17424" x="8870950" y="3292475"/>
          <p14:tracePt t="17432" x="8888413" y="3302000"/>
          <p14:tracePt t="17440" x="8907463" y="3302000"/>
          <p14:tracePt t="17448" x="8934450" y="3309938"/>
          <p14:tracePt t="17456" x="8961438" y="3309938"/>
          <p14:tracePt t="17464" x="8980488" y="3328988"/>
          <p14:tracePt t="17472" x="8997950" y="3328988"/>
          <p14:tracePt t="17480" x="9034463" y="3338513"/>
          <p14:tracePt t="17496" x="9053513" y="3338513"/>
          <p14:tracePt t="17504" x="9061450" y="3338513"/>
          <p14:tracePt t="17513" x="9097963" y="3346450"/>
          <p14:tracePt t="17520" x="9117013" y="3346450"/>
          <p14:tracePt t="17528" x="9134475" y="334645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a:t>sirius</a:t>
            </a:r>
            <a:r>
              <a:rPr kumimoji="1" lang="ja-JP" altLang="en-US" dirty="0" err="1"/>
              <a:t>への</a:t>
            </a:r>
            <a:r>
              <a:rPr kumimoji="1" lang="ja-JP" altLang="en-US" dirty="0"/>
              <a:t>ログインとファイル転送</a:t>
            </a:r>
          </a:p>
        </p:txBody>
      </p:sp>
      <p:sp>
        <p:nvSpPr>
          <p:cNvPr id="3" name="コンテンツ プレースホルダー 2"/>
          <p:cNvSpPr>
            <a:spLocks noGrp="1"/>
          </p:cNvSpPr>
          <p:nvPr>
            <p:ph idx="1"/>
          </p:nvPr>
        </p:nvSpPr>
        <p:spPr>
          <a:xfrm>
            <a:off x="201654" y="1166018"/>
            <a:ext cx="8939336" cy="4525963"/>
          </a:xfrm>
        </p:spPr>
        <p:txBody>
          <a:bodyPr/>
          <a:lstStyle/>
          <a:p>
            <a:pPr marL="0" indent="0">
              <a:buNone/>
            </a:pPr>
            <a:r>
              <a:rPr kumimoji="1" lang="en-US" altLang="ja-JP" sz="2800" dirty="0"/>
              <a:t>web</a:t>
            </a:r>
            <a:r>
              <a:rPr kumimoji="1" lang="ja-JP" altLang="en-US" sz="2800" dirty="0"/>
              <a:t>上の合成用環境の使い方</a:t>
            </a:r>
            <a:r>
              <a:rPr lang="ja-JP" altLang="en-US" sz="2800" dirty="0"/>
              <a:t>を参照のこと</a:t>
            </a:r>
            <a:endParaRPr lang="en-US" altLang="ja-JP" sz="2800" dirty="0"/>
          </a:p>
          <a:p>
            <a:pPr marL="0" indent="0">
              <a:buNone/>
            </a:pPr>
            <a:r>
              <a:rPr kumimoji="1" lang="ja-JP" altLang="en-US" sz="2800" dirty="0"/>
              <a:t>アカウントはメールで配布されたものを利用</a:t>
            </a:r>
            <a:endParaRPr kumimoji="1" lang="en-US" altLang="ja-JP" sz="2800" dirty="0"/>
          </a:p>
          <a:p>
            <a:pPr marL="400050" lvl="1" indent="0">
              <a:buNone/>
            </a:pPr>
            <a:r>
              <a:rPr kumimoji="1" lang="en-US" altLang="ja-JP" sz="2400" dirty="0"/>
              <a:t>GPU</a:t>
            </a:r>
            <a:r>
              <a:rPr kumimoji="1" lang="ja-JP" altLang="en-US" sz="2400" dirty="0"/>
              <a:t>演習で使った</a:t>
            </a:r>
            <a:r>
              <a:rPr kumimoji="1" lang="en-US" altLang="ja-JP" sz="2400" dirty="0"/>
              <a:t>comparc01</a:t>
            </a:r>
            <a:r>
              <a:rPr kumimoji="1" lang="ja-JP" altLang="en-US" sz="2400" dirty="0"/>
              <a:t>とは違うので注意</a:t>
            </a:r>
            <a:endParaRPr kumimoji="1" lang="en-US" altLang="ja-JP" sz="2400" dirty="0"/>
          </a:p>
          <a:p>
            <a:pPr marL="0" indent="0">
              <a:buNone/>
            </a:pPr>
            <a:r>
              <a:rPr lang="en-US" altLang="ja-JP" sz="2800" dirty="0" err="1"/>
              <a:t>ssh</a:t>
            </a:r>
            <a:r>
              <a:rPr lang="en-US" altLang="ja-JP" sz="2800" dirty="0"/>
              <a:t>  </a:t>
            </a:r>
            <a:r>
              <a:rPr lang="en-US" altLang="ja-JP" sz="2800" dirty="0">
                <a:solidFill>
                  <a:srgbClr val="009999"/>
                </a:solidFill>
                <a:hlinkClick r:id="rId5">
                  <a:extLst>
                    <a:ext uri="{A12FA001-AC4F-418D-AE19-62706E023703}">
                      <ahyp:hlinkClr xmlns:ahyp="http://schemas.microsoft.com/office/drawing/2018/hyperlinkcolor" val="tx"/>
                    </a:ext>
                  </a:extLst>
                </a:hlinkClick>
              </a:rPr>
              <a:t>exXXXX</a:t>
            </a:r>
            <a:r>
              <a:rPr lang="en-US" altLang="ja-JP" sz="2800" dirty="0">
                <a:solidFill>
                  <a:srgbClr val="FF0000"/>
                </a:solidFill>
                <a:hlinkClick r:id="rId5">
                  <a:extLst>
                    <a:ext uri="{A12FA001-AC4F-418D-AE19-62706E023703}">
                      <ahyp:hlinkClr xmlns:ahyp="http://schemas.microsoft.com/office/drawing/2018/hyperlinkcolor" val="tx"/>
                    </a:ext>
                  </a:extLst>
                </a:hlinkClick>
              </a:rPr>
              <a:t>b</a:t>
            </a:r>
            <a:r>
              <a:rPr lang="en-US" altLang="ja-JP" sz="2800" dirty="0">
                <a:solidFill>
                  <a:srgbClr val="009999"/>
                </a:solidFill>
                <a:hlinkClick r:id="rId5">
                  <a:extLst>
                    <a:ext uri="{A12FA001-AC4F-418D-AE19-62706E023703}">
                      <ahyp:hlinkClr xmlns:ahyp="http://schemas.microsoft.com/office/drawing/2018/hyperlinkcolor" val="tx"/>
                    </a:ext>
                  </a:extLst>
                </a:hlinkClick>
              </a:rPr>
              <a:t>@sirius.am.ics.keio.ac.jp</a:t>
            </a:r>
            <a:endParaRPr lang="en-US" altLang="ja-JP" sz="2800" dirty="0"/>
          </a:p>
          <a:p>
            <a:pPr marL="0" indent="0">
              <a:buNone/>
            </a:pPr>
            <a:r>
              <a:rPr lang="en-US" altLang="ja-JP" sz="2800" dirty="0" err="1"/>
              <a:t>passwd</a:t>
            </a:r>
            <a:r>
              <a:rPr lang="ja-JP" altLang="en-US" sz="2800" dirty="0"/>
              <a:t>でパスワードを変更</a:t>
            </a:r>
            <a:endParaRPr lang="en-US" altLang="ja-JP" sz="2800" dirty="0"/>
          </a:p>
          <a:p>
            <a:pPr marL="0" indent="0">
              <a:buNone/>
            </a:pPr>
            <a:r>
              <a:rPr lang="ja-JP" altLang="en-US" sz="2800" dirty="0"/>
              <a:t>ファイルは、他と同じく</a:t>
            </a:r>
            <a:endParaRPr lang="en-US" altLang="ja-JP" sz="2800" dirty="0"/>
          </a:p>
          <a:p>
            <a:pPr marL="0" indent="0">
              <a:buNone/>
            </a:pPr>
            <a:r>
              <a:rPr lang="en-US" altLang="ja-JP" sz="2800" dirty="0" err="1"/>
              <a:t>wget</a:t>
            </a:r>
            <a:r>
              <a:rPr lang="en-US" altLang="ja-JP" sz="2800" dirty="0"/>
              <a:t> </a:t>
            </a:r>
            <a:r>
              <a:rPr lang="en-US" altLang="ja-JP" sz="2800" dirty="0">
                <a:hlinkClick r:id="rId6"/>
              </a:rPr>
              <a:t>http://www.am.ics.keio.ac.jp/arc/base.tar</a:t>
            </a:r>
            <a:endParaRPr lang="en-US" altLang="ja-JP" sz="2800" dirty="0"/>
          </a:p>
          <a:p>
            <a:pPr marL="0" indent="0">
              <a:buNone/>
            </a:pPr>
            <a:r>
              <a:rPr lang="ja-JP" altLang="en-US" sz="2800" dirty="0"/>
              <a:t>で取ってくる。</a:t>
            </a:r>
            <a:endParaRPr lang="en-US" altLang="ja-JP" sz="2800" dirty="0"/>
          </a:p>
          <a:p>
            <a:pPr marL="0" indent="0">
              <a:buNone/>
            </a:pPr>
            <a:r>
              <a:rPr lang="en-US" altLang="ja-JP" sz="2800" dirty="0"/>
              <a:t>ITC</a:t>
            </a:r>
            <a:r>
              <a:rPr lang="ja-JP" altLang="en-US" sz="2800" dirty="0"/>
              <a:t>のマシンから</a:t>
            </a:r>
            <a:r>
              <a:rPr lang="en-US" altLang="ja-JP" sz="2800" dirty="0" err="1"/>
              <a:t>scp</a:t>
            </a:r>
            <a:r>
              <a:rPr lang="ja-JP" altLang="en-US" sz="2800" dirty="0"/>
              <a:t>で転送も可能</a:t>
            </a:r>
            <a:endParaRPr lang="en-US" altLang="ja-JP" sz="2800" dirty="0"/>
          </a:p>
          <a:p>
            <a:pPr marL="0" indent="0">
              <a:buNone/>
            </a:pPr>
            <a:r>
              <a:rPr kumimoji="1" lang="en-US" altLang="ja-JP" sz="2800" dirty="0" err="1"/>
              <a:t>scp</a:t>
            </a:r>
            <a:r>
              <a:rPr kumimoji="1" lang="en-US" altLang="ja-JP" sz="2800" dirty="0"/>
              <a:t> base.tar </a:t>
            </a:r>
            <a:r>
              <a:rPr kumimoji="1" lang="en-US" altLang="ja-JP" sz="2800" dirty="0">
                <a:hlinkClick r:id="rId7"/>
              </a:rPr>
              <a:t>exXXX@sirius.am.ics.keio.ac.jp:~/</a:t>
            </a:r>
            <a:r>
              <a:rPr kumimoji="1" lang="en-US" altLang="ja-JP" sz="2800" dirty="0"/>
              <a:t>.</a:t>
            </a:r>
          </a:p>
          <a:p>
            <a:pPr marL="0" indent="0">
              <a:buNone/>
            </a:pPr>
            <a:endParaRPr lang="en-US" altLang="ja-JP" dirty="0"/>
          </a:p>
        </p:txBody>
      </p:sp>
      <p:pic>
        <p:nvPicPr>
          <p:cNvPr id="4" name="オーディオ 3">
            <a:hlinkClick r:id="" action="ppaction://media"/>
            <a:extLst>
              <a:ext uri="{FF2B5EF4-FFF2-40B4-BE49-F238E27FC236}">
                <a16:creationId xmlns:a16="http://schemas.microsoft.com/office/drawing/2014/main" id="{DA7FC4BB-80E6-47F4-ABF6-758EC0C02D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
        <p:nvSpPr>
          <p:cNvPr id="5" name="吹き出し: 円形 4">
            <a:extLst>
              <a:ext uri="{FF2B5EF4-FFF2-40B4-BE49-F238E27FC236}">
                <a16:creationId xmlns:a16="http://schemas.microsoft.com/office/drawing/2014/main" id="{0F66A4D2-D949-4E58-8F8D-ABB27D092ECE}"/>
              </a:ext>
            </a:extLst>
          </p:cNvPr>
          <p:cNvSpPr/>
          <p:nvPr/>
        </p:nvSpPr>
        <p:spPr>
          <a:xfrm>
            <a:off x="7020272" y="2564904"/>
            <a:ext cx="1666528" cy="540060"/>
          </a:xfrm>
          <a:prstGeom prst="wedgeEllipseCallout">
            <a:avLst>
              <a:gd name="adj1" fmla="val -325475"/>
              <a:gd name="adj2" fmla="val 53640"/>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b</a:t>
            </a:r>
            <a:r>
              <a:rPr kumimoji="1" lang="ja-JP" altLang="en-US" dirty="0"/>
              <a:t>を付けて！</a:t>
            </a:r>
          </a:p>
        </p:txBody>
      </p:sp>
    </p:spTree>
    <p:extLst>
      <p:ext uri="{BB962C8B-B14F-4D97-AF65-F5344CB8AC3E}">
        <p14:creationId xmlns:p14="http://schemas.microsoft.com/office/powerpoint/2010/main" val="4225495363"/>
      </p:ext>
    </p:extLst>
  </p:cSld>
  <p:clrMapOvr>
    <a:masterClrMapping/>
  </p:clrMapOvr>
  <mc:AlternateContent xmlns:mc="http://schemas.openxmlformats.org/markup-compatibility/2006" xmlns:p14="http://schemas.microsoft.com/office/powerpoint/2010/main">
    <mc:Choice Requires="p14">
      <p:transition spd="slow" p14:dur="2000" advTm="87313"/>
    </mc:Choice>
    <mc:Fallback xmlns="">
      <p:transition spd="slow" advTm="87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726" x="9107488" y="3492500"/>
          <p14:tracePt t="1734" x="9090025" y="3475038"/>
          <p14:tracePt t="1742" x="9080500" y="3475038"/>
          <p14:tracePt t="1751" x="9043988" y="3465513"/>
          <p14:tracePt t="1758" x="8970963" y="3446463"/>
          <p14:tracePt t="1767" x="8888413" y="3446463"/>
          <p14:tracePt t="1774" x="8778875" y="3438525"/>
          <p14:tracePt t="1782" x="8669338" y="3411538"/>
          <p14:tracePt t="1790" x="8559800" y="3411538"/>
          <p14:tracePt t="1798" x="8432800" y="3392488"/>
          <p14:tracePt t="1807" x="8313738" y="3375025"/>
          <p14:tracePt t="1815" x="8204200" y="3365500"/>
          <p14:tracePt t="1823" x="8123238" y="3338513"/>
          <p14:tracePt t="1830" x="8050213" y="3338513"/>
          <p14:tracePt t="1838" x="8013700" y="3328988"/>
          <p14:tracePt t="1847" x="7967663" y="3328988"/>
          <p14:tracePt t="1854" x="7940675" y="3319463"/>
          <p14:tracePt t="1862" x="7931150" y="3319463"/>
          <p14:tracePt t="1870" x="7921625" y="3319463"/>
          <p14:tracePt t="1881" x="7913688" y="3309938"/>
          <p14:tracePt t="1894" x="7904163" y="3309938"/>
          <p14:tracePt t="2593" x="7904163" y="3302000"/>
          <p14:tracePt t="2632" x="7877175" y="3255963"/>
          <p14:tracePt t="2640" x="7877175" y="3246438"/>
          <p14:tracePt t="2649" x="7867650" y="3219450"/>
          <p14:tracePt t="2656" x="7850188" y="3182938"/>
          <p14:tracePt t="2666" x="7831138" y="3155950"/>
          <p14:tracePt t="2671" x="7831138" y="3136900"/>
          <p14:tracePt t="2678" x="7821613" y="3119438"/>
          <p14:tracePt t="2686" x="7813675" y="3100388"/>
          <p14:tracePt t="2694" x="7804150" y="3082925"/>
          <p14:tracePt t="2702" x="7794625" y="3054350"/>
          <p14:tracePt t="2710" x="7785100" y="3046413"/>
          <p14:tracePt t="2726" x="7777163" y="3027363"/>
          <p14:tracePt t="2750" x="7777163" y="3017838"/>
          <p14:tracePt t="3032" x="7767638" y="3009900"/>
          <p14:tracePt t="3040" x="7675563" y="3009900"/>
          <p14:tracePt t="3049" x="7558088" y="2973388"/>
          <p14:tracePt t="3056" x="7494588" y="2946400"/>
          <p14:tracePt t="3066" x="7485063" y="2936875"/>
          <p14:tracePt t="3095" x="7475538" y="2927350"/>
          <p14:tracePt t="3192" x="7466013" y="2900363"/>
          <p14:tracePt t="3199" x="7421563" y="2881313"/>
          <p14:tracePt t="3208" x="7375525" y="2881313"/>
          <p14:tracePt t="3215" x="7319963" y="2854325"/>
          <p14:tracePt t="3222" x="7312025" y="2844800"/>
          <p14:tracePt t="3232" x="7283450" y="2844800"/>
          <p14:tracePt t="3239" x="7275513" y="2844800"/>
          <p14:tracePt t="3252" x="7248525" y="2836863"/>
          <p14:tracePt t="3272" x="7239000" y="2836863"/>
          <p14:tracePt t="3422" x="7229475" y="2836863"/>
          <p14:tracePt t="3454" x="7156450" y="2817813"/>
          <p14:tracePt t="3463" x="7046913" y="2817813"/>
          <p14:tracePt t="3471" x="6910388" y="2781300"/>
          <p14:tracePt t="3480" x="6800850" y="2781300"/>
          <p14:tracePt t="3487" x="6727825" y="2763838"/>
          <p14:tracePt t="3494" x="6664325" y="2754313"/>
          <p14:tracePt t="3502" x="6654800" y="2754313"/>
          <p14:tracePt t="3510" x="6645275" y="2754313"/>
          <p14:tracePt t="3638" x="6645275" y="2744788"/>
          <p14:tracePt t="3695" x="6637338" y="2735263"/>
          <p14:tracePt t="3703" x="6610350" y="2708275"/>
          <p14:tracePt t="3711" x="6554788" y="2662238"/>
          <p14:tracePt t="3719" x="6537325" y="2644775"/>
          <p14:tracePt t="3727" x="6508750" y="2598738"/>
          <p14:tracePt t="3735" x="6481763" y="2581275"/>
          <p14:tracePt t="3742" x="6445250" y="2517775"/>
          <p14:tracePt t="3751" x="6445250" y="2508250"/>
          <p14:tracePt t="3758" x="6435725" y="2481263"/>
          <p14:tracePt t="3767" x="6418263" y="2462213"/>
          <p14:tracePt t="3774" x="6408738" y="2452688"/>
          <p14:tracePt t="3782" x="6399213" y="2435225"/>
          <p14:tracePt t="3798" x="6391275" y="2425700"/>
          <p14:tracePt t="3814" x="6372225" y="2408238"/>
          <p14:tracePt t="3824" x="6372225" y="2398713"/>
          <p14:tracePt t="3854" x="6372225" y="2389188"/>
          <p14:tracePt t="3935" x="6372225" y="2371725"/>
          <p14:tracePt t="3943" x="6372225" y="2352675"/>
          <p14:tracePt t="3952" x="6372225" y="2343150"/>
          <p14:tracePt t="3968" x="6372225" y="2335213"/>
          <p14:tracePt t="3976" x="6372225" y="2316163"/>
          <p14:tracePt t="3984" x="6372225" y="2298700"/>
          <p14:tracePt t="3991" x="6372225" y="2289175"/>
          <p14:tracePt t="4008" x="6372225" y="2262188"/>
          <p14:tracePt t="4015" x="6372225" y="2252663"/>
          <p14:tracePt t="4038" x="6372225" y="2225675"/>
          <p14:tracePt t="4047" x="6372225" y="2206625"/>
          <p14:tracePt t="4054" x="6372225" y="2189163"/>
          <p14:tracePt t="4064" x="6372225" y="2170113"/>
          <p14:tracePt t="4070" x="6372225" y="2160588"/>
          <p14:tracePt t="4078" x="6372225" y="2125663"/>
          <p14:tracePt t="4086" x="6372225" y="2116138"/>
          <p14:tracePt t="4094" x="6372225" y="2089150"/>
          <p14:tracePt t="4102" x="6372225" y="2070100"/>
          <p14:tracePt t="4110" x="6372225" y="2043113"/>
          <p14:tracePt t="4118" x="6372225" y="2024063"/>
          <p14:tracePt t="4126" x="6372225" y="2006600"/>
          <p14:tracePt t="4142" x="6372225" y="1997075"/>
          <p14:tracePt t="4931" x="6362700" y="1987550"/>
          <p14:tracePt t="4951" x="6362700" y="1960563"/>
          <p14:tracePt t="4968" x="6372225" y="1951038"/>
          <p14:tracePt t="5774" x="6308725" y="1960563"/>
          <p14:tracePt t="5783" x="6235700" y="1979613"/>
          <p14:tracePt t="5790" x="6189663" y="1987550"/>
          <p14:tracePt t="5798" x="6145213" y="2006600"/>
          <p14:tracePt t="5806" x="6126163" y="2016125"/>
          <p14:tracePt t="5815" x="6099175" y="2033588"/>
          <p14:tracePt t="5822" x="6080125" y="2043113"/>
          <p14:tracePt t="5831" x="6043613" y="2060575"/>
          <p14:tracePt t="5840" x="5989638" y="2060575"/>
          <p14:tracePt t="5848" x="5953125" y="2070100"/>
          <p14:tracePt t="5855" x="5926138" y="2079625"/>
          <p14:tracePt t="5863" x="5880100" y="2089150"/>
          <p14:tracePt t="5871" x="5834063" y="2116138"/>
          <p14:tracePt t="5881" x="5789613" y="2125663"/>
          <p14:tracePt t="5886" x="5780088" y="2125663"/>
          <p14:tracePt t="5894" x="5743575" y="2133600"/>
          <p14:tracePt t="5902" x="5716588" y="2143125"/>
          <p14:tracePt t="5911" x="5661025" y="2170113"/>
          <p14:tracePt t="5918" x="5634038" y="2170113"/>
          <p14:tracePt t="5926" x="5561013" y="2179638"/>
          <p14:tracePt t="5935" x="5478463" y="2189163"/>
          <p14:tracePt t="5943" x="5387975" y="2206625"/>
          <p14:tracePt t="5952" x="5334000" y="2206625"/>
          <p14:tracePt t="5959" x="5251450" y="2233613"/>
          <p14:tracePt t="5969" x="5214938" y="2233613"/>
          <p14:tracePt t="5976" x="5195888" y="2233613"/>
          <p14:tracePt t="5983" x="5187950" y="2233613"/>
          <p14:tracePt t="6207" x="5168900" y="2233613"/>
          <p14:tracePt t="6215" x="5105400" y="2233613"/>
          <p14:tracePt t="6222" x="4932363" y="2262188"/>
          <p14:tracePt t="6230" x="4776788" y="2262188"/>
          <p14:tracePt t="6239" x="4576763" y="2262188"/>
          <p14:tracePt t="6247" x="4430713" y="2262188"/>
          <p14:tracePt t="6254" x="4303713" y="2262188"/>
          <p14:tracePt t="6265" x="4230688" y="2262188"/>
          <p14:tracePt t="6270" x="4184650" y="2262188"/>
          <p14:tracePt t="6278" x="4165600" y="2262188"/>
          <p14:tracePt t="6390" x="4157663" y="2262188"/>
          <p14:tracePt t="6503" x="4121150" y="2243138"/>
          <p14:tracePt t="6512" x="4111625" y="2233613"/>
          <p14:tracePt t="6527" x="4102100" y="2225675"/>
          <p14:tracePt t="6537" x="4102100" y="2206625"/>
          <p14:tracePt t="6542" x="4094163" y="2197100"/>
          <p14:tracePt t="6735" x="4084638" y="2197100"/>
          <p14:tracePt t="7431" x="4038600" y="2197100"/>
          <p14:tracePt t="7438" x="3929063" y="2197100"/>
          <p14:tracePt t="7446" x="3829050" y="2197100"/>
          <p14:tracePt t="7454" x="3775075" y="2197100"/>
          <p14:tracePt t="7463" x="3738563" y="2197100"/>
          <p14:tracePt t="7470" x="3683000" y="2197100"/>
          <p14:tracePt t="7478" x="3636963" y="2197100"/>
          <p14:tracePt t="7486" x="3600450" y="2197100"/>
          <p14:tracePt t="7494" x="3573463" y="2197100"/>
          <p14:tracePt t="7502" x="3527425" y="2197100"/>
          <p14:tracePt t="7510" x="3509963" y="2197100"/>
          <p14:tracePt t="7518" x="3482975" y="2197100"/>
          <p14:tracePt t="7527" x="3473450" y="2197100"/>
          <p14:tracePt t="7534" x="3463925" y="2197100"/>
          <p14:tracePt t="7559" x="3446463" y="2197100"/>
          <p14:tracePt t="7566" x="3436938" y="2197100"/>
          <p14:tracePt t="7575" x="3390900" y="2189163"/>
          <p14:tracePt t="7583" x="3336925" y="2189163"/>
          <p14:tracePt t="7590" x="3273425" y="2179638"/>
          <p14:tracePt t="7599" x="3200400" y="2179638"/>
          <p14:tracePt t="7606" x="3090863" y="2179638"/>
          <p14:tracePt t="7614" x="2981325" y="2152650"/>
          <p14:tracePt t="7622" x="2862263" y="2133600"/>
          <p14:tracePt t="7630" x="2771775" y="2125663"/>
          <p14:tracePt t="7638" x="2725738" y="2106613"/>
          <p14:tracePt t="7646" x="2616200" y="2079625"/>
          <p14:tracePt t="7654" x="2543175" y="2070100"/>
          <p14:tracePt t="7663" x="2462213" y="2060575"/>
          <p14:tracePt t="7670" x="2406650" y="2043113"/>
          <p14:tracePt t="7678" x="2360613" y="2024063"/>
          <p14:tracePt t="7686" x="2352675" y="2024063"/>
          <p14:tracePt t="7775" x="2306638" y="2016125"/>
          <p14:tracePt t="7783" x="2187575" y="2016125"/>
          <p14:tracePt t="7790" x="2097088" y="2016125"/>
          <p14:tracePt t="7798" x="2024063" y="1997075"/>
          <p14:tracePt t="7807" x="1968500" y="1997075"/>
          <p14:tracePt t="7815" x="1924050" y="1997075"/>
          <p14:tracePt t="7822" x="1887538" y="1997075"/>
          <p14:tracePt t="7830" x="1878013" y="1997075"/>
          <p14:tracePt t="7838" x="1868488" y="1997075"/>
          <p14:tracePt t="7847" x="1851025" y="1997075"/>
          <p14:tracePt t="7854" x="1841500" y="1997075"/>
          <p14:tracePt t="8070" x="1787525" y="1997075"/>
          <p14:tracePt t="8078" x="1658938" y="1997075"/>
          <p14:tracePt t="8086" x="1549400" y="1997075"/>
          <p14:tracePt t="8095" x="1458913" y="1997075"/>
          <p14:tracePt t="8102" x="1385888" y="1997075"/>
          <p14:tracePt t="8110" x="1349375" y="1997075"/>
          <p14:tracePt t="8118" x="1312863" y="1997075"/>
          <p14:tracePt t="8126" x="1285875" y="1997075"/>
          <p14:tracePt t="8134" x="1276350" y="1997075"/>
          <p14:tracePt t="8144" x="1266825" y="1997075"/>
          <p14:tracePt t="8518" x="1312863" y="1997075"/>
          <p14:tracePt t="8527" x="1366838" y="1997075"/>
          <p14:tracePt t="8534" x="1458913" y="1997075"/>
          <p14:tracePt t="8542" x="1512888" y="1997075"/>
          <p14:tracePt t="8552" x="1612900" y="1960563"/>
          <p14:tracePt t="8559" x="1649413" y="1960563"/>
          <p14:tracePt t="8568" x="1695450" y="1960563"/>
          <p14:tracePt t="8578" x="1722438" y="1951038"/>
          <p14:tracePt t="8583" x="1768475" y="1951038"/>
          <p14:tracePt t="8687" x="1795463" y="1951038"/>
          <p14:tracePt t="8695" x="1841500" y="1951038"/>
          <p14:tracePt t="8703" x="1851025" y="1951038"/>
          <p14:tracePt t="8718" x="1860550" y="1951038"/>
          <p14:tracePt t="8727" x="1878013" y="1951038"/>
          <p14:tracePt t="8734" x="1895475" y="1951038"/>
          <p14:tracePt t="8742" x="1905000" y="1951038"/>
          <p14:tracePt t="8760" x="1931988" y="1951038"/>
          <p14:tracePt t="8769" x="1941513" y="1951038"/>
          <p14:tracePt t="8776" x="1951038" y="1951038"/>
          <p14:tracePt t="8784" x="1968500" y="1960563"/>
          <p14:tracePt t="9007" x="2005013" y="1960563"/>
          <p14:tracePt t="9014" x="2051050" y="1960563"/>
          <p14:tracePt t="9022" x="2087563" y="1960563"/>
          <p14:tracePt t="9031" x="2133600" y="1960563"/>
          <p14:tracePt t="9040" x="2160588" y="1960563"/>
          <p14:tracePt t="9049" x="2179638" y="1960563"/>
          <p14:tracePt t="9174" x="2187575" y="1960563"/>
          <p14:tracePt t="9216" x="2233613" y="1960563"/>
          <p14:tracePt t="9222" x="2287588" y="1960563"/>
          <p14:tracePt t="9230" x="2343150" y="1960563"/>
          <p14:tracePt t="9239" x="2406650" y="1960563"/>
          <p14:tracePt t="9248" x="2462213" y="1960563"/>
          <p14:tracePt t="9255" x="2516188" y="1960563"/>
          <p14:tracePt t="9264" x="2552700" y="1960563"/>
          <p14:tracePt t="9270" x="2598738" y="1960563"/>
          <p14:tracePt t="9279" x="2635250" y="1960563"/>
          <p14:tracePt t="9286" x="2671763" y="1960563"/>
          <p14:tracePt t="9294" x="2698750" y="1960563"/>
          <p14:tracePt t="9302" x="2716213" y="1960563"/>
          <p14:tracePt t="9310" x="2735263" y="1960563"/>
          <p14:tracePt t="10071" x="2817813" y="1960563"/>
          <p14:tracePt t="10079" x="3008313" y="1960563"/>
          <p14:tracePt t="10087" x="3236913" y="1960563"/>
          <p14:tracePt t="10095" x="3427413" y="1960563"/>
          <p14:tracePt t="10103" x="3609975" y="1960563"/>
          <p14:tracePt t="10111" x="3738563" y="1960563"/>
          <p14:tracePt t="10119" x="3829050" y="1960563"/>
          <p14:tracePt t="10127" x="3883025" y="1960563"/>
          <p14:tracePt t="10135" x="3902075" y="1960563"/>
          <p14:tracePt t="10143" x="3911600" y="1960563"/>
          <p14:tracePt t="10312" x="3919538" y="1960563"/>
          <p14:tracePt t="10319" x="3929063" y="1960563"/>
          <p14:tracePt t="10327" x="3938588" y="1960563"/>
          <p14:tracePt t="10343" x="3956050" y="1960563"/>
          <p14:tracePt t="10471" x="3965575" y="1960563"/>
          <p14:tracePt t="10479" x="3984625" y="1960563"/>
          <p14:tracePt t="10486" x="4075113" y="1951038"/>
          <p14:tracePt t="10494" x="4148138" y="1951038"/>
          <p14:tracePt t="10502" x="4221163" y="1951038"/>
          <p14:tracePt t="10510" x="4294188" y="1943100"/>
          <p14:tracePt t="10518" x="4357688" y="1943100"/>
          <p14:tracePt t="10526" x="4384675" y="1943100"/>
          <p14:tracePt t="10534" x="4394200" y="1943100"/>
          <p14:tracePt t="10542" x="4403725" y="1943100"/>
          <p14:tracePt t="10592" x="4413250" y="1943100"/>
          <p14:tracePt t="10616" x="4448175" y="1943100"/>
          <p14:tracePt t="10624" x="4476750" y="1943100"/>
          <p14:tracePt t="10631" x="4513263" y="1943100"/>
          <p14:tracePt t="10639" x="4530725" y="1943100"/>
          <p14:tracePt t="10646" x="4557713" y="1943100"/>
          <p14:tracePt t="10654" x="4576763" y="1943100"/>
          <p14:tracePt t="10663" x="4603750" y="1943100"/>
          <p14:tracePt t="10670" x="4622800" y="1943100"/>
          <p14:tracePt t="10679" x="4630738" y="1943100"/>
          <p14:tracePt t="10686" x="4649788" y="1943100"/>
          <p14:tracePt t="10702" x="4659313" y="1943100"/>
          <p14:tracePt t="10710" x="4667250" y="1943100"/>
          <p14:tracePt t="10718" x="4676775" y="1943100"/>
          <p14:tracePt t="10726" x="4703763" y="1943100"/>
          <p14:tracePt t="10734" x="4740275" y="1943100"/>
          <p14:tracePt t="10742" x="4759325" y="1943100"/>
          <p14:tracePt t="10750" x="4786313" y="1943100"/>
          <p14:tracePt t="10758" x="4813300" y="1943100"/>
          <p14:tracePt t="10769" x="4832350" y="1943100"/>
          <p14:tracePt t="10774" x="4849813" y="1943100"/>
          <p14:tracePt t="10782" x="4859338" y="1943100"/>
          <p14:tracePt t="10864" x="4868863" y="1933575"/>
          <p14:tracePt t="10881" x="4886325" y="1924050"/>
          <p14:tracePt t="11928" x="4776788" y="1924050"/>
          <p14:tracePt t="11936" x="4594225" y="1924050"/>
          <p14:tracePt t="11943" x="4403725" y="1924050"/>
          <p14:tracePt t="11950" x="4238625" y="1924050"/>
          <p14:tracePt t="11958" x="4148138" y="1924050"/>
          <p14:tracePt t="11966" x="4057650" y="1924050"/>
          <p14:tracePt t="11974" x="4038600" y="1924050"/>
          <p14:tracePt t="11982" x="4021138" y="1924050"/>
          <p14:tracePt t="11991" x="4011613" y="1924050"/>
          <p14:tracePt t="13071" x="4038600" y="1924050"/>
          <p14:tracePt t="13087" x="4048125" y="1924050"/>
          <p14:tracePt t="21984" x="4121150" y="1924050"/>
          <p14:tracePt t="21990" x="4303713" y="1924050"/>
          <p14:tracePt t="21998" x="4521200" y="1924050"/>
          <p14:tracePt t="22006" x="4795838" y="1933575"/>
          <p14:tracePt t="22015" x="4986338" y="1979613"/>
          <p14:tracePt t="22022" x="5095875" y="2006600"/>
          <p14:tracePt t="22030" x="5114925" y="2006600"/>
          <p14:tracePt t="22088" x="5114925" y="2033588"/>
          <p14:tracePt t="22099" x="5086350" y="2097088"/>
          <p14:tracePt t="22104" x="5078413" y="2125663"/>
          <p14:tracePt t="22111" x="5041900" y="2160588"/>
          <p14:tracePt t="22135" x="5032375" y="2189163"/>
          <p14:tracePt t="22294" x="5022850" y="2189163"/>
          <p14:tracePt t="22310" x="4995863" y="2206625"/>
          <p14:tracePt t="22326" x="4986338" y="2225675"/>
          <p14:tracePt t="22334" x="4978400" y="2243138"/>
          <p14:tracePt t="22342" x="4968875" y="2252663"/>
          <p14:tracePt t="22350" x="4959350" y="2270125"/>
          <p14:tracePt t="22358" x="4949825" y="2279650"/>
          <p14:tracePt t="22375" x="4941888" y="2279650"/>
          <p14:tracePt t="22398" x="4941888" y="2289175"/>
          <p14:tracePt t="22406" x="4932363" y="2298700"/>
          <p14:tracePt t="22422" x="4932363" y="2306638"/>
          <p14:tracePt t="22558" x="4932363" y="2316163"/>
          <p14:tracePt t="22567" x="4932363" y="2325688"/>
          <p14:tracePt t="22574" x="4932363" y="2335213"/>
          <p14:tracePt t="22584" x="4932363" y="2343150"/>
          <p14:tracePt t="22590" x="4922838" y="2362200"/>
          <p14:tracePt t="22599" x="4913313" y="2371725"/>
          <p14:tracePt t="22606" x="4905375" y="2398713"/>
          <p14:tracePt t="22615" x="4905375" y="2408238"/>
          <p14:tracePt t="22622" x="4895850" y="2435225"/>
          <p14:tracePt t="22630" x="4886325" y="2452688"/>
          <p14:tracePt t="22638" x="4886325" y="2481263"/>
          <p14:tracePt t="22646" x="4868863" y="2517775"/>
          <p14:tracePt t="22655" x="4859338" y="2544763"/>
          <p14:tracePt t="22665" x="4859338" y="2554288"/>
          <p14:tracePt t="22671" x="4859338" y="2581275"/>
          <p14:tracePt t="22680" x="4849813" y="2598738"/>
          <p14:tracePt t="22686" x="4840288" y="2635250"/>
          <p14:tracePt t="22702" x="4803775" y="2671763"/>
          <p14:tracePt t="22711" x="4795838" y="2698750"/>
          <p14:tracePt t="22726" x="4786313" y="2727325"/>
          <p14:tracePt t="22734" x="4767263" y="2754313"/>
          <p14:tracePt t="22750" x="4759325" y="2754313"/>
          <p14:tracePt t="23158" x="4749800" y="2763838"/>
          <p14:tracePt t="23166" x="4749800" y="2771775"/>
          <p14:tracePt t="23174" x="4740275" y="2790825"/>
          <p14:tracePt t="23182" x="4730750" y="2800350"/>
          <p14:tracePt t="23191" x="4713288" y="2817813"/>
          <p14:tracePt t="23200" x="4703763" y="2827338"/>
          <p14:tracePt t="23207" x="4676775" y="2854325"/>
          <p14:tracePt t="23215" x="4667250" y="2854325"/>
          <p14:tracePt t="23227" x="4649788" y="2873375"/>
          <p14:tracePt t="23232" x="4630738" y="2881313"/>
          <p14:tracePt t="23240" x="4622800" y="2890838"/>
          <p14:tracePt t="23249" x="4603750" y="2909888"/>
          <p14:tracePt t="23255" x="4594225" y="2917825"/>
          <p14:tracePt t="23270" x="4586288" y="2927350"/>
          <p14:tracePt t="23638" x="4540250" y="2927350"/>
          <p14:tracePt t="23646" x="4457700" y="2936875"/>
          <p14:tracePt t="23655" x="4384675" y="2963863"/>
          <p14:tracePt t="23662" x="4303713" y="2982913"/>
          <p14:tracePt t="23670" x="4230688" y="2982913"/>
          <p14:tracePt t="23678" x="4157663" y="2990850"/>
          <p14:tracePt t="23687" x="4057650" y="3000375"/>
          <p14:tracePt t="23697" x="3965575" y="3027363"/>
          <p14:tracePt t="23704" x="3892550" y="3027363"/>
          <p14:tracePt t="23713" x="3792538" y="3046413"/>
          <p14:tracePt t="23719" x="3719513" y="3054350"/>
          <p14:tracePt t="23727" x="3673475" y="3054350"/>
          <p14:tracePt t="23734" x="3619500" y="3073400"/>
          <p14:tracePt t="23742" x="3600450" y="3073400"/>
          <p14:tracePt t="23750" x="3592513" y="3073400"/>
          <p14:tracePt t="23758" x="3582988" y="3073400"/>
          <p14:tracePt t="23942" x="3563938" y="3082925"/>
          <p14:tracePt t="23950" x="3527425" y="3090863"/>
          <p14:tracePt t="23958" x="3473450" y="3090863"/>
          <p14:tracePt t="23966" x="3419475" y="3090863"/>
          <p14:tracePt t="23975" x="3363913" y="3090863"/>
          <p14:tracePt t="23982" x="3273425" y="3090863"/>
          <p14:tracePt t="23990" x="3163888" y="3090863"/>
          <p14:tracePt t="23998" x="3090863" y="3090863"/>
          <p14:tracePt t="24006" x="3008313" y="3090863"/>
          <p14:tracePt t="24014" x="2954338" y="3100388"/>
          <p14:tracePt t="24023" x="2889250" y="3109913"/>
          <p14:tracePt t="24031" x="2835275" y="3127375"/>
          <p14:tracePt t="24038" x="2789238" y="3127375"/>
          <p14:tracePt t="24046" x="2762250" y="3155950"/>
          <p14:tracePt t="24054" x="2735263" y="3155950"/>
          <p14:tracePt t="24062" x="2716213" y="3163888"/>
          <p14:tracePt t="24070" x="2689225" y="3163888"/>
          <p14:tracePt t="24079" x="2679700" y="3173413"/>
          <p14:tracePt t="24095" x="2662238" y="3173413"/>
          <p14:tracePt t="24350" x="2643188" y="3182938"/>
          <p14:tracePt t="24358" x="2579688" y="3219450"/>
          <p14:tracePt t="24366" x="2452688" y="3273425"/>
          <p14:tracePt t="24374" x="2333625" y="3302000"/>
          <p14:tracePt t="24383" x="2206625" y="3346450"/>
          <p14:tracePt t="24390" x="2106613" y="3375025"/>
          <p14:tracePt t="24398" x="2024063" y="3419475"/>
          <p14:tracePt t="24406" x="1914525" y="3475038"/>
          <p14:tracePt t="24414" x="1868488" y="3482975"/>
          <p14:tracePt t="24422" x="1804988" y="3511550"/>
          <p14:tracePt t="24430" x="1758950" y="3529013"/>
          <p14:tracePt t="24438" x="1731963" y="3548063"/>
          <p14:tracePt t="24446" x="1722438" y="3548063"/>
          <p14:tracePt t="24454" x="1714500" y="3548063"/>
          <p14:tracePt t="24614" x="1685925" y="3548063"/>
          <p14:tracePt t="24622" x="1649413" y="3538538"/>
          <p14:tracePt t="24630" x="1612900" y="3511550"/>
          <p14:tracePt t="24638" x="1568450" y="3475038"/>
          <p14:tracePt t="24646" x="1549400" y="3446463"/>
          <p14:tracePt t="24654" x="1485900" y="3419475"/>
          <p14:tracePt t="24664" x="1458913" y="3392488"/>
          <p14:tracePt t="24671" x="1431925" y="3375025"/>
          <p14:tracePt t="24678" x="1395413" y="3355975"/>
          <p14:tracePt t="24687" x="1385888" y="3346450"/>
          <p14:tracePt t="24695" x="1358900" y="3328988"/>
          <p14:tracePt t="24831" x="1349375" y="3309938"/>
          <p14:tracePt t="24839" x="1339850" y="3292475"/>
          <p14:tracePt t="24847" x="1339850" y="3273425"/>
          <p14:tracePt t="24856" x="1330325" y="3255963"/>
          <p14:tracePt t="24863" x="1330325" y="3246438"/>
          <p14:tracePt t="24871" x="1330325" y="3236913"/>
          <p14:tracePt t="24881" x="1330325" y="3228975"/>
          <p14:tracePt t="24887" x="1330325" y="3219450"/>
          <p14:tracePt t="24895" x="1330325" y="3200400"/>
          <p14:tracePt t="24902" x="1330325" y="3192463"/>
          <p14:tracePt t="24911" x="1330325" y="3182938"/>
          <p14:tracePt t="24918" x="1330325" y="3155950"/>
          <p14:tracePt t="24926" x="1366838" y="3136900"/>
          <p14:tracePt t="24934" x="1449388" y="3090863"/>
          <p14:tracePt t="24943" x="1558925" y="3082925"/>
          <p14:tracePt t="24950" x="1641475" y="3063875"/>
          <p14:tracePt t="24959" x="1751013" y="3054350"/>
          <p14:tracePt t="24968" x="1860550" y="3027363"/>
          <p14:tracePt t="24975" x="1960563" y="3009900"/>
          <p14:tracePt t="24984" x="2014538" y="3009900"/>
          <p14:tracePt t="24996" x="2033588" y="3000375"/>
          <p14:tracePt t="24998" x="2060575" y="3000375"/>
          <p14:tracePt t="25126" x="2070100" y="3009900"/>
          <p14:tracePt t="25134" x="2078038" y="3027363"/>
          <p14:tracePt t="25142" x="2078038" y="3073400"/>
          <p14:tracePt t="25150" x="2087563" y="3100388"/>
          <p14:tracePt t="25159" x="2087563" y="3119438"/>
          <p14:tracePt t="25166" x="2097088" y="3146425"/>
          <p14:tracePt t="25174" x="2097088" y="3163888"/>
          <p14:tracePt t="25182" x="2097088" y="3173413"/>
          <p14:tracePt t="25191" x="2097088" y="3192463"/>
          <p14:tracePt t="25199" x="2114550" y="3209925"/>
          <p14:tracePt t="25382" x="2114550" y="3219450"/>
          <p14:tracePt t="25391" x="2114550" y="3236913"/>
          <p14:tracePt t="25398" x="2106613" y="3265488"/>
          <p14:tracePt t="25406" x="2097088" y="3273425"/>
          <p14:tracePt t="25414" x="2060575" y="3302000"/>
          <p14:tracePt t="25422" x="2051050" y="3309938"/>
          <p14:tracePt t="25431" x="2033588" y="3319463"/>
          <p14:tracePt t="25438" x="2014538" y="3328988"/>
          <p14:tracePt t="25446" x="2005013" y="3338513"/>
          <p14:tracePt t="25454" x="2005013" y="3346450"/>
          <p14:tracePt t="25462" x="1997075" y="3355975"/>
          <p14:tracePt t="26606" x="2005013" y="3328988"/>
          <p14:tracePt t="26615" x="2041525" y="3265488"/>
          <p14:tracePt t="26622" x="2060575" y="3236913"/>
          <p14:tracePt t="26630" x="2097088" y="3192463"/>
          <p14:tracePt t="26638" x="2114550" y="3163888"/>
          <p14:tracePt t="26646" x="2133600" y="3119438"/>
          <p14:tracePt t="26654" x="2151063" y="3100388"/>
          <p14:tracePt t="26662" x="2179638" y="3063875"/>
          <p14:tracePt t="26672" x="2179638" y="3054350"/>
          <p14:tracePt t="26686" x="2197100" y="3036888"/>
          <p14:tracePt t="26942" x="2206625" y="3027363"/>
          <p14:tracePt t="26950" x="2243138" y="3009900"/>
          <p14:tracePt t="26958" x="2260600" y="2990850"/>
          <p14:tracePt t="26968" x="2297113" y="2963863"/>
          <p14:tracePt t="26974" x="2324100" y="2954338"/>
          <p14:tracePt t="26982" x="2360613" y="2927350"/>
          <p14:tracePt t="26990" x="2389188" y="2909888"/>
          <p14:tracePt t="27001" x="2416175" y="2881313"/>
          <p14:tracePt t="27006" x="2452688" y="2863850"/>
          <p14:tracePt t="27014" x="2462213" y="2854325"/>
          <p14:tracePt t="27022" x="2498725" y="2844800"/>
          <p14:tracePt t="27030" x="2498725" y="2836863"/>
          <p14:tracePt t="27038" x="2506663" y="2827338"/>
          <p14:tracePt t="27046" x="2516188" y="2827338"/>
          <p14:tracePt t="27302" x="2533650" y="2817813"/>
          <p14:tracePt t="27311" x="2625725" y="2771775"/>
          <p14:tracePt t="27318" x="2716213" y="2744788"/>
          <p14:tracePt t="27326" x="2817813" y="2708275"/>
          <p14:tracePt t="27334" x="2925763" y="2681288"/>
          <p14:tracePt t="27342" x="3008313" y="2654300"/>
          <p14:tracePt t="27350" x="3081338" y="2635250"/>
          <p14:tracePt t="27358" x="3127375" y="2617788"/>
          <p14:tracePt t="27366" x="3181350" y="2571750"/>
          <p14:tracePt t="27374" x="3208338" y="2554288"/>
          <p14:tracePt t="27382" x="3236913" y="2535238"/>
          <p14:tracePt t="27398" x="3254375" y="2525713"/>
          <p14:tracePt t="27758" x="3281363" y="2525713"/>
          <p14:tracePt t="27766" x="3346450" y="2525713"/>
          <p14:tracePt t="27774" x="3446463" y="2508250"/>
          <p14:tracePt t="27783" x="3536950" y="2508250"/>
          <p14:tracePt t="27790" x="3592513" y="2498725"/>
          <p14:tracePt t="27798" x="3636963" y="2481263"/>
          <p14:tracePt t="27806" x="3665538" y="2481263"/>
          <p14:tracePt t="27814" x="3709988" y="2471738"/>
          <p14:tracePt t="27822" x="3719513" y="2471738"/>
          <p14:tracePt t="27830" x="3746500" y="2471738"/>
          <p14:tracePt t="27838" x="3765550" y="2471738"/>
          <p14:tracePt t="27846" x="3792538" y="2452688"/>
          <p14:tracePt t="27854" x="3810000" y="2452688"/>
          <p14:tracePt t="27862" x="3838575" y="2452688"/>
          <p14:tracePt t="27871" x="3846513" y="2452688"/>
          <p14:tracePt t="27879" x="3856038" y="2452688"/>
          <p14:tracePt t="28303" x="3892550" y="2452688"/>
          <p14:tracePt t="28312" x="3929063" y="2452688"/>
          <p14:tracePt t="28320" x="3984625" y="2452688"/>
          <p14:tracePt t="28329" x="4038600" y="2452688"/>
          <p14:tracePt t="28335" x="4084638" y="2452688"/>
          <p14:tracePt t="28343" x="4111625" y="2452688"/>
          <p14:tracePt t="28350" x="4157663" y="2452688"/>
          <p14:tracePt t="28358" x="4184650" y="2452688"/>
          <p14:tracePt t="28366" x="4194175" y="2452688"/>
          <p14:tracePt t="28374" x="4202113" y="2452688"/>
          <p14:tracePt t="28382" x="4238625" y="2452688"/>
          <p14:tracePt t="28390" x="4257675" y="2452688"/>
          <p14:tracePt t="28398" x="4267200" y="2452688"/>
          <p14:tracePt t="28407" x="4284663" y="2452688"/>
          <p14:tracePt t="28415" x="4294188" y="2452688"/>
          <p14:tracePt t="28422" x="4311650" y="2452688"/>
          <p14:tracePt t="28430" x="4321175" y="2452688"/>
          <p14:tracePt t="28438" x="4330700" y="2452688"/>
          <p14:tracePt t="28446" x="4340225" y="2452688"/>
          <p14:tracePt t="28454" x="4357688" y="2452688"/>
          <p14:tracePt t="28462" x="4376738" y="2452688"/>
          <p14:tracePt t="28470" x="4413250" y="2452688"/>
          <p14:tracePt t="28479" x="4421188" y="2452688"/>
          <p14:tracePt t="28487" x="4467225" y="2452688"/>
          <p14:tracePt t="28497" x="4503738" y="2452688"/>
          <p14:tracePt t="28503" x="4549775" y="2452688"/>
          <p14:tracePt t="28512" x="4603750" y="2452688"/>
          <p14:tracePt t="28518" x="4630738" y="2452688"/>
          <p14:tracePt t="28528" x="4676775" y="2452688"/>
          <p14:tracePt t="28534" x="4730750" y="2452688"/>
          <p14:tracePt t="28542" x="4767263" y="2452688"/>
          <p14:tracePt t="28550" x="4813300" y="2452688"/>
          <p14:tracePt t="28559" x="4832350" y="2452688"/>
          <p14:tracePt t="28566" x="4859338" y="2452688"/>
          <p14:tracePt t="28575" x="4868863" y="2452688"/>
          <p14:tracePt t="28711" x="4895850" y="2452688"/>
          <p14:tracePt t="28719" x="4922838" y="2452688"/>
          <p14:tracePt t="28727" x="5014913" y="2452688"/>
          <p14:tracePt t="28734" x="5105400" y="2452688"/>
          <p14:tracePt t="28742" x="5214938" y="2452688"/>
          <p14:tracePt t="28750" x="5324475" y="2452688"/>
          <p14:tracePt t="28758" x="5451475" y="2452688"/>
          <p14:tracePt t="28766" x="5561013" y="2452688"/>
          <p14:tracePt t="28774" x="5653088" y="2452688"/>
          <p14:tracePt t="28782" x="5761038" y="2452688"/>
          <p14:tracePt t="28790" x="5834063" y="2452688"/>
          <p14:tracePt t="28799" x="5889625" y="2452688"/>
          <p14:tracePt t="28806" x="5935663" y="2452688"/>
          <p14:tracePt t="28814" x="5953125" y="2452688"/>
          <p14:tracePt t="28822" x="5962650" y="2452688"/>
          <p14:tracePt t="33742" x="5880100" y="2452688"/>
          <p14:tracePt t="33750" x="5724525" y="2481263"/>
          <p14:tracePt t="33758" x="5597525" y="2508250"/>
          <p14:tracePt t="33766" x="5451475" y="2517775"/>
          <p14:tracePt t="33774" x="5351463" y="2554288"/>
          <p14:tracePt t="33782" x="5260975" y="2554288"/>
          <p14:tracePt t="33790" x="5187950" y="2562225"/>
          <p14:tracePt t="33799" x="5114925" y="2562225"/>
          <p14:tracePt t="33806" x="5049838" y="2571750"/>
          <p14:tracePt t="33814" x="4995863" y="2571750"/>
          <p14:tracePt t="33823" x="4978400" y="2581275"/>
          <p14:tracePt t="33830" x="4959350" y="2581275"/>
          <p14:tracePt t="33934" x="4905375" y="2581275"/>
          <p14:tracePt t="33942" x="4813300" y="2581275"/>
          <p14:tracePt t="33950" x="4686300" y="2581275"/>
          <p14:tracePt t="33958" x="4557713" y="2581275"/>
          <p14:tracePt t="33966" x="4448175" y="2608263"/>
          <p14:tracePt t="33974" x="4340225" y="2608263"/>
          <p14:tracePt t="33982" x="4238625" y="2608263"/>
          <p14:tracePt t="33990" x="4148138" y="2625725"/>
          <p14:tracePt t="34000" x="4075113" y="2625725"/>
          <p14:tracePt t="34006" x="4002088" y="2635250"/>
          <p14:tracePt t="34014" x="3938588" y="2635250"/>
          <p14:tracePt t="34022" x="3902075" y="2635250"/>
          <p14:tracePt t="34030" x="3875088" y="2635250"/>
          <p14:tracePt t="34038" x="3856038" y="2644775"/>
          <p14:tracePt t="34102" x="3846513" y="2644775"/>
          <p14:tracePt t="34110" x="3819525" y="2644775"/>
          <p14:tracePt t="34118" x="3802063" y="2662238"/>
          <p14:tracePt t="34127" x="3783013" y="2662238"/>
          <p14:tracePt t="34134" x="3775075" y="2671763"/>
          <p14:tracePt t="34142" x="3765550" y="2671763"/>
          <p14:tracePt t="34150" x="3756025" y="2681288"/>
          <p14:tracePt t="34160" x="3746500" y="2681288"/>
          <p14:tracePt t="34168" x="3738563" y="2690813"/>
          <p14:tracePt t="34176" x="3719513" y="2708275"/>
          <p14:tracePt t="34206" x="3702050" y="2708275"/>
          <p14:tracePt t="34214" x="3692525" y="2717800"/>
          <p14:tracePt t="34230" x="3683000" y="2727325"/>
          <p14:tracePt t="34247" x="3665538" y="2735263"/>
          <p14:tracePt t="34254" x="3656013" y="2735263"/>
          <p14:tracePt t="34270" x="3646488" y="2754313"/>
          <p14:tracePt t="34278" x="3636963" y="2763838"/>
          <p14:tracePt t="34286" x="3629025" y="2781300"/>
          <p14:tracePt t="34312" x="3629025" y="2790825"/>
          <p14:tracePt t="34326" x="3619500" y="2800350"/>
          <p14:tracePt t="34334" x="3609975" y="2808288"/>
          <p14:tracePt t="34414" x="3609975" y="2817813"/>
          <p14:tracePt t="34423" x="3600450" y="2827338"/>
          <p14:tracePt t="34438" x="3592513" y="2836863"/>
          <p14:tracePt t="34447" x="3592513" y="2844800"/>
          <p14:tracePt t="34454" x="3582988" y="2863850"/>
          <p14:tracePt t="34470" x="3582988" y="2881313"/>
          <p14:tracePt t="34479" x="3563938" y="2900363"/>
          <p14:tracePt t="34495" x="3563938" y="2909888"/>
          <p14:tracePt t="34502" x="3556000" y="2917825"/>
          <p14:tracePt t="34782" x="3609975" y="2927350"/>
          <p14:tracePt t="34790" x="3756025" y="2927350"/>
          <p14:tracePt t="34798" x="3919538" y="2927350"/>
          <p14:tracePt t="34806" x="4084638" y="2927350"/>
          <p14:tracePt t="34814" x="4230688" y="2927350"/>
          <p14:tracePt t="34822" x="4413250" y="2927350"/>
          <p14:tracePt t="34830" x="4557713" y="2927350"/>
          <p14:tracePt t="34838" x="4613275" y="2927350"/>
          <p14:tracePt t="34847" x="4686300" y="2927350"/>
          <p14:tracePt t="34855" x="4703763" y="2927350"/>
          <p14:tracePt t="35263" x="4695825" y="2927350"/>
          <p14:tracePt t="35270" x="4686300" y="2927350"/>
          <p14:tracePt t="35278" x="4649788" y="2927350"/>
          <p14:tracePt t="35286" x="4630738" y="2927350"/>
          <p14:tracePt t="35294" x="4603750" y="2936875"/>
          <p14:tracePt t="35302" x="4594225" y="2936875"/>
          <p14:tracePt t="35838" x="4603750" y="2936875"/>
          <p14:tracePt t="35856" x="4613275" y="2936875"/>
          <p14:tracePt t="36510" x="4640263" y="2936875"/>
          <p14:tracePt t="36518" x="4649788" y="2917825"/>
          <p14:tracePt t="37591" x="4686300" y="2909888"/>
          <p14:tracePt t="37599" x="4822825" y="2863850"/>
          <p14:tracePt t="37607" x="4932363" y="2844800"/>
          <p14:tracePt t="37615" x="5114925" y="2836863"/>
          <p14:tracePt t="37623" x="5241925" y="2817813"/>
          <p14:tracePt t="37631" x="5378450" y="2790825"/>
          <p14:tracePt t="37639" x="5507038" y="2771775"/>
          <p14:tracePt t="37647" x="5616575" y="2763838"/>
          <p14:tracePt t="37655" x="5670550" y="2763838"/>
          <p14:tracePt t="37662" x="5697538" y="2763838"/>
          <p14:tracePt t="37670" x="5707063" y="2754313"/>
          <p14:tracePt t="37767" x="5716588" y="2754313"/>
          <p14:tracePt t="37775" x="5734050" y="2754313"/>
          <p14:tracePt t="37790" x="5743575" y="2754313"/>
          <p14:tracePt t="37830" x="5761038" y="2754313"/>
          <p14:tracePt t="37838" x="5789613" y="2754313"/>
          <p14:tracePt t="37846" x="5870575" y="2754313"/>
          <p14:tracePt t="37855" x="5962650" y="2754313"/>
          <p14:tracePt t="37862" x="6116638" y="2790825"/>
          <p14:tracePt t="37871" x="6262688" y="2817813"/>
          <p14:tracePt t="37878" x="6391275" y="2817813"/>
          <p14:tracePt t="37895" x="6600825" y="2854325"/>
          <p14:tracePt t="37902" x="6673850" y="2854325"/>
          <p14:tracePt t="37911" x="6783388" y="2873375"/>
          <p14:tracePt t="37918" x="6856413" y="2881313"/>
          <p14:tracePt t="37927" x="6900863" y="2881313"/>
          <p14:tracePt t="37934" x="6919913" y="2881313"/>
          <p14:tracePt t="37943" x="6929438" y="2881313"/>
          <p14:tracePt t="38038" x="6946900" y="2890838"/>
          <p14:tracePt t="38054" x="6946900" y="2900363"/>
          <p14:tracePt t="38070" x="6956425" y="2917825"/>
          <p14:tracePt t="38094" x="6964363" y="2927350"/>
          <p14:tracePt t="38118" x="6973888" y="2936875"/>
          <p14:tracePt t="38150" x="6983413" y="2936875"/>
          <p14:tracePt t="38160" x="6992938" y="2936875"/>
          <p14:tracePt t="38176" x="7010400" y="2946400"/>
          <p14:tracePt t="38186" x="7029450" y="2954338"/>
          <p14:tracePt t="38192" x="7037388" y="2963863"/>
          <p14:tracePt t="38222" x="7037388" y="2973388"/>
          <p14:tracePt t="38230" x="7037388" y="2982913"/>
          <p14:tracePt t="38238" x="7046913" y="3000375"/>
          <p14:tracePt t="38255" x="7046913" y="3009900"/>
          <p14:tracePt t="38263" x="7046913" y="3027363"/>
          <p14:tracePt t="38270" x="7046913" y="3036888"/>
          <p14:tracePt t="38294" x="7046913" y="3046413"/>
          <p14:tracePt t="38302" x="7046913" y="3063875"/>
          <p14:tracePt t="38310" x="7046913" y="3082925"/>
          <p14:tracePt t="38319" x="7037388" y="3090863"/>
          <p14:tracePt t="38329" x="7037388" y="3100388"/>
          <p14:tracePt t="38335" x="7029450" y="3109913"/>
          <p14:tracePt t="38351" x="7019925" y="3119438"/>
          <p14:tracePt t="38414" x="7010400" y="3119438"/>
          <p14:tracePt t="38422" x="6992938" y="3127375"/>
          <p14:tracePt t="38431" x="6937375" y="3146425"/>
          <p14:tracePt t="38438" x="6856413" y="3163888"/>
          <p14:tracePt t="38447" x="6764338" y="3182938"/>
          <p14:tracePt t="38454" x="6691313" y="3182938"/>
          <p14:tracePt t="38462" x="6610350" y="3192463"/>
          <p14:tracePt t="38470" x="6573838" y="3192463"/>
          <p14:tracePt t="38478" x="6527800" y="3200400"/>
          <p14:tracePt t="38487" x="6508750" y="3200400"/>
          <p14:tracePt t="38495" x="6491288" y="3228975"/>
          <p14:tracePt t="38648" x="6481763" y="3228975"/>
          <p14:tracePt t="44062" x="6454775" y="3228975"/>
          <p14:tracePt t="44070" x="6062663" y="3228975"/>
          <p14:tracePt t="44078" x="5724525" y="3228975"/>
          <p14:tracePt t="44086" x="5507038" y="3228975"/>
          <p14:tracePt t="44094" x="5324475" y="3228975"/>
          <p14:tracePt t="44102" x="5178425" y="3228975"/>
          <p14:tracePt t="44110" x="5086350" y="3228975"/>
          <p14:tracePt t="44118" x="5041900" y="3228975"/>
          <p14:tracePt t="44126" x="5022850" y="3228975"/>
          <p14:tracePt t="44174" x="5014913" y="3228975"/>
          <p14:tracePt t="44222" x="4968875" y="3228975"/>
          <p14:tracePt t="44231" x="4840288" y="3228975"/>
          <p14:tracePt t="44238" x="4695825" y="3228975"/>
          <p14:tracePt t="44247" x="4549775" y="3228975"/>
          <p14:tracePt t="44254" x="4421188" y="3228975"/>
          <p14:tracePt t="44262" x="4294188" y="3228975"/>
          <p14:tracePt t="44270" x="4184650" y="3228975"/>
          <p14:tracePt t="44278" x="4057650" y="3228975"/>
          <p14:tracePt t="44286" x="3948113" y="3228975"/>
          <p14:tracePt t="44294" x="3875088" y="3228975"/>
          <p14:tracePt t="44302" x="3783013" y="3228975"/>
          <p14:tracePt t="44310" x="3729038" y="3228975"/>
          <p14:tracePt t="44319" x="3656013" y="3228975"/>
          <p14:tracePt t="44327" x="3582988" y="3228975"/>
          <p14:tracePt t="44335" x="3519488" y="3228975"/>
          <p14:tracePt t="44344" x="3463925" y="3228975"/>
          <p14:tracePt t="44350" x="3409950" y="3228975"/>
          <p14:tracePt t="44359" x="3336925" y="3228975"/>
          <p14:tracePt t="44367" x="3263900" y="3228975"/>
          <p14:tracePt t="44374" x="3190875" y="3228975"/>
          <p14:tracePt t="44382" x="3136900" y="3228975"/>
          <p14:tracePt t="44390" x="3054350" y="3236913"/>
          <p14:tracePt t="44399" x="2962275" y="3246438"/>
          <p14:tracePt t="44406" x="2908300" y="3246438"/>
          <p14:tracePt t="44414" x="2844800" y="3265488"/>
          <p14:tracePt t="44423" x="2789238" y="3265488"/>
          <p14:tracePt t="44430" x="2762250" y="3282950"/>
          <p14:tracePt t="44438" x="2744788" y="3282950"/>
          <p14:tracePt t="44447" x="2735263" y="3282950"/>
          <p14:tracePt t="44454" x="2725738" y="3282950"/>
          <p14:tracePt t="44590" x="2689225" y="3302000"/>
          <p14:tracePt t="44598" x="2643188" y="3302000"/>
          <p14:tracePt t="44606" x="2589213" y="3302000"/>
          <p14:tracePt t="44614" x="2533650" y="3309938"/>
          <p14:tracePt t="44622" x="2452688" y="3338513"/>
          <p14:tracePt t="44630" x="2397125" y="3338513"/>
          <p14:tracePt t="44640" x="2316163" y="3355975"/>
          <p14:tracePt t="44647" x="2224088" y="3365500"/>
          <p14:tracePt t="44656" x="2151063" y="3365500"/>
          <p14:tracePt t="44662" x="2060575" y="3382963"/>
          <p14:tracePt t="44670" x="2005013" y="3382963"/>
          <p14:tracePt t="44678" x="1941513" y="3382963"/>
          <p14:tracePt t="44686" x="1905000" y="3382963"/>
          <p14:tracePt t="44694" x="1860550" y="3382963"/>
          <p14:tracePt t="44702" x="1824038" y="3382963"/>
          <p14:tracePt t="44710" x="1804988" y="3382963"/>
          <p14:tracePt t="44718" x="1778000" y="3382963"/>
          <p14:tracePt t="44726" x="1768475" y="3382963"/>
          <p14:tracePt t="44734" x="1758950" y="3382963"/>
          <p14:tracePt t="44743" x="1751013" y="3382963"/>
          <p14:tracePt t="44751" x="1731963" y="3382963"/>
          <p14:tracePt t="44767" x="1722438" y="3382963"/>
          <p14:tracePt t="45134" x="1685925" y="3382963"/>
          <p14:tracePt t="45143" x="1677988" y="3382963"/>
          <p14:tracePt t="45150" x="1649413" y="3382963"/>
          <p14:tracePt t="45214" x="1641475" y="3375025"/>
          <p14:tracePt t="45222" x="1641475" y="3355975"/>
          <p14:tracePt t="45230" x="1641475" y="3319463"/>
          <p14:tracePt t="45238" x="1649413" y="3292475"/>
          <p14:tracePt t="45246" x="1668463" y="3273425"/>
          <p14:tracePt t="45254" x="1704975" y="3246438"/>
          <p14:tracePt t="45262" x="1751013" y="3209925"/>
          <p14:tracePt t="45272" x="1758950" y="3200400"/>
          <p14:tracePt t="45278" x="1787525" y="3192463"/>
          <p14:tracePt t="45287" x="1824038" y="3182938"/>
          <p14:tracePt t="45294" x="1868488" y="3173413"/>
          <p14:tracePt t="45302" x="1878013" y="3163888"/>
          <p14:tracePt t="45310" x="1905000" y="3163888"/>
          <p14:tracePt t="45318" x="1924050" y="3163888"/>
          <p14:tracePt t="45327" x="1931988" y="3163888"/>
          <p14:tracePt t="45414" x="1941513" y="3163888"/>
          <p14:tracePt t="45438" x="1951038" y="3192463"/>
          <p14:tracePt t="45448" x="1968500" y="3209925"/>
          <p14:tracePt t="45459" x="1978025" y="3219450"/>
          <p14:tracePt t="45463" x="1987550" y="3236913"/>
          <p14:tracePt t="45558" x="1987550" y="3246438"/>
          <p14:tracePt t="45566" x="1997075" y="3255963"/>
          <p14:tracePt t="45574" x="2005013" y="3265488"/>
          <p14:tracePt t="45582" x="2024063" y="3282950"/>
          <p14:tracePt t="45590" x="2033588" y="3282950"/>
          <p14:tracePt t="45598" x="2060575" y="3292475"/>
          <p14:tracePt t="45614" x="2087563" y="3302000"/>
          <p14:tracePt t="45623" x="2106613" y="3302000"/>
          <p14:tracePt t="45631" x="2114550" y="3309938"/>
          <p14:tracePt t="45654" x="2124075" y="3319463"/>
          <p14:tracePt t="45750" x="2133600" y="3319463"/>
          <p14:tracePt t="45759" x="2151063" y="3328988"/>
          <p14:tracePt t="45766" x="2179638" y="3328988"/>
          <p14:tracePt t="45774" x="2206625" y="3338513"/>
          <p14:tracePt t="45783" x="2251075" y="3346450"/>
          <p14:tracePt t="45790" x="2316163" y="3375025"/>
          <p14:tracePt t="45798" x="2352675" y="3375025"/>
          <p14:tracePt t="45806" x="2397125" y="3382963"/>
          <p14:tracePt t="45822" x="2416175" y="3382963"/>
          <p14:tracePt t="46215" x="2462213" y="3382963"/>
          <p14:tracePt t="46222" x="2570163" y="3382963"/>
          <p14:tracePt t="46231" x="2752725" y="3382963"/>
          <p14:tracePt t="46239" x="2917825" y="3402013"/>
          <p14:tracePt t="46246" x="3100388" y="3419475"/>
          <p14:tracePt t="46256" x="3190875" y="3419475"/>
          <p14:tracePt t="46264" x="3281363" y="3419475"/>
          <p14:tracePt t="46272" x="3309938" y="3419475"/>
          <p14:tracePt t="46279" x="3327400" y="3419475"/>
          <p14:tracePt t="46750" x="3363913" y="3419475"/>
          <p14:tracePt t="46759" x="3446463" y="3419475"/>
          <p14:tracePt t="46766" x="3519488" y="3419475"/>
          <p14:tracePt t="46775" x="3609975" y="3419475"/>
          <p14:tracePt t="46782" x="3719513" y="3419475"/>
          <p14:tracePt t="46790" x="3810000" y="3411538"/>
          <p14:tracePt t="46798" x="3875088" y="3382963"/>
          <p14:tracePt t="46806" x="3902075" y="3382963"/>
          <p14:tracePt t="46815" x="3919538" y="3382963"/>
          <p14:tracePt t="47190" x="3929063" y="3375025"/>
          <p14:tracePt t="47230" x="3938588" y="3375025"/>
          <p14:tracePt t="47238" x="3965575" y="3375025"/>
          <p14:tracePt t="47247" x="3992563" y="3365500"/>
          <p14:tracePt t="47255" x="4048125" y="3365500"/>
          <p14:tracePt t="47263" x="4065588" y="3365500"/>
          <p14:tracePt t="47270" x="4111625" y="3355975"/>
          <p14:tracePt t="47278" x="4138613" y="3355975"/>
          <p14:tracePt t="47286" x="4157663" y="3355975"/>
          <p14:tracePt t="47294" x="4184650" y="3338513"/>
          <p14:tracePt t="47303" x="4194175" y="3338513"/>
          <p14:tracePt t="47311" x="4211638" y="3338513"/>
          <p14:tracePt t="47598" x="4230688" y="3338513"/>
          <p14:tracePt t="47654" x="4238625" y="3338513"/>
          <p14:tracePt t="47990" x="4248150" y="3346450"/>
          <p14:tracePt t="47998" x="4267200" y="3346450"/>
          <p14:tracePt t="48006" x="4284663" y="3346450"/>
          <p14:tracePt t="48014" x="4340225" y="3346450"/>
          <p14:tracePt t="48022" x="4384675" y="3346450"/>
          <p14:tracePt t="48030" x="4421188" y="3355975"/>
          <p14:tracePt t="48038" x="4448175" y="3355975"/>
          <p14:tracePt t="48046" x="4484688" y="3355975"/>
          <p14:tracePt t="48055" x="4503738" y="3375025"/>
          <p14:tracePt t="48214" x="4540250" y="3375025"/>
          <p14:tracePt t="48223" x="4594225" y="3375025"/>
          <p14:tracePt t="48230" x="4649788" y="3375025"/>
          <p14:tracePt t="48238" x="4722813" y="3375025"/>
          <p14:tracePt t="48246" x="4822825" y="3375025"/>
          <p14:tracePt t="48256" x="4849813" y="3375025"/>
          <p14:tracePt t="48266" x="4886325" y="3375025"/>
          <p14:tracePt t="48271" x="4913313" y="3375025"/>
          <p14:tracePt t="48279" x="4932363" y="3375025"/>
          <p14:tracePt t="48286" x="4941888" y="3375025"/>
          <p14:tracePt t="48750" x="4978400" y="3375025"/>
          <p14:tracePt t="48759" x="5022850" y="3382963"/>
          <p14:tracePt t="48766" x="5114925" y="3402013"/>
          <p14:tracePt t="48775" x="5187950" y="3402013"/>
          <p14:tracePt t="48782" x="5287963" y="3411538"/>
          <p14:tracePt t="48790" x="5341938" y="3419475"/>
          <p14:tracePt t="48798" x="5387975" y="3438525"/>
          <p14:tracePt t="48808" x="5414963" y="3438525"/>
          <p14:tracePt t="48816" x="5434013" y="3438525"/>
          <p14:tracePt t="49103" x="5451475" y="3438525"/>
          <p14:tracePt t="49111" x="5487988" y="3438525"/>
          <p14:tracePt t="49118" x="5534025" y="3446463"/>
          <p14:tracePt t="49126" x="5561013" y="3446463"/>
          <p14:tracePt t="49134" x="5607050" y="3455988"/>
          <p14:tracePt t="49150" x="5634038" y="3455988"/>
          <p14:tracePt t="49159" x="5643563" y="3455988"/>
          <p14:tracePt t="49567" x="5661025" y="3475038"/>
          <p14:tracePt t="49577" x="5707063" y="3492500"/>
          <p14:tracePt t="49583" x="5743575" y="3492500"/>
          <p14:tracePt t="49590" x="5816600" y="3502025"/>
          <p14:tracePt t="49598" x="5880100" y="3519488"/>
          <p14:tracePt t="49606" x="5953125" y="3548063"/>
          <p14:tracePt t="49614" x="6007100" y="3548063"/>
          <p14:tracePt t="49622" x="6053138" y="3548063"/>
          <p14:tracePt t="49630" x="6108700" y="3548063"/>
          <p14:tracePt t="49638" x="6126163" y="3548063"/>
          <p14:tracePt t="49646" x="6135688" y="3548063"/>
          <p14:tracePt t="49894" x="6162675" y="3556000"/>
          <p14:tracePt t="49934" x="6172200" y="3556000"/>
          <p14:tracePt t="49951" x="6172200" y="3548063"/>
          <p14:tracePt t="50214" x="6145213" y="3548063"/>
          <p14:tracePt t="50222" x="6007100" y="3565525"/>
          <p14:tracePt t="50230" x="5826125" y="3565525"/>
          <p14:tracePt t="50238" x="5680075" y="3565525"/>
          <p14:tracePt t="50246" x="5534025" y="3565525"/>
          <p14:tracePt t="50254" x="5387975" y="3565525"/>
          <p14:tracePt t="50263" x="5241925" y="3565525"/>
          <p14:tracePt t="50270" x="5132388" y="3565525"/>
          <p14:tracePt t="50278" x="5041900" y="3565525"/>
          <p14:tracePt t="50286" x="4949825" y="3565525"/>
          <p14:tracePt t="50295" x="4895850" y="3565525"/>
          <p14:tracePt t="50302" x="4832350" y="3565525"/>
          <p14:tracePt t="50310" x="4803775" y="3565525"/>
          <p14:tracePt t="50318" x="4767263" y="3565525"/>
          <p14:tracePt t="50326" x="4722813" y="3565525"/>
          <p14:tracePt t="50334" x="4667250" y="3565525"/>
          <p14:tracePt t="50343" x="4613275" y="3565525"/>
          <p14:tracePt t="50350" x="4503738" y="3565525"/>
          <p14:tracePt t="50359" x="4376738" y="3575050"/>
          <p14:tracePt t="50366" x="4230688" y="3575050"/>
          <p14:tracePt t="50375" x="4065588" y="3575050"/>
          <p14:tracePt t="50382" x="3883025" y="3575050"/>
          <p14:tracePt t="50390" x="3719513" y="3575050"/>
          <p14:tracePt t="50398" x="3556000" y="3575050"/>
          <p14:tracePt t="50406" x="3409950" y="3592513"/>
          <p14:tracePt t="50414" x="3281363" y="3592513"/>
          <p14:tracePt t="50422" x="3154363" y="3592513"/>
          <p14:tracePt t="50430" x="3063875" y="3592513"/>
          <p14:tracePt t="50438" x="2971800" y="3592513"/>
          <p14:tracePt t="50446" x="2917825" y="3592513"/>
          <p14:tracePt t="50454" x="2862263" y="3592513"/>
          <p14:tracePt t="50463" x="2835275" y="3592513"/>
          <p14:tracePt t="50470" x="2798763" y="3592513"/>
          <p14:tracePt t="50478" x="2781300" y="3592513"/>
          <p14:tracePt t="50486" x="2752725" y="3592513"/>
          <p14:tracePt t="50494" x="2735263" y="3592513"/>
          <p14:tracePt t="50502" x="2708275" y="3592513"/>
          <p14:tracePt t="50510" x="2689225" y="3592513"/>
          <p14:tracePt t="50518" x="2662238" y="3592513"/>
          <p14:tracePt t="50526" x="2643188" y="3592513"/>
          <p14:tracePt t="50534" x="2606675" y="3592513"/>
          <p14:tracePt t="50542" x="2562225" y="3592513"/>
          <p14:tracePt t="50550" x="2506663" y="3592513"/>
          <p14:tracePt t="50560" x="2452688" y="3592513"/>
          <p14:tracePt t="50566" x="2397125" y="3592513"/>
          <p14:tracePt t="50574" x="2343150" y="3592513"/>
          <p14:tracePt t="50582" x="2279650" y="3592513"/>
          <p14:tracePt t="50590" x="2243138" y="3592513"/>
          <p14:tracePt t="50598" x="2224088" y="3592513"/>
          <p14:tracePt t="50607" x="2197100" y="3592513"/>
          <p14:tracePt t="50614" x="2187575" y="3592513"/>
          <p14:tracePt t="50630" x="2179638" y="3592513"/>
          <p14:tracePt t="51150" x="2270125" y="3592513"/>
          <p14:tracePt t="51158" x="2516188" y="3592513"/>
          <p14:tracePt t="51166" x="2889250" y="3592513"/>
          <p14:tracePt t="51175" x="3427413" y="3529013"/>
          <p14:tracePt t="51182" x="3838575" y="3529013"/>
          <p14:tracePt t="51190" x="4248150" y="3529013"/>
          <p14:tracePt t="51198" x="4603750" y="3465513"/>
          <p14:tracePt t="51207" x="4813300" y="3429000"/>
          <p14:tracePt t="51214" x="5122863" y="3411538"/>
          <p14:tracePt t="51222" x="5287963" y="3402013"/>
          <p14:tracePt t="51230" x="5414963" y="3382963"/>
          <p14:tracePt t="51238" x="5514975" y="3355975"/>
          <p14:tracePt t="51246" x="5543550" y="3346450"/>
          <p14:tracePt t="51254" x="5561013" y="3346450"/>
          <p14:tracePt t="51422" x="5588000" y="3346450"/>
          <p14:tracePt t="51430" x="5688013" y="3346450"/>
          <p14:tracePt t="51438" x="5780088" y="3346450"/>
          <p14:tracePt t="51446" x="5870575" y="3346450"/>
          <p14:tracePt t="51454" x="5943600" y="3346450"/>
          <p14:tracePt t="51462" x="6007100" y="3338513"/>
          <p14:tracePt t="51470" x="6062663" y="3338513"/>
          <p14:tracePt t="51479" x="6116638" y="3338513"/>
          <p14:tracePt t="51486" x="6172200" y="3338513"/>
          <p14:tracePt t="51494" x="6218238" y="3338513"/>
          <p14:tracePt t="51502" x="6245225" y="3338513"/>
          <p14:tracePt t="51510" x="6262688" y="3338513"/>
          <p14:tracePt t="51518" x="6272213" y="3338513"/>
          <p14:tracePt t="52230" x="6281738" y="3338513"/>
          <p14:tracePt t="52247" x="6272213" y="3346450"/>
          <p14:tracePt t="52254" x="6262688" y="3355975"/>
          <p14:tracePt t="52271" x="6254750" y="3365500"/>
          <p14:tracePt t="55606" x="6245225" y="3365500"/>
          <p14:tracePt t="62535" x="6245225" y="3375025"/>
          <p14:tracePt t="62542" x="6153150" y="3419475"/>
          <p14:tracePt t="62552" x="5989638" y="3446463"/>
          <p14:tracePt t="62560" x="5870575" y="3465513"/>
          <p14:tracePt t="62568" x="5724525" y="3475038"/>
          <p14:tracePt t="62576" x="5597525" y="3502025"/>
          <p14:tracePt t="62585" x="5534025" y="3529013"/>
          <p14:tracePt t="62593" x="5424488" y="3529013"/>
          <p14:tracePt t="62599" x="5368925" y="3538538"/>
          <p14:tracePt t="62607" x="5305425" y="3556000"/>
          <p14:tracePt t="62614" x="5287963" y="3556000"/>
          <p14:tracePt t="62622" x="5278438" y="3556000"/>
          <p14:tracePt t="62784" x="5241925" y="3575050"/>
          <p14:tracePt t="62792" x="5214938" y="3584575"/>
          <p14:tracePt t="62799" x="5159375" y="3592513"/>
          <p14:tracePt t="62807" x="5095875" y="3592513"/>
          <p14:tracePt t="62815" x="5041900" y="3602038"/>
          <p14:tracePt t="62822" x="4986338" y="3602038"/>
          <p14:tracePt t="62830" x="4941888" y="3629025"/>
          <p14:tracePt t="62838" x="4895850" y="3629025"/>
          <p14:tracePt t="62846" x="4859338" y="3638550"/>
          <p14:tracePt t="62854" x="4813300" y="3648075"/>
          <p14:tracePt t="62862" x="4786313" y="3657600"/>
          <p14:tracePt t="62870" x="4759325" y="3657600"/>
          <p14:tracePt t="62879" x="4740275" y="3665538"/>
          <p14:tracePt t="62897" x="4695825" y="3684588"/>
          <p14:tracePt t="62903" x="4667250" y="3694113"/>
          <p14:tracePt t="62911" x="4649788" y="3702050"/>
          <p14:tracePt t="62918" x="4603750" y="3730625"/>
          <p14:tracePt t="62926" x="4586288" y="3738563"/>
          <p14:tracePt t="62934" x="4567238" y="3738563"/>
          <p14:tracePt t="62942" x="4549775" y="3748088"/>
          <p14:tracePt t="62951" x="4521200" y="3757613"/>
          <p14:tracePt t="62959" x="4494213" y="3767138"/>
          <p14:tracePt t="62967" x="4476750" y="3775075"/>
          <p14:tracePt t="62974" x="4467225" y="3775075"/>
          <p14:tracePt t="62982" x="4448175" y="3784600"/>
          <p14:tracePt t="62991" x="4440238" y="3784600"/>
          <p14:tracePt t="64158" x="4530725" y="3748088"/>
          <p14:tracePt t="64166" x="4557713" y="3730625"/>
          <p14:tracePt t="64174" x="4567238" y="3721100"/>
          <p14:tracePt t="64206" x="4576763" y="3721100"/>
          <p14:tracePt t="64518" x="4576763" y="3711575"/>
          <p14:tracePt t="64527" x="4576763" y="3694113"/>
          <p14:tracePt t="64534" x="4603750" y="3675063"/>
          <p14:tracePt t="64542" x="4630738" y="3638550"/>
          <p14:tracePt t="64550" x="4659313" y="3621088"/>
          <p14:tracePt t="64559" x="4676775" y="3611563"/>
          <p14:tracePt t="64566" x="4722813" y="3575050"/>
          <p14:tracePt t="64574" x="4730750" y="3565525"/>
          <p14:tracePt t="64591" x="4740275" y="3565525"/>
          <p14:tracePt t="64782" x="4740275" y="3556000"/>
          <p14:tracePt t="64791" x="4749800" y="3538538"/>
          <p14:tracePt t="64798" x="4759325" y="3529013"/>
          <p14:tracePt t="64814" x="4767263" y="3511550"/>
          <p14:tracePt t="64822" x="4767263" y="3502025"/>
          <p14:tracePt t="64926" x="4767263" y="3492500"/>
          <p14:tracePt t="65350" x="4759325" y="3519488"/>
          <p14:tracePt t="65358" x="4713288" y="3556000"/>
          <p14:tracePt t="65367" x="4703763" y="3565525"/>
          <p14:tracePt t="65374" x="4649788" y="3592513"/>
          <p14:tracePt t="65382" x="4630738" y="3611563"/>
          <p14:tracePt t="65390" x="4594225" y="3621088"/>
          <p14:tracePt t="65398" x="4557713" y="3648075"/>
          <p14:tracePt t="65407" x="4549775" y="3657600"/>
          <p14:tracePt t="65414" x="4530725" y="3665538"/>
          <p14:tracePt t="65422" x="4513263" y="3675063"/>
          <p14:tracePt t="66871" x="4503738" y="3675063"/>
          <p14:tracePt t="66879" x="4503738" y="3665538"/>
          <p14:tracePt t="66886" x="4503738" y="3657600"/>
          <p14:tracePt t="66895" x="4503738" y="3648075"/>
          <p14:tracePt t="66959" x="4503738" y="3638550"/>
          <p14:tracePt t="66983" x="4503738" y="3629025"/>
          <p14:tracePt t="67015" x="4503738" y="3621088"/>
          <p14:tracePt t="67218" x="4503738" y="3611563"/>
          <p14:tracePt t="67255" x="4503738" y="3621088"/>
          <p14:tracePt t="67271" x="4503738" y="3638550"/>
          <p14:tracePt t="67278" x="4494213" y="3657600"/>
          <p14:tracePt t="67294" x="4494213" y="3665538"/>
          <p14:tracePt t="67302" x="4476750" y="3684588"/>
          <p14:tracePt t="67334" x="4476750" y="3694113"/>
          <p14:tracePt t="67966" x="4476750" y="3702050"/>
          <p14:tracePt t="67974" x="4513263" y="3721100"/>
          <p14:tracePt t="67982" x="4649788" y="3748088"/>
          <p14:tracePt t="67990" x="4722813" y="3767138"/>
          <p14:tracePt t="67998" x="4795838" y="3767138"/>
          <p14:tracePt t="68007" x="4840288" y="3775075"/>
          <p14:tracePt t="68014" x="4859338" y="3775075"/>
          <p14:tracePt t="68030" x="4868863" y="3784600"/>
          <p14:tracePt t="68966" x="4876800" y="3775075"/>
          <p14:tracePt t="68974" x="4905375" y="3757613"/>
          <p14:tracePt t="68982" x="4905375" y="3748088"/>
          <p14:tracePt t="68990" x="4922838" y="3730625"/>
          <p14:tracePt t="68998" x="4932363" y="3711575"/>
          <p14:tracePt t="69007" x="4941888" y="3702050"/>
          <p14:tracePt t="69022" x="4949825" y="3675063"/>
          <p14:tracePt t="69030" x="4959350" y="3665538"/>
          <p14:tracePt t="69039" x="4968875" y="3657600"/>
          <p14:tracePt t="69047" x="4978400" y="3629025"/>
          <p14:tracePt t="69063" x="4986338" y="3621088"/>
          <p14:tracePt t="69071" x="4995863" y="3621088"/>
          <p14:tracePt t="69078" x="4995863" y="3602038"/>
          <p14:tracePt t="69086" x="5005388" y="3584575"/>
          <p14:tracePt t="69095" x="5005388" y="3575050"/>
          <p14:tracePt t="69103" x="5014913" y="3565525"/>
          <p14:tracePt t="69118" x="5014913" y="3556000"/>
          <p14:tracePt t="69126" x="5022850" y="3548063"/>
          <p14:tracePt t="69159" x="5022850" y="3538538"/>
          <p14:tracePt t="69166" x="5032375" y="3538538"/>
          <p14:tracePt t="69174" x="5041900" y="3529013"/>
          <p14:tracePt t="69183" x="5049838" y="3519488"/>
          <p14:tracePt t="69191" x="5049838" y="3511550"/>
          <p14:tracePt t="69198" x="5059363" y="3502025"/>
          <p14:tracePt t="69207" x="5059363" y="3492500"/>
          <p14:tracePt t="69513" x="5059363" y="3502025"/>
          <p14:tracePt t="69518" x="5059363" y="3519488"/>
          <p14:tracePt t="69528" x="5049838" y="3529013"/>
          <p14:tracePt t="69535" x="5041900" y="3548063"/>
          <p14:tracePt t="69550" x="5032375" y="3556000"/>
          <p14:tracePt t="69558" x="5022850" y="3565525"/>
          <p14:tracePt t="69582" x="5014913" y="3565525"/>
          <p14:tracePt t="69598" x="5005388" y="3575050"/>
          <p14:tracePt t="69662" x="4995863" y="3584575"/>
          <p14:tracePt t="69670" x="4986338" y="3584575"/>
          <p14:tracePt t="69678" x="4968875" y="3584575"/>
          <p14:tracePt t="69686" x="4959350" y="3592513"/>
          <p14:tracePt t="69695" x="4932363" y="3602038"/>
          <p14:tracePt t="69710" x="4922838" y="3611563"/>
          <p14:tracePt t="69718" x="4913313" y="3611563"/>
          <p14:tracePt t="69727" x="4895850" y="3611563"/>
          <p14:tracePt t="69807" x="4886325" y="3621088"/>
          <p14:tracePt t="69814" x="4876800" y="3629025"/>
          <p14:tracePt t="69822" x="4859338" y="3629025"/>
          <p14:tracePt t="69831" x="4849813" y="3629025"/>
          <p14:tracePt t="69838" x="4840288" y="3638550"/>
          <p14:tracePt t="69847" x="4832350" y="3638550"/>
          <p14:tracePt t="69855" x="4822825" y="3638550"/>
          <p14:tracePt t="69862" x="4813300" y="3648075"/>
          <p14:tracePt t="69950" x="4795838" y="3665538"/>
          <p14:tracePt t="69958" x="4776788" y="3665538"/>
          <p14:tracePt t="69966" x="4749800" y="3675063"/>
          <p14:tracePt t="69974" x="4703763" y="3684588"/>
          <p14:tracePt t="69982" x="4676775" y="3684588"/>
          <p14:tracePt t="69990" x="4659313" y="3684588"/>
          <p14:tracePt t="69998" x="4640263" y="3684588"/>
          <p14:tracePt t="70007" x="4630738" y="3684588"/>
          <p14:tracePt t="70014" x="4622800" y="3694113"/>
          <p14:tracePt t="70720" x="4613275" y="3694113"/>
          <p14:tracePt t="70855" x="4613275" y="3684588"/>
          <p14:tracePt t="70864" x="4457700" y="3684588"/>
          <p14:tracePt t="70872" x="4211638" y="3684588"/>
          <p14:tracePt t="70879" x="3948113" y="3684588"/>
          <p14:tracePt t="70891" x="3683000" y="3684588"/>
          <p14:tracePt t="70894" x="3482975" y="3684588"/>
          <p14:tracePt t="70902" x="3309938" y="3684588"/>
          <p14:tracePt t="70910" x="3127375" y="3684588"/>
          <p14:tracePt t="70918" x="2981325" y="3684588"/>
          <p14:tracePt t="70927" x="2852738" y="3684588"/>
          <p14:tracePt t="70936" x="2708275" y="3702050"/>
          <p14:tracePt t="70942" x="2570163" y="3748088"/>
          <p14:tracePt t="70950" x="2479675" y="3775075"/>
          <p14:tracePt t="70958" x="2379663" y="3784600"/>
          <p14:tracePt t="70966" x="2270125" y="3811588"/>
          <p14:tracePt t="70975" x="2143125" y="3830638"/>
          <p14:tracePt t="70982" x="2005013" y="3840163"/>
          <p14:tracePt t="70990" x="1841500" y="3857625"/>
          <p14:tracePt t="70998" x="1677988" y="3884613"/>
          <p14:tracePt t="71007" x="1495425" y="3921125"/>
          <p14:tracePt t="71015" x="1293813" y="3930650"/>
          <p14:tracePt t="71023" x="1093788" y="3930650"/>
          <p14:tracePt t="71031" x="930275" y="3967163"/>
          <p14:tracePt t="71039" x="801688" y="3967163"/>
          <p14:tracePt t="71048" x="728663" y="3967163"/>
          <p14:tracePt t="71056" x="674688" y="3967163"/>
          <p14:tracePt t="71063" x="647700" y="3967163"/>
          <p14:tracePt t="71775" x="638175" y="3967163"/>
          <p14:tracePt t="71815" x="638175" y="3957638"/>
          <p14:tracePt t="71894" x="647700" y="3967163"/>
          <p14:tracePt t="71910" x="647700" y="3976688"/>
          <p14:tracePt t="71918" x="655638" y="3976688"/>
          <p14:tracePt t="71927" x="665163" y="3976688"/>
          <p14:tracePt t="71934" x="684213" y="3976688"/>
          <p14:tracePt t="71943" x="701675" y="3976688"/>
          <p14:tracePt t="71950" x="720725" y="3976688"/>
          <p14:tracePt t="71958" x="757238" y="3976688"/>
          <p14:tracePt t="71966" x="801688" y="3976688"/>
          <p14:tracePt t="71974" x="820738" y="3976688"/>
          <p14:tracePt t="71982" x="830263" y="3976688"/>
          <p14:tracePt t="71991" x="838200" y="3976688"/>
          <p14:tracePt t="72008" x="847725" y="3976688"/>
          <p14:tracePt t="72104" x="884238" y="3967163"/>
          <p14:tracePt t="72110" x="920750" y="3967163"/>
          <p14:tracePt t="72118" x="947738" y="3957638"/>
          <p14:tracePt t="72127" x="966788" y="3957638"/>
          <p14:tracePt t="72134" x="993775" y="3948113"/>
          <p14:tracePt t="72142" x="1003300" y="3948113"/>
          <p14:tracePt t="72150" x="1020763" y="3940175"/>
          <p14:tracePt t="72158" x="1030288" y="3940175"/>
          <p14:tracePt t="72166" x="1039813" y="3940175"/>
          <p14:tracePt t="72462" x="1084263" y="3940175"/>
          <p14:tracePt t="72470" x="1193800" y="3940175"/>
          <p14:tracePt t="72478" x="1322388" y="3940175"/>
          <p14:tracePt t="72486" x="1449388" y="3940175"/>
          <p14:tracePt t="72494" x="1576388" y="3940175"/>
          <p14:tracePt t="72502" x="1649413" y="3940175"/>
          <p14:tracePt t="72510" x="1685925" y="3940175"/>
          <p14:tracePt t="72518" x="1704975" y="3940175"/>
          <p14:tracePt t="72526" x="1722438" y="3940175"/>
          <p14:tracePt t="72878" x="1714500" y="3940175"/>
          <p14:tracePt t="72886" x="1695450" y="3948113"/>
          <p14:tracePt t="72894" x="1685925" y="3957638"/>
          <p14:tracePt t="72902" x="1677988" y="3967163"/>
          <p14:tracePt t="72911" x="1677988" y="3976688"/>
          <p14:tracePt t="73689" x="1714500" y="3984625"/>
          <p14:tracePt t="73696" x="1914525" y="3984625"/>
          <p14:tracePt t="73707" x="2060575" y="3984625"/>
          <p14:tracePt t="73712" x="2224088" y="3984625"/>
          <p14:tracePt t="73722" x="2379663" y="3984625"/>
          <p14:tracePt t="73728" x="2489200" y="3984625"/>
          <p14:tracePt t="73738" x="2570163" y="3984625"/>
          <p14:tracePt t="73744" x="2598738" y="3984625"/>
          <p14:tracePt t="73753" x="2606675" y="3984625"/>
          <p14:tracePt t="74128" x="2562225" y="3984625"/>
          <p14:tracePt t="74144" x="2360613" y="3948113"/>
          <p14:tracePt t="74153" x="2270125" y="3948113"/>
          <p14:tracePt t="74159" x="2170113" y="3948113"/>
          <p14:tracePt t="74166" x="2114550" y="3940175"/>
          <p14:tracePt t="74174" x="2041525" y="3930650"/>
          <p14:tracePt t="74182" x="1997075" y="3930650"/>
          <p14:tracePt t="74190" x="1968500" y="3930650"/>
          <p14:tracePt t="74198" x="1951038" y="3930650"/>
          <p14:tracePt t="74207" x="1941513" y="3930650"/>
          <p14:tracePt t="74494" x="2078038" y="3930650"/>
          <p14:tracePt t="74502" x="2279650" y="3930650"/>
          <p14:tracePt t="74510" x="2443163" y="3930650"/>
          <p14:tracePt t="74518" x="2589213" y="3930650"/>
          <p14:tracePt t="74528" x="2716213" y="3930650"/>
          <p14:tracePt t="74534" x="2844800" y="3930650"/>
          <p14:tracePt t="74543" x="2917825" y="3930650"/>
          <p14:tracePt t="74550" x="2971800" y="3930650"/>
          <p14:tracePt t="74558" x="3017838" y="3930650"/>
          <p14:tracePt t="74566" x="3054350" y="3930650"/>
          <p14:tracePt t="74574" x="3071813" y="3921125"/>
          <p14:tracePt t="74582" x="3081338" y="3921125"/>
          <p14:tracePt t="74599" x="3100388" y="3921125"/>
          <p14:tracePt t="74616" x="3108325" y="3921125"/>
          <p14:tracePt t="74626" x="3127375" y="3903663"/>
          <p14:tracePt t="74632" x="3154363" y="3903663"/>
          <p14:tracePt t="74646" x="3200400" y="3903663"/>
          <p14:tracePt t="74646" x="3263900" y="3903663"/>
          <p14:tracePt t="74654" x="3336925" y="3903663"/>
          <p14:tracePt t="74662" x="3409950" y="3903663"/>
          <p14:tracePt t="74670" x="3519488" y="3903663"/>
          <p14:tracePt t="74678" x="3600450" y="3903663"/>
          <p14:tracePt t="74686" x="3673475" y="3903663"/>
          <p14:tracePt t="74694" x="3729038" y="3903663"/>
          <p14:tracePt t="74702" x="3756025" y="3903663"/>
          <p14:tracePt t="74712" x="3775075" y="3903663"/>
          <p14:tracePt t="74720" x="3819525" y="3903663"/>
          <p14:tracePt t="74728" x="3846513" y="3903663"/>
          <p14:tracePt t="74736" x="3856038" y="3903663"/>
          <p14:tracePt t="74777" x="3865563" y="3894138"/>
          <p14:tracePt t="75031" x="3883025" y="3894138"/>
          <p14:tracePt t="75039" x="3929063" y="3894138"/>
          <p14:tracePt t="75046" x="3965575" y="3894138"/>
          <p14:tracePt t="75056" x="4011613" y="3894138"/>
          <p14:tracePt t="75064" x="4048125" y="3894138"/>
          <p14:tracePt t="75071" x="4057650" y="3894138"/>
          <p14:tracePt t="75080" x="4075113" y="3894138"/>
          <p14:tracePt t="75088" x="4084638" y="3894138"/>
          <p14:tracePt t="75592" x="4094163" y="3894138"/>
          <p14:tracePt t="76758" x="4094163" y="3903663"/>
          <p14:tracePt t="76768" x="4094163" y="3911600"/>
          <p14:tracePt t="76775" x="4094163" y="3921125"/>
          <p14:tracePt t="76782" x="4094163" y="3930650"/>
          <p14:tracePt t="77052" x="4094163" y="3940175"/>
          <p14:tracePt t="77056" x="4094163" y="3948113"/>
          <p14:tracePt t="77071" x="4094163" y="3967163"/>
          <p14:tracePt t="77078" x="4094163" y="3976688"/>
          <p14:tracePt t="77635" x="4084638" y="3984625"/>
          <p14:tracePt t="77641" x="4075113" y="3994150"/>
          <p14:tracePt t="77648" x="4075113" y="4003675"/>
          <p14:tracePt t="77656" x="4075113" y="4013200"/>
          <p14:tracePt t="77667" x="4057650" y="4030663"/>
          <p14:tracePt t="77704" x="4048125" y="4040188"/>
          <p14:tracePt t="77720" x="4038600" y="4049713"/>
          <p14:tracePt t="77744" x="4038600" y="4057650"/>
          <p14:tracePt t="77759" x="4029075" y="4076700"/>
          <p14:tracePt t="77775" x="4029075" y="4086225"/>
          <p14:tracePt t="77784" x="4011613" y="4103688"/>
          <p14:tracePt t="77800" x="4011613" y="4113213"/>
          <p14:tracePt t="77817" x="4002088" y="4122738"/>
          <p14:tracePt t="77834" x="3992563" y="4130675"/>
          <p14:tracePt t="77838" x="3984625" y="4149725"/>
          <p14:tracePt t="77848" x="3965575" y="4167188"/>
          <p14:tracePt t="77855" x="3948113" y="4186238"/>
          <p14:tracePt t="77866" x="3938588" y="4195763"/>
          <p14:tracePt t="77871" x="3911600" y="4213225"/>
          <p14:tracePt t="77880" x="3902075" y="4222750"/>
          <p14:tracePt t="77887" x="3875088" y="4240213"/>
          <p14:tracePt t="77912" x="3829050" y="4286250"/>
          <p14:tracePt t="77919" x="3819525" y="4295775"/>
          <p14:tracePt t="77928" x="3802063" y="4313238"/>
          <p14:tracePt t="77935" x="3783013" y="4322763"/>
          <p14:tracePt t="77951" x="3775075" y="4332288"/>
          <p14:tracePt t="77961" x="3765550" y="4332288"/>
          <p14:tracePt t="77967" x="3756025" y="4332288"/>
          <p14:tracePt t="77976" x="3746500" y="4340225"/>
          <p14:tracePt t="77999" x="3729038" y="4349750"/>
          <p14:tracePt t="78008" x="3719513" y="4368800"/>
          <p14:tracePt t="78015" x="3692525" y="4376738"/>
          <p14:tracePt t="78031" x="3692525" y="4386263"/>
          <p14:tracePt t="78039" x="3673475" y="4386263"/>
          <p14:tracePt t="78046" x="3656013" y="4395788"/>
          <p14:tracePt t="78056" x="3646488" y="4405313"/>
          <p14:tracePt t="78067" x="3636963" y="4405313"/>
          <p14:tracePt t="78071" x="3619500" y="4413250"/>
          <p14:tracePt t="78087" x="3609975" y="4422775"/>
          <p14:tracePt t="78103" x="3600450" y="4432300"/>
          <p14:tracePt t="78111" x="3600450" y="4441825"/>
          <p14:tracePt t="78119" x="3592513" y="4449763"/>
          <p14:tracePt t="78135" x="3573463" y="4449763"/>
          <p14:tracePt t="78369" x="3563938" y="4449763"/>
          <p14:tracePt t="78384" x="3546475" y="4459288"/>
          <p14:tracePt t="78392" x="3490913" y="4468813"/>
          <p14:tracePt t="78400" x="3382963" y="4495800"/>
          <p14:tracePt t="78409" x="3317875" y="4495800"/>
          <p14:tracePt t="78416" x="3208338" y="4514850"/>
          <p14:tracePt t="78426" x="3136900" y="4514850"/>
          <p14:tracePt t="78433" x="3063875" y="4522788"/>
          <p14:tracePt t="78441" x="2944813" y="4541838"/>
          <p14:tracePt t="78449" x="2889250" y="4559300"/>
          <p14:tracePt t="78460" x="2808288" y="4578350"/>
          <p14:tracePt t="78465" x="2771775" y="4587875"/>
          <p14:tracePt t="78472" x="2708275" y="4595813"/>
          <p14:tracePt t="78481" x="2679700" y="4605338"/>
          <p14:tracePt t="78488" x="2671763" y="4614863"/>
          <p14:tracePt t="78495" x="2643188" y="4624388"/>
          <p14:tracePt t="78503" x="2625725" y="4624388"/>
          <p14:tracePt t="78511" x="2616200" y="4632325"/>
          <p14:tracePt t="78519" x="2598738" y="4632325"/>
          <p14:tracePt t="78529" x="2552700" y="4668838"/>
          <p14:tracePt t="78535" x="2533650" y="4678363"/>
          <p14:tracePt t="78543" x="2470150" y="4687888"/>
          <p14:tracePt t="78550" x="2406650" y="4724400"/>
          <p14:tracePt t="78559" x="2306638" y="4741863"/>
          <p14:tracePt t="78568" x="2233613" y="4751388"/>
          <p14:tracePt t="78581" x="2151063" y="4787900"/>
          <p14:tracePt t="78583" x="2051050" y="4814888"/>
          <p14:tracePt t="78592" x="1978025" y="4833938"/>
          <p14:tracePt t="78600" x="1914525" y="4860925"/>
          <p14:tracePt t="78608" x="1860550" y="4870450"/>
          <p14:tracePt t="78616" x="1851025" y="4870450"/>
          <p14:tracePt t="78625" x="1814513" y="4878388"/>
          <p14:tracePt t="78632" x="1804988" y="4878388"/>
          <p14:tracePt t="78641" x="1787525" y="4887913"/>
          <p14:tracePt t="78658" x="1778000" y="4887913"/>
          <p14:tracePt t="78663" x="1768475" y="4887913"/>
          <p14:tracePt t="78672" x="1758950" y="4906963"/>
          <p14:tracePt t="78687" x="1751013" y="4906963"/>
          <p14:tracePt t="78696" x="1722438" y="4924425"/>
          <p14:tracePt t="78704" x="1704975" y="4924425"/>
          <p14:tracePt t="78712" x="1685925" y="4933950"/>
          <p14:tracePt t="78719" x="1649413" y="4951413"/>
          <p14:tracePt t="78728" x="1631950" y="4960938"/>
          <p14:tracePt t="78735" x="1595438" y="4970463"/>
          <p14:tracePt t="78746" x="1585913" y="4970463"/>
          <p14:tracePt t="78751" x="1558925" y="4979988"/>
          <p14:tracePt t="78761" x="1541463" y="4997450"/>
          <p14:tracePt t="78823" x="1531938" y="4997450"/>
          <p14:tracePt t="78841" x="1512888" y="5006975"/>
          <p14:tracePt t="78847" x="1504950" y="5006975"/>
          <p14:tracePt t="78859" x="1485900" y="5016500"/>
          <p14:tracePt t="78864" x="1468438" y="5016500"/>
          <p14:tracePt t="78876" x="1439863" y="5024438"/>
          <p14:tracePt t="78892" x="1412875" y="5024438"/>
          <p14:tracePt t="78897" x="1385888" y="5033963"/>
          <p14:tracePt t="78903" x="1366838" y="5043488"/>
          <p14:tracePt t="78912" x="1349375" y="5053013"/>
          <p14:tracePt t="78920" x="1293813" y="5060950"/>
          <p14:tracePt t="78928" x="1266825" y="5060950"/>
          <p14:tracePt t="78935" x="1212850" y="5060950"/>
          <p14:tracePt t="78943" x="1166813" y="5080000"/>
          <p14:tracePt t="78951" x="1112838" y="5080000"/>
          <p14:tracePt t="78959" x="1084263" y="5080000"/>
          <p14:tracePt t="78967" x="1047750" y="5080000"/>
          <p14:tracePt t="78977" x="1011238" y="5080000"/>
          <p14:tracePt t="78982" x="984250" y="5080000"/>
          <p14:tracePt t="78990" x="957263" y="5080000"/>
          <p14:tracePt t="78998" x="947738" y="5080000"/>
          <p14:tracePt t="79688" x="984250" y="5080000"/>
          <p14:tracePt t="79696" x="1039813" y="5080000"/>
          <p14:tracePt t="79704" x="1120775" y="5080000"/>
          <p14:tracePt t="79711" x="1157288" y="5080000"/>
          <p14:tracePt t="79718" x="1176338" y="5080000"/>
          <p14:tracePt t="79726" x="1203325" y="5080000"/>
          <p14:tracePt t="80032" x="1303338" y="5080000"/>
          <p14:tracePt t="80040" x="1522413" y="5080000"/>
          <p14:tracePt t="80050" x="1751013" y="5080000"/>
          <p14:tracePt t="80057" x="1931988" y="5080000"/>
          <p14:tracePt t="80064" x="2078038" y="5080000"/>
          <p14:tracePt t="80072" x="2187575" y="5080000"/>
          <p14:tracePt t="80079" x="2224088" y="5080000"/>
          <p14:tracePt t="80087" x="2233613" y="5080000"/>
          <p14:tracePt t="81430" x="2243138" y="5080000"/>
          <p14:tracePt t="81447" x="2243138" y="5089525"/>
          <p14:tracePt t="81487" x="2233613" y="5097463"/>
          <p14:tracePt t="81520" x="2233613" y="5106988"/>
          <p14:tracePt t="81744" x="2224088" y="5133975"/>
          <p14:tracePt t="81753" x="2214563" y="5153025"/>
          <p14:tracePt t="81782" x="2214563" y="5170488"/>
          <p14:tracePt t="81865" x="2206625" y="5180013"/>
          <p14:tracePt t="81872" x="2206625" y="5189538"/>
          <p14:tracePt t="81903" x="2197100" y="5189538"/>
          <p14:tracePt t="81911" x="2197100" y="5197475"/>
          <p14:tracePt t="81920" x="2197100" y="5207000"/>
          <p14:tracePt t="81928" x="2187575" y="5226050"/>
          <p14:tracePt t="81943" x="2179638" y="5233988"/>
          <p14:tracePt t="82520" x="2170113" y="5243513"/>
          <p14:tracePt t="82536" x="2151063" y="5262563"/>
          <p14:tracePt t="82552" x="2143125" y="5270500"/>
          <p14:tracePt t="82576" x="2133600" y="5270500"/>
          <p14:tracePt t="82591" x="2124075" y="5289550"/>
          <p14:tracePt t="82598" x="2114550" y="5299075"/>
          <p14:tracePt t="82606" x="2106613" y="5307013"/>
          <p14:tracePt t="82614" x="2097088" y="5326063"/>
          <p14:tracePt t="82623" x="2078038" y="5335588"/>
          <p14:tracePt t="82630" x="2070100" y="5353050"/>
          <p14:tracePt t="82639" x="2033588" y="5372100"/>
          <p14:tracePt t="82646" x="2033588" y="5380038"/>
          <p14:tracePt t="82654" x="2014538" y="5399088"/>
          <p14:tracePt t="82662" x="2005013" y="5408613"/>
          <p14:tracePt t="82671" x="1987550" y="5416550"/>
          <p14:tracePt t="82681" x="1968500" y="5435600"/>
          <p14:tracePt t="82688" x="1960563" y="5445125"/>
          <p14:tracePt t="82696" x="1941513" y="5453063"/>
          <p14:tracePt t="82712" x="1924050" y="5462588"/>
          <p14:tracePt t="82728" x="1914525" y="5472113"/>
          <p14:tracePt t="82736" x="1905000" y="5472113"/>
          <p14:tracePt t="82745" x="1887538" y="5481638"/>
          <p14:tracePt t="82752" x="1887538" y="5489575"/>
          <p14:tracePt t="82763" x="1860550" y="5499100"/>
          <p14:tracePt t="82767" x="1851025" y="5508625"/>
          <p14:tracePt t="82775" x="1831975" y="5526088"/>
          <p14:tracePt t="82782" x="1814513" y="5535613"/>
          <p14:tracePt t="82801" x="1795463" y="5545138"/>
          <p14:tracePt t="82812" x="1787525" y="5554663"/>
          <p14:tracePt t="82815" x="1778000" y="5562600"/>
          <p14:tracePt t="82823" x="1768475" y="5572125"/>
          <p14:tracePt t="83047" x="1758950" y="5572125"/>
          <p14:tracePt t="83062" x="1758950" y="5589588"/>
          <p14:tracePt t="83070" x="1758950" y="5599113"/>
          <p14:tracePt t="83078" x="1758950" y="5618163"/>
          <p14:tracePt t="83086" x="1758950" y="5635625"/>
          <p14:tracePt t="83094" x="1758950" y="5654675"/>
          <p14:tracePt t="83102" x="1768475" y="5691188"/>
          <p14:tracePt t="83118" x="1787525" y="5718175"/>
          <p14:tracePt t="83135" x="1814513" y="5727700"/>
          <p14:tracePt t="83202" x="1831975" y="5727700"/>
          <p14:tracePt t="83207" x="1887538" y="5735638"/>
          <p14:tracePt t="83217" x="1895475" y="5745163"/>
          <p14:tracePt t="83225" x="1924050" y="5754688"/>
          <p14:tracePt t="83232" x="1997075" y="5772150"/>
          <p14:tracePt t="83241" x="2033588" y="5772150"/>
          <p14:tracePt t="83249" x="2078038" y="5800725"/>
          <p14:tracePt t="83258" x="2124075" y="5808663"/>
          <p14:tracePt t="83263" x="2143125" y="5818188"/>
          <p14:tracePt t="83271" x="2179638" y="5827713"/>
          <p14:tracePt t="83287" x="2187575" y="5827713"/>
          <p14:tracePt t="83319" x="2197100" y="5837238"/>
          <p14:tracePt t="83343" x="2206625" y="5845175"/>
          <p14:tracePt t="83375" x="2224088" y="5845175"/>
          <p14:tracePt t="83390" x="2233613" y="5845175"/>
          <p14:tracePt t="83552" x="2270125" y="5845175"/>
          <p14:tracePt t="83562" x="2370138" y="5845175"/>
          <p14:tracePt t="83568" x="2462213" y="5854700"/>
          <p14:tracePt t="83576" x="2579688" y="5854700"/>
          <p14:tracePt t="83582" x="2671763" y="5854700"/>
          <p14:tracePt t="83590" x="2744788" y="5854700"/>
          <p14:tracePt t="83598" x="2798763" y="5854700"/>
          <p14:tracePt t="83606" x="2825750" y="5854700"/>
          <p14:tracePt t="83614" x="2844800" y="5854700"/>
          <p14:tracePt t="83623" x="2871788" y="5854700"/>
          <p14:tracePt t="83639" x="2881313" y="5854700"/>
          <p14:tracePt t="83882" x="2908300" y="5854700"/>
          <p14:tracePt t="83891" x="2962275" y="5854700"/>
          <p14:tracePt t="83897" x="2990850" y="5854700"/>
          <p14:tracePt t="83904" x="3035300" y="5854700"/>
          <p14:tracePt t="83911" x="3090863" y="5854700"/>
          <p14:tracePt t="83919" x="3144838" y="5845175"/>
          <p14:tracePt t="83927" x="3227388" y="5845175"/>
          <p14:tracePt t="83934" x="3281363" y="5845175"/>
          <p14:tracePt t="83943" x="3317875" y="5845175"/>
          <p14:tracePt t="83951" x="3373438" y="5845175"/>
          <p14:tracePt t="83958" x="3400425" y="5845175"/>
          <p14:tracePt t="83966" x="3419475" y="5845175"/>
          <p14:tracePt t="83974" x="3427413" y="5845175"/>
          <p14:tracePt t="83990" x="3446463" y="5845175"/>
          <p14:tracePt t="84344" x="3463925" y="5845175"/>
          <p14:tracePt t="84352" x="3563938" y="5845175"/>
          <p14:tracePt t="84368" x="3802063" y="5827713"/>
          <p14:tracePt t="84375" x="3965575" y="5827713"/>
          <p14:tracePt t="84382" x="4094163" y="5827713"/>
          <p14:tracePt t="84390" x="4221163" y="5827713"/>
          <p14:tracePt t="84398" x="4330700" y="5827713"/>
          <p14:tracePt t="84406" x="4421188" y="5827713"/>
          <p14:tracePt t="84414" x="4457700" y="5827713"/>
          <p14:tracePt t="84423" x="4494213" y="5827713"/>
          <p14:tracePt t="84430" x="4513263" y="5827713"/>
          <p14:tracePt t="84950" x="4484688" y="5827713"/>
          <p14:tracePt t="84959" x="4403725" y="5845175"/>
          <p14:tracePt t="84967" x="4275138" y="5873750"/>
          <p14:tracePt t="84974" x="4121150" y="5918200"/>
          <p14:tracePt t="84982" x="3975100" y="5964238"/>
          <p14:tracePt t="84990" x="3819525" y="6018213"/>
          <p14:tracePt t="84998" x="3692525" y="6064250"/>
          <p14:tracePt t="85007" x="3563938" y="6083300"/>
          <p14:tracePt t="85014" x="3455988" y="6083300"/>
          <p14:tracePt t="85023" x="3390900" y="6091238"/>
          <p14:tracePt t="85032" x="3336925" y="6091238"/>
          <p14:tracePt t="85042" x="3290888" y="6100763"/>
          <p14:tracePt t="85048" x="3273425" y="6100763"/>
          <p14:tracePt t="85110" x="3254375" y="6100763"/>
          <p14:tracePt t="85446" x="3254375" y="6110288"/>
          <p14:tracePt t="85463" x="3244850" y="6119813"/>
          <p14:tracePt t="85536" x="3244850" y="6127750"/>
          <p14:tracePt t="85578" x="3236913" y="6137275"/>
          <p14:tracePt t="85696" x="3244850" y="6137275"/>
          <p14:tracePt t="85705" x="3382963" y="6137275"/>
          <p14:tracePt t="85710" x="3609975" y="6137275"/>
          <p14:tracePt t="85718" x="3829050" y="6137275"/>
          <p14:tracePt t="85727" x="4011613" y="6137275"/>
          <p14:tracePt t="85734" x="4175125" y="6137275"/>
          <p14:tracePt t="85742" x="4267200" y="6137275"/>
          <p14:tracePt t="85750" x="4294188" y="6137275"/>
          <p14:tracePt t="85758" x="4311650" y="6137275"/>
          <p14:tracePt t="85943" x="4330700" y="6137275"/>
          <p14:tracePt t="85951" x="4403725" y="6137275"/>
          <p14:tracePt t="85960" x="4513263" y="6137275"/>
          <p14:tracePt t="85969" x="4659313" y="6119813"/>
          <p14:tracePt t="85976" x="4876800" y="6046788"/>
          <p14:tracePt t="85984" x="5095875" y="6000750"/>
          <p14:tracePt t="85990" x="5378450" y="5937250"/>
          <p14:tracePt t="85998" x="5580063" y="5927725"/>
          <p14:tracePt t="86006" x="5761038" y="5910263"/>
          <p14:tracePt t="86014" x="5999163" y="5854700"/>
          <p14:tracePt t="86022" x="6145213" y="5827713"/>
          <p14:tracePt t="86032" x="6299200" y="5781675"/>
          <p14:tracePt t="86041" x="6427788" y="5772150"/>
          <p14:tracePt t="86048" x="6537325" y="5745163"/>
          <p14:tracePt t="86058" x="6654800" y="5681663"/>
          <p14:tracePt t="86064" x="6791325" y="5626100"/>
          <p14:tracePt t="86075" x="6919913" y="5562600"/>
          <p14:tracePt t="86080" x="7056438" y="5489575"/>
          <p14:tracePt t="86087" x="7212013" y="5399088"/>
          <p14:tracePt t="86095" x="7366000" y="5326063"/>
          <p14:tracePt t="86102" x="7512050" y="5243513"/>
          <p14:tracePt t="86110" x="7667625" y="5189538"/>
          <p14:tracePt t="86119" x="7813675" y="5126038"/>
          <p14:tracePt t="86127" x="7950200" y="5070475"/>
          <p14:tracePt t="86134" x="8077200" y="5024438"/>
          <p14:tracePt t="86143" x="8177213" y="4997450"/>
          <p14:tracePt t="86151" x="8296275" y="4933950"/>
          <p14:tracePt t="86159" x="8405813" y="4897438"/>
          <p14:tracePt t="86166" x="8523288" y="4870450"/>
          <p14:tracePt t="86174" x="8669338" y="4824413"/>
          <p14:tracePt t="86183" x="8751888" y="4805363"/>
          <p14:tracePt t="86190" x="8878888" y="4778375"/>
          <p14:tracePt t="86198" x="9007475" y="4732338"/>
          <p14:tracePt t="86206" x="9126538" y="4687888"/>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1CD937-F57A-4BEF-9AFD-618DF5C33C11}"/>
              </a:ext>
            </a:extLst>
          </p:cNvPr>
          <p:cNvSpPr>
            <a:spLocks noGrp="1"/>
          </p:cNvSpPr>
          <p:nvPr>
            <p:ph type="title"/>
          </p:nvPr>
        </p:nvSpPr>
        <p:spPr/>
        <p:txBody>
          <a:bodyPr/>
          <a:lstStyle/>
          <a:p>
            <a:r>
              <a:rPr kumimoji="1" lang="en-US" altLang="ja-JP" dirty="0"/>
              <a:t>CAD</a:t>
            </a:r>
            <a:r>
              <a:rPr kumimoji="1" lang="ja-JP" altLang="en-US" dirty="0"/>
              <a:t>の設定</a:t>
            </a:r>
          </a:p>
        </p:txBody>
      </p:sp>
      <p:sp>
        <p:nvSpPr>
          <p:cNvPr id="3" name="コンテンツ プレースホルダー 2">
            <a:extLst>
              <a:ext uri="{FF2B5EF4-FFF2-40B4-BE49-F238E27FC236}">
                <a16:creationId xmlns:a16="http://schemas.microsoft.com/office/drawing/2014/main" id="{447D6C57-3BAC-4AFD-96E3-E0CE19025708}"/>
              </a:ext>
            </a:extLst>
          </p:cNvPr>
          <p:cNvSpPr>
            <a:spLocks noGrp="1"/>
          </p:cNvSpPr>
          <p:nvPr>
            <p:ph idx="1"/>
          </p:nvPr>
        </p:nvSpPr>
        <p:spPr/>
        <p:txBody>
          <a:bodyPr/>
          <a:lstStyle/>
          <a:p>
            <a:r>
              <a:rPr kumimoji="1" lang="ja-JP" altLang="en-US" dirty="0"/>
              <a:t>今回、</a:t>
            </a:r>
            <a:r>
              <a:rPr kumimoji="1" lang="en-US" altLang="ja-JP" dirty="0"/>
              <a:t>base.tar</a:t>
            </a:r>
            <a:r>
              <a:rPr kumimoji="1" lang="ja-JP" altLang="en-US" dirty="0"/>
              <a:t>を解凍したら</a:t>
            </a:r>
            <a:endParaRPr kumimoji="1" lang="en-US" altLang="ja-JP" dirty="0"/>
          </a:p>
          <a:p>
            <a:pPr lvl="1"/>
            <a:r>
              <a:rPr kumimoji="1" lang="en-US" altLang="ja-JP" dirty="0"/>
              <a:t>cd base</a:t>
            </a:r>
          </a:p>
          <a:p>
            <a:pPr lvl="1"/>
            <a:r>
              <a:rPr lang="en-US" altLang="ja-JP" dirty="0"/>
              <a:t>./setup.sh</a:t>
            </a:r>
          </a:p>
          <a:p>
            <a:pPr lvl="1"/>
            <a:r>
              <a:rPr kumimoji="1" lang="en-US" altLang="ja-JP" dirty="0"/>
              <a:t>cd ~</a:t>
            </a:r>
          </a:p>
          <a:p>
            <a:pPr lvl="1"/>
            <a:r>
              <a:rPr lang="en-US" altLang="ja-JP" dirty="0">
                <a:solidFill>
                  <a:srgbClr val="FF0000"/>
                </a:solidFill>
              </a:rPr>
              <a:t>source ~/.setup_vdec.sh</a:t>
            </a:r>
          </a:p>
          <a:p>
            <a:pPr marL="457200" lvl="1" indent="0">
              <a:buNone/>
            </a:pPr>
            <a:r>
              <a:rPr kumimoji="1" lang="en-US" altLang="ja-JP" dirty="0"/>
              <a:t>CAD</a:t>
            </a:r>
            <a:r>
              <a:rPr kumimoji="1" lang="ja-JP" altLang="en-US" dirty="0"/>
              <a:t>のバージョンが表示されることを確認する</a:t>
            </a:r>
          </a:p>
        </p:txBody>
      </p:sp>
      <p:sp>
        <p:nvSpPr>
          <p:cNvPr id="4" name="吹き出し: 円形 3">
            <a:extLst>
              <a:ext uri="{FF2B5EF4-FFF2-40B4-BE49-F238E27FC236}">
                <a16:creationId xmlns:a16="http://schemas.microsoft.com/office/drawing/2014/main" id="{A0EE36DF-B595-4B3B-9D19-55954E49F3B2}"/>
              </a:ext>
            </a:extLst>
          </p:cNvPr>
          <p:cNvSpPr/>
          <p:nvPr/>
        </p:nvSpPr>
        <p:spPr>
          <a:xfrm>
            <a:off x="3059832" y="2204864"/>
            <a:ext cx="3168352" cy="648072"/>
          </a:xfrm>
          <a:prstGeom prst="wedgeEllipseCallout">
            <a:avLst>
              <a:gd name="adj1" fmla="val -54998"/>
              <a:gd name="adj2" fmla="val 7680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これは今回だけ</a:t>
            </a:r>
          </a:p>
        </p:txBody>
      </p:sp>
      <p:sp>
        <p:nvSpPr>
          <p:cNvPr id="5" name="吹き出し: 円形 4">
            <a:extLst>
              <a:ext uri="{FF2B5EF4-FFF2-40B4-BE49-F238E27FC236}">
                <a16:creationId xmlns:a16="http://schemas.microsoft.com/office/drawing/2014/main" id="{8FBA936B-EE97-4E04-930B-C105D23C8039}"/>
              </a:ext>
            </a:extLst>
          </p:cNvPr>
          <p:cNvSpPr/>
          <p:nvPr/>
        </p:nvSpPr>
        <p:spPr>
          <a:xfrm>
            <a:off x="2987824" y="3062856"/>
            <a:ext cx="3168352" cy="648072"/>
          </a:xfrm>
          <a:prstGeom prst="wedgeEllipseCallout">
            <a:avLst>
              <a:gd name="adj1" fmla="val -54998"/>
              <a:gd name="adj2" fmla="val 7680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これは毎回</a:t>
            </a:r>
            <a:r>
              <a:rPr kumimoji="1" lang="en-US" altLang="ja-JP" dirty="0"/>
              <a:t>login</a:t>
            </a:r>
            <a:r>
              <a:rPr kumimoji="1" lang="ja-JP" altLang="en-US" dirty="0"/>
              <a:t>した後に行う</a:t>
            </a:r>
          </a:p>
        </p:txBody>
      </p:sp>
    </p:spTree>
    <p:extLst>
      <p:ext uri="{BB962C8B-B14F-4D97-AF65-F5344CB8AC3E}">
        <p14:creationId xmlns:p14="http://schemas.microsoft.com/office/powerpoint/2010/main" val="3827641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ja-JP" dirty="0"/>
              <a:t>rv32i.tcl</a:t>
            </a:r>
            <a:r>
              <a:rPr lang="ja-JP" altLang="en-US" dirty="0"/>
              <a:t>の中身</a:t>
            </a:r>
          </a:p>
        </p:txBody>
      </p:sp>
      <p:sp>
        <p:nvSpPr>
          <p:cNvPr id="26627" name="Rectangle 3"/>
          <p:cNvSpPr>
            <a:spLocks noGrp="1" noChangeArrowheads="1"/>
          </p:cNvSpPr>
          <p:nvPr>
            <p:ph type="body" idx="1"/>
          </p:nvPr>
        </p:nvSpPr>
        <p:spPr/>
        <p:txBody>
          <a:bodyPr/>
          <a:lstStyle/>
          <a:p>
            <a:pPr eaLnBrk="1" hangingPunct="1">
              <a:lnSpc>
                <a:spcPct val="80000"/>
              </a:lnSpc>
              <a:buFontTx/>
              <a:buNone/>
            </a:pPr>
            <a:r>
              <a:rPr lang="en-US" altLang="ja-JP" sz="2400" dirty="0"/>
              <a:t>set </a:t>
            </a:r>
            <a:r>
              <a:rPr lang="en-US" altLang="ja-JP" sz="2400" dirty="0" err="1"/>
              <a:t>search_path</a:t>
            </a:r>
            <a:r>
              <a:rPr lang="en-US" altLang="ja-JP" sz="2400" dirty="0"/>
              <a:t> [</a:t>
            </a:r>
            <a:r>
              <a:rPr lang="en-US" altLang="ja-JP" sz="2400" dirty="0" err="1"/>
              <a:t>concat</a:t>
            </a:r>
            <a:r>
              <a:rPr lang="en-US" altLang="ja-JP" sz="2400" dirty="0"/>
              <a:t> "/home/cad/lib/</a:t>
            </a:r>
            <a:r>
              <a:rPr lang="en-US" altLang="ja-JP" sz="2400" dirty="0" err="1"/>
              <a:t>osu_stdcells</a:t>
            </a:r>
            <a:r>
              <a:rPr lang="en-US" altLang="ja-JP" sz="2400" dirty="0"/>
              <a:t>/lib/tsmc018/lib/" $</a:t>
            </a:r>
            <a:r>
              <a:rPr lang="en-US" altLang="ja-JP" sz="2400" dirty="0" err="1"/>
              <a:t>search_path</a:t>
            </a:r>
            <a:r>
              <a:rPr lang="en-US" altLang="ja-JP" sz="2400" dirty="0"/>
              <a:t>]</a:t>
            </a:r>
          </a:p>
          <a:p>
            <a:pPr eaLnBrk="1" hangingPunct="1">
              <a:lnSpc>
                <a:spcPct val="80000"/>
              </a:lnSpc>
              <a:buFontTx/>
              <a:buNone/>
            </a:pPr>
            <a:r>
              <a:rPr lang="en-US" altLang="ja-JP" sz="2400" dirty="0"/>
              <a:t>set LIB_MAX_FILE {osu018_stdcells.db  }</a:t>
            </a:r>
          </a:p>
          <a:p>
            <a:pPr eaLnBrk="1" hangingPunct="1">
              <a:lnSpc>
                <a:spcPct val="80000"/>
              </a:lnSpc>
              <a:buFontTx/>
              <a:buNone/>
            </a:pPr>
            <a:r>
              <a:rPr lang="en-US" altLang="ja-JP" sz="2400" dirty="0"/>
              <a:t>set </a:t>
            </a:r>
            <a:r>
              <a:rPr lang="en-US" altLang="ja-JP" sz="2400" dirty="0" err="1"/>
              <a:t>link_library</a:t>
            </a:r>
            <a:r>
              <a:rPr lang="en-US" altLang="ja-JP" sz="2400" dirty="0"/>
              <a:t> $LIB_MAX_FILE</a:t>
            </a:r>
          </a:p>
          <a:p>
            <a:pPr eaLnBrk="1" hangingPunct="1">
              <a:lnSpc>
                <a:spcPct val="80000"/>
              </a:lnSpc>
              <a:buFontTx/>
              <a:buNone/>
            </a:pPr>
            <a:r>
              <a:rPr lang="en-US" altLang="ja-JP" sz="2400" dirty="0"/>
              <a:t>set </a:t>
            </a:r>
            <a:r>
              <a:rPr lang="en-US" altLang="ja-JP" sz="2400" dirty="0" err="1"/>
              <a:t>target_library</a:t>
            </a:r>
            <a:r>
              <a:rPr lang="en-US" altLang="ja-JP" sz="2400" dirty="0"/>
              <a:t> $LIB_MAX_FILE</a:t>
            </a:r>
          </a:p>
          <a:p>
            <a:pPr eaLnBrk="1" hangingPunct="1">
              <a:lnSpc>
                <a:spcPct val="80000"/>
              </a:lnSpc>
              <a:buFontTx/>
              <a:buNone/>
            </a:pPr>
            <a:endParaRPr lang="en-US" altLang="ja-JP" sz="2400" dirty="0"/>
          </a:p>
          <a:p>
            <a:pPr eaLnBrk="1" hangingPunct="1">
              <a:lnSpc>
                <a:spcPct val="80000"/>
              </a:lnSpc>
              <a:buFontTx/>
              <a:buNone/>
            </a:pPr>
            <a:r>
              <a:rPr lang="en-US" altLang="ja-JP" sz="2400" dirty="0" err="1"/>
              <a:t>read_verilog</a:t>
            </a:r>
            <a:r>
              <a:rPr lang="en-US" altLang="ja-JP" sz="2400" dirty="0"/>
              <a:t> </a:t>
            </a:r>
            <a:r>
              <a:rPr lang="en-US" altLang="ja-JP" sz="2400" dirty="0" err="1"/>
              <a:t>alu.v</a:t>
            </a:r>
            <a:endParaRPr lang="en-US" altLang="ja-JP" sz="2400" dirty="0"/>
          </a:p>
          <a:p>
            <a:pPr eaLnBrk="1" hangingPunct="1">
              <a:lnSpc>
                <a:spcPct val="80000"/>
              </a:lnSpc>
              <a:buFontTx/>
              <a:buNone/>
            </a:pPr>
            <a:r>
              <a:rPr lang="en-US" altLang="ja-JP" sz="2400" dirty="0" err="1"/>
              <a:t>read_verilog</a:t>
            </a:r>
            <a:r>
              <a:rPr lang="en-US" altLang="ja-JP" sz="2400" dirty="0"/>
              <a:t> </a:t>
            </a:r>
            <a:r>
              <a:rPr lang="en-US" altLang="ja-JP" sz="2400" dirty="0" err="1"/>
              <a:t>rfile.v</a:t>
            </a:r>
            <a:endParaRPr lang="en-US" altLang="ja-JP" sz="2400" dirty="0"/>
          </a:p>
          <a:p>
            <a:pPr eaLnBrk="1" hangingPunct="1">
              <a:lnSpc>
                <a:spcPct val="80000"/>
              </a:lnSpc>
              <a:buFontTx/>
              <a:buNone/>
            </a:pPr>
            <a:r>
              <a:rPr lang="en-US" altLang="ja-JP" sz="2400" dirty="0" err="1"/>
              <a:t>read_verilog</a:t>
            </a:r>
            <a:r>
              <a:rPr lang="en-US" altLang="ja-JP" sz="2400" dirty="0"/>
              <a:t> rv32i.v</a:t>
            </a:r>
          </a:p>
          <a:p>
            <a:pPr eaLnBrk="1" hangingPunct="1">
              <a:lnSpc>
                <a:spcPct val="80000"/>
              </a:lnSpc>
              <a:buFontTx/>
              <a:buNone/>
            </a:pPr>
            <a:r>
              <a:rPr lang="en-US" altLang="ja-JP" sz="2400" dirty="0" err="1"/>
              <a:t>current_design</a:t>
            </a:r>
            <a:r>
              <a:rPr lang="en-US" altLang="ja-JP" sz="2400" dirty="0"/>
              <a:t> "rv32i“</a:t>
            </a:r>
          </a:p>
          <a:p>
            <a:pPr eaLnBrk="1" hangingPunct="1">
              <a:lnSpc>
                <a:spcPct val="80000"/>
              </a:lnSpc>
              <a:buFontTx/>
              <a:buNone/>
            </a:pPr>
            <a:r>
              <a:rPr lang="en-US" altLang="ja-JP" sz="2400" dirty="0" err="1"/>
              <a:t>create_clock</a:t>
            </a:r>
            <a:r>
              <a:rPr lang="en-US" altLang="ja-JP" sz="2400" dirty="0"/>
              <a:t> -period 10.0 </a:t>
            </a:r>
            <a:r>
              <a:rPr lang="en-US" altLang="ja-JP" sz="2400" dirty="0" err="1"/>
              <a:t>clk</a:t>
            </a:r>
            <a:endParaRPr lang="en-US" altLang="ja-JP" sz="2400" dirty="0"/>
          </a:p>
          <a:p>
            <a:pPr eaLnBrk="1" hangingPunct="1">
              <a:lnSpc>
                <a:spcPct val="80000"/>
              </a:lnSpc>
            </a:pPr>
            <a:endParaRPr lang="en-US" altLang="ja-JP" sz="2400" dirty="0"/>
          </a:p>
        </p:txBody>
      </p:sp>
      <p:sp>
        <p:nvSpPr>
          <p:cNvPr id="26628" name="AutoShape 4"/>
          <p:cNvSpPr>
            <a:spLocks noChangeArrowheads="1"/>
          </p:cNvSpPr>
          <p:nvPr/>
        </p:nvSpPr>
        <p:spPr bwMode="auto">
          <a:xfrm>
            <a:off x="6804025" y="1773238"/>
            <a:ext cx="2016125" cy="433387"/>
          </a:xfrm>
          <a:prstGeom prst="wedgeRoundRectCallout">
            <a:avLst>
              <a:gd name="adj1" fmla="val -64880"/>
              <a:gd name="adj2" fmla="val 122162"/>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ライブラリの設定</a:t>
            </a:r>
          </a:p>
        </p:txBody>
      </p:sp>
      <p:sp>
        <p:nvSpPr>
          <p:cNvPr id="26629" name="AutoShape 5"/>
          <p:cNvSpPr>
            <a:spLocks noChangeArrowheads="1"/>
          </p:cNvSpPr>
          <p:nvPr/>
        </p:nvSpPr>
        <p:spPr bwMode="auto">
          <a:xfrm>
            <a:off x="5580063" y="3789363"/>
            <a:ext cx="2376487" cy="433387"/>
          </a:xfrm>
          <a:prstGeom prst="wedgeRoundRectCallout">
            <a:avLst>
              <a:gd name="adj1" fmla="val -62625"/>
              <a:gd name="adj2" fmla="val 122162"/>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ファイルの読み込み</a:t>
            </a:r>
          </a:p>
        </p:txBody>
      </p:sp>
      <p:sp>
        <p:nvSpPr>
          <p:cNvPr id="26630" name="AutoShape 6"/>
          <p:cNvSpPr>
            <a:spLocks noChangeArrowheads="1"/>
          </p:cNvSpPr>
          <p:nvPr/>
        </p:nvSpPr>
        <p:spPr bwMode="auto">
          <a:xfrm>
            <a:off x="4572000" y="5157788"/>
            <a:ext cx="3887788" cy="647700"/>
          </a:xfrm>
          <a:prstGeom prst="wedgeRoundRectCallout">
            <a:avLst>
              <a:gd name="adj1" fmla="val -55065"/>
              <a:gd name="adj2" fmla="val 10296"/>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クロック周期の設定：</a:t>
            </a:r>
            <a:r>
              <a:rPr lang="en-US" altLang="ja-JP"/>
              <a:t>10nsec</a:t>
            </a:r>
          </a:p>
          <a:p>
            <a:pPr algn="ctr" eaLnBrk="1" hangingPunct="1"/>
            <a:r>
              <a:rPr lang="en-US" altLang="ja-JP"/>
              <a:t>→</a:t>
            </a:r>
            <a:r>
              <a:rPr lang="ja-JP" altLang="en-US"/>
              <a:t>　</a:t>
            </a:r>
            <a:r>
              <a:rPr lang="en-US" altLang="ja-JP"/>
              <a:t>100MHz</a:t>
            </a:r>
          </a:p>
        </p:txBody>
      </p:sp>
      <p:pic>
        <p:nvPicPr>
          <p:cNvPr id="2" name="オーディオ 1">
            <a:hlinkClick r:id="" action="ppaction://media"/>
            <a:extLst>
              <a:ext uri="{FF2B5EF4-FFF2-40B4-BE49-F238E27FC236}">
                <a16:creationId xmlns:a16="http://schemas.microsoft.com/office/drawing/2014/main" id="{624131F1-105E-44F9-9E2E-A7BC26E9AF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76995311"/>
      </p:ext>
    </p:extLst>
  </p:cSld>
  <p:clrMapOvr>
    <a:masterClrMapping/>
  </p:clrMapOvr>
  <mc:AlternateContent xmlns:mc="http://schemas.openxmlformats.org/markup-compatibility/2006" xmlns:p14="http://schemas.microsoft.com/office/powerpoint/2010/main">
    <mc:Choice Requires="p14">
      <p:transition spd="slow" p14:dur="2000" advTm="54950"/>
    </mc:Choice>
    <mc:Fallback xmlns="">
      <p:transition spd="slow" advTm="54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58" x="9017000" y="3738563"/>
          <p14:tracePt t="1163" x="8915400" y="3767138"/>
          <p14:tracePt t="1171" x="8824913" y="3784600"/>
          <p14:tracePt t="1179" x="8697913" y="3794125"/>
          <p14:tracePt t="1187" x="8559800" y="3811588"/>
          <p14:tracePt t="1195" x="8415338" y="3840163"/>
          <p14:tracePt t="1203" x="8269288" y="3875088"/>
          <p14:tracePt t="1211" x="8123238" y="3884613"/>
          <p14:tracePt t="1219" x="7977188" y="3911600"/>
          <p14:tracePt t="1228" x="7840663" y="3930650"/>
          <p14:tracePt t="1236" x="7748588" y="3940175"/>
          <p14:tracePt t="1245" x="7694613" y="3957638"/>
          <p14:tracePt t="1256" x="7658100" y="3957638"/>
          <p14:tracePt t="1259" x="7648575" y="3957638"/>
          <p14:tracePt t="1613" x="7658100" y="3948113"/>
          <p14:tracePt t="1622" x="7658100" y="3930650"/>
          <p14:tracePt t="1629" x="7667625" y="3903663"/>
          <p14:tracePt t="1640" x="7667625" y="3884613"/>
          <p14:tracePt t="1644" x="7694613" y="3867150"/>
          <p14:tracePt t="1659" x="7694613" y="3857625"/>
          <p14:tracePt t="1677" x="7694613" y="3848100"/>
          <p14:tracePt t="1694" x="7694613" y="3840163"/>
          <p14:tracePt t="1710" x="7694613" y="3830638"/>
          <p14:tracePt t="6765" x="7675563" y="3803650"/>
          <p14:tracePt t="6774" x="7667625" y="3803650"/>
          <p14:tracePt t="6781" x="7658100" y="3803650"/>
          <p14:tracePt t="6841" x="7639050" y="3803650"/>
          <p14:tracePt t="6845" x="7621588" y="3794125"/>
          <p14:tracePt t="6854" x="7612063" y="3794125"/>
          <p14:tracePt t="6859" x="7594600" y="3784600"/>
          <p14:tracePt t="6869" x="7567613" y="3784600"/>
          <p14:tracePt t="6876" x="7558088" y="3784600"/>
          <p14:tracePt t="6883" x="7548563" y="3775075"/>
          <p14:tracePt t="6892" x="7531100" y="3775075"/>
          <p14:tracePt t="6900" x="7502525" y="3757613"/>
          <p14:tracePt t="6916" x="7485063" y="3757613"/>
          <p14:tracePt t="6923" x="7475538" y="3748088"/>
          <p14:tracePt t="7013" x="7466013" y="3748088"/>
          <p14:tracePt t="7021" x="7429500" y="3738563"/>
          <p14:tracePt t="7028" x="7385050" y="3702050"/>
          <p14:tracePt t="7036" x="7312025" y="3694113"/>
          <p14:tracePt t="7044" x="7212013" y="3665538"/>
          <p14:tracePt t="7052" x="7119938" y="3638550"/>
          <p14:tracePt t="7061" x="7019925" y="3611563"/>
          <p14:tracePt t="7067" x="6983413" y="3602038"/>
          <p14:tracePt t="7076" x="6900863" y="3575050"/>
          <p14:tracePt t="7083" x="6856413" y="3565525"/>
          <p14:tracePt t="7091" x="6819900" y="3556000"/>
          <p14:tracePt t="7101" x="6800850" y="3538538"/>
          <p14:tracePt t="7110" x="6754813" y="3538538"/>
          <p14:tracePt t="7117" x="6737350" y="3519488"/>
          <p14:tracePt t="7134" x="6727825" y="3519488"/>
          <p14:tracePt t="7157" x="6710363" y="3519488"/>
          <p14:tracePt t="7168" x="6691313" y="3519488"/>
          <p14:tracePt t="7173" x="6654800" y="3519488"/>
          <p14:tracePt t="7182" x="6600825" y="3519488"/>
          <p14:tracePt t="7189" x="6527800" y="3519488"/>
          <p14:tracePt t="7197" x="6427788" y="3502025"/>
          <p14:tracePt t="7205" x="6372225" y="3492500"/>
          <p14:tracePt t="7214" x="6308725" y="3465513"/>
          <p14:tracePt t="7220" x="6291263" y="3465513"/>
          <p14:tracePt t="7229" x="6254750" y="3455988"/>
          <p14:tracePt t="7236" x="6235700" y="3446463"/>
          <p14:tracePt t="7246" x="6189663" y="3446463"/>
          <p14:tracePt t="7252" x="6135688" y="3411538"/>
          <p14:tracePt t="7261" x="6126163" y="3402013"/>
          <p14:tracePt t="7269" x="6072188" y="3392488"/>
          <p14:tracePt t="7275" x="6007100" y="3355975"/>
          <p14:tracePt t="7283" x="5962650" y="3328988"/>
          <p14:tracePt t="7291" x="5907088" y="3319463"/>
          <p14:tracePt t="7299" x="5843588" y="3282950"/>
          <p14:tracePt t="7308" x="5761038" y="3255963"/>
          <p14:tracePt t="7315" x="5697538" y="3219450"/>
          <p14:tracePt t="7324" x="5643563" y="3200400"/>
          <p14:tracePt t="7332" x="5580063" y="3163888"/>
          <p14:tracePt t="7340" x="5514975" y="3146425"/>
          <p14:tracePt t="7348" x="5434013" y="3100388"/>
          <p14:tracePt t="7356" x="5387975" y="3082925"/>
          <p14:tracePt t="7364" x="5324475" y="3036888"/>
          <p14:tracePt t="7372" x="5268913" y="3027363"/>
          <p14:tracePt t="7380" x="5205413" y="3000375"/>
          <p14:tracePt t="7388" x="5122863" y="2982913"/>
          <p14:tracePt t="7396" x="5086350" y="2963863"/>
          <p14:tracePt t="7404" x="5041900" y="2954338"/>
          <p14:tracePt t="7412" x="4995863" y="2954338"/>
          <p14:tracePt t="7421" x="4995863" y="2946400"/>
          <p14:tracePt t="7444" x="4986338" y="2946400"/>
          <p14:tracePt t="7452" x="4978400" y="2946400"/>
          <p14:tracePt t="7460" x="4949825" y="2927350"/>
          <p14:tracePt t="7468" x="4922838" y="2927350"/>
          <p14:tracePt t="7476" x="4905375" y="2927350"/>
          <p14:tracePt t="7484" x="4849813" y="2917825"/>
          <p14:tracePt t="7492" x="4803775" y="2917825"/>
          <p14:tracePt t="7500" x="4767263" y="2909888"/>
          <p14:tracePt t="7509" x="4740275" y="2900363"/>
          <p14:tracePt t="7516" x="4713288" y="2900363"/>
          <p14:tracePt t="7525" x="4695825" y="2890838"/>
          <p14:tracePt t="7539" x="4686300" y="2881313"/>
          <p14:tracePt t="8205" x="4703763" y="2863850"/>
          <p14:tracePt t="8215" x="4703763" y="2844800"/>
          <p14:tracePt t="8221" x="4713288" y="2836863"/>
          <p14:tracePt t="8232" x="4713288" y="2827338"/>
          <p14:tracePt t="8236" x="4722813" y="2790825"/>
          <p14:tracePt t="8246" x="4740275" y="2771775"/>
          <p14:tracePt t="8252" x="4759325" y="2744788"/>
          <p14:tracePt t="8261" x="4767263" y="2727325"/>
          <p14:tracePt t="8268" x="4795838" y="2708275"/>
          <p14:tracePt t="8275" x="4803775" y="2671763"/>
          <p14:tracePt t="8284" x="4813300" y="2662238"/>
          <p14:tracePt t="8300" x="4822825" y="2654300"/>
          <p14:tracePt t="9663" x="4832350" y="2654300"/>
          <p14:tracePt t="9672" x="4832350" y="2671763"/>
          <p14:tracePt t="9676" x="4786313" y="2708275"/>
          <p14:tracePt t="9685" x="4786313" y="2735263"/>
          <p14:tracePt t="9693" x="4767263" y="2800350"/>
          <p14:tracePt t="9701" x="4767263" y="2836863"/>
          <p14:tracePt t="9711" x="4730750" y="2881313"/>
          <p14:tracePt t="9717" x="4722813" y="2900363"/>
          <p14:tracePt t="9726" x="4722813" y="2909888"/>
          <p14:tracePt t="9733" x="4722813" y="2917825"/>
          <p14:tracePt t="9743" x="4713288" y="2927350"/>
          <p14:tracePt t="9812" x="4713288" y="2954338"/>
          <p14:tracePt t="9820" x="4686300" y="2982913"/>
          <p14:tracePt t="9828" x="4649788" y="3027363"/>
          <p14:tracePt t="9837" x="4622800" y="3054350"/>
          <p14:tracePt t="9843" x="4586288" y="3073400"/>
          <p14:tracePt t="9851" x="4557713" y="3100388"/>
          <p14:tracePt t="9860" x="4540250" y="3119438"/>
          <p14:tracePt t="9868" x="4521200" y="3127375"/>
          <p14:tracePt t="9875" x="4494213" y="3146425"/>
          <p14:tracePt t="9885" x="4494213" y="3155950"/>
          <p14:tracePt t="9893" x="4484688" y="3163888"/>
          <p14:tracePt t="9901" x="4476750" y="3173413"/>
          <p14:tracePt t="9910" x="4457700" y="3192463"/>
          <p14:tracePt t="9917" x="4448175" y="3200400"/>
          <p14:tracePt t="9927" x="4430713" y="3209925"/>
          <p14:tracePt t="9942" x="4413250" y="3236913"/>
          <p14:tracePt t="9949" x="4403725" y="3246438"/>
          <p14:tracePt t="9957" x="4384675" y="3255963"/>
          <p14:tracePt t="9968" x="4367213" y="3265488"/>
          <p14:tracePt t="9972" x="4340225" y="3282950"/>
          <p14:tracePt t="9980" x="4330700" y="3292475"/>
          <p14:tracePt t="9987" x="4311650" y="3309938"/>
          <p14:tracePt t="9995" x="4303713" y="3338513"/>
          <p14:tracePt t="10003" x="4294188" y="3346450"/>
          <p14:tracePt t="10012" x="4275138" y="3365500"/>
          <p14:tracePt t="10026" x="4267200" y="3375025"/>
          <p14:tracePt t="10028" x="4257675" y="3382963"/>
          <p14:tracePt t="10037" x="4248150" y="3392488"/>
          <p14:tracePt t="10046" x="4211638" y="3402013"/>
          <p14:tracePt t="10053" x="4194175" y="3419475"/>
          <p14:tracePt t="10061" x="4175125" y="3429000"/>
          <p14:tracePt t="10069" x="4165600" y="3438525"/>
          <p14:tracePt t="10076" x="4129088" y="3446463"/>
          <p14:tracePt t="10084" x="4111625" y="3455988"/>
          <p14:tracePt t="10091" x="4094163" y="3475038"/>
          <p14:tracePt t="10100" x="4075113" y="3482975"/>
          <p14:tracePt t="10108" x="4057650" y="3492500"/>
          <p14:tracePt t="10116" x="4011613" y="3502025"/>
          <p14:tracePt t="10132" x="3992563" y="3519488"/>
          <p14:tracePt t="10141" x="3984625" y="3519488"/>
          <p14:tracePt t="10156" x="3965575" y="3529013"/>
          <p14:tracePt t="10164" x="3948113" y="3529013"/>
          <p14:tracePt t="10172" x="3938588" y="3529013"/>
          <p14:tracePt t="10180" x="3929063" y="3538538"/>
          <p14:tracePt t="10188" x="3892550" y="3538538"/>
          <p14:tracePt t="10196" x="3856038" y="3538538"/>
          <p14:tracePt t="10204" x="3819525" y="3538538"/>
          <p14:tracePt t="10212" x="3765550" y="3538538"/>
          <p14:tracePt t="10220" x="3692525" y="3538538"/>
          <p14:tracePt t="10228" x="3619500" y="3538538"/>
          <p14:tracePt t="10237" x="3563938" y="3538538"/>
          <p14:tracePt t="10243" x="3536950" y="3538538"/>
          <p14:tracePt t="10252" x="3490913" y="3538538"/>
          <p14:tracePt t="10259" x="3463925" y="3538538"/>
          <p14:tracePt t="10269" x="3455988" y="3538538"/>
          <p14:tracePt t="10275" x="3446463" y="3538538"/>
          <p14:tracePt t="10332" x="3419475" y="3538538"/>
          <p14:tracePt t="10341" x="3390900" y="3538538"/>
          <p14:tracePt t="10348" x="3290888" y="3538538"/>
          <p14:tracePt t="10357" x="3200400" y="3538538"/>
          <p14:tracePt t="10364" x="3090863" y="3538538"/>
          <p14:tracePt t="10372" x="2962275" y="3538538"/>
          <p14:tracePt t="10381" x="2889250" y="3538538"/>
          <p14:tracePt t="10388" x="2798763" y="3538538"/>
          <p14:tracePt t="10397" x="2752725" y="3538538"/>
          <p14:tracePt t="10405" x="2698750" y="3511550"/>
          <p14:tracePt t="10413" x="2652713" y="3502025"/>
          <p14:tracePt t="10421" x="2598738" y="3492500"/>
          <p14:tracePt t="10428" x="2562225" y="3482975"/>
          <p14:tracePt t="10439" x="2543175" y="3482975"/>
          <p14:tracePt t="10443" x="2525713" y="3475038"/>
          <p14:tracePt t="10452" x="2506663" y="3465513"/>
          <p14:tracePt t="10459" x="2489200" y="3455988"/>
          <p14:tracePt t="10469" x="2479675" y="3455988"/>
          <p14:tracePt t="10475" x="2452688" y="3446463"/>
          <p14:tracePt t="10484" x="2433638" y="3446463"/>
          <p14:tracePt t="10491" x="2397125" y="3429000"/>
          <p14:tracePt t="10500" x="2360613" y="3411538"/>
          <p14:tracePt t="10509" x="2324100" y="3402013"/>
          <p14:tracePt t="10516" x="2279650" y="3382963"/>
          <p14:tracePt t="10526" x="2233613" y="3355975"/>
          <p14:tracePt t="10532" x="2187575" y="3346450"/>
          <p14:tracePt t="10540" x="2143125" y="3319463"/>
          <p14:tracePt t="10548" x="2114550" y="3309938"/>
          <p14:tracePt t="10557" x="2087563" y="3292475"/>
          <p14:tracePt t="10564" x="2070100" y="3282950"/>
          <p14:tracePt t="10572" x="2051050" y="3273425"/>
          <p14:tracePt t="10581" x="2033588" y="3255963"/>
          <p14:tracePt t="10587" x="1997075" y="3236913"/>
          <p14:tracePt t="10595" x="1978025" y="3219450"/>
          <p14:tracePt t="10603" x="1951038" y="3192463"/>
          <p14:tracePt t="10611" x="1931988" y="3173413"/>
          <p14:tracePt t="10619" x="1905000" y="3146425"/>
          <p14:tracePt t="10627" x="1887538" y="3136900"/>
          <p14:tracePt t="10635" x="1851025" y="3073400"/>
          <p14:tracePt t="10643" x="1824038" y="3046413"/>
          <p14:tracePt t="10651" x="1804988" y="3027363"/>
          <p14:tracePt t="10659" x="1778000" y="2982913"/>
          <p14:tracePt t="10667" x="1758950" y="2963863"/>
          <p14:tracePt t="10675" x="1751013" y="2946400"/>
          <p14:tracePt t="10683" x="1731963" y="2900363"/>
          <p14:tracePt t="10692" x="1731963" y="2881313"/>
          <p14:tracePt t="10699" x="1731963" y="2854325"/>
          <p14:tracePt t="10708" x="1731963" y="2844800"/>
          <p14:tracePt t="10717" x="1731963" y="2836863"/>
          <p14:tracePt t="10724" x="1731963" y="2808288"/>
          <p14:tracePt t="10731" x="1731963" y="2800350"/>
          <p14:tracePt t="10740" x="1731963" y="2790825"/>
          <p14:tracePt t="10748" x="1731963" y="2781300"/>
          <p14:tracePt t="10756" x="1731963" y="2763838"/>
          <p14:tracePt t="10764" x="1731963" y="2717800"/>
          <p14:tracePt t="10772" x="1731963" y="2690813"/>
          <p14:tracePt t="10779" x="1751013" y="2644775"/>
          <p14:tracePt t="10787" x="1787525" y="2581275"/>
          <p14:tracePt t="10795" x="1804988" y="2554288"/>
          <p14:tracePt t="10803" x="1814513" y="2535238"/>
          <p14:tracePt t="10811" x="1841500" y="2508250"/>
          <p14:tracePt t="10820" x="1860550" y="2471738"/>
          <p14:tracePt t="10827" x="1895475" y="2425700"/>
          <p14:tracePt t="10836" x="1914525" y="2398713"/>
          <p14:tracePt t="10844" x="1951038" y="2362200"/>
          <p14:tracePt t="10852" x="1968500" y="2343150"/>
          <p14:tracePt t="10860" x="1997075" y="2316163"/>
          <p14:tracePt t="10868" x="2014538" y="2306638"/>
          <p14:tracePt t="10877" x="2060575" y="2279650"/>
          <p14:tracePt t="10883" x="2087563" y="2262188"/>
          <p14:tracePt t="10892" x="2124075" y="2233613"/>
          <p14:tracePt t="10901" x="2151063" y="2216150"/>
          <p14:tracePt t="10911" x="2187575" y="2197100"/>
          <p14:tracePt t="10917" x="2214563" y="2179638"/>
          <p14:tracePt t="10926" x="2233613" y="2170113"/>
          <p14:tracePt t="10932" x="2251075" y="2160588"/>
          <p14:tracePt t="10942" x="2306638" y="2152650"/>
          <p14:tracePt t="10948" x="2343150" y="2133600"/>
          <p14:tracePt t="10956" x="2370138" y="2125663"/>
          <p14:tracePt t="10964" x="2406650" y="2106613"/>
          <p14:tracePt t="10972" x="2470150" y="2097088"/>
          <p14:tracePt t="10980" x="2525713" y="2089150"/>
          <p14:tracePt t="10988" x="2562225" y="2079625"/>
          <p14:tracePt t="10996" x="2616200" y="2079625"/>
          <p14:tracePt t="11005" x="2643188" y="2070100"/>
          <p14:tracePt t="11012" x="2698750" y="2070100"/>
          <p14:tracePt t="11021" x="2744788" y="2052638"/>
          <p14:tracePt t="11030" x="2798763" y="2052638"/>
          <p14:tracePt t="11036" x="2835275" y="2043113"/>
          <p14:tracePt t="11044" x="2898775" y="2043113"/>
          <p14:tracePt t="11051" x="2935288" y="2043113"/>
          <p14:tracePt t="11060" x="2990850" y="2043113"/>
          <p14:tracePt t="11067" x="3035300" y="2033588"/>
          <p14:tracePt t="11075" x="3063875" y="2024063"/>
          <p14:tracePt t="11083" x="3108325" y="2024063"/>
          <p14:tracePt t="11092" x="3163888" y="2024063"/>
          <p14:tracePt t="11099" x="3217863" y="2024063"/>
          <p14:tracePt t="11108" x="3290888" y="2024063"/>
          <p14:tracePt t="11115" x="3363913" y="2024063"/>
          <p14:tracePt t="11126" x="3455988" y="2024063"/>
          <p14:tracePt t="11132" x="3546475" y="2024063"/>
          <p14:tracePt t="11142" x="3656013" y="2024063"/>
          <p14:tracePt t="11148" x="3765550" y="2024063"/>
          <p14:tracePt t="11156" x="3875088" y="2024063"/>
          <p14:tracePt t="11164" x="4021138" y="2024063"/>
          <p14:tracePt t="11172" x="4157663" y="2043113"/>
          <p14:tracePt t="11179" x="4267200" y="2060575"/>
          <p14:tracePt t="11187" x="4394200" y="2106613"/>
          <p14:tracePt t="11195" x="4530725" y="2143125"/>
          <p14:tracePt t="11203" x="4603750" y="2170113"/>
          <p14:tracePt t="11211" x="4722813" y="2233613"/>
          <p14:tracePt t="11219" x="4786313" y="2252663"/>
          <p14:tracePt t="11227" x="4832350" y="2279650"/>
          <p14:tracePt t="11236" x="4859338" y="2298700"/>
          <p14:tracePt t="11244" x="4868863" y="2306638"/>
          <p14:tracePt t="11252" x="4876800" y="2316163"/>
          <p14:tracePt t="11261" x="4876800" y="2325688"/>
          <p14:tracePt t="11284" x="4876800" y="2335213"/>
          <p14:tracePt t="11294" x="4886325" y="2343150"/>
          <p14:tracePt t="11301" x="4895850" y="2352675"/>
          <p14:tracePt t="11311" x="4895850" y="2371725"/>
          <p14:tracePt t="11320" x="4905375" y="2416175"/>
          <p14:tracePt t="11327" x="4913313" y="2435225"/>
          <p14:tracePt t="11333" x="4913313" y="2462213"/>
          <p14:tracePt t="11343" x="4922838" y="2489200"/>
          <p14:tracePt t="11349" x="4922838" y="2535238"/>
          <p14:tracePt t="11360" x="4959350" y="2581275"/>
          <p14:tracePt t="11364" x="4959350" y="2617788"/>
          <p14:tracePt t="11374" x="4959350" y="2671763"/>
          <p14:tracePt t="11379" x="4968875" y="2698750"/>
          <p14:tracePt t="11387" x="4968875" y="2754313"/>
          <p14:tracePt t="11395" x="4978400" y="2817813"/>
          <p14:tracePt t="11403" x="4978400" y="2854325"/>
          <p14:tracePt t="11411" x="4978400" y="2900363"/>
          <p14:tracePt t="11419" x="4978400" y="2936875"/>
          <p14:tracePt t="11427" x="4978400" y="2990850"/>
          <p14:tracePt t="11435" x="4978400" y="3027363"/>
          <p14:tracePt t="11443" x="4978400" y="3054350"/>
          <p14:tracePt t="11451" x="4978400" y="3090863"/>
          <p14:tracePt t="11459" x="4978400" y="3119438"/>
          <p14:tracePt t="11467" x="4978400" y="3155950"/>
          <p14:tracePt t="11475" x="4978400" y="3173413"/>
          <p14:tracePt t="11483" x="4978400" y="3209925"/>
          <p14:tracePt t="11491" x="4978400" y="3236913"/>
          <p14:tracePt t="11500" x="4978400" y="3273425"/>
          <p14:tracePt t="11508" x="4959350" y="3309938"/>
          <p14:tracePt t="11516" x="4949825" y="3346450"/>
          <p14:tracePt t="11524" x="4932363" y="3402013"/>
          <p14:tracePt t="11532" x="4922838" y="3455988"/>
          <p14:tracePt t="11540" x="4905375" y="3475038"/>
          <p14:tracePt t="11548" x="4895850" y="3519488"/>
          <p14:tracePt t="11558" x="4868863" y="3565525"/>
          <p14:tracePt t="11564" x="4849813" y="3592513"/>
          <p14:tracePt t="11572" x="4840288" y="3611563"/>
          <p14:tracePt t="11580" x="4822825" y="3648075"/>
          <p14:tracePt t="11588" x="4776788" y="3694113"/>
          <p14:tracePt t="11596" x="4740275" y="3738563"/>
          <p14:tracePt t="11604" x="4722813" y="3757613"/>
          <p14:tracePt t="11612" x="4676775" y="3794125"/>
          <p14:tracePt t="11621" x="4630738" y="3830638"/>
          <p14:tracePt t="11628" x="4594225" y="3848100"/>
          <p14:tracePt t="11636" x="4549775" y="3867150"/>
          <p14:tracePt t="11644" x="4484688" y="3911600"/>
          <p14:tracePt t="11652" x="4467225" y="3921125"/>
          <p14:tracePt t="11660" x="4440238" y="3930650"/>
          <p14:tracePt t="11668" x="4394200" y="3940175"/>
          <p14:tracePt t="11677" x="4348163" y="3976688"/>
          <p14:tracePt t="11684" x="4340225" y="3976688"/>
          <p14:tracePt t="11691" x="4311650" y="3984625"/>
          <p14:tracePt t="11700" x="4303713" y="3984625"/>
          <p14:tracePt t="11708" x="4257675" y="3994150"/>
          <p14:tracePt t="11716" x="4211638" y="4013200"/>
          <p14:tracePt t="11725" x="4184650" y="4013200"/>
          <p14:tracePt t="11732" x="4138613" y="4030663"/>
          <p14:tracePt t="11742" x="4065588" y="4040188"/>
          <p14:tracePt t="11748" x="4002088" y="4049713"/>
          <p14:tracePt t="11756" x="3938588" y="4076700"/>
          <p14:tracePt t="11764" x="3865563" y="4086225"/>
          <p14:tracePt t="11772" x="3792538" y="4086225"/>
          <p14:tracePt t="11780" x="3738563" y="4086225"/>
          <p14:tracePt t="11789" x="3656013" y="4103688"/>
          <p14:tracePt t="11797" x="3600450" y="4113213"/>
          <p14:tracePt t="11804" x="3556000" y="4113213"/>
          <p14:tracePt t="11813" x="3527425" y="4113213"/>
          <p14:tracePt t="11820" x="3482975" y="4130675"/>
          <p14:tracePt t="11828" x="3473450" y="4130675"/>
          <p14:tracePt t="11837" x="3463925" y="4130675"/>
          <p14:tracePt t="11844" x="3455988" y="4130675"/>
          <p14:tracePt t="11852" x="3446463" y="4130675"/>
          <p14:tracePt t="11860" x="3436938" y="4130675"/>
          <p14:tracePt t="11868" x="3409950" y="4130675"/>
          <p14:tracePt t="11875" x="3390900" y="4130675"/>
          <p14:tracePt t="11883" x="3363913" y="4130675"/>
          <p14:tracePt t="11891" x="3309938" y="4130675"/>
          <p14:tracePt t="11899" x="3254375" y="4130675"/>
          <p14:tracePt t="11908" x="3171825" y="4122738"/>
          <p14:tracePt t="11915" x="3063875" y="4076700"/>
          <p14:tracePt t="11924" x="2962275" y="4057650"/>
          <p14:tracePt t="11931" x="2898775" y="4021138"/>
          <p14:tracePt t="11941" x="2825750" y="3984625"/>
          <p14:tracePt t="11948" x="2725738" y="3940175"/>
          <p14:tracePt t="11956" x="2662238" y="3911600"/>
          <p14:tracePt t="11964" x="2579688" y="3857625"/>
          <p14:tracePt t="11972" x="2562225" y="3840163"/>
          <p14:tracePt t="11980" x="2525713" y="3821113"/>
          <p14:tracePt t="11988" x="2470150" y="3784600"/>
          <p14:tracePt t="11995" x="2433638" y="3738563"/>
          <p14:tracePt t="12003" x="2397125" y="3675063"/>
          <p14:tracePt t="12011" x="2379663" y="3648075"/>
          <p14:tracePt t="12019" x="2343150" y="3602038"/>
          <p14:tracePt t="12027" x="2333625" y="3538538"/>
          <p14:tracePt t="12035" x="2287588" y="3475038"/>
          <p14:tracePt t="12043" x="2270125" y="3411538"/>
          <p14:tracePt t="12051" x="2224088" y="3328988"/>
          <p14:tracePt t="12060" x="2214563" y="3273425"/>
          <p14:tracePt t="12067" x="2187575" y="3209925"/>
          <p14:tracePt t="12077" x="2170113" y="3163888"/>
          <p14:tracePt t="12084" x="2160588" y="3127375"/>
          <p14:tracePt t="12092" x="2160588" y="3082925"/>
          <p14:tracePt t="12099" x="2151063" y="3046413"/>
          <p14:tracePt t="12108" x="2151063" y="3000375"/>
          <p14:tracePt t="12115" x="2151063" y="2963863"/>
          <p14:tracePt t="12124" x="2151063" y="2909888"/>
          <p14:tracePt t="12132" x="2151063" y="2844800"/>
          <p14:tracePt t="12139" x="2151063" y="2771775"/>
          <p14:tracePt t="12148" x="2151063" y="2698750"/>
          <p14:tracePt t="12156" x="2151063" y="2625725"/>
          <p14:tracePt t="12164" x="2151063" y="2535238"/>
          <p14:tracePt t="12171" x="2170113" y="2435225"/>
          <p14:tracePt t="12180" x="2197100" y="2343150"/>
          <p14:tracePt t="12187" x="2206625" y="2298700"/>
          <p14:tracePt t="12195" x="2243138" y="2233613"/>
          <p14:tracePt t="12203" x="2270125" y="2160588"/>
          <p14:tracePt t="12212" x="2287588" y="2125663"/>
          <p14:tracePt t="12221" x="2352675" y="2079625"/>
          <p14:tracePt t="12231" x="2370138" y="2060575"/>
          <p14:tracePt t="12236" x="2397125" y="2016125"/>
          <p14:tracePt t="12246" x="2425700" y="1979613"/>
          <p14:tracePt t="12253" x="2452688" y="1951038"/>
          <p14:tracePt t="12264" x="2462213" y="1943100"/>
          <p14:tracePt t="12267" x="2516188" y="1924050"/>
          <p14:tracePt t="12275" x="2516188" y="1914525"/>
          <p14:tracePt t="12283" x="2570163" y="1897063"/>
          <p14:tracePt t="12291" x="2616200" y="1870075"/>
          <p14:tracePt t="12299" x="2689225" y="1860550"/>
          <p14:tracePt t="12307" x="2789238" y="1851025"/>
          <p14:tracePt t="12315" x="2862263" y="1833563"/>
          <p14:tracePt t="12324" x="2954338" y="1833563"/>
          <p14:tracePt t="12331" x="3071813" y="1787525"/>
          <p14:tracePt t="12339" x="3200400" y="1778000"/>
          <p14:tracePt t="12347" x="3290888" y="1778000"/>
          <p14:tracePt t="12355" x="3419475" y="1760538"/>
          <p14:tracePt t="12363" x="3509963" y="1760538"/>
          <p14:tracePt t="12371" x="3619500" y="1760538"/>
          <p14:tracePt t="12379" x="3673475" y="1760538"/>
          <p14:tracePt t="12387" x="3756025" y="1731963"/>
          <p14:tracePt t="12395" x="3802063" y="1731963"/>
          <p14:tracePt t="12403" x="3838575" y="1731963"/>
          <p14:tracePt t="12411" x="3865563" y="1731963"/>
          <p14:tracePt t="12419" x="3892550" y="1731963"/>
          <p14:tracePt t="12427" x="3956050" y="1751013"/>
          <p14:tracePt t="12435" x="3992563" y="1760538"/>
          <p14:tracePt t="12444" x="4048125" y="1797050"/>
          <p14:tracePt t="12451" x="4111625" y="1833563"/>
          <p14:tracePt t="12460" x="4175125" y="1870075"/>
          <p14:tracePt t="12467" x="4248150" y="1914525"/>
          <p14:tracePt t="12476" x="4330700" y="1951038"/>
          <p14:tracePt t="12483" x="4384675" y="1987550"/>
          <p14:tracePt t="12492" x="4421188" y="2016125"/>
          <p14:tracePt t="12499" x="4476750" y="2052638"/>
          <p14:tracePt t="12508" x="4484688" y="2052638"/>
          <p14:tracePt t="12515" x="4494213" y="2060575"/>
          <p14:tracePt t="12524" x="4503738" y="2070100"/>
          <p14:tracePt t="12540" x="4513263" y="2079625"/>
          <p14:tracePt t="12547" x="4521200" y="2089150"/>
          <p14:tracePt t="12557" x="4549775" y="2116138"/>
          <p14:tracePt t="12563" x="4557713" y="2125663"/>
          <p14:tracePt t="12571" x="4576763" y="2152650"/>
          <p14:tracePt t="12581" x="4594225" y="2179638"/>
          <p14:tracePt t="12589" x="4640263" y="2243138"/>
          <p14:tracePt t="12598" x="4676775" y="2289175"/>
          <p14:tracePt t="12605" x="4713288" y="2352675"/>
          <p14:tracePt t="12613" x="4767263" y="2435225"/>
          <p14:tracePt t="12621" x="4803775" y="2544763"/>
          <p14:tracePt t="12631" x="4832350" y="2644775"/>
          <p14:tracePt t="12637" x="4849813" y="2727325"/>
          <p14:tracePt t="12646" x="4868863" y="2817813"/>
          <p14:tracePt t="12651" x="4868863" y="2890838"/>
          <p14:tracePt t="12659" x="4876800" y="2946400"/>
          <p14:tracePt t="12668" x="4876800" y="3009900"/>
          <p14:tracePt t="12675" x="4876800" y="3027363"/>
          <p14:tracePt t="12683" x="4876800" y="3054350"/>
          <p14:tracePt t="12692" x="4876800" y="3063875"/>
          <p14:tracePt t="12732" x="4876800" y="3073400"/>
          <p14:tracePt t="12740" x="4876800" y="3090863"/>
          <p14:tracePt t="12747" x="4876800" y="3127375"/>
          <p14:tracePt t="12755" x="4876800" y="3155950"/>
          <p14:tracePt t="12763" x="4859338" y="3200400"/>
          <p14:tracePt t="12771" x="4832350" y="3265488"/>
          <p14:tracePt t="12779" x="4813300" y="3292475"/>
          <p14:tracePt t="12787" x="4776788" y="3319463"/>
          <p14:tracePt t="12795" x="4740275" y="3382963"/>
          <p14:tracePt t="12804" x="4730750" y="3392488"/>
          <p14:tracePt t="12812" x="4713288" y="3429000"/>
          <p14:tracePt t="12820" x="4695825" y="3455988"/>
          <p14:tracePt t="12828" x="4686300" y="3475038"/>
          <p14:tracePt t="12837" x="4676775" y="3475038"/>
          <p14:tracePt t="12844" x="4667250" y="3492500"/>
          <p14:tracePt t="13381" x="4640263" y="3519488"/>
          <p14:tracePt t="13389" x="4576763" y="3538538"/>
          <p14:tracePt t="13397" x="4467225" y="3584575"/>
          <p14:tracePt t="13405" x="4357688" y="3592513"/>
          <p14:tracePt t="13413" x="4202113" y="3611563"/>
          <p14:tracePt t="13420" x="4094163" y="3621088"/>
          <p14:tracePt t="13428" x="3948113" y="3657600"/>
          <p14:tracePt t="13436" x="3865563" y="3665538"/>
          <p14:tracePt t="13444" x="3756025" y="3684588"/>
          <p14:tracePt t="13452" x="3702050" y="3684588"/>
          <p14:tracePt t="13460" x="3646488" y="3694113"/>
          <p14:tracePt t="13469" x="3600450" y="3711575"/>
          <p14:tracePt t="13476" x="3592513" y="3711575"/>
          <p14:tracePt t="13485" x="3582988" y="3711575"/>
          <p14:tracePt t="13524" x="3573463" y="3711575"/>
          <p14:tracePt t="13531" x="3546475" y="3711575"/>
          <p14:tracePt t="13539" x="3482975" y="3711575"/>
          <p14:tracePt t="13547" x="3382963" y="3711575"/>
          <p14:tracePt t="13555" x="3254375" y="3711575"/>
          <p14:tracePt t="13563" x="3117850" y="3711575"/>
          <p14:tracePt t="13571" x="2990850" y="3711575"/>
          <p14:tracePt t="13579" x="2881313" y="3711575"/>
          <p14:tracePt t="13587" x="2762250" y="3711575"/>
          <p14:tracePt t="13595" x="2689225" y="3711575"/>
          <p14:tracePt t="13603" x="2635250" y="3711575"/>
          <p14:tracePt t="13611" x="2589213" y="3702050"/>
          <p14:tracePt t="13619" x="2579688" y="3702050"/>
          <p14:tracePt t="13628" x="2552700" y="3694113"/>
          <p14:tracePt t="13644" x="2533650" y="3675063"/>
          <p14:tracePt t="13652" x="2506663" y="3629025"/>
          <p14:tracePt t="13660" x="2489200" y="3602038"/>
          <p14:tracePt t="13668" x="2443163" y="3538538"/>
          <p14:tracePt t="13677" x="2433638" y="3511550"/>
          <p14:tracePt t="13684" x="2416175" y="3465513"/>
          <p14:tracePt t="13692" x="2379663" y="3402013"/>
          <p14:tracePt t="13699" x="2352675" y="3375025"/>
          <p14:tracePt t="13708" x="2306638" y="3309938"/>
          <p14:tracePt t="13715" x="2270125" y="3265488"/>
          <p14:tracePt t="13724" x="2224088" y="3209925"/>
          <p14:tracePt t="13731" x="2187575" y="3182938"/>
          <p14:tracePt t="13740" x="2151063" y="3136900"/>
          <p14:tracePt t="13747" x="2133600" y="3119438"/>
          <p14:tracePt t="13755" x="2114550" y="3073400"/>
          <p14:tracePt t="13763" x="2097088" y="3036888"/>
          <p14:tracePt t="13771" x="2070100" y="2982913"/>
          <p14:tracePt t="13779" x="2033588" y="2900363"/>
          <p14:tracePt t="13787" x="2014538" y="2873375"/>
          <p14:tracePt t="13795" x="2005013" y="2854325"/>
          <p14:tracePt t="13803" x="2005013" y="2781300"/>
          <p14:tracePt t="13811" x="1997075" y="2671763"/>
          <p14:tracePt t="13819" x="1997075" y="2617788"/>
          <p14:tracePt t="13827" x="1997075" y="2535238"/>
          <p14:tracePt t="13835" x="2014538" y="2425700"/>
          <p14:tracePt t="13843" x="2051050" y="2325688"/>
          <p14:tracePt t="13852" x="2078038" y="2252663"/>
          <p14:tracePt t="13862" x="2133600" y="2170113"/>
          <p14:tracePt t="13867" x="2160588" y="2089150"/>
          <p14:tracePt t="13875" x="2197100" y="2043113"/>
          <p14:tracePt t="13884" x="2251075" y="1997075"/>
          <p14:tracePt t="13892" x="2279650" y="1943100"/>
          <p14:tracePt t="13901" x="2316163" y="1914525"/>
          <p14:tracePt t="13909" x="2360613" y="1887538"/>
          <p14:tracePt t="13916" x="2443163" y="1833563"/>
          <p14:tracePt t="13927" x="2506663" y="1814513"/>
          <p14:tracePt t="13932" x="2635250" y="1778000"/>
          <p14:tracePt t="13942" x="2762250" y="1751013"/>
          <p14:tracePt t="13948" x="2944813" y="1741488"/>
          <p14:tracePt t="13957" x="3154363" y="1704975"/>
          <p14:tracePt t="13965" x="3317875" y="1677988"/>
          <p14:tracePt t="13972" x="3519488" y="1660525"/>
          <p14:tracePt t="13980" x="3683000" y="1631950"/>
          <p14:tracePt t="13988" x="3846513" y="1604963"/>
          <p14:tracePt t="13995" x="3984625" y="1587500"/>
          <p14:tracePt t="14004" x="4111625" y="1558925"/>
          <p14:tracePt t="14012" x="4184650" y="1541463"/>
          <p14:tracePt t="14026" x="4230688" y="1541463"/>
          <p14:tracePt t="14028" x="4248150" y="1541463"/>
          <p14:tracePt t="14035" x="4257675" y="1541463"/>
          <p14:tracePt t="14091" x="4284663" y="1577975"/>
          <p14:tracePt t="14100" x="4321175" y="1641475"/>
          <p14:tracePt t="14108" x="4357688" y="1724025"/>
          <p14:tracePt t="14116" x="4430713" y="1824038"/>
          <p14:tracePt t="14125" x="4503738" y="1906588"/>
          <p14:tracePt t="14132" x="4576763" y="2006600"/>
          <p14:tracePt t="14141" x="4630738" y="2106613"/>
          <p14:tracePt t="14148" x="4659313" y="2160588"/>
          <p14:tracePt t="14156" x="4695825" y="2225675"/>
          <p14:tracePt t="14164" x="4703763" y="2262188"/>
          <p14:tracePt t="14171" x="4713288" y="2289175"/>
          <p14:tracePt t="14181" x="4713288" y="2306638"/>
          <p14:tracePt t="14187" x="4713288" y="2325688"/>
          <p14:tracePt t="14196" x="4713288" y="2335213"/>
          <p14:tracePt t="14203" x="4713288" y="2352675"/>
          <p14:tracePt t="14211" x="4713288" y="2362200"/>
          <p14:tracePt t="14219" x="4713288" y="2398713"/>
          <p14:tracePt t="14228" x="4713288" y="2416175"/>
          <p14:tracePt t="14236" x="4703763" y="2452688"/>
          <p14:tracePt t="14244" x="4676775" y="2517775"/>
          <p14:tracePt t="14252" x="4630738" y="2571750"/>
          <p14:tracePt t="14259" x="4603750" y="2644775"/>
          <p14:tracePt t="14267" x="4549775" y="2708275"/>
          <p14:tracePt t="14275" x="4513263" y="2790825"/>
          <p14:tracePt t="14283" x="4467225" y="2873375"/>
          <p14:tracePt t="14292" x="4430713" y="2936875"/>
          <p14:tracePt t="14299" x="4403725" y="3000375"/>
          <p14:tracePt t="14307" x="4367213" y="3100388"/>
          <p14:tracePt t="14315" x="4340225" y="3173413"/>
          <p14:tracePt t="14324" x="4311650" y="3236913"/>
          <p14:tracePt t="14331" x="4294188" y="3282950"/>
          <p14:tracePt t="14340" x="4248150" y="3346450"/>
          <p14:tracePt t="14347" x="4230688" y="3392488"/>
          <p14:tracePt t="14357" x="4221163" y="3411538"/>
          <p14:tracePt t="14363" x="4202113" y="3438525"/>
          <p14:tracePt t="14371" x="4194175" y="3455988"/>
          <p14:tracePt t="14379" x="4184650" y="3465513"/>
          <p14:tracePt t="14395" x="4175125" y="3475038"/>
          <p14:tracePt t="14403" x="4157663" y="3492500"/>
          <p14:tracePt t="14411" x="4138613" y="3511550"/>
          <p14:tracePt t="14419" x="4102100" y="3519488"/>
          <p14:tracePt t="14428" x="4065588" y="3556000"/>
          <p14:tracePt t="14435" x="4002088" y="3584575"/>
          <p14:tracePt t="14443" x="3965575" y="3592513"/>
          <p14:tracePt t="14451" x="3911600" y="3638550"/>
          <p14:tracePt t="14460" x="3883025" y="3648075"/>
          <p14:tracePt t="14467" x="3838575" y="3675063"/>
          <p14:tracePt t="14475" x="3810000" y="3684588"/>
          <p14:tracePt t="14483" x="3775075" y="3694113"/>
          <p14:tracePt t="14493" x="3765550" y="3702050"/>
          <p14:tracePt t="14499" x="3738563" y="3721100"/>
          <p14:tracePt t="14710" x="3738563" y="3684588"/>
          <p14:tracePt t="14717" x="3746500" y="3638550"/>
          <p14:tracePt t="14726" x="3756025" y="3621088"/>
          <p14:tracePt t="14733" x="3802063" y="3556000"/>
          <p14:tracePt t="14744" x="3829050" y="3502025"/>
          <p14:tracePt t="14748" x="3846513" y="3465513"/>
          <p14:tracePt t="14757" x="3865563" y="3438525"/>
          <p14:tracePt t="14765" x="3902075" y="3392488"/>
          <p14:tracePt t="14771" x="3929063" y="3328988"/>
          <p14:tracePt t="14779" x="3948113" y="3309938"/>
          <p14:tracePt t="14787" x="3965575" y="3282950"/>
          <p14:tracePt t="14795" x="3975100" y="3236913"/>
          <p14:tracePt t="14803" x="4021138" y="3173413"/>
          <p14:tracePt t="14811" x="4029075" y="3119438"/>
          <p14:tracePt t="14819" x="4065588" y="3046413"/>
          <p14:tracePt t="14827" x="4102100" y="3000375"/>
          <p14:tracePt t="14836" x="4138613" y="2917825"/>
          <p14:tracePt t="14847" x="4157663" y="2827338"/>
          <p14:tracePt t="14854" x="4194175" y="2727325"/>
          <p14:tracePt t="14862" x="4211638" y="2671763"/>
          <p14:tracePt t="14868" x="4238625" y="2589213"/>
          <p14:tracePt t="14878" x="4275138" y="2525713"/>
          <p14:tracePt t="14883" x="4294188" y="2481263"/>
          <p14:tracePt t="14892" x="4294188" y="2452688"/>
          <p14:tracePt t="14901" x="4294188" y="2425700"/>
          <p14:tracePt t="14919" x="4294188" y="2408238"/>
          <p14:tracePt t="14933" x="4294188" y="2389188"/>
          <p14:tracePt t="15205" x="4294188" y="2379663"/>
          <p14:tracePt t="15214" x="4294188" y="2371725"/>
          <p14:tracePt t="15221" x="4303713" y="2352675"/>
          <p14:tracePt t="15230" x="4311650" y="2352675"/>
          <p14:tracePt t="15237" x="4311650" y="2343150"/>
          <p14:tracePt t="16468" x="4321175" y="2335213"/>
          <p14:tracePt t="16787" x="4330700" y="2335213"/>
          <p14:tracePt t="16795" x="4430713" y="2335213"/>
          <p14:tracePt t="16803" x="4557713" y="2335213"/>
          <p14:tracePt t="16811" x="4649788" y="2335213"/>
          <p14:tracePt t="16819" x="4703763" y="2335213"/>
          <p14:tracePt t="16828" x="4759325" y="2335213"/>
          <p14:tracePt t="16836" x="4786313" y="2335213"/>
          <p14:tracePt t="16844" x="4803775" y="2335213"/>
          <p14:tracePt t="16852" x="4832350" y="2335213"/>
          <p14:tracePt t="16860" x="4840288" y="2335213"/>
          <p14:tracePt t="17132" x="4868863" y="2335213"/>
          <p14:tracePt t="17142" x="4995863" y="2335213"/>
          <p14:tracePt t="17148" x="5178425" y="2335213"/>
          <p14:tracePt t="17157" x="5341938" y="2335213"/>
          <p14:tracePt t="17164" x="5507038" y="2335213"/>
          <p14:tracePt t="17172" x="5616575" y="2316163"/>
          <p14:tracePt t="17182" x="5697538" y="2306638"/>
          <p14:tracePt t="17187" x="5734050" y="2306638"/>
          <p14:tracePt t="17195" x="5753100" y="2298700"/>
          <p14:tracePt t="18565" x="5753100" y="2289175"/>
          <p14:tracePt t="18573" x="5643563" y="2289175"/>
          <p14:tracePt t="18581" x="5461000" y="2289175"/>
          <p14:tracePt t="18591" x="5297488" y="2289175"/>
          <p14:tracePt t="18596" x="5132388" y="2289175"/>
          <p14:tracePt t="18604" x="5022850" y="2289175"/>
          <p14:tracePt t="18611" x="4932363" y="2289175"/>
          <p14:tracePt t="18619" x="4876800" y="2289175"/>
          <p14:tracePt t="18628" x="4840288" y="2289175"/>
          <p14:tracePt t="18635" x="4832350" y="2289175"/>
          <p14:tracePt t="18820" x="4795838" y="2289175"/>
          <p14:tracePt t="18828" x="4740275" y="2289175"/>
          <p14:tracePt t="18838" x="4667250" y="2289175"/>
          <p14:tracePt t="18845" x="4540250" y="2289175"/>
          <p14:tracePt t="18852" x="4413250" y="2289175"/>
          <p14:tracePt t="18860" x="4321175" y="2289175"/>
          <p14:tracePt t="18870" x="4211638" y="2289175"/>
          <p14:tracePt t="18877" x="4111625" y="2289175"/>
          <p14:tracePt t="18884" x="4002088" y="2289175"/>
          <p14:tracePt t="18891" x="3929063" y="2289175"/>
          <p14:tracePt t="18900" x="3875088" y="2289175"/>
          <p14:tracePt t="18907" x="3802063" y="2289175"/>
          <p14:tracePt t="18917" x="3756025" y="2289175"/>
          <p14:tracePt t="18927" x="3719513" y="2289175"/>
          <p14:tracePt t="18935" x="3702050" y="2289175"/>
          <p14:tracePt t="18941" x="3673475" y="2289175"/>
          <p14:tracePt t="18948" x="3665538" y="2289175"/>
          <p14:tracePt t="18956" x="3629025" y="2289175"/>
          <p14:tracePt t="18964" x="3609975" y="2289175"/>
          <p14:tracePt t="18972" x="3563938" y="2298700"/>
          <p14:tracePt t="18981" x="3527425" y="2298700"/>
          <p14:tracePt t="18990" x="3509963" y="2298700"/>
          <p14:tracePt t="18996" x="3473450" y="2298700"/>
          <p14:tracePt t="19006" x="3427413" y="2335213"/>
          <p14:tracePt t="19014" x="3409950" y="2335213"/>
          <p14:tracePt t="19020" x="3390900" y="2335213"/>
          <p14:tracePt t="19028" x="3382963" y="2335213"/>
          <p14:tracePt t="19124" x="3373438" y="2343150"/>
          <p14:tracePt t="19861" x="3363913" y="2352675"/>
          <p14:tracePt t="19877" x="3363913" y="2362200"/>
          <p14:tracePt t="19884" x="3363913" y="2371725"/>
          <p14:tracePt t="20325" x="3363913" y="2389188"/>
          <p14:tracePt t="20333" x="3354388" y="2398713"/>
          <p14:tracePt t="20342" x="3354388" y="2408238"/>
          <p14:tracePt t="20349" x="3346450" y="2425700"/>
          <p14:tracePt t="20359" x="3346450" y="2435225"/>
          <p14:tracePt t="20406" x="3336925" y="2452688"/>
          <p14:tracePt t="21043" x="3336925" y="2462213"/>
          <p14:tracePt t="21052" x="3336925" y="2489200"/>
          <p14:tracePt t="21060" x="3336925" y="2498725"/>
          <p14:tracePt t="21068" x="3336925" y="2517775"/>
          <p14:tracePt t="21076" x="3346450" y="2544763"/>
          <p14:tracePt t="21084" x="3346450" y="2554288"/>
          <p14:tracePt t="21092" x="3354388" y="2581275"/>
          <p14:tracePt t="21100" x="3354388" y="2589213"/>
          <p14:tracePt t="21116" x="3354388" y="2598738"/>
          <p14:tracePt t="21132" x="3354388" y="2608263"/>
          <p14:tracePt t="21269" x="3354388" y="2617788"/>
          <p14:tracePt t="21287" x="3363913" y="2635250"/>
          <p14:tracePt t="21508" x="3373438" y="2644775"/>
          <p14:tracePt t="21515" x="3373438" y="2681288"/>
          <p14:tracePt t="21523" x="3373438" y="2690813"/>
          <p14:tracePt t="21531" x="3373438" y="2717800"/>
          <p14:tracePt t="21540" x="3373438" y="2735263"/>
          <p14:tracePt t="21547" x="3373438" y="2771775"/>
          <p14:tracePt t="21556" x="3373438" y="2800350"/>
          <p14:tracePt t="21563" x="3382963" y="2817813"/>
          <p14:tracePt t="21572" x="3382963" y="2836863"/>
          <p14:tracePt t="21580" x="3382963" y="2854325"/>
          <p14:tracePt t="21588" x="3390900" y="2863850"/>
          <p14:tracePt t="21691" x="3390900" y="2873375"/>
          <p14:tracePt t="21699" x="3390900" y="2890838"/>
          <p14:tracePt t="21707" x="3390900" y="2900363"/>
          <p14:tracePt t="21715" x="3390900" y="2909888"/>
          <p14:tracePt t="21723" x="3390900" y="2927350"/>
          <p14:tracePt t="21731" x="3390900" y="2936875"/>
          <p14:tracePt t="21764" x="3390900" y="2946400"/>
          <p14:tracePt t="24183" x="3390900" y="2973388"/>
          <p14:tracePt t="24189" x="3390900" y="3000375"/>
          <p14:tracePt t="24197" x="3390900" y="3046413"/>
          <p14:tracePt t="24204" x="3390900" y="3100388"/>
          <p14:tracePt t="24212" x="3390900" y="3127375"/>
          <p14:tracePt t="24220" x="3390900" y="3182938"/>
          <p14:tracePt t="24229" x="3390900" y="3209925"/>
          <p14:tracePt t="24236" x="3390900" y="3246438"/>
          <p14:tracePt t="24244" x="3390900" y="3255963"/>
          <p14:tracePt t="24252" x="3390900" y="3282950"/>
          <p14:tracePt t="24261" x="3390900" y="3302000"/>
          <p14:tracePt t="24268" x="3382963" y="3309938"/>
          <p14:tracePt t="24381" x="3373438" y="3319463"/>
          <p14:tracePt t="24389" x="3363913" y="3328988"/>
          <p14:tracePt t="24397" x="3346450" y="3338513"/>
          <p14:tracePt t="24405" x="3327400" y="3346450"/>
          <p14:tracePt t="24413" x="3309938" y="3346450"/>
          <p14:tracePt t="24420" x="3273425" y="3355975"/>
          <p14:tracePt t="24435" x="3254375" y="3355975"/>
          <p14:tracePt t="24451" x="3244850" y="3355975"/>
          <p14:tracePt t="24460" x="3236913" y="3355975"/>
          <p14:tracePt t="24475" x="3208338" y="3355975"/>
          <p14:tracePt t="24492" x="3190875" y="3355975"/>
          <p14:tracePt t="24499" x="3163888" y="3355975"/>
          <p14:tracePt t="24509" x="3117850" y="3355975"/>
          <p14:tracePt t="24515" x="3100388" y="3355975"/>
          <p14:tracePt t="24524" x="3063875" y="3355975"/>
          <p14:tracePt t="24531" x="3044825" y="3355975"/>
          <p14:tracePt t="24540" x="3027363" y="3355975"/>
          <p14:tracePt t="24547" x="3017838" y="3355975"/>
          <p14:tracePt t="24558" x="3008313" y="3355975"/>
          <p14:tracePt t="24613" x="2981325" y="3338513"/>
          <p14:tracePt t="24619" x="2954338" y="3255963"/>
          <p14:tracePt t="24627" x="2917825" y="3228975"/>
          <p14:tracePt t="24635" x="2898775" y="3182938"/>
          <p14:tracePt t="24643" x="2871788" y="3136900"/>
          <p14:tracePt t="24651" x="2835275" y="3090863"/>
          <p14:tracePt t="24659" x="2798763" y="3036888"/>
          <p14:tracePt t="24667" x="2781300" y="2990850"/>
          <p14:tracePt t="24676" x="2771775" y="2963863"/>
          <p14:tracePt t="24683" x="2735263" y="2917825"/>
          <p14:tracePt t="24691" x="2735263" y="2909888"/>
          <p14:tracePt t="24699" x="2735263" y="2881313"/>
          <p14:tracePt t="24707" x="2725738" y="2854325"/>
          <p14:tracePt t="24715" x="2725738" y="2836863"/>
          <p14:tracePt t="24723" x="2725738" y="2817813"/>
          <p14:tracePt t="24731" x="2725738" y="2781300"/>
          <p14:tracePt t="24740" x="2725738" y="2735263"/>
          <p14:tracePt t="24747" x="2725738" y="2698750"/>
          <p14:tracePt t="24756" x="2725738" y="2671763"/>
          <p14:tracePt t="24763" x="2744788" y="2608263"/>
          <p14:tracePt t="24772" x="2781300" y="2525713"/>
          <p14:tracePt t="24779" x="2817813" y="2481263"/>
          <p14:tracePt t="24787" x="2835275" y="2435225"/>
          <p14:tracePt t="24795" x="2908300" y="2352675"/>
          <p14:tracePt t="24804" x="2954338" y="2306638"/>
          <p14:tracePt t="24812" x="3008313" y="2252663"/>
          <p14:tracePt t="24820" x="3035300" y="2233613"/>
          <p14:tracePt t="24828" x="3071813" y="2225675"/>
          <p14:tracePt t="24837" x="3127375" y="2189163"/>
          <p14:tracePt t="24844" x="3163888" y="2189163"/>
          <p14:tracePt t="24852" x="3236913" y="2179638"/>
          <p14:tracePt t="24860" x="3290888" y="2179638"/>
          <p14:tracePt t="24868" x="3409950" y="2160588"/>
          <p14:tracePt t="24876" x="3482975" y="2160588"/>
          <p14:tracePt t="24883" x="3556000" y="2160588"/>
          <p14:tracePt t="24891" x="3665538" y="2160588"/>
          <p14:tracePt t="24899" x="3738563" y="2160588"/>
          <p14:tracePt t="24907" x="3865563" y="2160588"/>
          <p14:tracePt t="24915" x="3938588" y="2160588"/>
          <p14:tracePt t="24923" x="4065588" y="2160588"/>
          <p14:tracePt t="24931" x="4194175" y="2160588"/>
          <p14:tracePt t="24942" x="4303713" y="2170113"/>
          <p14:tracePt t="24949" x="4440238" y="2216150"/>
          <p14:tracePt t="24959" x="4530725" y="2243138"/>
          <p14:tracePt t="24965" x="4630738" y="2279650"/>
          <p14:tracePt t="24974" x="4676775" y="2289175"/>
          <p14:tracePt t="24981" x="4740275" y="2362200"/>
          <p14:tracePt t="24989" x="4776788" y="2379663"/>
          <p14:tracePt t="24996" x="4803775" y="2408238"/>
          <p14:tracePt t="25005" x="4813300" y="2425700"/>
          <p14:tracePt t="25025" x="4822825" y="2481263"/>
          <p14:tracePt t="25028" x="4822825" y="2508250"/>
          <p14:tracePt t="25035" x="4822825" y="2544763"/>
          <p14:tracePt t="25043" x="4822825" y="2589213"/>
          <p14:tracePt t="25051" x="4822825" y="2625725"/>
          <p14:tracePt t="25059" x="4813300" y="2662238"/>
          <p14:tracePt t="25067" x="4776788" y="2717800"/>
          <p14:tracePt t="25076" x="4740275" y="2763838"/>
          <p14:tracePt t="25083" x="4730750" y="2800350"/>
          <p14:tracePt t="25092" x="4695825" y="2844800"/>
          <p14:tracePt t="25099" x="4676775" y="2873375"/>
          <p14:tracePt t="25109" x="4640263" y="2927350"/>
          <p14:tracePt t="25116" x="4613275" y="2963863"/>
          <p14:tracePt t="25125" x="4576763" y="3009900"/>
          <p14:tracePt t="25134" x="4549775" y="3046413"/>
          <p14:tracePt t="25141" x="4503738" y="3090863"/>
          <p14:tracePt t="25151" x="4421188" y="3155950"/>
          <p14:tracePt t="25158" x="4340225" y="3228975"/>
          <p14:tracePt t="25165" x="4221163" y="3302000"/>
          <p14:tracePt t="25174" x="4157663" y="3355975"/>
          <p14:tracePt t="25181" x="4084638" y="3438525"/>
          <p14:tracePt t="25188" x="3948113" y="3529013"/>
          <p14:tracePt t="25198" x="3865563" y="3592513"/>
          <p14:tracePt t="25205" x="3746500" y="3675063"/>
          <p14:tracePt t="25215" x="3665538" y="3738563"/>
          <p14:tracePt t="25219" x="3582988" y="3794125"/>
          <p14:tracePt t="25227" x="3482975" y="3894138"/>
          <p14:tracePt t="25235" x="3419475" y="3948113"/>
          <p14:tracePt t="25244" x="3327400" y="4021138"/>
          <p14:tracePt t="25251" x="3263900" y="4076700"/>
          <p14:tracePt t="25259" x="3236913" y="4103688"/>
          <p14:tracePt t="25267" x="3190875" y="4140200"/>
          <p14:tracePt t="25275" x="3163888" y="4159250"/>
          <p14:tracePt t="25283" x="3136900" y="4195763"/>
          <p14:tracePt t="25291" x="3117850" y="4213225"/>
          <p14:tracePt t="25299" x="3081338" y="4240213"/>
          <p14:tracePt t="25315" x="3081338" y="4249738"/>
          <p14:tracePt t="25379" x="3071813" y="4259263"/>
          <p14:tracePt t="25884" x="3063875" y="4268788"/>
          <p14:tracePt t="25892" x="3063875" y="4286250"/>
          <p14:tracePt t="25901" x="3063875" y="4322763"/>
          <p14:tracePt t="25909" x="3063875" y="4332288"/>
          <p14:tracePt t="25917" x="3071813" y="4359275"/>
          <p14:tracePt t="25925" x="3071813" y="4376738"/>
          <p14:tracePt t="25933" x="3071813" y="4386263"/>
          <p14:tracePt t="25941" x="3071813" y="4395788"/>
          <p14:tracePt t="25957" x="3071813" y="4405313"/>
          <p14:tracePt t="25973" x="3071813" y="4413250"/>
          <p14:tracePt t="25988" x="3071813" y="4422775"/>
          <p14:tracePt t="25996" x="3071813" y="4441825"/>
          <p14:tracePt t="26004" x="3071813" y="4449763"/>
          <p14:tracePt t="26025" x="3071813" y="4478338"/>
          <p14:tracePt t="26035" x="3071813" y="4495800"/>
          <p14:tracePt t="26051" x="3071813" y="4505325"/>
          <p14:tracePt t="26374" x="3071813" y="4532313"/>
          <p14:tracePt t="26381" x="3071813" y="4551363"/>
          <p14:tracePt t="26390" x="3081338" y="4595813"/>
          <p14:tracePt t="26397" x="3117850" y="4614863"/>
          <p14:tracePt t="26407" x="3154363" y="4651375"/>
          <p14:tracePt t="26412" x="3181350" y="4668838"/>
          <p14:tracePt t="26420" x="3200400" y="4687888"/>
          <p14:tracePt t="26428" x="3217863" y="4705350"/>
          <p14:tracePt t="26435" x="3227388" y="4714875"/>
          <p14:tracePt t="26444" x="3236913" y="4724400"/>
          <p14:tracePt t="26452" x="3236913" y="4741863"/>
          <p14:tracePt t="26460" x="3244850" y="4741863"/>
          <p14:tracePt t="26493" x="3244850" y="4760913"/>
          <p14:tracePt t="26499" x="3254375" y="4778375"/>
          <p14:tracePt t="26515" x="3254375" y="4787900"/>
          <p14:tracePt t="26523" x="3254375" y="4814888"/>
          <p14:tracePt t="26531" x="3254375" y="4833938"/>
          <p14:tracePt t="26539" x="3254375" y="4860925"/>
          <p14:tracePt t="26548" x="3244850" y="4878388"/>
          <p14:tracePt t="26556" x="3236913" y="4914900"/>
          <p14:tracePt t="26572" x="3227388" y="4924425"/>
          <p14:tracePt t="26580" x="3227388" y="4951413"/>
          <p14:tracePt t="26589" x="3217863" y="4970463"/>
          <p14:tracePt t="26595" x="3208338" y="4987925"/>
          <p14:tracePt t="26603" x="3200400" y="4997450"/>
          <p14:tracePt t="26611" x="3200400" y="5006975"/>
          <p14:tracePt t="26621" x="3200400" y="5016500"/>
          <p14:tracePt t="26627" x="3200400" y="5033963"/>
          <p14:tracePt t="26899" x="3200400" y="5089525"/>
          <p14:tracePt t="26907" x="3200400" y="5116513"/>
          <p14:tracePt t="26916" x="3200400" y="5143500"/>
          <p14:tracePt t="26923" x="3200400" y="5160963"/>
          <p14:tracePt t="26931" x="3200400" y="5197475"/>
          <p14:tracePt t="26940" x="3200400" y="5207000"/>
          <p14:tracePt t="26947" x="3200400" y="5226050"/>
          <p14:tracePt t="26956" x="3200400" y="5243513"/>
          <p14:tracePt t="29741" x="3200400" y="5270500"/>
          <p14:tracePt t="29757" x="3200400" y="5280025"/>
          <p14:tracePt t="29765" x="3200400" y="5289550"/>
          <p14:tracePt t="29789" x="3200400" y="5299075"/>
          <p14:tracePt t="29933" x="3200400" y="5316538"/>
          <p14:tracePt t="29949" x="3200400" y="5326063"/>
          <p14:tracePt t="29957" x="3181350" y="5335588"/>
          <p14:tracePt t="29965" x="3163888" y="5343525"/>
          <p14:tracePt t="29974" x="3144838" y="5353050"/>
          <p14:tracePt t="29981" x="3127375" y="5362575"/>
          <p14:tracePt t="29990" x="3108325" y="5372100"/>
          <p14:tracePt t="30005" x="3090863" y="5372100"/>
          <p14:tracePt t="30013" x="3071813" y="5372100"/>
          <p14:tracePt t="30026" x="3063875" y="5372100"/>
          <p14:tracePt t="30028" x="3044825" y="5372100"/>
          <p14:tracePt t="30040" x="3035300" y="5372100"/>
          <p14:tracePt t="30051" x="3027363" y="5372100"/>
          <p14:tracePt t="30075" x="3017838" y="5372100"/>
          <p14:tracePt t="30091" x="3008313" y="5372100"/>
          <p14:tracePt t="30099" x="2990850" y="5372100"/>
          <p14:tracePt t="30107" x="2981325" y="5362575"/>
          <p14:tracePt t="30115" x="2971800" y="5362575"/>
          <p14:tracePt t="30132" x="2962275" y="5335588"/>
          <p14:tracePt t="30139" x="2944813" y="5316538"/>
          <p14:tracePt t="30147" x="2935288" y="5289550"/>
          <p14:tracePt t="30156" x="2925763" y="5262563"/>
          <p14:tracePt t="30163" x="2908300" y="5243513"/>
          <p14:tracePt t="30173" x="2908300" y="5226050"/>
          <p14:tracePt t="30180" x="2881313" y="5170488"/>
          <p14:tracePt t="30188" x="2862263" y="5160963"/>
          <p14:tracePt t="30196" x="2825750" y="5116513"/>
          <p14:tracePt t="30204" x="2825750" y="5070475"/>
          <p14:tracePt t="30211" x="2817813" y="5033963"/>
          <p14:tracePt t="30220" x="2798763" y="4997450"/>
          <p14:tracePt t="30228" x="2789238" y="4960938"/>
          <p14:tracePt t="30236" x="2789238" y="4933950"/>
          <p14:tracePt t="30243" x="2789238" y="4897438"/>
          <p14:tracePt t="30251" x="2789238" y="4860925"/>
          <p14:tracePt t="30259" x="2781300" y="4833938"/>
          <p14:tracePt t="30267" x="2781300" y="4814888"/>
          <p14:tracePt t="30275" x="2762250" y="4768850"/>
          <p14:tracePt t="30283" x="2762250" y="4732338"/>
          <p14:tracePt t="30291" x="2762250" y="4714875"/>
          <p14:tracePt t="30299" x="2744788" y="4668838"/>
          <p14:tracePt t="30308" x="2744788" y="4651375"/>
          <p14:tracePt t="30316" x="2735263" y="4595813"/>
          <p14:tracePt t="30325" x="2735263" y="4551363"/>
          <p14:tracePt t="30332" x="2735263" y="4522788"/>
          <p14:tracePt t="30342" x="2735263" y="4495800"/>
          <p14:tracePt t="30348" x="2735263" y="4449763"/>
          <p14:tracePt t="30358" x="2735263" y="4413250"/>
          <p14:tracePt t="30365" x="2735263" y="4368800"/>
          <p14:tracePt t="30374" x="2735263" y="4359275"/>
          <p14:tracePt t="30381" x="2735263" y="4313238"/>
          <p14:tracePt t="30388" x="2735263" y="4295775"/>
          <p14:tracePt t="30395" x="2735263" y="4259263"/>
          <p14:tracePt t="30403" x="2735263" y="4222750"/>
          <p14:tracePt t="30411" x="2744788" y="4195763"/>
          <p14:tracePt t="30420" x="2744788" y="4167188"/>
          <p14:tracePt t="30427" x="2752725" y="4149725"/>
          <p14:tracePt t="30436" x="2781300" y="4086225"/>
          <p14:tracePt t="30443" x="2798763" y="4049713"/>
          <p14:tracePt t="30451" x="2808288" y="4013200"/>
          <p14:tracePt t="30459" x="2817813" y="3984625"/>
          <p14:tracePt t="30467" x="2852738" y="3921125"/>
          <p14:tracePt t="30475" x="2862263" y="3894138"/>
          <p14:tracePt t="30483" x="2889250" y="3867150"/>
          <p14:tracePt t="30492" x="2917825" y="3830638"/>
          <p14:tracePt t="30499" x="2935288" y="3784600"/>
          <p14:tracePt t="30507" x="2971800" y="3757613"/>
          <p14:tracePt t="30516" x="2998788" y="3721100"/>
          <p14:tracePt t="30524" x="3008313" y="3721100"/>
          <p14:tracePt t="30531" x="3063875" y="3684588"/>
          <p14:tracePt t="30539" x="3071813" y="3675063"/>
          <p14:tracePt t="30547" x="3090863" y="3665538"/>
          <p14:tracePt t="30556" x="3117850" y="3657600"/>
          <p14:tracePt t="30563" x="3144838" y="3638550"/>
          <p14:tracePt t="30572" x="3154363" y="3629025"/>
          <p14:tracePt t="30625" x="3163888" y="3629025"/>
          <p14:tracePt t="30629" x="3200400" y="3629025"/>
          <p14:tracePt t="30636" x="3254375" y="3629025"/>
          <p14:tracePt t="30645" x="3309938" y="3638550"/>
          <p14:tracePt t="30652" x="3354388" y="3657600"/>
          <p14:tracePt t="30661" x="3419475" y="3694113"/>
          <p14:tracePt t="30668" x="3463925" y="3721100"/>
          <p14:tracePt t="30678" x="3500438" y="3748088"/>
          <p14:tracePt t="30684" x="3546475" y="3784600"/>
          <p14:tracePt t="30694" x="3592513" y="3811588"/>
          <p14:tracePt t="30701" x="3609975" y="3830638"/>
          <p14:tracePt t="30709" x="3636963" y="3848100"/>
          <p14:tracePt t="30717" x="3646488" y="3857625"/>
          <p14:tracePt t="30724" x="3665538" y="3875088"/>
          <p14:tracePt t="30732" x="3665538" y="3894138"/>
          <p14:tracePt t="30748" x="3683000" y="3911600"/>
          <p14:tracePt t="30764" x="3683000" y="3930650"/>
          <p14:tracePt t="30774" x="3683000" y="3948113"/>
          <p14:tracePt t="30780" x="3683000" y="3976688"/>
          <p14:tracePt t="30788" x="3692525" y="4003675"/>
          <p14:tracePt t="30804" x="3692525" y="4021138"/>
          <p14:tracePt t="30812" x="3692525" y="4049713"/>
          <p14:tracePt t="30822" x="3692525" y="4094163"/>
          <p14:tracePt t="30827" x="3692525" y="4130675"/>
          <p14:tracePt t="30836" x="3692525" y="4176713"/>
          <p14:tracePt t="30843" x="3692525" y="4203700"/>
          <p14:tracePt t="30851" x="3692525" y="4249738"/>
          <p14:tracePt t="30859" x="3692525" y="4286250"/>
          <p14:tracePt t="30868" x="3692525" y="4303713"/>
          <p14:tracePt t="30875" x="3692525" y="4340225"/>
          <p14:tracePt t="30883" x="3692525" y="4376738"/>
          <p14:tracePt t="30900" x="3692525" y="4386263"/>
          <p14:tracePt t="30908" x="3692525" y="4395788"/>
          <p14:tracePt t="30916" x="3692525" y="4413250"/>
          <p14:tracePt t="30931" x="3692525" y="4422775"/>
          <p14:tracePt t="30948" x="3692525" y="4432300"/>
          <p14:tracePt t="30966" x="3692525" y="4441825"/>
          <p14:tracePt t="30974" x="3692525" y="4449763"/>
          <p14:tracePt t="30980" x="3692525" y="4459288"/>
          <p14:tracePt t="30990" x="3692525" y="4478338"/>
          <p14:tracePt t="30998" x="3692525" y="4505325"/>
          <p14:tracePt t="31005" x="3692525" y="4514850"/>
          <p14:tracePt t="31012" x="3692525" y="4541838"/>
          <p14:tracePt t="31025" x="3692525" y="4559300"/>
          <p14:tracePt t="31039" x="3683000" y="4605338"/>
          <p14:tracePt t="31043" x="3673475" y="4632325"/>
          <p14:tracePt t="31051" x="3673475" y="4641850"/>
          <p14:tracePt t="31060" x="3665538" y="4660900"/>
          <p14:tracePt t="31075" x="3665538" y="4678363"/>
          <p14:tracePt t="31083" x="3646488" y="4697413"/>
          <p14:tracePt t="31107" x="3636963" y="4705350"/>
          <p14:tracePt t="31132" x="3629025" y="4714875"/>
          <p14:tracePt t="31139" x="3629025" y="4724400"/>
          <p14:tracePt t="31147" x="3619500" y="4741863"/>
          <p14:tracePt t="31156" x="3600450" y="4751388"/>
          <p14:tracePt t="31173" x="3592513" y="4760913"/>
          <p14:tracePt t="31182" x="3592513" y="4768850"/>
          <p14:tracePt t="31187" x="3563938" y="4797425"/>
          <p14:tracePt t="31195" x="3546475" y="4797425"/>
          <p14:tracePt t="31212" x="3519488" y="4824413"/>
          <p14:tracePt t="31219" x="3509963" y="4824413"/>
          <p14:tracePt t="31228" x="3490913" y="4833938"/>
          <p14:tracePt t="31235" x="3446463" y="4870450"/>
          <p14:tracePt t="31243" x="3427413" y="4878388"/>
          <p14:tracePt t="31251" x="3409950" y="4887913"/>
          <p14:tracePt t="31259" x="3363913" y="4897438"/>
          <p14:tracePt t="31267" x="3346450" y="4906963"/>
          <p14:tracePt t="31277" x="3327400" y="4914900"/>
          <p14:tracePt t="31285" x="3317875" y="4924425"/>
          <p14:tracePt t="31292" x="3300413" y="4924425"/>
          <p14:tracePt t="31302" x="3281363" y="4933950"/>
          <p14:tracePt t="31309" x="3281363" y="4943475"/>
          <p14:tracePt t="31332" x="3273425" y="4951413"/>
          <p14:tracePt t="31340" x="3263900" y="4960938"/>
          <p14:tracePt t="31357" x="3254375" y="4970463"/>
          <p14:tracePt t="31364" x="3244850" y="4970463"/>
          <p14:tracePt t="31373" x="3236913" y="4979988"/>
          <p14:tracePt t="31380" x="3227388" y="4979988"/>
          <p14:tracePt t="31396" x="3181350" y="5016500"/>
          <p14:tracePt t="31404" x="3171825" y="5016500"/>
          <p14:tracePt t="31412" x="3136900" y="5024438"/>
          <p14:tracePt t="31420" x="3090863" y="5043488"/>
          <p14:tracePt t="31428" x="3081338" y="5053013"/>
          <p14:tracePt t="31436" x="3054350" y="5060950"/>
          <p14:tracePt t="31443" x="3035300" y="5070475"/>
          <p14:tracePt t="31451" x="3017838" y="5080000"/>
          <p14:tracePt t="31459" x="2998788" y="5080000"/>
          <p14:tracePt t="31467" x="2981325" y="5089525"/>
          <p14:tracePt t="31829" x="2998788" y="5097463"/>
          <p14:tracePt t="31836" x="3063875" y="5106988"/>
          <p14:tracePt t="31843" x="3136900" y="5126038"/>
          <p14:tracePt t="31852" x="3244850" y="5133975"/>
          <p14:tracePt t="31861" x="3317875" y="5133975"/>
          <p14:tracePt t="31869" x="3382963" y="5160963"/>
          <p14:tracePt t="31878" x="3427413" y="5170488"/>
          <p14:tracePt t="31885" x="3446463" y="5170488"/>
          <p14:tracePt t="31894" x="3473450" y="5170488"/>
          <p14:tracePt t="32629" x="3482975" y="5170488"/>
          <p14:tracePt t="32637" x="3519488" y="5170488"/>
          <p14:tracePt t="32644" x="3600450" y="5170488"/>
          <p14:tracePt t="32652" x="3729038" y="5170488"/>
          <p14:tracePt t="32660" x="3856038" y="5170488"/>
          <p14:tracePt t="32668" x="3948113" y="5170488"/>
          <p14:tracePt t="32676" x="4057650" y="5170488"/>
          <p14:tracePt t="32684" x="4111625" y="5170488"/>
          <p14:tracePt t="32692" x="4165600" y="5170488"/>
          <p14:tracePt t="32700" x="4184650" y="5170488"/>
          <p14:tracePt t="32708" x="4202113" y="5170488"/>
          <p14:tracePt t="32716" x="4211638" y="5170488"/>
          <p14:tracePt t="32724" x="4221163" y="5180013"/>
          <p14:tracePt t="32983" x="4221163" y="5197475"/>
          <p14:tracePt t="32989" x="4221163" y="5207000"/>
          <p14:tracePt t="32996" x="4221163" y="5226050"/>
          <p14:tracePt t="33004" x="4221163" y="5243513"/>
          <p14:tracePt t="33020" x="4221163" y="5262563"/>
          <p14:tracePt t="33028" x="4230688" y="5289550"/>
          <p14:tracePt t="33036" x="4238625" y="5299075"/>
          <p14:tracePt t="33044" x="4238625" y="5307013"/>
          <p14:tracePt t="33052" x="4238625" y="5326063"/>
          <p14:tracePt t="33068" x="4238625" y="5335588"/>
          <p14:tracePt t="33084" x="4248150" y="5353050"/>
          <p14:tracePt t="33100" x="4257675" y="5362575"/>
          <p14:tracePt t="33510" x="4257675" y="5372100"/>
          <p14:tracePt t="33519" x="4267200" y="5389563"/>
          <p14:tracePt t="33525" x="4275138" y="5426075"/>
          <p14:tracePt t="33533" x="4275138" y="5445125"/>
          <p14:tracePt t="33539" x="4284663" y="5472113"/>
          <p14:tracePt t="33604" x="4284663" y="5481638"/>
          <p14:tracePt t="33654" x="4303713" y="5499100"/>
          <p14:tracePt t="33709" x="4303713" y="5508625"/>
          <p14:tracePt t="33749" x="4303713" y="5518150"/>
          <p14:tracePt t="33758" x="4303713" y="5526088"/>
          <p14:tracePt t="33765" x="4303713" y="5545138"/>
          <p14:tracePt t="33774" x="4303713" y="5554663"/>
          <p14:tracePt t="33781" x="4303713" y="5562600"/>
          <p14:tracePt t="33789" x="4294188" y="5589588"/>
          <p14:tracePt t="33796" x="4284663" y="5608638"/>
          <p14:tracePt t="33804" x="4267200" y="5626100"/>
          <p14:tracePt t="33812" x="4257675" y="5654675"/>
          <p14:tracePt t="33820" x="4257675" y="5662613"/>
          <p14:tracePt t="33828" x="4248150" y="5691188"/>
          <p14:tracePt t="33836" x="4248150" y="5699125"/>
          <p14:tracePt t="33860" x="4248150" y="5708650"/>
          <p14:tracePt t="34006" x="4202113" y="5735638"/>
          <p14:tracePt t="34017" x="4157663" y="5754688"/>
          <p14:tracePt t="34022" x="4084638" y="5772150"/>
          <p14:tracePt t="34028" x="4048125" y="5772150"/>
          <p14:tracePt t="34035" x="3975100" y="5791200"/>
          <p14:tracePt t="34043" x="3856038" y="5808663"/>
          <p14:tracePt t="34051" x="3765550" y="5818188"/>
          <p14:tracePt t="34059" x="3656013" y="5837238"/>
          <p14:tracePt t="34067" x="3563938" y="5837238"/>
          <p14:tracePt t="34075" x="3500438" y="5864225"/>
          <p14:tracePt t="34083" x="3455988" y="5864225"/>
          <p14:tracePt t="34091" x="3400425" y="5873750"/>
          <p14:tracePt t="34099" x="3363913" y="5873750"/>
          <p14:tracePt t="34107" x="3336925" y="5873750"/>
          <p14:tracePt t="34116" x="3290888" y="5873750"/>
          <p14:tracePt t="34124" x="3273425" y="5873750"/>
          <p14:tracePt t="34131" x="3244850" y="5873750"/>
          <p14:tracePt t="34140" x="3217863" y="5881688"/>
          <p14:tracePt t="34147" x="3200400" y="5881688"/>
          <p14:tracePt t="34156" x="3171825" y="5881688"/>
          <p14:tracePt t="34164" x="3117850" y="5881688"/>
          <p14:tracePt t="34173" x="3081338" y="5881688"/>
          <p14:tracePt t="34180" x="3044825" y="5891213"/>
          <p14:tracePt t="34189" x="2990850" y="5891213"/>
          <p14:tracePt t="34195" x="2908300" y="5918200"/>
          <p14:tracePt t="34204" x="2862263" y="5918200"/>
          <p14:tracePt t="34212" x="2825750" y="5918200"/>
          <p14:tracePt t="34219" x="2781300" y="5918200"/>
          <p14:tracePt t="34228" x="2725738" y="5918200"/>
          <p14:tracePt t="34243" x="2689225" y="5918200"/>
          <p14:tracePt t="34251" x="2679700" y="5918200"/>
          <p14:tracePt t="34259" x="2671763" y="5918200"/>
          <p14:tracePt t="34268" x="2652713" y="5918200"/>
          <p14:tracePt t="34276" x="2643188" y="5918200"/>
          <p14:tracePt t="34284" x="2625725" y="5927725"/>
          <p14:tracePt t="34300" x="2598738" y="5937250"/>
          <p14:tracePt t="34308" x="2579688" y="5937250"/>
          <p14:tracePt t="34316" x="2533650" y="5946775"/>
          <p14:tracePt t="34325" x="2506663" y="5946775"/>
          <p14:tracePt t="34332" x="2452688" y="5946775"/>
          <p14:tracePt t="34340" x="2425700" y="5946775"/>
          <p14:tracePt t="34348" x="2360613" y="5973763"/>
          <p14:tracePt t="34356" x="2324100" y="5973763"/>
          <p14:tracePt t="34364" x="2270125" y="5973763"/>
          <p14:tracePt t="34373" x="2197100" y="5973763"/>
          <p14:tracePt t="34380" x="2151063" y="5973763"/>
          <p14:tracePt t="34389" x="2087563" y="5973763"/>
          <p14:tracePt t="34396" x="2033588" y="5973763"/>
          <p14:tracePt t="34404" x="1968500" y="5973763"/>
          <p14:tracePt t="34412" x="1931988" y="5973763"/>
          <p14:tracePt t="34420" x="1878013" y="5973763"/>
          <p14:tracePt t="34429" x="1831975" y="5973763"/>
          <p14:tracePt t="34436" x="1778000" y="5973763"/>
          <p14:tracePt t="34450" x="1768475" y="5973763"/>
          <p14:tracePt t="34451" x="1722438" y="5973763"/>
          <p14:tracePt t="34461" x="1695450" y="5973763"/>
          <p14:tracePt t="34469" x="1685925" y="5973763"/>
          <p14:tracePt t="34476" x="1677988" y="5973763"/>
          <p14:tracePt t="34485" x="1668463" y="5973763"/>
          <p14:tracePt t="34493" x="1649413" y="5973763"/>
          <p14:tracePt t="34509" x="1622425" y="5983288"/>
          <p14:tracePt t="34517" x="1585913" y="5983288"/>
          <p14:tracePt t="34523" x="1531938" y="5983288"/>
          <p14:tracePt t="34532" x="1458913" y="5991225"/>
          <p14:tracePt t="34541" x="1403350" y="5991225"/>
          <p14:tracePt t="34549" x="1322388" y="6000750"/>
          <p14:tracePt t="34556" x="1266825" y="6018213"/>
          <p14:tracePt t="34564" x="1222375" y="6027738"/>
          <p14:tracePt t="34573" x="1193800" y="6027738"/>
          <p14:tracePt t="34580" x="1157288" y="6027738"/>
          <p14:tracePt t="34589" x="1149350" y="6027738"/>
          <p14:tracePt t="34596" x="1130300" y="6037263"/>
          <p14:tracePt t="34604" x="1112838" y="6037263"/>
          <p14:tracePt t="34613" x="1103313" y="6037263"/>
          <p14:tracePt t="34669" x="1093788" y="6037263"/>
          <p14:tracePt t="34677" x="1057275" y="6037263"/>
          <p14:tracePt t="34689" x="1030288" y="6037263"/>
          <p14:tracePt t="34692" x="993775" y="6037263"/>
          <p14:tracePt t="34699" x="957263" y="6037263"/>
          <p14:tracePt t="34707" x="903288" y="6037263"/>
          <p14:tracePt t="34715" x="866775" y="6037263"/>
          <p14:tracePt t="34723" x="838200" y="6037263"/>
          <p14:tracePt t="34731" x="793750" y="6037263"/>
          <p14:tracePt t="34739" x="784225" y="6037263"/>
          <p14:tracePt t="34747" x="765175" y="6037263"/>
          <p14:tracePt t="35627" x="793750" y="6037263"/>
          <p14:tracePt t="35635" x="866775" y="6037263"/>
          <p14:tracePt t="35644" x="957263" y="6037263"/>
          <p14:tracePt t="35651" x="1011238" y="6037263"/>
          <p14:tracePt t="35659" x="1103313" y="6037263"/>
          <p14:tracePt t="35667" x="1130300" y="6037263"/>
          <p14:tracePt t="35676" x="1176338" y="6037263"/>
          <p14:tracePt t="35683" x="1185863" y="6037263"/>
          <p14:tracePt t="35692" x="1193800" y="6037263"/>
          <p14:tracePt t="35774" x="1203325" y="6037263"/>
          <p14:tracePt t="35780" x="1230313" y="6037263"/>
          <p14:tracePt t="35790" x="1312863" y="6027738"/>
          <p14:tracePt t="35796" x="1412875" y="6018213"/>
          <p14:tracePt t="35807" x="1522413" y="6018213"/>
          <p14:tracePt t="35812" x="1649413" y="6018213"/>
          <p14:tracePt t="35822" x="1741488" y="6018213"/>
          <p14:tracePt t="35829" x="1795463" y="6018213"/>
          <p14:tracePt t="35839" x="1841500" y="6018213"/>
          <p14:tracePt t="35843" x="1851025" y="6018213"/>
          <p14:tracePt t="35852" x="1887538" y="6018213"/>
          <p14:tracePt t="35932" x="1905000" y="6018213"/>
          <p14:tracePt t="35940" x="1960563" y="6018213"/>
          <p14:tracePt t="35948" x="2051050" y="6018213"/>
          <p14:tracePt t="35955" x="2143125" y="6018213"/>
          <p14:tracePt t="35964" x="2251075" y="6018213"/>
          <p14:tracePt t="35973" x="2343150" y="6018213"/>
          <p14:tracePt t="35980" x="2416175" y="6018213"/>
          <p14:tracePt t="35989" x="2506663" y="6018213"/>
          <p14:tracePt t="35996" x="2579688" y="6018213"/>
          <p14:tracePt t="36004" x="2635250" y="6018213"/>
          <p14:tracePt t="36012" x="2698750" y="6018213"/>
          <p14:tracePt t="36020" x="2752725" y="6018213"/>
          <p14:tracePt t="36027" x="2789238" y="6018213"/>
          <p14:tracePt t="36035" x="2817813" y="6018213"/>
          <p14:tracePt t="36043" x="2852738" y="6018213"/>
          <p14:tracePt t="36051" x="2889250" y="6018213"/>
          <p14:tracePt t="36059" x="2917825" y="6018213"/>
          <p14:tracePt t="36067" x="2971800" y="6018213"/>
          <p14:tracePt t="36075" x="3063875" y="6018213"/>
          <p14:tracePt t="36083" x="3144838" y="6018213"/>
          <p14:tracePt t="36091" x="3236913" y="6018213"/>
          <p14:tracePt t="36099" x="3327400" y="6018213"/>
          <p14:tracePt t="36108" x="3419475" y="6018213"/>
          <p14:tracePt t="36116" x="3490913" y="6010275"/>
          <p14:tracePt t="36123" x="3600450" y="6010275"/>
          <p14:tracePt t="36131" x="3683000" y="5991225"/>
          <p14:tracePt t="36141" x="3729038" y="5973763"/>
          <p14:tracePt t="36148" x="3783013" y="5973763"/>
          <p14:tracePt t="36156" x="3838575" y="5973763"/>
          <p14:tracePt t="36163" x="3883025" y="5973763"/>
          <p14:tracePt t="36172" x="3911600" y="5973763"/>
          <p14:tracePt t="36179" x="3919538" y="5964238"/>
          <p14:tracePt t="36195" x="3929063" y="5964238"/>
          <p14:tracePt t="36228" x="3938588" y="5964238"/>
          <p14:tracePt t="36236" x="3975100" y="5964238"/>
          <p14:tracePt t="36244" x="3992563" y="5964238"/>
          <p14:tracePt t="36252" x="4048125" y="5964238"/>
          <p14:tracePt t="36260" x="4102100" y="5964238"/>
          <p14:tracePt t="36268" x="4148138" y="5954713"/>
          <p14:tracePt t="36276" x="4202113" y="5954713"/>
          <p14:tracePt t="36284" x="4230688" y="5954713"/>
          <p14:tracePt t="36292" x="4257675" y="5954713"/>
          <p14:tracePt t="36300" x="4275138" y="5954713"/>
          <p14:tracePt t="36308" x="4294188" y="5954713"/>
          <p14:tracePt t="36316" x="4303713" y="5954713"/>
          <p14:tracePt t="36324" x="4321175" y="5954713"/>
          <p14:tracePt t="36332" x="4330700" y="5954713"/>
          <p14:tracePt t="36355" x="4340225" y="5954713"/>
          <p14:tracePt t="36701" x="4303713" y="5954713"/>
          <p14:tracePt t="36709" x="4248150" y="5954713"/>
          <p14:tracePt t="36716" x="4194175" y="5954713"/>
          <p14:tracePt t="36725" x="4111625" y="5954713"/>
          <p14:tracePt t="36732" x="4038600" y="5954713"/>
          <p14:tracePt t="36740" x="3965575" y="5954713"/>
          <p14:tracePt t="36748" x="3911600" y="5954713"/>
          <p14:tracePt t="36758" x="3856038" y="5954713"/>
          <p14:tracePt t="36763" x="3802063" y="5954713"/>
          <p14:tracePt t="36772" x="3756025" y="5954713"/>
          <p14:tracePt t="36779" x="3729038" y="5946775"/>
          <p14:tracePt t="36789" x="3709988" y="5937250"/>
          <p14:tracePt t="36837" x="3709988" y="5927725"/>
          <p14:tracePt t="36843" x="3709988" y="5918200"/>
          <p14:tracePt t="36851" x="3709988" y="5910263"/>
          <p14:tracePt t="36867" x="3709988" y="5881688"/>
          <p14:tracePt t="36891" x="3709988" y="5873750"/>
          <p14:tracePt t="39339" x="3783013" y="5891213"/>
          <p14:tracePt t="39349" x="3938588" y="5900738"/>
          <p14:tracePt t="39359" x="4121150" y="5946775"/>
          <p14:tracePt t="39366" x="4267200" y="5964238"/>
          <p14:tracePt t="39376" x="4376738" y="5973763"/>
          <p14:tracePt t="39380" x="4503738" y="5991225"/>
          <p14:tracePt t="39390" x="4567238" y="5991225"/>
          <p14:tracePt t="39396" x="4603750" y="6010275"/>
          <p14:tracePt t="39435" x="4613275" y="6010275"/>
          <p14:tracePt t="39879" x="4557713" y="6010275"/>
          <p14:tracePt t="39885" x="4448175" y="6010275"/>
          <p14:tracePt t="39893" x="4340225" y="6010275"/>
          <p14:tracePt t="39900" x="4194175" y="6010275"/>
          <p14:tracePt t="39908" x="4065588" y="6010275"/>
          <p14:tracePt t="39916" x="3956050" y="6010275"/>
          <p14:tracePt t="39924" x="3865563" y="6010275"/>
          <p14:tracePt t="39932" x="3810000" y="6010275"/>
          <p14:tracePt t="39939" x="3746500" y="6010275"/>
          <p14:tracePt t="39947" x="3738563" y="6010275"/>
          <p14:tracePt t="40247" x="3729038" y="5983288"/>
          <p14:tracePt t="40251" x="3719513" y="5973763"/>
          <p14:tracePt t="40267" x="3719513" y="5964238"/>
          <p14:tracePt t="40275" x="3719513" y="5946775"/>
          <p14:tracePt t="40291" x="3719513" y="5937250"/>
          <p14:tracePt t="40448" x="3709988" y="5937250"/>
          <p14:tracePt t="40555" x="3692525" y="5918200"/>
          <p14:tracePt t="40563" x="3673475" y="5881688"/>
          <p14:tracePt t="40571" x="3609975" y="5864225"/>
          <p14:tracePt t="40580" x="3582988" y="5827713"/>
          <p14:tracePt t="40589" x="3556000" y="5808663"/>
          <p14:tracePt t="40605" x="3527425" y="5791200"/>
          <p14:tracePt t="40612" x="3509963" y="5772150"/>
          <p14:tracePt t="40620" x="3509963" y="5754688"/>
          <p14:tracePt t="40628" x="3500438" y="5745163"/>
          <p14:tracePt t="40636" x="3500438" y="5727700"/>
          <p14:tracePt t="40644" x="3500438" y="5699125"/>
          <p14:tracePt t="40651" x="3500438" y="5681663"/>
          <p14:tracePt t="40659" x="3500438" y="5662613"/>
          <p14:tracePt t="40667" x="3500438" y="5635625"/>
          <p14:tracePt t="40675" x="3500438" y="5618163"/>
          <p14:tracePt t="40691" x="3509963" y="5599113"/>
          <p14:tracePt t="40699" x="3527425" y="5581650"/>
          <p14:tracePt t="40708" x="3546475" y="5581650"/>
          <p14:tracePt t="40715" x="3563938" y="5562600"/>
          <p14:tracePt t="40723" x="3573463" y="5554663"/>
          <p14:tracePt t="40731" x="3592513" y="5545138"/>
          <p14:tracePt t="40739" x="3629025" y="5545138"/>
          <p14:tracePt t="40748" x="3646488" y="5535613"/>
          <p14:tracePt t="40757" x="3665538" y="5535613"/>
          <p14:tracePt t="40765" x="3702050" y="5535613"/>
          <p14:tracePt t="40774" x="3729038" y="5535613"/>
          <p14:tracePt t="40781" x="3765550" y="5535613"/>
          <p14:tracePt t="40790" x="3802063" y="5535613"/>
          <p14:tracePt t="40797" x="3846513" y="5535613"/>
          <p14:tracePt t="40806" x="3883025" y="5535613"/>
          <p14:tracePt t="40812" x="3911600" y="5535613"/>
          <p14:tracePt t="40820" x="3956050" y="5535613"/>
          <p14:tracePt t="40828" x="3992563" y="5535613"/>
          <p14:tracePt t="40836" x="4038600" y="5562600"/>
          <p14:tracePt t="40844" x="4084638" y="5581650"/>
          <p14:tracePt t="40852" x="4111625" y="5589588"/>
          <p14:tracePt t="40860" x="4148138" y="5608638"/>
          <p14:tracePt t="40867" x="4157663" y="5608638"/>
          <p14:tracePt t="40876" x="4165600" y="5618163"/>
          <p14:tracePt t="41027" x="4175125" y="5626100"/>
          <p14:tracePt t="41035" x="4175125" y="5645150"/>
          <p14:tracePt t="41043" x="4157663" y="5672138"/>
          <p14:tracePt t="41051" x="4138613" y="5681663"/>
          <p14:tracePt t="41059" x="4111625" y="5681663"/>
          <p14:tracePt t="41067" x="4102100" y="5691188"/>
          <p14:tracePt t="41075" x="4094163" y="5699125"/>
          <p14:tracePt t="41220" x="4084638" y="5708650"/>
          <p14:tracePt t="41228" x="4065588" y="5718175"/>
          <p14:tracePt t="41235" x="4048125" y="5727700"/>
          <p14:tracePt t="41244" x="4021138" y="5745163"/>
          <p14:tracePt t="41252" x="4002088" y="5754688"/>
          <p14:tracePt t="41260" x="3956050" y="5764213"/>
          <p14:tracePt t="41268" x="3948113" y="5764213"/>
          <p14:tracePt t="41276" x="3929063" y="5772150"/>
          <p14:tracePt t="41284" x="3902075" y="5800725"/>
          <p14:tracePt t="41300" x="3883025" y="5800725"/>
          <p14:tracePt t="41308" x="3875088" y="5800725"/>
          <p14:tracePt t="42348" x="3865563" y="5808663"/>
          <p14:tracePt t="42363" x="3865563" y="5818188"/>
          <p14:tracePt t="42371" x="3856038" y="5827713"/>
          <p14:tracePt t="42379" x="3846513" y="5837238"/>
          <p14:tracePt t="42395" x="3838575" y="5845175"/>
          <p14:tracePt t="43397" x="3838575" y="5827713"/>
          <p14:tracePt t="43407" x="3838575" y="5745163"/>
          <p14:tracePt t="43414" x="3838575" y="5681663"/>
          <p14:tracePt t="43421" x="3838575" y="5608638"/>
          <p14:tracePt t="43429" x="3838575" y="5535613"/>
          <p14:tracePt t="43437" x="3838575" y="5481638"/>
          <p14:tracePt t="43445" x="3838575" y="5408613"/>
          <p14:tracePt t="43454" x="3838575" y="5362575"/>
          <p14:tracePt t="43459" x="3838575" y="5307013"/>
          <p14:tracePt t="43467" x="3838575" y="5216525"/>
          <p14:tracePt t="43476" x="3838575" y="5126038"/>
          <p14:tracePt t="43483" x="3838575" y="5053013"/>
          <p14:tracePt t="43491" x="3856038" y="4970463"/>
          <p14:tracePt t="43499" x="3892550" y="4878388"/>
          <p14:tracePt t="43508" x="3911600" y="4797425"/>
          <p14:tracePt t="43515" x="3938588" y="4741863"/>
          <p14:tracePt t="43523" x="3975100" y="4668838"/>
          <p14:tracePt t="43531" x="3992563" y="4614863"/>
          <p14:tracePt t="43539" x="4038600" y="4551363"/>
          <p14:tracePt t="43547" x="4094163" y="4468813"/>
          <p14:tracePt t="43556" x="4157663" y="4395788"/>
          <p14:tracePt t="43563" x="4211638" y="4332288"/>
          <p14:tracePt t="43571" x="4311650" y="4213225"/>
          <p14:tracePt t="43579" x="4384675" y="4130675"/>
          <p14:tracePt t="43588" x="4476750" y="3994150"/>
          <p14:tracePt t="43595" x="4567238" y="3875088"/>
          <p14:tracePt t="43605" x="4667250" y="3721100"/>
          <p14:tracePt t="43611" x="4759325" y="3584575"/>
          <p14:tracePt t="43619" x="4822825" y="3482975"/>
          <p14:tracePt t="43627" x="4895850" y="3365500"/>
          <p14:tracePt t="43635" x="4949825" y="3282950"/>
          <p14:tracePt t="43643" x="5014913" y="3219450"/>
          <p14:tracePt t="43651" x="5095875" y="3136900"/>
          <p14:tracePt t="43659" x="5122863" y="3090863"/>
          <p14:tracePt t="43668" x="5187950" y="3017838"/>
          <p14:tracePt t="43676" x="5268913" y="2963863"/>
          <p14:tracePt t="43684" x="5387975" y="2909888"/>
          <p14:tracePt t="43692" x="5524500" y="2836863"/>
          <p14:tracePt t="43700" x="5680075" y="2744788"/>
          <p14:tracePt t="43708" x="5826125" y="2662238"/>
          <p14:tracePt t="43716" x="6016625" y="2589213"/>
          <p14:tracePt t="43724" x="6199188" y="2489200"/>
          <p14:tracePt t="43732" x="6408738" y="2379663"/>
          <p14:tracePt t="43740" x="6564313" y="2279650"/>
          <p14:tracePt t="43748" x="6710363" y="2197100"/>
          <p14:tracePt t="43757" x="6810375" y="2125663"/>
          <p14:tracePt t="43763" x="6883400" y="2079625"/>
          <p14:tracePt t="43771" x="6910388" y="2043113"/>
          <p14:tracePt t="43779" x="6929438" y="2016125"/>
          <p14:tracePt t="43788" x="6937375" y="2006600"/>
          <p14:tracePt t="43795" x="6937375" y="1997075"/>
          <p14:tracePt t="43877" x="6937375" y="2043113"/>
          <p14:tracePt t="43885" x="6910388" y="2125663"/>
          <p14:tracePt t="43893" x="6856413" y="2206625"/>
          <p14:tracePt t="43902" x="6800850" y="2270125"/>
          <p14:tracePt t="43910" x="6737350" y="2343150"/>
          <p14:tracePt t="43917" x="6681788" y="2389188"/>
          <p14:tracePt t="43924" x="6654800" y="2408238"/>
          <p14:tracePt t="44036" x="6645275" y="2408238"/>
          <p14:tracePt t="44045" x="6600825" y="2416175"/>
          <p14:tracePt t="44051" x="6445250" y="2462213"/>
          <p14:tracePt t="44059" x="6299200" y="2498725"/>
          <p14:tracePt t="44067" x="6153150" y="2535238"/>
          <p14:tracePt t="44075" x="5999163" y="2554288"/>
          <p14:tracePt t="44083" x="5907088" y="2571750"/>
          <p14:tracePt t="44091" x="5880100" y="2571750"/>
          <p14:tracePt t="44158" x="5870575" y="2571750"/>
          <p14:tracePt t="44163" x="5870575" y="2554288"/>
          <p14:tracePt t="44179" x="5870575" y="2544763"/>
          <p14:tracePt t="44187" x="5870575" y="2535238"/>
          <p14:tracePt t="44212" x="5870575" y="2517775"/>
          <p14:tracePt t="44244" x="5880100" y="2498725"/>
          <p14:tracePt t="44263" x="5880100" y="2471738"/>
          <p14:tracePt t="44268" x="5889625" y="2452688"/>
          <p14:tracePt t="44277" x="5889625" y="2444750"/>
          <p14:tracePt t="44285" x="5889625" y="2425700"/>
          <p14:tracePt t="44292" x="5899150" y="2408238"/>
          <p14:tracePt t="44300" x="5899150" y="2398713"/>
          <p14:tracePt t="44308" x="5907088" y="2371725"/>
          <p14:tracePt t="44331" x="5907088" y="2362200"/>
          <p14:tracePt t="46860" x="5907088" y="2371725"/>
          <p14:tracePt t="46868" x="5907088" y="2379663"/>
          <p14:tracePt t="46891" x="5899150" y="2379663"/>
          <p14:tracePt t="47116" x="5889625" y="2389188"/>
          <p14:tracePt t="48483" x="5880100" y="2389188"/>
          <p14:tracePt t="48507" x="5853113" y="2398713"/>
          <p14:tracePt t="48861" x="5843588" y="2408238"/>
          <p14:tracePt t="48873" x="5834063" y="2425700"/>
          <p14:tracePt t="48885" x="5826125" y="2435225"/>
          <p14:tracePt t="48918" x="5816600" y="2444750"/>
          <p14:tracePt t="49150" x="5816600" y="2452688"/>
          <p14:tracePt t="49156" x="5816600" y="2462213"/>
          <p14:tracePt t="49189" x="5816600" y="2481263"/>
          <p14:tracePt t="49230" x="5807075" y="2489200"/>
          <p14:tracePt t="49254" x="5797550" y="2498725"/>
          <p14:tracePt t="49278" x="5789613" y="2498725"/>
          <p14:tracePt t="49326" x="5789613" y="2517775"/>
          <p14:tracePt t="49332" x="5780088" y="2525713"/>
          <p14:tracePt t="49603" x="5770563" y="2535238"/>
          <p14:tracePt t="49612" x="5770563" y="2544763"/>
          <p14:tracePt t="49621" x="5761038" y="2571750"/>
          <p14:tracePt t="49628" x="5734050" y="2589213"/>
          <p14:tracePt t="49636" x="5716588" y="2598738"/>
          <p14:tracePt t="49644" x="5643563" y="2635250"/>
          <p14:tracePt t="49652" x="5597525" y="2644775"/>
          <p14:tracePt t="49660" x="5514975" y="2690813"/>
          <p14:tracePt t="49668" x="5487988" y="2698750"/>
          <p14:tracePt t="49676" x="5434013" y="2717800"/>
          <p14:tracePt t="49684" x="5387975" y="2744788"/>
          <p14:tracePt t="49692" x="5341938" y="2763838"/>
          <p14:tracePt t="49700" x="5314950" y="2771775"/>
          <p14:tracePt t="49709" x="5268913" y="2781300"/>
          <p14:tracePt t="49716" x="5251450" y="2808288"/>
          <p14:tracePt t="49724" x="5232400" y="2817813"/>
          <p14:tracePt t="49732" x="5214938" y="2827338"/>
          <p14:tracePt t="49742" x="5195888" y="2844800"/>
          <p14:tracePt t="49750" x="5187950" y="2844800"/>
          <p14:tracePt t="49755" x="5178425" y="2854325"/>
          <p14:tracePt t="49763" x="5159375" y="2863850"/>
          <p14:tracePt t="49774" x="5151438" y="2863850"/>
          <p14:tracePt t="49779" x="5141913" y="2863850"/>
          <p14:tracePt t="49787" x="5132388" y="2863850"/>
          <p14:tracePt t="49795" x="5105400" y="2881313"/>
          <p14:tracePt t="49804" x="5105400" y="2890838"/>
          <p14:tracePt t="49812" x="5086350" y="2900363"/>
          <p14:tracePt t="49822" x="5068888" y="2909888"/>
          <p14:tracePt t="49829" x="5032375" y="2917825"/>
          <p14:tracePt t="49840" x="5014913" y="2936875"/>
          <p14:tracePt t="49845" x="5005388" y="2946400"/>
          <p14:tracePt t="49854" x="4995863" y="2954338"/>
          <p14:tracePt t="49861" x="4986338" y="2973388"/>
          <p14:tracePt t="49869" x="4978400" y="2982913"/>
          <p14:tracePt t="49877" x="4968875" y="2982913"/>
          <p14:tracePt t="49884" x="4949825" y="2990850"/>
          <p14:tracePt t="49939" x="4941888" y="3000375"/>
          <p14:tracePt t="49955" x="4941888" y="3009900"/>
          <p14:tracePt t="49963" x="4932363" y="3027363"/>
          <p14:tracePt t="49971" x="4922838" y="3036888"/>
          <p14:tracePt t="49979" x="4913313" y="3036888"/>
          <p14:tracePt t="49987" x="4895850" y="3063875"/>
          <p14:tracePt t="50004" x="4895850" y="3073400"/>
          <p14:tracePt t="50011" x="4895850" y="3082925"/>
          <p14:tracePt t="50022" x="4895850" y="3100388"/>
          <p14:tracePt t="50027" x="4895850" y="3109913"/>
          <p14:tracePt t="50035" x="4886325" y="3119438"/>
          <p14:tracePt t="50044" x="4876800" y="3119438"/>
          <p14:tracePt t="50061" x="4868863" y="3136900"/>
          <p14:tracePt t="50093" x="4859338" y="3146425"/>
          <p14:tracePt t="50100" x="4859338" y="3155950"/>
          <p14:tracePt t="50115" x="4849813" y="3173413"/>
          <p14:tracePt t="50123" x="4840288" y="3192463"/>
          <p14:tracePt t="50131" x="4832350" y="3200400"/>
          <p14:tracePt t="50139" x="4813300" y="3219450"/>
          <p14:tracePt t="50148" x="4813300" y="3228975"/>
          <p14:tracePt t="50155" x="4803775" y="3236913"/>
          <p14:tracePt t="50163" x="4786313" y="3273425"/>
          <p14:tracePt t="50172" x="4776788" y="3292475"/>
          <p14:tracePt t="50179" x="4759325" y="3319463"/>
          <p14:tracePt t="50189" x="4740275" y="3365500"/>
          <p14:tracePt t="50197" x="4722813" y="3382963"/>
          <p14:tracePt t="50206" x="4713288" y="3429000"/>
          <p14:tracePt t="50222" x="4703763" y="3455988"/>
          <p14:tracePt t="50229" x="4686300" y="3492500"/>
          <p14:tracePt t="50236" x="4686300" y="3511550"/>
          <p14:tracePt t="50243" x="4686300" y="3519488"/>
          <p14:tracePt t="50251" x="4676775" y="3519488"/>
          <p14:tracePt t="50395" x="4676775" y="3529013"/>
          <p14:tracePt t="50403" x="4667250" y="3556000"/>
          <p14:tracePt t="50411" x="4667250" y="3565525"/>
          <p14:tracePt t="50419" x="4659313" y="3592513"/>
          <p14:tracePt t="50427" x="4640263" y="3611563"/>
          <p14:tracePt t="50435" x="4640263" y="3621088"/>
          <p14:tracePt t="50443" x="4630738" y="3629025"/>
          <p14:tracePt t="50451" x="4630738" y="3638550"/>
          <p14:tracePt t="50464" x="4630738" y="3648075"/>
          <p14:tracePt t="50622" x="4622800" y="3648075"/>
          <p14:tracePt t="50627" x="4622800" y="3675063"/>
          <p14:tracePt t="50635" x="4603750" y="3711575"/>
          <p14:tracePt t="50643" x="4594225" y="3738563"/>
          <p14:tracePt t="50651" x="4576763" y="3757613"/>
          <p14:tracePt t="50659" x="4576763" y="3784600"/>
          <p14:tracePt t="50668" x="4576763" y="3803650"/>
          <p14:tracePt t="50675" x="4567238" y="3848100"/>
          <p14:tracePt t="50683" x="4567238" y="3875088"/>
          <p14:tracePt t="50691" x="4549775" y="3894138"/>
          <p14:tracePt t="50699" x="4549775" y="3921125"/>
          <p14:tracePt t="50707" x="4540250" y="3940175"/>
          <p14:tracePt t="50715" x="4540250" y="3948113"/>
          <p14:tracePt t="50723" x="4530725" y="3976688"/>
          <p14:tracePt t="50731" x="4530725" y="3984625"/>
          <p14:tracePt t="50739" x="4530725" y="3994150"/>
          <p14:tracePt t="50747" x="4530725" y="4013200"/>
          <p14:tracePt t="50868" x="4530725" y="4030663"/>
          <p14:tracePt t="50875" x="4530725" y="4057650"/>
          <p14:tracePt t="50884" x="4530725" y="4067175"/>
          <p14:tracePt t="50900" x="4530725" y="4076700"/>
          <p14:tracePt t="50907" x="4530725" y="4094163"/>
          <p14:tracePt t="51075" x="4530725" y="4103688"/>
          <p14:tracePt t="51084" x="4530725" y="4113213"/>
          <p14:tracePt t="51093" x="4530725" y="4122738"/>
          <p14:tracePt t="51099" x="4530725" y="4149725"/>
          <p14:tracePt t="51115" x="4530725" y="4159250"/>
          <p14:tracePt t="51123" x="4530725" y="4176713"/>
          <p14:tracePt t="51131" x="4530725" y="4195763"/>
          <p14:tracePt t="51139" x="4530725" y="4203700"/>
          <p14:tracePt t="51147" x="4530725" y="4222750"/>
          <p14:tracePt t="51155" x="4530725" y="4232275"/>
          <p14:tracePt t="53707" x="4540250" y="4232275"/>
          <p14:tracePt t="53715" x="4594225" y="4222750"/>
          <p14:tracePt t="53723" x="4659313" y="4203700"/>
          <p14:tracePt t="53731" x="4713288" y="4176713"/>
          <p14:tracePt t="53739" x="4795838" y="4149725"/>
          <p14:tracePt t="53747" x="4876800" y="4113213"/>
          <p14:tracePt t="53755" x="4949825" y="4094163"/>
          <p14:tracePt t="53763" x="5032375" y="4067175"/>
          <p14:tracePt t="53773" x="5095875" y="4030663"/>
          <p14:tracePt t="53779" x="5159375" y="4003675"/>
          <p14:tracePt t="53787" x="5224463" y="3967163"/>
          <p14:tracePt t="53795" x="5297488" y="3940175"/>
          <p14:tracePt t="53804" x="5378450" y="3911600"/>
          <p14:tracePt t="53811" x="5524500" y="3903663"/>
          <p14:tracePt t="53820" x="5653088" y="3884613"/>
          <p14:tracePt t="53827" x="5797550" y="3875088"/>
          <p14:tracePt t="53835" x="5935663" y="3840163"/>
          <p14:tracePt t="53843" x="6080125" y="3830638"/>
          <p14:tracePt t="53851" x="6208713" y="3811588"/>
          <p14:tracePt t="53859" x="6372225" y="3803650"/>
          <p14:tracePt t="53868" x="6500813" y="3767138"/>
          <p14:tracePt t="53875" x="6637338" y="3757613"/>
          <p14:tracePt t="53883" x="6783388" y="3738563"/>
          <p14:tracePt t="53891" x="6892925" y="3738563"/>
          <p14:tracePt t="53900" x="6983413" y="3738563"/>
          <p14:tracePt t="53908" x="7073900" y="3738563"/>
          <p14:tracePt t="53915" x="7146925" y="3738563"/>
          <p14:tracePt t="53923" x="7192963" y="3738563"/>
          <p14:tracePt t="53931" x="7256463" y="3738563"/>
          <p14:tracePt t="53940" x="7329488" y="3738563"/>
          <p14:tracePt t="53947" x="7439025" y="3738563"/>
          <p14:tracePt t="53955" x="7521575" y="3738563"/>
          <p14:tracePt t="53964" x="7612063" y="3738563"/>
          <p14:tracePt t="53972" x="7721600" y="3738563"/>
          <p14:tracePt t="53984" x="7850188" y="3738563"/>
          <p14:tracePt t="53989" x="7994650" y="3738563"/>
          <p14:tracePt t="53997" x="8132763" y="3738563"/>
          <p14:tracePt t="54005" x="8342313" y="3711575"/>
          <p14:tracePt t="54012" x="8405813" y="3684588"/>
          <p14:tracePt t="54022" x="8588375" y="3665538"/>
          <p14:tracePt t="54029" x="8734425" y="3657600"/>
          <p14:tracePt t="54039" x="8897938" y="3621088"/>
          <p14:tracePt t="54045" x="9061450" y="359251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p:cNvSpPr>
            <a:spLocks noGrp="1"/>
          </p:cNvSpPr>
          <p:nvPr>
            <p:ph type="title"/>
          </p:nvPr>
        </p:nvSpPr>
        <p:spPr/>
        <p:txBody>
          <a:bodyPr/>
          <a:lstStyle/>
          <a:p>
            <a:r>
              <a:rPr lang="ja-JP" altLang="en-US"/>
              <a:t>入力遅延の考え方</a:t>
            </a:r>
          </a:p>
        </p:txBody>
      </p:sp>
      <p:sp>
        <p:nvSpPr>
          <p:cNvPr id="4" name="正方形/長方形 3"/>
          <p:cNvSpPr/>
          <p:nvPr/>
        </p:nvSpPr>
        <p:spPr>
          <a:xfrm>
            <a:off x="3276600" y="1916113"/>
            <a:ext cx="2590800" cy="288131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合成対象モジュール</a:t>
            </a:r>
          </a:p>
        </p:txBody>
      </p:sp>
      <p:cxnSp>
        <p:nvCxnSpPr>
          <p:cNvPr id="8" name="直線矢印コネクタ 7"/>
          <p:cNvCxnSpPr>
            <a:endCxn id="4" idx="1"/>
          </p:cNvCxnSpPr>
          <p:nvPr/>
        </p:nvCxnSpPr>
        <p:spPr>
          <a:xfrm>
            <a:off x="2051050" y="3357563"/>
            <a:ext cx="1225550"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1692275" y="5949950"/>
            <a:ext cx="11509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2843213" y="5373688"/>
            <a:ext cx="0" cy="5762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2843213" y="5373688"/>
            <a:ext cx="10810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331788" y="2384425"/>
            <a:ext cx="1749425" cy="194468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外部</a:t>
            </a:r>
            <a:endParaRPr lang="en-US" altLang="ja-JP"/>
          </a:p>
          <a:p>
            <a:pPr algn="ctr">
              <a:defRPr/>
            </a:pPr>
            <a:r>
              <a:rPr lang="ja-JP" altLang="en-US"/>
              <a:t>モジュール</a:t>
            </a:r>
          </a:p>
        </p:txBody>
      </p:sp>
      <p:cxnSp>
        <p:nvCxnSpPr>
          <p:cNvPr id="20" name="直線コネクタ 19"/>
          <p:cNvCxnSpPr/>
          <p:nvPr/>
        </p:nvCxnSpPr>
        <p:spPr>
          <a:xfrm>
            <a:off x="0" y="5300663"/>
            <a:ext cx="42116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4211638" y="4797425"/>
            <a:ext cx="0" cy="503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a:endCxn id="18" idx="2"/>
          </p:cNvCxnSpPr>
          <p:nvPr/>
        </p:nvCxnSpPr>
        <p:spPr>
          <a:xfrm flipV="1">
            <a:off x="1206500" y="4329113"/>
            <a:ext cx="0" cy="971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2886075" y="6021388"/>
            <a:ext cx="360363" cy="57626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遅延</a:t>
            </a:r>
          </a:p>
        </p:txBody>
      </p:sp>
      <p:sp>
        <p:nvSpPr>
          <p:cNvPr id="27" name="正方形/長方形 26"/>
          <p:cNvSpPr/>
          <p:nvPr/>
        </p:nvSpPr>
        <p:spPr>
          <a:xfrm>
            <a:off x="3246438" y="6021388"/>
            <a:ext cx="1757362" cy="57626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内部の処理</a:t>
            </a:r>
          </a:p>
        </p:txBody>
      </p:sp>
      <p:cxnSp>
        <p:nvCxnSpPr>
          <p:cNvPr id="28" name="直線矢印コネクタ 27"/>
          <p:cNvCxnSpPr/>
          <p:nvPr/>
        </p:nvCxnSpPr>
        <p:spPr>
          <a:xfrm flipV="1">
            <a:off x="3924300" y="5373688"/>
            <a:ext cx="0" cy="576262"/>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3924300" y="5949950"/>
            <a:ext cx="10795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flipV="1">
            <a:off x="4989513" y="5373688"/>
            <a:ext cx="0" cy="5762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4989513" y="5373688"/>
            <a:ext cx="11509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715" name="テキスト ボックス 32"/>
          <p:cNvSpPr txBox="1">
            <a:spLocks noChangeArrowheads="1"/>
          </p:cNvSpPr>
          <p:nvPr/>
        </p:nvSpPr>
        <p:spPr bwMode="auto">
          <a:xfrm>
            <a:off x="5148263" y="6227763"/>
            <a:ext cx="3706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a:t>内部の処理は遅延分余裕がなくなる</a:t>
            </a:r>
          </a:p>
        </p:txBody>
      </p:sp>
      <p:sp>
        <p:nvSpPr>
          <p:cNvPr id="10" name="正方形/長方形 9"/>
          <p:cNvSpPr/>
          <p:nvPr/>
        </p:nvSpPr>
        <p:spPr>
          <a:xfrm>
            <a:off x="1720851" y="3068638"/>
            <a:ext cx="360362" cy="57626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遅延</a:t>
            </a:r>
          </a:p>
        </p:txBody>
      </p:sp>
      <p:cxnSp>
        <p:nvCxnSpPr>
          <p:cNvPr id="3" name="直線矢印コネクタ 2"/>
          <p:cNvCxnSpPr/>
          <p:nvPr/>
        </p:nvCxnSpPr>
        <p:spPr>
          <a:xfrm flipH="1" flipV="1">
            <a:off x="2839418" y="5803902"/>
            <a:ext cx="407020" cy="1362"/>
          </a:xfrm>
          <a:prstGeom prst="straightConnector1">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5" name="オーディオ 4">
            <a:hlinkClick r:id="" action="ppaction://media"/>
            <a:extLst>
              <a:ext uri="{FF2B5EF4-FFF2-40B4-BE49-F238E27FC236}">
                <a16:creationId xmlns:a16="http://schemas.microsoft.com/office/drawing/2014/main" id="{F036DDED-EC3F-4E69-BD1C-E6988A126D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15964097"/>
      </p:ext>
    </p:extLst>
  </p:cSld>
  <p:clrMapOvr>
    <a:masterClrMapping/>
  </p:clrMapOvr>
  <mc:AlternateContent xmlns:mc="http://schemas.openxmlformats.org/markup-compatibility/2006" xmlns:p14="http://schemas.microsoft.com/office/powerpoint/2010/main">
    <mc:Choice Requires="p14">
      <p:transition spd="slow" p14:dur="2000" advTm="101596"/>
    </mc:Choice>
    <mc:Fallback xmlns="">
      <p:transition spd="slow" advTm="101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819" x="1704975" y="3173413"/>
          <p14:tracePt t="1922" x="1704975" y="3200400"/>
          <p14:tracePt t="1930" x="1704975" y="3282950"/>
          <p14:tracePt t="1938" x="1704975" y="3338513"/>
          <p14:tracePt t="1946" x="1704975" y="3411538"/>
          <p14:tracePt t="1954" x="1704975" y="3519488"/>
          <p14:tracePt t="1963" x="1758950" y="3621088"/>
          <p14:tracePt t="1970" x="1778000" y="3748088"/>
          <p14:tracePt t="1979" x="1814513" y="3848100"/>
          <p14:tracePt t="1986" x="1860550" y="3948113"/>
          <p14:tracePt t="1995" x="1895475" y="4013200"/>
          <p14:tracePt t="2002" x="1924050" y="4057650"/>
          <p14:tracePt t="2010" x="1960563" y="4103688"/>
          <p14:tracePt t="2018" x="1968500" y="4113213"/>
          <p14:tracePt t="2118" x="1968500" y="4122738"/>
          <p14:tracePt t="2125" x="2014538" y="4094163"/>
          <p14:tracePt t="2131" x="2024063" y="4094163"/>
          <p14:tracePt t="2139" x="2070100" y="4067175"/>
          <p14:tracePt t="2146" x="2097088" y="4057650"/>
          <p14:tracePt t="2154" x="2133600" y="4040188"/>
          <p14:tracePt t="2162" x="2143125" y="4030663"/>
          <p14:tracePt t="2170" x="2151063" y="4021138"/>
          <p14:tracePt t="2178" x="2187575" y="4013200"/>
          <p14:tracePt t="2186" x="2197100" y="4003675"/>
          <p14:tracePt t="2196" x="2197100" y="3994150"/>
          <p14:tracePt t="2211" x="2214563" y="3994150"/>
          <p14:tracePt t="2226" x="2224088" y="3994150"/>
          <p14:tracePt t="2234" x="2233613" y="3984625"/>
          <p14:tracePt t="10028" x="2260600" y="3984625"/>
          <p14:tracePt t="10034" x="2333625" y="3984625"/>
          <p14:tracePt t="10042" x="2406650" y="3984625"/>
          <p14:tracePt t="10050" x="2479675" y="3984625"/>
          <p14:tracePt t="10058" x="2543175" y="4013200"/>
          <p14:tracePt t="10066" x="2635250" y="4013200"/>
          <p14:tracePt t="10074" x="2652713" y="4021138"/>
          <p14:tracePt t="10082" x="2662238" y="4021138"/>
          <p14:tracePt t="10637" x="2671763" y="4049713"/>
          <p14:tracePt t="10644" x="2671763" y="4057650"/>
          <p14:tracePt t="10660" x="2671763" y="4067175"/>
          <p14:tracePt t="11084" x="2662238" y="4103688"/>
          <p14:tracePt t="11090" x="2643188" y="4130675"/>
          <p14:tracePt t="11106" x="2635250" y="4140200"/>
          <p14:tracePt t="13165" x="2635250" y="4149725"/>
          <p14:tracePt t="13172" x="2643188" y="4149725"/>
          <p14:tracePt t="13179" x="2662238" y="4149725"/>
          <p14:tracePt t="13187" x="2671763" y="4149725"/>
          <p14:tracePt t="13395" x="2689225" y="4149725"/>
          <p14:tracePt t="13402" x="2725738" y="4149725"/>
          <p14:tracePt t="13410" x="2789238" y="4159250"/>
          <p14:tracePt t="13418" x="2852738" y="4203700"/>
          <p14:tracePt t="13427" x="2925763" y="4222750"/>
          <p14:tracePt t="13435" x="3027363" y="4268788"/>
          <p14:tracePt t="13442" x="3090863" y="4303713"/>
          <p14:tracePt t="13452" x="3171825" y="4349750"/>
          <p14:tracePt t="13458" x="3254375" y="4405313"/>
          <p14:tracePt t="13466" x="3317875" y="4422775"/>
          <p14:tracePt t="13474" x="3373438" y="4441825"/>
          <p14:tracePt t="13483" x="3419475" y="4459288"/>
          <p14:tracePt t="13491" x="3446463" y="4468813"/>
          <p14:tracePt t="13498" x="3490913" y="4468813"/>
          <p14:tracePt t="13506" x="3519488" y="4468813"/>
          <p14:tracePt t="13514" x="3536950" y="4478338"/>
          <p14:tracePt t="13530" x="3546475" y="4478338"/>
          <p14:tracePt t="13716" x="3556000" y="4486275"/>
          <p14:tracePt t="13733" x="3527425" y="4495800"/>
          <p14:tracePt t="13739" x="3519488" y="4514850"/>
          <p14:tracePt t="13748" x="3509963" y="4522788"/>
          <p14:tracePt t="13754" x="3482975" y="4551363"/>
          <p14:tracePt t="13763" x="3473450" y="4559300"/>
          <p14:tracePt t="13770" x="3455988" y="4568825"/>
          <p14:tracePt t="13779" x="3446463" y="4578350"/>
          <p14:tracePt t="13786" x="3427413" y="4595813"/>
          <p14:tracePt t="13997" x="3427413" y="4605338"/>
          <p14:tracePt t="14004" x="3419475" y="4605338"/>
          <p14:tracePt t="14021" x="3409950" y="4605338"/>
          <p14:tracePt t="14044" x="3400425" y="4614863"/>
          <p14:tracePt t="14202" x="3354388" y="4578350"/>
          <p14:tracePt t="14210" x="3336925" y="4514850"/>
          <p14:tracePt t="14218" x="3336925" y="4495800"/>
          <p14:tracePt t="14227" x="3300413" y="4432300"/>
          <p14:tracePt t="14235" x="3281363" y="4413250"/>
          <p14:tracePt t="14242" x="3244850" y="4368800"/>
          <p14:tracePt t="14250" x="3217863" y="4303713"/>
          <p14:tracePt t="14258" x="3190875" y="4276725"/>
          <p14:tracePt t="14266" x="3181350" y="4232275"/>
          <p14:tracePt t="14276" x="3171825" y="4203700"/>
          <p14:tracePt t="14282" x="3154363" y="4176713"/>
          <p14:tracePt t="14290" x="3136900" y="4159250"/>
          <p14:tracePt t="14298" x="3127375" y="4149725"/>
          <p14:tracePt t="14307" x="3127375" y="4122738"/>
          <p14:tracePt t="14314" x="3127375" y="4113213"/>
          <p14:tracePt t="14322" x="3127375" y="4094163"/>
          <p14:tracePt t="14331" x="3117850" y="4067175"/>
          <p14:tracePt t="14338" x="3117850" y="4049713"/>
          <p14:tracePt t="14346" x="3090863" y="3994150"/>
          <p14:tracePt t="14354" x="3081338" y="3976688"/>
          <p14:tracePt t="14362" x="3081338" y="3940175"/>
          <p14:tracePt t="14370" x="3081338" y="3911600"/>
          <p14:tracePt t="14378" x="3081338" y="3894138"/>
          <p14:tracePt t="14386" x="3071813" y="3867150"/>
          <p14:tracePt t="14395" x="3071813" y="3848100"/>
          <p14:tracePt t="14402" x="3071813" y="3821113"/>
          <p14:tracePt t="14410" x="3071813" y="3811588"/>
          <p14:tracePt t="14418" x="3063875" y="3775075"/>
          <p14:tracePt t="14427" x="3063875" y="3757613"/>
          <p14:tracePt t="14435" x="3063875" y="3721100"/>
          <p14:tracePt t="14442" x="3063875" y="3684588"/>
          <p14:tracePt t="14450" x="3063875" y="3648075"/>
          <p14:tracePt t="14458" x="3063875" y="3621088"/>
          <p14:tracePt t="14467" x="3063875" y="3565525"/>
          <p14:tracePt t="14474" x="3063875" y="3548063"/>
          <p14:tracePt t="14482" x="3063875" y="3519488"/>
          <p14:tracePt t="14490" x="3063875" y="3475038"/>
          <p14:tracePt t="14498" x="3063875" y="3455988"/>
          <p14:tracePt t="14506" x="3063875" y="3429000"/>
          <p14:tracePt t="14515" x="3063875" y="3411538"/>
          <p14:tracePt t="14523" x="3063875" y="3382963"/>
          <p14:tracePt t="14531" x="3063875" y="3365500"/>
          <p14:tracePt t="14538" x="3063875" y="3338513"/>
          <p14:tracePt t="14547" x="3063875" y="3292475"/>
          <p14:tracePt t="14554" x="3063875" y="3273425"/>
          <p14:tracePt t="14563" x="3100388" y="3219450"/>
          <p14:tracePt t="14570" x="3100388" y="3192463"/>
          <p14:tracePt t="14579" x="3108325" y="3173413"/>
          <p14:tracePt t="14587" x="3117850" y="3109913"/>
          <p14:tracePt t="14594" x="3136900" y="3082925"/>
          <p14:tracePt t="14602" x="3136900" y="3054350"/>
          <p14:tracePt t="14611" x="3154363" y="3000375"/>
          <p14:tracePt t="14618" x="3171825" y="2954338"/>
          <p14:tracePt t="14628" x="3200400" y="2890838"/>
          <p14:tracePt t="14635" x="3217863" y="2863850"/>
          <p14:tracePt t="14643" x="3227388" y="2827338"/>
          <p14:tracePt t="14651" x="3254375" y="2771775"/>
          <p14:tracePt t="14658" x="3273425" y="2727325"/>
          <p14:tracePt t="14666" x="3317875" y="2681288"/>
          <p14:tracePt t="14674" x="3346450" y="2644775"/>
          <p14:tracePt t="14682" x="3373438" y="2598738"/>
          <p14:tracePt t="14690" x="3400425" y="2571750"/>
          <p14:tracePt t="14698" x="3427413" y="2525713"/>
          <p14:tracePt t="14706" x="3455988" y="2498725"/>
          <p14:tracePt t="14714" x="3482975" y="2462213"/>
          <p14:tracePt t="14722" x="3500438" y="2444750"/>
          <p14:tracePt t="14732" x="3527425" y="2398713"/>
          <p14:tracePt t="14738" x="3556000" y="2379663"/>
          <p14:tracePt t="14749" x="3600450" y="2343150"/>
          <p14:tracePt t="14754" x="3629025" y="2325688"/>
          <p14:tracePt t="14763" x="3692525" y="2289175"/>
          <p14:tracePt t="14770" x="3738563" y="2270125"/>
          <p14:tracePt t="14780" x="3802063" y="2216150"/>
          <p14:tracePt t="14786" x="3846513" y="2206625"/>
          <p14:tracePt t="14795" x="3929063" y="2152650"/>
          <p14:tracePt t="14802" x="3938588" y="2152650"/>
          <p14:tracePt t="14811" x="3975100" y="2106613"/>
          <p14:tracePt t="14818" x="4038600" y="2089150"/>
          <p14:tracePt t="14826" x="4094163" y="2079625"/>
          <p14:tracePt t="14834" x="4138613" y="2060575"/>
          <p14:tracePt t="14842" x="4184650" y="2060575"/>
          <p14:tracePt t="14850" x="4211638" y="2052638"/>
          <p14:tracePt t="14858" x="4267200" y="2024063"/>
          <p14:tracePt t="14866" x="4284663" y="2024063"/>
          <p14:tracePt t="14874" x="4330700" y="2024063"/>
          <p14:tracePt t="14882" x="4367213" y="2024063"/>
          <p14:tracePt t="14890" x="4421188" y="2024063"/>
          <p14:tracePt t="14898" x="4467225" y="2024063"/>
          <p14:tracePt t="14908" x="4494213" y="2024063"/>
          <p14:tracePt t="14915" x="4530725" y="2024063"/>
          <p14:tracePt t="14924" x="4567238" y="2024063"/>
          <p14:tracePt t="14934" x="4622800" y="2024063"/>
          <p14:tracePt t="14939" x="4703763" y="2079625"/>
          <p14:tracePt t="14948" x="4767263" y="2116138"/>
          <p14:tracePt t="14954" x="4840288" y="2133600"/>
          <p14:tracePt t="14964" x="4922838" y="2160588"/>
          <p14:tracePt t="14970" x="5014913" y="2189163"/>
          <p14:tracePt t="14978" x="5049838" y="2216150"/>
          <p14:tracePt t="14986" x="5059363" y="2279650"/>
          <p14:tracePt t="14995" x="5105400" y="2316163"/>
          <p14:tracePt t="15002" x="5141913" y="2335213"/>
          <p14:tracePt t="15011" x="5168900" y="2362200"/>
          <p14:tracePt t="15018" x="5195888" y="2389188"/>
          <p14:tracePt t="15027" x="5241925" y="2416175"/>
          <p14:tracePt t="15034" x="5287963" y="2425700"/>
          <p14:tracePt t="15042" x="5334000" y="2462213"/>
          <p14:tracePt t="15050" x="5351463" y="2471738"/>
          <p14:tracePt t="15058" x="5387975" y="2508250"/>
          <p14:tracePt t="15066" x="5414963" y="2535238"/>
          <p14:tracePt t="15074" x="5434013" y="2571750"/>
          <p14:tracePt t="15082" x="5470525" y="2598738"/>
          <p14:tracePt t="15090" x="5514975" y="2654300"/>
          <p14:tracePt t="15098" x="5551488" y="2681288"/>
          <p14:tracePt t="15116" x="5653088" y="2781300"/>
          <p14:tracePt t="15122" x="5670550" y="2800350"/>
          <p14:tracePt t="15131" x="5697538" y="2844800"/>
          <p14:tracePt t="15138" x="5716588" y="2863850"/>
          <p14:tracePt t="15146" x="5734050" y="2881313"/>
          <p14:tracePt t="15155" x="5753100" y="2900363"/>
          <p14:tracePt t="15163" x="5761038" y="2917825"/>
          <p14:tracePt t="15170" x="5770563" y="2954338"/>
          <p14:tracePt t="15178" x="5789613" y="2973388"/>
          <p14:tracePt t="15186" x="5797550" y="3000375"/>
          <p14:tracePt t="15196" x="5807075" y="3017838"/>
          <p14:tracePt t="15202" x="5807075" y="3063875"/>
          <p14:tracePt t="15210" x="5843588" y="3090863"/>
          <p14:tracePt t="15218" x="5843588" y="3119438"/>
          <p14:tracePt t="15228" x="5853113" y="3163888"/>
          <p14:tracePt t="15234" x="5853113" y="3192463"/>
          <p14:tracePt t="15242" x="5862638" y="3246438"/>
          <p14:tracePt t="15250" x="5870575" y="3282950"/>
          <p14:tracePt t="15258" x="5870575" y="3328988"/>
          <p14:tracePt t="15266" x="5899150" y="3375025"/>
          <p14:tracePt t="15275" x="5899150" y="3438525"/>
          <p14:tracePt t="15282" x="5907088" y="3475038"/>
          <p14:tracePt t="15291" x="5907088" y="3529013"/>
          <p14:tracePt t="15298" x="5916613" y="3592513"/>
          <p14:tracePt t="15306" x="5916613" y="3648075"/>
          <p14:tracePt t="15314" x="5926138" y="3711575"/>
          <p14:tracePt t="15322" x="5953125" y="3784600"/>
          <p14:tracePt t="15330" x="5953125" y="3830638"/>
          <p14:tracePt t="15338" x="5962650" y="3867150"/>
          <p14:tracePt t="15347" x="5962650" y="3884613"/>
          <p14:tracePt t="15354" x="5962650" y="3921125"/>
          <p14:tracePt t="15363" x="5962650" y="3930650"/>
          <p14:tracePt t="15370" x="5962650" y="3967163"/>
          <p14:tracePt t="15379" x="5962650" y="3984625"/>
          <p14:tracePt t="15386" x="5962650" y="4013200"/>
          <p14:tracePt t="15395" x="5962650" y="4040188"/>
          <p14:tracePt t="15402" x="5962650" y="4067175"/>
          <p14:tracePt t="15410" x="5962650" y="4113213"/>
          <p14:tracePt t="15418" x="5953125" y="4130675"/>
          <p14:tracePt t="15428" x="5943600" y="4167188"/>
          <p14:tracePt t="15434" x="5935663" y="4186238"/>
          <p14:tracePt t="15442" x="5935663" y="4222750"/>
          <p14:tracePt t="15450" x="5907088" y="4249738"/>
          <p14:tracePt t="15460" x="5899150" y="4268788"/>
          <p14:tracePt t="15467" x="5870575" y="4303713"/>
          <p14:tracePt t="15487" x="5862638" y="4322763"/>
          <p14:tracePt t="15491" x="5853113" y="4340225"/>
          <p14:tracePt t="15499" x="5843588" y="4359275"/>
          <p14:tracePt t="15515" x="5816600" y="4376738"/>
          <p14:tracePt t="15523" x="5816600" y="4386263"/>
          <p14:tracePt t="15531" x="5789613" y="4413250"/>
          <p14:tracePt t="15540" x="5761038" y="4432300"/>
          <p14:tracePt t="15547" x="5734050" y="4468813"/>
          <p14:tracePt t="15555" x="5724525" y="4478338"/>
          <p14:tracePt t="15562" x="5688013" y="4505325"/>
          <p14:tracePt t="15570" x="5670550" y="4522788"/>
          <p14:tracePt t="15579" x="5607050" y="4532313"/>
          <p14:tracePt t="15586" x="5561013" y="4568825"/>
          <p14:tracePt t="15595" x="5497513" y="4595813"/>
          <p14:tracePt t="15603" x="5451475" y="4632325"/>
          <p14:tracePt t="15610" x="5378450" y="4660900"/>
          <p14:tracePt t="15618" x="5334000" y="4678363"/>
          <p14:tracePt t="15626" x="5268913" y="4705350"/>
          <p14:tracePt t="15634" x="5205413" y="4714875"/>
          <p14:tracePt t="15642" x="5141913" y="4751388"/>
          <p14:tracePt t="15650" x="5114925" y="4768850"/>
          <p14:tracePt t="15658" x="5059363" y="4778375"/>
          <p14:tracePt t="15667" x="5014913" y="4797425"/>
          <p14:tracePt t="15675" x="4968875" y="4797425"/>
          <p14:tracePt t="15684" x="4932363" y="4805363"/>
          <p14:tracePt t="15691" x="4913313" y="4805363"/>
          <p14:tracePt t="15700" x="4886325" y="4805363"/>
          <p14:tracePt t="15707" x="4868863" y="4805363"/>
          <p14:tracePt t="15716" x="4840288" y="4824413"/>
          <p14:tracePt t="15723" x="4832350" y="4824413"/>
          <p14:tracePt t="15731" x="4813300" y="4824413"/>
          <p14:tracePt t="15738" x="4786313" y="4824413"/>
          <p14:tracePt t="15747" x="4767263" y="4824413"/>
          <p14:tracePt t="15754" x="4740275" y="4824413"/>
          <p14:tracePt t="15764" x="4722813" y="4824413"/>
          <p14:tracePt t="15771" x="4686300" y="4824413"/>
          <p14:tracePt t="15779" x="4649788" y="4824413"/>
          <p14:tracePt t="15787" x="4622800" y="4824413"/>
          <p14:tracePt t="15796" x="4567238" y="4824413"/>
          <p14:tracePt t="15803" x="4521200" y="4824413"/>
          <p14:tracePt t="15811" x="4484688" y="4824413"/>
          <p14:tracePt t="15818" x="4467225" y="4824413"/>
          <p14:tracePt t="15828" x="4430713" y="4805363"/>
          <p14:tracePt t="15843" x="4403725" y="4805363"/>
          <p14:tracePt t="15851" x="4384675" y="4805363"/>
          <p14:tracePt t="15858" x="4376738" y="4797425"/>
          <p14:tracePt t="15867" x="4348163" y="4797425"/>
          <p14:tracePt t="15874" x="4321175" y="4797425"/>
          <p14:tracePt t="15882" x="4294188" y="4797425"/>
          <p14:tracePt t="15891" x="4257675" y="4787900"/>
          <p14:tracePt t="15900" x="4238625" y="4787900"/>
          <p14:tracePt t="15906" x="4202113" y="4778375"/>
          <p14:tracePt t="15915" x="4157663" y="4760913"/>
          <p14:tracePt t="15922" x="4129088" y="4751388"/>
          <p14:tracePt t="15931" x="4065588" y="4732338"/>
          <p14:tracePt t="15949" x="4002088" y="4724400"/>
          <p14:tracePt t="15954" x="3956050" y="4705350"/>
          <p14:tracePt t="15963" x="3911600" y="4697413"/>
          <p14:tracePt t="15970" x="3883025" y="4687888"/>
          <p14:tracePt t="15978" x="3865563" y="4687888"/>
          <p14:tracePt t="15986" x="3819525" y="4668838"/>
          <p14:tracePt t="15997" x="3792538" y="4651375"/>
          <p14:tracePt t="16002" x="3775075" y="4641850"/>
          <p14:tracePt t="16010" x="3765550" y="4632325"/>
          <p14:tracePt t="16018" x="3729038" y="4624388"/>
          <p14:tracePt t="16027" x="3709988" y="4605338"/>
          <p14:tracePt t="16034" x="3702050" y="4595813"/>
          <p14:tracePt t="16042" x="3692525" y="4587875"/>
          <p14:tracePt t="16050" x="3683000" y="4587875"/>
          <p14:tracePt t="16059" x="3656013" y="4568825"/>
          <p14:tracePt t="16067" x="3646488" y="4559300"/>
          <p14:tracePt t="16075" x="3646488" y="4551363"/>
          <p14:tracePt t="16082" x="3629025" y="4532313"/>
          <p14:tracePt t="16098" x="3609975" y="4514850"/>
          <p14:tracePt t="16122" x="3600450" y="4505325"/>
          <p14:tracePt t="16131" x="3592513" y="4495800"/>
          <p14:tracePt t="16147" x="3582988" y="4486275"/>
          <p14:tracePt t="16154" x="3563938" y="4468813"/>
          <p14:tracePt t="16162" x="3546475" y="4449763"/>
          <p14:tracePt t="16170" x="3509963" y="4422775"/>
          <p14:tracePt t="16178" x="3509963" y="4413250"/>
          <p14:tracePt t="16186" x="3490913" y="4395788"/>
          <p14:tracePt t="16196" x="3473450" y="4376738"/>
          <p14:tracePt t="16202" x="3463925" y="4368800"/>
          <p14:tracePt t="16210" x="3455988" y="4359275"/>
          <p14:tracePt t="16218" x="3446463" y="4340225"/>
          <p14:tracePt t="16250" x="3436938" y="4322763"/>
          <p14:tracePt t="16596" x="3427413" y="4332288"/>
          <p14:tracePt t="16605" x="3427413" y="4340225"/>
          <p14:tracePt t="16613" x="3427413" y="4349750"/>
          <p14:tracePt t="16628" x="3427413" y="4368800"/>
          <p14:tracePt t="16635" x="3427413" y="4386263"/>
          <p14:tracePt t="16651" x="3427413" y="4395788"/>
          <p14:tracePt t="16659" x="3427413" y="4405313"/>
          <p14:tracePt t="16667" x="3427413" y="4413250"/>
          <p14:tracePt t="16683" x="3427413" y="4422775"/>
          <p14:tracePt t="16691" x="3427413" y="4432300"/>
          <p14:tracePt t="16700" x="3427413" y="4449763"/>
          <p14:tracePt t="16707" x="3427413" y="4459288"/>
          <p14:tracePt t="16716" x="3419475" y="4459288"/>
          <p14:tracePt t="16978" x="3382963" y="4468813"/>
          <p14:tracePt t="16987" x="3346450" y="4522788"/>
          <p14:tracePt t="16996" x="3300413" y="4541838"/>
          <p14:tracePt t="17002" x="3281363" y="4568825"/>
          <p14:tracePt t="17011" x="3244850" y="4614863"/>
          <p14:tracePt t="17018" x="3236913" y="4632325"/>
          <p14:tracePt t="17027" x="3217863" y="4660900"/>
          <p14:tracePt t="17034" x="3208338" y="4678363"/>
          <p14:tracePt t="17042" x="3208338" y="4705350"/>
          <p14:tracePt t="17050" x="3200400" y="4724400"/>
          <p14:tracePt t="17058" x="3200400" y="4732338"/>
          <p14:tracePt t="17066" x="3190875" y="4741863"/>
          <p14:tracePt t="17085" x="3181350" y="4760913"/>
          <p14:tracePt t="17107" x="3163888" y="4787900"/>
          <p14:tracePt t="17115" x="3154363" y="4805363"/>
          <p14:tracePt t="17122" x="3154363" y="4814888"/>
          <p14:tracePt t="17131" x="3136900" y="4841875"/>
          <p14:tracePt t="17138" x="3127375" y="4851400"/>
          <p14:tracePt t="17147" x="3117850" y="4860925"/>
          <p14:tracePt t="17155" x="3090863" y="4878388"/>
          <p14:tracePt t="17163" x="3081338" y="4878388"/>
          <p14:tracePt t="17170" x="3071813" y="4887913"/>
          <p14:tracePt t="17179" x="3054350" y="4906963"/>
          <p14:tracePt t="17186" x="3027363" y="4924425"/>
          <p14:tracePt t="17194" x="3017838" y="4933950"/>
          <p14:tracePt t="17202" x="3008313" y="4933950"/>
          <p14:tracePt t="17210" x="2990850" y="4943475"/>
          <p14:tracePt t="17218" x="2981325" y="4951413"/>
          <p14:tracePt t="17228" x="2981325" y="4960938"/>
          <p14:tracePt t="17234" x="2971800" y="4979988"/>
          <p14:tracePt t="17243" x="2962275" y="4987925"/>
          <p14:tracePt t="17250" x="2944813" y="4997450"/>
          <p14:tracePt t="17258" x="2944813" y="5016500"/>
          <p14:tracePt t="17266" x="2925763" y="5033963"/>
          <p14:tracePt t="17282" x="2917825" y="5043488"/>
          <p14:tracePt t="17290" x="2898775" y="5053013"/>
          <p14:tracePt t="17307" x="2889250" y="5060950"/>
          <p14:tracePt t="17338" x="2881313" y="5070475"/>
          <p14:tracePt t="17347" x="2871788" y="5080000"/>
          <p14:tracePt t="17354" x="2862263" y="5089525"/>
          <p14:tracePt t="17362" x="2835275" y="5106988"/>
          <p14:tracePt t="17370" x="2817813" y="5116513"/>
          <p14:tracePt t="17378" x="2817813" y="5126038"/>
          <p14:tracePt t="17386" x="2789238" y="5153025"/>
          <p14:tracePt t="17395" x="2781300" y="5160963"/>
          <p14:tracePt t="17402" x="2762250" y="5170488"/>
          <p14:tracePt t="17410" x="2725738" y="5180013"/>
          <p14:tracePt t="17419" x="2725738" y="5189538"/>
          <p14:tracePt t="17427" x="2716213" y="5216525"/>
          <p14:tracePt t="17434" x="2698750" y="5243513"/>
          <p14:tracePt t="17442" x="2679700" y="5253038"/>
          <p14:tracePt t="17450" x="2679700" y="5262563"/>
          <p14:tracePt t="17458" x="2671763" y="5280025"/>
          <p14:tracePt t="17466" x="2652713" y="5289550"/>
          <p14:tracePt t="17483" x="2643188" y="5299075"/>
          <p14:tracePt t="17492" x="2635250" y="5307013"/>
          <p14:tracePt t="17500" x="2606675" y="5335588"/>
          <p14:tracePt t="17507" x="2589213" y="5343525"/>
          <p14:tracePt t="17516" x="2552700" y="5353050"/>
          <p14:tracePt t="17526" x="2543175" y="5372100"/>
          <p14:tracePt t="17532" x="2525713" y="5389563"/>
          <p14:tracePt t="17539" x="2516188" y="5399088"/>
          <p14:tracePt t="17547" x="2506663" y="5399088"/>
          <p14:tracePt t="17555" x="2462213" y="5426075"/>
          <p14:tracePt t="17563" x="2443163" y="5453063"/>
          <p14:tracePt t="17571" x="2433638" y="5453063"/>
          <p14:tracePt t="17578" x="2406650" y="5472113"/>
          <p14:tracePt t="17586" x="2389188" y="5489575"/>
          <p14:tracePt t="17594" x="2352675" y="5518150"/>
          <p14:tracePt t="17602" x="2343150" y="5526088"/>
          <p14:tracePt t="17619" x="2324100" y="5526088"/>
          <p14:tracePt t="17631" x="2306638" y="5535613"/>
          <p14:tracePt t="17635" x="2306638" y="5545138"/>
          <p14:tracePt t="17645" x="2279650" y="5572125"/>
          <p14:tracePt t="17651" x="2270125" y="5581650"/>
          <p14:tracePt t="17659" x="2260600" y="5581650"/>
          <p14:tracePt t="17668" x="2233613" y="5589588"/>
          <p14:tracePt t="17675" x="2224088" y="5599113"/>
          <p14:tracePt t="17683" x="2214563" y="5608638"/>
          <p14:tracePt t="17691" x="2187575" y="5618163"/>
          <p14:tracePt t="17699" x="2170113" y="5645150"/>
          <p14:tracePt t="17707" x="2143125" y="5662613"/>
          <p14:tracePt t="17715" x="2097088" y="5662613"/>
          <p14:tracePt t="17723" x="2051050" y="5699125"/>
          <p14:tracePt t="17732" x="2024063" y="5708650"/>
          <p14:tracePt t="17738" x="1978025" y="5718175"/>
          <p14:tracePt t="17747" x="1914525" y="5764213"/>
          <p14:tracePt t="17754" x="1895475" y="5772150"/>
          <p14:tracePt t="17763" x="1868488" y="5772150"/>
          <p14:tracePt t="17770" x="1831975" y="5781675"/>
          <p14:tracePt t="17779" x="1795463" y="5791200"/>
          <p14:tracePt t="17787" x="1778000" y="5791200"/>
          <p14:tracePt t="17795" x="1751013" y="5791200"/>
          <p14:tracePt t="17802" x="1722438" y="5808663"/>
          <p14:tracePt t="17818" x="1714500" y="5818188"/>
          <p14:tracePt t="17827" x="1685925" y="5818188"/>
          <p14:tracePt t="17834" x="1677988" y="5818188"/>
          <p14:tracePt t="17842" x="1668463" y="5827713"/>
          <p14:tracePt t="17850" x="1649413" y="5837238"/>
          <p14:tracePt t="17866" x="1641475" y="5837238"/>
          <p14:tracePt t="17875" x="1622425" y="5837238"/>
          <p14:tracePt t="18324" x="1612900" y="5845175"/>
          <p14:tracePt t="18332" x="1658938" y="5864225"/>
          <p14:tracePt t="18340" x="1787525" y="5873750"/>
          <p14:tracePt t="18350" x="1895475" y="5891213"/>
          <p14:tracePt t="18356" x="2014538" y="5937250"/>
          <p14:tracePt t="18363" x="2106613" y="5946775"/>
          <p14:tracePt t="18370" x="2206625" y="5991225"/>
          <p14:tracePt t="18378" x="2279650" y="6000750"/>
          <p14:tracePt t="18386" x="2324100" y="6010275"/>
          <p14:tracePt t="18395" x="2379663" y="6027738"/>
          <p14:tracePt t="18402" x="2416175" y="6046788"/>
          <p14:tracePt t="18467" x="2425700" y="6046788"/>
          <p14:tracePt t="18749" x="2462213" y="6046788"/>
          <p14:tracePt t="18756" x="2470150" y="6054725"/>
          <p14:tracePt t="18763" x="2498725" y="6054725"/>
          <p14:tracePt t="18770" x="2516188" y="6054725"/>
          <p14:tracePt t="18779" x="2525713" y="6054725"/>
          <p14:tracePt t="18786" x="2552700" y="6054725"/>
          <p14:tracePt t="18795" x="2562225" y="6054725"/>
          <p14:tracePt t="18811" x="2589213" y="6054725"/>
          <p14:tracePt t="18818" x="2598738" y="6054725"/>
          <p14:tracePt t="18834" x="2606675" y="6054725"/>
          <p14:tracePt t="19059" x="2616200" y="6054725"/>
          <p14:tracePt t="19074" x="2625725" y="6046788"/>
          <p14:tracePt t="19082" x="2643188" y="6037263"/>
          <p14:tracePt t="19090" x="2643188" y="6027738"/>
          <p14:tracePt t="19482" x="2679700" y="6027738"/>
          <p14:tracePt t="19490" x="2725738" y="6027738"/>
          <p14:tracePt t="19498" x="2744788" y="6027738"/>
          <p14:tracePt t="19506" x="2762250" y="6027738"/>
          <p14:tracePt t="19539" x="2771775" y="6018213"/>
          <p14:tracePt t="20955" x="2781300" y="5991225"/>
          <p14:tracePt t="20962" x="2789238" y="5964238"/>
          <p14:tracePt t="20970" x="2798763" y="5927725"/>
          <p14:tracePt t="20979" x="2817813" y="5900738"/>
          <p14:tracePt t="20986" x="2825750" y="5873750"/>
          <p14:tracePt t="20995" x="2852738" y="5818188"/>
          <p14:tracePt t="21002" x="2871788" y="5772150"/>
          <p14:tracePt t="21011" x="2881313" y="5745163"/>
          <p14:tracePt t="21018" x="2889250" y="5708650"/>
          <p14:tracePt t="21027" x="2898775" y="5691188"/>
          <p14:tracePt t="21043" x="2898775" y="5681663"/>
          <p14:tracePt t="21050" x="2917825" y="5662613"/>
          <p14:tracePt t="21082" x="2917825" y="5654675"/>
          <p14:tracePt t="21098" x="2925763" y="5645150"/>
          <p14:tracePt t="21188" x="2925763" y="5618163"/>
          <p14:tracePt t="21195" x="2925763" y="5608638"/>
          <p14:tracePt t="21204" x="2935288" y="5589588"/>
          <p14:tracePt t="21213" x="2935288" y="5581650"/>
          <p14:tracePt t="21231" x="2935288" y="5562600"/>
          <p14:tracePt t="21244" x="2935288" y="5545138"/>
          <p14:tracePt t="21251" x="2944813" y="5535613"/>
          <p14:tracePt t="21386" x="2954338" y="5535613"/>
          <p14:tracePt t="21410" x="2962275" y="5535613"/>
          <p14:tracePt t="21418" x="2981325" y="5535613"/>
          <p14:tracePt t="21434" x="2998788" y="5554663"/>
          <p14:tracePt t="21443" x="3008313" y="5562600"/>
          <p14:tracePt t="21450" x="3017838" y="5572125"/>
          <p14:tracePt t="21466" x="3044825" y="5581650"/>
          <p14:tracePt t="21474" x="3054350" y="5581650"/>
          <p14:tracePt t="21482" x="3063875" y="5589588"/>
          <p14:tracePt t="21490" x="3081338" y="5589588"/>
          <p14:tracePt t="21506" x="3090863" y="5589588"/>
          <p14:tracePt t="21515" x="3117850" y="5589588"/>
          <p14:tracePt t="21522" x="3127375" y="5589588"/>
          <p14:tracePt t="21531" x="3171825" y="5589588"/>
          <p14:tracePt t="21539" x="3190875" y="5589588"/>
          <p14:tracePt t="21546" x="3217863" y="5589588"/>
          <p14:tracePt t="21555" x="3236913" y="5589588"/>
          <p14:tracePt t="21563" x="3263900" y="5589588"/>
          <p14:tracePt t="21571" x="3281363" y="5589588"/>
          <p14:tracePt t="21579" x="3300413" y="5589588"/>
          <p14:tracePt t="21586" x="3309938" y="5589588"/>
          <p14:tracePt t="21595" x="3327400" y="5589588"/>
          <p14:tracePt t="21613" x="3336925" y="5581650"/>
          <p14:tracePt t="21618" x="3346450" y="5581650"/>
          <p14:tracePt t="21628" x="3363913" y="5581650"/>
          <p14:tracePt t="21635" x="3382963" y="5572125"/>
          <p14:tracePt t="21644" x="3390900" y="5572125"/>
          <p14:tracePt t="21650" x="3436938" y="5572125"/>
          <p14:tracePt t="21658" x="3446463" y="5572125"/>
          <p14:tracePt t="21666" x="3463925" y="5572125"/>
          <p14:tracePt t="21674" x="3482975" y="5572125"/>
          <p14:tracePt t="21690" x="3500438" y="5572125"/>
          <p14:tracePt t="21827" x="3519488" y="5572125"/>
          <p14:tracePt t="21835" x="3527425" y="5572125"/>
          <p14:tracePt t="21845" x="3563938" y="5572125"/>
          <p14:tracePt t="21850" x="3592513" y="5572125"/>
          <p14:tracePt t="21859" x="3646488" y="5572125"/>
          <p14:tracePt t="21866" x="3702050" y="5572125"/>
          <p14:tracePt t="21874" x="3765550" y="5572125"/>
          <p14:tracePt t="21882" x="3819525" y="5572125"/>
          <p14:tracePt t="21890" x="3856038" y="5572125"/>
          <p14:tracePt t="21898" x="3902075" y="5572125"/>
          <p14:tracePt t="21906" x="3919538" y="5572125"/>
          <p14:tracePt t="21915" x="3948113" y="5572125"/>
          <p14:tracePt t="22164" x="3948113" y="5581650"/>
          <p14:tracePt t="22172" x="3948113" y="5589588"/>
          <p14:tracePt t="22180" x="3929063" y="5626100"/>
          <p14:tracePt t="22189" x="3919538" y="5635625"/>
          <p14:tracePt t="22194" x="3911600" y="5645150"/>
          <p14:tracePt t="22202" x="3902075" y="5662613"/>
          <p14:tracePt t="22211" x="3902075" y="5672138"/>
          <p14:tracePt t="22218" x="3902075" y="5699125"/>
          <p14:tracePt t="22228" x="3902075" y="5708650"/>
          <p14:tracePt t="22234" x="3892550" y="5718175"/>
          <p14:tracePt t="22249" x="3892550" y="5735638"/>
          <p14:tracePt t="22252" x="3892550" y="5745163"/>
          <p14:tracePt t="22276" x="3892550" y="5754688"/>
          <p14:tracePt t="22282" x="3892550" y="5772150"/>
          <p14:tracePt t="22298" x="3892550" y="5781675"/>
          <p14:tracePt t="22306" x="3883025" y="5791200"/>
          <p14:tracePt t="22322" x="3883025" y="5818188"/>
          <p14:tracePt t="22330" x="3883025" y="5827713"/>
          <p14:tracePt t="22338" x="3883025" y="5837238"/>
          <p14:tracePt t="22346" x="3875088" y="5881688"/>
          <p14:tracePt t="22354" x="3865563" y="5891213"/>
          <p14:tracePt t="22362" x="3865563" y="5910263"/>
          <p14:tracePt t="22644" x="3919538" y="5937250"/>
          <p14:tracePt t="22650" x="4029075" y="5946775"/>
          <p14:tracePt t="22658" x="4148138" y="5973763"/>
          <p14:tracePt t="22668" x="4294188" y="5991225"/>
          <p14:tracePt t="22676" x="4403725" y="6010275"/>
          <p14:tracePt t="22683" x="4549775" y="6010275"/>
          <p14:tracePt t="22691" x="4649788" y="6046788"/>
          <p14:tracePt t="22700" x="4759325" y="6064250"/>
          <p14:tracePt t="22707" x="4849813" y="6073775"/>
          <p14:tracePt t="22716" x="4949825" y="6091238"/>
          <p14:tracePt t="22723" x="5022850" y="6091238"/>
          <p14:tracePt t="22730" x="5068888" y="6110288"/>
          <p14:tracePt t="23093" x="5078413" y="6110288"/>
          <p14:tracePt t="23112" x="5078413" y="6083300"/>
          <p14:tracePt t="23123" x="5078413" y="6064250"/>
          <p14:tracePt t="23138" x="5078413" y="6027738"/>
          <p14:tracePt t="23154" x="5078413" y="6018213"/>
          <p14:tracePt t="23162" x="5078413" y="6000750"/>
          <p14:tracePt t="23170" x="5078413" y="5991225"/>
          <p14:tracePt t="23178" x="5078413" y="5983288"/>
          <p14:tracePt t="23187" x="5078413" y="5973763"/>
          <p14:tracePt t="23196" x="5078413" y="5954713"/>
          <p14:tracePt t="23202" x="5078413" y="5946775"/>
          <p14:tracePt t="23212" x="5078413" y="5937250"/>
          <p14:tracePt t="23218" x="5078413" y="5910263"/>
          <p14:tracePt t="23226" x="5078413" y="5900738"/>
          <p14:tracePt t="23234" x="5078413" y="5873750"/>
          <p14:tracePt t="23243" x="5078413" y="5845175"/>
          <p14:tracePt t="23250" x="5078413" y="5818188"/>
          <p14:tracePt t="23258" x="5086350" y="5800725"/>
          <p14:tracePt t="23266" x="5086350" y="5772150"/>
          <p14:tracePt t="23274" x="5086350" y="5727700"/>
          <p14:tracePt t="23282" x="5095875" y="5718175"/>
          <p14:tracePt t="23290" x="5095875" y="5699125"/>
          <p14:tracePt t="23298" x="5095875" y="5672138"/>
          <p14:tracePt t="23306" x="5095875" y="5654675"/>
          <p14:tracePt t="23314" x="5105400" y="5626100"/>
          <p14:tracePt t="23322" x="5105400" y="5618163"/>
          <p14:tracePt t="23330" x="5105400" y="5589588"/>
          <p14:tracePt t="23338" x="5105400" y="5581650"/>
          <p14:tracePt t="23354" x="5105400" y="5572125"/>
          <p14:tracePt t="23370" x="5105400" y="5554663"/>
          <p14:tracePt t="23797" x="5068888" y="5554663"/>
          <p14:tracePt t="23803" x="5041900" y="5562600"/>
          <p14:tracePt t="23811" x="5005388" y="5581650"/>
          <p14:tracePt t="23818" x="4986338" y="5589588"/>
          <p14:tracePt t="23826" x="4968875" y="5599113"/>
          <p14:tracePt t="23834" x="4941888" y="5608638"/>
          <p14:tracePt t="23843" x="4922838" y="5608638"/>
          <p14:tracePt t="23850" x="4905375" y="5635625"/>
          <p14:tracePt t="24084" x="4905375" y="5626100"/>
          <p14:tracePt t="24140" x="4905375" y="5608638"/>
          <p14:tracePt t="24148" x="4905375" y="5599113"/>
          <p14:tracePt t="24156" x="4905375" y="5589588"/>
          <p14:tracePt t="24167" x="4922838" y="5581650"/>
          <p14:tracePt t="24172" x="4932363" y="5581650"/>
          <p14:tracePt t="24178" x="4932363" y="5572125"/>
          <p14:tracePt t="24187" x="4949825" y="5554663"/>
          <p14:tracePt t="24194" x="4959350" y="5545138"/>
          <p14:tracePt t="24202" x="4968875" y="5535613"/>
          <p14:tracePt t="24211" x="4978400" y="5526088"/>
          <p14:tracePt t="24218" x="4978400" y="5518150"/>
          <p14:tracePt t="24226" x="4986338" y="5518150"/>
          <p14:tracePt t="24234" x="5005388" y="5508625"/>
          <p14:tracePt t="24331" x="5005388" y="5489575"/>
          <p14:tracePt t="24347" x="5014913" y="5472113"/>
          <p14:tracePt t="24363" x="5022850" y="5472113"/>
          <p14:tracePt t="24476" x="5032375" y="5481638"/>
          <p14:tracePt t="24484" x="5041900" y="5481638"/>
          <p14:tracePt t="24500" x="5041900" y="5508625"/>
          <p14:tracePt t="24507" x="5041900" y="5526088"/>
          <p14:tracePt t="24517" x="5041900" y="5545138"/>
          <p14:tracePt t="24526" x="5041900" y="5554663"/>
          <p14:tracePt t="24531" x="5049838" y="5572125"/>
          <p14:tracePt t="24740" x="5032375" y="5581650"/>
          <p14:tracePt t="24747" x="4922838" y="5581650"/>
          <p14:tracePt t="24756" x="4813300" y="5581650"/>
          <p14:tracePt t="24766" x="4695825" y="5581650"/>
          <p14:tracePt t="24771" x="4586288" y="5581650"/>
          <p14:tracePt t="24779" x="4440238" y="5581650"/>
          <p14:tracePt t="24786" x="4321175" y="5581650"/>
          <p14:tracePt t="24795" x="4202113" y="5581650"/>
          <p14:tracePt t="24802" x="4075113" y="5581650"/>
          <p14:tracePt t="24811" x="3965575" y="5581650"/>
          <p14:tracePt t="24818" x="3875088" y="5581650"/>
          <p14:tracePt t="24826" x="3819525" y="5581650"/>
          <p14:tracePt t="24834" x="3765550" y="5581650"/>
          <p14:tracePt t="24843" x="3738563" y="5581650"/>
          <p14:tracePt t="24850" x="3719513" y="5581650"/>
          <p14:tracePt t="24858" x="3692525" y="5581650"/>
          <p14:tracePt t="24866" x="3683000" y="5581650"/>
          <p14:tracePt t="24874" x="3665538" y="5581650"/>
          <p14:tracePt t="24883" x="3636963" y="5581650"/>
          <p14:tracePt t="24890" x="3619500" y="5581650"/>
          <p14:tracePt t="24898" x="3573463" y="5581650"/>
          <p14:tracePt t="24906" x="3536950" y="5581650"/>
          <p14:tracePt t="24915" x="3490913" y="5581650"/>
          <p14:tracePt t="24922" x="3436938" y="5581650"/>
          <p14:tracePt t="24930" x="3382963" y="5581650"/>
          <p14:tracePt t="24948" x="3273425" y="5581650"/>
          <p14:tracePt t="24954" x="3200400" y="5581650"/>
          <p14:tracePt t="24963" x="3163888" y="5581650"/>
          <p14:tracePt t="24970" x="3144838" y="5581650"/>
          <p14:tracePt t="24979" x="3136900" y="5581650"/>
          <p14:tracePt t="25067" x="3108325" y="5581650"/>
          <p14:tracePt t="25074" x="3063875" y="5581650"/>
          <p14:tracePt t="25083" x="3035300" y="5581650"/>
          <p14:tracePt t="25092" x="2954338" y="5608638"/>
          <p14:tracePt t="25101" x="2871788" y="5618163"/>
          <p14:tracePt t="25106" x="2817813" y="5618163"/>
          <p14:tracePt t="25114" x="2798763" y="5626100"/>
          <p14:tracePt t="25122" x="2771775" y="5626100"/>
          <p14:tracePt t="25130" x="2752725" y="5635625"/>
          <p14:tracePt t="25374" x="2762250" y="5618163"/>
          <p14:tracePt t="25380" x="2789238" y="5599113"/>
          <p14:tracePt t="25390" x="2844800" y="5599113"/>
          <p14:tracePt t="25395" x="2908300" y="5581650"/>
          <p14:tracePt t="25403" x="2962275" y="5572125"/>
          <p14:tracePt t="25412" x="2998788" y="5562600"/>
          <p14:tracePt t="25418" x="3035300" y="5554663"/>
          <p14:tracePt t="25426" x="3054350" y="5554663"/>
          <p14:tracePt t="25434" x="3071813" y="5554663"/>
          <p14:tracePt t="25443" x="3090863" y="5545138"/>
          <p14:tracePt t="25660" x="3081338" y="5554663"/>
          <p14:tracePt t="25668" x="3081338" y="5562600"/>
          <p14:tracePt t="25674" x="3071813" y="5572125"/>
          <p14:tracePt t="25682" x="3063875" y="5572125"/>
          <p14:tracePt t="25690" x="3054350" y="5581650"/>
          <p14:tracePt t="25782" x="3044825" y="5589588"/>
          <p14:tracePt t="25804" x="3035300" y="5599113"/>
          <p14:tracePt t="26194" x="3044825" y="5599113"/>
          <p14:tracePt t="26203" x="3127375" y="5599113"/>
          <p14:tracePt t="26210" x="3254375" y="5608638"/>
          <p14:tracePt t="26219" x="3354388" y="5654675"/>
          <p14:tracePt t="26231" x="3463925" y="5662613"/>
          <p14:tracePt t="26235" x="3582988" y="5681663"/>
          <p14:tracePt t="26244" x="3673475" y="5681663"/>
          <p14:tracePt t="26251" x="3746500" y="5691188"/>
          <p14:tracePt t="26262" x="3856038" y="5691188"/>
          <p14:tracePt t="26267" x="3902075" y="5691188"/>
          <p14:tracePt t="26275" x="3956050" y="5691188"/>
          <p14:tracePt t="26283" x="3975100" y="5691188"/>
          <p14:tracePt t="26299" x="3984625" y="5691188"/>
          <p14:tracePt t="26307" x="3992563" y="5691188"/>
          <p14:tracePt t="26404" x="4002088" y="5691188"/>
          <p14:tracePt t="26412" x="4038600" y="5691188"/>
          <p14:tracePt t="26420" x="4065588" y="5691188"/>
          <p14:tracePt t="26426" x="4138613" y="5691188"/>
          <p14:tracePt t="26434" x="4175125" y="5691188"/>
          <p14:tracePt t="26443" x="4221163" y="5691188"/>
          <p14:tracePt t="26450" x="4257675" y="5691188"/>
          <p14:tracePt t="26458" x="4303713" y="5691188"/>
          <p14:tracePt t="26467" x="4330700" y="5691188"/>
          <p14:tracePt t="26474" x="4367213" y="5691188"/>
          <p14:tracePt t="26482" x="4413250" y="5691188"/>
          <p14:tracePt t="26490" x="4430713" y="5691188"/>
          <p14:tracePt t="26498" x="4467225" y="5691188"/>
          <p14:tracePt t="26506" x="4503738" y="5691188"/>
          <p14:tracePt t="26514" x="4513263" y="5691188"/>
          <p14:tracePt t="26764" x="4557713" y="5691188"/>
          <p14:tracePt t="26770" x="4576763" y="5691188"/>
          <p14:tracePt t="26781" x="4613275" y="5691188"/>
          <p14:tracePt t="26786" x="4649788" y="5691188"/>
          <p14:tracePt t="26795" x="4659313" y="5691188"/>
          <p14:tracePt t="26810" x="4686300" y="5691188"/>
          <p14:tracePt t="26818" x="4695825" y="5691188"/>
          <p14:tracePt t="26828" x="4703763" y="5691188"/>
          <p14:tracePt t="27156" x="4713288" y="5691188"/>
          <p14:tracePt t="27162" x="4730750" y="5691188"/>
          <p14:tracePt t="27170" x="4749800" y="5672138"/>
          <p14:tracePt t="27179" x="4786313" y="5672138"/>
          <p14:tracePt t="27186" x="4803775" y="5672138"/>
          <p14:tracePt t="27194" x="4849813" y="5672138"/>
          <p14:tracePt t="27202" x="4859338" y="5672138"/>
          <p14:tracePt t="27516" x="4859338" y="5662613"/>
          <p14:tracePt t="27524" x="4859338" y="5654675"/>
          <p14:tracePt t="27533" x="4859338" y="5645150"/>
          <p14:tracePt t="27541" x="4859338" y="5626100"/>
          <p14:tracePt t="27549" x="4859338" y="5618163"/>
          <p14:tracePt t="27555" x="4859338" y="5589588"/>
          <p14:tracePt t="27578" x="4849813" y="5572125"/>
          <p14:tracePt t="27820" x="4849813" y="5581650"/>
          <p14:tracePt t="27836" x="4849813" y="5589588"/>
          <p14:tracePt t="27845" x="4849813" y="5608638"/>
          <p14:tracePt t="27852" x="4849813" y="5618163"/>
          <p14:tracePt t="27955" x="4849813" y="5635625"/>
          <p14:tracePt t="27964" x="4868863" y="5662613"/>
          <p14:tracePt t="27971" x="4876800" y="5672138"/>
          <p14:tracePt t="27983" x="4886325" y="5681663"/>
          <p14:tracePt t="27998" x="4895850" y="5691188"/>
          <p14:tracePt t="28003" x="4913313" y="5708650"/>
          <p14:tracePt t="28012" x="4922838" y="5708650"/>
          <p14:tracePt t="28029" x="4932363" y="5718175"/>
          <p14:tracePt t="28572" x="4941888" y="5727700"/>
          <p14:tracePt t="28590" x="4941888" y="5745163"/>
          <p14:tracePt t="28594" x="4941888" y="5764213"/>
          <p14:tracePt t="28602" x="4941888" y="5781675"/>
          <p14:tracePt t="28610" x="4922838" y="5791200"/>
          <p14:tracePt t="28618" x="4922838" y="5800725"/>
          <p14:tracePt t="28634" x="4913313" y="5808663"/>
          <p14:tracePt t="30605" x="4913313" y="5800725"/>
          <p14:tracePt t="30611" x="4913313" y="5791200"/>
          <p14:tracePt t="30620" x="4913313" y="5781675"/>
          <p14:tracePt t="30629" x="4922838" y="5772150"/>
          <p14:tracePt t="31259" x="4922838" y="5764213"/>
          <p14:tracePt t="31267" x="4922838" y="5754688"/>
          <p14:tracePt t="31276" x="4922838" y="5727700"/>
          <p14:tracePt t="31283" x="4932363" y="5718175"/>
          <p14:tracePt t="31291" x="4932363" y="5708650"/>
          <p14:tracePt t="31299" x="4932363" y="5699125"/>
          <p14:tracePt t="31315" x="4941888" y="5672138"/>
          <p14:tracePt t="31340" x="4959350" y="5654675"/>
          <p14:tracePt t="31347" x="4959350" y="5645150"/>
          <p14:tracePt t="32380" x="4959350" y="5635625"/>
          <p14:tracePt t="32387" x="4886325" y="5635625"/>
          <p14:tracePt t="32395" x="4795838" y="5635625"/>
          <p14:tracePt t="32403" x="4740275" y="5635625"/>
          <p14:tracePt t="32413" x="4667250" y="5635625"/>
          <p14:tracePt t="32419" x="4594225" y="5635625"/>
          <p14:tracePt t="32426" x="4494213" y="5635625"/>
          <p14:tracePt t="32435" x="4440238" y="5635625"/>
          <p14:tracePt t="32444" x="4384675" y="5635625"/>
          <p14:tracePt t="32450" x="4330700" y="5635625"/>
          <p14:tracePt t="32459" x="4303713" y="5635625"/>
          <p14:tracePt t="32466" x="4267200" y="5635625"/>
          <p14:tracePt t="32475" x="4257675" y="5635625"/>
          <p14:tracePt t="32483" x="4221163" y="5635625"/>
          <p14:tracePt t="32506" x="4211638" y="5635625"/>
          <p14:tracePt t="32523" x="4184650" y="5635625"/>
          <p14:tracePt t="32547" x="4175125" y="5635625"/>
          <p14:tracePt t="32555" x="4148138" y="5635625"/>
          <p14:tracePt t="32563" x="4138613" y="5635625"/>
          <p14:tracePt t="32571" x="4102100" y="5635625"/>
          <p14:tracePt t="32579" x="4075113" y="5635625"/>
          <p14:tracePt t="32587" x="4048125" y="5635625"/>
          <p14:tracePt t="32594" x="4002088" y="5635625"/>
          <p14:tracePt t="32603" x="3975100" y="5635625"/>
          <p14:tracePt t="32610" x="3948113" y="5635625"/>
          <p14:tracePt t="32619" x="3902075" y="5635625"/>
          <p14:tracePt t="32626" x="3883025" y="5635625"/>
          <p14:tracePt t="32644" x="3856038" y="5635625"/>
          <p14:tracePt t="32650" x="3846513" y="5635625"/>
          <p14:tracePt t="32659" x="3838575" y="5635625"/>
          <p14:tracePt t="32666" x="3819525" y="5635625"/>
          <p14:tracePt t="32674" x="3802063" y="5635625"/>
          <p14:tracePt t="32682" x="3783013" y="5635625"/>
          <p14:tracePt t="32690" x="3765550" y="5635625"/>
          <p14:tracePt t="32698" x="3756025" y="5635625"/>
          <p14:tracePt t="32706" x="3719513" y="5635625"/>
          <p14:tracePt t="32714" x="3702050" y="5645150"/>
          <p14:tracePt t="32722" x="3673475" y="5645150"/>
          <p14:tracePt t="32730" x="3636963" y="5645150"/>
          <p14:tracePt t="32738" x="3582988" y="5645150"/>
          <p14:tracePt t="32746" x="3546475" y="5645150"/>
          <p14:tracePt t="32754" x="3509963" y="5645150"/>
          <p14:tracePt t="32762" x="3463925" y="5645150"/>
          <p14:tracePt t="32770" x="3409950" y="5645150"/>
          <p14:tracePt t="32778" x="3373438" y="5645150"/>
          <p14:tracePt t="32786" x="3317875" y="5645150"/>
          <p14:tracePt t="32794" x="3290888" y="5645150"/>
          <p14:tracePt t="32802" x="3263900" y="5645150"/>
          <p14:tracePt t="32811" x="3217863" y="5645150"/>
          <p14:tracePt t="32818" x="3190875" y="5645150"/>
          <p14:tracePt t="32826" x="3163888" y="5645150"/>
          <p14:tracePt t="32835" x="3144838" y="5645150"/>
          <p14:tracePt t="32842" x="3127375" y="5645150"/>
          <p14:tracePt t="32859" x="3117850" y="5645150"/>
          <p14:tracePt t="33467" x="3108325" y="5645150"/>
          <p14:tracePt t="33475" x="3071813" y="5645150"/>
          <p14:tracePt t="33483" x="3035300" y="5645150"/>
          <p14:tracePt t="33491" x="3027363" y="5645150"/>
          <p14:tracePt t="33498" x="2990850" y="5645150"/>
          <p14:tracePt t="33506" x="2962275" y="5654675"/>
          <p14:tracePt t="33514" x="2917825" y="5654675"/>
          <p14:tracePt t="33522" x="2881313" y="5654675"/>
          <p14:tracePt t="33531" x="2871788" y="5654675"/>
          <p14:tracePt t="33620" x="2889250" y="5654675"/>
          <p14:tracePt t="33626" x="2908300" y="5654675"/>
          <p14:tracePt t="33634" x="2925763" y="5635625"/>
          <p14:tracePt t="34036" x="2917825" y="5645150"/>
          <p14:tracePt t="34044" x="2908300" y="5645150"/>
          <p14:tracePt t="34052" x="2889250" y="5662613"/>
          <p14:tracePt t="34061" x="2862263" y="5681663"/>
          <p14:tracePt t="34067" x="2844800" y="5691188"/>
          <p14:tracePt t="34075" x="2835275" y="5691188"/>
          <p14:tracePt t="34083" x="2808288" y="5699125"/>
          <p14:tracePt t="34090" x="2798763" y="5699125"/>
          <p14:tracePt t="34098" x="2781300" y="5699125"/>
          <p14:tracePt t="34162" x="2771775" y="5708650"/>
          <p14:tracePt t="34252" x="2771775" y="5699125"/>
          <p14:tracePt t="34261" x="2771775" y="5681663"/>
          <p14:tracePt t="34270" x="2771775" y="5672138"/>
          <p14:tracePt t="34280" x="2771775" y="5662613"/>
          <p14:tracePt t="34283" x="2771775" y="5645150"/>
          <p14:tracePt t="34291" x="2771775" y="5626100"/>
          <p14:tracePt t="34298" x="2771775" y="5599113"/>
          <p14:tracePt t="34306" x="2825750" y="5581650"/>
          <p14:tracePt t="34314" x="2844800" y="5545138"/>
          <p14:tracePt t="34322" x="2871788" y="5518150"/>
          <p14:tracePt t="34330" x="2871788" y="5489575"/>
          <p14:tracePt t="34339" x="2881313" y="5472113"/>
          <p14:tracePt t="34346" x="2908300" y="5435600"/>
          <p14:tracePt t="34355" x="2908300" y="5426075"/>
          <p14:tracePt t="34363" x="2917825" y="5416550"/>
          <p14:tracePt t="34372" x="2925763" y="5408613"/>
          <p14:tracePt t="34549" x="2935288" y="5399088"/>
          <p14:tracePt t="34660" x="2944813" y="5399088"/>
          <p14:tracePt t="34700" x="2954338" y="5408613"/>
          <p14:tracePt t="34708" x="2954338" y="5416550"/>
          <p14:tracePt t="34716" x="2954338" y="5426075"/>
          <p14:tracePt t="34739" x="2962275" y="5435600"/>
          <p14:tracePt t="34877" x="2971800" y="5445125"/>
          <p14:tracePt t="34892" x="2981325" y="5453063"/>
          <p14:tracePt t="35214" x="2998788" y="5472113"/>
          <p14:tracePt t="35227" x="3027363" y="5499100"/>
          <p14:tracePt t="35245" x="3035300" y="5499100"/>
          <p14:tracePt t="35251" x="3044825" y="5518150"/>
          <p14:tracePt t="35420" x="3044825" y="5526088"/>
          <p14:tracePt t="35436" x="3044825" y="5545138"/>
          <p14:tracePt t="35459" x="3044825" y="5554663"/>
          <p14:tracePt t="35467" x="3035300" y="5572125"/>
          <p14:tracePt t="35483" x="3027363" y="5572125"/>
          <p14:tracePt t="35491" x="3017838" y="5581650"/>
          <p14:tracePt t="35499" x="3008313" y="5581650"/>
          <p14:tracePt t="35507" x="2998788" y="5581650"/>
          <p14:tracePt t="35515" x="2990850" y="5581650"/>
          <p14:tracePt t="35523" x="2981325" y="5581650"/>
          <p14:tracePt t="35539" x="2971800" y="5589588"/>
          <p14:tracePt t="35796" x="2971800" y="5608638"/>
          <p14:tracePt t="35804" x="2971800" y="5635625"/>
          <p14:tracePt t="35812" x="2971800" y="5654675"/>
          <p14:tracePt t="35819" x="2971800" y="5681663"/>
          <p14:tracePt t="35828" x="2971800" y="5691188"/>
          <p14:tracePt t="35835" x="2981325" y="5708650"/>
          <p14:tracePt t="35842" x="2990850" y="5718175"/>
          <p14:tracePt t="36388" x="2998788" y="5708650"/>
          <p14:tracePt t="36396" x="3081338" y="5708650"/>
          <p14:tracePt t="36404" x="3208338" y="5708650"/>
          <p14:tracePt t="36412" x="3317875" y="5708650"/>
          <p14:tracePt t="36419" x="3446463" y="5708650"/>
          <p14:tracePt t="36427" x="3573463" y="5708650"/>
          <p14:tracePt t="36434" x="3646488" y="5708650"/>
          <p14:tracePt t="36443" x="3729038" y="5708650"/>
          <p14:tracePt t="36450" x="3783013" y="5708650"/>
          <p14:tracePt t="36458" x="3810000" y="5708650"/>
          <p14:tracePt t="36532" x="3819525" y="5708650"/>
          <p14:tracePt t="36539" x="3829050" y="5699125"/>
          <p14:tracePt t="36547" x="3865563" y="5699125"/>
          <p14:tracePt t="36556" x="3919538" y="5699125"/>
          <p14:tracePt t="36565" x="3956050" y="5699125"/>
          <p14:tracePt t="36572" x="4011613" y="5699125"/>
          <p14:tracePt t="36578" x="4029075" y="5699125"/>
          <p14:tracePt t="36586" x="4057650" y="5699125"/>
          <p14:tracePt t="36595" x="4075113" y="5699125"/>
          <p14:tracePt t="36603" x="4102100" y="5699125"/>
          <p14:tracePt t="36610" x="4121150" y="5691188"/>
          <p14:tracePt t="36844" x="4129088" y="5691188"/>
          <p14:tracePt t="36853" x="4184650" y="5691188"/>
          <p14:tracePt t="36860" x="4238625" y="5691188"/>
          <p14:tracePt t="36869" x="4294188" y="5699125"/>
          <p14:tracePt t="36876" x="4376738" y="5708650"/>
          <p14:tracePt t="36882" x="4413250" y="5708650"/>
          <p14:tracePt t="36891" x="4503738" y="5727700"/>
          <p14:tracePt t="36900" x="4530725" y="5727700"/>
          <p14:tracePt t="36906" x="4586288" y="5735638"/>
          <p14:tracePt t="36915" x="4603750" y="5745163"/>
          <p14:tracePt t="36925" x="4613275" y="5745163"/>
          <p14:tracePt t="36954" x="4622800" y="5745163"/>
          <p14:tracePt t="37282" x="4630738" y="5745163"/>
          <p14:tracePt t="37290" x="4649788" y="5745163"/>
          <p14:tracePt t="37298" x="4722813" y="5745163"/>
          <p14:tracePt t="37306" x="4749800" y="5745163"/>
          <p14:tracePt t="37314" x="4776788" y="5745163"/>
          <p14:tracePt t="37322" x="4822825" y="5745163"/>
          <p14:tracePt t="37330" x="4832350" y="5745163"/>
          <p14:tracePt t="37338" x="4859338" y="5745163"/>
          <p14:tracePt t="38020" x="4868863" y="5735638"/>
          <p14:tracePt t="38029" x="4868863" y="5718175"/>
          <p14:tracePt t="38034" x="4868863" y="5708650"/>
          <p14:tracePt t="38043" x="4859338" y="5681663"/>
          <p14:tracePt t="38058" x="4859338" y="5672138"/>
          <p14:tracePt t="38195" x="4849813" y="5662613"/>
          <p14:tracePt t="38468" x="4849813" y="5681663"/>
          <p14:tracePt t="38476" x="4868863" y="5708650"/>
          <p14:tracePt t="38482" x="4876800" y="5718175"/>
          <p14:tracePt t="38490" x="4886325" y="5727700"/>
          <p14:tracePt t="38498" x="4895850" y="5764213"/>
          <p14:tracePt t="38506" x="4905375" y="5772150"/>
          <p14:tracePt t="38514" x="4913313" y="5772150"/>
          <p14:tracePt t="38700" x="4876800" y="5791200"/>
          <p14:tracePt t="38708" x="4840288" y="5791200"/>
          <p14:tracePt t="38716" x="4776788" y="5808663"/>
          <p14:tracePt t="38724" x="4695825" y="5808663"/>
          <p14:tracePt t="38733" x="4622800" y="5808663"/>
          <p14:tracePt t="38739" x="4586288" y="5808663"/>
          <p14:tracePt t="38747" x="4576763" y="5808663"/>
          <p14:tracePt t="38755" x="4557713" y="5808663"/>
          <p14:tracePt t="38763" x="4540250" y="5808663"/>
          <p14:tracePt t="38771" x="4530725" y="5808663"/>
          <p14:tracePt t="39878" x="4530725" y="5800725"/>
          <p14:tracePt t="39894" x="4530725" y="5772150"/>
          <p14:tracePt t="39900" x="4530725" y="5764213"/>
          <p14:tracePt t="39906" x="4540250" y="5754688"/>
          <p14:tracePt t="39922" x="4549775" y="5735638"/>
          <p14:tracePt t="39945" x="4549775" y="5727700"/>
          <p14:tracePt t="39954" x="4549775" y="5718175"/>
          <p14:tracePt t="39962" x="4549775" y="5708650"/>
          <p14:tracePt t="39978" x="4557713" y="5699125"/>
          <p14:tracePt t="40310" x="4557713" y="5681663"/>
          <p14:tracePt t="40316" x="4513263" y="5654675"/>
          <p14:tracePt t="40327" x="4440238" y="5599113"/>
          <p14:tracePt t="40330" x="4330700" y="5535613"/>
          <p14:tracePt t="40338" x="4248150" y="5518150"/>
          <p14:tracePt t="40347" x="4165600" y="5462588"/>
          <p14:tracePt t="40354" x="4084638" y="5408613"/>
          <p14:tracePt t="40362" x="3984625" y="5343525"/>
          <p14:tracePt t="40371" x="3902075" y="5307013"/>
          <p14:tracePt t="40378" x="3883025" y="5299075"/>
          <p14:tracePt t="40386" x="3865563" y="5280025"/>
          <p14:tracePt t="40395" x="3846513" y="5262563"/>
          <p14:tracePt t="40410" x="3838575" y="5253038"/>
          <p14:tracePt t="40426" x="3838575" y="5243513"/>
          <p14:tracePt t="40443" x="3829050" y="5226050"/>
          <p14:tracePt t="40450" x="3819525" y="5197475"/>
          <p14:tracePt t="40458" x="3802063" y="5180013"/>
          <p14:tracePt t="40466" x="3792538" y="5170488"/>
          <p14:tracePt t="40476" x="3775075" y="5143500"/>
          <p14:tracePt t="40482" x="3765550" y="5133975"/>
          <p14:tracePt t="40491" x="3746500" y="5106988"/>
          <p14:tracePt t="40498" x="3738563" y="5097463"/>
          <p14:tracePt t="40506" x="3729038" y="5080000"/>
          <p14:tracePt t="40515" x="3709988" y="5060950"/>
          <p14:tracePt t="40522" x="3702050" y="5053013"/>
          <p14:tracePt t="40530" x="3702050" y="5043488"/>
          <p14:tracePt t="40538" x="3692525" y="5024438"/>
          <p14:tracePt t="40546" x="3683000" y="5006975"/>
          <p14:tracePt t="40562" x="3673475" y="4997450"/>
          <p14:tracePt t="40570" x="3673475" y="4987925"/>
          <p14:tracePt t="40586" x="3665538" y="4970463"/>
          <p14:tracePt t="40610" x="3665538" y="4960938"/>
          <p14:tracePt t="40618" x="3656013" y="4943475"/>
          <p14:tracePt t="40626" x="3646488" y="4924425"/>
          <p14:tracePt t="40634" x="3636963" y="4914900"/>
          <p14:tracePt t="40642" x="3636963" y="4906963"/>
          <p14:tracePt t="40650" x="3629025" y="4897438"/>
          <p14:tracePt t="40674" x="3619500" y="4878388"/>
          <p14:tracePt t="40707" x="3609975" y="4870450"/>
          <p14:tracePt t="40724" x="3609975" y="4860925"/>
          <p14:tracePt t="40731" x="3609975" y="4851400"/>
          <p14:tracePt t="40739" x="3592513" y="4833938"/>
          <p14:tracePt t="40747" x="3592513" y="4824413"/>
          <p14:tracePt t="40763" x="3592513" y="4814888"/>
          <p14:tracePt t="40771" x="3582988" y="4797425"/>
          <p14:tracePt t="40787" x="3573463" y="4787900"/>
          <p14:tracePt t="40797" x="3573463" y="4778375"/>
          <p14:tracePt t="40915" x="3573463" y="4768850"/>
          <p14:tracePt t="40930" x="3563938" y="4751388"/>
          <p14:tracePt t="40938" x="3546475" y="4741863"/>
          <p14:tracePt t="40947" x="3527425" y="4714875"/>
          <p14:tracePt t="40954" x="3500438" y="4697413"/>
          <p14:tracePt t="40963" x="3473450" y="4687888"/>
          <p14:tracePt t="40970" x="3455988" y="4668838"/>
          <p14:tracePt t="40978" x="3427413" y="4651375"/>
          <p14:tracePt t="40986" x="3409950" y="4632325"/>
          <p14:tracePt t="40995" x="3382963" y="4614863"/>
          <p14:tracePt t="41002" x="3354388" y="4595813"/>
          <p14:tracePt t="41011" x="3336925" y="4578350"/>
          <p14:tracePt t="41018" x="3327400" y="4568825"/>
          <p14:tracePt t="41034" x="3309938" y="4522788"/>
          <p14:tracePt t="41043" x="3300413" y="4522788"/>
          <p14:tracePt t="41050" x="3290888" y="4505325"/>
          <p14:tracePt t="41060" x="3273425" y="4459288"/>
          <p14:tracePt t="41066" x="3263900" y="4441825"/>
          <p14:tracePt t="41075" x="3254375" y="4422775"/>
          <p14:tracePt t="41082" x="3254375" y="4395788"/>
          <p14:tracePt t="41090" x="3254375" y="4376738"/>
          <p14:tracePt t="41098" x="3244850" y="4340225"/>
          <p14:tracePt t="41106" x="3244850" y="4332288"/>
          <p14:tracePt t="41114" x="3244850" y="4286250"/>
          <p14:tracePt t="41123" x="3244850" y="4249738"/>
          <p14:tracePt t="41132" x="3236913" y="4222750"/>
          <p14:tracePt t="41139" x="3236913" y="4195763"/>
          <p14:tracePt t="41148" x="3236913" y="4159250"/>
          <p14:tracePt t="41155" x="3236913" y="4140200"/>
          <p14:tracePt t="41164" x="3236913" y="4113213"/>
          <p14:tracePt t="41171" x="3236913" y="4094163"/>
          <p14:tracePt t="41179" x="3236913" y="4086225"/>
          <p14:tracePt t="41187" x="3217863" y="4057650"/>
          <p14:tracePt t="41437" x="3208338" y="4049713"/>
          <p14:tracePt t="41443" x="3144838" y="4049713"/>
          <p14:tracePt t="41453" x="3017838" y="4067175"/>
          <p14:tracePt t="41459" x="2925763" y="4086225"/>
          <p14:tracePt t="41466" x="2808288" y="4094163"/>
          <p14:tracePt t="41475" x="2716213" y="4122738"/>
          <p14:tracePt t="41482" x="2643188" y="4122738"/>
          <p14:tracePt t="41492" x="2570163" y="4122738"/>
          <p14:tracePt t="41498" x="2506663" y="4122738"/>
          <p14:tracePt t="41506" x="2470150" y="4122738"/>
          <p14:tracePt t="41514" x="2452688" y="4122738"/>
          <p14:tracePt t="41522" x="2443163" y="4130675"/>
          <p14:tracePt t="41884" x="2433638" y="4130675"/>
          <p14:tracePt t="41893" x="2425700" y="4130675"/>
          <p14:tracePt t="41899" x="2416175" y="4122738"/>
          <p14:tracePt t="41933" x="2406650" y="4122738"/>
          <p14:tracePt t="41938" x="2389188" y="4122738"/>
          <p14:tracePt t="41946" x="2370138" y="4122738"/>
          <p14:tracePt t="41954" x="2360613" y="4122738"/>
          <p14:tracePt t="41963" x="2343150" y="4122738"/>
          <p14:tracePt t="42181" x="2333625" y="4122738"/>
          <p14:tracePt t="42268" x="2297113" y="4122738"/>
          <p14:tracePt t="42277" x="2287588" y="4122738"/>
          <p14:tracePt t="42285" x="2279650" y="4122738"/>
          <p14:tracePt t="42297" x="2251075" y="4122738"/>
          <p14:tracePt t="42307" x="2243138" y="4130675"/>
          <p14:tracePt t="42322" x="2233613" y="4140200"/>
          <p14:tracePt t="42330" x="2224088" y="4159250"/>
          <p14:tracePt t="42346" x="2224088" y="4167188"/>
          <p14:tracePt t="42354" x="2224088" y="4176713"/>
          <p14:tracePt t="42378" x="2224088" y="4186238"/>
          <p14:tracePt t="42427" x="2187575" y="4186238"/>
          <p14:tracePt t="42436" x="2143125" y="4186238"/>
          <p14:tracePt t="42442" x="2060575" y="4222750"/>
          <p14:tracePt t="42451" x="2024063" y="4232275"/>
          <p14:tracePt t="42459" x="1941513" y="4240213"/>
          <p14:tracePt t="42466" x="1868488" y="4249738"/>
          <p14:tracePt t="42475" x="1768475" y="4295775"/>
          <p14:tracePt t="42482" x="1722438" y="4295775"/>
          <p14:tracePt t="42491" x="1685925" y="4295775"/>
          <p14:tracePt t="42498" x="1668463" y="4303713"/>
          <p14:tracePt t="42506" x="1649413" y="4303713"/>
          <p14:tracePt t="42554" x="1641475" y="4295775"/>
          <p14:tracePt t="42562" x="1641475" y="4276725"/>
          <p14:tracePt t="42570" x="1641475" y="4249738"/>
          <p14:tracePt t="42578" x="1622425" y="4222750"/>
          <p14:tracePt t="42586" x="1612900" y="4203700"/>
          <p14:tracePt t="42594" x="1576388" y="4167188"/>
          <p14:tracePt t="42602" x="1558925" y="4140200"/>
          <p14:tracePt t="42610" x="1531938" y="4113213"/>
          <p14:tracePt t="42618" x="1495425" y="4086225"/>
          <p14:tracePt t="42626" x="1468438" y="4067175"/>
          <p14:tracePt t="42634" x="1431925" y="4030663"/>
          <p14:tracePt t="42643" x="1412875" y="4013200"/>
          <p14:tracePt t="42650" x="1395413" y="3967163"/>
          <p14:tracePt t="42659" x="1366838" y="3940175"/>
          <p14:tracePt t="42666" x="1358900" y="3894138"/>
          <p14:tracePt t="42675" x="1322388" y="3848100"/>
          <p14:tracePt t="42682" x="1303338" y="3803650"/>
          <p14:tracePt t="42692" x="1266825" y="3738563"/>
          <p14:tracePt t="42699" x="1258888" y="3721100"/>
          <p14:tracePt t="42708" x="1249363" y="3684588"/>
          <p14:tracePt t="42716" x="1230313" y="3638550"/>
          <p14:tracePt t="42723" x="1193800" y="3592513"/>
          <p14:tracePt t="42731" x="1185863" y="3548063"/>
          <p14:tracePt t="42739" x="1149350" y="3502025"/>
          <p14:tracePt t="42746" x="1149350" y="3475038"/>
          <p14:tracePt t="42754" x="1139825" y="3429000"/>
          <p14:tracePt t="42762" x="1130300" y="3402013"/>
          <p14:tracePt t="42770" x="1120775" y="3375025"/>
          <p14:tracePt t="42778" x="1120775" y="3328988"/>
          <p14:tracePt t="42786" x="1120775" y="3292475"/>
          <p14:tracePt t="42795" x="1120775" y="3246438"/>
          <p14:tracePt t="42802" x="1120775" y="3219450"/>
          <p14:tracePt t="42811" x="1120775" y="3163888"/>
          <p14:tracePt t="42818" x="1120775" y="3119438"/>
          <p14:tracePt t="42827" x="1176338" y="3036888"/>
          <p14:tracePt t="42836" x="1212850" y="2990850"/>
          <p14:tracePt t="42844" x="1249363" y="2946400"/>
          <p14:tracePt t="42852" x="1285875" y="2909888"/>
          <p14:tracePt t="42860" x="1330325" y="2863850"/>
          <p14:tracePt t="42867" x="1395413" y="2808288"/>
          <p14:tracePt t="42876" x="1431925" y="2790825"/>
          <p14:tracePt t="42883" x="1468438" y="2771775"/>
          <p14:tracePt t="42893" x="1504950" y="2744788"/>
          <p14:tracePt t="42900" x="1541463" y="2735263"/>
          <p14:tracePt t="42906" x="1576388" y="2717800"/>
          <p14:tracePt t="42914" x="1604963" y="2717800"/>
          <p14:tracePt t="42922" x="1612900" y="2717800"/>
          <p14:tracePt t="42930" x="1622425" y="2717800"/>
          <p14:tracePt t="42938" x="1631950" y="2717800"/>
          <p14:tracePt t="42947" x="1641475" y="2717800"/>
          <p14:tracePt t="42954" x="1649413" y="2717800"/>
          <p14:tracePt t="42962" x="1677988" y="2717800"/>
          <p14:tracePt t="42970" x="1704975" y="2717800"/>
          <p14:tracePt t="42978" x="1778000" y="2763838"/>
          <p14:tracePt t="42986" x="1841500" y="2808288"/>
          <p14:tracePt t="42994" x="1924050" y="2863850"/>
          <p14:tracePt t="43002" x="1997075" y="2909888"/>
          <p14:tracePt t="43010" x="2097088" y="2973388"/>
          <p14:tracePt t="43018" x="2143125" y="3009900"/>
          <p14:tracePt t="43026" x="2170113" y="3036888"/>
          <p14:tracePt t="43034" x="2214563" y="3073400"/>
          <p14:tracePt t="43042" x="2233613" y="3100388"/>
          <p14:tracePt t="43050" x="2251075" y="3146425"/>
          <p14:tracePt t="43059" x="2251075" y="3173413"/>
          <p14:tracePt t="43066" x="2251075" y="3200400"/>
          <p14:tracePt t="43075" x="2251075" y="3255963"/>
          <p14:tracePt t="43082" x="2251075" y="3292475"/>
          <p14:tracePt t="43091" x="2251075" y="3346450"/>
          <p14:tracePt t="43098" x="2251075" y="3375025"/>
          <p14:tracePt t="43107" x="2224088" y="3419475"/>
          <p14:tracePt t="43114" x="2187575" y="3482975"/>
          <p14:tracePt t="43122" x="2151063" y="3548063"/>
          <p14:tracePt t="43130" x="2124075" y="3575050"/>
          <p14:tracePt t="43138" x="2097088" y="3602038"/>
          <p14:tracePt t="43146" x="2070100" y="3638550"/>
          <p14:tracePt t="43154" x="2033588" y="3665538"/>
          <p14:tracePt t="43162" x="2014538" y="3702050"/>
          <p14:tracePt t="43170" x="1987550" y="3730625"/>
          <p14:tracePt t="43178" x="1968500" y="3748088"/>
          <p14:tracePt t="43186" x="1960563" y="3757613"/>
          <p14:tracePt t="43195" x="1914525" y="3803650"/>
          <p14:tracePt t="43202" x="1887538" y="3830638"/>
          <p14:tracePt t="43211" x="1868488" y="3848100"/>
          <p14:tracePt t="43218" x="1831975" y="3884613"/>
          <p14:tracePt t="43226" x="1814513" y="3903663"/>
          <p14:tracePt t="43234" x="1768475" y="3940175"/>
          <p14:tracePt t="43242" x="1741488" y="3967163"/>
          <p14:tracePt t="43250" x="1731963" y="3967163"/>
          <p14:tracePt t="43259" x="1714500" y="3984625"/>
          <p14:tracePt t="43346" x="1704975" y="3984625"/>
          <p14:tracePt t="43362" x="1704975" y="3957638"/>
          <p14:tracePt t="43370" x="1704975" y="3948113"/>
          <p14:tracePt t="43378" x="1695450" y="3921125"/>
          <p14:tracePt t="43386" x="1685925" y="3894138"/>
          <p14:tracePt t="43394" x="1685925" y="3867150"/>
          <p14:tracePt t="43403" x="1685925" y="3840163"/>
          <p14:tracePt t="43410" x="1685925" y="3794125"/>
          <p14:tracePt t="43418" x="1685925" y="3767138"/>
          <p14:tracePt t="43427" x="1685925" y="3738563"/>
          <p14:tracePt t="43434" x="1685925" y="3711575"/>
          <p14:tracePt t="43442" x="1677988" y="3694113"/>
          <p14:tracePt t="43450" x="1677988" y="3675063"/>
          <p14:tracePt t="43459" x="1677988" y="3657600"/>
          <p14:tracePt t="43466" x="1668463" y="3638550"/>
          <p14:tracePt t="43475" x="1658938" y="3621088"/>
          <p14:tracePt t="43491" x="1658938" y="3611563"/>
          <p14:tracePt t="43498" x="1658938" y="3602038"/>
          <p14:tracePt t="43514" x="1658938" y="3584575"/>
          <p14:tracePt t="43619" x="1649413" y="3575050"/>
          <p14:tracePt t="43700" x="1641475" y="3565525"/>
          <p14:tracePt t="43708" x="1631950" y="3565525"/>
          <p14:tracePt t="43724" x="1612900" y="3556000"/>
          <p14:tracePt t="43738" x="1595438" y="3529013"/>
          <p14:tracePt t="43828" x="1595438" y="3519488"/>
          <p14:tracePt t="43836" x="1622425" y="3475038"/>
          <p14:tracePt t="43843" x="1668463" y="3446463"/>
          <p14:tracePt t="43853" x="1714500" y="3411538"/>
          <p14:tracePt t="43859" x="1778000" y="3365500"/>
          <p14:tracePt t="43866" x="1860550" y="3328988"/>
          <p14:tracePt t="43875" x="1905000" y="3309938"/>
          <p14:tracePt t="43882" x="1968500" y="3265488"/>
          <p14:tracePt t="43892" x="2033588" y="3228975"/>
          <p14:tracePt t="43899" x="2060575" y="3209925"/>
          <p14:tracePt t="43906" x="2078038" y="3182938"/>
          <p14:tracePt t="43915" x="2124075" y="3155950"/>
          <p14:tracePt t="43922" x="2133600" y="3146425"/>
          <p14:tracePt t="43930" x="2151063" y="3127375"/>
          <p14:tracePt t="43950" x="2179638" y="3109913"/>
          <p14:tracePt t="43966" x="2197100" y="3109913"/>
          <p14:tracePt t="43971" x="2206625" y="3100388"/>
          <p14:tracePt t="43979" x="2214563" y="3090863"/>
          <p14:tracePt t="43986" x="2251075" y="3090863"/>
          <p14:tracePt t="43994" x="2279650" y="3082925"/>
          <p14:tracePt t="44002" x="2360613" y="3082925"/>
          <p14:tracePt t="44012" x="2452688" y="3082925"/>
          <p14:tracePt t="44020" x="2543175" y="3082925"/>
          <p14:tracePt t="44027" x="2652713" y="3082925"/>
          <p14:tracePt t="44035" x="2762250" y="3082925"/>
          <p14:tracePt t="44046" x="2862263" y="3082925"/>
          <p14:tracePt t="44051" x="2971800" y="3082925"/>
          <p14:tracePt t="44058" x="3063875" y="3082925"/>
          <p14:tracePt t="44067" x="3100388" y="3082925"/>
          <p14:tracePt t="44075" x="3154363" y="3082925"/>
          <p14:tracePt t="44083" x="3181350" y="3090863"/>
          <p14:tracePt t="44092" x="3190875" y="3090863"/>
          <p14:tracePt t="44099" x="3208338" y="3100388"/>
          <p14:tracePt t="44122" x="3217863" y="3109913"/>
          <p14:tracePt t="44130" x="3227388" y="3119438"/>
          <p14:tracePt t="44138" x="3244850" y="3127375"/>
          <p14:tracePt t="44146" x="3254375" y="3136900"/>
          <p14:tracePt t="44154" x="3290888" y="3146425"/>
          <p14:tracePt t="44162" x="3317875" y="3182938"/>
          <p14:tracePt t="44170" x="3363913" y="3219450"/>
          <p14:tracePt t="44179" x="3427413" y="3255963"/>
          <p14:tracePt t="44187" x="3473450" y="3265488"/>
          <p14:tracePt t="44195" x="3536950" y="3292475"/>
          <p14:tracePt t="44202" x="3582988" y="3309938"/>
          <p14:tracePt t="44211" x="3609975" y="3319463"/>
          <p14:tracePt t="44218" x="3656013" y="3355975"/>
          <p14:tracePt t="44228" x="3665538" y="3375025"/>
          <p14:tracePt t="44813" x="3673475" y="3382963"/>
          <p14:tracePt t="44820" x="3709988" y="3419475"/>
          <p14:tracePt t="44829" x="3746500" y="3475038"/>
          <p14:tracePt t="44835" x="3829050" y="3538538"/>
          <p14:tracePt t="44845" x="3883025" y="3575050"/>
          <p14:tracePt t="44851" x="3965575" y="3629025"/>
          <p14:tracePt t="44858" x="4038600" y="3675063"/>
          <p14:tracePt t="44866" x="4138613" y="3730625"/>
          <p14:tracePt t="44874" x="4238625" y="3767138"/>
          <p14:tracePt t="44882" x="4340225" y="3811588"/>
          <p14:tracePt t="44891" x="4430713" y="3821113"/>
          <p14:tracePt t="44899" x="4513263" y="3867150"/>
          <p14:tracePt t="44906" x="4557713" y="3875088"/>
          <p14:tracePt t="44915" x="4594225" y="3875088"/>
          <p14:tracePt t="44924" x="4603750" y="3875088"/>
          <p14:tracePt t="44932" x="4613275" y="3875088"/>
          <p14:tracePt t="45036" x="4630738" y="3875088"/>
          <p14:tracePt t="45043" x="4649788" y="3875088"/>
          <p14:tracePt t="45052" x="4649788" y="3867150"/>
          <p14:tracePt t="45061" x="4659313" y="3857625"/>
          <p14:tracePt t="45067" x="4686300" y="3830638"/>
          <p14:tracePt t="45075" x="4749800" y="3811588"/>
          <p14:tracePt t="45082" x="4795838" y="3811588"/>
          <p14:tracePt t="45091" x="4849813" y="3775075"/>
          <p14:tracePt t="45098" x="4932363" y="3757613"/>
          <p14:tracePt t="45107" x="4968875" y="3748088"/>
          <p14:tracePt t="45114" x="5022850" y="3748088"/>
          <p14:tracePt t="45122" x="5068888" y="3748088"/>
          <p14:tracePt t="45130" x="5086350" y="3748088"/>
          <p14:tracePt t="45138" x="5095875" y="3738563"/>
          <p14:tracePt t="45300" x="5095875" y="3767138"/>
          <p14:tracePt t="45308" x="5078413" y="3794125"/>
          <p14:tracePt t="45314" x="5059363" y="3821113"/>
          <p14:tracePt t="45322" x="5032375" y="3848100"/>
          <p14:tracePt t="45330" x="4995863" y="3875088"/>
          <p14:tracePt t="45338" x="4949825" y="3930650"/>
          <p14:tracePt t="45347" x="4905375" y="3948113"/>
          <p14:tracePt t="45354" x="4822825" y="3994150"/>
          <p14:tracePt t="45363" x="4759325" y="4021138"/>
          <p14:tracePt t="45370" x="4695825" y="4040188"/>
          <p14:tracePt t="45378" x="4603750" y="4057650"/>
          <p14:tracePt t="45386" x="4549775" y="4067175"/>
          <p14:tracePt t="45395" x="4484688" y="4067175"/>
          <p14:tracePt t="45402" x="4430713" y="4076700"/>
          <p14:tracePt t="45411" x="4403725" y="4076700"/>
          <p14:tracePt t="45418" x="4367213" y="4076700"/>
          <p14:tracePt t="45452" x="4357688" y="4076700"/>
          <p14:tracePt t="45459" x="4348163" y="4076700"/>
          <p14:tracePt t="45467" x="4340225" y="4057650"/>
          <p14:tracePt t="45474" x="4321175" y="4030663"/>
          <p14:tracePt t="45482" x="4311650" y="4013200"/>
          <p14:tracePt t="45492" x="4303713" y="3994150"/>
          <p14:tracePt t="45498" x="4284663" y="3976688"/>
          <p14:tracePt t="45506" x="4275138" y="3967163"/>
          <p14:tracePt t="45514" x="4267200" y="3948113"/>
          <p14:tracePt t="45522" x="4248150" y="3921125"/>
          <p14:tracePt t="45530" x="4238625" y="3911600"/>
          <p14:tracePt t="45538" x="4230688" y="3903663"/>
          <p14:tracePt t="45546" x="4221163" y="3903663"/>
          <p14:tracePt t="45555" x="4211638" y="3884613"/>
          <p14:tracePt t="45571" x="4194175" y="3857625"/>
          <p14:tracePt t="45586" x="4184650" y="3830638"/>
          <p14:tracePt t="45594" x="4175125" y="3811588"/>
          <p14:tracePt t="45603" x="4175125" y="3794125"/>
          <p14:tracePt t="45611" x="4165600" y="3775075"/>
          <p14:tracePt t="45619" x="4148138" y="3757613"/>
          <p14:tracePt t="45626" x="4138613" y="3730625"/>
          <p14:tracePt t="45634" x="4138613" y="3721100"/>
          <p14:tracePt t="45643" x="4129088" y="3702050"/>
          <p14:tracePt t="45651" x="4121150" y="3684588"/>
          <p14:tracePt t="45659" x="4084638" y="3638550"/>
          <p14:tracePt t="45666" x="4075113" y="3629025"/>
          <p14:tracePt t="45674" x="4075113" y="3602038"/>
          <p14:tracePt t="45682" x="4065588" y="3584575"/>
          <p14:tracePt t="45691" x="4048125" y="3556000"/>
          <p14:tracePt t="45698" x="4048125" y="3538538"/>
          <p14:tracePt t="45706" x="4038600" y="3519488"/>
          <p14:tracePt t="45714" x="4038600" y="3492500"/>
          <p14:tracePt t="45722" x="4038600" y="3455988"/>
          <p14:tracePt t="45731" x="4038600" y="3446463"/>
          <p14:tracePt t="45738" x="4029075" y="3411538"/>
          <p14:tracePt t="45746" x="4029075" y="3392488"/>
          <p14:tracePt t="45754" x="4029075" y="3355975"/>
          <p14:tracePt t="45762" x="4029075" y="3338513"/>
          <p14:tracePt t="45770" x="4029075" y="3292475"/>
          <p14:tracePt t="45778" x="4029075" y="3255963"/>
          <p14:tracePt t="45786" x="4029075" y="3236913"/>
          <p14:tracePt t="45795" x="4029075" y="3209925"/>
          <p14:tracePt t="45802" x="4029075" y="3163888"/>
          <p14:tracePt t="45811" x="4029075" y="3146425"/>
          <p14:tracePt t="45826" x="4029075" y="3136900"/>
          <p14:tracePt t="45834" x="4029075" y="3127375"/>
          <p14:tracePt t="45842" x="4038600" y="3119438"/>
          <p14:tracePt t="45850" x="4048125" y="3109913"/>
          <p14:tracePt t="45858" x="4065588" y="3100388"/>
          <p14:tracePt t="45866" x="4102100" y="3100388"/>
          <p14:tracePt t="45875" x="4165600" y="3090863"/>
          <p14:tracePt t="45882" x="4257675" y="3090863"/>
          <p14:tracePt t="45891" x="4330700" y="3090863"/>
          <p14:tracePt t="45899" x="4440238" y="3090863"/>
          <p14:tracePt t="45906" x="4530725" y="3090863"/>
          <p14:tracePt t="45914" x="4603750" y="3090863"/>
          <p14:tracePt t="45922" x="4667250" y="3090863"/>
          <p14:tracePt t="45930" x="4722813" y="3119438"/>
          <p14:tracePt t="45938" x="4822825" y="3127375"/>
          <p14:tracePt t="45961" x="4895850" y="3146425"/>
          <p14:tracePt t="45963" x="4922838" y="3155950"/>
          <p14:tracePt t="45970" x="4941888" y="3155950"/>
          <p14:tracePt t="45979" x="4949825" y="3155950"/>
          <p14:tracePt t="46035" x="4978400" y="3182938"/>
          <p14:tracePt t="46043" x="4995863" y="3200400"/>
          <p14:tracePt t="46051" x="5041900" y="3246438"/>
          <p14:tracePt t="46059" x="5105400" y="3282950"/>
          <p14:tracePt t="46070" x="5141913" y="3309938"/>
          <p14:tracePt t="46074" x="5187950" y="3338513"/>
          <p14:tracePt t="46082" x="5205413" y="3355975"/>
          <p14:tracePt t="46092" x="5260975" y="3382963"/>
          <p14:tracePt t="46098" x="5278438" y="3411538"/>
          <p14:tracePt t="46107" x="5314950" y="3455988"/>
          <p14:tracePt t="46114" x="5324475" y="3492500"/>
          <p14:tracePt t="46122" x="5334000" y="3511550"/>
          <p14:tracePt t="46130" x="5341938" y="3529013"/>
          <p14:tracePt t="46138" x="5341938" y="3548063"/>
          <p14:tracePt t="46154" x="5341938" y="3575050"/>
          <p14:tracePt t="46162" x="5341938" y="3592513"/>
          <p14:tracePt t="46170" x="5341938" y="3638550"/>
          <p14:tracePt t="46178" x="5324475" y="3657600"/>
          <p14:tracePt t="46186" x="5314950" y="3665538"/>
          <p14:tracePt t="46195" x="5305425" y="3684588"/>
          <p14:tracePt t="46202" x="5297488" y="3721100"/>
          <p14:tracePt t="46210" x="5278438" y="3738563"/>
          <p14:tracePt t="46218" x="5260975" y="3767138"/>
          <p14:tracePt t="46226" x="5214938" y="3811588"/>
          <p14:tracePt t="46234" x="5205413" y="3830638"/>
          <p14:tracePt t="46243" x="5178425" y="3857625"/>
          <p14:tracePt t="46250" x="5151438" y="3884613"/>
          <p14:tracePt t="46259" x="5132388" y="3911600"/>
          <p14:tracePt t="46266" x="5114925" y="3930650"/>
          <p14:tracePt t="46275" x="5095875" y="3948113"/>
          <p14:tracePt t="46282" x="5078413" y="3957638"/>
          <p14:tracePt t="46292" x="5049838" y="3976688"/>
          <p14:tracePt t="46300" x="5022850" y="3994150"/>
          <p14:tracePt t="46306" x="5014913" y="4003675"/>
          <p14:tracePt t="46314" x="4978400" y="4013200"/>
          <p14:tracePt t="46322" x="4941888" y="4013200"/>
          <p14:tracePt t="46330" x="4905375" y="4030663"/>
          <p14:tracePt t="46340" x="4868863" y="4049713"/>
          <p14:tracePt t="46348" x="4803775" y="4057650"/>
          <p14:tracePt t="46356" x="4749800" y="4057650"/>
          <p14:tracePt t="46362" x="4695825" y="4057650"/>
          <p14:tracePt t="46370" x="4649788" y="4057650"/>
          <p14:tracePt t="46378" x="4613275" y="4057650"/>
          <p14:tracePt t="46386" x="4586288" y="4057650"/>
          <p14:tracePt t="46394" x="4549775" y="4057650"/>
          <p14:tracePt t="46402" x="4540250" y="4057650"/>
          <p14:tracePt t="46411" x="4494213" y="4030663"/>
          <p14:tracePt t="46426" x="4484688" y="4013200"/>
          <p14:tracePt t="46448" x="4484688" y="4003675"/>
          <p14:tracePt t="46452" x="4484688" y="3994150"/>
          <p14:tracePt t="46467" x="4484688" y="3984625"/>
          <p14:tracePt t="46482" x="4476750" y="3967163"/>
          <p14:tracePt t="46498" x="4476750" y="3957638"/>
          <p14:tracePt t="46514" x="4476750" y="3948113"/>
          <p14:tracePt t="46530" x="4476750" y="3940175"/>
          <p14:tracePt t="46538" x="4467225" y="3911600"/>
          <p14:tracePt t="46546" x="4457700" y="3903663"/>
          <p14:tracePt t="46587" x="4457700" y="3884613"/>
          <p14:tracePt t="46622" x="4457700" y="3875088"/>
          <p14:tracePt t="46627" x="4467225" y="3857625"/>
          <p14:tracePt t="46637" x="4521200" y="3857625"/>
          <p14:tracePt t="46643" x="4613275" y="3848100"/>
          <p14:tracePt t="46650" x="4722813" y="3848100"/>
          <p14:tracePt t="46658" x="4849813" y="3848100"/>
          <p14:tracePt t="46666" x="4995863" y="3848100"/>
          <p14:tracePt t="46674" x="5141913" y="3848100"/>
          <p14:tracePt t="46682" x="5268913" y="3848100"/>
          <p14:tracePt t="46691" x="5360988" y="3848100"/>
          <p14:tracePt t="46698" x="5487988" y="3811588"/>
          <p14:tracePt t="46706" x="5534025" y="3811588"/>
          <p14:tracePt t="46714" x="5561013" y="3803650"/>
          <p14:tracePt t="46722" x="5570538" y="3803650"/>
          <p14:tracePt t="46730" x="5580063" y="3794125"/>
          <p14:tracePt t="46860" x="5597525" y="3784600"/>
          <p14:tracePt t="46868" x="5616575" y="3767138"/>
          <p14:tracePt t="46876" x="5634038" y="3748088"/>
          <p14:tracePt t="46885" x="5643563" y="3738563"/>
          <p14:tracePt t="46892" x="5653088" y="3721100"/>
          <p14:tracePt t="46900" x="5661025" y="3702050"/>
          <p14:tracePt t="46906" x="5680075" y="3684588"/>
          <p14:tracePt t="46915" x="5688013" y="3675063"/>
          <p14:tracePt t="46922" x="5697538" y="3665538"/>
          <p14:tracePt t="46930" x="5716588" y="3629025"/>
          <p14:tracePt t="46947" x="5734050" y="3611563"/>
          <p14:tracePt t="46954" x="5734050" y="3584575"/>
          <p14:tracePt t="46962" x="5743575" y="3575050"/>
          <p14:tracePt t="46970" x="5743575" y="3565525"/>
          <p14:tracePt t="46979" x="5761038" y="3548063"/>
          <p14:tracePt t="46986" x="5761038" y="3538538"/>
          <p14:tracePt t="47002" x="5761038" y="3529013"/>
          <p14:tracePt t="47188" x="5724525" y="3529013"/>
          <p14:tracePt t="47196" x="5688013" y="3529013"/>
          <p14:tracePt t="47204" x="5670550" y="3529013"/>
          <p14:tracePt t="47215" x="5624513" y="3529013"/>
          <p14:tracePt t="47219" x="5616575" y="3529013"/>
          <p14:tracePt t="47227" x="5597525" y="3529013"/>
          <p14:tracePt t="47242" x="5588000" y="3529013"/>
          <p14:tracePt t="47258" x="5580063" y="3529013"/>
          <p14:tracePt t="47276" x="5570538" y="3538538"/>
          <p14:tracePt t="48034" x="5570538" y="3511550"/>
          <p14:tracePt t="48042" x="5570538" y="3492500"/>
          <p14:tracePt t="48050" x="5580063" y="3475038"/>
          <p14:tracePt t="48058" x="5624513" y="3438525"/>
          <p14:tracePt t="48066" x="5697538" y="3429000"/>
          <p14:tracePt t="48074" x="5743575" y="3411538"/>
          <p14:tracePt t="48082" x="5826125" y="3382963"/>
          <p14:tracePt t="48092" x="5862638" y="3375025"/>
          <p14:tracePt t="48098" x="5962650" y="3365500"/>
          <p14:tracePt t="48106" x="6053138" y="3346450"/>
          <p14:tracePt t="48114" x="6153150" y="3319463"/>
          <p14:tracePt t="48122" x="6245225" y="3319463"/>
          <p14:tracePt t="48130" x="6354763" y="3319463"/>
          <p14:tracePt t="48138" x="6445250" y="3319463"/>
          <p14:tracePt t="48146" x="6573838" y="3319463"/>
          <p14:tracePt t="48154" x="6681788" y="3319463"/>
          <p14:tracePt t="48162" x="6773863" y="3319463"/>
          <p14:tracePt t="48170" x="6883400" y="3319463"/>
          <p14:tracePt t="48178" x="6956425" y="3319463"/>
          <p14:tracePt t="48186" x="7029450" y="3319463"/>
          <p14:tracePt t="48194" x="7102475" y="3319463"/>
          <p14:tracePt t="48202" x="7165975" y="3319463"/>
          <p14:tracePt t="48211" x="7192963" y="3319463"/>
          <p14:tracePt t="48218" x="7248525" y="3319463"/>
          <p14:tracePt t="48227" x="7275513" y="3319463"/>
          <p14:tracePt t="48234" x="7302500" y="3319463"/>
          <p14:tracePt t="48244" x="7339013" y="3338513"/>
          <p14:tracePt t="48250" x="7348538" y="3338513"/>
          <p14:tracePt t="48259" x="7356475" y="3338513"/>
          <p14:tracePt t="48274" x="7375525" y="3355975"/>
          <p14:tracePt t="48282" x="7385050" y="3365500"/>
          <p14:tracePt t="48292" x="7412038" y="3375025"/>
          <p14:tracePt t="48298" x="7439025" y="3392488"/>
          <p14:tracePt t="48306" x="7475538" y="3429000"/>
          <p14:tracePt t="48314" x="7558088" y="3465513"/>
          <p14:tracePt t="48322" x="7602538" y="3492500"/>
          <p14:tracePt t="48330" x="7667625" y="3529013"/>
          <p14:tracePt t="48339" x="7694613" y="3538538"/>
          <p14:tracePt t="48346" x="7740650" y="3548063"/>
          <p14:tracePt t="48354" x="7767638" y="3556000"/>
          <p14:tracePt t="48700" x="7777163" y="3556000"/>
          <p14:tracePt t="48709" x="7785100" y="3556000"/>
          <p14:tracePt t="48724" x="7804150" y="3548063"/>
          <p14:tracePt t="48733" x="7804150" y="3519488"/>
          <p14:tracePt t="48739" x="7804150" y="3492500"/>
          <p14:tracePt t="48747" x="7804150" y="3475038"/>
          <p14:tracePt t="48755" x="7794625" y="3429000"/>
          <p14:tracePt t="48763" x="7777163" y="3402013"/>
          <p14:tracePt t="48771" x="7758113" y="3382963"/>
          <p14:tracePt t="48779" x="7721600" y="3338513"/>
          <p14:tracePt t="49035" x="7721600" y="3346450"/>
          <p14:tracePt t="49043" x="7721600" y="3375025"/>
          <p14:tracePt t="49050" x="7721600" y="3419475"/>
          <p14:tracePt t="49059" x="7748588" y="3455988"/>
          <p14:tracePt t="49066" x="7767638" y="3482975"/>
          <p14:tracePt t="49075" x="7785100" y="3502025"/>
          <p14:tracePt t="49082" x="7794625" y="3529013"/>
          <p14:tracePt t="49091" x="7813675" y="3556000"/>
          <p14:tracePt t="49098" x="7840663" y="3575050"/>
          <p14:tracePt t="49111" x="7850188" y="3592513"/>
          <p14:tracePt t="49118" x="7867650" y="3611563"/>
          <p14:tracePt t="49147" x="7867650" y="3621088"/>
          <p14:tracePt t="49364" x="7821613" y="3629025"/>
          <p14:tracePt t="49372" x="7694613" y="3648075"/>
          <p14:tracePt t="49380" x="7602538" y="3657600"/>
          <p14:tracePt t="49388" x="7485063" y="3684588"/>
          <p14:tracePt t="49397" x="7429500" y="3702050"/>
          <p14:tracePt t="49403" x="7375525" y="3702050"/>
          <p14:tracePt t="49411" x="7312025" y="3702050"/>
          <p14:tracePt t="49418" x="7292975" y="3711575"/>
          <p14:tracePt t="49427" x="7256463" y="3721100"/>
          <p14:tracePt t="49828" x="7175500" y="3748088"/>
          <p14:tracePt t="49836" x="7102475" y="3748088"/>
          <p14:tracePt t="49843" x="6973888" y="3748088"/>
          <p14:tracePt t="49852" x="6864350" y="3748088"/>
          <p14:tracePt t="49860" x="6773863" y="3748088"/>
          <p14:tracePt t="49866" x="6700838" y="3748088"/>
          <p14:tracePt t="49876" x="6645275" y="3748088"/>
          <p14:tracePt t="49882" x="6554788" y="3748088"/>
          <p14:tracePt t="49891" x="6518275" y="3748088"/>
          <p14:tracePt t="49898" x="6481763" y="3748088"/>
          <p14:tracePt t="49907" x="6435725" y="3748088"/>
          <p14:tracePt t="49914" x="6418263" y="3748088"/>
          <p14:tracePt t="49922" x="6381750" y="3757613"/>
          <p14:tracePt t="49930" x="6372225" y="3757613"/>
          <p14:tracePt t="49965" x="6354763" y="3767138"/>
          <p14:tracePt t="50418" x="6335713" y="3767138"/>
          <p14:tracePt t="50427" x="6318250" y="3784600"/>
          <p14:tracePt t="50434" x="6299200" y="3803650"/>
          <p14:tracePt t="50442" x="6291263" y="3811588"/>
          <p14:tracePt t="50450" x="6272213" y="3830638"/>
          <p14:tracePt t="50459" x="6254750" y="3857625"/>
          <p14:tracePt t="50466" x="6245225" y="3867150"/>
          <p14:tracePt t="50475" x="6226175" y="3884613"/>
          <p14:tracePt t="50482" x="6199188" y="3911600"/>
          <p14:tracePt t="50490" x="6181725" y="3930650"/>
          <p14:tracePt t="50498" x="6153150" y="3957638"/>
          <p14:tracePt t="50507" x="6126163" y="3984625"/>
          <p14:tracePt t="50514" x="6108700" y="3994150"/>
          <p14:tracePt t="50522" x="6089650" y="4021138"/>
          <p14:tracePt t="50530" x="6053138" y="4049713"/>
          <p14:tracePt t="50538" x="6035675" y="4076700"/>
          <p14:tracePt t="50546" x="6007100" y="4113213"/>
          <p14:tracePt t="50554" x="5972175" y="4140200"/>
          <p14:tracePt t="50562" x="5943600" y="4159250"/>
          <p14:tracePt t="50571" x="5880100" y="4195763"/>
          <p14:tracePt t="50579" x="5853113" y="4232275"/>
          <p14:tracePt t="50587" x="5807075" y="4268788"/>
          <p14:tracePt t="50594" x="5761038" y="4286250"/>
          <p14:tracePt t="50602" x="5707063" y="4322763"/>
          <p14:tracePt t="50610" x="5680075" y="4340225"/>
          <p14:tracePt t="50618" x="5624513" y="4376738"/>
          <p14:tracePt t="50626" x="5551488" y="4432300"/>
          <p14:tracePt t="50634" x="5507038" y="4468813"/>
          <p14:tracePt t="50642" x="5461000" y="4514850"/>
          <p14:tracePt t="50650" x="5378450" y="4541838"/>
          <p14:tracePt t="50658" x="5314950" y="4578350"/>
          <p14:tracePt t="50666" x="5232400" y="4624388"/>
          <p14:tracePt t="50674" x="5205413" y="4641850"/>
          <p14:tracePt t="50682" x="5151438" y="4651375"/>
          <p14:tracePt t="50691" x="5105400" y="4678363"/>
          <p14:tracePt t="50698" x="5059363" y="4687888"/>
          <p14:tracePt t="50707" x="5022850" y="4687888"/>
          <p14:tracePt t="50714" x="4986338" y="4697413"/>
          <p14:tracePt t="50722" x="4968875" y="4697413"/>
          <p14:tracePt t="50730" x="4959350" y="4697413"/>
          <p14:tracePt t="50738" x="4949825" y="4705350"/>
          <p14:tracePt t="50770" x="4932363" y="4705350"/>
          <p14:tracePt t="50980" x="4905375" y="4705350"/>
          <p14:tracePt t="50987" x="4895850" y="4724400"/>
          <p14:tracePt t="50995" x="4876800" y="4732338"/>
          <p14:tracePt t="51004" x="4868863" y="4741863"/>
          <p14:tracePt t="51013" x="4849813" y="4751388"/>
          <p14:tracePt t="51134" x="4832350" y="4768850"/>
          <p14:tracePt t="51138" x="4822825" y="4778375"/>
          <p14:tracePt t="51154" x="4813300" y="4805363"/>
          <p14:tracePt t="51476" x="4795838" y="4805363"/>
          <p14:tracePt t="51483" x="4767263" y="4824413"/>
          <p14:tracePt t="51491" x="4740275" y="4824413"/>
          <p14:tracePt t="51498" x="4713288" y="4860925"/>
          <p14:tracePt t="51507" x="4676775" y="4870450"/>
          <p14:tracePt t="51514" x="4659313" y="4878388"/>
          <p14:tracePt t="51522" x="4640263" y="4878388"/>
          <p14:tracePt t="51530" x="4630738" y="4887913"/>
          <p14:tracePt t="51588" x="4613275" y="4897438"/>
          <p14:tracePt t="51596" x="4586288" y="4914900"/>
          <p14:tracePt t="51611" x="4540250" y="4924425"/>
          <p14:tracePt t="51619" x="4513263" y="4933950"/>
          <p14:tracePt t="51628" x="4484688" y="4943475"/>
          <p14:tracePt t="51636" x="4448175" y="4970463"/>
          <p14:tracePt t="51644" x="4430713" y="4970463"/>
          <p14:tracePt t="51652" x="4403725" y="4979988"/>
          <p14:tracePt t="51658" x="4384675" y="4979988"/>
          <p14:tracePt t="51666" x="4367213" y="4987925"/>
          <p14:tracePt t="51675" x="4357688" y="4987925"/>
          <p14:tracePt t="51698" x="4348163" y="4987925"/>
          <p14:tracePt t="51747" x="4340225" y="4987925"/>
          <p14:tracePt t="51754" x="4340225" y="4997450"/>
          <p14:tracePt t="51762" x="4311650" y="4997450"/>
          <p14:tracePt t="51770" x="4303713" y="5006975"/>
          <p14:tracePt t="51778" x="4275138" y="5006975"/>
          <p14:tracePt t="51786" x="4257675" y="5016500"/>
          <p14:tracePt t="51802" x="4230688" y="5016500"/>
          <p14:tracePt t="51906" x="4221163" y="5024438"/>
          <p14:tracePt t="51914" x="4202113" y="5024438"/>
          <p14:tracePt t="51922" x="4165600" y="5024438"/>
          <p14:tracePt t="51931" x="4129088" y="5024438"/>
          <p14:tracePt t="51947" x="4075113" y="5043488"/>
          <p14:tracePt t="51956" x="4057650" y="5043488"/>
          <p14:tracePt t="51965" x="4021138" y="5060950"/>
          <p14:tracePt t="52219" x="4011613" y="5053013"/>
          <p14:tracePt t="52230" x="4011613" y="5033963"/>
          <p14:tracePt t="52235" x="4038600" y="4997450"/>
          <p14:tracePt t="52247" x="4048125" y="4987925"/>
          <p14:tracePt t="52251" x="4084638" y="4951413"/>
          <p14:tracePt t="52259" x="4111625" y="4933950"/>
          <p14:tracePt t="52267" x="4129088" y="4914900"/>
          <p14:tracePt t="52282" x="4138613" y="4906963"/>
          <p14:tracePt t="52284" x="4138613" y="4897438"/>
          <p14:tracePt t="52293" x="4157663" y="4878388"/>
          <p14:tracePt t="52314" x="4165600" y="4870450"/>
          <p14:tracePt t="52548" x="4165600" y="4878388"/>
          <p14:tracePt t="52556" x="4175125" y="4906963"/>
          <p14:tracePt t="52565" x="4184650" y="4914900"/>
          <p14:tracePt t="52573" x="4202113" y="4933950"/>
          <p14:tracePt t="52580" x="4221163" y="4943475"/>
          <p14:tracePt t="52587" x="4230688" y="4943475"/>
          <p14:tracePt t="52595" x="4257675" y="4960938"/>
          <p14:tracePt t="52603" x="4267200" y="4970463"/>
          <p14:tracePt t="52610" x="4284663" y="4987925"/>
          <p14:tracePt t="52618" x="4284663" y="4997450"/>
          <p14:tracePt t="52627" x="4294188" y="5006975"/>
          <p14:tracePt t="52634" x="4303713" y="5006975"/>
          <p14:tracePt t="52643" x="4330700" y="5016500"/>
          <p14:tracePt t="52691" x="4340225" y="5016500"/>
          <p14:tracePt t="52836" x="4294188" y="4997450"/>
          <p14:tracePt t="52844" x="4221163" y="4979988"/>
          <p14:tracePt t="52851" x="4121150" y="4951413"/>
          <p14:tracePt t="52860" x="3992563" y="4924425"/>
          <p14:tracePt t="52866" x="3865563" y="4897438"/>
          <p14:tracePt t="52876" x="3709988" y="4878388"/>
          <p14:tracePt t="52882" x="3563938" y="4851400"/>
          <p14:tracePt t="52890" x="3436938" y="4833938"/>
          <p14:tracePt t="52898" x="3290888" y="4833938"/>
          <p14:tracePt t="52906" x="3181350" y="4833938"/>
          <p14:tracePt t="52914" x="3054350" y="4833938"/>
          <p14:tracePt t="52922" x="2944813" y="4833938"/>
          <p14:tracePt t="52930" x="2871788" y="4833938"/>
          <p14:tracePt t="52938" x="2798763" y="4833938"/>
          <p14:tracePt t="52967" x="2689225" y="4833938"/>
          <p14:tracePt t="52973" x="2662238" y="4833938"/>
          <p14:tracePt t="52984" x="2643188" y="4833938"/>
          <p14:tracePt t="52987" x="2606675" y="4833938"/>
          <p14:tracePt t="52996" x="2570163" y="4833938"/>
          <p14:tracePt t="53003" x="2543175" y="4833938"/>
          <p14:tracePt t="53011" x="2498725" y="4833938"/>
          <p14:tracePt t="53019" x="2443163" y="4833938"/>
          <p14:tracePt t="53027" x="2406650" y="4833938"/>
          <p14:tracePt t="53035" x="2352675" y="4833938"/>
          <p14:tracePt t="53044" x="2287588" y="4833938"/>
          <p14:tracePt t="53051" x="2233613" y="4833938"/>
          <p14:tracePt t="53060" x="2160588" y="4833938"/>
          <p14:tracePt t="53067" x="2124075" y="4833938"/>
          <p14:tracePt t="53074" x="2070100" y="4833938"/>
          <p14:tracePt t="53083" x="2024063" y="4833938"/>
          <p14:tracePt t="53091" x="1987550" y="4833938"/>
          <p14:tracePt t="53099" x="1941513" y="4833938"/>
          <p14:tracePt t="53107" x="1905000" y="4833938"/>
          <p14:tracePt t="53114" x="1878013" y="4833938"/>
          <p14:tracePt t="53123" x="1831975" y="4833938"/>
          <p14:tracePt t="53130" x="1804988" y="4833938"/>
          <p14:tracePt t="53138" x="1778000" y="4833938"/>
          <p14:tracePt t="53146" x="1758950" y="4833938"/>
          <p14:tracePt t="53154" x="1751013" y="4833938"/>
          <p14:tracePt t="53162" x="1722438" y="4824413"/>
          <p14:tracePt t="53211" x="1704975" y="4824413"/>
          <p14:tracePt t="53220" x="1658938" y="4824413"/>
          <p14:tracePt t="53229" x="1604963" y="4824413"/>
          <p14:tracePt t="53235" x="1568450" y="4824413"/>
          <p14:tracePt t="53246" x="1495425" y="4824413"/>
          <p14:tracePt t="53250" x="1422400" y="4824413"/>
          <p14:tracePt t="53259" x="1330325" y="4824413"/>
          <p14:tracePt t="53266" x="1239838" y="4824413"/>
          <p14:tracePt t="53275" x="1149350" y="4824413"/>
          <p14:tracePt t="53282" x="1057275" y="4824413"/>
          <p14:tracePt t="53292" x="984250" y="4824413"/>
          <p14:tracePt t="53298" x="939800" y="4824413"/>
          <p14:tracePt t="53306" x="920750" y="4824413"/>
          <p14:tracePt t="53548" x="957263" y="4805363"/>
          <p14:tracePt t="53555" x="957263" y="4797425"/>
          <p14:tracePt t="53562" x="966788" y="4787900"/>
          <p14:tracePt t="53571" x="1003300" y="4760913"/>
          <p14:tracePt t="53579" x="1020763" y="4732338"/>
          <p14:tracePt t="53586" x="1030288" y="4714875"/>
          <p14:tracePt t="53595" x="1039813" y="4705350"/>
          <p14:tracePt t="53602" x="1047750" y="4687888"/>
          <p14:tracePt t="53618" x="1076325" y="4660900"/>
          <p14:tracePt t="53650" x="1076325" y="4651375"/>
          <p14:tracePt t="53658" x="1076325" y="4641850"/>
          <p14:tracePt t="53674" x="1084263" y="4614863"/>
          <p14:tracePt t="53683" x="1093788" y="4605338"/>
          <p14:tracePt t="53698" x="1120775" y="4605338"/>
          <p14:tracePt t="53708" x="1139825" y="4595813"/>
          <p14:tracePt t="53714" x="1166813" y="4595813"/>
          <p14:tracePt t="53722" x="1212850" y="4587875"/>
          <p14:tracePt t="53730" x="1239838" y="4587875"/>
          <p14:tracePt t="53738" x="1293813" y="4587875"/>
          <p14:tracePt t="53746" x="1330325" y="4587875"/>
          <p14:tracePt t="53754" x="1376363" y="4568825"/>
          <p14:tracePt t="53762" x="1403350" y="4559300"/>
          <p14:tracePt t="53770" x="1422400" y="4559300"/>
          <p14:tracePt t="53778" x="1439863" y="4559300"/>
          <p14:tracePt t="53786" x="1458913" y="4559300"/>
          <p14:tracePt t="53795" x="1468438" y="4559300"/>
          <p14:tracePt t="53972" x="1495425" y="4578350"/>
          <p14:tracePt t="53978" x="1504950" y="4605338"/>
          <p14:tracePt t="53986" x="1541463" y="4614863"/>
          <p14:tracePt t="53994" x="1568450" y="4632325"/>
          <p14:tracePt t="54002" x="1576388" y="4651375"/>
          <p14:tracePt t="54010" x="1595438" y="4668838"/>
          <p14:tracePt t="54018" x="1612900" y="4678363"/>
          <p14:tracePt t="54026" x="1622425" y="4678363"/>
          <p14:tracePt t="54090" x="1631950" y="4678363"/>
          <p14:tracePt t="54099" x="1641475" y="4687888"/>
          <p14:tracePt t="54292" x="1641475" y="4668838"/>
          <p14:tracePt t="54300" x="1631950" y="4660900"/>
          <p14:tracePt t="54316" x="1612900" y="4660900"/>
          <p14:tracePt t="54323" x="1604963" y="4651375"/>
          <p14:tracePt t="54330" x="1595438" y="4641850"/>
          <p14:tracePt t="54338" x="1585913" y="4641850"/>
          <p14:tracePt t="54346" x="1576388" y="4632325"/>
          <p14:tracePt t="54354" x="1568450" y="4624388"/>
          <p14:tracePt t="54580" x="1568450" y="4614863"/>
          <p14:tracePt t="54604" x="1541463" y="4595813"/>
          <p14:tracePt t="54612" x="1522413" y="4587875"/>
          <p14:tracePt t="54621" x="1512888" y="4578350"/>
          <p14:tracePt t="54882" x="1504950" y="4578350"/>
          <p14:tracePt t="54890" x="1495425" y="4578350"/>
          <p14:tracePt t="54898" x="1476375" y="4578350"/>
          <p14:tracePt t="54907" x="1476375" y="4587875"/>
          <p14:tracePt t="54914" x="1476375" y="4614863"/>
          <p14:tracePt t="54922" x="1476375" y="4660900"/>
          <p14:tracePt t="54930" x="1468438" y="4678363"/>
          <p14:tracePt t="54938" x="1468438" y="4705350"/>
          <p14:tracePt t="54948" x="1468438" y="4732338"/>
          <p14:tracePt t="54961" x="1449388" y="4787900"/>
          <p14:tracePt t="54970" x="1449388" y="4833938"/>
          <p14:tracePt t="54979" x="1449388" y="4841875"/>
          <p14:tracePt t="54987" x="1449388" y="4870450"/>
          <p14:tracePt t="55003" x="1449388" y="4878388"/>
          <p14:tracePt t="55013" x="1449388" y="4897438"/>
          <p14:tracePt t="55020" x="1449388" y="4906963"/>
          <p14:tracePt t="55029" x="1449388" y="4914900"/>
          <p14:tracePt t="55035" x="1449388" y="4924425"/>
          <p14:tracePt t="55044" x="1449388" y="4951413"/>
          <p14:tracePt t="55050" x="1449388" y="4960938"/>
          <p14:tracePt t="55059" x="1449388" y="4979988"/>
          <p14:tracePt t="55066" x="1449388" y="4987925"/>
          <p14:tracePt t="55075" x="1449388" y="5006975"/>
          <p14:tracePt t="55082" x="1449388" y="5024438"/>
          <p14:tracePt t="55091" x="1449388" y="5033963"/>
          <p14:tracePt t="55098" x="1449388" y="5043488"/>
          <p14:tracePt t="55186" x="1439863" y="5053013"/>
          <p14:tracePt t="55211" x="1439863" y="5060950"/>
          <p14:tracePt t="55218" x="1439863" y="5070475"/>
          <p14:tracePt t="55458" x="1439863" y="5080000"/>
          <p14:tracePt t="55467" x="1439863" y="5089525"/>
          <p14:tracePt t="55475" x="1439863" y="5116513"/>
          <p14:tracePt t="55490" x="1439863" y="5126038"/>
          <p14:tracePt t="55499" x="1439863" y="5143500"/>
          <p14:tracePt t="55509" x="1439863" y="5153025"/>
          <p14:tracePt t="55515" x="1439863" y="5160963"/>
          <p14:tracePt t="55527" x="1439863" y="5170488"/>
          <p14:tracePt t="55547" x="1439863" y="5189538"/>
          <p14:tracePt t="55740" x="1439863" y="5197475"/>
          <p14:tracePt t="55871" x="1439863" y="5189538"/>
          <p14:tracePt t="55877" x="1439863" y="5160963"/>
          <p14:tracePt t="55885" x="1439863" y="5143500"/>
          <p14:tracePt t="55893" x="1431925" y="5106988"/>
          <p14:tracePt t="55899" x="1431925" y="5089525"/>
          <p14:tracePt t="55907" x="1431925" y="5053013"/>
          <p14:tracePt t="55914" x="1412875" y="5006975"/>
          <p14:tracePt t="55931" x="1403350" y="4997450"/>
          <p14:tracePt t="55948" x="1395413" y="4979988"/>
          <p14:tracePt t="55954" x="1395413" y="4970463"/>
          <p14:tracePt t="55962" x="1395413" y="4960938"/>
          <p14:tracePt t="56058" x="1395413" y="4933950"/>
          <p14:tracePt t="56067" x="1385888" y="4914900"/>
          <p14:tracePt t="56075" x="1376363" y="4906963"/>
          <p14:tracePt t="56082" x="1349375" y="4897438"/>
          <p14:tracePt t="56092" x="1330325" y="4878388"/>
          <p14:tracePt t="56098" x="1322388" y="4878388"/>
          <p14:tracePt t="56106" x="1303338" y="4878388"/>
          <p14:tracePt t="56115" x="1276350" y="4870450"/>
          <p14:tracePt t="56127" x="1258888" y="4860925"/>
          <p14:tracePt t="56131" x="1222375" y="4860925"/>
          <p14:tracePt t="56141" x="1203325" y="4851400"/>
          <p14:tracePt t="56147" x="1193800" y="4851400"/>
          <p14:tracePt t="56154" x="1185863" y="4833938"/>
          <p14:tracePt t="56178" x="1176338" y="4833938"/>
          <p14:tracePt t="56308" x="1166813" y="4833938"/>
          <p14:tracePt t="56316" x="1157288" y="4833938"/>
          <p14:tracePt t="56332" x="1139825" y="4833938"/>
          <p14:tracePt t="56347" x="1130300" y="4833938"/>
          <p14:tracePt t="56525" x="1130300" y="4805363"/>
          <p14:tracePt t="56532" x="1139825" y="4787900"/>
          <p14:tracePt t="56541" x="1149350" y="4768850"/>
          <p14:tracePt t="56550" x="1176338" y="4751388"/>
          <p14:tracePt t="56555" x="1185863" y="4732338"/>
          <p14:tracePt t="56562" x="1212850" y="4668838"/>
          <p14:tracePt t="56571" x="1239838" y="4651375"/>
          <p14:tracePt t="56578" x="1258888" y="4624388"/>
          <p14:tracePt t="56586" x="1285875" y="4578350"/>
          <p14:tracePt t="56595" x="1312863" y="4559300"/>
          <p14:tracePt t="56603" x="1339850" y="4522788"/>
          <p14:tracePt t="56610" x="1349375" y="4505325"/>
          <p14:tracePt t="56618" x="1366838" y="4459288"/>
          <p14:tracePt t="56626" x="1395413" y="4449763"/>
          <p14:tracePt t="56634" x="1412875" y="4432300"/>
          <p14:tracePt t="56650" x="1412875" y="4422775"/>
          <p14:tracePt t="56796" x="1431925" y="4432300"/>
          <p14:tracePt t="56804" x="1439863" y="4449763"/>
          <p14:tracePt t="56811" x="1449388" y="4468813"/>
          <p14:tracePt t="56818" x="1458913" y="4505325"/>
          <p14:tracePt t="56826" x="1476375" y="4532313"/>
          <p14:tracePt t="56834" x="1485900" y="4559300"/>
          <p14:tracePt t="56843" x="1495425" y="4568825"/>
          <p14:tracePt t="56850" x="1504950" y="4587875"/>
          <p14:tracePt t="56858" x="1512888" y="4605338"/>
          <p14:tracePt t="56874" x="1522413" y="4614863"/>
          <p14:tracePt t="56882" x="1541463" y="4632325"/>
          <p14:tracePt t="56978" x="1576388" y="4651375"/>
          <p14:tracePt t="56986" x="1585913" y="4651375"/>
          <p14:tracePt t="56994" x="1622425" y="4660900"/>
          <p14:tracePt t="57002" x="1668463" y="4660900"/>
          <p14:tracePt t="57011" x="1722438" y="4668838"/>
          <p14:tracePt t="57018" x="1795463" y="4668838"/>
          <p14:tracePt t="57026" x="1924050" y="4687888"/>
          <p14:tracePt t="57034" x="2060575" y="4714875"/>
          <p14:tracePt t="57043" x="2170113" y="4732338"/>
          <p14:tracePt t="57050" x="2297113" y="4741863"/>
          <p14:tracePt t="57058" x="2462213" y="4741863"/>
          <p14:tracePt t="57066" x="2606675" y="4760913"/>
          <p14:tracePt t="57075" x="2752725" y="4787900"/>
          <p14:tracePt t="57082" x="2881313" y="4787900"/>
          <p14:tracePt t="57091" x="3008313" y="4787900"/>
          <p14:tracePt t="57098" x="3136900" y="4805363"/>
          <p14:tracePt t="57108" x="3236913" y="4805363"/>
          <p14:tracePt t="57114" x="3290888" y="4805363"/>
          <p14:tracePt t="57124" x="3327400" y="4805363"/>
          <p14:tracePt t="57130" x="3363913" y="4814888"/>
          <p14:tracePt t="57138" x="3373438" y="4814888"/>
          <p14:tracePt t="57146" x="3382963" y="4814888"/>
          <p14:tracePt t="57170" x="3390900" y="4824413"/>
          <p14:tracePt t="57186" x="3400425" y="4833938"/>
          <p14:tracePt t="57194" x="3419475" y="4851400"/>
          <p14:tracePt t="57211" x="3427413" y="4851400"/>
          <p14:tracePt t="57218" x="3455988" y="4860925"/>
          <p14:tracePt t="57228" x="3473450" y="4878388"/>
          <p14:tracePt t="57236" x="3500438" y="4897438"/>
          <p14:tracePt t="57250" x="3519488" y="4906963"/>
          <p14:tracePt t="57258" x="3536950" y="4914900"/>
          <p14:tracePt t="57266" x="3573463" y="4933950"/>
          <p14:tracePt t="57410" x="3582988" y="4943475"/>
          <p14:tracePt t="57418" x="3592513" y="4943475"/>
          <p14:tracePt t="57426" x="3609975" y="4960938"/>
          <p14:tracePt t="57434" x="3629025" y="4987925"/>
          <p14:tracePt t="57443" x="3646488" y="4997450"/>
          <p14:tracePt t="57450" x="3656013" y="5006975"/>
          <p14:tracePt t="57458" x="3692525" y="5016500"/>
          <p14:tracePt t="57466" x="3709988" y="5033963"/>
          <p14:tracePt t="57482" x="3746500" y="5033963"/>
          <p14:tracePt t="57491" x="3765550" y="5043488"/>
          <p14:tracePt t="57498" x="3783013" y="5043488"/>
          <p14:tracePt t="57514" x="3792538" y="5043488"/>
          <p14:tracePt t="57523" x="3802063" y="5053013"/>
          <p14:tracePt t="57538" x="3819525" y="5053013"/>
          <p14:tracePt t="57547" x="3829050" y="5053013"/>
          <p14:tracePt t="57556" x="3846513" y="5053013"/>
          <p14:tracePt t="57565" x="3865563" y="5053013"/>
          <p14:tracePt t="57573" x="3865563" y="5060950"/>
          <p14:tracePt t="57749" x="3883025" y="5060950"/>
          <p14:tracePt t="57756" x="3929063" y="5024438"/>
          <p14:tracePt t="57765" x="3965575" y="5016500"/>
          <p14:tracePt t="57772" x="4021138" y="4997450"/>
          <p14:tracePt t="57781" x="4065588" y="4960938"/>
          <p14:tracePt t="57787" x="4111625" y="4951413"/>
          <p14:tracePt t="57796" x="4157663" y="4933950"/>
          <p14:tracePt t="57803" x="4184650" y="4914900"/>
          <p14:tracePt t="57812" x="4211638" y="4897438"/>
          <p14:tracePt t="57819" x="4230688" y="4887913"/>
          <p14:tracePt t="57828" x="4238625" y="4887913"/>
          <p14:tracePt t="57835" x="4248150" y="4887913"/>
          <p14:tracePt t="57843" x="4257675" y="4887913"/>
          <p14:tracePt t="57988" x="4267200" y="4906963"/>
          <p14:tracePt t="57996" x="4284663" y="4924425"/>
          <p14:tracePt t="58004" x="4303713" y="4960938"/>
          <p14:tracePt t="58013" x="4340225" y="5016500"/>
          <p14:tracePt t="58019" x="4348163" y="5024438"/>
          <p14:tracePt t="58027" x="4376738" y="5070475"/>
          <p14:tracePt t="58034" x="4403725" y="5089525"/>
          <p14:tracePt t="58043" x="4403725" y="5097463"/>
          <p14:tracePt t="58050" x="4413250" y="5106988"/>
          <p14:tracePt t="58284" x="4413250" y="5080000"/>
          <p14:tracePt t="58292" x="4413250" y="5070475"/>
          <p14:tracePt t="58300" x="4403725" y="5053013"/>
          <p14:tracePt t="58310" x="4394200" y="5053013"/>
          <p14:tracePt t="58315" x="4384675" y="5043488"/>
          <p14:tracePt t="58325" x="4357688" y="5016500"/>
          <p14:tracePt t="58331" x="4348163" y="5006975"/>
          <p14:tracePt t="58339" x="4348163" y="4997450"/>
          <p14:tracePt t="58347" x="4340225" y="4987925"/>
          <p14:tracePt t="58362" x="4330700" y="4979988"/>
          <p14:tracePt t="58581" x="4311650" y="4960938"/>
          <p14:tracePt t="58588" x="4303713" y="4943475"/>
          <p14:tracePt t="58606" x="4294188" y="4943475"/>
          <p14:tracePt t="58930" x="4284663" y="4943475"/>
          <p14:tracePt t="58940" x="4267200" y="4943475"/>
          <p14:tracePt t="58946" x="4248150" y="4960938"/>
          <p14:tracePt t="58955" x="4248150" y="4987925"/>
          <p14:tracePt t="58962" x="4248150" y="5016500"/>
          <p14:tracePt t="58970" x="4221163" y="5053013"/>
          <p14:tracePt t="58978" x="4221163" y="5060950"/>
          <p14:tracePt t="58986" x="4221163" y="5080000"/>
          <p14:tracePt t="58994" x="4221163" y="5097463"/>
          <p14:tracePt t="59002" x="4221163" y="5116513"/>
          <p14:tracePt t="59010" x="4221163" y="5126038"/>
          <p14:tracePt t="59018" x="4221163" y="5133975"/>
          <p14:tracePt t="59026" x="4221163" y="5143500"/>
          <p14:tracePt t="60012" x="4194175" y="5143500"/>
          <p14:tracePt t="60018" x="4157663" y="5143500"/>
          <p14:tracePt t="60026" x="4048125" y="5143500"/>
          <p14:tracePt t="60034" x="3938588" y="5143500"/>
          <p14:tracePt t="60043" x="3829050" y="5143500"/>
          <p14:tracePt t="60050" x="3702050" y="5143500"/>
          <p14:tracePt t="60058" x="3573463" y="5143500"/>
          <p14:tracePt t="60066" x="3463925" y="5143500"/>
          <p14:tracePt t="60075" x="3373438" y="5143500"/>
          <p14:tracePt t="60082" x="3300413" y="5143500"/>
          <p14:tracePt t="60091" x="3227388" y="5143500"/>
          <p14:tracePt t="60098" x="3181350" y="5143500"/>
          <p14:tracePt t="60106" x="3144838" y="5143500"/>
          <p14:tracePt t="60114" x="3136900" y="5143500"/>
          <p14:tracePt t="60122" x="3108325" y="5143500"/>
          <p14:tracePt t="60130" x="3100388" y="5143500"/>
          <p14:tracePt t="60146" x="3090863" y="5143500"/>
          <p14:tracePt t="60154" x="3063875" y="5133975"/>
          <p14:tracePt t="60162" x="3044825" y="5126038"/>
          <p14:tracePt t="60171" x="2990850" y="5116513"/>
          <p14:tracePt t="60178" x="2925763" y="5097463"/>
          <p14:tracePt t="60186" x="2852738" y="5070475"/>
          <p14:tracePt t="60194" x="2798763" y="5070475"/>
          <p14:tracePt t="60202" x="2698750" y="5060950"/>
          <p14:tracePt t="60210" x="2625725" y="5043488"/>
          <p14:tracePt t="60218" x="2552700" y="5043488"/>
          <p14:tracePt t="60227" x="2470150" y="5033963"/>
          <p14:tracePt t="60234" x="2443163" y="5033963"/>
          <p14:tracePt t="60244" x="2370138" y="5006975"/>
          <p14:tracePt t="60250" x="2343150" y="5006975"/>
          <p14:tracePt t="60258" x="2324100" y="5006975"/>
          <p14:tracePt t="60282" x="2270125" y="5024438"/>
          <p14:tracePt t="60291" x="2270125" y="5043488"/>
          <p14:tracePt t="60298" x="2224088" y="5053013"/>
          <p14:tracePt t="60306" x="2187575" y="5060950"/>
          <p14:tracePt t="60314" x="2124075" y="5080000"/>
          <p14:tracePt t="60323" x="2070100" y="5089525"/>
          <p14:tracePt t="60330" x="1987550" y="5089525"/>
          <p14:tracePt t="60338" x="1931988" y="5116513"/>
          <p14:tracePt t="60346" x="1851025" y="5116513"/>
          <p14:tracePt t="60354" x="1778000" y="5116513"/>
          <p14:tracePt t="60362" x="1741488" y="5116513"/>
          <p14:tracePt t="60370" x="1695450" y="5116513"/>
          <p14:tracePt t="60716" x="1685925" y="5116513"/>
          <p14:tracePt t="60732" x="1677988" y="5116513"/>
          <p14:tracePt t="60740" x="1649413" y="5116513"/>
          <p14:tracePt t="60747" x="1595438" y="5116513"/>
          <p14:tracePt t="60757" x="1541463" y="5116513"/>
          <p14:tracePt t="60762" x="1495425" y="5116513"/>
          <p14:tracePt t="60772" x="1468438" y="5116513"/>
          <p14:tracePt t="60779" x="1439863" y="5116513"/>
          <p14:tracePt t="60787" x="1431925" y="5116513"/>
          <p14:tracePt t="60794" x="1412875" y="5116513"/>
          <p14:tracePt t="60803" x="1403350" y="5116513"/>
          <p14:tracePt t="61162" x="1403350" y="5106988"/>
          <p14:tracePt t="61364" x="1403350" y="5080000"/>
          <p14:tracePt t="61372" x="1403350" y="5070475"/>
          <p14:tracePt t="61381" x="1412875" y="5043488"/>
          <p14:tracePt t="61387" x="1422400" y="5033963"/>
          <p14:tracePt t="61395" x="1439863" y="5006975"/>
          <p14:tracePt t="61403" x="1449388" y="5006975"/>
          <p14:tracePt t="61411" x="1458913" y="4997450"/>
          <p14:tracePt t="61434" x="1468438" y="4979988"/>
          <p14:tracePt t="61458" x="1485900" y="4960938"/>
          <p14:tracePt t="61466" x="1495425" y="4943475"/>
          <p14:tracePt t="61475" x="1504950" y="4933950"/>
          <p14:tracePt t="61483" x="1512888" y="4906963"/>
          <p14:tracePt t="61491" x="1531938" y="4887913"/>
          <p14:tracePt t="61499" x="1558925" y="4851400"/>
          <p14:tracePt t="61507" x="1612900" y="4805363"/>
          <p14:tracePt t="61514" x="1631950" y="4760913"/>
          <p14:tracePt t="61524" x="1668463" y="4724400"/>
          <p14:tracePt t="61530" x="1704975" y="4660900"/>
          <p14:tracePt t="61539" x="1722438" y="4632325"/>
          <p14:tracePt t="61546" x="1758950" y="4587875"/>
          <p14:tracePt t="61554" x="1778000" y="4568825"/>
          <p14:tracePt t="61562" x="1787525" y="4541838"/>
          <p14:tracePt t="61571" x="1824038" y="4495800"/>
          <p14:tracePt t="61586" x="1824038" y="4459288"/>
          <p14:tracePt t="61594" x="1831975" y="4459288"/>
          <p14:tracePt t="61605" x="1831975" y="4449763"/>
          <p14:tracePt t="61724" x="1831975" y="4459288"/>
          <p14:tracePt t="61732" x="1831975" y="4495800"/>
          <p14:tracePt t="61740" x="1831975" y="4514850"/>
          <p14:tracePt t="61748" x="1831975" y="4551363"/>
          <p14:tracePt t="61755" x="1831975" y="4568825"/>
          <p14:tracePt t="61762" x="1831975" y="4605338"/>
          <p14:tracePt t="61770" x="1831975" y="4641850"/>
          <p14:tracePt t="61778" x="1831975" y="4660900"/>
          <p14:tracePt t="61795" x="1831975" y="4687888"/>
          <p14:tracePt t="61802" x="1831975" y="4697413"/>
          <p14:tracePt t="61810" x="1831975" y="4705350"/>
          <p14:tracePt t="61834" x="1831975" y="4724400"/>
          <p14:tracePt t="61851" x="1831975" y="4732338"/>
          <p14:tracePt t="61858" x="1831975" y="4741863"/>
          <p14:tracePt t="61875" x="1831975" y="4751388"/>
          <p14:tracePt t="61883" x="1804988" y="4778375"/>
          <p14:tracePt t="61898" x="1795463" y="4787900"/>
          <p14:tracePt t="61908" x="1778000" y="4805363"/>
          <p14:tracePt t="61914" x="1758950" y="4824413"/>
          <p14:tracePt t="61922" x="1741488" y="4833938"/>
          <p14:tracePt t="61930" x="1722438" y="4841875"/>
          <p14:tracePt t="61938" x="1685925" y="4870450"/>
          <p14:tracePt t="61946" x="1668463" y="4878388"/>
          <p14:tracePt t="61954" x="1641475" y="4887913"/>
          <p14:tracePt t="62076" x="1612900" y="4878388"/>
          <p14:tracePt t="62084" x="1541463" y="4851400"/>
          <p14:tracePt t="62091" x="1403350" y="4787900"/>
          <p14:tracePt t="62106" x="1258888" y="4741863"/>
          <p14:tracePt t="62111" x="1120775" y="4687888"/>
          <p14:tracePt t="62115" x="1039813" y="4632325"/>
          <p14:tracePt t="62122" x="939800" y="4578350"/>
          <p14:tracePt t="62130" x="857250" y="4522788"/>
          <p14:tracePt t="62138" x="811213" y="4486275"/>
          <p14:tracePt t="62146" x="757238" y="4432300"/>
          <p14:tracePt t="62154" x="738188" y="4376738"/>
          <p14:tracePt t="62162" x="728663" y="4340225"/>
          <p14:tracePt t="62170" x="711200" y="4303713"/>
          <p14:tracePt t="62178" x="711200" y="4240213"/>
          <p14:tracePt t="62186" x="711200" y="4213225"/>
          <p14:tracePt t="62194" x="711200" y="4159250"/>
          <p14:tracePt t="62202" x="711200" y="4103688"/>
          <p14:tracePt t="62210" x="711200" y="4049713"/>
          <p14:tracePt t="62218" x="711200" y="4003675"/>
          <p14:tracePt t="62226" x="711200" y="3948113"/>
          <p14:tracePt t="62234" x="711200" y="3894138"/>
          <p14:tracePt t="62243" x="711200" y="3821113"/>
          <p14:tracePt t="62250" x="711200" y="3767138"/>
          <p14:tracePt t="62258" x="711200" y="3694113"/>
          <p14:tracePt t="62266" x="728663" y="3629025"/>
          <p14:tracePt t="62275" x="738188" y="3575050"/>
          <p14:tracePt t="62282" x="765175" y="3492500"/>
          <p14:tracePt t="62290" x="793750" y="3392488"/>
          <p14:tracePt t="62298" x="838200" y="3302000"/>
          <p14:tracePt t="62307" x="866775" y="3200400"/>
          <p14:tracePt t="62314" x="893763" y="3109913"/>
          <p14:tracePt t="62323" x="939800" y="2990850"/>
          <p14:tracePt t="62330" x="974725" y="2890838"/>
          <p14:tracePt t="62339" x="1030288" y="2790825"/>
          <p14:tracePt t="62346" x="1093788" y="2681288"/>
          <p14:tracePt t="62354" x="1120775" y="2617788"/>
          <p14:tracePt t="62362" x="1166813" y="2554288"/>
          <p14:tracePt t="62371" x="1222375" y="2471738"/>
          <p14:tracePt t="62378" x="1258888" y="2416175"/>
          <p14:tracePt t="62386" x="1293813" y="2398713"/>
          <p14:tracePt t="62394" x="1322388" y="2379663"/>
          <p14:tracePt t="62402" x="1339850" y="2371725"/>
          <p14:tracePt t="62411" x="1358900" y="2371725"/>
          <p14:tracePt t="62418" x="1366838" y="2371725"/>
          <p14:tracePt t="62426" x="1403350" y="2371725"/>
          <p14:tracePt t="62434" x="1458913" y="2398713"/>
          <p14:tracePt t="62442" x="1576388" y="2452688"/>
          <p14:tracePt t="62450" x="1677988" y="2481263"/>
          <p14:tracePt t="62458" x="1787525" y="2544763"/>
          <p14:tracePt t="62466" x="1868488" y="2581275"/>
          <p14:tracePt t="62474" x="1924050" y="2625725"/>
          <p14:tracePt t="62482" x="1968500" y="2662238"/>
          <p14:tracePt t="62490" x="2024063" y="2727325"/>
          <p14:tracePt t="62498" x="2041525" y="2754313"/>
          <p14:tracePt t="62507" x="2051050" y="2754313"/>
          <p14:tracePt t="62514" x="2060575" y="2781300"/>
          <p14:tracePt t="62523" x="2078038" y="2800350"/>
          <p14:tracePt t="62530" x="2078038" y="2836863"/>
          <p14:tracePt t="62539" x="2078038" y="2890838"/>
          <p14:tracePt t="62546" x="2078038" y="2946400"/>
          <p14:tracePt t="62555" x="2078038" y="3000375"/>
          <p14:tracePt t="62562" x="2051050" y="3109913"/>
          <p14:tracePt t="62571" x="2014538" y="3209925"/>
          <p14:tracePt t="62578" x="1968500" y="3309938"/>
          <p14:tracePt t="62586" x="1914525" y="3411538"/>
          <p14:tracePt t="62594" x="1868488" y="3538538"/>
          <p14:tracePt t="62602" x="1831975" y="3638550"/>
          <p14:tracePt t="62610" x="1787525" y="3757613"/>
          <p14:tracePt t="62618" x="1768475" y="3848100"/>
          <p14:tracePt t="62626" x="1758950" y="3940175"/>
          <p14:tracePt t="62634" x="1741488" y="4021138"/>
          <p14:tracePt t="62643" x="1722438" y="4067175"/>
          <p14:tracePt t="62650" x="1714500" y="4094163"/>
          <p14:tracePt t="62658" x="1704975" y="4122738"/>
          <p14:tracePt t="62666" x="1695450" y="4140200"/>
          <p14:tracePt t="62674" x="1677988" y="4159250"/>
          <p14:tracePt t="62682" x="1649413" y="4195763"/>
          <p14:tracePt t="62690" x="1622425" y="4240213"/>
          <p14:tracePt t="62698" x="1541463" y="4295775"/>
          <p14:tracePt t="62707" x="1449388" y="4359275"/>
          <p14:tracePt t="62714" x="1376363" y="4405313"/>
          <p14:tracePt t="62723" x="1293813" y="4441825"/>
          <p14:tracePt t="62730" x="1193800" y="4486275"/>
          <p14:tracePt t="62739" x="1112838" y="4522788"/>
          <p14:tracePt t="62746" x="1047750" y="4559300"/>
          <p14:tracePt t="62754" x="974725" y="4587875"/>
          <p14:tracePt t="62762" x="930275" y="4614863"/>
          <p14:tracePt t="62770" x="884238" y="4632325"/>
          <p14:tracePt t="62778" x="866775" y="4651375"/>
          <p14:tracePt t="62787" x="847725" y="4651375"/>
          <p14:tracePt t="62796" x="838200" y="4660900"/>
          <p14:tracePt t="63036" x="830263" y="4668838"/>
          <p14:tracePt t="63442" x="830263" y="4641850"/>
          <p14:tracePt t="63450" x="830263" y="4624388"/>
          <p14:tracePt t="63458" x="847725" y="4595813"/>
          <p14:tracePt t="63466" x="903288" y="4559300"/>
          <p14:tracePt t="63474" x="957263" y="4532313"/>
          <p14:tracePt t="63482" x="993775" y="4505325"/>
          <p14:tracePt t="63491" x="1057275" y="4468813"/>
          <p14:tracePt t="63498" x="1103313" y="4441825"/>
          <p14:tracePt t="63509" x="1139825" y="4432300"/>
          <p14:tracePt t="63514" x="1193800" y="4395788"/>
          <p14:tracePt t="63523" x="1230313" y="4386263"/>
          <p14:tracePt t="63530" x="1249363" y="4376738"/>
          <p14:tracePt t="63748" x="1276350" y="4395788"/>
          <p14:tracePt t="63756" x="1293813" y="4432300"/>
          <p14:tracePt t="63765" x="1293813" y="4449763"/>
          <p14:tracePt t="63771" x="1303338" y="4449763"/>
          <p14:tracePt t="63779" x="1303338" y="4459288"/>
          <p14:tracePt t="63916" x="1312863" y="4478338"/>
          <p14:tracePt t="63922" x="1312863" y="4486275"/>
          <p14:tracePt t="63930" x="1312863" y="4495800"/>
          <p14:tracePt t="63945" x="1312863" y="4505325"/>
          <p14:tracePt t="63946" x="1322388" y="4522788"/>
          <p14:tracePt t="64093" x="1322388" y="4505325"/>
          <p14:tracePt t="64108" x="1322388" y="4495800"/>
          <p14:tracePt t="64116" x="1322388" y="4486275"/>
          <p14:tracePt t="64124" x="1322388" y="4478338"/>
          <p14:tracePt t="64131" x="1322388" y="4468813"/>
          <p14:tracePt t="64146" x="1322388" y="4449763"/>
          <p14:tracePt t="64170" x="1322388" y="4441825"/>
          <p14:tracePt t="64194" x="1322388" y="4422775"/>
          <p14:tracePt t="64411" x="1322388" y="4441825"/>
          <p14:tracePt t="64418" x="1276350" y="4478338"/>
          <p14:tracePt t="64426" x="1258888" y="4514850"/>
          <p14:tracePt t="64434" x="1222375" y="4578350"/>
          <p14:tracePt t="64443" x="1212850" y="4641850"/>
          <p14:tracePt t="64450" x="1203325" y="4697413"/>
          <p14:tracePt t="64458" x="1157288" y="4778375"/>
          <p14:tracePt t="64466" x="1149350" y="4841875"/>
          <p14:tracePt t="64474" x="1149350" y="4897438"/>
          <p14:tracePt t="64484" x="1139825" y="4960938"/>
          <p14:tracePt t="64497" x="1139825" y="5016500"/>
          <p14:tracePt t="64500" x="1112838" y="5060950"/>
          <p14:tracePt t="64509" x="1112838" y="5089525"/>
          <p14:tracePt t="64515" x="1112838" y="5106988"/>
          <p14:tracePt t="64526" x="1103313" y="5116513"/>
          <p14:tracePt t="64531" x="1103313" y="5126038"/>
          <p14:tracePt t="64628" x="1103313" y="5133975"/>
          <p14:tracePt t="64636" x="1103313" y="5153025"/>
          <p14:tracePt t="64644" x="1103313" y="5170488"/>
          <p14:tracePt t="64652" x="1103313" y="5180013"/>
          <p14:tracePt t="64660" x="1103313" y="5197475"/>
          <p14:tracePt t="64667" x="1103313" y="5226050"/>
          <p14:tracePt t="64683" x="1103313" y="5233988"/>
          <p14:tracePt t="64691" x="1103313" y="5243513"/>
          <p14:tracePt t="64938" x="1103313" y="5270500"/>
          <p14:tracePt t="64947" x="1120775" y="5280025"/>
          <p14:tracePt t="64955" x="1212850" y="5299075"/>
          <p14:tracePt t="64962" x="1276350" y="5326063"/>
          <p14:tracePt t="64970" x="1349375" y="5335588"/>
          <p14:tracePt t="64978" x="1431925" y="5362575"/>
          <p14:tracePt t="64986" x="1576388" y="5399088"/>
          <p14:tracePt t="64994" x="1704975" y="5435600"/>
          <p14:tracePt t="65002" x="1895475" y="5499100"/>
          <p14:tracePt t="65010" x="1987550" y="5518150"/>
          <p14:tracePt t="65018" x="2087563" y="5554663"/>
          <p14:tracePt t="65026" x="2197100" y="5572125"/>
          <p14:tracePt t="65034" x="2352675" y="5589588"/>
          <p14:tracePt t="65042" x="2462213" y="5618163"/>
          <p14:tracePt t="65050" x="2570163" y="5626100"/>
          <p14:tracePt t="65059" x="2652713" y="5645150"/>
          <p14:tracePt t="65066" x="2689225" y="5645150"/>
          <p14:tracePt t="65074" x="2698750" y="5645150"/>
          <p14:tracePt t="65284" x="2708275" y="5645150"/>
          <p14:tracePt t="65291" x="2781300" y="5645150"/>
          <p14:tracePt t="65300" x="2835275" y="5645150"/>
          <p14:tracePt t="65311" x="2889250" y="5645150"/>
          <p14:tracePt t="65315" x="2981325" y="5645150"/>
          <p14:tracePt t="65323" x="3063875" y="5645150"/>
          <p14:tracePt t="65331" x="3190875" y="5645150"/>
          <p14:tracePt t="65340" x="3327400" y="5645150"/>
          <p14:tracePt t="65347" x="3473450" y="5645150"/>
          <p14:tracePt t="65355" x="3619500" y="5645150"/>
          <p14:tracePt t="65363" x="3746500" y="5645150"/>
          <p14:tracePt t="65371" x="3819525" y="5645150"/>
          <p14:tracePt t="65379" x="3883025" y="5635625"/>
          <p14:tracePt t="65386" x="3892550" y="5626100"/>
          <p14:tracePt t="65395" x="3911600" y="5626100"/>
          <p14:tracePt t="65678" x="3919538" y="5608638"/>
          <p14:tracePt t="65684" x="3919538" y="5572125"/>
          <p14:tracePt t="65693" x="3919538" y="5535613"/>
          <p14:tracePt t="65701" x="3938588" y="5518150"/>
          <p14:tracePt t="65708" x="3965575" y="5489575"/>
          <p14:tracePt t="65715" x="3992563" y="5445125"/>
          <p14:tracePt t="65723" x="4011613" y="5408613"/>
          <p14:tracePt t="65731" x="4029075" y="5389563"/>
          <p14:tracePt t="65741" x="4065588" y="5362575"/>
          <p14:tracePt t="65747" x="4084638" y="5343525"/>
          <p14:tracePt t="65755" x="4102100" y="5335588"/>
          <p14:tracePt t="65763" x="4121150" y="5316538"/>
          <p14:tracePt t="66100" x="4129088" y="5307013"/>
          <p14:tracePt t="66107" x="4138613" y="5299075"/>
          <p14:tracePt t="66117" x="4138613" y="5280025"/>
          <p14:tracePt t="66124" x="4138613" y="5262563"/>
          <p14:tracePt t="66131" x="4138613" y="5243513"/>
          <p14:tracePt t="66141" x="4138613" y="5233988"/>
          <p14:tracePt t="66146" x="4138613" y="5226050"/>
          <p14:tracePt t="66162" x="4138613" y="5216525"/>
          <p14:tracePt t="66244" x="4138613" y="5197475"/>
          <p14:tracePt t="66251" x="4138613" y="5180013"/>
          <p14:tracePt t="66260" x="4138613" y="5160963"/>
          <p14:tracePt t="66269" x="4138613" y="5153025"/>
          <p14:tracePt t="66278" x="4138613" y="5143500"/>
          <p14:tracePt t="66298" x="4138613" y="5126038"/>
          <p14:tracePt t="66628" x="4138613" y="5116513"/>
          <p14:tracePt t="66644" x="4138613" y="5106988"/>
          <p14:tracePt t="66652" x="4138613" y="5060950"/>
          <p14:tracePt t="66663" x="4138613" y="5033963"/>
          <p14:tracePt t="66667" x="4138613" y="5024438"/>
          <p14:tracePt t="66676" x="4138613" y="5006975"/>
          <p14:tracePt t="66683" x="4138613" y="4987925"/>
          <p14:tracePt t="66690" x="4138613" y="4979988"/>
          <p14:tracePt t="66698" x="4138613" y="4960938"/>
          <p14:tracePt t="67170" x="4121150" y="4960938"/>
          <p14:tracePt t="67178" x="4029075" y="4960938"/>
          <p14:tracePt t="67186" x="3984625" y="4979988"/>
          <p14:tracePt t="67194" x="3956050" y="5006975"/>
          <p14:tracePt t="67202" x="3929063" y="5024438"/>
          <p14:tracePt t="67210" x="3911600" y="5043488"/>
          <p14:tracePt t="67218" x="3883025" y="5053013"/>
          <p14:tracePt t="67226" x="3883025" y="5060950"/>
          <p14:tracePt t="67234" x="3875088" y="5080000"/>
          <p14:tracePt t="67243" x="3865563" y="5089525"/>
          <p14:tracePt t="67442" x="3865563" y="5070475"/>
          <p14:tracePt t="67450" x="3911600" y="5024438"/>
          <p14:tracePt t="67458" x="3975100" y="4997450"/>
          <p14:tracePt t="67466" x="4002088" y="4979988"/>
          <p14:tracePt t="67474" x="4021138" y="4970463"/>
          <p14:tracePt t="67482" x="4048125" y="4951413"/>
          <p14:tracePt t="67490" x="4084638" y="4924425"/>
          <p14:tracePt t="67498" x="4121150" y="4914900"/>
          <p14:tracePt t="67514" x="4129088" y="4906963"/>
          <p14:tracePt t="67733" x="4148138" y="4914900"/>
          <p14:tracePt t="67748" x="4148138" y="4924425"/>
          <p14:tracePt t="67756" x="4148138" y="4933950"/>
          <p14:tracePt t="67763" x="4165600" y="4951413"/>
          <p14:tracePt t="67771" x="4184650" y="4970463"/>
          <p14:tracePt t="67779" x="4194175" y="4997450"/>
          <p14:tracePt t="67787" x="4211638" y="5016500"/>
          <p14:tracePt t="67794" x="4257675" y="5033963"/>
          <p14:tracePt t="67803" x="4275138" y="5043488"/>
          <p14:tracePt t="67811" x="4294188" y="5060950"/>
          <p14:tracePt t="67819" x="4311650" y="5070475"/>
          <p14:tracePt t="67827" x="4321175" y="5070475"/>
          <p14:tracePt t="67835" x="4330700" y="5080000"/>
          <p14:tracePt t="68156" x="4348163" y="5080000"/>
          <p14:tracePt t="68163" x="4357688" y="5080000"/>
          <p14:tracePt t="68170" x="4376738" y="5089525"/>
          <p14:tracePt t="68178" x="4413250" y="5106988"/>
          <p14:tracePt t="68186" x="4448175" y="5106988"/>
          <p14:tracePt t="68194" x="4467225" y="5116513"/>
          <p14:tracePt t="68300" x="4484688" y="5116513"/>
          <p14:tracePt t="68308" x="4503738" y="5116513"/>
          <p14:tracePt t="68316" x="4513263" y="5116513"/>
          <p14:tracePt t="68355" x="4530725" y="5116513"/>
          <p14:tracePt t="68746" x="4540250" y="5116513"/>
          <p14:tracePt t="68902" x="4540250" y="5097463"/>
          <p14:tracePt t="68922" x="4540250" y="5080000"/>
          <p14:tracePt t="68938" x="4540250" y="5070475"/>
          <p14:tracePt t="68962" x="4540250" y="5060950"/>
          <p14:tracePt t="68986" x="4530725" y="5043488"/>
          <p14:tracePt t="68994" x="4521200" y="5033963"/>
          <p14:tracePt t="69202" x="4521200" y="5024438"/>
          <p14:tracePt t="69226" x="4521200" y="5016500"/>
          <p14:tracePt t="69300" x="4494213" y="4979988"/>
          <p14:tracePt t="69316" x="4484688" y="4970463"/>
          <p14:tracePt t="69324" x="4457700" y="4960938"/>
          <p14:tracePt t="69341" x="4440238" y="4943475"/>
          <p14:tracePt t="69357" x="4430713" y="4933950"/>
          <p14:tracePt t="69374" x="4413250" y="4914900"/>
          <p14:tracePt t="69379" x="4413250" y="4906963"/>
          <p14:tracePt t="69386" x="4403725" y="4906963"/>
          <p14:tracePt t="69394" x="4403725" y="4897438"/>
          <p14:tracePt t="69402" x="4394200" y="4887913"/>
          <p14:tracePt t="69410" x="4394200" y="4878388"/>
          <p14:tracePt t="69418" x="4394200" y="4870450"/>
          <p14:tracePt t="69426" x="4384675" y="4851400"/>
          <p14:tracePt t="69458" x="4384675" y="4841875"/>
          <p14:tracePt t="69772" x="4376738" y="4841875"/>
          <p14:tracePt t="69796" x="4348163" y="4841875"/>
          <p14:tracePt t="69804" x="4303713" y="4841875"/>
          <p14:tracePt t="69812" x="4284663" y="4841875"/>
          <p14:tracePt t="69821" x="4275138" y="4841875"/>
          <p14:tracePt t="69835" x="4267200" y="4841875"/>
          <p14:tracePt t="69851" x="4248150" y="4841875"/>
          <p14:tracePt t="72444" x="4238625" y="4833938"/>
          <p14:tracePt t="72452" x="4238625" y="4824413"/>
          <p14:tracePt t="72460" x="4230688" y="4805363"/>
          <p14:tracePt t="72468" x="4221163" y="4797425"/>
          <p14:tracePt t="72479" x="4221163" y="4778375"/>
          <p14:tracePt t="72483" x="4202113" y="4751388"/>
          <p14:tracePt t="72491" x="4157663" y="4705350"/>
          <p14:tracePt t="72498" x="4121150" y="4687888"/>
          <p14:tracePt t="72510" x="4102100" y="4660900"/>
          <p14:tracePt t="72514" x="4075113" y="4651375"/>
          <p14:tracePt t="72524" x="4048125" y="4624388"/>
          <p14:tracePt t="72530" x="4021138" y="4605338"/>
          <p14:tracePt t="72538" x="4021138" y="4595813"/>
          <p14:tracePt t="72546" x="4011613" y="4578350"/>
          <p14:tracePt t="72554" x="4002088" y="4559300"/>
          <p14:tracePt t="72562" x="3992563" y="4551363"/>
          <p14:tracePt t="72571" x="3984625" y="4541838"/>
          <p14:tracePt t="72578" x="3975100" y="4532313"/>
          <p14:tracePt t="72586" x="3965575" y="4532313"/>
          <p14:tracePt t="72644" x="3948113" y="4532313"/>
          <p14:tracePt t="72651" x="3938588" y="4522788"/>
          <p14:tracePt t="72659" x="3919538" y="4522788"/>
          <p14:tracePt t="72668" x="3883025" y="4514850"/>
          <p14:tracePt t="72678" x="3856038" y="4505325"/>
          <p14:tracePt t="72684" x="3838575" y="4478338"/>
          <p14:tracePt t="72694" x="3783013" y="4468813"/>
          <p14:tracePt t="72699" x="3756025" y="4441825"/>
          <p14:tracePt t="72707" x="3738563" y="4432300"/>
          <p14:tracePt t="72730" x="3738563" y="4422775"/>
          <p14:tracePt t="72738" x="3738563" y="4413250"/>
          <p14:tracePt t="72746" x="3729038" y="4413250"/>
          <p14:tracePt t="72755" x="3692525" y="4413250"/>
          <p14:tracePt t="72762" x="3665538" y="4395788"/>
          <p14:tracePt t="72770" x="3646488" y="4386263"/>
          <p14:tracePt t="72778" x="3636963" y="4386263"/>
          <p14:tracePt t="72786" x="3609975" y="4386263"/>
          <p14:tracePt t="72794" x="3600450" y="4386263"/>
          <p14:tracePt t="72802" x="3563938" y="4386263"/>
          <p14:tracePt t="72810" x="3527425" y="4386263"/>
          <p14:tracePt t="72818" x="3500438" y="4386263"/>
          <p14:tracePt t="72826" x="3446463" y="4386263"/>
          <p14:tracePt t="72835" x="3390900" y="4386263"/>
          <p14:tracePt t="72842" x="3290888" y="4386263"/>
          <p14:tracePt t="72850" x="3217863" y="4386263"/>
          <p14:tracePt t="72859" x="3127375" y="4386263"/>
          <p14:tracePt t="72867" x="3017838" y="4386263"/>
          <p14:tracePt t="72875" x="2944813" y="4386263"/>
          <p14:tracePt t="72883" x="2871788" y="4386263"/>
          <p14:tracePt t="72890" x="2798763" y="4386263"/>
          <p14:tracePt t="72898" x="2752725" y="4386263"/>
          <p14:tracePt t="72906" x="2716213" y="4386263"/>
          <p14:tracePt t="72914" x="2689225" y="4386263"/>
          <p14:tracePt t="72924" x="2679700" y="4386263"/>
          <p14:tracePt t="72930" x="2671763" y="4386263"/>
          <p14:tracePt t="72943" x="2643188" y="4386263"/>
          <p14:tracePt t="72955" x="2625725" y="4386263"/>
          <p14:tracePt t="72962" x="2616200" y="4386263"/>
          <p14:tracePt t="72970" x="2589213" y="4386263"/>
          <p14:tracePt t="72978" x="2570163" y="4386263"/>
          <p14:tracePt t="72986" x="2533650" y="4386263"/>
          <p14:tracePt t="72994" x="2489200" y="4386263"/>
          <p14:tracePt t="73002" x="2452688" y="4386263"/>
          <p14:tracePt t="73010" x="2425700" y="4386263"/>
          <p14:tracePt t="73018" x="2370138" y="4386263"/>
          <p14:tracePt t="73026" x="2324100" y="4376738"/>
          <p14:tracePt t="73034" x="2260600" y="4332288"/>
          <p14:tracePt t="73043" x="2233613" y="4322763"/>
          <p14:tracePt t="73050" x="2206625" y="4313238"/>
          <p14:tracePt t="73058" x="2187575" y="4303713"/>
          <p14:tracePt t="73075" x="2151063" y="4295775"/>
          <p14:tracePt t="73199" x="2106613" y="4276725"/>
          <p14:tracePt t="73210" x="2070100" y="4268788"/>
          <p14:tracePt t="73218" x="2033588" y="4268788"/>
          <p14:tracePt t="73226" x="2005013" y="4240213"/>
          <p14:tracePt t="73234" x="1997075" y="4240213"/>
          <p14:tracePt t="73242" x="1978025" y="4240213"/>
          <p14:tracePt t="73258" x="1951038" y="4213225"/>
          <p14:tracePt t="73275" x="1941513" y="4213225"/>
          <p14:tracePt t="73660" x="1905000" y="4240213"/>
          <p14:tracePt t="73668" x="1868488" y="4259263"/>
          <p14:tracePt t="73674" x="1868488" y="4268788"/>
          <p14:tracePt t="73682" x="1860550" y="4276725"/>
          <p14:tracePt t="73690" x="1841500" y="4286250"/>
          <p14:tracePt t="73706" x="1831975" y="4313238"/>
          <p14:tracePt t="74004" x="1831975" y="4322763"/>
          <p14:tracePt t="74010" x="1851025" y="4295775"/>
          <p14:tracePt t="74018" x="1860550" y="4286250"/>
          <p14:tracePt t="74027" x="1878013" y="4268788"/>
          <p14:tracePt t="74034" x="1878013" y="4259263"/>
          <p14:tracePt t="74042" x="1887538" y="4249738"/>
          <p14:tracePt t="74050" x="1887538" y="4232275"/>
          <p14:tracePt t="74058" x="1887538" y="4222750"/>
          <p14:tracePt t="74066" x="1895475" y="4213225"/>
          <p14:tracePt t="74074" x="1895475" y="4203700"/>
          <p14:tracePt t="74162" x="1895475" y="4186238"/>
          <p14:tracePt t="74170" x="1895475" y="4159250"/>
          <p14:tracePt t="74178" x="1895475" y="4149725"/>
          <p14:tracePt t="74186" x="1895475" y="4130675"/>
          <p14:tracePt t="74194" x="1895475" y="4103688"/>
          <p14:tracePt t="74202" x="1895475" y="4086225"/>
          <p14:tracePt t="74210" x="1895475" y="4076700"/>
          <p14:tracePt t="74218" x="1878013" y="4049713"/>
          <p14:tracePt t="74234" x="1868488" y="4040188"/>
          <p14:tracePt t="74242" x="1868488" y="4030663"/>
          <p14:tracePt t="74259" x="1868488" y="4021138"/>
          <p14:tracePt t="74275" x="1868488" y="4013200"/>
          <p14:tracePt t="74283" x="1860550" y="4003675"/>
          <p14:tracePt t="74299" x="1860550" y="3984625"/>
          <p14:tracePt t="74325" x="1860550" y="3976688"/>
          <p14:tracePt t="74356" x="1860550" y="3957638"/>
          <p14:tracePt t="74371" x="1860550" y="3940175"/>
          <p14:tracePt t="74379" x="1860550" y="3930650"/>
          <p14:tracePt t="74389" x="1860550" y="3921125"/>
          <p14:tracePt t="74394" x="1860550" y="3894138"/>
          <p14:tracePt t="74403" x="1860550" y="3875088"/>
          <p14:tracePt t="74410" x="1860550" y="3840163"/>
          <p14:tracePt t="74418" x="1860550" y="3803650"/>
          <p14:tracePt t="74426" x="1860550" y="3794125"/>
          <p14:tracePt t="74435" x="1887538" y="3757613"/>
          <p14:tracePt t="74443" x="1887538" y="3738563"/>
          <p14:tracePt t="74450" x="1895475" y="3711575"/>
          <p14:tracePt t="74459" x="1905000" y="3702050"/>
          <p14:tracePt t="74466" x="1905000" y="3694113"/>
          <p14:tracePt t="74475" x="1905000" y="3684588"/>
          <p14:tracePt t="74484" x="1914525" y="3675063"/>
          <p14:tracePt t="74512" x="1924050" y="3675063"/>
          <p14:tracePt t="75450" x="1924050" y="3657600"/>
          <p14:tracePt t="75458" x="1924050" y="3648075"/>
          <p14:tracePt t="75466" x="1924050" y="3629025"/>
          <p14:tracePt t="75475" x="1941513" y="3611563"/>
          <p14:tracePt t="75482" x="1968500" y="3602038"/>
          <p14:tracePt t="75491" x="2024063" y="3602038"/>
          <p14:tracePt t="75498" x="2070100" y="3592513"/>
          <p14:tracePt t="75507" x="2097088" y="3592513"/>
          <p14:tracePt t="75514" x="2151063" y="3565525"/>
          <p14:tracePt t="75523" x="2197100" y="3565525"/>
          <p14:tracePt t="75530" x="2224088" y="3565525"/>
          <p14:tracePt t="75538" x="2243138" y="3565525"/>
          <p14:tracePt t="75546" x="2270125" y="3565525"/>
          <p14:tracePt t="75555" x="2287588" y="3556000"/>
          <p14:tracePt t="75563" x="2297113" y="3556000"/>
          <p14:tracePt t="75571" x="2316163" y="3556000"/>
          <p14:tracePt t="75578" x="2324100" y="3548063"/>
          <p14:tracePt t="75610" x="2333625" y="3548063"/>
          <p14:tracePt t="75635" x="2360613" y="3548063"/>
          <p14:tracePt t="75643" x="2370138" y="3548063"/>
          <p14:tracePt t="75651" x="2406650" y="3548063"/>
          <p14:tracePt t="75659" x="2452688" y="3548063"/>
          <p14:tracePt t="75668" x="2479675" y="3548063"/>
          <p14:tracePt t="75674" x="2533650" y="3548063"/>
          <p14:tracePt t="75682" x="2589213" y="3548063"/>
          <p14:tracePt t="75690" x="2643188" y="3548063"/>
          <p14:tracePt t="75698" x="2698750" y="3548063"/>
          <p14:tracePt t="75706" x="2762250" y="3548063"/>
          <p14:tracePt t="75714" x="2817813" y="3548063"/>
          <p14:tracePt t="75723" x="2871788" y="3548063"/>
          <p14:tracePt t="75730" x="2908300" y="3548063"/>
          <p14:tracePt t="75740" x="2954338" y="3548063"/>
          <p14:tracePt t="75746" x="2990850" y="3548063"/>
          <p14:tracePt t="75755" x="3008313" y="3548063"/>
          <p14:tracePt t="75762" x="3035300" y="3548063"/>
          <p14:tracePt t="75770" x="3044825" y="3548063"/>
          <p14:tracePt t="75860" x="3054350" y="3548063"/>
          <p14:tracePt t="75868" x="3081338" y="3548063"/>
          <p14:tracePt t="75876" x="3136900" y="3548063"/>
          <p14:tracePt t="75884" x="3190875" y="3548063"/>
          <p14:tracePt t="75892" x="3236913" y="3548063"/>
          <p14:tracePt t="75898" x="3273425" y="3548063"/>
          <p14:tracePt t="75907" x="3317875" y="3548063"/>
          <p14:tracePt t="75914" x="3354388" y="3548063"/>
          <p14:tracePt t="75922" x="3373438" y="3548063"/>
          <p14:tracePt t="75930" x="3390900" y="3548063"/>
          <p14:tracePt t="75938" x="3400425" y="3548063"/>
          <p14:tracePt t="76484" x="3400425" y="3519488"/>
          <p14:tracePt t="76500" x="3400425" y="3511550"/>
          <p14:tracePt t="76506" x="3390900" y="3475038"/>
          <p14:tracePt t="76523" x="3382963" y="3438525"/>
          <p14:tracePt t="76532" x="3373438" y="3438525"/>
          <p14:tracePt t="76539" x="3354388" y="3419475"/>
          <p14:tracePt t="76546" x="3346450" y="3411538"/>
          <p14:tracePt t="76562" x="3346450" y="3402013"/>
          <p14:tracePt t="76653" x="3336925" y="3382963"/>
          <p14:tracePt t="76668" x="3317875" y="3375025"/>
          <p14:tracePt t="76684" x="3300413" y="3346450"/>
          <p14:tracePt t="76699" x="3290888" y="3338513"/>
          <p14:tracePt t="77092" x="3290888" y="3346450"/>
          <p14:tracePt t="77110" x="3290888" y="3365500"/>
          <p14:tracePt t="77116" x="3290888" y="3375025"/>
          <p14:tracePt t="77130" x="3290888" y="3382963"/>
          <p14:tracePt t="77509" x="3290888" y="3392488"/>
          <p14:tracePt t="77523" x="3290888" y="3429000"/>
          <p14:tracePt t="77531" x="3227388" y="3465513"/>
          <p14:tracePt t="77538" x="3181350" y="3502025"/>
          <p14:tracePt t="77546" x="3144838" y="3511550"/>
          <p14:tracePt t="77555" x="3117850" y="3529013"/>
          <p14:tracePt t="77562" x="3090863" y="3556000"/>
          <p14:tracePt t="77571" x="3081338" y="3556000"/>
          <p14:tracePt t="77578" x="3071813" y="3575050"/>
          <p14:tracePt t="78006" x="3027363" y="3575050"/>
          <p14:tracePt t="78012" x="2917825" y="3556000"/>
          <p14:tracePt t="78022" x="2798763" y="3519488"/>
          <p14:tracePt t="78029" x="2671763" y="3492500"/>
          <p14:tracePt t="78036" x="2570163" y="3446463"/>
          <p14:tracePt t="78044" x="2416175" y="3375025"/>
          <p14:tracePt t="78050" x="2270125" y="3292475"/>
          <p14:tracePt t="78059" x="2151063" y="3236913"/>
          <p14:tracePt t="78066" x="2014538" y="3173413"/>
          <p14:tracePt t="78074" x="1905000" y="3100388"/>
          <p14:tracePt t="78082" x="1831975" y="3054350"/>
          <p14:tracePt t="78091" x="1787525" y="3000375"/>
          <p14:tracePt t="78098" x="1751013" y="2973388"/>
          <p14:tracePt t="78106" x="1751013" y="2954338"/>
          <p14:tracePt t="78114" x="1741488" y="2936875"/>
          <p14:tracePt t="78125" x="1741488" y="2917825"/>
          <p14:tracePt t="78130" x="1741488" y="2909888"/>
          <p14:tracePt t="78139" x="1741488" y="2900363"/>
          <p14:tracePt t="78452" x="1787525" y="2890838"/>
          <p14:tracePt t="78460" x="1895475" y="2890838"/>
          <p14:tracePt t="78468" x="2024063" y="2900363"/>
          <p14:tracePt t="78476" x="2133600" y="2927350"/>
          <p14:tracePt t="78482" x="2287588" y="2936875"/>
          <p14:tracePt t="78491" x="2406650" y="2936875"/>
          <p14:tracePt t="78498" x="2543175" y="2954338"/>
          <p14:tracePt t="78507" x="2652713" y="2963863"/>
          <p14:tracePt t="78514" x="2744788" y="2963863"/>
          <p14:tracePt t="78525" x="2825750" y="2990850"/>
          <p14:tracePt t="78530" x="2898775" y="2990850"/>
          <p14:tracePt t="78540" x="2935288" y="2990850"/>
          <p14:tracePt t="78546" x="2981325" y="2990850"/>
          <p14:tracePt t="78556" x="2990850" y="2990850"/>
          <p14:tracePt t="78660" x="3008313" y="2990850"/>
          <p14:tracePt t="78670" x="3035300" y="2990850"/>
          <p14:tracePt t="78676" x="3090863" y="2990850"/>
          <p14:tracePt t="78683" x="3154363" y="2990850"/>
          <p14:tracePt t="78691" x="3208338" y="2990850"/>
          <p14:tracePt t="78698" x="3317875" y="2990850"/>
          <p14:tracePt t="78706" x="3409950" y="2990850"/>
          <p14:tracePt t="78714" x="3500438" y="2990850"/>
          <p14:tracePt t="78722" x="3592513" y="2990850"/>
          <p14:tracePt t="78730" x="3702050" y="2990850"/>
          <p14:tracePt t="78739" x="3756025" y="2990850"/>
          <p14:tracePt t="78746" x="3792538" y="2990850"/>
          <p14:tracePt t="78754" x="3819525" y="2990850"/>
          <p14:tracePt t="78884" x="3783013" y="2990850"/>
          <p14:tracePt t="78892" x="3738563" y="2990850"/>
          <p14:tracePt t="78901" x="3709988" y="2990850"/>
          <p14:tracePt t="78908" x="3673475" y="2990850"/>
          <p14:tracePt t="78915" x="3629025" y="2990850"/>
          <p14:tracePt t="78923" x="3609975" y="2990850"/>
          <p14:tracePt t="78930" x="3582988" y="2990850"/>
          <p14:tracePt t="78938" x="3573463" y="2990850"/>
          <p14:tracePt t="78947" x="3563938" y="2990850"/>
          <p14:tracePt t="78954" x="3556000" y="2990850"/>
          <p14:tracePt t="78986" x="3546475" y="2990850"/>
          <p14:tracePt t="79026" x="3536950" y="2990850"/>
          <p14:tracePt t="79034" x="3500438" y="2990850"/>
          <p14:tracePt t="79042" x="3482975" y="2990850"/>
          <p14:tracePt t="79050" x="3446463" y="2990850"/>
          <p14:tracePt t="79058" x="3409950" y="2982913"/>
          <p14:tracePt t="79066" x="3382963" y="2973388"/>
          <p14:tracePt t="79074" x="3363913" y="2973388"/>
          <p14:tracePt t="79082" x="3336925" y="2954338"/>
          <p14:tracePt t="79091" x="3327400" y="2946400"/>
          <p14:tracePt t="79163" x="3327400" y="2936875"/>
          <p14:tracePt t="79180" x="3327400" y="2917825"/>
          <p14:tracePt t="79227" x="3317875" y="2909888"/>
          <p14:tracePt t="79245" x="3309938" y="2900363"/>
          <p14:tracePt t="79410" x="3309938" y="2917825"/>
          <p14:tracePt t="79418" x="3309938" y="2946400"/>
          <p14:tracePt t="79427" x="3317875" y="2954338"/>
          <p14:tracePt t="79434" x="3317875" y="2963863"/>
          <p14:tracePt t="79442" x="3327400" y="2963863"/>
          <p14:tracePt t="79450" x="3336925" y="2990850"/>
          <p14:tracePt t="79474" x="3346450" y="3000375"/>
          <p14:tracePt t="79854" x="3346450" y="3009900"/>
          <p14:tracePt t="79860" x="3346450" y="3046413"/>
          <p14:tracePt t="79868" x="3300413" y="3073400"/>
          <p14:tracePt t="79877" x="3254375" y="3090863"/>
          <p14:tracePt t="79883" x="3227388" y="3109913"/>
          <p14:tracePt t="79891" x="3181350" y="3136900"/>
          <p14:tracePt t="79898" x="3144838" y="3155950"/>
          <p14:tracePt t="79906" x="3127375" y="3173413"/>
          <p14:tracePt t="79914" x="3108325" y="3192463"/>
          <p14:tracePt t="79923" x="3100388" y="3209925"/>
          <p14:tracePt t="79930" x="3081338" y="3228975"/>
          <p14:tracePt t="79943" x="3071813" y="3236913"/>
          <p14:tracePt t="79946" x="3063875" y="3246438"/>
          <p14:tracePt t="79954" x="3044825" y="3265488"/>
          <p14:tracePt t="80052" x="3027363" y="3292475"/>
          <p14:tracePt t="80060" x="3017838" y="3302000"/>
          <p14:tracePt t="80068" x="3008313" y="3309938"/>
          <p14:tracePt t="80078" x="3008313" y="3319463"/>
          <p14:tracePt t="80083" x="2998788" y="3328988"/>
          <p14:tracePt t="80091" x="2990850" y="3338513"/>
          <p14:tracePt t="80098" x="2981325" y="3346450"/>
          <p14:tracePt t="80114" x="2962275" y="3355975"/>
          <p14:tracePt t="80138" x="2962275" y="3365500"/>
          <p14:tracePt t="80171" x="2954338" y="3375025"/>
          <p14:tracePt t="80187" x="2925763" y="3392488"/>
          <p14:tracePt t="80194" x="2881313" y="3429000"/>
          <p14:tracePt t="80202" x="2852738" y="3446463"/>
          <p14:tracePt t="80210" x="2762250" y="3482975"/>
          <p14:tracePt t="80219" x="2735263" y="3492500"/>
          <p14:tracePt t="80227" x="2662238" y="3529013"/>
          <p14:tracePt t="80235" x="2616200" y="3556000"/>
          <p14:tracePt t="80243" x="2552700" y="3592513"/>
          <p14:tracePt t="80251" x="2506663" y="3629025"/>
          <p14:tracePt t="80259" x="2489200" y="3648075"/>
          <p14:tracePt t="80267" x="2452688" y="3675063"/>
          <p14:tracePt t="80275" x="2433638" y="3702050"/>
          <p14:tracePt t="80283" x="2406650" y="3721100"/>
          <p14:tracePt t="80292" x="2406650" y="3738563"/>
          <p14:tracePt t="80299" x="2389188" y="3757613"/>
          <p14:tracePt t="80692" x="2352675" y="3775075"/>
          <p14:tracePt t="80700" x="2306638" y="3803650"/>
          <p14:tracePt t="80708" x="2279650" y="3821113"/>
          <p14:tracePt t="80716" x="2224088" y="3857625"/>
          <p14:tracePt t="80724" x="2179638" y="3867150"/>
          <p14:tracePt t="80732" x="2133600" y="3884613"/>
          <p14:tracePt t="80738" x="2114550" y="3903663"/>
          <p14:tracePt t="80746" x="2087563" y="3921125"/>
          <p14:tracePt t="80754" x="2070100" y="3930650"/>
          <p14:tracePt t="80762" x="2051050" y="3940175"/>
          <p14:tracePt t="80771" x="2024063" y="3957638"/>
          <p14:tracePt t="80778" x="2024063" y="3967163"/>
          <p14:tracePt t="80903" x="1987550" y="3967163"/>
          <p14:tracePt t="80908" x="1951038" y="3948113"/>
          <p14:tracePt t="80915" x="1924050" y="3940175"/>
          <p14:tracePt t="80923" x="1895475" y="3930650"/>
          <p14:tracePt t="80930" x="1878013" y="3911600"/>
          <p14:tracePt t="80938" x="1851025" y="3903663"/>
          <p14:tracePt t="80960" x="1804988" y="3894138"/>
          <p14:tracePt t="80971" x="1795463" y="3884613"/>
          <p14:tracePt t="80978" x="1787525" y="3884613"/>
          <p14:tracePt t="80986" x="1787525" y="3875088"/>
          <p14:tracePt t="80994" x="1778000" y="3857625"/>
          <p14:tracePt t="81002" x="1758950" y="3840163"/>
          <p14:tracePt t="81010" x="1731963" y="3811588"/>
          <p14:tracePt t="81018" x="1731963" y="3803650"/>
          <p14:tracePt t="81026" x="1714500" y="3775075"/>
          <p14:tracePt t="81034" x="1695450" y="3757613"/>
          <p14:tracePt t="81043" x="1685925" y="3748088"/>
          <p14:tracePt t="81050" x="1668463" y="3730625"/>
          <p14:tracePt t="81058" x="1641475" y="3721100"/>
          <p14:tracePt t="81066" x="1631950" y="3711575"/>
          <p14:tracePt t="81075" x="1622425" y="3711575"/>
          <p14:tracePt t="81082" x="1612900" y="3702050"/>
          <p14:tracePt t="81090" x="1612900" y="3694113"/>
          <p14:tracePt t="81114" x="1604963" y="3694113"/>
          <p14:tracePt t="81130" x="1585913" y="3665538"/>
          <p14:tracePt t="81139" x="1568450" y="3638550"/>
          <p14:tracePt t="81154" x="1558925" y="3638550"/>
          <p14:tracePt t="81162" x="1558925" y="3611563"/>
          <p14:tracePt t="81171" x="1549400" y="3592513"/>
          <p14:tracePt t="81178" x="1549400" y="3584575"/>
          <p14:tracePt t="81186" x="1531938" y="3548063"/>
          <p14:tracePt t="81194" x="1531938" y="3538538"/>
          <p14:tracePt t="81202" x="1531938" y="3511550"/>
          <p14:tracePt t="81210" x="1531938" y="3492500"/>
          <p14:tracePt t="81218" x="1531938" y="3465513"/>
          <p14:tracePt t="81227" x="1531938" y="3438525"/>
          <p14:tracePt t="81234" x="1531938" y="3419475"/>
          <p14:tracePt t="81243" x="1531938" y="3375025"/>
          <p14:tracePt t="81250" x="1531938" y="3355975"/>
          <p14:tracePt t="81258" x="1531938" y="3338513"/>
          <p14:tracePt t="81266" x="1531938" y="3309938"/>
          <p14:tracePt t="81274" x="1531938" y="3282950"/>
          <p14:tracePt t="81282" x="1541463" y="3265488"/>
          <p14:tracePt t="81291" x="1549400" y="3255963"/>
          <p14:tracePt t="81300" x="1568450" y="3219450"/>
          <p14:tracePt t="81307" x="1568450" y="3209925"/>
          <p14:tracePt t="81316" x="1585913" y="3182938"/>
          <p14:tracePt t="81328" x="1604963" y="3163888"/>
          <p14:tracePt t="81330" x="1631950" y="3127375"/>
          <p14:tracePt t="81340" x="1649413" y="3100388"/>
          <p14:tracePt t="81346" x="1677988" y="3082925"/>
          <p14:tracePt t="81355" x="1695450" y="3063875"/>
          <p14:tracePt t="81362" x="1722438" y="3054350"/>
          <p14:tracePt t="81371" x="1778000" y="3027363"/>
          <p14:tracePt t="81378" x="1795463" y="3017838"/>
          <p14:tracePt t="81386" x="1841500" y="3009900"/>
          <p14:tracePt t="81394" x="1868488" y="3000375"/>
          <p14:tracePt t="81403" x="1905000" y="2982913"/>
          <p14:tracePt t="81411" x="1931988" y="2982913"/>
          <p14:tracePt t="81419" x="1968500" y="2963863"/>
          <p14:tracePt t="81426" x="2005013" y="2954338"/>
          <p14:tracePt t="81434" x="2041525" y="2946400"/>
          <p14:tracePt t="81442" x="2087563" y="2927350"/>
          <p14:tracePt t="81451" x="2133600" y="2927350"/>
          <p14:tracePt t="81459" x="2170113" y="2927350"/>
          <p14:tracePt t="81467" x="2206625" y="2927350"/>
          <p14:tracePt t="81475" x="2243138" y="2927350"/>
          <p14:tracePt t="81483" x="2279650" y="2927350"/>
          <p14:tracePt t="81491" x="2316163" y="2936875"/>
          <p14:tracePt t="81498" x="2352675" y="2946400"/>
          <p14:tracePt t="81507" x="2389188" y="2963863"/>
          <p14:tracePt t="81514" x="2406650" y="2982913"/>
          <p14:tracePt t="81530" x="2416175" y="2990850"/>
          <p14:tracePt t="81555" x="2425700" y="3017838"/>
          <p14:tracePt t="81572" x="2433638" y="3027363"/>
          <p14:tracePt t="81586" x="2433638" y="3054350"/>
          <p14:tracePt t="81594" x="2433638" y="3090863"/>
          <p14:tracePt t="81603" x="2433638" y="3109913"/>
          <p14:tracePt t="81610" x="2433638" y="3119438"/>
          <p14:tracePt t="81618" x="2433638" y="3146425"/>
          <p14:tracePt t="81626" x="2433638" y="3192463"/>
          <p14:tracePt t="81634" x="2433638" y="3200400"/>
          <p14:tracePt t="81642" x="2433638" y="3219450"/>
          <p14:tracePt t="81650" x="2433638" y="3255963"/>
          <p14:tracePt t="81658" x="2433638" y="3282950"/>
          <p14:tracePt t="81667" x="2433638" y="3292475"/>
          <p14:tracePt t="81674" x="2433638" y="3302000"/>
          <p14:tracePt t="81682" x="2433638" y="3338513"/>
          <p14:tracePt t="81690" x="2433638" y="3355975"/>
          <p14:tracePt t="81698" x="2433638" y="3382963"/>
          <p14:tracePt t="81707" x="2433638" y="3392488"/>
          <p14:tracePt t="81715" x="2433638" y="3419475"/>
          <p14:tracePt t="81725" x="2433638" y="3429000"/>
          <p14:tracePt t="81730" x="2433638" y="3446463"/>
          <p14:tracePt t="81739" x="2433638" y="3465513"/>
          <p14:tracePt t="81746" x="2433638" y="3482975"/>
          <p14:tracePt t="81754" x="2433638" y="3511550"/>
          <p14:tracePt t="81762" x="2433638" y="3519488"/>
          <p14:tracePt t="81770" x="2433638" y="3529013"/>
          <p14:tracePt t="81778" x="2433638" y="3556000"/>
          <p14:tracePt t="81786" x="2433638" y="3565525"/>
          <p14:tracePt t="81794" x="2433638" y="3592513"/>
          <p14:tracePt t="81810" x="2433638" y="3602038"/>
          <p14:tracePt t="81818" x="2433638" y="3611563"/>
          <p14:tracePt t="81826" x="2425700" y="3648075"/>
          <p14:tracePt t="81842" x="2406650" y="3657600"/>
          <p14:tracePt t="81850" x="2379663" y="3675063"/>
          <p14:tracePt t="81858" x="2360613" y="3694113"/>
          <p14:tracePt t="81866" x="2343150" y="3702050"/>
          <p14:tracePt t="81883" x="2324100" y="3711575"/>
          <p14:tracePt t="81890" x="2306638" y="3721100"/>
          <p14:tracePt t="81899" x="2287588" y="3738563"/>
          <p14:tracePt t="81907" x="2279650" y="3748088"/>
          <p14:tracePt t="81922" x="2270125" y="3757613"/>
          <p14:tracePt t="82004" x="2260600" y="3757613"/>
          <p14:tracePt t="82020" x="2251075" y="3767138"/>
          <p14:tracePt t="82027" x="2179638" y="3775075"/>
          <p14:tracePt t="82035" x="2160588" y="3784600"/>
          <p14:tracePt t="82043" x="2133600" y="3784600"/>
          <p14:tracePt t="82050" x="2087563" y="3794125"/>
          <p14:tracePt t="82058" x="2060575" y="3794125"/>
          <p14:tracePt t="82066" x="2041525" y="3803650"/>
          <p14:tracePt t="82074" x="2005013" y="3821113"/>
          <p14:tracePt t="82082" x="1987550" y="3821113"/>
          <p14:tracePt t="82098" x="1960563" y="3821113"/>
          <p14:tracePt t="82114" x="1951038" y="3830638"/>
          <p14:tracePt t="82807" x="1887538" y="3830638"/>
          <p14:tracePt t="82813" x="1814513" y="3830638"/>
          <p14:tracePt t="82819" x="1731963" y="3811588"/>
          <p14:tracePt t="82826" x="1704975" y="3803650"/>
          <p14:tracePt t="82834" x="1677988" y="3794125"/>
          <p14:tracePt t="82842" x="1668463" y="3784600"/>
          <p14:tracePt t="82850" x="1658938" y="3784600"/>
          <p14:tracePt t="82858" x="1649413" y="3775075"/>
          <p14:tracePt t="82866" x="1641475" y="3767138"/>
          <p14:tracePt t="82890" x="1631950" y="3757613"/>
          <p14:tracePt t="82900" x="1622425" y="3738563"/>
          <p14:tracePt t="82907" x="1622425" y="3730625"/>
          <p14:tracePt t="82915" x="1622425" y="3702050"/>
          <p14:tracePt t="82930" x="1622425" y="3675063"/>
          <p14:tracePt t="82945" x="1612900" y="3657600"/>
          <p14:tracePt t="82946" x="1612900" y="3648075"/>
          <p14:tracePt t="82954" x="1612900" y="3621088"/>
          <p14:tracePt t="82962" x="1612900" y="3602038"/>
          <p14:tracePt t="82970" x="1612900" y="3575050"/>
          <p14:tracePt t="82978" x="1612900" y="3556000"/>
          <p14:tracePt t="82987" x="1612900" y="3538538"/>
          <p14:tracePt t="82994" x="1612900" y="3519488"/>
          <p14:tracePt t="83002" x="1612900" y="3492500"/>
          <p14:tracePt t="83010" x="1612900" y="3475038"/>
          <p14:tracePt t="83018" x="1612900" y="3446463"/>
          <p14:tracePt t="83026" x="1612900" y="3411538"/>
          <p14:tracePt t="83034" x="1631950" y="3392488"/>
          <p14:tracePt t="83043" x="1641475" y="3375025"/>
          <p14:tracePt t="83050" x="1649413" y="3355975"/>
          <p14:tracePt t="83058" x="1658938" y="3338513"/>
          <p14:tracePt t="83066" x="1677988" y="3309938"/>
          <p14:tracePt t="83075" x="1685925" y="3302000"/>
          <p14:tracePt t="83082" x="1695450" y="3282950"/>
          <p14:tracePt t="83098" x="1704975" y="3273425"/>
          <p14:tracePt t="83114" x="1714500" y="3246438"/>
          <p14:tracePt t="83130" x="1722438" y="3236913"/>
          <p14:tracePt t="84091" x="1731963" y="3236913"/>
          <p14:tracePt t="84099" x="1731963" y="3246438"/>
          <p14:tracePt t="84107" x="1731963" y="3255963"/>
          <p14:tracePt t="84123" x="1731963" y="3273425"/>
          <p14:tracePt t="84139" x="1731963" y="3282950"/>
          <p14:tracePt t="84171" x="1731963" y="3292475"/>
          <p14:tracePt t="87004" x="1751013" y="3292475"/>
          <p14:tracePt t="87012" x="1831975" y="3292475"/>
          <p14:tracePt t="87020" x="1978025" y="3292475"/>
          <p14:tracePt t="87028" x="2143125" y="3309938"/>
          <p14:tracePt t="87036" x="2306638" y="3355975"/>
          <p14:tracePt t="87044" x="2452688" y="3375025"/>
          <p14:tracePt t="87051" x="2598738" y="3382963"/>
          <p14:tracePt t="87059" x="2752725" y="3429000"/>
          <p14:tracePt t="87067" x="2898775" y="3475038"/>
          <p14:tracePt t="87074" x="3017838" y="3502025"/>
          <p14:tracePt t="87082" x="3090863" y="3511550"/>
          <p14:tracePt t="87090" x="3144838" y="3511550"/>
          <p14:tracePt t="87098" x="3181350" y="3529013"/>
          <p14:tracePt t="87419" x="3190875" y="3548063"/>
          <p14:tracePt t="87426" x="3190875" y="3565525"/>
          <p14:tracePt t="87434" x="3163888" y="3584575"/>
          <p14:tracePt t="87442" x="3136900" y="3611563"/>
          <p14:tracePt t="87451" x="3090863" y="3621088"/>
          <p14:tracePt t="87458" x="3071813" y="3648075"/>
          <p14:tracePt t="87466" x="3063875" y="3665538"/>
          <p14:tracePt t="87475" x="3063875" y="3684588"/>
          <p14:tracePt t="87482" x="3044825" y="3702050"/>
          <p14:tracePt t="87490" x="3035300" y="3711575"/>
          <p14:tracePt t="87498" x="3017838" y="3730625"/>
          <p14:tracePt t="87507" x="3017838" y="3738563"/>
          <p14:tracePt t="87514" x="3017838" y="3748088"/>
          <p14:tracePt t="87523" x="2998788" y="3784600"/>
          <p14:tracePt t="87530" x="2998788" y="3794125"/>
          <p14:tracePt t="87538" x="2998788" y="3821113"/>
          <p14:tracePt t="87546" x="2998788" y="3840163"/>
          <p14:tracePt t="87554" x="2998788" y="3884613"/>
          <p14:tracePt t="87562" x="2998788" y="3921125"/>
          <p14:tracePt t="87571" x="2998788" y="3948113"/>
          <p14:tracePt t="87578" x="2998788" y="3976688"/>
          <p14:tracePt t="87587" x="2998788" y="4049713"/>
          <p14:tracePt t="87594" x="3017838" y="4094163"/>
          <p14:tracePt t="87603" x="3027363" y="4149725"/>
          <p14:tracePt t="87610" x="3044825" y="4195763"/>
          <p14:tracePt t="87619" x="3071813" y="4259263"/>
          <p14:tracePt t="87626" x="3081338" y="4286250"/>
          <p14:tracePt t="87635" x="3108325" y="4332288"/>
          <p14:tracePt t="87642" x="3117850" y="4349750"/>
          <p14:tracePt t="87650" x="3127375" y="4395788"/>
          <p14:tracePt t="87658" x="3136900" y="4413250"/>
          <p14:tracePt t="87666" x="3144838" y="4441825"/>
          <p14:tracePt t="87674" x="3154363" y="4459288"/>
          <p14:tracePt t="87682" x="3154363" y="4468813"/>
          <p14:tracePt t="87706" x="3154363" y="4478338"/>
          <p14:tracePt t="87723" x="3154363" y="4495800"/>
          <p14:tracePt t="87731" x="3154363" y="4505325"/>
          <p14:tracePt t="87748" x="3154363" y="4532313"/>
          <p14:tracePt t="87754" x="3154363" y="4541838"/>
          <p14:tracePt t="87763" x="3154363" y="4559300"/>
          <p14:tracePt t="87771" x="3154363" y="4595813"/>
          <p14:tracePt t="87779" x="3154363" y="4614863"/>
          <p14:tracePt t="87788" x="3154363" y="4632325"/>
          <p14:tracePt t="87795" x="3154363" y="4641850"/>
          <p14:tracePt t="87803" x="3154363" y="4651375"/>
          <p14:tracePt t="87811" x="3154363" y="4668838"/>
          <p14:tracePt t="87819" x="3154363" y="4678363"/>
          <p14:tracePt t="87835" x="3154363" y="4697413"/>
          <p14:tracePt t="87883" x="3154363" y="4705350"/>
          <p14:tracePt t="87892" x="3154363" y="4714875"/>
          <p14:tracePt t="87899" x="3154363" y="4724400"/>
          <p14:tracePt t="87909" x="3154363" y="4732338"/>
          <p14:tracePt t="87915" x="3144838" y="4751388"/>
          <p14:tracePt t="87923" x="3144838" y="4760913"/>
          <p14:tracePt t="87931" x="3136900" y="4778375"/>
          <p14:tracePt t="87940" x="3136900" y="4797425"/>
          <p14:tracePt t="87959" x="3136900" y="4805363"/>
          <p14:tracePt t="87962" x="3136900" y="4814888"/>
          <p14:tracePt t="87971" x="3136900" y="4833938"/>
          <p14:tracePt t="87979" x="3136900" y="4841875"/>
          <p14:tracePt t="87989" x="3136900" y="4851400"/>
          <p14:tracePt t="88003" x="3136900" y="4870450"/>
          <p14:tracePt t="88011" x="3136900" y="4887913"/>
          <p14:tracePt t="88034" x="3136900" y="4897438"/>
          <p14:tracePt t="88043" x="3136900" y="4914900"/>
          <p14:tracePt t="88059" x="3136900" y="4933950"/>
          <p14:tracePt t="88067" x="3136900" y="4943475"/>
          <p14:tracePt t="88075" x="3136900" y="4951413"/>
          <p14:tracePt t="88083" x="3136900" y="4970463"/>
          <p14:tracePt t="88091" x="3136900" y="4987925"/>
          <p14:tracePt t="88099" x="3136900" y="5006975"/>
          <p14:tracePt t="88107" x="3136900" y="5024438"/>
          <p14:tracePt t="88114" x="3136900" y="5070475"/>
          <p14:tracePt t="88122" x="3136900" y="5097463"/>
          <p14:tracePt t="88130" x="3163888" y="5143500"/>
          <p14:tracePt t="88138" x="3171825" y="5170488"/>
          <p14:tracePt t="88146" x="3190875" y="5197475"/>
          <p14:tracePt t="88154" x="3208338" y="5233988"/>
          <p14:tracePt t="88170" x="3217863" y="5262563"/>
          <p14:tracePt t="88178" x="3227388" y="5270500"/>
          <p14:tracePt t="88236" x="3227388" y="5289550"/>
          <p14:tracePt t="88244" x="3227388" y="5307013"/>
          <p14:tracePt t="88252" x="3227388" y="5316538"/>
          <p14:tracePt t="88267" x="3227388" y="5335588"/>
          <p14:tracePt t="88276" x="3227388" y="5343525"/>
          <p14:tracePt t="88282" x="3227388" y="5353050"/>
          <p14:tracePt t="88290" x="3227388" y="5362575"/>
          <p14:tracePt t="88298" x="3244850" y="5399088"/>
          <p14:tracePt t="88307" x="3254375" y="5408613"/>
          <p14:tracePt t="88338" x="3263900" y="5426075"/>
          <p14:tracePt t="88354" x="3263900" y="5435600"/>
          <p14:tracePt t="88426" x="3263900" y="5445125"/>
          <p14:tracePt t="88442" x="3273425" y="5453063"/>
          <p14:tracePt t="88450" x="3273425" y="5462588"/>
          <p14:tracePt t="88458" x="3273425" y="5472113"/>
          <p14:tracePt t="88482" x="3273425" y="5481638"/>
          <p14:tracePt t="88507" x="3263900" y="5499100"/>
          <p14:tracePt t="88692" x="3263900" y="5481638"/>
          <p14:tracePt t="88699" x="3263900" y="5435600"/>
          <p14:tracePt t="88706" x="3263900" y="5408613"/>
          <p14:tracePt t="88714" x="3263900" y="5362575"/>
          <p14:tracePt t="88722" x="3263900" y="5316538"/>
          <p14:tracePt t="88730" x="3263900" y="5233988"/>
          <p14:tracePt t="88739" x="3263900" y="5180013"/>
          <p14:tracePt t="88746" x="3263900" y="5126038"/>
          <p14:tracePt t="88754" x="3254375" y="5016500"/>
          <p14:tracePt t="88762" x="3254375" y="4960938"/>
          <p14:tracePt t="88770" x="3171825" y="4841875"/>
          <p14:tracePt t="88778" x="3136900" y="4705350"/>
          <p14:tracePt t="88786" x="3090863" y="4641850"/>
          <p14:tracePt t="88794" x="3054350" y="4532313"/>
          <p14:tracePt t="88802" x="3008313" y="4432300"/>
          <p14:tracePt t="88810" x="2962275" y="4313238"/>
          <p14:tracePt t="88818" x="2954338" y="4240213"/>
          <p14:tracePt t="88826" x="2908300" y="4140200"/>
          <p14:tracePt t="88834" x="2898775" y="4086225"/>
          <p14:tracePt t="88842" x="2889250" y="4040188"/>
          <p14:tracePt t="88850" x="2881313" y="3976688"/>
          <p14:tracePt t="88858" x="2881313" y="3967163"/>
          <p14:tracePt t="88866" x="2862263" y="3940175"/>
          <p14:tracePt t="88882" x="2852738" y="3940175"/>
          <p14:tracePt t="88954" x="2844800" y="3930650"/>
          <p14:tracePt t="88962" x="2817813" y="3921125"/>
          <p14:tracePt t="88970" x="2808288" y="3903663"/>
          <p14:tracePt t="88978" x="2762250" y="3875088"/>
          <p14:tracePt t="88987" x="2735263" y="3848100"/>
          <p14:tracePt t="88994" x="2698750" y="3840163"/>
          <p14:tracePt t="89002" x="2671763" y="3803650"/>
          <p14:tracePt t="89010" x="2606675" y="3767138"/>
          <p14:tracePt t="89018" x="2570163" y="3748088"/>
          <p14:tracePt t="89026" x="2533650" y="3721100"/>
          <p14:tracePt t="89034" x="2462213" y="3675063"/>
          <p14:tracePt t="89042" x="2425700" y="3648075"/>
          <p14:tracePt t="89052" x="2360613" y="3638550"/>
          <p14:tracePt t="89060" x="2333625" y="3621088"/>
          <p14:tracePt t="89066" x="2297113" y="3611563"/>
          <p14:tracePt t="89076" x="2270125" y="3611563"/>
          <p14:tracePt t="89084" x="2260600" y="3602038"/>
          <p14:tracePt t="89093" x="2251075" y="3602038"/>
          <p14:tracePt t="89198" x="2243138" y="3584575"/>
          <p14:tracePt t="89204" x="2233613" y="3575050"/>
          <p14:tracePt t="89214" x="2224088" y="3565525"/>
          <p14:tracePt t="89219" x="2214563" y="3556000"/>
          <p14:tracePt t="89235" x="2197100" y="3538538"/>
          <p14:tracePt t="89247" x="2179638" y="3511550"/>
          <p14:tracePt t="89259" x="2143125" y="3492500"/>
          <p14:tracePt t="89363" x="2133600" y="3482975"/>
          <p14:tracePt t="89443" x="2170113" y="3482975"/>
          <p14:tracePt t="89451" x="2279650" y="3492500"/>
          <p14:tracePt t="89460" x="2389188" y="3492500"/>
          <p14:tracePt t="89467" x="2498725" y="3492500"/>
          <p14:tracePt t="89475" x="2598738" y="3492500"/>
          <p14:tracePt t="89483" x="2708275" y="3492500"/>
          <p14:tracePt t="89491" x="2762250" y="3492500"/>
          <p14:tracePt t="89499" x="2798763" y="3492500"/>
          <p14:tracePt t="89507" x="2817813" y="3492500"/>
          <p14:tracePt t="89515" x="2825750" y="3492500"/>
          <p14:tracePt t="89637" x="2852738" y="3492500"/>
          <p14:tracePt t="89644" x="2862263" y="3492500"/>
          <p14:tracePt t="89676" x="2871788" y="3492500"/>
          <p14:tracePt t="89788" x="2898775" y="3492500"/>
          <p14:tracePt t="89796" x="2944813" y="3492500"/>
          <p14:tracePt t="89804" x="2954338" y="3492500"/>
          <p14:tracePt t="89811" x="2971800" y="3492500"/>
          <p14:tracePt t="89906" x="2981325" y="3492500"/>
          <p14:tracePt t="89946" x="2990850" y="3492500"/>
          <p14:tracePt t="89962" x="3008313" y="3492500"/>
          <p14:tracePt t="89970" x="3027363" y="3492500"/>
          <p14:tracePt t="89978" x="3035300" y="3492500"/>
          <p14:tracePt t="89987" x="3044825" y="3492500"/>
          <p14:tracePt t="90003" x="3054350" y="3492500"/>
          <p14:tracePt t="90018" x="3063875" y="3492500"/>
          <p14:tracePt t="90050" x="3081338" y="3492500"/>
          <p14:tracePt t="90108" x="3090863" y="3502025"/>
          <p14:tracePt t="90123" x="3100388" y="3529013"/>
          <p14:tracePt t="90132" x="3100388" y="3538538"/>
          <p14:tracePt t="90141" x="3100388" y="3565525"/>
          <p14:tracePt t="90147" x="3100388" y="3592513"/>
          <p14:tracePt t="90155" x="3127375" y="3648075"/>
          <p14:tracePt t="90162" x="3127375" y="3684588"/>
          <p14:tracePt t="90170" x="3136900" y="3738563"/>
          <p14:tracePt t="90178" x="3136900" y="3811588"/>
          <p14:tracePt t="90188" x="3136900" y="3867150"/>
          <p14:tracePt t="90194" x="3136900" y="3940175"/>
          <p14:tracePt t="90202" x="3136900" y="4030663"/>
          <p14:tracePt t="90210" x="3127375" y="4130675"/>
          <p14:tracePt t="90218" x="3100388" y="4240213"/>
          <p14:tracePt t="90226" x="3063875" y="4340225"/>
          <p14:tracePt t="90234" x="3063875" y="4449763"/>
          <p14:tracePt t="90242" x="3044825" y="4559300"/>
          <p14:tracePt t="90250" x="3044825" y="4687888"/>
          <p14:tracePt t="90258" x="3044825" y="4814888"/>
          <p14:tracePt t="90266" x="3044825" y="4906963"/>
          <p14:tracePt t="90274" x="3044825" y="5016500"/>
          <p14:tracePt t="90282" x="3044825" y="5089525"/>
          <p14:tracePt t="90291" x="3063875" y="5170488"/>
          <p14:tracePt t="90298" x="3081338" y="5197475"/>
          <p14:tracePt t="90307" x="3136900" y="5280025"/>
          <p14:tracePt t="90314" x="3144838" y="5316538"/>
          <p14:tracePt t="90323" x="3190875" y="5372100"/>
          <p14:tracePt t="90330" x="3227388" y="5416550"/>
          <p14:tracePt t="90339" x="3244850" y="5445125"/>
          <p14:tracePt t="90346" x="3273425" y="5462588"/>
          <p14:tracePt t="90355" x="3273425" y="5472113"/>
          <p14:tracePt t="90362" x="3281363" y="5481638"/>
          <p14:tracePt t="90772" x="3281363" y="5472113"/>
          <p14:tracePt t="90790" x="3281363" y="5445125"/>
          <p14:tracePt t="90946" x="3273425" y="5445125"/>
          <p14:tracePt t="90954" x="3273425" y="5453063"/>
          <p14:tracePt t="90962" x="3273425" y="5472113"/>
          <p14:tracePt t="90970" x="3273425" y="5481638"/>
          <p14:tracePt t="90978" x="3273425" y="5499100"/>
          <p14:tracePt t="90994" x="3254375" y="5526088"/>
          <p14:tracePt t="91003" x="3254375" y="5545138"/>
          <p14:tracePt t="91010" x="3254375" y="5572125"/>
          <p14:tracePt t="91018" x="3236913" y="5589588"/>
          <p14:tracePt t="91026" x="3236913" y="5599113"/>
          <p14:tracePt t="91034" x="3236913" y="5626100"/>
          <p14:tracePt t="91042" x="3236913" y="5635625"/>
          <p14:tracePt t="91050" x="3227388" y="5662613"/>
          <p14:tracePt t="91058" x="3227388" y="5672138"/>
          <p14:tracePt t="91066" x="3227388" y="5681663"/>
          <p14:tracePt t="91075" x="3227388" y="5708650"/>
          <p14:tracePt t="91098" x="3227388" y="5718175"/>
          <p14:tracePt t="91107" x="3227388" y="5735638"/>
          <p14:tracePt t="91114" x="3217863" y="5745163"/>
          <p14:tracePt t="91123" x="3217863" y="5754688"/>
          <p14:tracePt t="91130" x="3217863" y="5764213"/>
          <p14:tracePt t="91139" x="3217863" y="5772150"/>
          <p14:tracePt t="91146" x="3217863" y="5791200"/>
          <p14:tracePt t="91155" x="3217863" y="5827713"/>
          <p14:tracePt t="91162" x="3190875" y="5845175"/>
          <p14:tracePt t="91171" x="3190875" y="5854700"/>
          <p14:tracePt t="91178" x="3190875" y="5864225"/>
          <p14:tracePt t="91186" x="3190875" y="5881688"/>
          <p14:tracePt t="91194" x="3181350" y="5918200"/>
          <p14:tracePt t="91202" x="3181350" y="5946775"/>
          <p14:tracePt t="91210" x="3181350" y="5964238"/>
          <p14:tracePt t="91218" x="3181350" y="5983288"/>
          <p14:tracePt t="91227" x="3181350" y="6010275"/>
          <p14:tracePt t="91234" x="3181350" y="6027738"/>
          <p14:tracePt t="91242" x="3181350" y="6037263"/>
          <p14:tracePt t="91250" x="3181350" y="6064250"/>
          <p14:tracePt t="91274" x="3181350" y="6091238"/>
          <p14:tracePt t="91290" x="3181350" y="6100763"/>
          <p14:tracePt t="91442" x="3181350" y="6110288"/>
          <p14:tracePt t="91458" x="3181350" y="6119813"/>
          <p14:tracePt t="91475" x="3181350" y="6137275"/>
          <p14:tracePt t="91605" x="3181350" y="6119813"/>
          <p14:tracePt t="91610" x="3181350" y="6100763"/>
          <p14:tracePt t="91619" x="3181350" y="6091238"/>
          <p14:tracePt t="91626" x="3181350" y="6064250"/>
          <p14:tracePt t="91635" x="3181350" y="6054725"/>
          <p14:tracePt t="91642" x="3181350" y="6027738"/>
          <p14:tracePt t="91651" x="3181350" y="6018213"/>
          <p14:tracePt t="91659" x="3190875" y="6010275"/>
          <p14:tracePt t="91666" x="3200400" y="5973763"/>
          <p14:tracePt t="91674" x="3200400" y="5954713"/>
          <p14:tracePt t="91682" x="3200400" y="5937250"/>
          <p14:tracePt t="91698" x="3200400" y="5918200"/>
          <p14:tracePt t="91706" x="3200400" y="5900738"/>
          <p14:tracePt t="91714" x="3200400" y="5891213"/>
          <p14:tracePt t="91730" x="3200400" y="5881688"/>
          <p14:tracePt t="91997" x="3200400" y="5873750"/>
          <p14:tracePt t="92301" x="3200400" y="5854700"/>
          <p14:tracePt t="92684" x="3217863" y="5827713"/>
          <p14:tracePt t="92692" x="3227388" y="5827713"/>
          <p14:tracePt t="92708" x="3244850" y="5827713"/>
          <p14:tracePt t="92715" x="3273425" y="5791200"/>
          <p14:tracePt t="92747" x="3281363" y="5791200"/>
          <p14:tracePt t="92755" x="3290888" y="5781675"/>
          <p14:tracePt t="93132" x="3317875" y="5781675"/>
          <p14:tracePt t="93142" x="3354388" y="5781675"/>
          <p14:tracePt t="93148" x="3390900" y="5781675"/>
          <p14:tracePt t="93155" x="3419475" y="5781675"/>
          <p14:tracePt t="93163" x="3436938" y="5781675"/>
          <p14:tracePt t="93170" x="3455988" y="5781675"/>
          <p14:tracePt t="93178" x="3463925" y="5781675"/>
          <p14:tracePt t="93284" x="3473450" y="5781675"/>
          <p14:tracePt t="93300" x="3490913" y="5781675"/>
          <p14:tracePt t="93364" x="3509963" y="5781675"/>
          <p14:tracePt t="93380" x="3519488" y="5781675"/>
          <p14:tracePt t="93388" x="3536950" y="5791200"/>
          <p14:tracePt t="93515" x="3546475" y="5791200"/>
          <p14:tracePt t="93522" x="3556000" y="5800725"/>
          <p14:tracePt t="93530" x="3563938" y="5808663"/>
          <p14:tracePt t="93546" x="3582988" y="5818188"/>
          <p14:tracePt t="93562" x="3592513" y="5818188"/>
          <p14:tracePt t="93572" x="3600450" y="5818188"/>
          <p14:tracePt t="93578" x="3619500" y="5818188"/>
          <p14:tracePt t="93588" x="3636963" y="5818188"/>
          <p14:tracePt t="93594" x="3665538" y="5818188"/>
          <p14:tracePt t="93603" x="3683000" y="5818188"/>
          <p14:tracePt t="93610" x="3738563" y="5818188"/>
          <p14:tracePt t="93620" x="3819525" y="5845175"/>
          <p14:tracePt t="93626" x="3856038" y="5845175"/>
          <p14:tracePt t="93634" x="3902075" y="5854700"/>
          <p14:tracePt t="93642" x="3956050" y="5854700"/>
          <p14:tracePt t="93650" x="4011613" y="5864225"/>
          <p14:tracePt t="93658" x="4057650" y="5873750"/>
          <p14:tracePt t="93666" x="4075113" y="5900738"/>
          <p14:tracePt t="93674" x="4084638" y="5900738"/>
          <p14:tracePt t="93682" x="4102100" y="5918200"/>
          <p14:tracePt t="93770" x="4111625" y="5918200"/>
          <p14:tracePt t="93778" x="4121150" y="5918200"/>
          <p14:tracePt t="93786" x="4129088" y="5918200"/>
          <p14:tracePt t="93795" x="4138613" y="5918200"/>
          <p14:tracePt t="93803" x="4157663" y="5918200"/>
          <p14:tracePt t="93810" x="4194175" y="5918200"/>
          <p14:tracePt t="93826" x="4211638" y="5918200"/>
          <p14:tracePt t="93834" x="4230688" y="5918200"/>
          <p14:tracePt t="93842" x="4248150" y="5918200"/>
          <p14:tracePt t="93860" x="4284663" y="5918200"/>
          <p14:tracePt t="93870" x="4303713" y="5918200"/>
          <p14:tracePt t="93878" x="4321175" y="5918200"/>
          <p14:tracePt t="93891" x="4330700" y="5918200"/>
          <p14:tracePt t="93898" x="4340225" y="5918200"/>
          <p14:tracePt t="93971" x="4357688" y="5918200"/>
          <p14:tracePt t="93979" x="4367213" y="5918200"/>
          <p14:tracePt t="93988" x="4384675" y="5918200"/>
          <p14:tracePt t="94044" x="4403725" y="5918200"/>
          <p14:tracePt t="94063" x="4440238" y="5918200"/>
          <p14:tracePt t="94071" x="4476750" y="5918200"/>
          <p14:tracePt t="94076" x="4494213" y="5918200"/>
          <p14:tracePt t="94082" x="4513263" y="5900738"/>
          <p14:tracePt t="94090" x="4540250" y="5891213"/>
          <p14:tracePt t="94098" x="4557713" y="5881688"/>
          <p14:tracePt t="94114" x="4576763" y="5864225"/>
          <p14:tracePt t="94124" x="4586288" y="5854700"/>
          <p14:tracePt t="94130" x="4603750" y="5845175"/>
          <p14:tracePt t="94138" x="4613275" y="5837238"/>
          <p14:tracePt t="94162" x="4622800" y="5837238"/>
          <p14:tracePt t="94195" x="4622800" y="5827713"/>
          <p14:tracePt t="94388" x="4622800" y="5818188"/>
          <p14:tracePt t="94396" x="4622800" y="5808663"/>
          <p14:tracePt t="94403" x="4613275" y="5791200"/>
          <p14:tracePt t="94411" x="4594225" y="5772150"/>
          <p14:tracePt t="94418" x="4567238" y="5754688"/>
          <p14:tracePt t="94426" x="4540250" y="5745163"/>
          <p14:tracePt t="94434" x="4521200" y="5727700"/>
          <p14:tracePt t="94442" x="4513263" y="5727700"/>
          <p14:tracePt t="94450" x="4503738" y="5718175"/>
          <p14:tracePt t="94628" x="4513263" y="5718175"/>
          <p14:tracePt t="94636" x="4530725" y="5718175"/>
          <p14:tracePt t="94645" x="4549775" y="5718175"/>
          <p14:tracePt t="94652" x="4567238" y="5727700"/>
          <p14:tracePt t="94659" x="4576763" y="5727700"/>
          <p14:tracePt t="94666" x="4586288" y="5727700"/>
          <p14:tracePt t="94674" x="4594225" y="5727700"/>
          <p14:tracePt t="94682" x="4622800" y="5735638"/>
          <p14:tracePt t="94690" x="4630738" y="5735638"/>
          <p14:tracePt t="94706" x="4649788" y="5745163"/>
          <p14:tracePt t="94714" x="4659313" y="5754688"/>
          <p14:tracePt t="94812" x="4676775" y="5764213"/>
          <p14:tracePt t="94822" x="4695825" y="5772150"/>
          <p14:tracePt t="94831" x="4722813" y="5781675"/>
          <p14:tracePt t="94835" x="4749800" y="5800725"/>
          <p14:tracePt t="94842" x="4786313" y="5818188"/>
          <p14:tracePt t="94850" x="4822825" y="5827713"/>
          <p14:tracePt t="94866" x="4868863" y="5837238"/>
          <p14:tracePt t="94874" x="4886325" y="5854700"/>
          <p14:tracePt t="95198" x="4895850" y="5873750"/>
          <p14:tracePt t="95205" x="4895850" y="5900738"/>
          <p14:tracePt t="95214" x="4876800" y="5910263"/>
          <p14:tracePt t="95220" x="4868863" y="5918200"/>
          <p14:tracePt t="95228" x="4840288" y="5927725"/>
          <p14:tracePt t="95235" x="4822825" y="5946775"/>
          <p14:tracePt t="95244" x="4813300" y="5954713"/>
          <p14:tracePt t="95250" x="4795838" y="5964238"/>
          <p14:tracePt t="95266" x="4776788" y="5973763"/>
          <p14:tracePt t="95523" x="4795838" y="5954713"/>
          <p14:tracePt t="95531" x="4822825" y="5946775"/>
          <p14:tracePt t="95539" x="4859338" y="5927725"/>
          <p14:tracePt t="95547" x="4886325" y="5918200"/>
          <p14:tracePt t="95558" x="4913313" y="5900738"/>
          <p14:tracePt t="96181" x="4905375" y="5891213"/>
          <p14:tracePt t="96189" x="4895850" y="5881688"/>
          <p14:tracePt t="96198" x="4895850" y="5873750"/>
          <p14:tracePt t="96211" x="4886325" y="5864225"/>
          <p14:tracePt t="96468" x="4876800" y="5854700"/>
          <p14:tracePt t="96476" x="4803775" y="5845175"/>
          <p14:tracePt t="96484" x="4713288" y="5845175"/>
          <p14:tracePt t="96494" x="4613275" y="5837238"/>
          <p14:tracePt t="96499" x="4503738" y="5808663"/>
          <p14:tracePt t="96507" x="4376738" y="5791200"/>
          <p14:tracePt t="96515" x="4267200" y="5791200"/>
          <p14:tracePt t="96524" x="4157663" y="5791200"/>
          <p14:tracePt t="96531" x="4048125" y="5791200"/>
          <p14:tracePt t="96539" x="3984625" y="5791200"/>
          <p14:tracePt t="96547" x="3956050" y="5791200"/>
          <p14:tracePt t="96555" x="3929063" y="5791200"/>
          <p14:tracePt t="96644" x="3919538" y="5791200"/>
          <p14:tracePt t="96652" x="3883025" y="5791200"/>
          <p14:tracePt t="96660" x="3856038" y="5791200"/>
          <p14:tracePt t="96671" x="3829050" y="5791200"/>
          <p14:tracePt t="96677" x="3783013" y="5791200"/>
          <p14:tracePt t="96682" x="3729038" y="5791200"/>
          <p14:tracePt t="96691" x="3692525" y="5791200"/>
          <p14:tracePt t="96699" x="3636963" y="5781675"/>
          <p14:tracePt t="96707" x="3619500" y="5781675"/>
          <p14:tracePt t="96714" x="3573463" y="5772150"/>
          <p14:tracePt t="96723" x="3556000" y="5772150"/>
          <p14:tracePt t="96870" x="3546475" y="5764213"/>
          <p14:tracePt t="96876" x="3546475" y="5754688"/>
          <p14:tracePt t="96885" x="3546475" y="5727700"/>
          <p14:tracePt t="96892" x="3582988" y="5691188"/>
          <p14:tracePt t="96898" x="3646488" y="5681663"/>
          <p14:tracePt t="96907" x="3729038" y="5626100"/>
          <p14:tracePt t="96914" x="3792538" y="5572125"/>
          <p14:tracePt t="96922" x="3865563" y="5489575"/>
          <p14:tracePt t="96930" x="3902075" y="5426075"/>
          <p14:tracePt t="96942" x="3938588" y="5343525"/>
          <p14:tracePt t="96947" x="4002088" y="5226050"/>
          <p14:tracePt t="96954" x="4011613" y="5133975"/>
          <p14:tracePt t="96962" x="4038600" y="5043488"/>
          <p14:tracePt t="96971" x="4038600" y="4960938"/>
          <p14:tracePt t="96978" x="4038600" y="4906963"/>
          <p14:tracePt t="96986" x="4038600" y="4870450"/>
          <p14:tracePt t="96994" x="4038600" y="4841875"/>
          <p14:tracePt t="97002" x="4038600" y="4797425"/>
          <p14:tracePt t="97010" x="4029075" y="4768850"/>
          <p14:tracePt t="97018" x="4011613" y="4724400"/>
          <p14:tracePt t="97026" x="3992563" y="4697413"/>
          <p14:tracePt t="97034" x="3984625" y="4660900"/>
          <p14:tracePt t="97042" x="3975100" y="4624388"/>
          <p14:tracePt t="97050" x="3975100" y="4605338"/>
          <p14:tracePt t="97058" x="3965575" y="4559300"/>
          <p14:tracePt t="97066" x="3965575" y="4541838"/>
          <p14:tracePt t="97074" x="3948113" y="4514850"/>
          <p14:tracePt t="97082" x="3938588" y="4486275"/>
          <p14:tracePt t="97090" x="3938588" y="4468813"/>
          <p14:tracePt t="97098" x="3929063" y="4449763"/>
          <p14:tracePt t="97106" x="3929063" y="4441825"/>
          <p14:tracePt t="97114" x="3919538" y="4422775"/>
          <p14:tracePt t="97122" x="3919538" y="4413250"/>
          <p14:tracePt t="97138" x="3919538" y="4405313"/>
          <p14:tracePt t="97300" x="3911600" y="4395788"/>
          <p14:tracePt t="97314" x="3883025" y="4386263"/>
          <p14:tracePt t="97322" x="3802063" y="4386263"/>
          <p14:tracePt t="97330" x="3683000" y="4359275"/>
          <p14:tracePt t="97338" x="3500438" y="4332288"/>
          <p14:tracePt t="97346" x="3354388" y="4313238"/>
          <p14:tracePt t="97355" x="3300413" y="4313238"/>
          <p14:tracePt t="97362" x="3181350" y="4276725"/>
          <p14:tracePt t="97370" x="3054350" y="4240213"/>
          <p14:tracePt t="97378" x="2990850" y="4203700"/>
          <p14:tracePt t="97390" x="2925763" y="4176713"/>
          <p14:tracePt t="97394" x="2881313" y="4149725"/>
          <p14:tracePt t="97403" x="2862263" y="4122738"/>
          <p14:tracePt t="97410" x="2852738" y="4122738"/>
          <p14:tracePt t="97418" x="2852738" y="4113213"/>
          <p14:tracePt t="97427" x="2852738" y="4103688"/>
          <p14:tracePt t="97442" x="2852738" y="4076700"/>
          <p14:tracePt t="97450" x="2835275" y="4049713"/>
          <p14:tracePt t="97466" x="2835275" y="4013200"/>
          <p14:tracePt t="97474" x="2825750" y="3976688"/>
          <p14:tracePt t="97482" x="2825750" y="3957638"/>
          <p14:tracePt t="97490" x="2808288" y="3930650"/>
          <p14:tracePt t="97498" x="2798763" y="3894138"/>
          <p14:tracePt t="97506" x="2781300" y="3840163"/>
          <p14:tracePt t="97514" x="2781300" y="3811588"/>
          <p14:tracePt t="97523" x="2771775" y="3757613"/>
          <p14:tracePt t="97530" x="2771775" y="3711575"/>
          <p14:tracePt t="97538" x="2771775" y="3684588"/>
          <p14:tracePt t="97546" x="2771775" y="3638550"/>
          <p14:tracePt t="97555" x="2771775" y="3602038"/>
          <p14:tracePt t="97562" x="2771775" y="3556000"/>
          <p14:tracePt t="97570" x="2771775" y="3529013"/>
          <p14:tracePt t="97578" x="2771775" y="3492500"/>
          <p14:tracePt t="97588" x="2771775" y="3465513"/>
          <p14:tracePt t="97594" x="2771775" y="3429000"/>
          <p14:tracePt t="97608" x="2781300" y="3392488"/>
          <p14:tracePt t="97612" x="2789238" y="3355975"/>
          <p14:tracePt t="97623" x="2825750" y="3328988"/>
          <p14:tracePt t="97626" x="2871788" y="3273425"/>
          <p14:tracePt t="97634" x="2898775" y="3255963"/>
          <p14:tracePt t="97642" x="2944813" y="3209925"/>
          <p14:tracePt t="97650" x="3008313" y="3173413"/>
          <p14:tracePt t="97658" x="3071813" y="3163888"/>
          <p14:tracePt t="97666" x="3117850" y="3136900"/>
          <p14:tracePt t="97674" x="3181350" y="3109913"/>
          <p14:tracePt t="97682" x="3254375" y="3090863"/>
          <p14:tracePt t="97690" x="3309938" y="3090863"/>
          <p14:tracePt t="97698" x="3373438" y="3073400"/>
          <p14:tracePt t="97706" x="3409950" y="3073400"/>
          <p14:tracePt t="97714" x="3427413" y="3073400"/>
          <p14:tracePt t="97723" x="3463925" y="3073400"/>
          <p14:tracePt t="97755" x="3482975" y="3082925"/>
          <p14:tracePt t="97762" x="3490913" y="3100388"/>
          <p14:tracePt t="97771" x="3500438" y="3119438"/>
          <p14:tracePt t="97778" x="3519488" y="3155950"/>
          <p14:tracePt t="97787" x="3519488" y="3192463"/>
          <p14:tracePt t="97794" x="3527425" y="3236913"/>
          <p14:tracePt t="97803" x="3582988" y="3282950"/>
          <p14:tracePt t="97810" x="3592513" y="3319463"/>
          <p14:tracePt t="97818" x="3600450" y="3355975"/>
          <p14:tracePt t="97826" x="3636963" y="3402013"/>
          <p14:tracePt t="97834" x="3646488" y="3465513"/>
          <p14:tracePt t="97842" x="3656013" y="3492500"/>
          <p14:tracePt t="97850" x="3673475" y="3529013"/>
          <p14:tracePt t="97858" x="3692525" y="3584575"/>
          <p14:tracePt t="97866" x="3692525" y="3592513"/>
          <p14:tracePt t="97874" x="3692525" y="3621088"/>
          <p14:tracePt t="97882" x="3692525" y="3629025"/>
          <p14:tracePt t="97890" x="3692525" y="3638550"/>
          <p14:tracePt t="97898" x="3692525" y="3665538"/>
          <p14:tracePt t="97906" x="3692525" y="3684588"/>
          <p14:tracePt t="97914" x="3692525" y="3711575"/>
          <p14:tracePt t="97922" x="3692525" y="3730625"/>
          <p14:tracePt t="97930" x="3692525" y="3757613"/>
          <p14:tracePt t="97939" x="3683000" y="3784600"/>
          <p14:tracePt t="97961" x="3629025" y="3848100"/>
          <p14:tracePt t="97964" x="3609975" y="3867150"/>
          <p14:tracePt t="97979" x="3556000" y="3940175"/>
          <p14:tracePt t="97987" x="3519488" y="3957638"/>
          <p14:tracePt t="97994" x="3473450" y="3994150"/>
          <p14:tracePt t="98002" x="3455988" y="4013200"/>
          <p14:tracePt t="98010" x="3427413" y="4049713"/>
          <p14:tracePt t="98018" x="3409950" y="4057650"/>
          <p14:tracePt t="98026" x="3363913" y="4076700"/>
          <p14:tracePt t="98034" x="3354388" y="4086225"/>
          <p14:tracePt t="98434" x="3346450" y="4113213"/>
          <p14:tracePt t="98442" x="3346450" y="4130675"/>
          <p14:tracePt t="98450" x="3346450" y="4167188"/>
          <p14:tracePt t="98458" x="3346450" y="4186238"/>
          <p14:tracePt t="98466" x="3346450" y="4203700"/>
          <p14:tracePt t="98474" x="3346450" y="4222750"/>
          <p14:tracePt t="98483" x="3346450" y="4232275"/>
          <p14:tracePt t="98994" x="3346450" y="4213225"/>
          <p14:tracePt t="99002" x="3346450" y="4186238"/>
          <p14:tracePt t="99010" x="3346450" y="4176713"/>
          <p14:tracePt t="99020" x="3346450" y="4167188"/>
          <p14:tracePt t="99026" x="3346450" y="4159250"/>
          <p14:tracePt t="99034" x="3346450" y="4149725"/>
          <p14:tracePt t="99396" x="3346450" y="4159250"/>
          <p14:tracePt t="99404" x="3346450" y="4167188"/>
          <p14:tracePt t="99506" x="3346450" y="4176713"/>
          <p14:tracePt t="99514" x="3346450" y="4203700"/>
          <p14:tracePt t="99523" x="3346450" y="4222750"/>
          <p14:tracePt t="99531" x="3346450" y="4232275"/>
          <p14:tracePt t="99546" x="3346450" y="4240213"/>
          <p14:tracePt t="99555" x="3346450" y="4249738"/>
          <p14:tracePt t="99563" x="3346450" y="4259263"/>
          <p14:tracePt t="99573" x="3327400" y="4276725"/>
          <p14:tracePt t="99588" x="3327400" y="4286250"/>
          <p14:tracePt t="99684" x="3317875" y="4303713"/>
          <p14:tracePt t="99692" x="3309938" y="4313238"/>
          <p14:tracePt t="99708" x="3300413" y="4313238"/>
          <p14:tracePt t="99715" x="3300413" y="4322763"/>
          <p14:tracePt t="100269" x="3317875" y="4332288"/>
          <p14:tracePt t="100279" x="3409950" y="4322763"/>
          <p14:tracePt t="100285" x="3519488" y="4303713"/>
          <p14:tracePt t="100294" x="3619500" y="4276725"/>
          <p14:tracePt t="100299" x="3709988" y="4276725"/>
          <p14:tracePt t="100308" x="3802063" y="4276725"/>
          <p14:tracePt t="100315" x="3929063" y="4276725"/>
          <p14:tracePt t="100323" x="4038600" y="4276725"/>
          <p14:tracePt t="100331" x="4094163" y="4268788"/>
          <p14:tracePt t="100339" x="4202113" y="4268788"/>
          <p14:tracePt t="100347" x="4284663" y="4268788"/>
          <p14:tracePt t="100356" x="4394200" y="4249738"/>
          <p14:tracePt t="100362" x="4448175" y="4249738"/>
          <p14:tracePt t="100372" x="4484688" y="4249738"/>
          <p14:tracePt t="100378" x="4521200" y="4249738"/>
          <p14:tracePt t="100387" x="4549775" y="4249738"/>
          <p14:tracePt t="100395" x="4557713" y="4249738"/>
          <p14:tracePt t="100404" x="4567238" y="4249738"/>
          <p14:tracePt t="100410" x="4576763" y="4240213"/>
          <p14:tracePt t="100419" x="4613275" y="4232275"/>
          <p14:tracePt t="100426" x="4630738" y="4213225"/>
          <p14:tracePt t="100434" x="4649788" y="4213225"/>
          <p14:tracePt t="100442" x="4695825" y="4195763"/>
          <p14:tracePt t="100451" x="4749800" y="4195763"/>
          <p14:tracePt t="100458" x="4813300" y="4167188"/>
          <p14:tracePt t="100466" x="4905375" y="4140200"/>
          <p14:tracePt t="100475" x="5014913" y="4140200"/>
          <p14:tracePt t="100482" x="5059363" y="4130675"/>
          <p14:tracePt t="100490" x="5168900" y="4103688"/>
          <p14:tracePt t="100498" x="5278438" y="4103688"/>
          <p14:tracePt t="100506" x="5405438" y="4103688"/>
          <p14:tracePt t="100514" x="5514975" y="4103688"/>
          <p14:tracePt t="100522" x="5624513" y="4103688"/>
          <p14:tracePt t="100530" x="5697538" y="4103688"/>
          <p14:tracePt t="100539" x="5807075" y="4103688"/>
          <p14:tracePt t="100546" x="5889625" y="4103688"/>
          <p14:tracePt t="100554" x="5962650" y="4103688"/>
          <p14:tracePt t="100562" x="6016625" y="4086225"/>
          <p14:tracePt t="100570" x="6099175" y="4076700"/>
          <p14:tracePt t="100578" x="6189663" y="4076700"/>
          <p14:tracePt t="100587" x="6262688" y="4076700"/>
          <p14:tracePt t="100594" x="6354763" y="4076700"/>
          <p14:tracePt t="100601" x="6464300" y="4076700"/>
          <p14:tracePt t="100610" x="6554788" y="4076700"/>
          <p14:tracePt t="100619" x="6681788" y="4076700"/>
          <p14:tracePt t="100626" x="6827838" y="4076700"/>
          <p14:tracePt t="100634" x="6973888" y="4076700"/>
          <p14:tracePt t="100642" x="7138988" y="4057650"/>
          <p14:tracePt t="100650" x="7339013" y="4057650"/>
          <p14:tracePt t="100658" x="7502525" y="4013200"/>
          <p14:tracePt t="100666" x="7648575" y="4003675"/>
          <p14:tracePt t="100674" x="7794625" y="3984625"/>
          <p14:tracePt t="100682" x="7904163" y="3984625"/>
          <p14:tracePt t="100690" x="8004175" y="3957638"/>
          <p14:tracePt t="100698" x="8059738" y="3948113"/>
          <p14:tracePt t="100706" x="8123238" y="3930650"/>
          <p14:tracePt t="100714" x="8150225" y="3930650"/>
          <p14:tracePt t="100722" x="8169275" y="3921125"/>
          <p14:tracePt t="100730" x="8196263" y="3921125"/>
          <p14:tracePt t="100739" x="8213725" y="3921125"/>
          <p14:tracePt t="100746" x="8250238" y="3921125"/>
          <p14:tracePt t="100754" x="8277225" y="3903663"/>
          <p14:tracePt t="100762" x="8332788" y="3884613"/>
          <p14:tracePt t="100771" x="8432800" y="3867150"/>
          <p14:tracePt t="100778" x="8505825" y="3840163"/>
          <p14:tracePt t="100787" x="8642350" y="3811588"/>
          <p14:tracePt t="100794" x="8751888" y="3803650"/>
          <p14:tracePt t="100803" x="8878888" y="3757613"/>
          <p14:tracePt t="100811" x="9017000" y="3730625"/>
          <p14:tracePt t="100825" x="9107488" y="3684588"/>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p:txBody>
          <a:bodyPr/>
          <a:lstStyle/>
          <a:p>
            <a:r>
              <a:rPr lang="ja-JP" altLang="en-US"/>
              <a:t>出力遅延の考え方</a:t>
            </a:r>
          </a:p>
        </p:txBody>
      </p:sp>
      <p:sp>
        <p:nvSpPr>
          <p:cNvPr id="4" name="正方形/長方形 3"/>
          <p:cNvSpPr/>
          <p:nvPr/>
        </p:nvSpPr>
        <p:spPr>
          <a:xfrm>
            <a:off x="1331913" y="1557338"/>
            <a:ext cx="2592387" cy="28797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モジュール</a:t>
            </a:r>
          </a:p>
        </p:txBody>
      </p:sp>
      <p:cxnSp>
        <p:nvCxnSpPr>
          <p:cNvPr id="8" name="直線矢印コネクタ 7"/>
          <p:cNvCxnSpPr>
            <a:stCxn id="4" idx="3"/>
          </p:cNvCxnSpPr>
          <p:nvPr/>
        </p:nvCxnSpPr>
        <p:spPr>
          <a:xfrm>
            <a:off x="3924300" y="2997200"/>
            <a:ext cx="800100"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1692275" y="5949950"/>
            <a:ext cx="11509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2843213" y="5373688"/>
            <a:ext cx="0" cy="5762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2843213" y="5373688"/>
            <a:ext cx="10810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4724400" y="2024063"/>
            <a:ext cx="1749425" cy="194468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外部モジュール</a:t>
            </a:r>
          </a:p>
        </p:txBody>
      </p:sp>
      <p:cxnSp>
        <p:nvCxnSpPr>
          <p:cNvPr id="20" name="直線コネクタ 19"/>
          <p:cNvCxnSpPr/>
          <p:nvPr/>
        </p:nvCxnSpPr>
        <p:spPr>
          <a:xfrm>
            <a:off x="0" y="4941888"/>
            <a:ext cx="55991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2700338" y="4437063"/>
            <a:ext cx="0" cy="504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a:endCxn id="18" idx="2"/>
          </p:cNvCxnSpPr>
          <p:nvPr/>
        </p:nvCxnSpPr>
        <p:spPr>
          <a:xfrm flipV="1">
            <a:off x="5599113" y="3968750"/>
            <a:ext cx="0" cy="973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4156075" y="6021388"/>
            <a:ext cx="833438" cy="57626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遅延</a:t>
            </a:r>
          </a:p>
        </p:txBody>
      </p:sp>
      <p:sp>
        <p:nvSpPr>
          <p:cNvPr id="27" name="正方形/長方形 26"/>
          <p:cNvSpPr/>
          <p:nvPr/>
        </p:nvSpPr>
        <p:spPr>
          <a:xfrm>
            <a:off x="2873375" y="6021388"/>
            <a:ext cx="1338263" cy="57626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内部の処理</a:t>
            </a:r>
          </a:p>
        </p:txBody>
      </p:sp>
      <p:cxnSp>
        <p:nvCxnSpPr>
          <p:cNvPr id="28" name="直線矢印コネクタ 27"/>
          <p:cNvCxnSpPr/>
          <p:nvPr/>
        </p:nvCxnSpPr>
        <p:spPr>
          <a:xfrm flipV="1">
            <a:off x="3924300" y="5373688"/>
            <a:ext cx="0" cy="576262"/>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3924300" y="5949950"/>
            <a:ext cx="10795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flipV="1">
            <a:off x="4989513" y="5373688"/>
            <a:ext cx="0" cy="5762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4989513" y="5373688"/>
            <a:ext cx="11509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762" name="テキスト ボックス 32"/>
          <p:cNvSpPr txBox="1">
            <a:spLocks noChangeArrowheads="1"/>
          </p:cNvSpPr>
          <p:nvPr/>
        </p:nvSpPr>
        <p:spPr bwMode="auto">
          <a:xfrm>
            <a:off x="5148263" y="5940425"/>
            <a:ext cx="3883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a:t>外部モジュールで使うためには余裕が</a:t>
            </a:r>
            <a:endParaRPr lang="en-US" altLang="ja-JP"/>
          </a:p>
          <a:p>
            <a:r>
              <a:rPr lang="ja-JP" altLang="en-US"/>
              <a:t>必要。これを出力遅延とする</a:t>
            </a:r>
          </a:p>
        </p:txBody>
      </p:sp>
      <p:cxnSp>
        <p:nvCxnSpPr>
          <p:cNvPr id="19" name="直線矢印コネクタ 18"/>
          <p:cNvCxnSpPr/>
          <p:nvPr/>
        </p:nvCxnSpPr>
        <p:spPr>
          <a:xfrm flipH="1">
            <a:off x="4211638" y="5878513"/>
            <a:ext cx="772069" cy="0"/>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 name="オーディオ 1">
            <a:hlinkClick r:id="" action="ppaction://media"/>
            <a:extLst>
              <a:ext uri="{FF2B5EF4-FFF2-40B4-BE49-F238E27FC236}">
                <a16:creationId xmlns:a16="http://schemas.microsoft.com/office/drawing/2014/main" id="{550C2768-87BE-497B-8393-13C40AB58F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87470114"/>
      </p:ext>
    </p:extLst>
  </p:cSld>
  <p:clrMapOvr>
    <a:masterClrMapping/>
  </p:clrMapOvr>
  <mc:AlternateContent xmlns:mc="http://schemas.openxmlformats.org/markup-compatibility/2006" xmlns:p14="http://schemas.microsoft.com/office/powerpoint/2010/main">
    <mc:Choice Requires="p14">
      <p:transition spd="slow" p14:dur="2000" advTm="33765"/>
    </mc:Choice>
    <mc:Fallback xmlns="">
      <p:transition spd="slow" advTm="33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02" x="9034463" y="4495800"/>
          <p14:tracePt t="707" x="8915400" y="4551363"/>
          <p14:tracePt t="715" x="8824913" y="4595813"/>
          <p14:tracePt t="723" x="8724900" y="4632325"/>
          <p14:tracePt t="731" x="8642350" y="4660900"/>
          <p14:tracePt t="739" x="8588375" y="4687888"/>
          <p14:tracePt t="747" x="8542338" y="4697413"/>
          <p14:tracePt t="755" x="8496300" y="4714875"/>
          <p14:tracePt t="763" x="8478838" y="4714875"/>
          <p14:tracePt t="772" x="8451850" y="4732338"/>
          <p14:tracePt t="780" x="8432800" y="4732338"/>
          <p14:tracePt t="787" x="8423275" y="4732338"/>
          <p14:tracePt t="796" x="8386763" y="4741863"/>
          <p14:tracePt t="803" x="8369300" y="4751388"/>
          <p14:tracePt t="811" x="8342313" y="4751388"/>
          <p14:tracePt t="819" x="8277225" y="4768850"/>
          <p14:tracePt t="827" x="8223250" y="4778375"/>
          <p14:tracePt t="835" x="8150225" y="4797425"/>
          <p14:tracePt t="844" x="8086725" y="4797425"/>
          <p14:tracePt t="851" x="8013700" y="4805363"/>
          <p14:tracePt t="861" x="7931150" y="4824413"/>
          <p14:tracePt t="869" x="7840663" y="4851400"/>
          <p14:tracePt t="876" x="7767638" y="4860925"/>
          <p14:tracePt t="884" x="7685088" y="4860925"/>
          <p14:tracePt t="892" x="7594600" y="4870450"/>
          <p14:tracePt t="900" x="7539038" y="4870450"/>
          <p14:tracePt t="915" x="7448550" y="4906963"/>
          <p14:tracePt t="923" x="7421563" y="4906963"/>
          <p14:tracePt t="931" x="7412038" y="4906963"/>
          <p14:tracePt t="939" x="7385050" y="4906963"/>
          <p14:tracePt t="947" x="7375525" y="4906963"/>
          <p14:tracePt t="955" x="7366000" y="4914900"/>
          <p14:tracePt t="963" x="7356475" y="4914900"/>
          <p14:tracePt t="971" x="7348538" y="4914900"/>
          <p14:tracePt t="980" x="7339013" y="4914900"/>
          <p14:tracePt t="987" x="7302500" y="4914900"/>
          <p14:tracePt t="997" x="7283450" y="4914900"/>
          <p14:tracePt t="1003" x="7239000" y="4914900"/>
          <p14:tracePt t="1012" x="7202488" y="4914900"/>
          <p14:tracePt t="1019" x="7183438" y="4914900"/>
          <p14:tracePt t="1027" x="7129463" y="4914900"/>
          <p14:tracePt t="1035" x="7102475" y="4914900"/>
          <p14:tracePt t="1043" x="7056438" y="4914900"/>
          <p14:tracePt t="1051" x="7029450" y="4914900"/>
          <p14:tracePt t="1059" x="7019925" y="4914900"/>
          <p14:tracePt t="1067" x="6992938" y="4914900"/>
          <p14:tracePt t="1083" x="6983413" y="4914900"/>
          <p14:tracePt t="1443" x="6964363" y="4914900"/>
          <p14:tracePt t="1451" x="6873875" y="4914900"/>
          <p14:tracePt t="1459" x="6783388" y="4914900"/>
          <p14:tracePt t="1467" x="6710363" y="4933950"/>
          <p14:tracePt t="1475" x="6591300" y="4960938"/>
          <p14:tracePt t="1483" x="6554788" y="4960938"/>
          <p14:tracePt t="1491" x="6500813" y="4970463"/>
          <p14:tracePt t="1499" x="6418263" y="4979988"/>
          <p14:tracePt t="1507" x="6381750" y="4979988"/>
          <p14:tracePt t="1515" x="6335713" y="4979988"/>
          <p14:tracePt t="1523" x="6318250" y="4987925"/>
          <p14:tracePt t="1531" x="6291263" y="4987925"/>
          <p14:tracePt t="1539" x="6281738" y="4987925"/>
          <p14:tracePt t="1547" x="6272213" y="4987925"/>
          <p14:tracePt t="1807" x="6235700" y="4987925"/>
          <p14:tracePt t="1815" x="6153150" y="4924425"/>
          <p14:tracePt t="1821" x="6053138" y="4878388"/>
          <p14:tracePt t="1828" x="5962650" y="4824413"/>
          <p14:tracePt t="1836" x="5880100" y="4778375"/>
          <p14:tracePt t="1844" x="5761038" y="4724400"/>
          <p14:tracePt t="1851" x="5661025" y="4651375"/>
          <p14:tracePt t="1859" x="5561013" y="4614863"/>
          <p14:tracePt t="1867" x="5478463" y="4568825"/>
          <p14:tracePt t="1875" x="5405438" y="4532313"/>
          <p14:tracePt t="1883" x="5360988" y="4505325"/>
          <p14:tracePt t="1898" x="5297488" y="4468813"/>
          <p14:tracePt t="1899" x="5251450" y="4449763"/>
          <p14:tracePt t="1907" x="5195888" y="4413250"/>
          <p14:tracePt t="1915" x="5178425" y="4405313"/>
          <p14:tracePt t="1923" x="5132388" y="4359275"/>
          <p14:tracePt t="1932" x="5105400" y="4332288"/>
          <p14:tracePt t="1939" x="5078413" y="4303713"/>
          <p14:tracePt t="1947" x="5032375" y="4295775"/>
          <p14:tracePt t="1955" x="4995863" y="4259263"/>
          <p14:tracePt t="1965" x="4968875" y="4232275"/>
          <p14:tracePt t="1973" x="4959350" y="4232275"/>
          <p14:tracePt t="1981" x="4922838" y="4186238"/>
          <p14:tracePt t="1989" x="4913313" y="4176713"/>
          <p14:tracePt t="1998" x="4876800" y="4159250"/>
          <p14:tracePt t="2005" x="4832350" y="4140200"/>
          <p14:tracePt t="2014" x="4795838" y="4140200"/>
          <p14:tracePt t="2020" x="4759325" y="4130675"/>
          <p14:tracePt t="2029" x="4713288" y="4122738"/>
          <p14:tracePt t="2037" x="4695825" y="4113213"/>
          <p14:tracePt t="2048" x="4640263" y="4094163"/>
          <p14:tracePt t="2053" x="4603750" y="4094163"/>
          <p14:tracePt t="2061" x="4567238" y="4094163"/>
          <p14:tracePt t="2068" x="4549775" y="4086225"/>
          <p14:tracePt t="2076" x="4513263" y="4086225"/>
          <p14:tracePt t="2084" x="4457700" y="4076700"/>
          <p14:tracePt t="2092" x="4440238" y="4076700"/>
          <p14:tracePt t="2100" x="4394200" y="4076700"/>
          <p14:tracePt t="2108" x="4384675" y="4076700"/>
          <p14:tracePt t="2116" x="4340225" y="4076700"/>
          <p14:tracePt t="2124" x="4238625" y="4040188"/>
          <p14:tracePt t="2132" x="4165600" y="4021138"/>
          <p14:tracePt t="2140" x="4075113" y="4013200"/>
          <p14:tracePt t="2147" x="3956050" y="3984625"/>
          <p14:tracePt t="2156" x="3829050" y="3967163"/>
          <p14:tracePt t="2164" x="3702050" y="3948113"/>
          <p14:tracePt t="2172" x="3573463" y="3940175"/>
          <p14:tracePt t="2180" x="3455988" y="3911600"/>
          <p14:tracePt t="2188" x="3309938" y="3894138"/>
          <p14:tracePt t="2196" x="3217863" y="3884613"/>
          <p14:tracePt t="2204" x="3154363" y="3867150"/>
          <p14:tracePt t="2213" x="3100388" y="3848100"/>
          <p14:tracePt t="2220" x="3063875" y="3830638"/>
          <p14:tracePt t="2228" x="3035300" y="3830638"/>
          <p14:tracePt t="2236" x="3017838" y="3821113"/>
          <p14:tracePt t="2244" x="2998788" y="3811588"/>
          <p14:tracePt t="2323" x="2971800" y="3784600"/>
          <p14:tracePt t="2331" x="2962275" y="3767138"/>
          <p14:tracePt t="2339" x="2962275" y="3748088"/>
          <p14:tracePt t="2347" x="2954338" y="3738563"/>
          <p14:tracePt t="2355" x="2954338" y="3721100"/>
          <p14:tracePt t="2363" x="2954338" y="3711575"/>
          <p14:tracePt t="2371" x="2954338" y="3694113"/>
          <p14:tracePt t="2379" x="2954338" y="3675063"/>
          <p14:tracePt t="2387" x="2954338" y="3648075"/>
          <p14:tracePt t="2397" x="2954338" y="3621088"/>
          <p14:tracePt t="2404" x="2954338" y="3602038"/>
          <p14:tracePt t="2413" x="2954338" y="3584575"/>
          <p14:tracePt t="2421" x="2954338" y="3556000"/>
          <p14:tracePt t="2427" x="2954338" y="3529013"/>
          <p14:tracePt t="2435" x="2954338" y="3511550"/>
          <p14:tracePt t="2443" x="2971800" y="3446463"/>
          <p14:tracePt t="2451" x="2981325" y="3429000"/>
          <p14:tracePt t="2459" x="2998788" y="3402013"/>
          <p14:tracePt t="2468" x="3017838" y="3375025"/>
          <p14:tracePt t="2475" x="3027363" y="3365500"/>
          <p14:tracePt t="2491" x="3035300" y="3338513"/>
          <p14:tracePt t="2661" x="3044825" y="3319463"/>
          <p14:tracePt t="2668" x="3044825" y="3309938"/>
          <p14:tracePt t="2677" x="3054350" y="3282950"/>
          <p14:tracePt t="2685" x="3063875" y="3273425"/>
          <p14:tracePt t="2693" x="3063875" y="3265488"/>
          <p14:tracePt t="2701" x="3054350" y="3228975"/>
          <p14:tracePt t="2709" x="3054350" y="3192463"/>
          <p14:tracePt t="2725" x="3054350" y="3173413"/>
          <p14:tracePt t="2733" x="3054350" y="3155950"/>
          <p14:tracePt t="2741" x="3054350" y="3146425"/>
          <p14:tracePt t="2757" x="3054350" y="3136900"/>
          <p14:tracePt t="2789" x="3054350" y="3127375"/>
          <p14:tracePt t="3315" x="3054350" y="3109913"/>
          <p14:tracePt t="3324" x="3054350" y="3100388"/>
          <p14:tracePt t="3331" x="3054350" y="3090863"/>
          <p14:tracePt t="3339" x="3081338" y="3046413"/>
          <p14:tracePt t="3347" x="3127375" y="3036888"/>
          <p14:tracePt t="3356" x="3190875" y="3000375"/>
          <p14:tracePt t="3364" x="3254375" y="2973388"/>
          <p14:tracePt t="3372" x="3290888" y="2963863"/>
          <p14:tracePt t="3379" x="3336925" y="2927350"/>
          <p14:tracePt t="3387" x="3373438" y="2917825"/>
          <p14:tracePt t="3396" x="3400425" y="2909888"/>
          <p14:tracePt t="3403" x="3409950" y="2909888"/>
          <p14:tracePt t="3413" x="3427413" y="2890838"/>
          <p14:tracePt t="3432" x="3436938" y="2890838"/>
          <p14:tracePt t="3492" x="3436938" y="2881313"/>
          <p14:tracePt t="3500" x="3463925" y="2881313"/>
          <p14:tracePt t="3509" x="3527425" y="2863850"/>
          <p14:tracePt t="3517" x="3619500" y="2863850"/>
          <p14:tracePt t="3524" x="3656013" y="2863850"/>
          <p14:tracePt t="3532" x="3756025" y="2836863"/>
          <p14:tracePt t="3541" x="3902075" y="2836863"/>
          <p14:tracePt t="3550" x="4029075" y="2836863"/>
          <p14:tracePt t="3557" x="4175125" y="2836863"/>
          <p14:tracePt t="3566" x="4284663" y="2836863"/>
          <p14:tracePt t="3574" x="4340225" y="2836863"/>
          <p14:tracePt t="3581" x="4421188" y="2836863"/>
          <p14:tracePt t="3589" x="4476750" y="2836863"/>
          <p14:tracePt t="3598" x="4513263" y="2836863"/>
          <p14:tracePt t="3605" x="4521200" y="2836863"/>
          <p14:tracePt t="3615" x="4530725" y="2836863"/>
          <p14:tracePt t="3733" x="4557713" y="2836863"/>
          <p14:tracePt t="3739" x="4586288" y="2836863"/>
          <p14:tracePt t="3747" x="4630738" y="2863850"/>
          <p14:tracePt t="3755" x="4659313" y="2890838"/>
          <p14:tracePt t="3765" x="4703763" y="2917825"/>
          <p14:tracePt t="3771" x="4749800" y="2936875"/>
          <p14:tracePt t="3781" x="4767263" y="2946400"/>
          <p14:tracePt t="3789" x="4795838" y="2963863"/>
          <p14:tracePt t="3798" x="4813300" y="2982913"/>
          <p14:tracePt t="3805" x="4813300" y="2990850"/>
          <p14:tracePt t="3815" x="4832350" y="3000375"/>
          <p14:tracePt t="3965" x="4832350" y="3017838"/>
          <p14:tracePt t="3973" x="4840288" y="3036888"/>
          <p14:tracePt t="4101" x="4840288" y="3046413"/>
          <p14:tracePt t="4109" x="4840288" y="3063875"/>
          <p14:tracePt t="4117" x="4840288" y="3073400"/>
          <p14:tracePt t="4142" x="4840288" y="3082925"/>
          <p14:tracePt t="4149" x="4840288" y="3100388"/>
          <p14:tracePt t="4157" x="4840288" y="3109913"/>
          <p14:tracePt t="4166" x="4849813" y="3127375"/>
          <p14:tracePt t="4188" x="4849813" y="3146425"/>
          <p14:tracePt t="4373" x="4876800" y="3109913"/>
          <p14:tracePt t="4381" x="4886325" y="3100388"/>
          <p14:tracePt t="4389" x="4886325" y="3063875"/>
          <p14:tracePt t="4398" x="4886325" y="3054350"/>
          <p14:tracePt t="4405" x="4886325" y="3027363"/>
          <p14:tracePt t="4414" x="4886325" y="3009900"/>
          <p14:tracePt t="4420" x="4886325" y="2982913"/>
          <p14:tracePt t="4428" x="4886325" y="2963863"/>
          <p14:tracePt t="4445" x="4895850" y="2936875"/>
          <p14:tracePt t="4452" x="4895850" y="2917825"/>
          <p14:tracePt t="4460" x="4895850" y="2900363"/>
          <p14:tracePt t="4468" x="4905375" y="2881313"/>
          <p14:tracePt t="4655" x="4905375" y="2873375"/>
          <p14:tracePt t="4661" x="4932363" y="2873375"/>
          <p14:tracePt t="4671" x="4968875" y="2890838"/>
          <p14:tracePt t="4678" x="5005388" y="2900363"/>
          <p14:tracePt t="4687" x="5041900" y="2917825"/>
          <p14:tracePt t="4691" x="5059363" y="2946400"/>
          <p14:tracePt t="4699" x="5078413" y="2954338"/>
          <p14:tracePt t="4708" x="5086350" y="2954338"/>
          <p14:tracePt t="4715" x="5095875" y="2954338"/>
          <p14:tracePt t="4731" x="5105400" y="2963863"/>
          <p14:tracePt t="4797" x="5105400" y="2973388"/>
          <p14:tracePt t="4804" x="5114925" y="2982913"/>
          <p14:tracePt t="5133" x="5078413" y="2990850"/>
          <p14:tracePt t="5141" x="4932363" y="3009900"/>
          <p14:tracePt t="5148" x="4795838" y="3036888"/>
          <p14:tracePt t="5156" x="4667250" y="3063875"/>
          <p14:tracePt t="5163" x="4540250" y="3082925"/>
          <p14:tracePt t="5171" x="4484688" y="3082925"/>
          <p14:tracePt t="5180" x="4421188" y="3100388"/>
          <p14:tracePt t="5971" x="4384675" y="3136900"/>
          <p14:tracePt t="5979" x="4376738" y="3155950"/>
          <p14:tracePt t="5987" x="4367213" y="3173413"/>
          <p14:tracePt t="5996" x="4348163" y="3200400"/>
          <p14:tracePt t="6003" x="4330700" y="3236913"/>
          <p14:tracePt t="6012" x="4321175" y="3265488"/>
          <p14:tracePt t="6019" x="4321175" y="3292475"/>
          <p14:tracePt t="6027" x="4311650" y="3319463"/>
          <p14:tracePt t="6035" x="4311650" y="3355975"/>
          <p14:tracePt t="6043" x="4311650" y="3375025"/>
          <p14:tracePt t="6051" x="4303713" y="3392488"/>
          <p14:tracePt t="6059" x="4303713" y="3402013"/>
          <p14:tracePt t="6068" x="4303713" y="3411538"/>
          <p14:tracePt t="6075" x="4303713" y="3429000"/>
          <p14:tracePt t="6083" x="4303713" y="3438525"/>
          <p14:tracePt t="6107" x="4303713" y="3446463"/>
          <p14:tracePt t="6171" x="4303713" y="3429000"/>
          <p14:tracePt t="6179" x="4303713" y="3411538"/>
          <p14:tracePt t="6187" x="4303713" y="3392488"/>
          <p14:tracePt t="6203" x="4303713" y="3375025"/>
          <p14:tracePt t="6212" x="4303713" y="3355975"/>
          <p14:tracePt t="6219" x="4321175" y="3319463"/>
          <p14:tracePt t="6227" x="4330700" y="3302000"/>
          <p14:tracePt t="6251" x="4340225" y="3282950"/>
          <p14:tracePt t="6259" x="4340225" y="3273425"/>
          <p14:tracePt t="6267" x="4340225" y="3265488"/>
          <p14:tracePt t="6275" x="4348163" y="3255963"/>
          <p14:tracePt t="6292" x="4357688" y="3246438"/>
          <p14:tracePt t="6299" x="4357688" y="3236913"/>
          <p14:tracePt t="6307" x="4367213" y="3228975"/>
          <p14:tracePt t="6324" x="4367213" y="3219450"/>
          <p14:tracePt t="6332" x="4376738" y="3219450"/>
          <p14:tracePt t="6339" x="4384675" y="3209925"/>
          <p14:tracePt t="6348" x="4384675" y="3200400"/>
          <p14:tracePt t="6355" x="4394200" y="3182938"/>
          <p14:tracePt t="6363" x="4403725" y="3182938"/>
          <p14:tracePt t="6371" x="4413250" y="3173413"/>
          <p14:tracePt t="6555" x="4421188" y="3182938"/>
          <p14:tracePt t="6563" x="4440238" y="3200400"/>
          <p14:tracePt t="6571" x="4467225" y="3236913"/>
          <p14:tracePt t="6579" x="4503738" y="3265488"/>
          <p14:tracePt t="6588" x="4521200" y="3282950"/>
          <p14:tracePt t="6596" x="4549775" y="3319463"/>
          <p14:tracePt t="6603" x="4622800" y="3382963"/>
          <p14:tracePt t="6612" x="4640263" y="3402013"/>
          <p14:tracePt t="6620" x="4667250" y="3438525"/>
          <p14:tracePt t="6629" x="4676775" y="3438525"/>
          <p14:tracePt t="6636" x="4686300" y="3446463"/>
          <p14:tracePt t="6644" x="4695825" y="3455988"/>
          <p14:tracePt t="6875" x="4695825" y="3446463"/>
          <p14:tracePt t="7340" x="4686300" y="3438525"/>
          <p14:tracePt t="7356" x="4659313" y="3446463"/>
          <p14:tracePt t="7364" x="4649788" y="3475038"/>
          <p14:tracePt t="7372" x="4630738" y="3482975"/>
          <p14:tracePt t="7380" x="4603750" y="3529013"/>
          <p14:tracePt t="7388" x="4603750" y="3556000"/>
          <p14:tracePt t="7396" x="4594225" y="3575050"/>
          <p14:tracePt t="7404" x="4576763" y="3629025"/>
          <p14:tracePt t="7413" x="4567238" y="3694113"/>
          <p14:tracePt t="7420" x="4549775" y="3738563"/>
          <p14:tracePt t="7429" x="4540250" y="3794125"/>
          <p14:tracePt t="7436" x="4540250" y="3840163"/>
          <p14:tracePt t="7444" x="4540250" y="3894138"/>
          <p14:tracePt t="7452" x="4521200" y="3930650"/>
          <p14:tracePt t="7460" x="4521200" y="3994150"/>
          <p14:tracePt t="7469" x="4521200" y="4049713"/>
          <p14:tracePt t="7475" x="4521200" y="4067175"/>
          <p14:tracePt t="7483" x="4521200" y="4122738"/>
          <p14:tracePt t="7491" x="4521200" y="4159250"/>
          <p14:tracePt t="7499" x="4521200" y="4186238"/>
          <p14:tracePt t="7507" x="4521200" y="4203700"/>
          <p14:tracePt t="7516" x="4521200" y="4249738"/>
          <p14:tracePt t="7524" x="4521200" y="4276725"/>
          <p14:tracePt t="7531" x="4521200" y="4303713"/>
          <p14:tracePt t="7539" x="4521200" y="4313238"/>
          <p14:tracePt t="7547" x="4521200" y="4322763"/>
          <p14:tracePt t="7853" x="4521200" y="4313238"/>
          <p14:tracePt t="8349" x="4513263" y="4322763"/>
          <p14:tracePt t="8740" x="4513263" y="4340225"/>
          <p14:tracePt t="8748" x="4513263" y="4349750"/>
          <p14:tracePt t="8811" x="4503738" y="4349750"/>
          <p14:tracePt t="8835" x="4494213" y="4359275"/>
          <p14:tracePt t="8843" x="4494213" y="4376738"/>
          <p14:tracePt t="8851" x="4484688" y="4395788"/>
          <p14:tracePt t="8860" x="4476750" y="4405313"/>
          <p14:tracePt t="8867" x="4467225" y="4413250"/>
          <p14:tracePt t="8875" x="4467225" y="4422775"/>
          <p14:tracePt t="8896" x="4467225" y="4432300"/>
          <p14:tracePt t="9469" x="4467225" y="4441825"/>
          <p14:tracePt t="10901" x="4467225" y="4449763"/>
          <p14:tracePt t="10907" x="4513263" y="4449763"/>
          <p14:tracePt t="10915" x="4557713" y="4405313"/>
          <p14:tracePt t="10923" x="4630738" y="4349750"/>
          <p14:tracePt t="10931" x="4659313" y="4332288"/>
          <p14:tracePt t="10939" x="4703763" y="4286250"/>
          <p14:tracePt t="10949" x="4740275" y="4249738"/>
          <p14:tracePt t="10955" x="4786313" y="4203700"/>
          <p14:tracePt t="10963" x="4795838" y="4186238"/>
          <p14:tracePt t="10971" x="4832350" y="4122738"/>
          <p14:tracePt t="10980" x="4840288" y="4113213"/>
          <p14:tracePt t="10987" x="4859338" y="4086225"/>
          <p14:tracePt t="10995" x="4876800" y="4067175"/>
          <p14:tracePt t="11003" x="4876800" y="4049713"/>
          <p14:tracePt t="11012" x="4886325" y="4040188"/>
          <p14:tracePt t="11036" x="4895850" y="4040188"/>
          <p14:tracePt t="11284" x="4905375" y="4021138"/>
          <p14:tracePt t="11291" x="4932363" y="4003675"/>
          <p14:tracePt t="11299" x="4932363" y="3994150"/>
          <p14:tracePt t="11307" x="4949825" y="3976688"/>
          <p14:tracePt t="11315" x="4978400" y="3940175"/>
          <p14:tracePt t="11331" x="4995863" y="3911600"/>
          <p14:tracePt t="11339" x="5014913" y="3884613"/>
          <p14:tracePt t="11347" x="5022850" y="3884613"/>
          <p14:tracePt t="11355" x="5022850" y="3875088"/>
          <p14:tracePt t="11363" x="5032375" y="3857625"/>
          <p14:tracePt t="11372" x="5041900" y="3848100"/>
          <p14:tracePt t="11388" x="5049838" y="3840163"/>
          <p14:tracePt t="11397" x="5059363" y="3830638"/>
          <p14:tracePt t="11403" x="5068888" y="3821113"/>
          <p14:tracePt t="11805" x="5068888" y="3830638"/>
          <p14:tracePt t="11813" x="5068888" y="3867150"/>
          <p14:tracePt t="11821" x="5068888" y="3894138"/>
          <p14:tracePt t="11829" x="5068888" y="3911600"/>
          <p14:tracePt t="11836" x="5068888" y="3940175"/>
          <p14:tracePt t="11845" x="5068888" y="3976688"/>
          <p14:tracePt t="11852" x="5068888" y="4013200"/>
          <p14:tracePt t="11860" x="5068888" y="4040188"/>
          <p14:tracePt t="11868" x="5068888" y="4076700"/>
          <p14:tracePt t="11876" x="5068888" y="4103688"/>
          <p14:tracePt t="11896" x="5068888" y="4167188"/>
          <p14:tracePt t="11899" x="5068888" y="4203700"/>
          <p14:tracePt t="11915" x="5068888" y="4232275"/>
          <p14:tracePt t="11924" x="5068888" y="4249738"/>
          <p14:tracePt t="11931" x="5068888" y="4259263"/>
          <p14:tracePt t="11939" x="5068888" y="4276725"/>
          <p14:tracePt t="11947" x="5049838" y="4295775"/>
          <p14:tracePt t="12693" x="5041900" y="4295775"/>
          <p14:tracePt t="12703" x="5032375" y="4286250"/>
          <p14:tracePt t="12709" x="5022850" y="4259263"/>
          <p14:tracePt t="12717" x="5005388" y="4240213"/>
          <p14:tracePt t="12726" x="4995863" y="4240213"/>
          <p14:tracePt t="12732" x="4986338" y="4232275"/>
          <p14:tracePt t="12812" x="4978400" y="4213225"/>
          <p14:tracePt t="12820" x="4968875" y="4195763"/>
          <p14:tracePt t="12829" x="4959350" y="4186238"/>
          <p14:tracePt t="12836" x="4941888" y="4167188"/>
          <p14:tracePt t="12846" x="4932363" y="4149725"/>
          <p14:tracePt t="12852" x="4913313" y="4130675"/>
          <p14:tracePt t="12860" x="4905375" y="4113213"/>
          <p14:tracePt t="12868" x="4895850" y="4076700"/>
          <p14:tracePt t="12880" x="4876800" y="4057650"/>
          <p14:tracePt t="12883" x="4832350" y="4013200"/>
          <p14:tracePt t="12891" x="4813300" y="3994150"/>
          <p14:tracePt t="12899" x="4749800" y="3948113"/>
          <p14:tracePt t="12907" x="4730750" y="3930650"/>
          <p14:tracePt t="12915" x="4703763" y="3894138"/>
          <p14:tracePt t="12923" x="4659313" y="3884613"/>
          <p14:tracePt t="12931" x="4630738" y="3875088"/>
          <p14:tracePt t="12939" x="4576763" y="3867150"/>
          <p14:tracePt t="12948" x="4540250" y="3857625"/>
          <p14:tracePt t="12955" x="4521200" y="3848100"/>
          <p14:tracePt t="12963" x="4494213" y="3848100"/>
          <p14:tracePt t="12971" x="4476750" y="3848100"/>
          <p14:tracePt t="12981" x="4457700" y="3848100"/>
          <p14:tracePt t="12987" x="4448175" y="3848100"/>
          <p14:tracePt t="12996" x="4440238" y="3848100"/>
          <p14:tracePt t="13027" x="4413250" y="3848100"/>
          <p14:tracePt t="13035" x="4403725" y="3848100"/>
          <p14:tracePt t="13052" x="4394200" y="3848100"/>
          <p14:tracePt t="13060" x="4367213" y="3848100"/>
          <p14:tracePt t="13069" x="4348163" y="3848100"/>
          <p14:tracePt t="13085" x="4321175" y="3848100"/>
          <p14:tracePt t="13093" x="4311650" y="3848100"/>
          <p14:tracePt t="13101" x="4294188" y="3848100"/>
          <p14:tracePt t="13109" x="4284663" y="3848100"/>
          <p14:tracePt t="13358" x="4257675" y="3857625"/>
          <p14:tracePt t="13365" x="4230688" y="3867150"/>
          <p14:tracePt t="13375" x="4194175" y="3875088"/>
          <p14:tracePt t="13382" x="4175125" y="3875088"/>
          <p14:tracePt t="13388" x="4157663" y="3884613"/>
          <p14:tracePt t="13662" x="4202113" y="3930650"/>
          <p14:tracePt t="13671" x="4221163" y="3930650"/>
          <p14:tracePt t="13678" x="4284663" y="3967163"/>
          <p14:tracePt t="13687" x="4340225" y="3976688"/>
          <p14:tracePt t="13693" x="4413250" y="3994150"/>
          <p14:tracePt t="13702" x="4494213" y="4049713"/>
          <p14:tracePt t="13708" x="4513263" y="4076700"/>
          <p14:tracePt t="13717" x="4586288" y="4113213"/>
          <p14:tracePt t="13723" x="4622800" y="4122738"/>
          <p14:tracePt t="13739" x="4630738" y="4130675"/>
          <p14:tracePt t="13747" x="4676775" y="4186238"/>
          <p14:tracePt t="13755" x="4686300" y="4195763"/>
          <p14:tracePt t="13763" x="4695825" y="4213225"/>
          <p14:tracePt t="13771" x="4703763" y="4232275"/>
          <p14:tracePt t="13779" x="4713288" y="4232275"/>
          <p14:tracePt t="13787" x="4713288" y="4240213"/>
          <p14:tracePt t="13795" x="4713288" y="4259263"/>
          <p14:tracePt t="13803" x="4713288" y="4268788"/>
          <p14:tracePt t="13819" x="4713288" y="4276725"/>
          <p14:tracePt t="13828" x="4713288" y="4303713"/>
          <p14:tracePt t="13836" x="4713288" y="4313238"/>
          <p14:tracePt t="13852" x="4713288" y="4340225"/>
          <p14:tracePt t="13860" x="4713288" y="4359275"/>
          <p14:tracePt t="13868" x="4713288" y="4386263"/>
          <p14:tracePt t="13876" x="4722813" y="4395788"/>
          <p14:tracePt t="13896" x="4722813" y="4449763"/>
          <p14:tracePt t="13899" x="4740275" y="4486275"/>
          <p14:tracePt t="13907" x="4740275" y="4495800"/>
          <p14:tracePt t="13915" x="4740275" y="4532313"/>
          <p14:tracePt t="13923" x="4740275" y="4551363"/>
          <p14:tracePt t="13931" x="4740275" y="4578350"/>
          <p14:tracePt t="13939" x="4740275" y="4595813"/>
          <p14:tracePt t="13948" x="4740275" y="4624388"/>
          <p14:tracePt t="13955" x="4740275" y="4641850"/>
          <p14:tracePt t="13964" x="4740275" y="4668838"/>
          <p14:tracePt t="13972" x="4740275" y="4687888"/>
          <p14:tracePt t="13979" x="4740275" y="4724400"/>
          <p14:tracePt t="13987" x="4740275" y="4768850"/>
          <p14:tracePt t="13995" x="4740275" y="4778375"/>
          <p14:tracePt t="14003" x="4740275" y="4797425"/>
          <p14:tracePt t="14012" x="4740275" y="4833938"/>
          <p14:tracePt t="14019" x="4740275" y="4887913"/>
          <p14:tracePt t="14028" x="4740275" y="4933950"/>
          <p14:tracePt t="14036" x="4740275" y="4987925"/>
          <p14:tracePt t="14044" x="4740275" y="5024438"/>
          <p14:tracePt t="14052" x="4740275" y="5053013"/>
          <p14:tracePt t="14060" x="4740275" y="5097463"/>
          <p14:tracePt t="14068" x="4749800" y="5143500"/>
          <p14:tracePt t="14077" x="4776788" y="5197475"/>
          <p14:tracePt t="14085" x="4813300" y="5253038"/>
          <p14:tracePt t="14094" x="4832350" y="5280025"/>
          <p14:tracePt t="14102" x="4849813" y="5326063"/>
          <p14:tracePt t="14109" x="4895850" y="5362575"/>
          <p14:tracePt t="14118" x="4932363" y="5380038"/>
          <p14:tracePt t="14126" x="4959350" y="5399088"/>
          <p14:tracePt t="14134" x="5005388" y="5435600"/>
          <p14:tracePt t="14148" x="5032375" y="5453063"/>
          <p14:tracePt t="14156" x="5049838" y="5472113"/>
          <p14:tracePt t="14702" x="5032375" y="5481638"/>
          <p14:tracePt t="14709" x="5032375" y="5489575"/>
          <p14:tracePt t="14739" x="5022850" y="5499100"/>
          <p14:tracePt t="14788" x="5014913" y="5508625"/>
          <p14:tracePt t="14804" x="5005388" y="5526088"/>
          <p14:tracePt t="14820" x="4995863" y="5526088"/>
          <p14:tracePt t="14836" x="4986338" y="5526088"/>
          <p14:tracePt t="14844" x="4978400" y="5535613"/>
          <p14:tracePt t="14860" x="4978400" y="5545138"/>
          <p14:tracePt t="14868" x="4968875" y="5554663"/>
          <p14:tracePt t="14900" x="4959350" y="5554663"/>
          <p14:tracePt t="14908" x="4949825" y="5554663"/>
          <p14:tracePt t="14918" x="4941888" y="5554663"/>
          <p14:tracePt t="14923" x="4932363" y="5562600"/>
          <p14:tracePt t="14931" x="4922838" y="5562600"/>
          <p14:tracePt t="14939" x="4913313" y="5562600"/>
          <p14:tracePt t="14947" x="4905375" y="5562600"/>
          <p14:tracePt t="14955" x="4876800" y="5562600"/>
          <p14:tracePt t="14963" x="4868863" y="5562600"/>
          <p14:tracePt t="14980" x="4849813" y="5572125"/>
          <p14:tracePt t="15019" x="4840288" y="5572125"/>
          <p14:tracePt t="15028" x="4822825" y="5572125"/>
          <p14:tracePt t="15036" x="4786313" y="5572125"/>
          <p14:tracePt t="15045" x="4730750" y="5572125"/>
          <p14:tracePt t="15052" x="4659313" y="5572125"/>
          <p14:tracePt t="15060" x="4603750" y="5572125"/>
          <p14:tracePt t="15068" x="4530725" y="5572125"/>
          <p14:tracePt t="15076" x="4430713" y="5572125"/>
          <p14:tracePt t="15085" x="4357688" y="5572125"/>
          <p14:tracePt t="15092" x="4267200" y="5572125"/>
          <p14:tracePt t="15101" x="4175125" y="5572125"/>
          <p14:tracePt t="15110" x="4102100" y="5572125"/>
          <p14:tracePt t="15117" x="4048125" y="5572125"/>
          <p14:tracePt t="15125" x="4029075" y="5572125"/>
          <p14:tracePt t="15133" x="4011613" y="5572125"/>
          <p14:tracePt t="15188" x="4002088" y="5572125"/>
          <p14:tracePt t="15196" x="3984625" y="5572125"/>
          <p14:tracePt t="15205" x="3929063" y="5572125"/>
          <p14:tracePt t="15212" x="3875088" y="5572125"/>
          <p14:tracePt t="15221" x="3765550" y="5572125"/>
          <p14:tracePt t="15231" x="3692525" y="5572125"/>
          <p14:tracePt t="15236" x="3619500" y="5572125"/>
          <p14:tracePt t="15246" x="3527425" y="5572125"/>
          <p14:tracePt t="15252" x="3446463" y="5554663"/>
          <p14:tracePt t="15260" x="3373438" y="5554663"/>
          <p14:tracePt t="15268" x="3327400" y="5545138"/>
          <p14:tracePt t="15276" x="3254375" y="5545138"/>
          <p14:tracePt t="15283" x="3217863" y="5535613"/>
          <p14:tracePt t="15292" x="3200400" y="5526088"/>
          <p14:tracePt t="15299" x="3163888" y="5526088"/>
          <p14:tracePt t="15323" x="3154363" y="5518150"/>
          <p14:tracePt t="15355" x="3136900" y="5508625"/>
          <p14:tracePt t="15363" x="3100388" y="5508625"/>
          <p14:tracePt t="15371" x="3044825" y="5508625"/>
          <p14:tracePt t="15379" x="2971800" y="5508625"/>
          <p14:tracePt t="15387" x="2935288" y="5508625"/>
          <p14:tracePt t="15395" x="2881313" y="5508625"/>
          <p14:tracePt t="15403" x="2835275" y="5508625"/>
          <p14:tracePt t="15412" x="2798763" y="5508625"/>
          <p14:tracePt t="15420" x="2789238" y="5508625"/>
          <p14:tracePt t="15429" x="2781300" y="5508625"/>
          <p14:tracePt t="15629" x="2752725" y="5526088"/>
          <p14:tracePt t="15638" x="2744788" y="5535613"/>
          <p14:tracePt t="15647" x="2735263" y="5535613"/>
          <p14:tracePt t="15926" x="2752725" y="5535613"/>
          <p14:tracePt t="15931" x="2771775" y="5518150"/>
          <p14:tracePt t="15939" x="2798763" y="5489575"/>
          <p14:tracePt t="15947" x="2798763" y="5481638"/>
          <p14:tracePt t="15955" x="2852738" y="5453063"/>
          <p14:tracePt t="15963" x="2862263" y="5435600"/>
          <p14:tracePt t="15971" x="2871788" y="5416550"/>
          <p14:tracePt t="15979" x="2889250" y="5399088"/>
          <p14:tracePt t="15995" x="2898775" y="5389563"/>
          <p14:tracePt t="16003" x="2908300" y="5380038"/>
          <p14:tracePt t="16219" x="2908300" y="5389563"/>
          <p14:tracePt t="16227" x="2917825" y="5408613"/>
          <p14:tracePt t="16235" x="2935288" y="5426075"/>
          <p14:tracePt t="16244" x="2954338" y="5453063"/>
          <p14:tracePt t="16251" x="2962275" y="5462588"/>
          <p14:tracePt t="16259" x="2981325" y="5489575"/>
          <p14:tracePt t="16268" x="2990850" y="5499100"/>
          <p14:tracePt t="16284" x="2998788" y="5508625"/>
          <p14:tracePt t="16437" x="2998788" y="5499100"/>
          <p14:tracePt t="16445" x="2998788" y="5489575"/>
          <p14:tracePt t="16451" x="2998788" y="5481638"/>
          <p14:tracePt t="16483" x="2998788" y="5462588"/>
          <p14:tracePt t="16820" x="2990850" y="5489575"/>
          <p14:tracePt t="16829" x="2990850" y="5508625"/>
          <p14:tracePt t="16836" x="2990850" y="5535613"/>
          <p14:tracePt t="16845" x="2990850" y="5545138"/>
          <p14:tracePt t="16852" x="2990850" y="5562600"/>
          <p14:tracePt t="16862" x="2990850" y="5581650"/>
          <p14:tracePt t="16868" x="2990850" y="5599113"/>
          <p14:tracePt t="16895" x="2990850" y="5626100"/>
          <p14:tracePt t="16899" x="2990850" y="5645150"/>
          <p14:tracePt t="16907" x="2990850" y="5654675"/>
          <p14:tracePt t="16915" x="2990850" y="5662613"/>
          <p14:tracePt t="16924" x="2990850" y="5672138"/>
          <p14:tracePt t="16932" x="2990850" y="5681663"/>
          <p14:tracePt t="16939" x="2990850" y="5708650"/>
          <p14:tracePt t="16948" x="2990850" y="5727700"/>
          <p14:tracePt t="16955" x="2990850" y="5745163"/>
          <p14:tracePt t="16963" x="2990850" y="5754688"/>
          <p14:tracePt t="16971" x="2998788" y="5772150"/>
          <p14:tracePt t="16981" x="2998788" y="5791200"/>
          <p14:tracePt t="16996" x="2998788" y="5800725"/>
          <p14:tracePt t="17003" x="2998788" y="5808663"/>
          <p14:tracePt t="17011" x="2998788" y="5837238"/>
          <p14:tracePt t="17019" x="2998788" y="5845175"/>
          <p14:tracePt t="17028" x="2998788" y="5854700"/>
          <p14:tracePt t="17036" x="2998788" y="5864225"/>
          <p14:tracePt t="17046" x="2998788" y="5873750"/>
          <p14:tracePt t="17052" x="2998788" y="5881688"/>
          <p14:tracePt t="17060" x="2998788" y="5910263"/>
          <p14:tracePt t="17068" x="2998788" y="5918200"/>
          <p14:tracePt t="17076" x="2998788" y="5927725"/>
          <p14:tracePt t="17084" x="2998788" y="5954713"/>
          <p14:tracePt t="17092" x="2998788" y="5964238"/>
          <p14:tracePt t="17100" x="2998788" y="5973763"/>
          <p14:tracePt t="17108" x="2998788" y="6010275"/>
          <p14:tracePt t="17124" x="2998788" y="6037263"/>
          <p14:tracePt t="17132" x="2998788" y="6046788"/>
          <p14:tracePt t="17141" x="2998788" y="6054725"/>
          <p14:tracePt t="17156" x="2998788" y="6064250"/>
          <p14:tracePt t="17315" x="2998788" y="6046788"/>
          <p14:tracePt t="17323" x="2998788" y="6018213"/>
          <p14:tracePt t="17331" x="2998788" y="6010275"/>
          <p14:tracePt t="17348" x="2998788" y="6000750"/>
          <p14:tracePt t="17355" x="2998788" y="5991225"/>
          <p14:tracePt t="17364" x="2998788" y="5983288"/>
          <p14:tracePt t="17379" x="2998788" y="5973763"/>
          <p14:tracePt t="17499" x="2998788" y="5964238"/>
          <p14:tracePt t="17798" x="3100388" y="5964238"/>
          <p14:tracePt t="17804" x="3309938" y="5983288"/>
          <p14:tracePt t="17813" x="3473450" y="6000750"/>
          <p14:tracePt t="17821" x="3573463" y="6046788"/>
          <p14:tracePt t="17829" x="3702050" y="6054725"/>
          <p14:tracePt t="17835" x="3865563" y="6083300"/>
          <p14:tracePt t="17845" x="4011613" y="6119813"/>
          <p14:tracePt t="17851" x="4138613" y="6127750"/>
          <p14:tracePt t="17859" x="4221163" y="6127750"/>
          <p14:tracePt t="17867" x="4294188" y="6146800"/>
          <p14:tracePt t="17875" x="4311650" y="6146800"/>
          <p14:tracePt t="17895" x="4321175" y="6146800"/>
          <p14:tracePt t="17979" x="4330700" y="6146800"/>
          <p14:tracePt t="17988" x="4340225" y="6146800"/>
          <p14:tracePt t="17997" x="4357688" y="6146800"/>
          <p14:tracePt t="18004" x="4367213" y="6146800"/>
          <p14:tracePt t="18013" x="4384675" y="6146800"/>
          <p14:tracePt t="18021" x="4403725" y="6146800"/>
          <p14:tracePt t="18037" x="4430713" y="6146800"/>
          <p14:tracePt t="18047" x="4448175" y="6146800"/>
          <p14:tracePt t="18052" x="4476750" y="6146800"/>
          <p14:tracePt t="18062" x="4503738" y="6146800"/>
          <p14:tracePt t="18069" x="4549775" y="6146800"/>
          <p14:tracePt t="18077" x="4586288" y="6146800"/>
          <p14:tracePt t="18085" x="4603750" y="6146800"/>
          <p14:tracePt t="18093" x="4640263" y="6146800"/>
          <p14:tracePt t="18101" x="4676775" y="6146800"/>
          <p14:tracePt t="18107" x="4695825" y="6146800"/>
          <p14:tracePt t="18115" x="4703763" y="6146800"/>
          <p14:tracePt t="18123" x="4722813" y="6146800"/>
          <p14:tracePt t="18139" x="4730750" y="6146800"/>
          <p14:tracePt t="18147" x="4740275" y="6146800"/>
          <p14:tracePt t="18155" x="4749800" y="6146800"/>
          <p14:tracePt t="18164" x="4776788" y="6137275"/>
          <p14:tracePt t="18171" x="4786313" y="6137275"/>
          <p14:tracePt t="18180" x="4813300" y="6127750"/>
          <p14:tracePt t="18188" x="4868863" y="6127750"/>
          <p14:tracePt t="18196" x="4886325" y="6119813"/>
          <p14:tracePt t="18205" x="4941888" y="6119813"/>
          <p14:tracePt t="18211" x="4978400" y="6110288"/>
          <p14:tracePt t="18219" x="5041900" y="6110288"/>
          <p14:tracePt t="18228" x="5068888" y="6110288"/>
          <p14:tracePt t="18235" x="5095875" y="6083300"/>
          <p14:tracePt t="18244" x="5122863" y="6083300"/>
          <p14:tracePt t="18260" x="5132388" y="6083300"/>
          <p14:tracePt t="18493" x="5141913" y="6073775"/>
          <p14:tracePt t="18509" x="5141913" y="6054725"/>
          <p14:tracePt t="18515" x="5132388" y="6018213"/>
          <p14:tracePt t="18523" x="5132388" y="6000750"/>
          <p14:tracePt t="18532" x="5132388" y="5983288"/>
          <p14:tracePt t="18539" x="5132388" y="5973763"/>
          <p14:tracePt t="18547" x="5132388" y="5954713"/>
          <p14:tracePt t="18555" x="5132388" y="5937250"/>
          <p14:tracePt t="18564" x="5132388" y="5900738"/>
          <p14:tracePt t="18571" x="5132388" y="5864225"/>
          <p14:tracePt t="18580" x="5132388" y="5845175"/>
          <p14:tracePt t="18588" x="5132388" y="5818188"/>
          <p14:tracePt t="18595" x="5132388" y="5791200"/>
          <p14:tracePt t="18606" x="5132388" y="5745163"/>
          <p14:tracePt t="18611" x="5132388" y="5708650"/>
          <p14:tracePt t="18619" x="5132388" y="5691188"/>
          <p14:tracePt t="18628" x="5132388" y="5662613"/>
          <p14:tracePt t="18635" x="5132388" y="5618163"/>
          <p14:tracePt t="18644" x="5132388" y="5608638"/>
          <p14:tracePt t="18652" x="5132388" y="5589588"/>
          <p14:tracePt t="18660" x="5132388" y="5581650"/>
          <p14:tracePt t="18668" x="5132388" y="5562600"/>
          <p14:tracePt t="18675" x="5132388" y="5545138"/>
          <p14:tracePt t="18684" x="5132388" y="5526088"/>
          <p14:tracePt t="18691" x="5132388" y="5518150"/>
          <p14:tracePt t="18700" x="5132388" y="5508625"/>
          <p14:tracePt t="18708" x="5132388" y="5489575"/>
          <p14:tracePt t="18716" x="5132388" y="5472113"/>
          <p14:tracePt t="18724" x="5132388" y="5462588"/>
          <p14:tracePt t="18732" x="5132388" y="5453063"/>
          <p14:tracePt t="18749" x="5132388" y="5445125"/>
          <p14:tracePt t="18765" x="5132388" y="5435600"/>
          <p14:tracePt t="18790" x="5122863" y="5416550"/>
          <p14:tracePt t="18957" x="5114925" y="5426075"/>
          <p14:tracePt t="18964" x="5068888" y="5462588"/>
          <p14:tracePt t="18973" x="4986338" y="5499100"/>
          <p14:tracePt t="18983" x="4959350" y="5518150"/>
          <p14:tracePt t="18987" x="4913313" y="5535613"/>
          <p14:tracePt t="18996" x="4886325" y="5562600"/>
          <p14:tracePt t="19004" x="4840288" y="5589588"/>
          <p14:tracePt t="19012" x="4822825" y="5599113"/>
          <p14:tracePt t="19020" x="4795838" y="5618163"/>
          <p14:tracePt t="19036" x="4776788" y="5626100"/>
          <p14:tracePt t="19189" x="4795838" y="5626100"/>
          <p14:tracePt t="19197" x="4813300" y="5618163"/>
          <p14:tracePt t="19206" x="4849813" y="5589588"/>
          <p14:tracePt t="19215" x="4886325" y="5572125"/>
          <p14:tracePt t="19220" x="4913313" y="5554663"/>
          <p14:tracePt t="19228" x="4941888" y="5535613"/>
          <p14:tracePt t="19236" x="4986338" y="5508625"/>
          <p14:tracePt t="19244" x="5014913" y="5489575"/>
          <p14:tracePt t="19252" x="5032375" y="5481638"/>
          <p14:tracePt t="19260" x="5059363" y="5462588"/>
          <p14:tracePt t="19276" x="5095875" y="5462588"/>
          <p14:tracePt t="19375" x="5105400" y="5462588"/>
          <p14:tracePt t="19408" x="5105400" y="5481638"/>
          <p14:tracePt t="19414" x="5105400" y="5499100"/>
          <p14:tracePt t="19420" x="5095875" y="5526088"/>
          <p14:tracePt t="19429" x="5095875" y="5545138"/>
          <p14:tracePt t="19436" x="5095875" y="5581650"/>
          <p14:tracePt t="19446" x="5095875" y="5608638"/>
          <p14:tracePt t="19452" x="5095875" y="5635625"/>
          <p14:tracePt t="19462" x="5095875" y="5654675"/>
          <p14:tracePt t="19468" x="5095875" y="5672138"/>
          <p14:tracePt t="19476" x="5095875" y="5691188"/>
          <p14:tracePt t="19484" x="5095875" y="5699125"/>
          <p14:tracePt t="19610" x="5086350" y="5708650"/>
          <p14:tracePt t="19630" x="5086350" y="5718175"/>
          <p14:tracePt t="19637" x="5078413" y="5735638"/>
          <p14:tracePt t="19647" x="5049838" y="5745163"/>
          <p14:tracePt t="19655" x="5032375" y="5764213"/>
          <p14:tracePt t="19661" x="5032375" y="5772150"/>
          <p14:tracePt t="19668" x="5022850" y="5781675"/>
          <p14:tracePt t="19685" x="5014913" y="5791200"/>
          <p14:tracePt t="19708" x="5005388" y="5800725"/>
          <p14:tracePt t="19815" x="4995863" y="5808663"/>
          <p14:tracePt t="19829" x="4995863" y="5818188"/>
          <p14:tracePt t="19837" x="4986338" y="5818188"/>
          <p14:tracePt t="19957" x="4968875" y="5837238"/>
          <p14:tracePt t="19965" x="4959350" y="5845175"/>
          <p14:tracePt t="19974" x="4959350" y="5854700"/>
          <p14:tracePt t="19982" x="4932363" y="5854700"/>
          <p14:tracePt t="19988" x="4922838" y="5864225"/>
          <p14:tracePt t="20004" x="4913313" y="5864225"/>
          <p14:tracePt t="20012" x="4905375" y="5873750"/>
          <p14:tracePt t="20020" x="4895850" y="5873750"/>
          <p14:tracePt t="20045" x="4876800" y="5881688"/>
          <p14:tracePt t="20340" x="4876800" y="5891213"/>
          <p14:tracePt t="20349" x="4840288" y="5900738"/>
          <p14:tracePt t="20359" x="4730750" y="5900738"/>
          <p14:tracePt t="20365" x="4630738" y="5900738"/>
          <p14:tracePt t="20372" x="4576763" y="5900738"/>
          <p14:tracePt t="20379" x="4540250" y="5900738"/>
          <p14:tracePt t="20387" x="4494213" y="5900738"/>
          <p14:tracePt t="20395" x="4457700" y="5900738"/>
          <p14:tracePt t="20403" x="4448175" y="5900738"/>
          <p14:tracePt t="20419" x="4440238" y="5900738"/>
          <p14:tracePt t="20509" x="4430713" y="5900738"/>
          <p14:tracePt t="20517" x="4394200" y="5900738"/>
          <p14:tracePt t="20525" x="4340225" y="5900738"/>
          <p14:tracePt t="20532" x="4267200" y="5900738"/>
          <p14:tracePt t="20540" x="4211638" y="5900738"/>
          <p14:tracePt t="20548" x="4157663" y="5900738"/>
          <p14:tracePt t="20556" x="4129088" y="5900738"/>
          <p14:tracePt t="20564" x="4121150" y="5900738"/>
          <p14:tracePt t="20571" x="4111625" y="5900738"/>
          <p14:tracePt t="20941" x="4121150" y="5900738"/>
          <p14:tracePt t="20951" x="4184650" y="5900738"/>
          <p14:tracePt t="20957" x="4230688" y="5900738"/>
          <p14:tracePt t="20964" x="4257675" y="5900738"/>
          <p14:tracePt t="20973" x="4303713" y="5900738"/>
          <p14:tracePt t="20989" x="4321175" y="5891213"/>
          <p14:tracePt t="21309" x="4340225" y="5873750"/>
          <p14:tracePt t="21315" x="4357688" y="5864225"/>
          <p14:tracePt t="21323" x="4384675" y="5845175"/>
          <p14:tracePt t="21331" x="4403725" y="5837238"/>
          <p14:tracePt t="21340" x="4413250" y="5827713"/>
          <p14:tracePt t="21347" x="4421188" y="5818188"/>
          <p14:tracePt t="21355" x="4430713" y="5808663"/>
          <p14:tracePt t="21363" x="4440238" y="5800725"/>
          <p14:tracePt t="21371" x="4440238" y="5791200"/>
          <p14:tracePt t="21581" x="4430713" y="5791200"/>
          <p14:tracePt t="21590" x="4421188" y="5791200"/>
          <p14:tracePt t="21610" x="4403725" y="5791200"/>
          <p14:tracePt t="21612" x="4394200" y="5791200"/>
          <p14:tracePt t="21627" x="4384675" y="5791200"/>
          <p14:tracePt t="21635" x="4376738" y="5800725"/>
          <p14:tracePt t="21694" x="4330700" y="5818188"/>
          <p14:tracePt t="21703" x="4321175" y="5827713"/>
          <p14:tracePt t="21714" x="4311650" y="5845175"/>
          <p14:tracePt t="21716" x="4294188" y="5845175"/>
          <p14:tracePt t="21724" x="4275138" y="5854700"/>
          <p14:tracePt t="21740" x="4267200" y="5864225"/>
          <p14:tracePt t="21764" x="4257675" y="5864225"/>
          <p14:tracePt t="22117" x="4248150" y="5873750"/>
          <p14:tracePt t="22124" x="4248150" y="5881688"/>
          <p14:tracePt t="22131" x="4248150" y="5891213"/>
          <p14:tracePt t="22139" x="4248150" y="5910263"/>
          <p14:tracePt t="22147" x="4248150" y="5918200"/>
          <p14:tracePt t="22155" x="4248150" y="5937250"/>
          <p14:tracePt t="22171" x="4257675" y="5937250"/>
          <p14:tracePt t="22179" x="4267200" y="5946775"/>
          <p14:tracePt t="22188" x="4275138" y="5946775"/>
          <p14:tracePt t="22502" x="4294188" y="5927725"/>
          <p14:tracePt t="22509" x="4303713" y="5910263"/>
          <p14:tracePt t="22519" x="4311650" y="5881688"/>
          <p14:tracePt t="22527" x="4330700" y="5864225"/>
          <p14:tracePt t="22533" x="4330700" y="5827713"/>
          <p14:tracePt t="22540" x="4330700" y="5818188"/>
          <p14:tracePt t="22629" x="4340225" y="5818188"/>
          <p14:tracePt t="22646" x="4340225" y="5791200"/>
          <p14:tracePt t="22655" x="4340225" y="5772150"/>
          <p14:tracePt t="22662" x="4340225" y="5745163"/>
          <p14:tracePt t="22667" x="4340225" y="5735638"/>
          <p14:tracePt t="22675" x="4340225" y="5727700"/>
          <p14:tracePt t="22683" x="4340225" y="5699125"/>
          <p14:tracePt t="22691" x="4340225" y="5691188"/>
          <p14:tracePt t="22715" x="4340225" y="5681663"/>
          <p14:tracePt t="22894" x="4340225" y="5699125"/>
          <p14:tracePt t="22902" x="4340225" y="5735638"/>
          <p14:tracePt t="22909" x="4340225" y="5781675"/>
          <p14:tracePt t="22921" x="4357688" y="5800725"/>
          <p14:tracePt t="22923" x="4357688" y="5827713"/>
          <p14:tracePt t="22932" x="4357688" y="5837238"/>
          <p14:tracePt t="22939" x="4357688" y="5873750"/>
          <p14:tracePt t="22949" x="4357688" y="5891213"/>
          <p14:tracePt t="22955" x="4357688" y="5918200"/>
          <p14:tracePt t="22964" x="4357688" y="5937250"/>
          <p14:tracePt t="22971" x="4367213" y="5954713"/>
          <p14:tracePt t="22980" x="4376738" y="5973763"/>
          <p14:tracePt t="22996" x="4376738" y="6018213"/>
          <p14:tracePt t="23019" x="4376738" y="6027738"/>
          <p14:tracePt t="23035" x="4376738" y="6037263"/>
          <p14:tracePt t="23717" x="4376738" y="6027738"/>
          <p14:tracePt t="23725" x="4376738" y="6018213"/>
          <p14:tracePt t="23741" x="4357688" y="6000750"/>
          <p14:tracePt t="23749" x="4357688" y="5991225"/>
          <p14:tracePt t="23756" x="4348163" y="5973763"/>
          <p14:tracePt t="23934" x="4340225" y="6000750"/>
          <p14:tracePt t="23941" x="4311650" y="6010275"/>
          <p14:tracePt t="23948" x="4284663" y="6037263"/>
          <p14:tracePt t="23955" x="4267200" y="6037263"/>
          <p14:tracePt t="23963" x="4248150" y="6046788"/>
          <p14:tracePt t="23971" x="4230688" y="6054725"/>
          <p14:tracePt t="23996" x="4221163" y="6064250"/>
          <p14:tracePt t="24061" x="4211638" y="6073775"/>
          <p14:tracePt t="24069" x="4184650" y="6083300"/>
          <p14:tracePt t="24078" x="4129088" y="6083300"/>
          <p14:tracePt t="24085" x="4102100" y="6083300"/>
          <p14:tracePt t="24095" x="4075113" y="6083300"/>
          <p14:tracePt t="24101" x="4029075" y="6083300"/>
          <p14:tracePt t="24108" x="4002088" y="6083300"/>
          <p14:tracePt t="24124" x="3992563" y="6083300"/>
          <p14:tracePt t="24155" x="3984625" y="6073775"/>
          <p14:tracePt t="24197" x="3965575" y="6073775"/>
          <p14:tracePt t="24204" x="3892550" y="6073775"/>
          <p14:tracePt t="24212" x="3802063" y="6073775"/>
          <p14:tracePt t="24221" x="3709988" y="6073775"/>
          <p14:tracePt t="24231" x="3656013" y="6073775"/>
          <p14:tracePt t="24236" x="3592513" y="6073775"/>
          <p14:tracePt t="24246" x="3536950" y="6073775"/>
          <p14:tracePt t="24253" x="3482975" y="6073775"/>
          <p14:tracePt t="24262" x="3427413" y="6073775"/>
          <p14:tracePt t="24268" x="3373438" y="6073775"/>
          <p14:tracePt t="24279" x="3281363" y="6073775"/>
          <p14:tracePt t="24284" x="3154363" y="6073775"/>
          <p14:tracePt t="24293" x="3008313" y="6054725"/>
          <p14:tracePt t="24299" x="2944813" y="6046788"/>
          <p14:tracePt t="24307" x="2871788" y="6046788"/>
          <p14:tracePt t="24315" x="2808288" y="6018213"/>
          <p14:tracePt t="24323" x="2781300" y="6018213"/>
          <p14:tracePt t="24331" x="2771775" y="6010275"/>
          <p14:tracePt t="24452" x="2771775" y="6000750"/>
          <p14:tracePt t="24460" x="2808288" y="5964238"/>
          <p14:tracePt t="24467" x="2835275" y="5946775"/>
          <p14:tracePt t="24475" x="2852738" y="5918200"/>
          <p14:tracePt t="24483" x="2889250" y="5881688"/>
          <p14:tracePt t="24491" x="2917825" y="5781675"/>
          <p14:tracePt t="24499" x="2935288" y="5672138"/>
          <p14:tracePt t="24508" x="2935288" y="5562600"/>
          <p14:tracePt t="24515" x="2935288" y="5435600"/>
          <p14:tracePt t="24523" x="2935288" y="5289550"/>
          <p14:tracePt t="24531" x="2898775" y="5170488"/>
          <p14:tracePt t="24540" x="2871788" y="5060950"/>
          <p14:tracePt t="24548" x="2825750" y="4943475"/>
          <p14:tracePt t="24556" x="2789238" y="4860925"/>
          <p14:tracePt t="24564" x="2735263" y="4778375"/>
          <p14:tracePt t="24572" x="2725738" y="4741863"/>
          <p14:tracePt t="24580" x="2698750" y="4697413"/>
          <p14:tracePt t="24588" x="2679700" y="4660900"/>
          <p14:tracePt t="24597" x="2671763" y="4641850"/>
          <p14:tracePt t="24611" x="2671763" y="4632325"/>
          <p14:tracePt t="24703" x="2662238" y="4632325"/>
          <p14:tracePt t="24711" x="2652713" y="4651375"/>
          <p14:tracePt t="24719" x="2635250" y="4697413"/>
          <p14:tracePt t="24728" x="2606675" y="4760913"/>
          <p14:tracePt t="24731" x="2606675" y="4814888"/>
          <p14:tracePt t="24740" x="2606675" y="4851400"/>
          <p14:tracePt t="24748" x="2606675" y="4924425"/>
          <p14:tracePt t="24758" x="2606675" y="4997450"/>
          <p14:tracePt t="24763" x="2606675" y="5106988"/>
          <p14:tracePt t="24773" x="2635250" y="5189538"/>
          <p14:tracePt t="24781" x="2698750" y="5307013"/>
          <p14:tracePt t="24789" x="2735263" y="5389563"/>
          <p14:tracePt t="24795" x="2798763" y="5453063"/>
          <p14:tracePt t="24804" x="2835275" y="5481638"/>
          <p14:tracePt t="24812" x="2852738" y="5508625"/>
          <p14:tracePt t="24819" x="2871788" y="5526088"/>
          <p14:tracePt t="24907" x="2871788" y="5554663"/>
          <p14:tracePt t="24917" x="2871788" y="5589588"/>
          <p14:tracePt t="24924" x="2871788" y="5608638"/>
          <p14:tracePt t="24932" x="2871788" y="5645150"/>
          <p14:tracePt t="24939" x="2871788" y="5654675"/>
          <p14:tracePt t="24949" x="2871788" y="5691188"/>
          <p14:tracePt t="24957" x="2871788" y="5708650"/>
          <p14:tracePt t="24965" x="2871788" y="5745163"/>
          <p14:tracePt t="24973" x="2881313" y="5754688"/>
          <p14:tracePt t="24982" x="2889250" y="5781675"/>
          <p14:tracePt t="24987" x="2889250" y="5800725"/>
          <p14:tracePt t="24997" x="2898775" y="5827713"/>
          <p14:tracePt t="25003" x="2917825" y="5845175"/>
          <p14:tracePt t="25012" x="2917825" y="5854700"/>
          <p14:tracePt t="25019" x="2925763" y="5864225"/>
          <p14:tracePt t="25027" x="2925763" y="5881688"/>
          <p14:tracePt t="25045" x="2925763" y="5891213"/>
          <p14:tracePt t="25051" x="2935288" y="5900738"/>
          <p14:tracePt t="25067" x="2935288" y="5918200"/>
          <p14:tracePt t="25076" x="2935288" y="5927725"/>
          <p14:tracePt t="25084" x="2935288" y="5954713"/>
          <p14:tracePt t="25092" x="2935288" y="5964238"/>
          <p14:tracePt t="25100" x="2935288" y="5973763"/>
          <p14:tracePt t="25269" x="2935288" y="6000750"/>
          <p14:tracePt t="25278" x="2935288" y="6010275"/>
          <p14:tracePt t="25426" x="2971800" y="5983288"/>
          <p14:tracePt t="25431" x="2998788" y="5954713"/>
          <p14:tracePt t="25446" x="3017838" y="5937250"/>
          <p14:tracePt t="25453" x="3027363" y="5918200"/>
          <p14:tracePt t="25469" x="3035300" y="5910263"/>
          <p14:tracePt t="25701" x="3054350" y="5891213"/>
          <p14:tracePt t="25707" x="3081338" y="5873750"/>
          <p14:tracePt t="25715" x="3100388" y="5864225"/>
          <p14:tracePt t="25723" x="3117850" y="5854700"/>
          <p14:tracePt t="25732" x="3144838" y="5845175"/>
          <p14:tracePt t="25739" x="3181350" y="5818188"/>
          <p14:tracePt t="25748" x="3208338" y="5818188"/>
          <p14:tracePt t="25757" x="3217863" y="5818188"/>
          <p14:tracePt t="25765" x="3254375" y="5818188"/>
          <p14:tracePt t="25771" x="3273425" y="5800725"/>
          <p14:tracePt t="25779" x="3309938" y="5791200"/>
          <p14:tracePt t="25787" x="3327400" y="5791200"/>
          <p14:tracePt t="25795" x="3363913" y="5772150"/>
          <p14:tracePt t="25803" x="3390900" y="5772150"/>
          <p14:tracePt t="25811" x="3409950" y="5764213"/>
          <p14:tracePt t="25819" x="3436938" y="5764213"/>
          <p14:tracePt t="25827" x="3455988" y="5764213"/>
          <p14:tracePt t="25835" x="3463925" y="5764213"/>
          <p14:tracePt t="25844" x="3482975" y="5764213"/>
          <p14:tracePt t="25851" x="3490913" y="5764213"/>
          <p14:tracePt t="25868" x="3490913" y="5754688"/>
          <p14:tracePt t="25957" x="3500438" y="5754688"/>
          <p14:tracePt t="25965" x="3546475" y="5754688"/>
          <p14:tracePt t="25973" x="3646488" y="5772150"/>
          <p14:tracePt t="25982" x="3702050" y="5772150"/>
          <p14:tracePt t="25989" x="3738563" y="5781675"/>
          <p14:tracePt t="25996" x="3765550" y="5791200"/>
          <p14:tracePt t="26004" x="3783013" y="5791200"/>
          <p14:tracePt t="26012" x="3802063" y="5791200"/>
          <p14:tracePt t="26027" x="3810000" y="5800725"/>
          <p14:tracePt t="26190" x="3819525" y="5800725"/>
          <p14:tracePt t="26198" x="3829050" y="5808663"/>
          <p14:tracePt t="26205" x="3838575" y="5827713"/>
          <p14:tracePt t="26213" x="3846513" y="5837238"/>
          <p14:tracePt t="26237" x="3865563" y="5845175"/>
          <p14:tracePt t="26315" x="3883025" y="5864225"/>
          <p14:tracePt t="26331" x="3892550" y="5873750"/>
          <p14:tracePt t="26339" x="3902075" y="5881688"/>
          <p14:tracePt t="26375" x="3911600" y="5891213"/>
          <p14:tracePt t="26405" x="3938588" y="5910263"/>
          <p14:tracePt t="26421" x="3938588" y="5918200"/>
          <p14:tracePt t="26436" x="3948113" y="5918200"/>
          <p14:tracePt t="26444" x="3956050" y="5927725"/>
          <p14:tracePt t="26452" x="3975100" y="5946775"/>
          <p14:tracePt t="26461" x="3984625" y="5954713"/>
          <p14:tracePt t="26468" x="3992563" y="5964238"/>
          <p14:tracePt t="26478" x="4021138" y="5973763"/>
          <p14:tracePt t="26486" x="4038600" y="5991225"/>
          <p14:tracePt t="26493" x="4065588" y="6000750"/>
          <p14:tracePt t="26509" x="4075113" y="6000750"/>
          <p14:tracePt t="26519" x="4102100" y="6000750"/>
          <p14:tracePt t="26524" x="4121150" y="6010275"/>
          <p14:tracePt t="26556" x="4129088" y="6010275"/>
          <p14:tracePt t="26580" x="4148138" y="6010275"/>
          <p14:tracePt t="27219" x="4148138" y="6018213"/>
          <p14:tracePt t="27397" x="4148138" y="6046788"/>
          <p14:tracePt t="27405" x="4165600" y="6083300"/>
          <p14:tracePt t="27412" x="4165600" y="6091238"/>
          <p14:tracePt t="27428" x="4175125" y="6100763"/>
          <p14:tracePt t="27452" x="4184650" y="6127750"/>
          <p14:tracePt t="30014" x="4194175" y="6127750"/>
          <p14:tracePt t="30021" x="4194175" y="6119813"/>
          <p14:tracePt t="30029" x="4211638" y="6091238"/>
          <p14:tracePt t="30036" x="4230688" y="6083300"/>
          <p14:tracePt t="30046" x="4238625" y="6083300"/>
          <p14:tracePt t="30052" x="4248150" y="6073775"/>
          <p14:tracePt t="30061" x="4257675" y="6064250"/>
          <p14:tracePt t="30405" x="4275138" y="6054725"/>
          <p14:tracePt t="30412" x="4303713" y="6054725"/>
          <p14:tracePt t="30422" x="4357688" y="6054725"/>
          <p14:tracePt t="30430" x="4448175" y="6054725"/>
          <p14:tracePt t="30438" x="4503738" y="6054725"/>
          <p14:tracePt t="30447" x="4530725" y="6054725"/>
          <p14:tracePt t="30452" x="4557713" y="6054725"/>
          <p14:tracePt t="30462" x="4576763" y="6054725"/>
          <p14:tracePt t="30468" x="4594225" y="6054725"/>
          <p14:tracePt t="30844" x="4603750" y="6046788"/>
          <p14:tracePt t="30862" x="4603750" y="6037263"/>
          <p14:tracePt t="30867" x="4603750" y="6018213"/>
          <p14:tracePt t="30883" x="4603750" y="6010275"/>
          <p14:tracePt t="30891" x="4603750" y="5983288"/>
          <p14:tracePt t="30899" x="4594225" y="5964238"/>
          <p14:tracePt t="30907" x="4586288" y="5954713"/>
          <p14:tracePt t="30915" x="4567238" y="5918200"/>
          <p14:tracePt t="30923" x="4557713" y="5910263"/>
          <p14:tracePt t="30932" x="4549775" y="5881688"/>
          <p14:tracePt t="30939" x="4549775" y="5864225"/>
          <p14:tracePt t="30948" x="4549775" y="5854700"/>
          <p14:tracePt t="30955" x="4530725" y="5827713"/>
          <p14:tracePt t="30963" x="4521200" y="5818188"/>
          <p14:tracePt t="30971" x="4503738" y="5791200"/>
          <p14:tracePt t="30980" x="4484688" y="5772150"/>
          <p14:tracePt t="30988" x="4457700" y="5754688"/>
          <p14:tracePt t="30997" x="4440238" y="5727700"/>
          <p14:tracePt t="31004" x="4421188" y="5708650"/>
          <p14:tracePt t="31013" x="4403725" y="5681663"/>
          <p14:tracePt t="31020" x="4367213" y="5654675"/>
          <p14:tracePt t="31028" x="4367213" y="5645150"/>
          <p14:tracePt t="31036" x="4357688" y="5635625"/>
          <p14:tracePt t="31044" x="4340225" y="5618163"/>
          <p14:tracePt t="31052" x="4330700" y="5608638"/>
          <p14:tracePt t="31060" x="4321175" y="5608638"/>
          <p14:tracePt t="31068" x="4311650" y="5599113"/>
          <p14:tracePt t="31078" x="4294188" y="5581650"/>
          <p14:tracePt t="31084" x="4275138" y="5562600"/>
          <p14:tracePt t="31092" x="4267200" y="5554663"/>
          <p14:tracePt t="31100" x="4221163" y="5508625"/>
          <p14:tracePt t="31110" x="4184650" y="5489575"/>
          <p14:tracePt t="31116" x="4129088" y="5453063"/>
          <p14:tracePt t="31124" x="4094163" y="5426075"/>
          <p14:tracePt t="31132" x="4048125" y="5399088"/>
          <p14:tracePt t="31140" x="4029075" y="5380038"/>
          <p14:tracePt t="31148" x="4011613" y="5372100"/>
          <p14:tracePt t="31156" x="3965575" y="5335588"/>
          <p14:tracePt t="31173" x="3956050" y="5335588"/>
          <p14:tracePt t="31299" x="3956050" y="5326063"/>
          <p14:tracePt t="31307" x="3929063" y="5326063"/>
          <p14:tracePt t="31315" x="3865563" y="5307013"/>
          <p14:tracePt t="31323" x="3829050" y="5289550"/>
          <p14:tracePt t="31331" x="3765550" y="5289550"/>
          <p14:tracePt t="31339" x="3729038" y="5280025"/>
          <p14:tracePt t="31347" x="3683000" y="5280025"/>
          <p14:tracePt t="31355" x="3646488" y="5280025"/>
          <p14:tracePt t="31364" x="3592513" y="5280025"/>
          <p14:tracePt t="31371" x="3546475" y="5280025"/>
          <p14:tracePt t="31379" x="3509963" y="5280025"/>
          <p14:tracePt t="31388" x="3490913" y="5280025"/>
          <p14:tracePt t="31396" x="3473450" y="5280025"/>
          <p14:tracePt t="31679" x="3463925" y="5270500"/>
          <p14:tracePt t="31685" x="3463925" y="5243513"/>
          <p14:tracePt t="31694" x="3463925" y="5226050"/>
          <p14:tracePt t="31703" x="3509963" y="5207000"/>
          <p14:tracePt t="31710" x="3556000" y="5189538"/>
          <p14:tracePt t="31717" x="3629025" y="5180013"/>
          <p14:tracePt t="31725" x="3709988" y="5143500"/>
          <p14:tracePt t="31732" x="3746500" y="5143500"/>
          <p14:tracePt t="31740" x="3819525" y="5126038"/>
          <p14:tracePt t="31748" x="3875088" y="5126038"/>
          <p14:tracePt t="31756" x="3919538" y="5116513"/>
          <p14:tracePt t="31764" x="3965575" y="5106988"/>
          <p14:tracePt t="31772" x="3992563" y="5089525"/>
          <p14:tracePt t="31812" x="4011613" y="5089525"/>
          <p14:tracePt t="32332" x="4021138" y="5070475"/>
          <p14:tracePt t="32340" x="4121150" y="5053013"/>
          <p14:tracePt t="32348" x="4248150" y="5053013"/>
          <p14:tracePt t="32356" x="4357688" y="5053013"/>
          <p14:tracePt t="32364" x="4484688" y="5024438"/>
          <p14:tracePt t="32372" x="4576763" y="5016500"/>
          <p14:tracePt t="32380" x="4640263" y="4997450"/>
          <p14:tracePt t="32388" x="4740275" y="4960938"/>
          <p14:tracePt t="32397" x="4776788" y="4951413"/>
          <p14:tracePt t="32404" x="4840288" y="4924425"/>
          <p14:tracePt t="32414" x="4905375" y="4887913"/>
          <p14:tracePt t="32419" x="4949825" y="4878388"/>
          <p14:tracePt t="32428" x="5032375" y="4824413"/>
          <p14:tracePt t="32435" x="5078413" y="4768850"/>
          <p14:tracePt t="32444" x="5122863" y="4732338"/>
          <p14:tracePt t="32451" x="5178425" y="4687888"/>
          <p14:tracePt t="32459" x="5224463" y="4651375"/>
          <p14:tracePt t="32467" x="5251450" y="4632325"/>
          <p14:tracePt t="32476" x="5334000" y="4578350"/>
          <p14:tracePt t="32483" x="5351463" y="4532313"/>
          <p14:tracePt t="32494" x="5414963" y="4522788"/>
          <p14:tracePt t="32500" x="5441950" y="4505325"/>
          <p14:tracePt t="32509" x="5514975" y="4478338"/>
          <p14:tracePt t="32516" x="5570538" y="4468813"/>
          <p14:tracePt t="32524" x="5616575" y="4468813"/>
          <p14:tracePt t="32533" x="5670550" y="4468813"/>
          <p14:tracePt t="32540" x="5761038" y="4468813"/>
          <p14:tracePt t="32548" x="5853113" y="4468813"/>
          <p14:tracePt t="32555" x="5980113" y="4468813"/>
          <p14:tracePt t="32563" x="6108700" y="4449763"/>
          <p14:tracePt t="32571" x="6218238" y="4449763"/>
          <p14:tracePt t="32580" x="6362700" y="4449763"/>
          <p14:tracePt t="32587" x="6545263" y="4449763"/>
          <p14:tracePt t="32595" x="6691313" y="4449763"/>
          <p14:tracePt t="32603" x="6837363" y="4441825"/>
          <p14:tracePt t="32611" x="6973888" y="4376738"/>
          <p14:tracePt t="32619" x="7119938" y="4359275"/>
          <p14:tracePt t="32627" x="7265988" y="4322763"/>
          <p14:tracePt t="32635" x="7412038" y="4303713"/>
          <p14:tracePt t="32644" x="7539038" y="4286250"/>
          <p14:tracePt t="32652" x="7658100" y="4259263"/>
          <p14:tracePt t="32660" x="7748588" y="4249738"/>
          <p14:tracePt t="32667" x="7804150" y="4249738"/>
          <p14:tracePt t="32676" x="7850188" y="4249738"/>
          <p14:tracePt t="32683" x="7904163" y="4240213"/>
          <p14:tracePt t="32692" x="7950200" y="4222750"/>
          <p14:tracePt t="32700" x="7986713" y="4222750"/>
          <p14:tracePt t="32708" x="8013700" y="4222750"/>
          <p14:tracePt t="32717" x="8113713" y="4232275"/>
          <p14:tracePt t="32724" x="8204200" y="4232275"/>
          <p14:tracePt t="32732" x="8342313" y="4259263"/>
          <p14:tracePt t="32740" x="8488363" y="4276725"/>
          <p14:tracePt t="32748" x="8632825" y="4286250"/>
          <p14:tracePt t="32756" x="8797925" y="4286250"/>
          <p14:tracePt t="32764" x="8980488" y="4286250"/>
          <p14:tracePt t="32772" x="9126538" y="428625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ja-JP" altLang="en-US"/>
              <a:t>入出力遅延の設定</a:t>
            </a:r>
          </a:p>
        </p:txBody>
      </p:sp>
      <p:sp>
        <p:nvSpPr>
          <p:cNvPr id="161795"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buFontTx/>
              <a:buNone/>
              <a:defRPr/>
            </a:pPr>
            <a:r>
              <a:rPr lang="en-US" altLang="ja-JP" sz="2400" dirty="0" err="1"/>
              <a:t>set_input_delay</a:t>
            </a:r>
            <a:r>
              <a:rPr lang="en-US" altLang="ja-JP" sz="2400" dirty="0"/>
              <a:t> 8.5 -clock </a:t>
            </a:r>
            <a:r>
              <a:rPr lang="en-US" altLang="ja-JP" sz="2400" dirty="0" err="1"/>
              <a:t>clk</a:t>
            </a:r>
            <a:r>
              <a:rPr lang="en-US" altLang="ja-JP" sz="2400" dirty="0"/>
              <a:t> [find port "</a:t>
            </a:r>
            <a:r>
              <a:rPr lang="en-US" altLang="ja-JP" sz="2400" dirty="0" err="1"/>
              <a:t>readdata</a:t>
            </a:r>
            <a:r>
              <a:rPr lang="en-US" altLang="ja-JP" sz="2400" dirty="0"/>
              <a:t>*"]</a:t>
            </a:r>
          </a:p>
          <a:p>
            <a:pPr eaLnBrk="1" hangingPunct="1">
              <a:buFontTx/>
              <a:buNone/>
              <a:defRPr/>
            </a:pPr>
            <a:r>
              <a:rPr lang="en-US" altLang="ja-JP" sz="2400" dirty="0" err="1"/>
              <a:t>set_input_delay</a:t>
            </a:r>
            <a:r>
              <a:rPr lang="en-US" altLang="ja-JP" sz="2400" dirty="0"/>
              <a:t> 2.5 -clock </a:t>
            </a:r>
            <a:r>
              <a:rPr lang="en-US" altLang="ja-JP" sz="2400" dirty="0" err="1"/>
              <a:t>clk</a:t>
            </a:r>
            <a:r>
              <a:rPr lang="en-US" altLang="ja-JP" sz="2400" dirty="0"/>
              <a:t> [find port "</a:t>
            </a:r>
            <a:r>
              <a:rPr lang="en-US" altLang="ja-JP" sz="2400" dirty="0" err="1"/>
              <a:t>instr</a:t>
            </a:r>
            <a:r>
              <a:rPr lang="en-US" altLang="ja-JP" sz="2400" dirty="0"/>
              <a:t>*"]</a:t>
            </a:r>
          </a:p>
          <a:p>
            <a:pPr eaLnBrk="1" hangingPunct="1">
              <a:buFontTx/>
              <a:buNone/>
              <a:defRPr/>
            </a:pPr>
            <a:r>
              <a:rPr lang="en-US" altLang="ja-JP" sz="2400" dirty="0" err="1"/>
              <a:t>set_output_delay</a:t>
            </a:r>
            <a:r>
              <a:rPr lang="en-US" altLang="ja-JP" sz="2400" dirty="0"/>
              <a:t> 9.5 -clock </a:t>
            </a:r>
            <a:r>
              <a:rPr lang="en-US" altLang="ja-JP" sz="2400" dirty="0" err="1"/>
              <a:t>clk</a:t>
            </a:r>
            <a:r>
              <a:rPr lang="en-US" altLang="ja-JP" sz="2400" dirty="0"/>
              <a:t> [find port "pc*"]</a:t>
            </a:r>
          </a:p>
          <a:p>
            <a:pPr eaLnBrk="1" hangingPunct="1">
              <a:buFontTx/>
              <a:buNone/>
              <a:defRPr/>
            </a:pPr>
            <a:r>
              <a:rPr lang="en-US" altLang="ja-JP" sz="2400" dirty="0" err="1"/>
              <a:t>set_output_delay</a:t>
            </a:r>
            <a:r>
              <a:rPr lang="en-US" altLang="ja-JP" sz="2400" dirty="0"/>
              <a:t> 3.5 -clock </a:t>
            </a:r>
            <a:r>
              <a:rPr lang="en-US" altLang="ja-JP" sz="2400" dirty="0" err="1"/>
              <a:t>clk</a:t>
            </a:r>
            <a:r>
              <a:rPr lang="en-US" altLang="ja-JP" sz="2400" dirty="0"/>
              <a:t> [find port "</a:t>
            </a:r>
            <a:r>
              <a:rPr lang="en-US" altLang="ja-JP" sz="2400" dirty="0" err="1"/>
              <a:t>aluresult</a:t>
            </a:r>
            <a:r>
              <a:rPr lang="en-US" altLang="ja-JP" sz="2400" dirty="0"/>
              <a:t>*"]</a:t>
            </a:r>
          </a:p>
          <a:p>
            <a:pPr eaLnBrk="1" hangingPunct="1">
              <a:buFontTx/>
              <a:buNone/>
              <a:defRPr/>
            </a:pPr>
            <a:r>
              <a:rPr lang="en-US" altLang="ja-JP" sz="2400" dirty="0" err="1"/>
              <a:t>set_output_delay</a:t>
            </a:r>
            <a:r>
              <a:rPr lang="en-US" altLang="ja-JP" sz="2400" dirty="0"/>
              <a:t> 3.5 -clock </a:t>
            </a:r>
            <a:r>
              <a:rPr lang="en-US" altLang="ja-JP" sz="2400" dirty="0" err="1"/>
              <a:t>clk</a:t>
            </a:r>
            <a:r>
              <a:rPr lang="en-US" altLang="ja-JP" sz="2400" dirty="0"/>
              <a:t> [find port "</a:t>
            </a:r>
            <a:r>
              <a:rPr lang="en-US" altLang="ja-JP" sz="2400" dirty="0" err="1"/>
              <a:t>writedata</a:t>
            </a:r>
            <a:r>
              <a:rPr lang="en-US" altLang="ja-JP" sz="2400" dirty="0"/>
              <a:t>*"]</a:t>
            </a:r>
          </a:p>
          <a:p>
            <a:pPr eaLnBrk="1" hangingPunct="1">
              <a:buFontTx/>
              <a:buNone/>
              <a:defRPr/>
            </a:pPr>
            <a:r>
              <a:rPr lang="en-US" altLang="ja-JP" sz="2400" dirty="0" err="1"/>
              <a:t>set_output_delay</a:t>
            </a:r>
            <a:r>
              <a:rPr lang="en-US" altLang="ja-JP" sz="2400" dirty="0"/>
              <a:t> 3.5 -clock </a:t>
            </a:r>
            <a:r>
              <a:rPr lang="en-US" altLang="ja-JP" sz="2400" dirty="0" err="1"/>
              <a:t>clk</a:t>
            </a:r>
            <a:r>
              <a:rPr lang="en-US" altLang="ja-JP" sz="2400" dirty="0"/>
              <a:t> [find port "we"]</a:t>
            </a:r>
          </a:p>
        </p:txBody>
      </p:sp>
      <p:sp>
        <p:nvSpPr>
          <p:cNvPr id="27652" name="AutoShape 6"/>
          <p:cNvSpPr>
            <a:spLocks noChangeArrowheads="1"/>
          </p:cNvSpPr>
          <p:nvPr/>
        </p:nvSpPr>
        <p:spPr bwMode="auto">
          <a:xfrm>
            <a:off x="4211960" y="6210300"/>
            <a:ext cx="3887788" cy="647700"/>
          </a:xfrm>
          <a:prstGeom prst="wedgeRoundRectCallout">
            <a:avLst>
              <a:gd name="adj1" fmla="val -49049"/>
              <a:gd name="adj2" fmla="val -318022"/>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t>メモリの遅延を</a:t>
            </a:r>
            <a:r>
              <a:rPr lang="en-US" altLang="ja-JP" dirty="0"/>
              <a:t>2nsec</a:t>
            </a:r>
            <a:r>
              <a:rPr lang="ja-JP" altLang="en-US" dirty="0"/>
              <a:t>と考えた</a:t>
            </a:r>
            <a:endParaRPr lang="en-US" altLang="ja-JP" dirty="0"/>
          </a:p>
        </p:txBody>
      </p:sp>
      <p:pic>
        <p:nvPicPr>
          <p:cNvPr id="2" name="オーディオ 1">
            <a:hlinkClick r:id="" action="ppaction://media"/>
            <a:extLst>
              <a:ext uri="{FF2B5EF4-FFF2-40B4-BE49-F238E27FC236}">
                <a16:creationId xmlns:a16="http://schemas.microsoft.com/office/drawing/2014/main" id="{08F2F50A-13E0-46E1-8623-2BB416ADCF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61952353"/>
      </p:ext>
    </p:extLst>
  </p:cSld>
  <p:clrMapOvr>
    <a:masterClrMapping/>
  </p:clrMapOvr>
  <mc:AlternateContent xmlns:mc="http://schemas.openxmlformats.org/markup-compatibility/2006" xmlns:p14="http://schemas.microsoft.com/office/powerpoint/2010/main">
    <mc:Choice Requires="p14">
      <p:transition spd="slow" p14:dur="2000" advTm="44334"/>
    </mc:Choice>
    <mc:Fallback xmlns="">
      <p:transition spd="slow" advTm="44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40" x="8396288" y="4086225"/>
          <p14:tracePt t="549" x="7940675" y="4140200"/>
          <p14:tracePt t="556" x="7512050" y="4176713"/>
          <p14:tracePt t="563" x="7256463" y="4176713"/>
          <p14:tracePt t="572" x="6992938" y="4176713"/>
          <p14:tracePt t="579" x="6764338" y="4176713"/>
          <p14:tracePt t="588" x="6581775" y="4176713"/>
          <p14:tracePt t="596" x="6381750" y="4195763"/>
          <p14:tracePt t="604" x="6235700" y="4195763"/>
          <p14:tracePt t="612" x="6089650" y="4195763"/>
          <p14:tracePt t="620" x="5999163" y="4195763"/>
          <p14:tracePt t="628" x="5926138" y="4195763"/>
          <p14:tracePt t="636" x="5834063" y="4222750"/>
          <p14:tracePt t="644" x="5789613" y="4232275"/>
          <p14:tracePt t="652" x="5770563" y="4232275"/>
          <p14:tracePt t="660" x="5743575" y="4232275"/>
          <p14:tracePt t="668" x="5734050" y="4232275"/>
          <p14:tracePt t="675" x="5716588" y="4240213"/>
          <p14:tracePt t="700" x="5697538" y="4240213"/>
          <p14:tracePt t="724" x="5688013" y="4249738"/>
          <p14:tracePt t="1422" x="5680075" y="4276725"/>
          <p14:tracePt t="1430" x="5680075" y="4286250"/>
          <p14:tracePt t="1437" x="5670550" y="4313238"/>
          <p14:tracePt t="30957" x="5643563" y="4313238"/>
          <p14:tracePt t="30966" x="5470525" y="4376738"/>
          <p14:tracePt t="30974" x="5086350" y="4532313"/>
          <p14:tracePt t="30982" x="4703763" y="4668838"/>
          <p14:tracePt t="30989" x="4230688" y="4787900"/>
          <p14:tracePt t="30996" x="4002088" y="4860925"/>
          <p14:tracePt t="31004" x="3838575" y="4870450"/>
          <p14:tracePt t="31012" x="3709988" y="4870450"/>
          <p14:tracePt t="31020" x="3636963" y="4870450"/>
          <p14:tracePt t="31028" x="3582988" y="4870450"/>
          <p14:tracePt t="31036" x="3536950" y="4870450"/>
          <p14:tracePt t="31044" x="3509963" y="4860925"/>
          <p14:tracePt t="31052" x="3463925" y="4841875"/>
          <p14:tracePt t="31060" x="3436938" y="4805363"/>
          <p14:tracePt t="31068" x="3436938" y="4787900"/>
          <p14:tracePt t="31076" x="3419475" y="4751388"/>
          <p14:tracePt t="31084" x="3419475" y="4741863"/>
          <p14:tracePt t="31092" x="3419475" y="4714875"/>
          <p14:tracePt t="31100" x="3419475" y="4697413"/>
          <p14:tracePt t="31116" x="3419475" y="4678363"/>
          <p14:tracePt t="31124" x="3419475" y="4668838"/>
          <p14:tracePt t="31132" x="3400425" y="4660900"/>
          <p14:tracePt t="31140" x="3363913" y="4651375"/>
          <p14:tracePt t="31149" x="3327400" y="4651375"/>
          <p14:tracePt t="31156" x="3254375" y="4641850"/>
          <p14:tracePt t="31165" x="3163888" y="4614863"/>
          <p14:tracePt t="31172" x="3063875" y="4595813"/>
          <p14:tracePt t="31180" x="2990850" y="4587875"/>
          <p14:tracePt t="31189" x="2908300" y="4541838"/>
          <p14:tracePt t="31196" x="2844800" y="4505325"/>
          <p14:tracePt t="31205" x="2798763" y="4459288"/>
          <p14:tracePt t="31211" x="2725738" y="4386263"/>
          <p14:tracePt t="31220" x="2689225" y="4295775"/>
          <p14:tracePt t="31227" x="2643188" y="4213225"/>
          <p14:tracePt t="31236" x="2616200" y="4113213"/>
          <p14:tracePt t="31244" x="2606675" y="4021138"/>
          <p14:tracePt t="31252" x="2589213" y="3911600"/>
          <p14:tracePt t="31260" x="2589213" y="3803650"/>
          <p14:tracePt t="31268" x="2589213" y="3657600"/>
          <p14:tracePt t="31276" x="2589213" y="3565525"/>
          <p14:tracePt t="31283" x="2589213" y="3438525"/>
          <p14:tracePt t="31293" x="2589213" y="3328988"/>
          <p14:tracePt t="31300" x="2589213" y="3182938"/>
          <p14:tracePt t="31310" x="2589213" y="3090863"/>
          <p14:tracePt t="31318" x="2589213" y="2982913"/>
          <p14:tracePt t="31325" x="2589213" y="2917825"/>
          <p14:tracePt t="31334" x="2589213" y="2844800"/>
          <p14:tracePt t="31341" x="2589213" y="2771775"/>
          <p14:tracePt t="31351" x="2606675" y="2698750"/>
          <p14:tracePt t="31357" x="2625725" y="2654300"/>
          <p14:tracePt t="31367" x="2679700" y="2581275"/>
          <p14:tracePt t="31372" x="2716213" y="2517775"/>
          <p14:tracePt t="31381" x="2771775" y="2471738"/>
          <p14:tracePt t="31388" x="2817813" y="2435225"/>
          <p14:tracePt t="31397" x="2881313" y="2398713"/>
          <p14:tracePt t="31405" x="2981325" y="2352675"/>
          <p14:tracePt t="31412" x="3063875" y="2316163"/>
          <p14:tracePt t="31420" x="3171825" y="2298700"/>
          <p14:tracePt t="31428" x="3290888" y="2262188"/>
          <p14:tracePt t="31436" x="3382963" y="2197100"/>
          <p14:tracePt t="31444" x="3463925" y="2189163"/>
          <p14:tracePt t="31452" x="3556000" y="2160588"/>
          <p14:tracePt t="31460" x="3636963" y="2133600"/>
          <p14:tracePt t="31468" x="3683000" y="2125663"/>
          <p14:tracePt t="31475" x="3738563" y="2125663"/>
          <p14:tracePt t="31485" x="3775075" y="2125663"/>
          <p14:tracePt t="31492" x="3829050" y="2125663"/>
          <p14:tracePt t="31501" x="3875088" y="2125663"/>
          <p14:tracePt t="31508" x="3948113" y="2160588"/>
          <p14:tracePt t="31517" x="4011613" y="2216150"/>
          <p14:tracePt t="31523" x="4094163" y="2289175"/>
          <p14:tracePt t="31532" x="4184650" y="2371725"/>
          <p14:tracePt t="31540" x="4267200" y="2471738"/>
          <p14:tracePt t="31548" x="4330700" y="2589213"/>
          <p14:tracePt t="31556" x="4384675" y="2708275"/>
          <p14:tracePt t="31565" x="4413250" y="2836863"/>
          <p14:tracePt t="31572" x="4467225" y="2936875"/>
          <p14:tracePt t="31580" x="4484688" y="3063875"/>
          <p14:tracePt t="31588" x="4513263" y="3192463"/>
          <p14:tracePt t="31596" x="4513263" y="3292475"/>
          <p14:tracePt t="31603" x="4513263" y="3419475"/>
          <p14:tracePt t="31611" x="4513263" y="3538538"/>
          <p14:tracePt t="31619" x="4503738" y="3694113"/>
          <p14:tracePt t="31628" x="4430713" y="3840163"/>
          <p14:tracePt t="31636" x="4340225" y="4013200"/>
          <p14:tracePt t="31644" x="4165600" y="4249738"/>
          <p14:tracePt t="31652" x="4057650" y="4386263"/>
          <p14:tracePt t="31660" x="3919538" y="4587875"/>
          <p14:tracePt t="31668" x="3765550" y="4760913"/>
          <p14:tracePt t="31676" x="3683000" y="4860925"/>
          <p14:tracePt t="31684" x="3592513" y="4960938"/>
          <p14:tracePt t="31691" x="3527425" y="5024438"/>
          <p14:tracePt t="31699" x="3463925" y="5070475"/>
          <p14:tracePt t="31708" x="3446463" y="5080000"/>
          <p14:tracePt t="31717" x="3436938" y="5089525"/>
          <p14:tracePt t="31772" x="3409950" y="5060950"/>
          <p14:tracePt t="31781" x="3354388" y="4997450"/>
          <p14:tracePt t="31789" x="3290888" y="4914900"/>
          <p14:tracePt t="31797" x="3200400" y="4833938"/>
          <p14:tracePt t="31805" x="3100388" y="4714875"/>
          <p14:tracePt t="31813" x="2998788" y="4641850"/>
          <p14:tracePt t="31822" x="2908300" y="4568825"/>
          <p14:tracePt t="31829" x="2825750" y="4486275"/>
          <p14:tracePt t="31839" x="2762250" y="4413250"/>
          <p14:tracePt t="31845" x="2708275" y="4349750"/>
          <p14:tracePt t="31853" x="2671763" y="4268788"/>
          <p14:tracePt t="31861" x="2635250" y="4140200"/>
          <p14:tracePt t="31868" x="2635250" y="4030663"/>
          <p14:tracePt t="31877" x="2635250" y="3921125"/>
          <p14:tracePt t="31884" x="2635250" y="3811588"/>
          <p14:tracePt t="31892" x="2671763" y="3675063"/>
          <p14:tracePt t="31900" x="2781300" y="3529013"/>
          <p14:tracePt t="31908" x="2917825" y="3382963"/>
          <p14:tracePt t="31917" x="3154363" y="3228975"/>
          <p14:tracePt t="31923" x="3354388" y="3063875"/>
          <p14:tracePt t="31932" x="3592513" y="2973388"/>
          <p14:tracePt t="31955" x="4129088" y="2781300"/>
          <p14:tracePt t="31960" x="4311650" y="2744788"/>
          <p14:tracePt t="31966" x="4440238" y="2744788"/>
          <p14:tracePt t="31973" x="4622800" y="2744788"/>
          <p14:tracePt t="31981" x="4730750" y="2754313"/>
          <p14:tracePt t="31988" x="4849813" y="2827338"/>
          <p14:tracePt t="31996" x="4968875" y="2946400"/>
          <p14:tracePt t="32004" x="5041900" y="3063875"/>
          <p14:tracePt t="32013" x="5168900" y="3219450"/>
          <p14:tracePt t="32020" x="5278438" y="3375025"/>
          <p14:tracePt t="32029" x="5451475" y="3565525"/>
          <p14:tracePt t="32037" x="5634038" y="3767138"/>
          <p14:tracePt t="32044" x="5807075" y="3948113"/>
          <p14:tracePt t="32053" x="6026150" y="4159250"/>
          <p14:tracePt t="32060" x="6226175" y="4340225"/>
          <p14:tracePt t="32069" x="6418263" y="4486275"/>
          <p14:tracePt t="32077" x="6600825" y="4578350"/>
          <p14:tracePt t="32085" x="6727825" y="4651375"/>
          <p14:tracePt t="32092" x="6883400" y="4714875"/>
          <p14:tracePt t="32102" x="7029450" y="4741863"/>
          <p14:tracePt t="32108" x="7183438" y="4787900"/>
          <p14:tracePt t="32116" x="7312025" y="4814888"/>
          <p14:tracePt t="32124" x="7439025" y="4814888"/>
          <p14:tracePt t="32132" x="7548563" y="4833938"/>
          <p14:tracePt t="32141" x="7685088" y="4860925"/>
          <p14:tracePt t="32150" x="7813675" y="4860925"/>
          <p14:tracePt t="32158" x="7904163" y="4860925"/>
          <p14:tracePt t="32164" x="8013700" y="4860925"/>
          <p14:tracePt t="32171" x="8086725" y="4860925"/>
          <p14:tracePt t="32180" x="8159750" y="4860925"/>
          <p14:tracePt t="32188" x="8269288" y="4860925"/>
          <p14:tracePt t="32195" x="8378825" y="4860925"/>
          <p14:tracePt t="32204" x="8488363" y="4860925"/>
          <p14:tracePt t="32212" x="8596313" y="4860925"/>
          <p14:tracePt t="32220" x="8705850" y="4860925"/>
          <p14:tracePt t="32228" x="8815388" y="4860925"/>
          <p14:tracePt t="32236" x="8907463" y="4860925"/>
          <p14:tracePt t="32244" x="9034463" y="4860925"/>
          <p14:tracePt t="32252" x="9117013" y="4841875"/>
          <p14:tracePt t="34252" x="8259763" y="3328988"/>
          <p14:tracePt t="34259" x="7831138" y="3282950"/>
          <p14:tracePt t="34268" x="7439025" y="3219450"/>
          <p14:tracePt t="34276" x="7256463" y="3200400"/>
          <p14:tracePt t="34285" x="7019925" y="3173413"/>
          <p14:tracePt t="34291" x="6873875" y="3136900"/>
          <p14:tracePt t="34300" x="6764338" y="3127375"/>
          <p14:tracePt t="34308" x="6700838" y="3119438"/>
          <p14:tracePt t="34317" x="6681788" y="3119438"/>
          <p14:tracePt t="34357" x="6654800" y="3119438"/>
          <p14:tracePt t="34366" x="6637338" y="3119438"/>
          <p14:tracePt t="34373" x="6600825" y="3119438"/>
          <p14:tracePt t="34383" x="6518275" y="3119438"/>
          <p14:tracePt t="34389" x="6408738" y="3119438"/>
          <p14:tracePt t="34398" x="6281738" y="3119438"/>
          <p14:tracePt t="34405" x="6145213" y="3073400"/>
          <p14:tracePt t="34413" x="6016625" y="3054350"/>
          <p14:tracePt t="34421" x="5889625" y="3046413"/>
          <p14:tracePt t="34429" x="5753100" y="3000375"/>
          <p14:tracePt t="34438" x="5643563" y="2982913"/>
          <p14:tracePt t="34446" x="5543550" y="2954338"/>
          <p14:tracePt t="34452" x="5470525" y="2927350"/>
          <p14:tracePt t="34460" x="5424488" y="2917825"/>
          <p14:tracePt t="34468" x="5405438" y="2909888"/>
          <p14:tracePt t="34475" x="5378450" y="2909888"/>
          <p14:tracePt t="34523" x="5368925" y="2900363"/>
          <p14:tracePt t="34532" x="5368925" y="2881313"/>
          <p14:tracePt t="34540" x="5297488" y="2844800"/>
          <p14:tracePt t="34548" x="5151438" y="2808288"/>
          <p14:tracePt t="34556" x="4986338" y="2790825"/>
          <p14:tracePt t="34565" x="4776788" y="2744788"/>
          <p14:tracePt t="34572" x="4603750" y="2708275"/>
          <p14:tracePt t="34580" x="4440238" y="2681288"/>
          <p14:tracePt t="34588" x="4257675" y="2635250"/>
          <p14:tracePt t="34597" x="4111625" y="2589213"/>
          <p14:tracePt t="34604" x="4029075" y="2581275"/>
          <p14:tracePt t="34612" x="3956050" y="2562225"/>
          <p14:tracePt t="34620" x="3838575" y="2517775"/>
          <p14:tracePt t="34628" x="3746500" y="2489200"/>
          <p14:tracePt t="34636" x="3683000" y="2481263"/>
          <p14:tracePt t="34644" x="3656013" y="2481263"/>
          <p14:tracePt t="34652" x="3636963" y="2462213"/>
          <p14:tracePt t="34661" x="3619500" y="2444750"/>
          <p14:tracePt t="34668" x="3609975" y="2444750"/>
          <p14:tracePt t="34676" x="3600450" y="2435225"/>
          <p14:tracePt t="34692" x="3592513" y="2435225"/>
          <p14:tracePt t="34701" x="3563938" y="2425700"/>
          <p14:tracePt t="34716" x="3556000" y="2416175"/>
          <p14:tracePt t="34724" x="3546475" y="2408238"/>
          <p14:tracePt t="34989" x="3536950" y="2408238"/>
          <p14:tracePt t="34997" x="3527425" y="2408238"/>
          <p14:tracePt t="35004" x="3519488" y="2408238"/>
          <p14:tracePt t="35012" x="3482975" y="2408238"/>
          <p14:tracePt t="35019" x="3427413" y="2408238"/>
          <p14:tracePt t="35027" x="3327400" y="2425700"/>
          <p14:tracePt t="35036" x="3300413" y="2425700"/>
          <p14:tracePt t="35043" x="3281363" y="2425700"/>
          <p14:tracePt t="35052" x="3263900" y="2435225"/>
          <p14:tracePt t="35213" x="3244850" y="2444750"/>
          <p14:tracePt t="35221" x="3236913" y="2444750"/>
          <p14:tracePt t="35229" x="3208338" y="2462213"/>
          <p14:tracePt t="35237" x="3208338" y="2471738"/>
          <p14:tracePt t="35245" x="3200400" y="2471738"/>
          <p14:tracePt t="35254" x="3171825" y="2481263"/>
          <p14:tracePt t="35260" x="3163888" y="2481263"/>
          <p14:tracePt t="35268" x="3154363" y="2481263"/>
          <p14:tracePt t="35277" x="3136900" y="2489200"/>
          <p14:tracePt t="35292" x="3127375" y="2489200"/>
          <p14:tracePt t="35301" x="3117850" y="2489200"/>
          <p14:tracePt t="35366" x="3063875" y="2489200"/>
          <p14:tracePt t="35373" x="3027363" y="2489200"/>
          <p14:tracePt t="35382" x="2971800" y="2489200"/>
          <p14:tracePt t="35389" x="2881313" y="2489200"/>
          <p14:tracePt t="35400" x="2798763" y="2444750"/>
          <p14:tracePt t="35407" x="2716213" y="2435225"/>
          <p14:tracePt t="35414" x="2635250" y="2389188"/>
          <p14:tracePt t="35421" x="2579688" y="2371725"/>
          <p14:tracePt t="35428" x="2516188" y="2352675"/>
          <p14:tracePt t="35438" x="2489200" y="2335213"/>
          <p14:tracePt t="35445" x="2470150" y="2325688"/>
          <p14:tracePt t="35453" x="2443163" y="2325688"/>
          <p14:tracePt t="35461" x="2433638" y="2316163"/>
          <p14:tracePt t="35565" x="2433638" y="2289175"/>
          <p14:tracePt t="35573" x="2433638" y="2270125"/>
          <p14:tracePt t="35582" x="2433638" y="2243138"/>
          <p14:tracePt t="35590" x="2433638" y="2233613"/>
          <p14:tracePt t="35606" x="2433638" y="2197100"/>
          <p14:tracePt t="35614" x="2433638" y="2160588"/>
          <p14:tracePt t="35622" x="2452688" y="2125663"/>
          <p14:tracePt t="35630" x="2489200" y="2070100"/>
          <p14:tracePt t="35637" x="2516188" y="2024063"/>
          <p14:tracePt t="35644" x="2562225" y="1979613"/>
          <p14:tracePt t="35652" x="2598738" y="1933575"/>
          <p14:tracePt t="35661" x="2625725" y="1897063"/>
          <p14:tracePt t="35668" x="2652713" y="1851025"/>
          <p14:tracePt t="35676" x="2671763" y="1833563"/>
          <p14:tracePt t="35684" x="2698750" y="1804988"/>
          <p14:tracePt t="35692" x="2725738" y="1787525"/>
          <p14:tracePt t="35700" x="2735263" y="1768475"/>
          <p14:tracePt t="35708" x="2752725" y="1741488"/>
          <p14:tracePt t="35725" x="2762250" y="1741488"/>
          <p14:tracePt t="35837" x="2825750" y="1741488"/>
          <p14:tracePt t="35846" x="2917825" y="1741488"/>
          <p14:tracePt t="35854" x="3008313" y="1741488"/>
          <p14:tracePt t="35863" x="3117850" y="1741488"/>
          <p14:tracePt t="35869" x="3190875" y="1741488"/>
          <p14:tracePt t="35876" x="3317875" y="1741488"/>
          <p14:tracePt t="35884" x="3382963" y="1741488"/>
          <p14:tracePt t="35892" x="3419475" y="1741488"/>
          <p14:tracePt t="35901" x="3490913" y="1741488"/>
          <p14:tracePt t="36005" x="3500438" y="1751013"/>
          <p14:tracePt t="36013" x="3519488" y="1778000"/>
          <p14:tracePt t="36021" x="3536950" y="1797050"/>
          <p14:tracePt t="36029" x="3556000" y="1824038"/>
          <p14:tracePt t="36037" x="3563938" y="1833563"/>
          <p14:tracePt t="36045" x="3592513" y="1851025"/>
          <p14:tracePt t="36053" x="3609975" y="1870075"/>
          <p14:tracePt t="36061" x="3609975" y="1887538"/>
          <p14:tracePt t="36069" x="3629025" y="1914525"/>
          <p14:tracePt t="36078" x="3646488" y="1924050"/>
          <p14:tracePt t="36086" x="3656013" y="1924050"/>
          <p14:tracePt t="36093" x="3665538" y="1943100"/>
          <p14:tracePt t="36102" x="3673475" y="1951038"/>
          <p14:tracePt t="36109" x="3683000" y="1951038"/>
          <p14:tracePt t="36116" x="3692525" y="1960563"/>
          <p14:tracePt t="36127" x="3702050" y="1979613"/>
          <p14:tracePt t="36140" x="3719513" y="1997075"/>
          <p14:tracePt t="36155" x="3719513" y="2006600"/>
          <p14:tracePt t="36165" x="3719513" y="2024063"/>
          <p14:tracePt t="36188" x="3719513" y="2033588"/>
          <p14:tracePt t="36404" x="3729038" y="2043113"/>
          <p14:tracePt t="36412" x="3756025" y="2043113"/>
          <p14:tracePt t="36420" x="3810000" y="2043113"/>
          <p14:tracePt t="36428" x="3902075" y="2043113"/>
          <p14:tracePt t="36437" x="4011613" y="2043113"/>
          <p14:tracePt t="36444" x="4157663" y="2043113"/>
          <p14:tracePt t="36454" x="4303713" y="2043113"/>
          <p14:tracePt t="36460" x="4457700" y="2043113"/>
          <p14:tracePt t="36469" x="4603750" y="2043113"/>
          <p14:tracePt t="36475" x="4695825" y="2043113"/>
          <p14:tracePt t="36485" x="4822825" y="2043113"/>
          <p14:tracePt t="36491" x="4905375" y="2043113"/>
          <p14:tracePt t="36501" x="4978400" y="2043113"/>
          <p14:tracePt t="36508" x="5005388" y="2043113"/>
          <p14:tracePt t="36515" x="5014913" y="2043113"/>
          <p14:tracePt t="36630" x="5032375" y="2043113"/>
          <p14:tracePt t="36638" x="5059363" y="2043113"/>
          <p14:tracePt t="36648" x="5095875" y="2043113"/>
          <p14:tracePt t="36654" x="5151438" y="2043113"/>
          <p14:tracePt t="36662" x="5224463" y="2043113"/>
          <p14:tracePt t="36669" x="5334000" y="2043113"/>
          <p14:tracePt t="36678" x="5414963" y="2043113"/>
          <p14:tracePt t="36686" x="5524500" y="2043113"/>
          <p14:tracePt t="36693" x="5616575" y="2043113"/>
          <p14:tracePt t="36700" x="5688013" y="2043113"/>
          <p14:tracePt t="36709" x="5780088" y="2043113"/>
          <p14:tracePt t="36717" x="5834063" y="2043113"/>
          <p14:tracePt t="36725" x="5862638" y="2043113"/>
          <p14:tracePt t="36732" x="5899150" y="2043113"/>
          <p14:tracePt t="36942" x="5907088" y="2043113"/>
          <p14:tracePt t="37061" x="5943600" y="2043113"/>
          <p14:tracePt t="37070" x="6016625" y="2043113"/>
          <p14:tracePt t="37078" x="6053138" y="2043113"/>
          <p14:tracePt t="37085" x="6108700" y="2043113"/>
          <p14:tracePt t="37093" x="6153150" y="2043113"/>
          <p14:tracePt t="37102" x="6181725" y="2043113"/>
          <p14:tracePt t="37109" x="6208713" y="2043113"/>
          <p14:tracePt t="37116" x="6218238" y="2043113"/>
          <p14:tracePt t="37124" x="6235700" y="2043113"/>
          <p14:tracePt t="37132" x="6245225" y="2043113"/>
          <p14:tracePt t="37231" x="6254750" y="2043113"/>
          <p14:tracePt t="37237" x="6281738" y="2043113"/>
          <p14:tracePt t="37245" x="6326188" y="2033588"/>
          <p14:tracePt t="37254" x="6408738" y="2016125"/>
          <p14:tracePt t="37261" x="6445250" y="2016125"/>
          <p14:tracePt t="37269" x="6500813" y="2016125"/>
          <p14:tracePt t="37277" x="6554788" y="2016125"/>
          <p14:tracePt t="37284" x="6618288" y="2016125"/>
          <p14:tracePt t="37292" x="6654800" y="1997075"/>
          <p14:tracePt t="37300" x="6700838" y="1970088"/>
          <p14:tracePt t="37308" x="6737350" y="1970088"/>
          <p14:tracePt t="37316" x="6754813" y="1970088"/>
          <p14:tracePt t="37324" x="6773863" y="1960563"/>
          <p14:tracePt t="37524" x="6791325" y="1960563"/>
          <p14:tracePt t="37533" x="6819900" y="1960563"/>
          <p14:tracePt t="37539" x="6846888" y="1960563"/>
          <p14:tracePt t="37548" x="6900863" y="1960563"/>
          <p14:tracePt t="37556" x="6956425" y="1960563"/>
          <p14:tracePt t="37564" x="7010400" y="1960563"/>
          <p14:tracePt t="37572" x="7056438" y="1960563"/>
          <p14:tracePt t="37581" x="7110413" y="1960563"/>
          <p14:tracePt t="37589" x="7146925" y="1960563"/>
          <p14:tracePt t="37598" x="7165975" y="1960563"/>
          <p14:tracePt t="37606" x="7212013" y="1960563"/>
          <p14:tracePt t="38046" x="7229475" y="1960563"/>
          <p14:tracePt t="38086" x="7229475" y="1970088"/>
          <p14:tracePt t="38093" x="7202488" y="1997075"/>
          <p14:tracePt t="38102" x="7156450" y="2016125"/>
          <p14:tracePt t="38111" x="7119938" y="2033588"/>
          <p14:tracePt t="38116" x="7073900" y="2070100"/>
          <p14:tracePt t="38126" x="7029450" y="2106613"/>
          <p14:tracePt t="38132" x="6964363" y="2160588"/>
          <p14:tracePt t="38139" x="6919913" y="2197100"/>
          <p14:tracePt t="38148" x="6883400" y="2216150"/>
          <p14:tracePt t="38156" x="6827838" y="2252663"/>
          <p14:tracePt t="38164" x="6819900" y="2262188"/>
          <p14:tracePt t="38173" x="6810375" y="2270125"/>
          <p14:tracePt t="38183" x="6791325" y="2279650"/>
          <p14:tracePt t="38284" x="6791325" y="2289175"/>
          <p14:tracePt t="38292" x="6783388" y="2298700"/>
          <p14:tracePt t="38300" x="6783388" y="2306638"/>
          <p14:tracePt t="38308" x="6764338" y="2325688"/>
          <p14:tracePt t="38317" x="6754813" y="2343150"/>
          <p14:tracePt t="38332" x="6727825" y="2362200"/>
          <p14:tracePt t="38341" x="6727825" y="2371725"/>
          <p14:tracePt t="38349" x="6718300" y="2389188"/>
          <p14:tracePt t="38365" x="6710363" y="2398713"/>
          <p14:tracePt t="38372" x="6700838" y="2408238"/>
          <p14:tracePt t="38398" x="6691313" y="2416175"/>
          <p14:tracePt t="38422" x="6691313" y="2425700"/>
          <p14:tracePt t="38439" x="6681788" y="2435225"/>
          <p14:tracePt t="38455" x="6673850" y="2435225"/>
          <p14:tracePt t="38461" x="6664325" y="2444750"/>
          <p14:tracePt t="38470" x="6664325" y="2452688"/>
          <p14:tracePt t="38477" x="6645275" y="2462213"/>
          <p14:tracePt t="38486" x="6610350" y="2471738"/>
          <p14:tracePt t="38492" x="6573838" y="2471738"/>
          <p14:tracePt t="38500" x="6527800" y="2471738"/>
          <p14:tracePt t="38508" x="6491288" y="2481263"/>
          <p14:tracePt t="38516" x="6427788" y="2489200"/>
          <p14:tracePt t="38524" x="6399213" y="2498725"/>
          <p14:tracePt t="38535" x="6372225" y="2508250"/>
          <p14:tracePt t="38539" x="6362700" y="2517775"/>
          <p14:tracePt t="38547" x="6354763" y="2517775"/>
          <p14:tracePt t="38555" x="6335713" y="2525713"/>
          <p14:tracePt t="38638" x="6326188" y="2525713"/>
          <p14:tracePt t="38646" x="6308725" y="2525713"/>
          <p14:tracePt t="38652" x="6254750" y="2525713"/>
          <p14:tracePt t="38660" x="6218238" y="2525713"/>
          <p14:tracePt t="38668" x="6162675" y="2525713"/>
          <p14:tracePt t="38676" x="6108700" y="2525713"/>
          <p14:tracePt t="38684" x="6062663" y="2525713"/>
          <p14:tracePt t="38692" x="6043613" y="2525713"/>
          <p14:tracePt t="38700" x="6026150" y="2525713"/>
          <p14:tracePt t="39085" x="6062663" y="2525713"/>
          <p14:tracePt t="39093" x="6153150" y="2525713"/>
          <p14:tracePt t="39100" x="6299200" y="2525713"/>
          <p14:tracePt t="39108" x="6427788" y="2525713"/>
          <p14:tracePt t="39116" x="6537325" y="2525713"/>
          <p14:tracePt t="39124" x="6645275" y="2525713"/>
          <p14:tracePt t="39132" x="6737350" y="2525713"/>
          <p14:tracePt t="39139" x="6810375" y="2525713"/>
          <p14:tracePt t="39148" x="6864350" y="2525713"/>
          <p14:tracePt t="39156" x="6910388" y="2525713"/>
          <p14:tracePt t="39172" x="6919913" y="2525713"/>
          <p14:tracePt t="39556" x="6864350" y="2535238"/>
          <p14:tracePt t="39564" x="6810375" y="2535238"/>
          <p14:tracePt t="39572" x="6773863" y="2535238"/>
          <p14:tracePt t="39580" x="6727825" y="2535238"/>
          <p14:tracePt t="39588" x="6718300" y="2535238"/>
          <p14:tracePt t="39596" x="6710363" y="2535238"/>
          <p14:tracePt t="39612" x="6691313" y="2535238"/>
          <p14:tracePt t="39743" x="6681788" y="2535238"/>
          <p14:tracePt t="39749" x="6673850" y="2535238"/>
          <p14:tracePt t="39757" x="6645275" y="2535238"/>
          <p14:tracePt t="39767" x="6618288" y="2535238"/>
          <p14:tracePt t="39772" x="6564313" y="2535238"/>
          <p14:tracePt t="39780" x="6518275" y="2535238"/>
          <p14:tracePt t="39788" x="6481763" y="2535238"/>
          <p14:tracePt t="39796" x="6464300" y="2535238"/>
          <p14:tracePt t="39804" x="6435725" y="2535238"/>
          <p14:tracePt t="39812" x="6391275" y="2535238"/>
          <p14:tracePt t="39820" x="6372225" y="2535238"/>
          <p14:tracePt t="39828" x="6335713" y="2535238"/>
          <p14:tracePt t="39836" x="6308725" y="2525713"/>
          <p14:tracePt t="39844" x="6272213" y="2517775"/>
          <p14:tracePt t="39852" x="6245225" y="2508250"/>
          <p14:tracePt t="39859" x="6226175" y="2498725"/>
          <p14:tracePt t="39868" x="6218238" y="2498725"/>
          <p14:tracePt t="39884" x="6199188" y="2489200"/>
          <p14:tracePt t="39893" x="6189663" y="2481263"/>
          <p14:tracePt t="39900" x="6181725" y="2471738"/>
          <p14:tracePt t="39908" x="6181725" y="2462213"/>
          <p14:tracePt t="39919" x="6172200" y="2452688"/>
          <p14:tracePt t="39924" x="6162675" y="2452688"/>
          <p14:tracePt t="39934" x="6145213" y="2435225"/>
          <p14:tracePt t="39950" x="6135688" y="2398713"/>
          <p14:tracePt t="39955" x="6126163" y="2371725"/>
          <p14:tracePt t="39965" x="6126163" y="2335213"/>
          <p14:tracePt t="39972" x="6108700" y="2306638"/>
          <p14:tracePt t="39980" x="6108700" y="2279650"/>
          <p14:tracePt t="39988" x="6108700" y="2252663"/>
          <p14:tracePt t="39995" x="6108700" y="2243138"/>
          <p14:tracePt t="40004" x="6108700" y="2206625"/>
          <p14:tracePt t="40012" x="6108700" y="2197100"/>
          <p14:tracePt t="40020" x="6108700" y="2189163"/>
          <p14:tracePt t="40028" x="6108700" y="2160588"/>
          <p14:tracePt t="40037" x="6108700" y="2152650"/>
          <p14:tracePt t="40053" x="6108700" y="2133600"/>
          <p14:tracePt t="40060" x="6108700" y="2116138"/>
          <p14:tracePt t="40069" x="6116638" y="2097088"/>
          <p14:tracePt t="40077" x="6153150" y="2060575"/>
          <p14:tracePt t="40085" x="6162675" y="2052638"/>
          <p14:tracePt t="40092" x="6181725" y="2043113"/>
          <p14:tracePt t="40101" x="6199188" y="2016125"/>
          <p14:tracePt t="40109" x="6218238" y="1997075"/>
          <p14:tracePt t="40118" x="6245225" y="1970088"/>
          <p14:tracePt t="40125" x="6272213" y="1951038"/>
          <p14:tracePt t="40133" x="6299200" y="1943100"/>
          <p14:tracePt t="40141" x="6318250" y="1933575"/>
          <p14:tracePt t="40149" x="6335713" y="1906588"/>
          <p14:tracePt t="40159" x="6354763" y="1897063"/>
          <p14:tracePt t="40164" x="6381750" y="1887538"/>
          <p14:tracePt t="40172" x="6391275" y="1887538"/>
          <p14:tracePt t="40180" x="6399213" y="1887538"/>
          <p14:tracePt t="40286" x="6435725" y="1897063"/>
          <p14:tracePt t="40293" x="6454775" y="1914525"/>
          <p14:tracePt t="40301" x="6481763" y="1943100"/>
          <p14:tracePt t="40309" x="6500813" y="1960563"/>
          <p14:tracePt t="40316" x="6527800" y="1987550"/>
          <p14:tracePt t="40325" x="6581775" y="2043113"/>
          <p14:tracePt t="40343" x="6610350" y="2079625"/>
          <p14:tracePt t="40350" x="6618288" y="2079625"/>
          <p14:tracePt t="40360" x="6627813" y="2089150"/>
          <p14:tracePt t="40439" x="6627813" y="2116138"/>
          <p14:tracePt t="40445" x="6610350" y="2152650"/>
          <p14:tracePt t="40454" x="6564313" y="2197100"/>
          <p14:tracePt t="40461" x="6527800" y="2243138"/>
          <p14:tracePt t="40469" x="6518275" y="2252663"/>
          <p14:tracePt t="40477" x="6491288" y="2298700"/>
          <p14:tracePt t="40485" x="6435725" y="2335213"/>
          <p14:tracePt t="40492" x="6391275" y="2371725"/>
          <p14:tracePt t="40500" x="6345238" y="2408238"/>
          <p14:tracePt t="40516" x="6326188" y="2416175"/>
          <p14:tracePt t="40524" x="6281738" y="2435225"/>
          <p14:tracePt t="40532" x="6254750" y="2452688"/>
          <p14:tracePt t="40541" x="6245225" y="2452688"/>
          <p14:tracePt t="40605" x="6245225" y="2444750"/>
          <p14:tracePt t="40613" x="6245225" y="2408238"/>
          <p14:tracePt t="40621" x="6235700" y="2389188"/>
          <p14:tracePt t="40629" x="6208713" y="2362200"/>
          <p14:tracePt t="40638" x="6181725" y="2335213"/>
          <p14:tracePt t="40646" x="6145213" y="2306638"/>
          <p14:tracePt t="40654" x="6099175" y="2289175"/>
          <p14:tracePt t="40661" x="5999163" y="2270125"/>
          <p14:tracePt t="40669" x="5870575" y="2225675"/>
          <p14:tracePt t="40677" x="5724525" y="2216150"/>
          <p14:tracePt t="40685" x="5561013" y="2197100"/>
          <p14:tracePt t="40694" x="5324475" y="2152650"/>
          <p14:tracePt t="40701" x="5178425" y="2133600"/>
          <p14:tracePt t="40708" x="4986338" y="2106613"/>
          <p14:tracePt t="40716" x="4849813" y="2106613"/>
          <p14:tracePt t="40724" x="4713288" y="2060575"/>
          <p14:tracePt t="40732" x="4586288" y="2043113"/>
          <p14:tracePt t="40740" x="4513263" y="2043113"/>
          <p14:tracePt t="40747" x="4448175" y="2033588"/>
          <p14:tracePt t="40756" x="4394200" y="2033588"/>
          <p14:tracePt t="40764" x="4367213" y="2033588"/>
          <p14:tracePt t="40772" x="4348163" y="2016125"/>
          <p14:tracePt t="40781" x="4340225" y="2006600"/>
          <p14:tracePt t="40788" x="4330700" y="2006600"/>
          <p14:tracePt t="40804" x="4321175" y="2006600"/>
          <p14:tracePt t="40815" x="4311650" y="2006600"/>
          <p14:tracePt t="40828" x="4284663" y="1997075"/>
          <p14:tracePt t="40836" x="4267200" y="1997075"/>
          <p14:tracePt t="40844" x="4238625" y="1997075"/>
          <p14:tracePt t="40853" x="4221163" y="1997075"/>
          <p14:tracePt t="40861" x="4184650" y="1997075"/>
          <p14:tracePt t="40869" x="4165600" y="1997075"/>
          <p14:tracePt t="40877" x="4121150" y="1987550"/>
          <p14:tracePt t="40884" x="4094163" y="1987550"/>
          <p14:tracePt t="40893" x="4075113" y="1970088"/>
          <p14:tracePt t="40949" x="4029075" y="1970088"/>
          <p14:tracePt t="40957" x="3965575" y="1970088"/>
          <p14:tracePt t="40964" x="3892550" y="1970088"/>
          <p14:tracePt t="40971" x="3783013" y="1970088"/>
          <p14:tracePt t="40980" x="3683000" y="1997075"/>
          <p14:tracePt t="40988" x="3556000" y="2043113"/>
          <p14:tracePt t="40995" x="3490913" y="2070100"/>
          <p14:tracePt t="41004" x="3436938" y="2116138"/>
          <p14:tracePt t="41012" x="3419475" y="2133600"/>
          <p14:tracePt t="41019" x="3390900" y="2160588"/>
          <p14:tracePt t="41028" x="3390900" y="2170113"/>
          <p14:tracePt t="41036" x="3390900" y="2179638"/>
          <p14:tracePt t="41044" x="3390900" y="2197100"/>
          <p14:tracePt t="41052" x="3390900" y="2206625"/>
          <p14:tracePt t="41060" x="3390900" y="2225675"/>
          <p14:tracePt t="41068" x="3390900" y="2233613"/>
          <p14:tracePt t="41076" x="3390900" y="2243138"/>
          <p14:tracePt t="41212" x="3390900" y="2233613"/>
          <p14:tracePt t="41228" x="3390900" y="2225675"/>
          <p14:tracePt t="41236" x="3390900" y="2206625"/>
          <p14:tracePt t="41294" x="3390900" y="2197100"/>
          <p14:tracePt t="41325" x="3382963" y="2197100"/>
          <p14:tracePt t="41332" x="3363913" y="2197100"/>
          <p14:tracePt t="41349" x="3354388" y="2206625"/>
          <p14:tracePt t="41357" x="3346450" y="2216150"/>
          <p14:tracePt t="41365" x="3346450" y="2225675"/>
          <p14:tracePt t="41372" x="3346450" y="2233613"/>
          <p14:tracePt t="41421" x="3346450" y="2243138"/>
          <p14:tracePt t="41568" x="3346450" y="2225675"/>
          <p14:tracePt t="41573" x="3354388" y="2179638"/>
          <p14:tracePt t="41583" x="3373438" y="2160588"/>
          <p14:tracePt t="41589" x="3390900" y="2133600"/>
          <p14:tracePt t="41599" x="3400425" y="2097088"/>
          <p14:tracePt t="41606" x="3409950" y="2070100"/>
          <p14:tracePt t="41614" x="3427413" y="2043113"/>
          <p14:tracePt t="41621" x="3427413" y="2024063"/>
          <p14:tracePt t="41629" x="3427413" y="1997075"/>
          <p14:tracePt t="41637" x="3427413" y="1979613"/>
          <p14:tracePt t="41646" x="3427413" y="1960563"/>
          <p14:tracePt t="41653" x="3427413" y="1951038"/>
          <p14:tracePt t="41660" x="3427413" y="1943100"/>
          <p14:tracePt t="41669" x="3427413" y="1933575"/>
          <p14:tracePt t="41685" x="3419475" y="1924050"/>
          <p14:tracePt t="41701" x="3409950" y="1924050"/>
          <p14:tracePt t="41725" x="3400425" y="1914525"/>
          <p14:tracePt t="41886" x="3390900" y="1933575"/>
          <p14:tracePt t="41894" x="3390900" y="1943100"/>
          <p14:tracePt t="41901" x="3390900" y="1960563"/>
          <p14:tracePt t="41910" x="3390900" y="1987550"/>
          <p14:tracePt t="41917" x="3390900" y="1997075"/>
          <p14:tracePt t="41935" x="3390900" y="2033588"/>
          <p14:tracePt t="41940" x="3390900" y="2052638"/>
          <p14:tracePt t="41949" x="3390900" y="2070100"/>
          <p14:tracePt t="41957" x="3382963" y="2089150"/>
          <p14:tracePt t="41965" x="3363913" y="2106613"/>
          <p14:tracePt t="41973" x="3354388" y="2125663"/>
          <p14:tracePt t="41982" x="3346450" y="2133600"/>
          <p14:tracePt t="41988" x="3336925" y="2160588"/>
          <p14:tracePt t="41997" x="3317875" y="2179638"/>
          <p14:tracePt t="42005" x="3309938" y="2189163"/>
          <p14:tracePt t="42013" x="3290888" y="2206625"/>
          <p14:tracePt t="42021" x="3281363" y="2225675"/>
          <p14:tracePt t="42029" x="3273425" y="2233613"/>
          <p14:tracePt t="42533" x="3309938" y="2233613"/>
          <p14:tracePt t="42539" x="3409950" y="2233613"/>
          <p14:tracePt t="42548" x="3536950" y="2233613"/>
          <p14:tracePt t="42556" x="3783013" y="2233613"/>
          <p14:tracePt t="42564" x="4011613" y="2233613"/>
          <p14:tracePt t="42572" x="4238625" y="2233613"/>
          <p14:tracePt t="42581" x="4440238" y="2233613"/>
          <p14:tracePt t="42588" x="4630738" y="2233613"/>
          <p14:tracePt t="42596" x="4795838" y="2233613"/>
          <p14:tracePt t="42604" x="4941888" y="2233613"/>
          <p14:tracePt t="42612" x="5086350" y="2233613"/>
          <p14:tracePt t="42619" x="5159375" y="2233613"/>
          <p14:tracePt t="42628" x="5187950" y="2233613"/>
          <p14:tracePt t="42636" x="5224463" y="2233613"/>
          <p14:tracePt t="42989" x="5260975" y="2233613"/>
          <p14:tracePt t="42997" x="5297488" y="2233613"/>
          <p14:tracePt t="43006" x="5324475" y="2233613"/>
          <p14:tracePt t="43013" x="5368925" y="2262188"/>
          <p14:tracePt t="43020" x="5387975" y="2262188"/>
          <p14:tracePt t="43028" x="5387975" y="2270125"/>
          <p14:tracePt t="43036" x="5414963" y="2270125"/>
          <p14:tracePt t="43148" x="5424488" y="2279650"/>
          <p14:tracePt t="43172" x="5434013" y="2279650"/>
          <p14:tracePt t="43341" x="5461000" y="2279650"/>
          <p14:tracePt t="43347" x="5588000" y="2279650"/>
          <p14:tracePt t="43356" x="5789613" y="2279650"/>
          <p14:tracePt t="43363" x="6035675" y="2279650"/>
          <p14:tracePt t="43371" x="6445250" y="2279650"/>
          <p14:tracePt t="43380" x="6783388" y="2279650"/>
          <p14:tracePt t="43388" x="7083425" y="2279650"/>
          <p14:tracePt t="43396" x="7375525" y="2279650"/>
          <p14:tracePt t="43404" x="7558088" y="2316163"/>
          <p14:tracePt t="43413" x="7721600" y="2325688"/>
          <p14:tracePt t="43420" x="7858125" y="2343150"/>
          <p14:tracePt t="43428" x="7967663" y="2352675"/>
          <p14:tracePt t="43437" x="8013700" y="2379663"/>
          <p14:tracePt t="43446" x="8031163" y="2379663"/>
          <p14:tracePt t="43492" x="8050213" y="2379663"/>
          <p14:tracePt t="43501" x="8077200" y="2389188"/>
          <p14:tracePt t="43507" x="8132763" y="2389188"/>
          <p14:tracePt t="43516" x="8240713" y="2408238"/>
          <p14:tracePt t="43524" x="8369300" y="2416175"/>
          <p14:tracePt t="43532" x="8542338" y="2444750"/>
          <p14:tracePt t="43540" x="8688388" y="2489200"/>
          <p14:tracePt t="43548" x="8851900" y="2525713"/>
          <p14:tracePt t="43556" x="8997950" y="253523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ja-JP"/>
              <a:t>CPU</a:t>
            </a:r>
            <a:r>
              <a:rPr lang="ja-JP" altLang="en-US"/>
              <a:t>の性能評価式</a:t>
            </a:r>
          </a:p>
        </p:txBody>
      </p:sp>
      <p:sp>
        <p:nvSpPr>
          <p:cNvPr id="4099" name="Rectangle 3"/>
          <p:cNvSpPr>
            <a:spLocks noGrp="1" noChangeArrowheads="1"/>
          </p:cNvSpPr>
          <p:nvPr>
            <p:ph idx="1"/>
          </p:nvPr>
        </p:nvSpPr>
        <p:spPr>
          <a:xfrm>
            <a:off x="542924" y="1772816"/>
            <a:ext cx="8058151" cy="3798070"/>
          </a:xfrm>
        </p:spPr>
        <p:txBody>
          <a:bodyPr>
            <a:normAutofit lnSpcReduction="10000"/>
          </a:bodyPr>
          <a:lstStyle/>
          <a:p>
            <a:pPr eaLnBrk="1" hangingPunct="1"/>
            <a:r>
              <a:rPr lang="en-US" altLang="ja-JP" dirty="0"/>
              <a:t>CPU</a:t>
            </a:r>
            <a:r>
              <a:rPr lang="ja-JP" altLang="en-US" dirty="0"/>
              <a:t>の性能はプログラム実行時間の逆数</a:t>
            </a:r>
          </a:p>
          <a:p>
            <a:pPr eaLnBrk="1" hangingPunct="1">
              <a:buFontTx/>
              <a:buNone/>
            </a:pPr>
            <a:endParaRPr lang="ja-JP" altLang="en-US" sz="1800" dirty="0"/>
          </a:p>
          <a:p>
            <a:pPr eaLnBrk="1" hangingPunct="1">
              <a:buFontTx/>
              <a:buNone/>
            </a:pPr>
            <a:r>
              <a:rPr lang="en-US" altLang="ja-JP" sz="2400" dirty="0"/>
              <a:t>CPU Time</a:t>
            </a:r>
            <a:r>
              <a:rPr lang="ja-JP" altLang="en-US" sz="2400" dirty="0"/>
              <a:t>＝プログラム実行時のサイクル数</a:t>
            </a:r>
            <a:r>
              <a:rPr lang="en-US" altLang="ja-JP" sz="2400" dirty="0"/>
              <a:t>×</a:t>
            </a:r>
            <a:r>
              <a:rPr lang="ja-JP" altLang="en-US" sz="2400" dirty="0"/>
              <a:t>クロック周期</a:t>
            </a:r>
          </a:p>
          <a:p>
            <a:pPr eaLnBrk="1" hangingPunct="1">
              <a:buFontTx/>
              <a:buNone/>
            </a:pPr>
            <a:r>
              <a:rPr lang="ja-JP" altLang="en-US" sz="2400" dirty="0"/>
              <a:t>　　　　　　　＝命令数</a:t>
            </a:r>
            <a:r>
              <a:rPr lang="en-US" altLang="ja-JP" sz="2400" dirty="0"/>
              <a:t>×</a:t>
            </a:r>
            <a:r>
              <a:rPr lang="ja-JP" altLang="en-US" sz="2400" dirty="0"/>
              <a:t>平均</a:t>
            </a:r>
            <a:r>
              <a:rPr lang="en-US" altLang="ja-JP" sz="2400" dirty="0"/>
              <a:t>CPI×</a:t>
            </a:r>
            <a:r>
              <a:rPr lang="ja-JP" altLang="en-US" sz="2400" dirty="0"/>
              <a:t>クロック周期</a:t>
            </a:r>
          </a:p>
          <a:p>
            <a:pPr eaLnBrk="1" hangingPunct="1">
              <a:buFontTx/>
              <a:buNone/>
            </a:pPr>
            <a:r>
              <a:rPr lang="en-US" altLang="ja-JP" sz="2400" dirty="0"/>
              <a:t>CPI</a:t>
            </a:r>
            <a:r>
              <a:rPr lang="ja-JP" altLang="en-US" sz="2400" dirty="0"/>
              <a:t>　</a:t>
            </a:r>
            <a:r>
              <a:rPr lang="en-US" altLang="ja-JP" sz="2400" dirty="0"/>
              <a:t>(Clock cycles Per Instruction)</a:t>
            </a:r>
            <a:r>
              <a:rPr lang="ja-JP" altLang="en-US" sz="2400" dirty="0"/>
              <a:t>　命令当たりのクロック数</a:t>
            </a:r>
          </a:p>
          <a:p>
            <a:pPr eaLnBrk="1" hangingPunct="1">
              <a:buFontTx/>
              <a:buNone/>
            </a:pPr>
            <a:r>
              <a:rPr lang="ja-JP" altLang="en-US" sz="2400" dirty="0"/>
              <a:t>→　通常の</a:t>
            </a:r>
            <a:r>
              <a:rPr lang="en-US" altLang="ja-JP" sz="2400" dirty="0"/>
              <a:t>CPU</a:t>
            </a:r>
            <a:r>
              <a:rPr lang="ja-JP" altLang="en-US" sz="2400" dirty="0"/>
              <a:t>では命令毎に異なるが、シングルサイクル版では１</a:t>
            </a:r>
          </a:p>
          <a:p>
            <a:pPr eaLnBrk="1" hangingPunct="1">
              <a:buFontTx/>
              <a:buNone/>
            </a:pPr>
            <a:endParaRPr lang="ja-JP" altLang="en-US" sz="2400" dirty="0"/>
          </a:p>
          <a:p>
            <a:pPr eaLnBrk="1" hangingPunct="1">
              <a:buFontTx/>
              <a:buNone/>
            </a:pPr>
            <a:r>
              <a:rPr lang="ja-JP" altLang="en-US" sz="2400" dirty="0"/>
              <a:t>命令数は実行するプログラム、コンパイラ、命令セットに依存</a:t>
            </a:r>
          </a:p>
        </p:txBody>
      </p:sp>
      <p:pic>
        <p:nvPicPr>
          <p:cNvPr id="2" name="オーディオ 1">
            <a:hlinkClick r:id="" action="ppaction://media"/>
            <a:extLst>
              <a:ext uri="{FF2B5EF4-FFF2-40B4-BE49-F238E27FC236}">
                <a16:creationId xmlns:a16="http://schemas.microsoft.com/office/drawing/2014/main" id="{107534E0-487F-4E97-AE12-68A64763B3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47572811"/>
      </p:ext>
    </p:extLst>
  </p:cSld>
  <p:clrMapOvr>
    <a:masterClrMapping/>
  </p:clrMapOvr>
  <mc:AlternateContent xmlns:mc="http://schemas.openxmlformats.org/markup-compatibility/2006" xmlns:p14="http://schemas.microsoft.com/office/powerpoint/2010/main">
    <mc:Choice Requires="p14">
      <p:transition spd="slow" p14:dur="2000" advTm="200539"/>
    </mc:Choice>
    <mc:Fallback xmlns="">
      <p:transition spd="slow" advTm="200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1765" x="1558925" y="3848100"/>
          <p14:tracePt t="41987" x="1568450" y="3811588"/>
          <p14:tracePt t="41994" x="1604963" y="3775075"/>
          <p14:tracePt t="42003" x="1649413" y="3730625"/>
          <p14:tracePt t="42011" x="1677988" y="3665538"/>
          <p14:tracePt t="42019" x="1714500" y="3602038"/>
          <p14:tracePt t="42027" x="1731963" y="3556000"/>
          <p14:tracePt t="42034" x="1751013" y="3529013"/>
          <p14:tracePt t="42045" x="1768475" y="3482975"/>
          <p14:tracePt t="42060" x="1778000" y="3455988"/>
          <p14:tracePt t="42065" x="1778000" y="3438525"/>
          <p14:tracePt t="42073" x="1787525" y="3419475"/>
          <p14:tracePt t="42082" x="1787525" y="3411538"/>
          <p14:tracePt t="42089" x="1787525" y="3402013"/>
          <p14:tracePt t="42105" x="1787525" y="3392488"/>
          <p14:tracePt t="42113" x="1787525" y="3375025"/>
          <p14:tracePt t="42299" x="1814513" y="3328988"/>
          <p14:tracePt t="42307" x="1814513" y="3319463"/>
          <p14:tracePt t="42316" x="1814513" y="3309938"/>
          <p14:tracePt t="42323" x="1824038" y="3273425"/>
          <p14:tracePt t="42331" x="1824038" y="3255963"/>
          <p14:tracePt t="42341" x="1841500" y="3228975"/>
          <p14:tracePt t="42346" x="1841500" y="3219450"/>
          <p14:tracePt t="42354" x="1841500" y="3200400"/>
          <p14:tracePt t="42371" x="1841500" y="3192463"/>
          <p14:tracePt t="42377" x="1841500" y="3182938"/>
          <p14:tracePt t="42393" x="1841500" y="3173413"/>
          <p14:tracePt t="42401" x="1851025" y="3163888"/>
          <p14:tracePt t="42899" x="1795463" y="3136900"/>
          <p14:tracePt t="42906" x="1704975" y="3109913"/>
          <p14:tracePt t="42915" x="1585913" y="3082925"/>
          <p14:tracePt t="42922" x="1531938" y="3082925"/>
          <p14:tracePt t="42931" x="1476375" y="3082925"/>
          <p14:tracePt t="42943" x="1385888" y="3082925"/>
          <p14:tracePt t="42946" x="1293813" y="3082925"/>
          <p14:tracePt t="42955" x="1185863" y="3082925"/>
          <p14:tracePt t="42961" x="1093788" y="3082925"/>
          <p14:tracePt t="42970" x="1003300" y="3082925"/>
          <p14:tracePt t="42977" x="920750" y="3082925"/>
          <p14:tracePt t="42986" x="911225" y="3082925"/>
          <p14:tracePt t="42993" x="874713" y="3082925"/>
          <p14:tracePt t="44603" x="866775" y="3073400"/>
          <p14:tracePt t="45833" x="866775" y="3082925"/>
          <p14:tracePt t="45841" x="939800" y="3119438"/>
          <p14:tracePt t="45850" x="1011238" y="3119438"/>
          <p14:tracePt t="45858" x="1084263" y="3136900"/>
          <p14:tracePt t="45866" x="1112838" y="3136900"/>
          <p14:tracePt t="45889" x="1120775" y="3136900"/>
          <p14:tracePt t="46418" x="1139825" y="3136900"/>
          <p14:tracePt t="46425" x="1149350" y="3136900"/>
          <p14:tracePt t="46433" x="1203325" y="3136900"/>
          <p14:tracePt t="46441" x="1293813" y="3136900"/>
          <p14:tracePt t="46451" x="1412875" y="3136900"/>
          <p14:tracePt t="46457" x="1522413" y="3100388"/>
          <p14:tracePt t="46465" x="1612900" y="3090863"/>
          <p14:tracePt t="46474" x="1677988" y="3046413"/>
          <p14:tracePt t="46482" x="1714500" y="3046413"/>
          <p14:tracePt t="46490" x="1731963" y="3036888"/>
          <p14:tracePt t="46843" x="1758950" y="3036888"/>
          <p14:tracePt t="46851" x="1841500" y="3036888"/>
          <p14:tracePt t="46858" x="1951038" y="3036888"/>
          <p14:tracePt t="46871" x="2024063" y="3036888"/>
          <p14:tracePt t="46874" x="2041525" y="3036888"/>
          <p14:tracePt t="46881" x="2060575" y="3036888"/>
          <p14:tracePt t="46899" x="2070100" y="3027363"/>
          <p14:tracePt t="46908" x="2087563" y="3027363"/>
          <p14:tracePt t="46915" x="2106613" y="3000375"/>
          <p14:tracePt t="46922" x="2124075" y="2990850"/>
          <p14:tracePt t="46931" x="2151063" y="2982913"/>
          <p14:tracePt t="46940" x="2187575" y="2982913"/>
          <p14:tracePt t="46947" x="2206625" y="2963863"/>
          <p14:tracePt t="46963" x="2224088" y="2954338"/>
          <p14:tracePt t="46994" x="2233613" y="2946400"/>
          <p14:tracePt t="47061" x="2270125" y="2946400"/>
          <p14:tracePt t="47067" x="2333625" y="2963863"/>
          <p14:tracePt t="47075" x="2397125" y="2973388"/>
          <p14:tracePt t="47083" x="2506663" y="2990850"/>
          <p14:tracePt t="47092" x="2616200" y="3000375"/>
          <p14:tracePt t="47099" x="2744788" y="3000375"/>
          <p14:tracePt t="47106" x="2898775" y="3036888"/>
          <p14:tracePt t="47113" x="3008313" y="3046413"/>
          <p14:tracePt t="47122" x="3027363" y="3046413"/>
          <p14:tracePt t="47129" x="3054350" y="3046413"/>
          <p14:tracePt t="47138" x="3063875" y="3046413"/>
          <p14:tracePt t="47145" x="3071813" y="3046413"/>
          <p14:tracePt t="47515" x="3054350" y="3036888"/>
          <p14:tracePt t="47523" x="3008313" y="3036888"/>
          <p14:tracePt t="47531" x="2990850" y="3036888"/>
          <p14:tracePt t="47540" x="2962275" y="3036888"/>
          <p14:tracePt t="47546" x="2954338" y="3036888"/>
          <p14:tracePt t="47555" x="2925763" y="3027363"/>
          <p14:tracePt t="47594" x="2917825" y="3017838"/>
          <p14:tracePt t="48035" x="2954338" y="3017838"/>
          <p14:tracePt t="48045" x="3008313" y="3017838"/>
          <p14:tracePt t="48051" x="3035300" y="3017838"/>
          <p14:tracePt t="48059" x="3090863" y="3017838"/>
          <p14:tracePt t="48067" x="3127375" y="3017838"/>
          <p14:tracePt t="48074" x="3181350" y="3017838"/>
          <p14:tracePt t="48082" x="3227388" y="3017838"/>
          <p14:tracePt t="48091" x="3281363" y="3017838"/>
          <p14:tracePt t="48098" x="3336925" y="3017838"/>
          <p14:tracePt t="48107" x="3373438" y="3017838"/>
          <p14:tracePt t="48113" x="3409950" y="3017838"/>
          <p14:tracePt t="48121" x="3436938" y="3017838"/>
          <p14:tracePt t="48129" x="3446463" y="3017838"/>
          <p14:tracePt t="48250" x="3482975" y="3017838"/>
          <p14:tracePt t="48258" x="3536950" y="3017838"/>
          <p14:tracePt t="48266" x="3619500" y="3017838"/>
          <p14:tracePt t="48274" x="3729038" y="3017838"/>
          <p14:tracePt t="48283" x="3802063" y="3017838"/>
          <p14:tracePt t="48290" x="3911600" y="3017838"/>
          <p14:tracePt t="48298" x="3984625" y="3017838"/>
          <p14:tracePt t="48306" x="4038600" y="3017838"/>
          <p14:tracePt t="48314" x="4094163" y="3017838"/>
          <p14:tracePt t="48322" x="4138613" y="3017838"/>
          <p14:tracePt t="48330" x="4165600" y="3017838"/>
          <p14:tracePt t="48338" x="4202113" y="3017838"/>
          <p14:tracePt t="48346" x="4248150" y="3017838"/>
          <p14:tracePt t="48354" x="4284663" y="3017838"/>
          <p14:tracePt t="48361" x="4321175" y="3017838"/>
          <p14:tracePt t="48371" x="4357688" y="3017838"/>
          <p14:tracePt t="48377" x="4403725" y="3017838"/>
          <p14:tracePt t="48386" x="4413250" y="3017838"/>
          <p14:tracePt t="48393" x="4457700" y="3017838"/>
          <p14:tracePt t="48401" x="4513263" y="3017838"/>
          <p14:tracePt t="48409" x="4549775" y="3017838"/>
          <p14:tracePt t="48417" x="4603750" y="3017838"/>
          <p14:tracePt t="48426" x="4667250" y="3017838"/>
          <p14:tracePt t="48433" x="4740275" y="3000375"/>
          <p14:tracePt t="48441" x="4767263" y="3000375"/>
          <p14:tracePt t="48450" x="4803775" y="3000375"/>
          <p14:tracePt t="48459" x="4859338" y="3000375"/>
          <p14:tracePt t="48467" x="4886325" y="3000375"/>
          <p14:tracePt t="48475" x="4922838" y="3000375"/>
          <p14:tracePt t="48485" x="4959350" y="3000375"/>
          <p14:tracePt t="48489" x="5014913" y="3000375"/>
          <p14:tracePt t="48497" x="5086350" y="3000375"/>
          <p14:tracePt t="48506" x="5159375" y="3000375"/>
          <p14:tracePt t="48513" x="5187950" y="3000375"/>
          <p14:tracePt t="48521" x="5241925" y="3000375"/>
          <p14:tracePt t="48529" x="5278438" y="3000375"/>
          <p14:tracePt t="48537" x="5314950" y="3000375"/>
          <p14:tracePt t="48545" x="5334000" y="3000375"/>
          <p14:tracePt t="48553" x="5360988" y="3000375"/>
          <p14:tracePt t="48562" x="5368925" y="3000375"/>
          <p14:tracePt t="48660" x="5397500" y="3000375"/>
          <p14:tracePt t="48667" x="5434013" y="3000375"/>
          <p14:tracePt t="48675" x="5487988" y="3000375"/>
          <p14:tracePt t="48683" x="5580063" y="3000375"/>
          <p14:tracePt t="48691" x="5653088" y="3000375"/>
          <p14:tracePt t="48701" x="5743575" y="3000375"/>
          <p14:tracePt t="48707" x="5797550" y="3000375"/>
          <p14:tracePt t="48714" x="5843588" y="3000375"/>
          <p14:tracePt t="48722" x="5880100" y="3000375"/>
          <p14:tracePt t="48730" x="5889625" y="3000375"/>
          <p14:tracePt t="48738" x="5899150" y="2990850"/>
          <p14:tracePt t="48859" x="5926138" y="2973388"/>
          <p14:tracePt t="48867" x="5943600" y="2954338"/>
          <p14:tracePt t="48880" x="5953125" y="2927350"/>
          <p14:tracePt t="48886" x="5972175" y="2900363"/>
          <p14:tracePt t="48891" x="5980113" y="2890838"/>
          <p14:tracePt t="48898" x="5989638" y="2863850"/>
          <p14:tracePt t="48906" x="5999163" y="2854325"/>
          <p14:tracePt t="48913" x="6016625" y="2836863"/>
          <p14:tracePt t="48926" x="6026150" y="2808288"/>
          <p14:tracePt t="48940" x="6035675" y="2790825"/>
          <p14:tracePt t="48960" x="6035675" y="2781300"/>
          <p14:tracePt t="48994" x="6043613" y="2771775"/>
          <p14:tracePt t="49186" x="6043613" y="2790825"/>
          <p14:tracePt t="49193" x="6072188" y="2808288"/>
          <p14:tracePt t="49201" x="6080125" y="2817813"/>
          <p14:tracePt t="49209" x="6089650" y="2827338"/>
          <p14:tracePt t="49217" x="6108700" y="2827338"/>
          <p14:tracePt t="49225" x="6135688" y="2863850"/>
          <p14:tracePt t="49233" x="6162675" y="2863850"/>
          <p14:tracePt t="49241" x="6189663" y="2873375"/>
          <p14:tracePt t="49249" x="6208713" y="2873375"/>
          <p14:tracePt t="49258" x="6226175" y="2881313"/>
          <p14:tracePt t="49341" x="6235700" y="2881313"/>
          <p14:tracePt t="49355" x="6272213" y="2890838"/>
          <p14:tracePt t="49363" x="6354763" y="2927350"/>
          <p14:tracePt t="49374" x="6454775" y="2946400"/>
          <p14:tracePt t="49378" x="6527800" y="2982913"/>
          <p14:tracePt t="49388" x="6664325" y="3000375"/>
          <p14:tracePt t="49394" x="6773863" y="3036888"/>
          <p14:tracePt t="49403" x="6864350" y="3054350"/>
          <p14:tracePt t="49410" x="6929438" y="3082925"/>
          <p14:tracePt t="49421" x="6973888" y="3082925"/>
          <p14:tracePt t="49425" x="6983413" y="3082925"/>
          <p14:tracePt t="49898" x="7000875" y="3082925"/>
          <p14:tracePt t="49905" x="7073900" y="3082925"/>
          <p14:tracePt t="49913" x="7146925" y="3082925"/>
          <p14:tracePt t="49921" x="7202488" y="3082925"/>
          <p14:tracePt t="49929" x="7292975" y="3082925"/>
          <p14:tracePt t="49937" x="7339013" y="3082925"/>
          <p14:tracePt t="49946" x="7412038" y="3082925"/>
          <p14:tracePt t="49953" x="7448550" y="3082925"/>
          <p14:tracePt t="49963" x="7502525" y="3082925"/>
          <p14:tracePt t="49972" x="7548563" y="3082925"/>
          <p14:tracePt t="49979" x="7585075" y="3082925"/>
          <p14:tracePt t="49988" x="7594600" y="3082925"/>
          <p14:tracePt t="50193" x="7602538" y="3082925"/>
          <p14:tracePt t="50201" x="7648575" y="3082925"/>
          <p14:tracePt t="50209" x="7758113" y="3082925"/>
          <p14:tracePt t="50218" x="7850188" y="3082925"/>
          <p14:tracePt t="50225" x="7958138" y="3082925"/>
          <p14:tracePt t="50233" x="8031163" y="3082925"/>
          <p14:tracePt t="50242" x="8086725" y="3082925"/>
          <p14:tracePt t="50250" x="8150225" y="3073400"/>
          <p14:tracePt t="50259" x="8213725" y="3054350"/>
          <p14:tracePt t="50275" x="8240713" y="3027363"/>
          <p14:tracePt t="50291" x="8250238" y="3027363"/>
          <p14:tracePt t="50299" x="8269288" y="3017838"/>
          <p14:tracePt t="50330" x="8269288" y="3009900"/>
          <p14:tracePt t="50465" x="8277225" y="2990850"/>
          <p14:tracePt t="50482" x="8277225" y="2973388"/>
          <p14:tracePt t="50490" x="8277225" y="2954338"/>
          <p14:tracePt t="50498" x="8277225" y="2946400"/>
          <p14:tracePt t="50506" x="8296275" y="2909888"/>
          <p14:tracePt t="50522" x="8296275" y="2900363"/>
          <p14:tracePt t="50530" x="8296275" y="2873375"/>
          <p14:tracePt t="50537" x="8296275" y="2863850"/>
          <p14:tracePt t="50546" x="8296275" y="2854325"/>
          <p14:tracePt t="50562" x="8296275" y="2836863"/>
          <p14:tracePt t="51035" x="8286750" y="2836863"/>
          <p14:tracePt t="51050" x="8286750" y="2873375"/>
          <p14:tracePt t="51057" x="8277225" y="2890838"/>
          <p14:tracePt t="51065" x="8250238" y="2927350"/>
          <p14:tracePt t="51074" x="8250238" y="2936875"/>
          <p14:tracePt t="51081" x="8250238" y="2973388"/>
          <p14:tracePt t="51090" x="8223250" y="3017838"/>
          <p14:tracePt t="51099" x="8223250" y="3036888"/>
          <p14:tracePt t="51113" x="8196263" y="3073400"/>
          <p14:tracePt t="51127" x="8186738" y="3100388"/>
          <p14:tracePt t="51138" x="8177213" y="3127375"/>
          <p14:tracePt t="72843" x="8132763" y="3127375"/>
          <p14:tracePt t="72851" x="7894638" y="3127375"/>
          <p14:tracePt t="72858" x="7521575" y="3127375"/>
          <p14:tracePt t="72869" x="7037388" y="3127375"/>
          <p14:tracePt t="72873" x="6773863" y="3127375"/>
          <p14:tracePt t="72881" x="6518275" y="3127375"/>
          <p14:tracePt t="72889" x="6254750" y="3127375"/>
          <p14:tracePt t="72897" x="6072188" y="3127375"/>
          <p14:tracePt t="72906" x="5926138" y="3127375"/>
          <p14:tracePt t="72913" x="5816600" y="3119438"/>
          <p14:tracePt t="72922" x="5770563" y="3109913"/>
          <p14:tracePt t="72929" x="5743575" y="3100388"/>
          <p14:tracePt t="73251" x="5734050" y="3100388"/>
          <p14:tracePt t="73259" x="5734050" y="3109913"/>
          <p14:tracePt t="73267" x="5734050" y="3155950"/>
          <p14:tracePt t="73275" x="5734050" y="3182938"/>
          <p14:tracePt t="73282" x="5734050" y="3200400"/>
          <p14:tracePt t="73290" x="5734050" y="3219450"/>
          <p14:tracePt t="73298" x="5734050" y="3246438"/>
          <p14:tracePt t="73306" x="5734050" y="3265488"/>
          <p14:tracePt t="73314" x="5734050" y="3282950"/>
          <p14:tracePt t="73322" x="5743575" y="3292475"/>
          <p14:tracePt t="73338" x="5753100" y="3309938"/>
          <p14:tracePt t="73859" x="5761038" y="3309938"/>
          <p14:tracePt t="73867" x="5797550" y="3319463"/>
          <p14:tracePt t="73878" x="5853113" y="3319463"/>
          <p14:tracePt t="73882" x="5889625" y="3319463"/>
          <p14:tracePt t="73891" x="5926138" y="3319463"/>
          <p14:tracePt t="73915" x="5935663" y="3319463"/>
          <p14:tracePt t="73931" x="5953125" y="3319463"/>
          <p14:tracePt t="73939" x="5962650" y="3319463"/>
          <p14:tracePt t="73946" x="5980113" y="3319463"/>
          <p14:tracePt t="73955" x="6007100" y="3319463"/>
          <p14:tracePt t="73962" x="6026150" y="3302000"/>
          <p14:tracePt t="73970" x="6053138" y="3292475"/>
          <p14:tracePt t="74163" x="6062663" y="3292475"/>
          <p14:tracePt t="74170" x="6089650" y="3292475"/>
          <p14:tracePt t="74179" x="6116638" y="3292475"/>
          <p14:tracePt t="74187" x="6153150" y="3292475"/>
          <p14:tracePt t="74202" x="6162675" y="3292475"/>
          <p14:tracePt t="81662" x="6172200" y="3228975"/>
          <p14:tracePt t="81666" x="6172200" y="3100388"/>
          <p14:tracePt t="81673" x="6172200" y="3027363"/>
          <p14:tracePt t="81681" x="6172200" y="2973388"/>
          <p14:tracePt t="81690" x="6145213" y="2890838"/>
          <p14:tracePt t="81697" x="6126163" y="2844800"/>
          <p14:tracePt t="81706" x="6072188" y="2781300"/>
          <p14:tracePt t="81713" x="5999163" y="2708275"/>
          <p14:tracePt t="81721" x="5972175" y="2681288"/>
          <p14:tracePt t="81730" x="5907088" y="2654300"/>
          <p14:tracePt t="81738" x="5880100" y="2635250"/>
          <p14:tracePt t="81748" x="5870575" y="2625725"/>
          <p14:tracePt t="82003" x="5853113" y="2625725"/>
          <p14:tracePt t="82010" x="5826125" y="2625725"/>
          <p14:tracePt t="82018" x="5807075" y="2644775"/>
          <p14:tracePt t="82025" x="5770563" y="2681288"/>
          <p14:tracePt t="82034" x="5743575" y="2698750"/>
          <p14:tracePt t="82041" x="5697538" y="2735263"/>
          <p14:tracePt t="82050" x="5680075" y="2754313"/>
          <p14:tracePt t="82057" x="5661025" y="2771775"/>
          <p14:tracePt t="82066" x="5624513" y="2790825"/>
          <p14:tracePt t="82074" x="5616575" y="2800350"/>
          <p14:tracePt t="82082" x="5607050" y="2817813"/>
          <p14:tracePt t="82090" x="5580063" y="2836863"/>
          <p14:tracePt t="82098" x="5561013" y="2836863"/>
          <p14:tracePt t="82106" x="5561013" y="2844800"/>
          <p14:tracePt t="82114" x="5551488" y="2863850"/>
          <p14:tracePt t="82131" x="5543550" y="2873375"/>
          <p14:tracePt t="83353" x="5524500" y="2873375"/>
          <p14:tracePt t="83361" x="5478463" y="2873375"/>
          <p14:tracePt t="83369" x="5441950" y="2890838"/>
          <p14:tracePt t="83377" x="5351463" y="2890838"/>
          <p14:tracePt t="83387" x="5287963" y="2909888"/>
          <p14:tracePt t="83393" x="5214938" y="2927350"/>
          <p14:tracePt t="83401" x="5151438" y="2927350"/>
          <p14:tracePt t="83410" x="5059363" y="2936875"/>
          <p14:tracePt t="83418" x="5005388" y="2936875"/>
          <p14:tracePt t="83425" x="4913313" y="2936875"/>
          <p14:tracePt t="83435" x="4859338" y="2936875"/>
          <p14:tracePt t="83441" x="4822825" y="2936875"/>
          <p14:tracePt t="83452" x="4786313" y="2936875"/>
          <p14:tracePt t="83457" x="4759325" y="2936875"/>
          <p14:tracePt t="83467" x="4749800" y="2936875"/>
          <p14:tracePt t="90393" x="4713288" y="2946400"/>
          <p14:tracePt t="90401" x="4494213" y="3009900"/>
          <p14:tracePt t="90410" x="4330700" y="3027363"/>
          <p14:tracePt t="90417" x="4194175" y="3100388"/>
          <p14:tracePt t="90426" x="4065588" y="3146425"/>
          <p14:tracePt t="90435" x="4002088" y="3155950"/>
          <p14:tracePt t="90441" x="3938588" y="3200400"/>
          <p14:tracePt t="90450" x="3938588" y="3209925"/>
          <p14:tracePt t="90692" x="3919538" y="3209925"/>
          <p14:tracePt t="90701" x="3892550" y="3209925"/>
          <p14:tracePt t="90707" x="3846513" y="3209925"/>
          <p14:tracePt t="90718" x="3775075" y="3219450"/>
          <p14:tracePt t="90724" x="3738563" y="3228975"/>
          <p14:tracePt t="90730" x="3636963" y="3255963"/>
          <p14:tracePt t="90738" x="3609975" y="3255963"/>
          <p14:tracePt t="90746" x="3556000" y="3255963"/>
          <p14:tracePt t="90754" x="3546475" y="3265488"/>
          <p14:tracePt t="90765" x="3519488" y="3273425"/>
          <p14:tracePt t="90771" x="3509963" y="3273425"/>
          <p14:tracePt t="90779" x="3500438" y="3273425"/>
          <p14:tracePt t="90875" x="3500438" y="3282950"/>
          <p14:tracePt t="90883" x="3490913" y="3282950"/>
          <p14:tracePt t="90890" x="3473450" y="3282950"/>
          <p14:tracePt t="90899" x="3463925" y="3282950"/>
          <p14:tracePt t="90907" x="3446463" y="3282950"/>
          <p14:tracePt t="90923" x="3436938" y="3282950"/>
          <p14:tracePt t="91047" x="3427413" y="3292475"/>
          <p14:tracePt t="91049" x="3409950" y="3302000"/>
          <p14:tracePt t="91057" x="3390900" y="3309938"/>
          <p14:tracePt t="91066" x="3382963" y="3309938"/>
          <p14:tracePt t="91073" x="3363913" y="3319463"/>
          <p14:tracePt t="91081" x="3346450" y="3319463"/>
          <p14:tracePt t="91089" x="3327400" y="3346450"/>
          <p14:tracePt t="91097" x="3317875" y="3346450"/>
          <p14:tracePt t="91307" x="3309938" y="3346450"/>
          <p14:tracePt t="91315" x="3290888" y="3355975"/>
          <p14:tracePt t="91323" x="3254375" y="3365500"/>
          <p14:tracePt t="91331" x="3208338" y="3365500"/>
          <p14:tracePt t="91339" x="3136900" y="3402013"/>
          <p14:tracePt t="91347" x="3081338" y="3402013"/>
          <p14:tracePt t="91356" x="3027363" y="3402013"/>
          <p14:tracePt t="91363" x="2998788" y="3419475"/>
          <p14:tracePt t="91370" x="2962275" y="3419475"/>
          <p14:tracePt t="91377" x="2954338" y="3419475"/>
          <p14:tracePt t="91386" x="2944813" y="3419475"/>
          <p14:tracePt t="91393" x="2935288" y="3419475"/>
          <p14:tracePt t="91661" x="2925763" y="3419475"/>
          <p14:tracePt t="91668" x="2889250" y="3419475"/>
          <p14:tracePt t="91675" x="2852738" y="3419475"/>
          <p14:tracePt t="91686" x="2808288" y="3402013"/>
          <p14:tracePt t="91691" x="2744788" y="3375025"/>
          <p14:tracePt t="91701" x="2698750" y="3346450"/>
          <p14:tracePt t="91707" x="2662238" y="3328988"/>
          <p14:tracePt t="91719" x="2625725" y="3319463"/>
          <p14:tracePt t="91724" x="2606675" y="3309938"/>
          <p14:tracePt t="91730" x="2570163" y="3302000"/>
          <p14:tracePt t="91738" x="2570163" y="3292475"/>
          <p14:tracePt t="91858" x="2570163" y="3273425"/>
          <p14:tracePt t="91867" x="2589213" y="3236913"/>
          <p14:tracePt t="91876" x="2616200" y="3228975"/>
          <p14:tracePt t="91884" x="2662238" y="3219450"/>
          <p14:tracePt t="91890" x="2708275" y="3200400"/>
          <p14:tracePt t="91898" x="2781300" y="3182938"/>
          <p14:tracePt t="91906" x="2808288" y="3182938"/>
          <p14:tracePt t="91914" x="2862263" y="3173413"/>
          <p14:tracePt t="91922" x="2898775" y="3173413"/>
          <p14:tracePt t="91930" x="2935288" y="3173413"/>
          <p14:tracePt t="91938" x="2944813" y="3173413"/>
          <p14:tracePt t="91946" x="2954338" y="3163888"/>
          <p14:tracePt t="92051" x="2990850" y="3163888"/>
          <p14:tracePt t="92063" x="3044825" y="3146425"/>
          <p14:tracePt t="92066" x="3127375" y="3119438"/>
          <p14:tracePt t="92073" x="3181350" y="3119438"/>
          <p14:tracePt t="92082" x="3236913" y="3119438"/>
          <p14:tracePt t="92089" x="3290888" y="3119438"/>
          <p14:tracePt t="92097" x="3354388" y="3119438"/>
          <p14:tracePt t="92105" x="3390900" y="3119438"/>
          <p14:tracePt t="92113" x="3427413" y="3119438"/>
          <p14:tracePt t="92121" x="3446463" y="3119438"/>
          <p14:tracePt t="92129" x="3455988" y="3119438"/>
          <p14:tracePt t="92137" x="3473450" y="3119438"/>
          <p14:tracePt t="92291" x="3482975" y="3136900"/>
          <p14:tracePt t="92307" x="3482975" y="3163888"/>
          <p14:tracePt t="92321" x="3482975" y="3182938"/>
          <p14:tracePt t="92329" x="3482975" y="3192463"/>
          <p14:tracePt t="92346" x="3482975" y="3209925"/>
          <p14:tracePt t="92466" x="3482975" y="3219450"/>
          <p14:tracePt t="92467" x="3482975" y="3228975"/>
          <p14:tracePt t="92475" x="3482975" y="3265488"/>
          <p14:tracePt t="92484" x="3436938" y="3292475"/>
          <p14:tracePt t="92491" x="3419475" y="3302000"/>
          <p14:tracePt t="92501" x="3390900" y="3319463"/>
          <p14:tracePt t="92507" x="3382963" y="3319463"/>
          <p14:tracePt t="92515" x="3373438" y="3328988"/>
          <p14:tracePt t="92523" x="3363913" y="3338513"/>
          <p14:tracePt t="93046" x="3363913" y="3328988"/>
          <p14:tracePt t="93052" x="3409950" y="3309938"/>
          <p14:tracePt t="93063" x="3463925" y="3302000"/>
          <p14:tracePt t="93068" x="3509963" y="3282950"/>
          <p14:tracePt t="93075" x="3573463" y="3265488"/>
          <p14:tracePt t="93085" x="3600450" y="3255963"/>
          <p14:tracePt t="93089" x="3609975" y="3255963"/>
          <p14:tracePt t="93097" x="3619500" y="3255963"/>
          <p14:tracePt t="94036" x="3629025" y="3255963"/>
          <p14:tracePt t="94636" x="3636963" y="3255963"/>
          <p14:tracePt t="94657" x="3636963" y="3265488"/>
          <p14:tracePt t="95235" x="3636963" y="3273425"/>
          <p14:tracePt t="95267" x="3656013" y="3273425"/>
          <p14:tracePt t="95275" x="3709988" y="3273425"/>
          <p14:tracePt t="95284" x="3810000" y="3302000"/>
          <p14:tracePt t="95291" x="3883025" y="3328988"/>
          <p14:tracePt t="95301" x="4002088" y="3338513"/>
          <p14:tracePt t="95307" x="4057650" y="3338513"/>
          <p14:tracePt t="95316" x="4121150" y="3365500"/>
          <p14:tracePt t="95323" x="4175125" y="3365500"/>
          <p14:tracePt t="95331" x="4211638" y="3365500"/>
          <p14:tracePt t="95339" x="4221163" y="3365500"/>
          <p14:tracePt t="95346" x="4238625" y="3365500"/>
          <p14:tracePt t="100523" x="4248150" y="3365500"/>
          <p14:tracePt t="100531" x="4248150" y="3328988"/>
          <p14:tracePt t="100539" x="4248150" y="3319463"/>
          <p14:tracePt t="100563" x="4248150" y="3302000"/>
          <p14:tracePt t="100571" x="4248150" y="3292475"/>
          <p14:tracePt t="100579" x="4248150" y="3282950"/>
          <p14:tracePt t="100595" x="4248150" y="3273425"/>
          <p14:tracePt t="100603" x="4248150" y="3255963"/>
          <p14:tracePt t="100619" x="4257675" y="3246438"/>
          <p14:tracePt t="100627" x="4267200" y="3236913"/>
          <p14:tracePt t="100826" x="4202113" y="3236913"/>
          <p14:tracePt t="100833" x="4057650" y="3236913"/>
          <p14:tracePt t="100841" x="3929063" y="3236913"/>
          <p14:tracePt t="100849" x="3819525" y="3236913"/>
          <p14:tracePt t="100857" x="3692525" y="3236913"/>
          <p14:tracePt t="100865" x="3600450" y="3236913"/>
          <p14:tracePt t="100884" x="3500438" y="3236913"/>
          <p14:tracePt t="100889" x="3482975" y="3236913"/>
          <p14:tracePt t="101300" x="3446463" y="3236913"/>
          <p14:tracePt t="101309" x="3409950" y="3255963"/>
          <p14:tracePt t="101316" x="3363913" y="3255963"/>
          <p14:tracePt t="101323" x="3346450" y="3273425"/>
          <p14:tracePt t="101332" x="3317875" y="3273425"/>
          <p14:tracePt t="101339" x="3300413" y="3273425"/>
          <p14:tracePt t="101348" x="3273425" y="3292475"/>
          <p14:tracePt t="101355" x="3263900" y="3292475"/>
          <p14:tracePt t="101707" x="3336925" y="3292475"/>
          <p14:tracePt t="101717" x="3455988" y="3282950"/>
          <p14:tracePt t="101723" x="3600450" y="3265488"/>
          <p14:tracePt t="101731" x="3729038" y="3236913"/>
          <p14:tracePt t="101740" x="3819525" y="3219450"/>
          <p14:tracePt t="101746" x="3883025" y="3219450"/>
          <p14:tracePt t="101754" x="3919538" y="3209925"/>
          <p14:tracePt t="101762" x="3938588" y="3209925"/>
          <p14:tracePt t="102267" x="3948113" y="3209925"/>
          <p14:tracePt t="102275" x="3948113" y="3219450"/>
          <p14:tracePt t="103099" x="3956050" y="3228975"/>
          <p14:tracePt t="103116" x="3965575" y="3236913"/>
          <p14:tracePt t="103131" x="3965575" y="3265488"/>
          <p14:tracePt t="103148" x="3965575" y="3273425"/>
          <p14:tracePt t="103155" x="3965575" y="3302000"/>
          <p14:tracePt t="103165" x="3965575" y="3309938"/>
          <p14:tracePt t="103171" x="3965575" y="3319463"/>
          <p14:tracePt t="103178" x="3965575" y="3338513"/>
          <p14:tracePt t="103186" x="3965575" y="3346450"/>
          <p14:tracePt t="103194" x="3975100" y="3346450"/>
          <p14:tracePt t="103292" x="3975100" y="3355975"/>
          <p14:tracePt t="104779" x="3984625" y="3338513"/>
          <p14:tracePt t="104787" x="3984625" y="3309938"/>
          <p14:tracePt t="104795" x="3984625" y="3292475"/>
          <p14:tracePt t="104803" x="3984625" y="3282950"/>
          <p14:tracePt t="104813" x="3984625" y="3255963"/>
          <p14:tracePt t="104819" x="4011613" y="3228975"/>
          <p14:tracePt t="104827" x="4021138" y="3209925"/>
          <p14:tracePt t="107939" x="4011613" y="3228975"/>
          <p14:tracePt t="107947" x="3965575" y="3255963"/>
          <p14:tracePt t="107955" x="3865563" y="3282950"/>
          <p14:tracePt t="107966" x="3802063" y="3328988"/>
          <p14:tracePt t="107973" x="3746500" y="3328988"/>
          <p14:tracePt t="107978" x="3683000" y="3346450"/>
          <p14:tracePt t="107986" x="3656013" y="3346450"/>
          <p14:tracePt t="107994" x="3609975" y="3375025"/>
          <p14:tracePt t="108002" x="3582988" y="3382963"/>
          <p14:tracePt t="108011" x="3556000" y="3382963"/>
          <p14:tracePt t="108022" x="3509963" y="3392488"/>
          <p14:tracePt t="108027" x="3490913" y="3402013"/>
          <p14:tracePt t="108036" x="3463925" y="3402013"/>
          <p14:tracePt t="108044" x="3446463" y="3419475"/>
          <p14:tracePt t="108050" x="3419475" y="3429000"/>
          <p14:tracePt t="108058" x="3382963" y="3429000"/>
          <p14:tracePt t="108065" x="3346450" y="3438525"/>
          <p14:tracePt t="108074" x="3317875" y="3438525"/>
          <p14:tracePt t="108082" x="3254375" y="3455988"/>
          <p14:tracePt t="108089" x="3227388" y="3455988"/>
          <p14:tracePt t="108098" x="3181350" y="3475038"/>
          <p14:tracePt t="108105" x="3154363" y="3475038"/>
          <p14:tracePt t="108115" x="3136900" y="3475038"/>
          <p14:tracePt t="108121" x="3108325" y="3482975"/>
          <p14:tracePt t="108129" x="3100388" y="3482975"/>
          <p14:tracePt t="108137" x="3090863" y="3482975"/>
          <p14:tracePt t="108153" x="3071813" y="3492500"/>
          <p14:tracePt t="108170" x="3054350" y="3502025"/>
          <p14:tracePt t="108178" x="3054350" y="3511550"/>
          <p14:tracePt t="108186" x="3044825" y="3519488"/>
          <p14:tracePt t="108194" x="3035300" y="3529013"/>
          <p14:tracePt t="108203" x="3017838" y="3548063"/>
          <p14:tracePt t="108210" x="2998788" y="3565525"/>
          <p14:tracePt t="108218" x="2962275" y="3584575"/>
          <p14:tracePt t="108226" x="2935288" y="3602038"/>
          <p14:tracePt t="108235" x="2908300" y="3621088"/>
          <p14:tracePt t="108244" x="2862263" y="3638550"/>
          <p14:tracePt t="108249" x="2844800" y="3648075"/>
          <p14:tracePt t="108257" x="2798763" y="3665538"/>
          <p14:tracePt t="108265" x="2771775" y="3675063"/>
          <p14:tracePt t="108273" x="2752725" y="3684588"/>
          <p14:tracePt t="108282" x="2744788" y="3684588"/>
          <p14:tracePt t="108289" x="2725738" y="3684588"/>
          <p14:tracePt t="108298" x="2716213" y="3684588"/>
          <p14:tracePt t="108306" x="2698750" y="3694113"/>
          <p14:tracePt t="108331" x="2671763" y="3702050"/>
          <p14:tracePt t="108345" x="2662238" y="3711575"/>
          <p14:tracePt t="108369" x="2652713" y="3721100"/>
          <p14:tracePt t="108635" x="2689225" y="3711575"/>
          <p14:tracePt t="108644" x="2744788" y="3711575"/>
          <p14:tracePt t="108652" x="2852738" y="3694113"/>
          <p14:tracePt t="108659" x="2944813" y="3684588"/>
          <p14:tracePt t="108666" x="3063875" y="3657600"/>
          <p14:tracePt t="108678" x="3154363" y="3629025"/>
          <p14:tracePt t="108682" x="3254375" y="3611563"/>
          <p14:tracePt t="108689" x="3281363" y="3592513"/>
          <p14:tracePt t="108698" x="3327400" y="3584575"/>
          <p14:tracePt t="108708" x="3354388" y="3584575"/>
          <p14:tracePt t="108926" x="3363913" y="3584575"/>
          <p14:tracePt t="108939" x="3363913" y="3592513"/>
          <p14:tracePt t="108946" x="3363913" y="3611563"/>
          <p14:tracePt t="108956" x="3363913" y="3621088"/>
          <p14:tracePt t="108969" x="3363913" y="3629025"/>
          <p14:tracePt t="109371" x="3373438" y="3638550"/>
          <p14:tracePt t="109379" x="3455988" y="3638550"/>
          <p14:tracePt t="109387" x="3563938" y="3638550"/>
          <p14:tracePt t="109395" x="3709988" y="3638550"/>
          <p14:tracePt t="109403" x="3838575" y="3638550"/>
          <p14:tracePt t="109409" x="3911600" y="3638550"/>
          <p14:tracePt t="109417" x="4002088" y="3638550"/>
          <p14:tracePt t="109425" x="4021138" y="3638550"/>
          <p14:tracePt t="109434" x="4029075" y="3638550"/>
          <p14:tracePt t="109442" x="4048125" y="3648075"/>
          <p14:tracePt t="110517" x="4048125" y="3665538"/>
          <p14:tracePt t="110521" x="4029075" y="3675063"/>
          <p14:tracePt t="110529" x="4011613" y="3675063"/>
          <p14:tracePt t="110537" x="3984625" y="3675063"/>
          <p14:tracePt t="110545" x="3975100" y="3675063"/>
          <p14:tracePt t="110553" x="3956050" y="3684588"/>
          <p14:tracePt t="110561" x="3938588" y="3684588"/>
          <p14:tracePt t="110570" x="3929063" y="3684588"/>
          <p14:tracePt t="110578" x="3902075" y="3684588"/>
          <p14:tracePt t="110586" x="3875088" y="3684588"/>
          <p14:tracePt t="110594" x="3838575" y="3684588"/>
          <p14:tracePt t="110601" x="3775075" y="3684588"/>
          <p14:tracePt t="110609" x="3729038" y="3657600"/>
          <p14:tracePt t="110617" x="3692525" y="3657600"/>
          <p14:tracePt t="110625" x="3646488" y="3657600"/>
          <p14:tracePt t="110633" x="3600450" y="3657600"/>
          <p14:tracePt t="110641" x="3500438" y="3657600"/>
          <p14:tracePt t="110651" x="3427413" y="3657600"/>
          <p14:tracePt t="110657" x="3336925" y="3657600"/>
          <p14:tracePt t="110665" x="3227388" y="3657600"/>
          <p14:tracePt t="110673" x="3154363" y="3657600"/>
          <p14:tracePt t="110682" x="3100388" y="3657600"/>
          <p14:tracePt t="110691" x="3044825" y="3657600"/>
          <p14:tracePt t="110701" x="2998788" y="3657600"/>
          <p14:tracePt t="110707" x="2981325" y="3657600"/>
          <p14:tracePt t="110718" x="2954338" y="3657600"/>
          <p14:tracePt t="110723" x="2917825" y="3657600"/>
          <p14:tracePt t="110733" x="2898775" y="3657600"/>
          <p14:tracePt t="110739" x="2862263" y="3657600"/>
          <p14:tracePt t="110749" x="2844800" y="3657600"/>
          <p14:tracePt t="110754" x="2817813" y="3665538"/>
          <p14:tracePt t="110762" x="2789238" y="3665538"/>
          <p14:tracePt t="110770" x="2744788" y="3684588"/>
          <p14:tracePt t="110778" x="2689225" y="3694113"/>
          <p14:tracePt t="110786" x="2643188" y="3694113"/>
          <p14:tracePt t="110794" x="2589213" y="3694113"/>
          <p14:tracePt t="110802" x="2533650" y="3721100"/>
          <p14:tracePt t="110810" x="2489200" y="3721100"/>
          <p14:tracePt t="110818" x="2462213" y="3721100"/>
          <p14:tracePt t="110826" x="2433638" y="3721100"/>
          <p14:tracePt t="110834" x="2416175" y="3721100"/>
          <p14:tracePt t="110842" x="2389188" y="3721100"/>
          <p14:tracePt t="110853" x="2343150" y="3721100"/>
          <p14:tracePt t="110858" x="2306638" y="3721100"/>
          <p14:tracePt t="110868" x="2270125" y="3711575"/>
          <p14:tracePt t="110884" x="2143125" y="3702050"/>
          <p14:tracePt t="110890" x="2070100" y="3694113"/>
          <p14:tracePt t="110898" x="1951038" y="3665538"/>
          <p14:tracePt t="110906" x="1895475" y="3665538"/>
          <p14:tracePt t="110915" x="1787525" y="3648075"/>
          <p14:tracePt t="110922" x="1695450" y="3638550"/>
          <p14:tracePt t="110931" x="1612900" y="3638550"/>
          <p14:tracePt t="110938" x="1504950" y="3621088"/>
          <p14:tracePt t="110946" x="1439863" y="3592513"/>
          <p14:tracePt t="110955" x="1385888" y="3592513"/>
          <p14:tracePt t="110963" x="1366838" y="3592513"/>
          <p14:tracePt t="110971" x="1339850" y="3592513"/>
          <p14:tracePt t="110979" x="1322388" y="3592513"/>
          <p14:tracePt t="110986" x="1293813" y="3592513"/>
          <p14:tracePt t="110994" x="1285875" y="3592513"/>
          <p14:tracePt t="111002" x="1258888" y="3592513"/>
          <p14:tracePt t="111010" x="1249363" y="3592513"/>
          <p14:tracePt t="111027" x="1222375" y="3592513"/>
          <p14:tracePt t="111035" x="1203325" y="3592513"/>
          <p14:tracePt t="111043" x="1176338" y="3592513"/>
          <p14:tracePt t="111054" x="1139825" y="3592513"/>
          <p14:tracePt t="111059" x="1084263" y="3592513"/>
          <p14:tracePt t="111066" x="1030288" y="3592513"/>
          <p14:tracePt t="111075" x="974725" y="3592513"/>
          <p14:tracePt t="111085" x="874713" y="3611563"/>
          <p14:tracePt t="111091" x="838200" y="3611563"/>
          <p14:tracePt t="111101" x="765175" y="3611563"/>
          <p14:tracePt t="111107" x="738188" y="3629025"/>
          <p14:tracePt t="111121" x="692150" y="3648075"/>
          <p14:tracePt t="111123" x="684213" y="3648075"/>
          <p14:tracePt t="111129" x="674688" y="3648075"/>
          <p14:tracePt t="112705" x="684213" y="3638550"/>
          <p14:tracePt t="112713" x="711200" y="3621088"/>
          <p14:tracePt t="112721" x="738188" y="3592513"/>
          <p14:tracePt t="112730" x="765175" y="3584575"/>
          <p14:tracePt t="118235" x="793750" y="3602038"/>
          <p14:tracePt t="118242" x="811213" y="3611563"/>
          <p14:tracePt t="118249" x="911225" y="3611563"/>
          <p14:tracePt t="118257" x="1011238" y="3629025"/>
          <p14:tracePt t="118265" x="1120775" y="3657600"/>
          <p14:tracePt t="118273" x="1193800" y="3665538"/>
          <p14:tracePt t="118281" x="1276350" y="3684588"/>
          <p14:tracePt t="118289" x="1312863" y="3684588"/>
          <p14:tracePt t="118298" x="1358900" y="3694113"/>
          <p14:tracePt t="118305" x="1366838" y="3694113"/>
          <p14:tracePt t="118314" x="1376363" y="3702050"/>
          <p14:tracePt t="118321" x="1376363" y="3711575"/>
          <p14:tracePt t="118699" x="1385888" y="3711575"/>
          <p14:tracePt t="118707" x="1412875" y="3694113"/>
          <p14:tracePt t="118717" x="1449388" y="3657600"/>
          <p14:tracePt t="118725" x="1531938" y="3621088"/>
          <p14:tracePt t="118737" x="1558925" y="3592513"/>
          <p14:tracePt t="118738" x="1585913" y="3575050"/>
          <p14:tracePt t="118747" x="1622425" y="3565525"/>
          <p14:tracePt t="118754" x="1641475" y="3548063"/>
          <p14:tracePt t="118763" x="1649413" y="3538538"/>
          <p14:tracePt t="119027" x="1677988" y="3538538"/>
          <p14:tracePt t="119034" x="1804988" y="3538538"/>
          <p14:tracePt t="119041" x="1951038" y="3538538"/>
          <p14:tracePt t="119049" x="2133600" y="3556000"/>
          <p14:tracePt t="119057" x="2316163" y="3556000"/>
          <p14:tracePt t="119065" x="2462213" y="3575050"/>
          <p14:tracePt t="119074" x="2552700" y="3584575"/>
          <p14:tracePt t="119081" x="2625725" y="3584575"/>
          <p14:tracePt t="119090" x="2652713" y="3584575"/>
          <p14:tracePt t="119454" x="2662238" y="3592513"/>
          <p14:tracePt t="119459" x="2698750" y="3629025"/>
          <p14:tracePt t="119466" x="2817813" y="3657600"/>
          <p14:tracePt t="119474" x="2917825" y="3711575"/>
          <p14:tracePt t="119482" x="3063875" y="3757613"/>
          <p14:tracePt t="119490" x="3163888" y="3794125"/>
          <p14:tracePt t="119498" x="3263900" y="3840163"/>
          <p14:tracePt t="119507" x="3317875" y="3867150"/>
          <p14:tracePt t="119515" x="3363913" y="3884613"/>
          <p14:tracePt t="119523" x="3382963" y="3894138"/>
          <p14:tracePt t="119950" x="3390900" y="3894138"/>
          <p14:tracePt t="119963" x="3409950" y="3894138"/>
          <p14:tracePt t="119971" x="3427413" y="3894138"/>
          <p14:tracePt t="119986" x="3463925" y="3867150"/>
          <p14:tracePt t="119994" x="3482975" y="3848100"/>
          <p14:tracePt t="120001" x="3519488" y="3830638"/>
          <p14:tracePt t="120010" x="3527425" y="3821113"/>
          <p14:tracePt t="120018" x="3527425" y="3811588"/>
          <p14:tracePt t="120025" x="3536950" y="3803650"/>
          <p14:tracePt t="120033" x="3546475" y="3794125"/>
          <p14:tracePt t="120041" x="3556000" y="3784600"/>
          <p14:tracePt t="124307" x="3563938" y="3784600"/>
          <p14:tracePt t="124315" x="3582988" y="3767138"/>
          <p14:tracePt t="124321" x="3592513" y="3748088"/>
          <p14:tracePt t="124337" x="3609975" y="3738563"/>
          <p14:tracePt t="125973" x="3546475" y="3775075"/>
          <p14:tracePt t="125980" x="3419475" y="3794125"/>
          <p14:tracePt t="125987" x="3300413" y="3803650"/>
          <p14:tracePt t="125994" x="3171825" y="3830638"/>
          <p14:tracePt t="126002" x="3100388" y="3830638"/>
          <p14:tracePt t="126010" x="3008313" y="3830638"/>
          <p14:tracePt t="126018" x="2954338" y="3830638"/>
          <p14:tracePt t="126026" x="2917825" y="3830638"/>
          <p14:tracePt t="126034" x="2898775" y="3830638"/>
          <p14:tracePt t="126385" x="2871788" y="3830638"/>
          <p14:tracePt t="126393" x="2817813" y="3830638"/>
          <p14:tracePt t="126401" x="2762250" y="3830638"/>
          <p14:tracePt t="126410" x="2735263" y="3830638"/>
          <p14:tracePt t="126418" x="2725738" y="3830638"/>
          <p14:tracePt t="126426" x="2698750" y="3830638"/>
          <p14:tracePt t="126434" x="2679700" y="3830638"/>
          <p14:tracePt t="126442" x="2643188" y="3830638"/>
          <p14:tracePt t="126451" x="2589213" y="3830638"/>
          <p14:tracePt t="126457" x="2533650" y="3830638"/>
          <p14:tracePt t="126468" x="2470150" y="3830638"/>
          <p14:tracePt t="126473" x="2397125" y="3830638"/>
          <p14:tracePt t="126482" x="2343150" y="3830638"/>
          <p14:tracePt t="126489" x="2306638" y="3830638"/>
          <p14:tracePt t="126497" x="2260600" y="3830638"/>
          <p14:tracePt t="126505" x="2233613" y="3830638"/>
          <p14:tracePt t="126514" x="2187575" y="3830638"/>
          <p14:tracePt t="126521" x="2160588" y="3830638"/>
          <p14:tracePt t="126529" x="2143125" y="3830638"/>
          <p14:tracePt t="127001" x="2133600" y="3821113"/>
          <p14:tracePt t="127026" x="2133600" y="3803650"/>
          <p14:tracePt t="127033" x="2143125" y="3784600"/>
          <p14:tracePt t="127043" x="2160588" y="3784600"/>
          <p14:tracePt t="127049" x="2197100" y="3775075"/>
          <p14:tracePt t="127115" x="2206625" y="3775075"/>
          <p14:tracePt t="127139" x="2206625" y="3767138"/>
          <p14:tracePt t="127147" x="2260600" y="3767138"/>
          <p14:tracePt t="127155" x="2333625" y="3757613"/>
          <p14:tracePt t="127163" x="2425700" y="3738563"/>
          <p14:tracePt t="127170" x="2525713" y="3730625"/>
          <p14:tracePt t="127177" x="2616200" y="3721100"/>
          <p14:tracePt t="127185" x="2689225" y="3702050"/>
          <p14:tracePt t="127193" x="2752725" y="3702050"/>
          <p14:tracePt t="127201" x="2798763" y="3684588"/>
          <p14:tracePt t="127210" x="2808288" y="3684588"/>
          <p14:tracePt t="127217" x="2817813" y="3684588"/>
          <p14:tracePt t="127227" x="2844800" y="3675063"/>
          <p14:tracePt t="127723" x="2917825" y="3675063"/>
          <p14:tracePt t="127732" x="3063875" y="3675063"/>
          <p14:tracePt t="127741" x="3227388" y="3675063"/>
          <p14:tracePt t="127749" x="3446463" y="3675063"/>
          <p14:tracePt t="127758" x="3609975" y="3675063"/>
          <p14:tracePt t="127761" x="3792538" y="3675063"/>
          <p14:tracePt t="127769" x="3956050" y="3675063"/>
          <p14:tracePt t="127777" x="4129088" y="3675063"/>
          <p14:tracePt t="127786" x="4248150" y="3675063"/>
          <p14:tracePt t="127794" x="4321175" y="3675063"/>
          <p14:tracePt t="127801" x="4394200" y="3675063"/>
          <p14:tracePt t="127809" x="4421188" y="3675063"/>
          <p14:tracePt t="127817" x="4430713" y="3675063"/>
          <p14:tracePt t="127931" x="4440238" y="3675063"/>
          <p14:tracePt t="127941" x="4467225" y="3675063"/>
          <p14:tracePt t="127947" x="4521200" y="3675063"/>
          <p14:tracePt t="127955" x="4594225" y="3675063"/>
          <p14:tracePt t="127964" x="4703763" y="3675063"/>
          <p14:tracePt t="127970" x="4795838" y="3675063"/>
          <p14:tracePt t="127977" x="4886325" y="3675063"/>
          <p14:tracePt t="127985" x="4978400" y="3675063"/>
          <p14:tracePt t="127993" x="5032375" y="3675063"/>
          <p14:tracePt t="128001" x="5086350" y="3675063"/>
          <p14:tracePt t="128009" x="5105400" y="3675063"/>
          <p14:tracePt t="128017" x="5141913" y="3675063"/>
          <p14:tracePt t="128099" x="5151438" y="3675063"/>
          <p14:tracePt t="128108" x="5205413" y="3675063"/>
          <p14:tracePt t="128114" x="5260975" y="3684588"/>
          <p14:tracePt t="128123" x="5334000" y="3684588"/>
          <p14:tracePt t="128132" x="5405438" y="3684588"/>
          <p14:tracePt t="128140" x="5478463" y="3684588"/>
          <p14:tracePt t="128147" x="5543550" y="3684588"/>
          <p14:tracePt t="128154" x="5561013" y="3684588"/>
          <p14:tracePt t="128164" x="5588000" y="3684588"/>
          <p14:tracePt t="128172" x="5597525" y="3684588"/>
          <p14:tracePt t="128490" x="5624513" y="3684588"/>
          <p14:tracePt t="128498" x="5688013" y="3684588"/>
          <p14:tracePt t="128506" x="5734050" y="3684588"/>
          <p14:tracePt t="128514" x="5797550" y="3684588"/>
          <p14:tracePt t="128522" x="5870575" y="3684588"/>
          <p14:tracePt t="128531" x="5935663" y="3684588"/>
          <p14:tracePt t="128538" x="5989638" y="3684588"/>
          <p14:tracePt t="128548" x="6016625" y="3684588"/>
          <p14:tracePt t="128555" x="6043613" y="3684588"/>
          <p14:tracePt t="128564" x="6062663" y="3684588"/>
          <p14:tracePt t="128571" x="6072188" y="3684588"/>
          <p14:tracePt t="128931" x="6080125" y="3694113"/>
          <p14:tracePt t="128963" x="6080125" y="3702050"/>
          <p14:tracePt t="128971" x="6080125" y="3721100"/>
          <p14:tracePt t="128981" x="6072188" y="3738563"/>
          <p14:tracePt t="130841" x="6062663" y="3748088"/>
          <p14:tracePt t="133474" x="5972175" y="3748088"/>
          <p14:tracePt t="133482" x="5880100" y="3748088"/>
          <p14:tracePt t="133490" x="5753100" y="3803650"/>
          <p14:tracePt t="133498" x="5607050" y="3803650"/>
          <p14:tracePt t="133506" x="5461000" y="3803650"/>
          <p14:tracePt t="133515" x="5351463" y="3803650"/>
          <p14:tracePt t="133523" x="5278438" y="3803650"/>
          <p14:tracePt t="133530" x="5214938" y="3803650"/>
          <p14:tracePt t="133537" x="5178425" y="3803650"/>
          <p14:tracePt t="133545" x="5168900" y="3803650"/>
          <p14:tracePt t="133555" x="5159375" y="3803650"/>
          <p14:tracePt t="133793" x="5151438" y="3803650"/>
          <p14:tracePt t="133803" x="5151438" y="3794125"/>
          <p14:tracePt t="133809" x="5068888" y="3738563"/>
          <p14:tracePt t="133818" x="4968875" y="3730625"/>
          <p14:tracePt t="133825" x="4840288" y="3702050"/>
          <p14:tracePt t="133833" x="4713288" y="3665538"/>
          <p14:tracePt t="133841" x="4576763" y="3629025"/>
          <p14:tracePt t="133849" x="4484688" y="3602038"/>
          <p14:tracePt t="133857" x="4403725" y="3575050"/>
          <p14:tracePt t="133866" x="4340225" y="3556000"/>
          <p14:tracePt t="133881" x="4275138" y="3511550"/>
          <p14:tracePt t="133889" x="4267200" y="3511550"/>
          <p14:tracePt t="133905" x="4257675" y="3492500"/>
          <p14:tracePt t="136107" x="4248150" y="3492500"/>
          <p14:tracePt t="137748" x="4238625" y="3492500"/>
          <p14:tracePt t="137755" x="4202113" y="3502025"/>
          <p14:tracePt t="137767" x="4194175" y="3502025"/>
          <p14:tracePt t="137772" x="4157663" y="3502025"/>
          <p14:tracePt t="137781" x="4129088" y="3502025"/>
          <p14:tracePt t="137785" x="4121150" y="3502025"/>
          <p14:tracePt t="137793" x="4111625" y="3502025"/>
          <p14:tracePt t="137801" x="4102100" y="3502025"/>
          <p14:tracePt t="154852" x="4138613" y="3475038"/>
          <p14:tracePt t="154859" x="4202113" y="3411538"/>
          <p14:tracePt t="154869" x="4267200" y="3392488"/>
          <p14:tracePt t="154875" x="4303713" y="3375025"/>
          <p14:tracePt t="154883" x="4330700" y="3355975"/>
          <p14:tracePt t="154902" x="4348163" y="3346450"/>
          <p14:tracePt t="155493" x="4348163" y="3375025"/>
          <p14:tracePt t="155499" x="4348163" y="3402013"/>
          <p14:tracePt t="155509" x="4340225" y="3446463"/>
          <p14:tracePt t="155513" x="4330700" y="3465513"/>
          <p14:tracePt t="155522" x="4311650" y="3482975"/>
          <p14:tracePt t="155529" x="4294188" y="3502025"/>
          <p14:tracePt t="155545" x="4284663" y="3519488"/>
          <p14:tracePt t="156473" x="4165600" y="3529013"/>
          <p14:tracePt t="156481" x="3965575" y="3529013"/>
          <p14:tracePt t="156489" x="3783013" y="3529013"/>
          <p14:tracePt t="156497" x="3646488" y="3529013"/>
          <p14:tracePt t="156505" x="3519488" y="3529013"/>
          <p14:tracePt t="156515" x="3436938" y="3529013"/>
          <p14:tracePt t="156521" x="3400425" y="3529013"/>
          <p14:tracePt t="156529" x="3382963" y="3529013"/>
          <p14:tracePt t="156553" x="3382963" y="3519488"/>
          <p14:tracePt t="156594" x="3382963" y="3511550"/>
          <p14:tracePt t="156602" x="3382963" y="3502025"/>
          <p14:tracePt t="156618" x="3382963" y="3482975"/>
          <p14:tracePt t="156939" x="3327400" y="3465513"/>
          <p14:tracePt t="156946" x="3163888" y="3465513"/>
          <p14:tracePt t="156953" x="2998788" y="3465513"/>
          <p14:tracePt t="156961" x="2908300" y="3465513"/>
          <p14:tracePt t="156969" x="2835275" y="3465513"/>
          <p14:tracePt t="156977" x="2771775" y="3465513"/>
          <p14:tracePt t="156985" x="2716213" y="3438525"/>
          <p14:tracePt t="156993" x="2698750" y="3438525"/>
          <p14:tracePt t="157001" x="2689225" y="3429000"/>
          <p14:tracePt t="157049" x="2679700" y="3419475"/>
          <p14:tracePt t="157065" x="2679700" y="3402013"/>
          <p14:tracePt t="157073" x="2662238" y="3365500"/>
          <p14:tracePt t="157081" x="2635250" y="3328988"/>
          <p14:tracePt t="157090" x="2635250" y="3319463"/>
          <p14:tracePt t="157097" x="2635250" y="3302000"/>
          <p14:tracePt t="157106" x="2635250" y="3273425"/>
          <p14:tracePt t="157114" x="2625725" y="3265488"/>
          <p14:tracePt t="157211" x="2625725" y="3236913"/>
          <p14:tracePt t="157219" x="2652713" y="3209925"/>
          <p14:tracePt t="157228" x="2689225" y="3200400"/>
          <p14:tracePt t="157237" x="2752725" y="3182938"/>
          <p14:tracePt t="157243" x="2825750" y="3182938"/>
          <p14:tracePt t="157251" x="2925763" y="3163888"/>
          <p14:tracePt t="157259" x="2998788" y="3163888"/>
          <p14:tracePt t="157267" x="3054350" y="3163888"/>
          <p14:tracePt t="157275" x="3108325" y="3163888"/>
          <p14:tracePt t="157283" x="3154363" y="3163888"/>
          <p14:tracePt t="157291" x="3171825" y="3163888"/>
          <p14:tracePt t="157414" x="3190875" y="3163888"/>
          <p14:tracePt t="157428" x="3208338" y="3163888"/>
          <p14:tracePt t="157435" x="3254375" y="3163888"/>
          <p14:tracePt t="157449" x="3309938" y="3163888"/>
          <p14:tracePt t="157451" x="3336925" y="3163888"/>
          <p14:tracePt t="157459" x="3382963" y="3182938"/>
          <p14:tracePt t="157466" x="3409950" y="3192463"/>
          <p14:tracePt t="157476" x="3427413" y="3200400"/>
          <p14:tracePt t="157481" x="3455988" y="3228975"/>
          <p14:tracePt t="157489" x="3463925" y="3236913"/>
          <p14:tracePt t="157507" x="3473450" y="3246438"/>
          <p14:tracePt t="157561" x="3473450" y="3255963"/>
          <p14:tracePt t="157569" x="3473450" y="3273425"/>
          <p14:tracePt t="157577" x="3463925" y="3273425"/>
          <p14:tracePt t="157586" x="3455988" y="3282950"/>
          <p14:tracePt t="157593" x="3446463" y="3302000"/>
          <p14:tracePt t="157602" x="3419475" y="3309938"/>
          <p14:tracePt t="157610" x="3400425" y="3319463"/>
          <p14:tracePt t="157618" x="3373438" y="3328988"/>
          <p14:tracePt t="157628" x="3327400" y="3355975"/>
          <p14:tracePt t="157634" x="3300413" y="3365500"/>
          <p14:tracePt t="157645" x="3254375" y="3375025"/>
          <p14:tracePt t="157651" x="3200400" y="3382963"/>
          <p14:tracePt t="157661" x="3171825" y="3382963"/>
          <p14:tracePt t="157667" x="3144838" y="3382963"/>
          <p14:tracePt t="157679" x="3100388" y="3411538"/>
          <p14:tracePt t="158012" x="3163888" y="3411538"/>
          <p14:tracePt t="158017" x="3327400" y="3411538"/>
          <p14:tracePt t="158026" x="3546475" y="3411538"/>
          <p14:tracePt t="158033" x="3775075" y="3411538"/>
          <p14:tracePt t="158041" x="3975100" y="3411538"/>
          <p14:tracePt t="158049" x="4194175" y="3411538"/>
          <p14:tracePt t="158057" x="4357688" y="3411538"/>
          <p14:tracePt t="158065" x="4503738" y="3411538"/>
          <p14:tracePt t="158073" x="4613275" y="3411538"/>
          <p14:tracePt t="158081" x="4667250" y="3411538"/>
          <p14:tracePt t="158089" x="4676775" y="3411538"/>
          <p14:tracePt t="158194" x="4686300" y="3411538"/>
          <p14:tracePt t="158202" x="4695825" y="3419475"/>
          <p14:tracePt t="158210" x="4730750" y="3419475"/>
          <p14:tracePt t="158218" x="4786313" y="3419475"/>
          <p14:tracePt t="158228" x="4840288" y="3429000"/>
          <p14:tracePt t="158233" x="4913313" y="3429000"/>
          <p14:tracePt t="158241" x="4959350" y="3429000"/>
          <p14:tracePt t="158249" x="5014913" y="3429000"/>
          <p14:tracePt t="158257" x="5068888" y="3429000"/>
          <p14:tracePt t="158265" x="5105400" y="3429000"/>
          <p14:tracePt t="158273" x="5151438" y="3429000"/>
          <p14:tracePt t="158281" x="5168900" y="3429000"/>
          <p14:tracePt t="158290" x="5214938" y="3402013"/>
          <p14:tracePt t="158298" x="5241925" y="3402013"/>
          <p14:tracePt t="158306" x="5260975" y="3392488"/>
          <p14:tracePt t="158313" x="5268913" y="3382963"/>
          <p14:tracePt t="158321" x="5287963" y="3365500"/>
          <p14:tracePt t="158337" x="5297488" y="3365500"/>
          <p14:tracePt t="158353" x="5305425" y="3365500"/>
          <p14:tracePt t="158578" x="5324475" y="3365500"/>
          <p14:tracePt t="158587" x="5341938" y="3365500"/>
          <p14:tracePt t="158597" x="5378450" y="3365500"/>
          <p14:tracePt t="158612" x="5387975" y="3365500"/>
          <p14:tracePt t="158883" x="5397500" y="3355975"/>
          <p14:tracePt t="158891" x="5405438" y="3328988"/>
          <p14:tracePt t="158899" x="5405438" y="3309938"/>
          <p14:tracePt t="158907" x="5405438" y="3265488"/>
          <p14:tracePt t="158915" x="5424488" y="3236913"/>
          <p14:tracePt t="158923" x="5434013" y="3219450"/>
          <p14:tracePt t="158932" x="5461000" y="3192463"/>
          <p14:tracePt t="158938" x="5478463" y="3155950"/>
          <p14:tracePt t="158946" x="5487988" y="3146425"/>
          <p14:tracePt t="158961" x="5497513" y="3136900"/>
          <p14:tracePt t="159018" x="5543550" y="3127375"/>
          <p14:tracePt t="159028" x="5588000" y="3127375"/>
          <p14:tracePt t="159035" x="5643563" y="3127375"/>
          <p14:tracePt t="159044" x="5753100" y="3146425"/>
          <p14:tracePt t="159053" x="5834063" y="3173413"/>
          <p14:tracePt t="159060" x="5916613" y="3200400"/>
          <p14:tracePt t="159068" x="6026150" y="3228975"/>
          <p14:tracePt t="159074" x="6099175" y="3236913"/>
          <p14:tracePt t="159082" x="6153150" y="3273425"/>
          <p14:tracePt t="159089" x="6181725" y="3282950"/>
          <p14:tracePt t="159097" x="6199188" y="3292475"/>
          <p14:tracePt t="159137" x="6208713" y="3302000"/>
          <p14:tracePt t="159145" x="6208713" y="3309938"/>
          <p14:tracePt t="159153" x="6208713" y="3319463"/>
          <p14:tracePt t="159161" x="6208713" y="3328988"/>
          <p14:tracePt t="159169" x="6208713" y="3338513"/>
          <p14:tracePt t="159177" x="6208713" y="3346450"/>
          <p14:tracePt t="159186" x="6208713" y="3365500"/>
          <p14:tracePt t="159193" x="6199188" y="3375025"/>
          <p14:tracePt t="159202" x="6181725" y="3392488"/>
          <p14:tracePt t="159210" x="6172200" y="3402013"/>
          <p14:tracePt t="159218" x="6162675" y="3411538"/>
          <p14:tracePt t="159229" x="6126163" y="3419475"/>
          <p14:tracePt t="159242" x="6099175" y="3429000"/>
          <p14:tracePt t="159251" x="6089650" y="3429000"/>
          <p14:tracePt t="159257" x="6080125" y="3429000"/>
          <p14:tracePt t="159265" x="6072188" y="3429000"/>
          <p14:tracePt t="159273" x="6062663" y="3438525"/>
          <p14:tracePt t="159985" x="6053138" y="3438525"/>
          <p14:tracePt t="160003" x="6035675" y="3438525"/>
          <p14:tracePt t="160013" x="5962650" y="3438525"/>
          <p14:tracePt t="160021" x="5853113" y="3402013"/>
          <p14:tracePt t="160028" x="5753100" y="3375025"/>
          <p14:tracePt t="160036" x="5643563" y="3365500"/>
          <p14:tracePt t="160041" x="5534025" y="3346450"/>
          <p14:tracePt t="160049" x="5441950" y="3346450"/>
          <p14:tracePt t="160057" x="5351463" y="3338513"/>
          <p14:tracePt t="160065" x="5268913" y="3338513"/>
          <p14:tracePt t="160073" x="5214938" y="3338513"/>
          <p14:tracePt t="160081" x="5168900" y="3309938"/>
          <p14:tracePt t="160090" x="5159375" y="3309938"/>
          <p14:tracePt t="160097" x="5151438" y="3309938"/>
          <p14:tracePt t="160129" x="5141913" y="3309938"/>
          <p14:tracePt t="160179" x="5122863" y="3309938"/>
          <p14:tracePt t="160187" x="5078413" y="3309938"/>
          <p14:tracePt t="160195" x="5041900" y="3309938"/>
          <p14:tracePt t="160203" x="5005388" y="3309938"/>
          <p14:tracePt t="160212" x="4968875" y="3309938"/>
          <p14:tracePt t="160219" x="4932363" y="3319463"/>
          <p14:tracePt t="160229" x="4886325" y="3319463"/>
          <p14:tracePt t="160234" x="4849813" y="3328988"/>
          <p14:tracePt t="160243" x="4832350" y="3328988"/>
          <p14:tracePt t="160250" x="4786313" y="3328988"/>
          <p14:tracePt t="160258" x="4767263" y="3338513"/>
          <p14:tracePt t="160266" x="4749800" y="3338513"/>
          <p14:tracePt t="160274" x="4730750" y="3338513"/>
          <p14:tracePt t="160282" x="4722813" y="3338513"/>
          <p14:tracePt t="160290" x="4703763" y="3338513"/>
          <p14:tracePt t="160298" x="4676775" y="3355975"/>
          <p14:tracePt t="160314" x="4659313" y="3355975"/>
          <p14:tracePt t="160322" x="4640263" y="3355975"/>
          <p14:tracePt t="160331" x="4622800" y="3355975"/>
          <p14:tracePt t="160339" x="4603750" y="3365500"/>
          <p14:tracePt t="160347" x="4594225" y="3365500"/>
          <p14:tracePt t="160354" x="4576763" y="3365500"/>
          <p14:tracePt t="160362" x="4557713" y="3365500"/>
          <p14:tracePt t="160369" x="4549775" y="3365500"/>
          <p14:tracePt t="160377" x="4513263" y="3375025"/>
          <p14:tracePt t="160401" x="4494213" y="3375025"/>
          <p14:tracePt t="160410" x="4484688" y="3375025"/>
          <p14:tracePt t="160418" x="4476750" y="3375025"/>
          <p14:tracePt t="160426" x="4467225" y="3382963"/>
          <p14:tracePt t="160500" x="4430713" y="3402013"/>
          <p14:tracePt t="160515" x="4421188" y="3411538"/>
          <p14:tracePt t="162243" x="4384675" y="3446463"/>
          <p14:tracePt t="162251" x="4311650" y="3511550"/>
          <p14:tracePt t="162260" x="4238625" y="3556000"/>
          <p14:tracePt t="162268" x="4175125" y="3592513"/>
          <p14:tracePt t="162276" x="4111625" y="3621088"/>
          <p14:tracePt t="162283" x="4048125" y="3657600"/>
          <p14:tracePt t="162290" x="4011613" y="3675063"/>
          <p14:tracePt t="162298" x="3984625" y="3702050"/>
          <p14:tracePt t="162306" x="3956050" y="3711575"/>
          <p14:tracePt t="162314" x="3948113" y="3711575"/>
          <p14:tracePt t="162322" x="3929063" y="3721100"/>
          <p14:tracePt t="162330" x="3919538" y="3721100"/>
          <p14:tracePt t="162339" x="3911600" y="3730625"/>
          <p14:tracePt t="162345" x="3902075" y="3738563"/>
          <p14:tracePt t="162353" x="3902075" y="3748088"/>
          <p14:tracePt t="162361" x="3875088" y="3757613"/>
          <p14:tracePt t="162369" x="3856038" y="3775075"/>
          <p14:tracePt t="162377" x="3819525" y="3794125"/>
          <p14:tracePt t="162385" x="3775075" y="3821113"/>
          <p14:tracePt t="162394" x="3709988" y="3867150"/>
          <p14:tracePt t="162403" x="3683000" y="3894138"/>
          <p14:tracePt t="162412" x="3646488" y="3921125"/>
          <p14:tracePt t="162420" x="3629025" y="3940175"/>
          <p14:tracePt t="162430" x="3582988" y="3967163"/>
          <p14:tracePt t="162437" x="3556000" y="3976688"/>
          <p14:tracePt t="162446" x="3546475" y="3984625"/>
          <p14:tracePt t="162460" x="3536950" y="3994150"/>
          <p14:tracePt t="162514" x="3519488" y="4013200"/>
          <p14:tracePt t="162522" x="3500438" y="4021138"/>
          <p14:tracePt t="162530" x="3473450" y="4040188"/>
          <p14:tracePt t="162538" x="3446463" y="4067175"/>
          <p14:tracePt t="162546" x="3400425" y="4094163"/>
          <p14:tracePt t="162553" x="3373438" y="4130675"/>
          <p14:tracePt t="162561" x="3336925" y="4159250"/>
          <p14:tracePt t="162569" x="3290888" y="4213225"/>
          <p14:tracePt t="162577" x="3254375" y="4240213"/>
          <p14:tracePt t="162585" x="3217863" y="4286250"/>
          <p14:tracePt t="162593" x="3181350" y="4340225"/>
          <p14:tracePt t="162601" x="3171825" y="4368800"/>
          <p14:tracePt t="162609" x="3163888" y="4386263"/>
          <p14:tracePt t="162617" x="3154363" y="4413250"/>
          <p14:tracePt t="162625" x="3136900" y="4432300"/>
          <p14:tracePt t="162633" x="3136900" y="4468813"/>
          <p14:tracePt t="162641" x="3136900" y="4486275"/>
          <p14:tracePt t="162649" x="3136900" y="4514850"/>
          <p14:tracePt t="162658" x="3136900" y="4541838"/>
          <p14:tracePt t="162666" x="3136900" y="4568825"/>
          <p14:tracePt t="162674" x="3136900" y="4641850"/>
          <p14:tracePt t="162682" x="3136900" y="4668838"/>
          <p14:tracePt t="162690" x="3136900" y="4687888"/>
          <p14:tracePt t="162698" x="3136900" y="4741863"/>
          <p14:tracePt t="162706" x="3136900" y="4778375"/>
          <p14:tracePt t="162714" x="3136900" y="4824413"/>
          <p14:tracePt t="162722" x="3136900" y="4841875"/>
          <p14:tracePt t="162730" x="3136900" y="4870450"/>
          <p14:tracePt t="162738" x="3127375" y="4897438"/>
          <p14:tracePt t="162746" x="3127375" y="4914900"/>
          <p14:tracePt t="162754" x="3127375" y="4924425"/>
          <p14:tracePt t="162763" x="3127375" y="4933950"/>
          <p14:tracePt t="162770" x="3117850" y="4943475"/>
          <p14:tracePt t="162786" x="3117850" y="4960938"/>
          <p14:tracePt t="162812" x="3117850" y="4970463"/>
          <p14:tracePt t="162818" x="3117850" y="4979988"/>
          <p14:tracePt t="162835" x="3117850" y="4997450"/>
          <p14:tracePt t="162850" x="3117850" y="5006975"/>
          <p14:tracePt t="162955" x="3117850" y="5016500"/>
          <p14:tracePt t="162971" x="3117850" y="5033963"/>
          <p14:tracePt t="162979" x="3117850" y="5053013"/>
          <p14:tracePt t="162988" x="3117850" y="5060950"/>
          <p14:tracePt t="162995" x="3117850" y="5080000"/>
          <p14:tracePt t="163009" x="3117850" y="5089525"/>
          <p14:tracePt t="163017" x="3127375" y="5080000"/>
          <p14:tracePt t="163026" x="3144838" y="5043488"/>
          <p14:tracePt t="163297" x="3154363" y="5043488"/>
          <p14:tracePt t="163394" x="3163888" y="5043488"/>
          <p14:tracePt t="163523" x="3171825" y="5053013"/>
          <p14:tracePt t="163551" x="3190875" y="5060950"/>
          <p14:tracePt t="163553" x="3244850" y="5106988"/>
          <p14:tracePt t="163561" x="3327400" y="5153025"/>
          <p14:tracePt t="163569" x="3427413" y="5160963"/>
          <p14:tracePt t="163577" x="3446463" y="5170488"/>
          <p14:tracePt t="163585" x="3519488" y="5207000"/>
          <p14:tracePt t="163593" x="3546475" y="5233988"/>
          <p14:tracePt t="163601" x="3592513" y="5243513"/>
          <p14:tracePt t="163609" x="3656013" y="5280025"/>
          <p14:tracePt t="163628" x="3683000" y="5289550"/>
          <p14:tracePt t="163933" x="3756025" y="5289550"/>
          <p14:tracePt t="163939" x="3902075" y="5335588"/>
          <p14:tracePt t="163949" x="4065588" y="5335588"/>
          <p14:tracePt t="163955" x="4284663" y="5335588"/>
          <p14:tracePt t="163963" x="4549775" y="5335588"/>
          <p14:tracePt t="163972" x="4886325" y="5335588"/>
          <p14:tracePt t="163978" x="5224463" y="5335588"/>
          <p14:tracePt t="163986" x="5524500" y="5335588"/>
          <p14:tracePt t="163993" x="5724525" y="5335588"/>
          <p14:tracePt t="164003" x="5899150" y="5335588"/>
          <p14:tracePt t="164009" x="6026150" y="5335588"/>
          <p14:tracePt t="164017" x="6108700" y="5335588"/>
          <p14:tracePt t="164026" x="6116638" y="5335588"/>
          <p14:tracePt t="164267" x="6135688" y="5335588"/>
          <p14:tracePt t="164699" x="6172200" y="5335588"/>
          <p14:tracePt t="164707" x="6262688" y="5335588"/>
          <p14:tracePt t="164717" x="6391275" y="5335588"/>
          <p14:tracePt t="164723" x="6554788" y="5335588"/>
          <p14:tracePt t="164731" x="6718300" y="5335588"/>
          <p14:tracePt t="164738" x="6919913" y="5335588"/>
          <p14:tracePt t="164748" x="7146925" y="5362575"/>
          <p14:tracePt t="164753" x="7329488" y="5362575"/>
          <p14:tracePt t="164762" x="7494588" y="5380038"/>
          <p14:tracePt t="164769" x="7621588" y="5380038"/>
          <p14:tracePt t="164777" x="7694613" y="5380038"/>
          <p14:tracePt t="164785" x="7740650" y="5380038"/>
          <p14:tracePt t="164795" x="7758113" y="5380038"/>
          <p14:tracePt t="165460" x="7758113" y="5408613"/>
          <p14:tracePt t="165468" x="7667625" y="5408613"/>
          <p14:tracePt t="165475" x="7466013" y="5408613"/>
          <p14:tracePt t="165483" x="7356475" y="5408613"/>
          <p14:tracePt t="165491" x="7138988" y="5408613"/>
          <p14:tracePt t="165500" x="6937375" y="5408613"/>
          <p14:tracePt t="165507" x="6754813" y="5408613"/>
          <p14:tracePt t="165514" x="6554788" y="5408613"/>
          <p14:tracePt t="165522" x="6418263" y="5408613"/>
          <p14:tracePt t="165530" x="6254750" y="5408613"/>
          <p14:tracePt t="165538" x="6145213" y="5408613"/>
          <p14:tracePt t="165546" x="6053138" y="5408613"/>
          <p14:tracePt t="165554" x="5989638" y="5408613"/>
          <p14:tracePt t="165562" x="5980113" y="5408613"/>
          <p14:tracePt t="165860" x="5943600" y="5408613"/>
          <p14:tracePt t="165867" x="5753100" y="5408613"/>
          <p14:tracePt t="165878" x="5487988" y="5408613"/>
          <p14:tracePt t="165881" x="5187950" y="5408613"/>
          <p14:tracePt t="165889" x="4703763" y="5408613"/>
          <p14:tracePt t="165898" x="4284663" y="5372100"/>
          <p14:tracePt t="165906" x="3984625" y="5299075"/>
          <p14:tracePt t="165914" x="3665538" y="5233988"/>
          <p14:tracePt t="165922" x="3382963" y="5197475"/>
          <p14:tracePt t="165930" x="3100388" y="5160963"/>
          <p14:tracePt t="165937" x="2771775" y="5080000"/>
          <p14:tracePt t="165946" x="2606675" y="5060950"/>
          <p14:tracePt t="165955" x="2443163" y="5043488"/>
          <p14:tracePt t="165962" x="2360613" y="5024438"/>
          <p14:tracePt t="165969" x="2297113" y="5006975"/>
          <p14:tracePt t="165977" x="2270125" y="5006975"/>
          <p14:tracePt t="165985" x="2260600" y="5006975"/>
          <p14:tracePt t="166755" x="2306638" y="5006975"/>
          <p14:tracePt t="166764" x="2462213" y="5006975"/>
          <p14:tracePt t="166771" x="2689225" y="5006975"/>
          <p14:tracePt t="166778" x="2954338" y="5006975"/>
          <p14:tracePt t="166786" x="3244850" y="5006975"/>
          <p14:tracePt t="166795" x="3546475" y="5006975"/>
          <p14:tracePt t="166802" x="3810000" y="5006975"/>
          <p14:tracePt t="166811" x="4038600" y="5006975"/>
          <p14:tracePt t="166818" x="4230688" y="5006975"/>
          <p14:tracePt t="166827" x="4376738" y="5006975"/>
          <p14:tracePt t="166834" x="4476750" y="5006975"/>
          <p14:tracePt t="166844" x="4503738" y="5006975"/>
          <p14:tracePt t="166963" x="4513263" y="4997450"/>
          <p14:tracePt t="167065" x="4513263" y="4979988"/>
          <p14:tracePt t="167073" x="4513263" y="4933950"/>
          <p14:tracePt t="167081" x="4513263" y="4878388"/>
          <p14:tracePt t="167090" x="4513263" y="4824413"/>
          <p14:tracePt t="167097" x="4494213" y="4760913"/>
          <p14:tracePt t="167105" x="4484688" y="4732338"/>
          <p14:tracePt t="167113" x="4448175" y="4660900"/>
          <p14:tracePt t="167121" x="4421188" y="4595813"/>
          <p14:tracePt t="167129" x="4384675" y="4514850"/>
          <p14:tracePt t="167138" x="4357688" y="4449763"/>
          <p14:tracePt t="167145" x="4284663" y="4368800"/>
          <p14:tracePt t="167153" x="4248150" y="4322763"/>
          <p14:tracePt t="167161" x="4194175" y="4222750"/>
          <p14:tracePt t="167169" x="4165600" y="4159250"/>
          <p14:tracePt t="167177" x="4138613" y="4113213"/>
          <p14:tracePt t="167188" x="4111625" y="4049713"/>
          <p14:tracePt t="167195" x="4075113" y="4021138"/>
          <p14:tracePt t="167203" x="4057650" y="3976688"/>
          <p14:tracePt t="167210" x="4048125" y="3948113"/>
          <p14:tracePt t="167219" x="4021138" y="3911600"/>
          <p14:tracePt t="167227" x="4021138" y="3894138"/>
          <p14:tracePt t="167236" x="4011613" y="3867150"/>
          <p14:tracePt t="167244" x="4002088" y="3840163"/>
          <p14:tracePt t="167251" x="4002088" y="3821113"/>
          <p14:tracePt t="167260" x="3992563" y="3803650"/>
          <p14:tracePt t="167276" x="3992563" y="3794125"/>
          <p14:tracePt t="167362" x="3992563" y="3784600"/>
          <p14:tracePt t="167369" x="3992563" y="3757613"/>
          <p14:tracePt t="167377" x="3992563" y="3738563"/>
          <p14:tracePt t="167385" x="3992563" y="3711575"/>
          <p14:tracePt t="167393" x="3992563" y="3702050"/>
          <p14:tracePt t="167401" x="3992563" y="3694113"/>
          <p14:tracePt t="167409" x="3992563" y="3665538"/>
          <p14:tracePt t="167418" x="4011613" y="3638550"/>
          <p14:tracePt t="167426" x="4021138" y="3611563"/>
          <p14:tracePt t="167434" x="4038600" y="3575050"/>
          <p14:tracePt t="167442" x="4057650" y="3556000"/>
          <p14:tracePt t="167449" x="4065588" y="3548063"/>
          <p14:tracePt t="167457" x="4065588" y="3538538"/>
          <p14:tracePt t="167466" x="4075113" y="3529013"/>
          <p14:tracePt t="167475" x="4075113" y="3519488"/>
          <p14:tracePt t="167484" x="4084638" y="3511550"/>
          <p14:tracePt t="167532" x="4094163" y="3482975"/>
          <p14:tracePt t="167651" x="4111625" y="3475038"/>
          <p14:tracePt t="167659" x="4111625" y="3465513"/>
          <p14:tracePt t="167669" x="4129088" y="3455988"/>
          <p14:tracePt t="167675" x="4165600" y="3438525"/>
          <p14:tracePt t="167683" x="4175125" y="3429000"/>
          <p14:tracePt t="167699" x="4184650" y="3419475"/>
          <p14:tracePt t="167707" x="4194175" y="3419475"/>
          <p14:tracePt t="167723" x="4202113" y="3411538"/>
          <p14:tracePt t="167747" x="4211638" y="3411538"/>
          <p14:tracePt t="167755" x="4221163" y="3411538"/>
          <p14:tracePt t="167764" x="4230688" y="3402013"/>
          <p14:tracePt t="167771" x="4238625" y="3402013"/>
          <p14:tracePt t="167779" x="4238625" y="3392488"/>
          <p14:tracePt t="167796" x="4257675" y="3382963"/>
          <p14:tracePt t="167813" x="4267200" y="3382963"/>
          <p14:tracePt t="167819" x="4275138" y="3382963"/>
          <p14:tracePt t="167828" x="4284663" y="3382963"/>
          <p14:tracePt t="167835" x="4294188" y="3375025"/>
          <p14:tracePt t="167851" x="4303713" y="3375025"/>
          <p14:tracePt t="167865" x="4311650" y="3375025"/>
          <p14:tracePt t="168174" x="4294188" y="3375025"/>
          <p14:tracePt t="168179" x="4275138" y="3375025"/>
          <p14:tracePt t="168189" x="4267200" y="3375025"/>
          <p14:tracePt t="168194" x="4257675" y="3382963"/>
          <p14:tracePt t="168315" x="4238625" y="3355975"/>
          <p14:tracePt t="168340" x="4238625" y="3346450"/>
          <p14:tracePt t="168475" x="4238625" y="3338513"/>
          <p14:tracePt t="168491" x="4238625" y="3328988"/>
          <p14:tracePt t="168499" x="4238625" y="3292475"/>
          <p14:tracePt t="168507" x="4238625" y="3282950"/>
          <p14:tracePt t="168515" x="4238625" y="3265488"/>
          <p14:tracePt t="168523" x="4248150" y="3228975"/>
          <p14:tracePt t="168530" x="4257675" y="3209925"/>
          <p14:tracePt t="168538" x="4275138" y="3182938"/>
          <p14:tracePt t="168547" x="4284663" y="3163888"/>
          <p14:tracePt t="168554" x="4311650" y="3146425"/>
          <p14:tracePt t="168564" x="4321175" y="3109913"/>
          <p14:tracePt t="168569" x="4340225" y="3100388"/>
          <p14:tracePt t="168577" x="4348163" y="3073400"/>
          <p14:tracePt t="168585" x="4357688" y="3063875"/>
          <p14:tracePt t="168601" x="4367213" y="3063875"/>
          <p14:tracePt t="168610" x="4367213" y="3054350"/>
          <p14:tracePt t="168836" x="4413250" y="3063875"/>
          <p14:tracePt t="168845" x="4448175" y="3090863"/>
          <p14:tracePt t="168851" x="4494213" y="3100388"/>
          <p14:tracePt t="168861" x="4530725" y="3136900"/>
          <p14:tracePt t="168877" x="4603750" y="3173413"/>
          <p14:tracePt t="168882" x="4622800" y="3173413"/>
          <p14:tracePt t="168890" x="4640263" y="3173413"/>
          <p14:tracePt t="168898" x="4640263" y="3182938"/>
          <p14:tracePt t="169238" x="4649788" y="3192463"/>
          <p14:tracePt t="169245" x="4649788" y="3209925"/>
          <p14:tracePt t="169251" x="4649788" y="3228975"/>
          <p14:tracePt t="169261" x="4649788" y="3255963"/>
          <p14:tracePt t="169267" x="4622800" y="3273425"/>
          <p14:tracePt t="169273" x="4613275" y="3282950"/>
          <p14:tracePt t="169281" x="4586288" y="3292475"/>
          <p14:tracePt t="169289" x="4567238" y="3309938"/>
          <p14:tracePt t="169313" x="4557713" y="3319463"/>
          <p14:tracePt t="170453" x="4549775" y="3328988"/>
          <p14:tracePt t="170459" x="4521200" y="3328988"/>
          <p14:tracePt t="170468" x="4484688" y="3328988"/>
          <p14:tracePt t="170475" x="4476750" y="3338513"/>
          <p14:tracePt t="170483" x="4457700" y="3338513"/>
          <p14:tracePt t="170491" x="4440238" y="3355975"/>
          <p14:tracePt t="170501" x="4413250" y="3355975"/>
          <p14:tracePt t="170507" x="4394200" y="3365500"/>
          <p14:tracePt t="170514" x="4348163" y="3365500"/>
          <p14:tracePt t="170521" x="4311650" y="3365500"/>
          <p14:tracePt t="170529" x="4294188" y="3375025"/>
          <p14:tracePt t="170537" x="4284663" y="3375025"/>
          <p14:tracePt t="170545" x="4267200" y="3375025"/>
          <p14:tracePt t="170553" x="4257675" y="3375025"/>
          <p14:tracePt t="170562" x="4248150" y="3375025"/>
          <p14:tracePt t="170740" x="4221163" y="3375025"/>
          <p14:tracePt t="170749" x="4157663" y="3382963"/>
          <p14:tracePt t="170755" x="4102100" y="3382963"/>
          <p14:tracePt t="170765" x="4011613" y="3382963"/>
          <p14:tracePt t="170772" x="3919538" y="3382963"/>
          <p14:tracePt t="170779" x="3829050" y="3382963"/>
          <p14:tracePt t="170786" x="3683000" y="3382963"/>
          <p14:tracePt t="170795" x="3573463" y="3382963"/>
          <p14:tracePt t="170802" x="3463925" y="3382963"/>
          <p14:tracePt t="170811" x="3373438" y="3382963"/>
          <p14:tracePt t="170818" x="3300413" y="3382963"/>
          <p14:tracePt t="170826" x="3244850" y="3382963"/>
          <p14:tracePt t="170834" x="3227388" y="3382963"/>
          <p14:tracePt t="170843" x="3208338" y="3382963"/>
          <p14:tracePt t="172130" x="3200400" y="3392488"/>
          <p14:tracePt t="199045" x="3263900" y="3392488"/>
          <p14:tracePt t="199052" x="3619500" y="3392488"/>
          <p14:tracePt t="199059" x="4430713" y="3392488"/>
          <p14:tracePt t="199067" x="5251450" y="3392488"/>
          <p14:tracePt t="199076" x="6026150" y="3392488"/>
          <p14:tracePt t="199083" x="6837363" y="3392488"/>
          <p14:tracePt t="199090" x="7585075" y="3375025"/>
          <p14:tracePt t="199098" x="8232775" y="3302000"/>
          <p14:tracePt t="199107" x="8788400" y="3273425"/>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V="1">
            <a:off x="6482644" y="2491199"/>
            <a:ext cx="5510" cy="69447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38382" y="2175280"/>
            <a:ext cx="1576" cy="12386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09724" y="1102259"/>
            <a:ext cx="0" cy="44117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694668" y="1102261"/>
            <a:ext cx="1215056"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694671" y="1102262"/>
            <a:ext cx="1575" cy="322044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694668" y="4322706"/>
            <a:ext cx="100072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695395" y="4133432"/>
            <a:ext cx="0" cy="18927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0" name="Rectangle 10"/>
          <p:cNvSpPr>
            <a:spLocks noChangeArrowheads="1"/>
          </p:cNvSpPr>
          <p:nvPr/>
        </p:nvSpPr>
        <p:spPr bwMode="auto">
          <a:xfrm>
            <a:off x="5979916" y="4825119"/>
            <a:ext cx="1787126" cy="1892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1" name="Rectangle 11"/>
          <p:cNvSpPr>
            <a:spLocks noChangeArrowheads="1"/>
          </p:cNvSpPr>
          <p:nvPr/>
        </p:nvSpPr>
        <p:spPr bwMode="auto">
          <a:xfrm>
            <a:off x="5979916" y="5014393"/>
            <a:ext cx="1787126" cy="1892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2" name="Rectangle 12"/>
          <p:cNvSpPr>
            <a:spLocks noChangeArrowheads="1"/>
          </p:cNvSpPr>
          <p:nvPr/>
        </p:nvSpPr>
        <p:spPr bwMode="auto">
          <a:xfrm>
            <a:off x="5979916" y="5203667"/>
            <a:ext cx="1787126" cy="1892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3" name="Rectangle 13"/>
          <p:cNvSpPr>
            <a:spLocks noChangeArrowheads="1"/>
          </p:cNvSpPr>
          <p:nvPr/>
        </p:nvSpPr>
        <p:spPr bwMode="auto">
          <a:xfrm>
            <a:off x="5979916" y="5392941"/>
            <a:ext cx="1787126" cy="1892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4" name="Rectangle 14"/>
          <p:cNvSpPr>
            <a:spLocks noChangeArrowheads="1"/>
          </p:cNvSpPr>
          <p:nvPr/>
        </p:nvSpPr>
        <p:spPr bwMode="auto">
          <a:xfrm>
            <a:off x="5979916" y="5963547"/>
            <a:ext cx="1787126" cy="1892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5" name="Rectangle 15"/>
          <p:cNvSpPr>
            <a:spLocks noChangeArrowheads="1"/>
          </p:cNvSpPr>
          <p:nvPr/>
        </p:nvSpPr>
        <p:spPr bwMode="auto">
          <a:xfrm>
            <a:off x="5979916" y="5583607"/>
            <a:ext cx="1787126" cy="3799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6" name="Line 16"/>
          <p:cNvSpPr>
            <a:spLocks noChangeShapeType="1"/>
          </p:cNvSpPr>
          <p:nvPr/>
        </p:nvSpPr>
        <p:spPr bwMode="auto">
          <a:xfrm flipV="1">
            <a:off x="7566895" y="6151429"/>
            <a:ext cx="0" cy="1892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10149" y="1930336"/>
            <a:ext cx="465095"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196547" y="1930336"/>
            <a:ext cx="465095"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24904" y="1553178"/>
            <a:ext cx="1643714" cy="629059"/>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767889" y="1544828"/>
            <a:ext cx="448121"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13300" y="1614416"/>
            <a:ext cx="448121"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69" name="Text Box 29"/>
          <p:cNvSpPr txBox="1">
            <a:spLocks noChangeArrowheads="1"/>
          </p:cNvSpPr>
          <p:nvPr/>
        </p:nvSpPr>
        <p:spPr bwMode="auto">
          <a:xfrm>
            <a:off x="6388085" y="5601700"/>
            <a:ext cx="549966"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670" name="Line 30"/>
          <p:cNvSpPr>
            <a:spLocks noChangeShapeType="1"/>
          </p:cNvSpPr>
          <p:nvPr/>
        </p:nvSpPr>
        <p:spPr bwMode="auto">
          <a:xfrm flipV="1">
            <a:off x="6265162" y="6152822"/>
            <a:ext cx="0" cy="3785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1" name="Line 31"/>
          <p:cNvSpPr>
            <a:spLocks noChangeShapeType="1"/>
          </p:cNvSpPr>
          <p:nvPr/>
        </p:nvSpPr>
        <p:spPr bwMode="auto">
          <a:xfrm flipV="1">
            <a:off x="6192670" y="6026176"/>
            <a:ext cx="72494" cy="1266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2" name="Line 32"/>
          <p:cNvSpPr>
            <a:spLocks noChangeShapeType="1"/>
          </p:cNvSpPr>
          <p:nvPr/>
        </p:nvSpPr>
        <p:spPr bwMode="auto">
          <a:xfrm>
            <a:off x="6265164" y="6026176"/>
            <a:ext cx="70918" cy="1266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3" name="Text Box 33"/>
          <p:cNvSpPr txBox="1">
            <a:spLocks noChangeArrowheads="1"/>
          </p:cNvSpPr>
          <p:nvPr/>
        </p:nvSpPr>
        <p:spPr bwMode="auto">
          <a:xfrm>
            <a:off x="7251707" y="6273902"/>
            <a:ext cx="589405" cy="755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we</a:t>
            </a:r>
          </a:p>
        </p:txBody>
      </p:sp>
      <p:sp>
        <p:nvSpPr>
          <p:cNvPr id="112675" name="Text Box 35"/>
          <p:cNvSpPr txBox="1">
            <a:spLocks noChangeArrowheads="1"/>
          </p:cNvSpPr>
          <p:nvPr/>
        </p:nvSpPr>
        <p:spPr bwMode="auto">
          <a:xfrm>
            <a:off x="7246978" y="1418182"/>
            <a:ext cx="244516"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12677" name="Text Box 37"/>
          <p:cNvSpPr txBox="1">
            <a:spLocks noChangeArrowheads="1"/>
          </p:cNvSpPr>
          <p:nvPr/>
        </p:nvSpPr>
        <p:spPr bwMode="auto">
          <a:xfrm>
            <a:off x="-108520" y="0"/>
            <a:ext cx="805060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dirty="0"/>
              <a:t>１サイクル版のクリティカル・パス：最も長い信号経路：</a:t>
            </a:r>
            <a:r>
              <a:rPr lang="en-US" altLang="ja-JP" sz="2400" b="1" dirty="0" err="1"/>
              <a:t>lw</a:t>
            </a:r>
            <a:r>
              <a:rPr lang="ja-JP" altLang="en-US" sz="2400" b="1" dirty="0"/>
              <a:t>命令</a:t>
            </a:r>
            <a:endParaRPr lang="en-US" altLang="ja-JP" sz="2400" b="1" dirty="0"/>
          </a:p>
          <a:p>
            <a:r>
              <a:rPr lang="ja-JP" altLang="en-US" sz="2400" b="1" dirty="0"/>
              <a:t>入力遅延</a:t>
            </a:r>
          </a:p>
        </p:txBody>
      </p:sp>
      <p:grpSp>
        <p:nvGrpSpPr>
          <p:cNvPr id="112678" name="Group 38"/>
          <p:cNvGrpSpPr>
            <a:grpSpLocks/>
          </p:cNvGrpSpPr>
          <p:nvPr/>
        </p:nvGrpSpPr>
        <p:grpSpPr bwMode="auto">
          <a:xfrm>
            <a:off x="6337656" y="3185670"/>
            <a:ext cx="1145714" cy="567823"/>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481068" y="3942766"/>
            <a:ext cx="715481" cy="19484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38809" y="3759059"/>
            <a:ext cx="1575" cy="18370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53136" y="4133433"/>
            <a:ext cx="0" cy="69307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694668" y="2825031"/>
            <a:ext cx="3152" cy="277666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481066" y="3753492"/>
            <a:ext cx="0" cy="18927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4" name="Rectangle 54"/>
          <p:cNvSpPr>
            <a:spLocks noChangeArrowheads="1"/>
          </p:cNvSpPr>
          <p:nvPr/>
        </p:nvSpPr>
        <p:spPr bwMode="auto">
          <a:xfrm>
            <a:off x="1335597" y="4826510"/>
            <a:ext cx="1787126" cy="1892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5" name="Rectangle 55"/>
          <p:cNvSpPr>
            <a:spLocks noChangeArrowheads="1"/>
          </p:cNvSpPr>
          <p:nvPr/>
        </p:nvSpPr>
        <p:spPr bwMode="auto">
          <a:xfrm>
            <a:off x="1335597" y="5015784"/>
            <a:ext cx="1787126" cy="1892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6" name="Rectangle 56"/>
          <p:cNvSpPr>
            <a:spLocks noChangeArrowheads="1"/>
          </p:cNvSpPr>
          <p:nvPr/>
        </p:nvSpPr>
        <p:spPr bwMode="auto">
          <a:xfrm>
            <a:off x="1335597" y="5205058"/>
            <a:ext cx="1787126" cy="1892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7" name="Rectangle 57"/>
          <p:cNvSpPr>
            <a:spLocks noChangeArrowheads="1"/>
          </p:cNvSpPr>
          <p:nvPr/>
        </p:nvSpPr>
        <p:spPr bwMode="auto">
          <a:xfrm>
            <a:off x="1335597" y="5394332"/>
            <a:ext cx="1787126" cy="1892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8" name="Rectangle 58"/>
          <p:cNvSpPr>
            <a:spLocks noChangeArrowheads="1"/>
          </p:cNvSpPr>
          <p:nvPr/>
        </p:nvSpPr>
        <p:spPr bwMode="auto">
          <a:xfrm>
            <a:off x="1335597" y="5964938"/>
            <a:ext cx="1787126" cy="1892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9" name="Rectangle 59"/>
          <p:cNvSpPr>
            <a:spLocks noChangeArrowheads="1"/>
          </p:cNvSpPr>
          <p:nvPr/>
        </p:nvSpPr>
        <p:spPr bwMode="auto">
          <a:xfrm>
            <a:off x="1335597" y="5585000"/>
            <a:ext cx="1787126" cy="3799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0" name="Line 60"/>
          <p:cNvSpPr>
            <a:spLocks noChangeShapeType="1"/>
          </p:cNvSpPr>
          <p:nvPr/>
        </p:nvSpPr>
        <p:spPr bwMode="auto">
          <a:xfrm>
            <a:off x="977857" y="5395725"/>
            <a:ext cx="286823"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1" name="Text Box 61"/>
          <p:cNvSpPr txBox="1">
            <a:spLocks noChangeArrowheads="1"/>
          </p:cNvSpPr>
          <p:nvPr/>
        </p:nvSpPr>
        <p:spPr bwMode="auto">
          <a:xfrm>
            <a:off x="1743765" y="5603092"/>
            <a:ext cx="549966"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702" name="Rectangle 62"/>
          <p:cNvSpPr>
            <a:spLocks noChangeArrowheads="1"/>
          </p:cNvSpPr>
          <p:nvPr/>
        </p:nvSpPr>
        <p:spPr bwMode="auto">
          <a:xfrm>
            <a:off x="721999" y="3377727"/>
            <a:ext cx="1000727" cy="31731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3" name="Line 63"/>
          <p:cNvSpPr>
            <a:spLocks noChangeShapeType="1"/>
          </p:cNvSpPr>
          <p:nvPr/>
        </p:nvSpPr>
        <p:spPr bwMode="auto">
          <a:xfrm>
            <a:off x="721999" y="3504374"/>
            <a:ext cx="143411" cy="626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4" name="Line 64"/>
          <p:cNvSpPr>
            <a:spLocks noChangeShapeType="1"/>
          </p:cNvSpPr>
          <p:nvPr/>
        </p:nvSpPr>
        <p:spPr bwMode="auto">
          <a:xfrm flipH="1">
            <a:off x="721999" y="3567004"/>
            <a:ext cx="143411" cy="640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5" name="Text Box 65"/>
          <p:cNvSpPr txBox="1">
            <a:spLocks noChangeArrowheads="1"/>
          </p:cNvSpPr>
          <p:nvPr/>
        </p:nvSpPr>
        <p:spPr bwMode="auto">
          <a:xfrm>
            <a:off x="936327" y="3372161"/>
            <a:ext cx="668787"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PC</a:t>
            </a:r>
          </a:p>
        </p:txBody>
      </p:sp>
      <p:sp>
        <p:nvSpPr>
          <p:cNvPr id="112706" name="Line 66"/>
          <p:cNvSpPr>
            <a:spLocks noChangeShapeType="1"/>
          </p:cNvSpPr>
          <p:nvPr/>
        </p:nvSpPr>
        <p:spPr bwMode="auto">
          <a:xfrm>
            <a:off x="977856" y="3690864"/>
            <a:ext cx="0" cy="25190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7" name="Line 67"/>
          <p:cNvSpPr>
            <a:spLocks noChangeShapeType="1"/>
          </p:cNvSpPr>
          <p:nvPr/>
        </p:nvSpPr>
        <p:spPr bwMode="auto">
          <a:xfrm flipH="1">
            <a:off x="334869" y="3942767"/>
            <a:ext cx="6429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8" name="Line 68"/>
          <p:cNvSpPr>
            <a:spLocks noChangeShapeType="1"/>
          </p:cNvSpPr>
          <p:nvPr/>
        </p:nvSpPr>
        <p:spPr bwMode="auto">
          <a:xfrm flipV="1">
            <a:off x="334869" y="2304710"/>
            <a:ext cx="11036" cy="163805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9" name="Line 69"/>
          <p:cNvSpPr>
            <a:spLocks noChangeShapeType="1"/>
          </p:cNvSpPr>
          <p:nvPr/>
        </p:nvSpPr>
        <p:spPr bwMode="auto">
          <a:xfrm>
            <a:off x="347478" y="2308884"/>
            <a:ext cx="28682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0" name="Oval 70"/>
          <p:cNvSpPr>
            <a:spLocks noChangeArrowheads="1"/>
          </p:cNvSpPr>
          <p:nvPr/>
        </p:nvSpPr>
        <p:spPr bwMode="auto">
          <a:xfrm>
            <a:off x="634298" y="2435530"/>
            <a:ext cx="285248" cy="25190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a:t>
            </a:r>
          </a:p>
        </p:txBody>
      </p:sp>
      <p:sp>
        <p:nvSpPr>
          <p:cNvPr id="112711" name="Line 71"/>
          <p:cNvSpPr>
            <a:spLocks noChangeShapeType="1"/>
          </p:cNvSpPr>
          <p:nvPr/>
        </p:nvSpPr>
        <p:spPr bwMode="auto">
          <a:xfrm>
            <a:off x="634300" y="2308884"/>
            <a:ext cx="141835" cy="126647"/>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2" name="Text Box 72"/>
          <p:cNvSpPr txBox="1">
            <a:spLocks noChangeArrowheads="1"/>
          </p:cNvSpPr>
          <p:nvPr/>
        </p:nvSpPr>
        <p:spPr bwMode="auto">
          <a:xfrm>
            <a:off x="326989" y="2566352"/>
            <a:ext cx="414172"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4</a:t>
            </a:r>
            <a:endParaRPr lang="ja-JP" altLang="en-US" b="1" dirty="0"/>
          </a:p>
        </p:txBody>
      </p:sp>
      <p:sp>
        <p:nvSpPr>
          <p:cNvPr id="112713" name="Line 73"/>
          <p:cNvSpPr>
            <a:spLocks noChangeShapeType="1"/>
          </p:cNvSpPr>
          <p:nvPr/>
        </p:nvSpPr>
        <p:spPr bwMode="auto">
          <a:xfrm flipV="1">
            <a:off x="561807" y="2687434"/>
            <a:ext cx="143411" cy="640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4" name="Line 74"/>
          <p:cNvSpPr>
            <a:spLocks noChangeShapeType="1"/>
          </p:cNvSpPr>
          <p:nvPr/>
        </p:nvSpPr>
        <p:spPr bwMode="auto">
          <a:xfrm flipV="1">
            <a:off x="919546" y="2547926"/>
            <a:ext cx="5199054" cy="1425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6" name="Line 76"/>
          <p:cNvSpPr>
            <a:spLocks noChangeShapeType="1"/>
          </p:cNvSpPr>
          <p:nvPr/>
        </p:nvSpPr>
        <p:spPr bwMode="auto">
          <a:xfrm flipV="1">
            <a:off x="55372" y="3561435"/>
            <a:ext cx="666627" cy="55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7" name="Line 77"/>
          <p:cNvSpPr>
            <a:spLocks noChangeShapeType="1"/>
          </p:cNvSpPr>
          <p:nvPr/>
        </p:nvSpPr>
        <p:spPr bwMode="auto">
          <a:xfrm>
            <a:off x="977856" y="3942766"/>
            <a:ext cx="0" cy="145295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8" name="Text Box 78"/>
          <p:cNvSpPr txBox="1">
            <a:spLocks noChangeArrowheads="1"/>
          </p:cNvSpPr>
          <p:nvPr/>
        </p:nvSpPr>
        <p:spPr bwMode="auto">
          <a:xfrm>
            <a:off x="1529436" y="6156997"/>
            <a:ext cx="1576911"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命令メモリ</a:t>
            </a:r>
          </a:p>
        </p:txBody>
      </p:sp>
      <p:sp>
        <p:nvSpPr>
          <p:cNvPr id="112719" name="Line 79"/>
          <p:cNvSpPr>
            <a:spLocks noChangeShapeType="1"/>
          </p:cNvSpPr>
          <p:nvPr/>
        </p:nvSpPr>
        <p:spPr bwMode="auto">
          <a:xfrm flipV="1">
            <a:off x="2192912" y="3501590"/>
            <a:ext cx="0" cy="132492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8" name="Text Box 98"/>
          <p:cNvSpPr txBox="1">
            <a:spLocks noChangeArrowheads="1"/>
          </p:cNvSpPr>
          <p:nvPr/>
        </p:nvSpPr>
        <p:spPr bwMode="auto">
          <a:xfrm>
            <a:off x="5012283" y="6273901"/>
            <a:ext cx="1784845"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データメモリ</a:t>
            </a:r>
          </a:p>
        </p:txBody>
      </p:sp>
      <p:sp>
        <p:nvSpPr>
          <p:cNvPr id="112739" name="Line 99"/>
          <p:cNvSpPr>
            <a:spLocks noChangeShapeType="1"/>
          </p:cNvSpPr>
          <p:nvPr/>
        </p:nvSpPr>
        <p:spPr bwMode="auto">
          <a:xfrm flipV="1">
            <a:off x="2192913" y="3248297"/>
            <a:ext cx="1144139" cy="2532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0" name="Line 100"/>
          <p:cNvSpPr>
            <a:spLocks noChangeShapeType="1"/>
          </p:cNvSpPr>
          <p:nvPr/>
        </p:nvSpPr>
        <p:spPr bwMode="auto">
          <a:xfrm>
            <a:off x="3337052" y="3248296"/>
            <a:ext cx="300218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1" name="Line 101"/>
          <p:cNvSpPr>
            <a:spLocks noChangeShapeType="1"/>
          </p:cNvSpPr>
          <p:nvPr/>
        </p:nvSpPr>
        <p:spPr bwMode="auto">
          <a:xfrm flipV="1">
            <a:off x="5694671" y="5582216"/>
            <a:ext cx="280518" cy="1"/>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19118" y="3564218"/>
            <a:ext cx="3120115" cy="4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4" name="Line 104"/>
          <p:cNvSpPr>
            <a:spLocks noChangeShapeType="1"/>
          </p:cNvSpPr>
          <p:nvPr/>
        </p:nvSpPr>
        <p:spPr bwMode="auto">
          <a:xfrm>
            <a:off x="2265407" y="3501591"/>
            <a:ext cx="1142562" cy="88374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07968" y="4385334"/>
            <a:ext cx="4574979"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7982946" y="3248296"/>
            <a:ext cx="0" cy="113703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483369" y="3248296"/>
            <a:ext cx="49957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767891" y="2301925"/>
            <a:ext cx="1358468" cy="18927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269040" y="2680474"/>
            <a:ext cx="784822" cy="2052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1" name="Line 111"/>
          <p:cNvSpPr>
            <a:spLocks noChangeShapeType="1"/>
          </p:cNvSpPr>
          <p:nvPr/>
        </p:nvSpPr>
        <p:spPr bwMode="auto">
          <a:xfrm flipV="1">
            <a:off x="2192913" y="3059023"/>
            <a:ext cx="1287549" cy="4425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2" name="Line 112"/>
          <p:cNvSpPr>
            <a:spLocks noChangeShapeType="1"/>
          </p:cNvSpPr>
          <p:nvPr/>
        </p:nvSpPr>
        <p:spPr bwMode="auto">
          <a:xfrm>
            <a:off x="3478886" y="3059022"/>
            <a:ext cx="43622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41111" y="2869747"/>
            <a:ext cx="0" cy="18927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41111" y="2491199"/>
            <a:ext cx="0" cy="18927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25630" y="2491201"/>
            <a:ext cx="0" cy="69447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39959" y="3753492"/>
            <a:ext cx="0" cy="18927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196549" y="3874573"/>
            <a:ext cx="589405" cy="107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rwe</a:t>
            </a:r>
          </a:p>
        </p:txBody>
      </p:sp>
      <p:sp>
        <p:nvSpPr>
          <p:cNvPr id="112764" name="Line 124"/>
          <p:cNvSpPr>
            <a:spLocks noChangeShapeType="1"/>
          </p:cNvSpPr>
          <p:nvPr/>
        </p:nvSpPr>
        <p:spPr bwMode="auto">
          <a:xfrm>
            <a:off x="7125631" y="3123041"/>
            <a:ext cx="114413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5" name="Line 125"/>
          <p:cNvSpPr>
            <a:spLocks noChangeShapeType="1"/>
          </p:cNvSpPr>
          <p:nvPr/>
        </p:nvSpPr>
        <p:spPr bwMode="auto">
          <a:xfrm>
            <a:off x="8269769" y="3123041"/>
            <a:ext cx="0" cy="258860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6" name="Line 126"/>
          <p:cNvSpPr>
            <a:spLocks noChangeShapeType="1"/>
          </p:cNvSpPr>
          <p:nvPr/>
        </p:nvSpPr>
        <p:spPr bwMode="auto">
          <a:xfrm flipH="1">
            <a:off x="7768618" y="5711646"/>
            <a:ext cx="50115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7" name="Text Box 127"/>
          <p:cNvSpPr txBox="1">
            <a:spLocks noChangeArrowheads="1"/>
          </p:cNvSpPr>
          <p:nvPr/>
        </p:nvSpPr>
        <p:spPr bwMode="auto">
          <a:xfrm>
            <a:off x="6553562" y="3942767"/>
            <a:ext cx="357740"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a:t>0</a:t>
            </a:r>
          </a:p>
        </p:txBody>
      </p:sp>
      <p:sp>
        <p:nvSpPr>
          <p:cNvPr id="112768" name="Text Box 128"/>
          <p:cNvSpPr txBox="1">
            <a:spLocks noChangeArrowheads="1"/>
          </p:cNvSpPr>
          <p:nvPr/>
        </p:nvSpPr>
        <p:spPr bwMode="auto">
          <a:xfrm>
            <a:off x="6911301" y="3942767"/>
            <a:ext cx="357740"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a:t>1</a:t>
            </a:r>
          </a:p>
        </p:txBody>
      </p:sp>
      <p:sp>
        <p:nvSpPr>
          <p:cNvPr id="112771" name="Text Box 131"/>
          <p:cNvSpPr txBox="1">
            <a:spLocks noChangeArrowheads="1"/>
          </p:cNvSpPr>
          <p:nvPr/>
        </p:nvSpPr>
        <p:spPr bwMode="auto">
          <a:xfrm>
            <a:off x="7483371" y="3248296"/>
            <a:ext cx="786398"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a:t>rs2</a:t>
            </a:r>
          </a:p>
        </p:txBody>
      </p:sp>
      <p:sp>
        <p:nvSpPr>
          <p:cNvPr id="112772" name="Text Box 132"/>
          <p:cNvSpPr txBox="1">
            <a:spLocks noChangeArrowheads="1"/>
          </p:cNvSpPr>
          <p:nvPr/>
        </p:nvSpPr>
        <p:spPr bwMode="auto">
          <a:xfrm>
            <a:off x="5838081" y="3059022"/>
            <a:ext cx="786398"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a:t>rs1</a:t>
            </a:r>
          </a:p>
        </p:txBody>
      </p:sp>
      <p:sp>
        <p:nvSpPr>
          <p:cNvPr id="112773" name="Text Box 133"/>
          <p:cNvSpPr txBox="1">
            <a:spLocks noChangeArrowheads="1"/>
          </p:cNvSpPr>
          <p:nvPr/>
        </p:nvSpPr>
        <p:spPr bwMode="auto">
          <a:xfrm>
            <a:off x="5856994" y="3531860"/>
            <a:ext cx="786398"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err="1"/>
              <a:t>rd</a:t>
            </a:r>
            <a:endParaRPr lang="en-US" altLang="ja-JP" sz="900" b="1" dirty="0"/>
          </a:p>
        </p:txBody>
      </p:sp>
      <p:sp>
        <p:nvSpPr>
          <p:cNvPr id="112774" name="Text Box 134"/>
          <p:cNvSpPr txBox="1">
            <a:spLocks noChangeArrowheads="1"/>
          </p:cNvSpPr>
          <p:nvPr/>
        </p:nvSpPr>
        <p:spPr bwMode="auto">
          <a:xfrm>
            <a:off x="7662739" y="2102910"/>
            <a:ext cx="929810"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err="1"/>
              <a:t>srcb</a:t>
            </a:r>
            <a:endParaRPr lang="en-US" altLang="ja-JP" sz="900" b="1" dirty="0"/>
          </a:p>
        </p:txBody>
      </p:sp>
      <p:sp>
        <p:nvSpPr>
          <p:cNvPr id="112775" name="Text Box 135"/>
          <p:cNvSpPr txBox="1">
            <a:spLocks noChangeArrowheads="1"/>
          </p:cNvSpPr>
          <p:nvPr/>
        </p:nvSpPr>
        <p:spPr bwMode="auto">
          <a:xfrm>
            <a:off x="5004048" y="5658064"/>
            <a:ext cx="9298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400" b="1" dirty="0" err="1"/>
              <a:t>aluresult</a:t>
            </a:r>
            <a:endParaRPr lang="en-US" altLang="ja-JP" sz="1400" b="1" dirty="0"/>
          </a:p>
        </p:txBody>
      </p:sp>
      <p:sp>
        <p:nvSpPr>
          <p:cNvPr id="112776" name="Text Box 136"/>
          <p:cNvSpPr txBox="1">
            <a:spLocks noChangeArrowheads="1"/>
          </p:cNvSpPr>
          <p:nvPr/>
        </p:nvSpPr>
        <p:spPr bwMode="auto">
          <a:xfrm>
            <a:off x="7767042" y="5736000"/>
            <a:ext cx="929810"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err="1"/>
              <a:t>writedata</a:t>
            </a:r>
            <a:endParaRPr lang="en-US" altLang="ja-JP" sz="900" b="1" dirty="0"/>
          </a:p>
        </p:txBody>
      </p:sp>
      <p:sp>
        <p:nvSpPr>
          <p:cNvPr id="112777" name="Text Box 137"/>
          <p:cNvSpPr txBox="1">
            <a:spLocks noChangeArrowheads="1"/>
          </p:cNvSpPr>
          <p:nvPr/>
        </p:nvSpPr>
        <p:spPr bwMode="auto">
          <a:xfrm>
            <a:off x="7054714" y="4511981"/>
            <a:ext cx="9298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400" b="1" dirty="0" err="1"/>
              <a:t>readdata</a:t>
            </a:r>
            <a:endParaRPr lang="en-US" altLang="ja-JP" sz="1400" b="1" dirty="0"/>
          </a:p>
        </p:txBody>
      </p:sp>
      <p:sp>
        <p:nvSpPr>
          <p:cNvPr id="112779" name="Text Box 139"/>
          <p:cNvSpPr txBox="1">
            <a:spLocks noChangeArrowheads="1"/>
          </p:cNvSpPr>
          <p:nvPr/>
        </p:nvSpPr>
        <p:spPr bwMode="auto">
          <a:xfrm>
            <a:off x="6015376" y="2791117"/>
            <a:ext cx="929810"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a:t>reg1</a:t>
            </a:r>
          </a:p>
        </p:txBody>
      </p:sp>
      <p:sp>
        <p:nvSpPr>
          <p:cNvPr id="112780" name="Text Box 140"/>
          <p:cNvSpPr txBox="1">
            <a:spLocks noChangeArrowheads="1"/>
          </p:cNvSpPr>
          <p:nvPr/>
        </p:nvSpPr>
        <p:spPr bwMode="auto">
          <a:xfrm>
            <a:off x="6659939" y="2534343"/>
            <a:ext cx="929810"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a:t>reg2</a:t>
            </a:r>
          </a:p>
        </p:txBody>
      </p:sp>
      <p:sp>
        <p:nvSpPr>
          <p:cNvPr id="112782" name="Text Box 142"/>
          <p:cNvSpPr txBox="1">
            <a:spLocks noChangeArrowheads="1"/>
          </p:cNvSpPr>
          <p:nvPr/>
        </p:nvSpPr>
        <p:spPr bwMode="auto">
          <a:xfrm>
            <a:off x="4635856" y="2850040"/>
            <a:ext cx="929810"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err="1"/>
              <a:t>imm</a:t>
            </a:r>
            <a:endParaRPr lang="en-US" altLang="ja-JP" sz="900" b="1" dirty="0"/>
          </a:p>
        </p:txBody>
      </p:sp>
      <p:sp>
        <p:nvSpPr>
          <p:cNvPr id="112784" name="Line 144"/>
          <p:cNvSpPr>
            <a:spLocks noChangeShapeType="1"/>
          </p:cNvSpPr>
          <p:nvPr/>
        </p:nvSpPr>
        <p:spPr bwMode="auto">
          <a:xfrm>
            <a:off x="5338504" y="1734102"/>
            <a:ext cx="107164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38504" y="1544828"/>
            <a:ext cx="0" cy="3785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24175" y="1418182"/>
            <a:ext cx="214329" cy="1266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24175" y="1923378"/>
            <a:ext cx="214329" cy="1266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24175" y="1418183"/>
            <a:ext cx="0" cy="63184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08696" y="1544828"/>
            <a:ext cx="0" cy="284050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08697" y="1544828"/>
            <a:ext cx="6445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61097" y="1275313"/>
            <a:ext cx="929810"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a:t>funct3</a:t>
            </a:r>
          </a:p>
        </p:txBody>
      </p:sp>
      <p:sp>
        <p:nvSpPr>
          <p:cNvPr id="112795" name="Text Box 155"/>
          <p:cNvSpPr txBox="1">
            <a:spLocks noChangeArrowheads="1"/>
          </p:cNvSpPr>
          <p:nvPr/>
        </p:nvSpPr>
        <p:spPr bwMode="auto">
          <a:xfrm>
            <a:off x="4405545" y="1808579"/>
            <a:ext cx="915492"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900" b="1" dirty="0"/>
              <a:t>ADD</a:t>
            </a:r>
          </a:p>
        </p:txBody>
      </p:sp>
      <p:sp>
        <p:nvSpPr>
          <p:cNvPr id="112798" name="Line 158"/>
          <p:cNvSpPr>
            <a:spLocks noChangeShapeType="1"/>
          </p:cNvSpPr>
          <p:nvPr/>
        </p:nvSpPr>
        <p:spPr bwMode="auto">
          <a:xfrm>
            <a:off x="4837355" y="1923376"/>
            <a:ext cx="28682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01" name="Text Box 161"/>
          <p:cNvSpPr txBox="1">
            <a:spLocks noChangeArrowheads="1"/>
          </p:cNvSpPr>
          <p:nvPr/>
        </p:nvSpPr>
        <p:spPr bwMode="auto">
          <a:xfrm>
            <a:off x="620116" y="5395726"/>
            <a:ext cx="9298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400" b="1" dirty="0"/>
              <a:t>pc</a:t>
            </a:r>
          </a:p>
        </p:txBody>
      </p:sp>
      <p:sp>
        <p:nvSpPr>
          <p:cNvPr id="112802" name="Text Box 162"/>
          <p:cNvSpPr txBox="1">
            <a:spLocks noChangeArrowheads="1"/>
          </p:cNvSpPr>
          <p:nvPr/>
        </p:nvSpPr>
        <p:spPr bwMode="auto">
          <a:xfrm>
            <a:off x="2192913" y="4574609"/>
            <a:ext cx="9298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400" b="1" dirty="0" err="1"/>
              <a:t>instr</a:t>
            </a:r>
            <a:endParaRPr lang="en-US" altLang="ja-JP" sz="1400" b="1" dirty="0"/>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20717" y="3732615"/>
            <a:ext cx="929810"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6151694" y="3744098"/>
            <a:ext cx="786398"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err="1"/>
              <a:t>clk</a:t>
            </a:r>
            <a:endParaRPr lang="en-US" altLang="ja-JP" sz="900" b="1" dirty="0"/>
          </a:p>
        </p:txBody>
      </p:sp>
      <p:sp>
        <p:nvSpPr>
          <p:cNvPr id="144" name="Line 99">
            <a:extLst>
              <a:ext uri="{FF2B5EF4-FFF2-40B4-BE49-F238E27FC236}">
                <a16:creationId xmlns:a16="http://schemas.microsoft.com/office/drawing/2014/main" id="{F9771F10-C683-4BB0-A2F6-2FD8AABDD6DF}"/>
              </a:ext>
            </a:extLst>
          </p:cNvPr>
          <p:cNvSpPr>
            <a:spLocks noChangeShapeType="1"/>
          </p:cNvSpPr>
          <p:nvPr/>
        </p:nvSpPr>
        <p:spPr bwMode="auto">
          <a:xfrm>
            <a:off x="2306380" y="3504373"/>
            <a:ext cx="949431" cy="570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 name="AutoShape 48">
            <a:extLst>
              <a:ext uri="{FF2B5EF4-FFF2-40B4-BE49-F238E27FC236}">
                <a16:creationId xmlns:a16="http://schemas.microsoft.com/office/drawing/2014/main" id="{55B44C58-0763-4853-AD1A-85100CC5A933}"/>
              </a:ext>
            </a:extLst>
          </p:cNvPr>
          <p:cNvSpPr>
            <a:spLocks noChangeArrowheads="1"/>
          </p:cNvSpPr>
          <p:nvPr/>
        </p:nvSpPr>
        <p:spPr bwMode="auto">
          <a:xfrm rot="10800000" flipV="1">
            <a:off x="1074725" y="2762585"/>
            <a:ext cx="715481" cy="194842"/>
          </a:xfrm>
          <a:custGeom>
            <a:avLst/>
            <a:gdLst>
              <a:gd name="T0" fmla="*/ 630634 w 21600"/>
              <a:gd name="T1" fmla="*/ 111125 h 21600"/>
              <a:gd name="T2" fmla="*/ 360362 w 21600"/>
              <a:gd name="T3" fmla="*/ 222250 h 21600"/>
              <a:gd name="T4" fmla="*/ 90091 w 21600"/>
              <a:gd name="T5" fmla="*/ 111125 h 21600"/>
              <a:gd name="T6" fmla="*/ 36036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6" name="Line 51">
            <a:extLst>
              <a:ext uri="{FF2B5EF4-FFF2-40B4-BE49-F238E27FC236}">
                <a16:creationId xmlns:a16="http://schemas.microsoft.com/office/drawing/2014/main" id="{52404C21-8C3F-4E12-B145-42AB1A018ED9}"/>
              </a:ext>
            </a:extLst>
          </p:cNvPr>
          <p:cNvSpPr>
            <a:spLocks noChangeShapeType="1"/>
          </p:cNvSpPr>
          <p:nvPr/>
        </p:nvSpPr>
        <p:spPr bwMode="auto">
          <a:xfrm flipH="1">
            <a:off x="1610073" y="1099600"/>
            <a:ext cx="4082847" cy="20015"/>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7" name="Line 79">
            <a:extLst>
              <a:ext uri="{FF2B5EF4-FFF2-40B4-BE49-F238E27FC236}">
                <a16:creationId xmlns:a16="http://schemas.microsoft.com/office/drawing/2014/main" id="{75016423-8278-4661-97D7-8A96B2D1CC60}"/>
              </a:ext>
            </a:extLst>
          </p:cNvPr>
          <p:cNvSpPr>
            <a:spLocks noChangeShapeType="1"/>
          </p:cNvSpPr>
          <p:nvPr/>
        </p:nvSpPr>
        <p:spPr bwMode="auto">
          <a:xfrm flipV="1">
            <a:off x="1616231" y="1119615"/>
            <a:ext cx="6515" cy="1631837"/>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 name="正方形/長方形 137">
            <a:extLst>
              <a:ext uri="{FF2B5EF4-FFF2-40B4-BE49-F238E27FC236}">
                <a16:creationId xmlns:a16="http://schemas.microsoft.com/office/drawing/2014/main" id="{6599E671-B85D-4863-9D72-2EAACD0568D0}"/>
              </a:ext>
            </a:extLst>
          </p:cNvPr>
          <p:cNvSpPr/>
          <p:nvPr/>
        </p:nvSpPr>
        <p:spPr>
          <a:xfrm>
            <a:off x="2684737" y="2629871"/>
            <a:ext cx="750756" cy="3960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rPr>
              <a:t>&lt;&gt;=</a:t>
            </a:r>
            <a:r>
              <a:rPr lang="ja-JP" altLang="en-US" sz="1200" b="1" dirty="0">
                <a:solidFill>
                  <a:schemeClr val="tx1"/>
                </a:solidFill>
              </a:rPr>
              <a:t>？</a:t>
            </a:r>
          </a:p>
        </p:txBody>
      </p:sp>
      <p:cxnSp>
        <p:nvCxnSpPr>
          <p:cNvPr id="139" name="直線矢印コネクタ 138">
            <a:extLst>
              <a:ext uri="{FF2B5EF4-FFF2-40B4-BE49-F238E27FC236}">
                <a16:creationId xmlns:a16="http://schemas.microsoft.com/office/drawing/2014/main" id="{B9CE613A-5768-402E-B1A3-500EAFC1A468}"/>
              </a:ext>
            </a:extLst>
          </p:cNvPr>
          <p:cNvCxnSpPr>
            <a:cxnSpLocks/>
            <a:stCxn id="138" idx="1"/>
          </p:cNvCxnSpPr>
          <p:nvPr/>
        </p:nvCxnSpPr>
        <p:spPr>
          <a:xfrm flipH="1" flipV="1">
            <a:off x="1722725" y="2825031"/>
            <a:ext cx="962011" cy="28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線矢印コネクタ 3">
            <a:extLst>
              <a:ext uri="{FF2B5EF4-FFF2-40B4-BE49-F238E27FC236}">
                <a16:creationId xmlns:a16="http://schemas.microsoft.com/office/drawing/2014/main" id="{839570E8-E0AB-442B-951A-7B7E6E60129A}"/>
              </a:ext>
            </a:extLst>
          </p:cNvPr>
          <p:cNvCxnSpPr>
            <a:cxnSpLocks/>
          </p:cNvCxnSpPr>
          <p:nvPr/>
        </p:nvCxnSpPr>
        <p:spPr>
          <a:xfrm flipH="1">
            <a:off x="3428404" y="2711315"/>
            <a:ext cx="3058182" cy="110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線矢印コネクタ 144">
            <a:extLst>
              <a:ext uri="{FF2B5EF4-FFF2-40B4-BE49-F238E27FC236}">
                <a16:creationId xmlns:a16="http://schemas.microsoft.com/office/drawing/2014/main" id="{A358F485-05F8-41B8-BF4D-3195616C1317}"/>
              </a:ext>
            </a:extLst>
          </p:cNvPr>
          <p:cNvCxnSpPr>
            <a:cxnSpLocks/>
            <a:stCxn id="112780" idx="2"/>
          </p:cNvCxnSpPr>
          <p:nvPr/>
        </p:nvCxnSpPr>
        <p:spPr>
          <a:xfrm flipH="1" flipV="1">
            <a:off x="3422885" y="2801901"/>
            <a:ext cx="3701959" cy="22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A331930A-671C-4F13-A2F7-000E350E8917}"/>
              </a:ext>
            </a:extLst>
          </p:cNvPr>
          <p:cNvCxnSpPr/>
          <p:nvPr/>
        </p:nvCxnSpPr>
        <p:spPr>
          <a:xfrm>
            <a:off x="1215757" y="2562178"/>
            <a:ext cx="0" cy="1892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4" name="AutoShape 108">
            <a:extLst>
              <a:ext uri="{FF2B5EF4-FFF2-40B4-BE49-F238E27FC236}">
                <a16:creationId xmlns:a16="http://schemas.microsoft.com/office/drawing/2014/main" id="{6CEB5716-CBEA-46BA-84F2-90D06A00BDFF}"/>
              </a:ext>
            </a:extLst>
          </p:cNvPr>
          <p:cNvSpPr>
            <a:spLocks noChangeArrowheads="1"/>
          </p:cNvSpPr>
          <p:nvPr/>
        </p:nvSpPr>
        <p:spPr bwMode="auto">
          <a:xfrm flipV="1">
            <a:off x="5957561" y="2308415"/>
            <a:ext cx="846327" cy="13685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5" name="Line 3">
            <a:extLst>
              <a:ext uri="{FF2B5EF4-FFF2-40B4-BE49-F238E27FC236}">
                <a16:creationId xmlns:a16="http://schemas.microsoft.com/office/drawing/2014/main" id="{94418F2D-E354-4F46-89C7-8E64E76188D6}"/>
              </a:ext>
            </a:extLst>
          </p:cNvPr>
          <p:cNvSpPr>
            <a:spLocks noChangeShapeType="1"/>
          </p:cNvSpPr>
          <p:nvPr/>
        </p:nvSpPr>
        <p:spPr bwMode="auto">
          <a:xfrm flipH="1" flipV="1">
            <a:off x="6372616" y="2180847"/>
            <a:ext cx="1576" cy="1238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6" name="Line 3">
            <a:extLst>
              <a:ext uri="{FF2B5EF4-FFF2-40B4-BE49-F238E27FC236}">
                <a16:creationId xmlns:a16="http://schemas.microsoft.com/office/drawing/2014/main" id="{52A4CC50-7B20-422B-95C6-5D3AD974101E}"/>
              </a:ext>
            </a:extLst>
          </p:cNvPr>
          <p:cNvSpPr>
            <a:spLocks noChangeShapeType="1"/>
          </p:cNvSpPr>
          <p:nvPr/>
        </p:nvSpPr>
        <p:spPr bwMode="auto">
          <a:xfrm flipH="1" flipV="1">
            <a:off x="6087867" y="2431189"/>
            <a:ext cx="1576" cy="1238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157" name="直線矢印コネクタ 156">
            <a:extLst>
              <a:ext uri="{FF2B5EF4-FFF2-40B4-BE49-F238E27FC236}">
                <a16:creationId xmlns:a16="http://schemas.microsoft.com/office/drawing/2014/main" id="{4632BC9A-2AF9-4DA8-8F40-2AB11EE3EF0A}"/>
              </a:ext>
            </a:extLst>
          </p:cNvPr>
          <p:cNvCxnSpPr>
            <a:cxnSpLocks/>
          </p:cNvCxnSpPr>
          <p:nvPr/>
        </p:nvCxnSpPr>
        <p:spPr>
          <a:xfrm>
            <a:off x="1432684" y="2957427"/>
            <a:ext cx="1643" cy="4203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0" name="Text Box 134">
            <a:extLst>
              <a:ext uri="{FF2B5EF4-FFF2-40B4-BE49-F238E27FC236}">
                <a16:creationId xmlns:a16="http://schemas.microsoft.com/office/drawing/2014/main" id="{6C02B242-E16F-467B-9F91-646902C8192D}"/>
              </a:ext>
            </a:extLst>
          </p:cNvPr>
          <p:cNvSpPr txBox="1">
            <a:spLocks noChangeArrowheads="1"/>
          </p:cNvSpPr>
          <p:nvPr/>
        </p:nvSpPr>
        <p:spPr bwMode="auto">
          <a:xfrm>
            <a:off x="5647392" y="2113500"/>
            <a:ext cx="929810"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err="1"/>
              <a:t>srca</a:t>
            </a:r>
            <a:endParaRPr lang="en-US" altLang="ja-JP" sz="900" b="1" dirty="0"/>
          </a:p>
          <a:p>
            <a:r>
              <a:rPr lang="en-US" altLang="ja-JP" sz="900" b="1" dirty="0" err="1"/>
              <a:t>sel</a:t>
            </a:r>
            <a:endParaRPr lang="en-US" altLang="ja-JP" sz="900" b="1" dirty="0"/>
          </a:p>
        </p:txBody>
      </p:sp>
      <p:sp>
        <p:nvSpPr>
          <p:cNvPr id="140" name="Text Box 72">
            <a:extLst>
              <a:ext uri="{FF2B5EF4-FFF2-40B4-BE49-F238E27FC236}">
                <a16:creationId xmlns:a16="http://schemas.microsoft.com/office/drawing/2014/main" id="{4123907B-5A8A-4DE4-9CE4-38D2E5E7F058}"/>
              </a:ext>
            </a:extLst>
          </p:cNvPr>
          <p:cNvSpPr txBox="1">
            <a:spLocks noChangeArrowheads="1"/>
          </p:cNvSpPr>
          <p:nvPr/>
        </p:nvSpPr>
        <p:spPr bwMode="auto">
          <a:xfrm>
            <a:off x="5017632" y="1433498"/>
            <a:ext cx="414172"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0</a:t>
            </a:r>
            <a:endParaRPr lang="ja-JP" altLang="en-US" b="1" dirty="0"/>
          </a:p>
        </p:txBody>
      </p:sp>
      <p:sp>
        <p:nvSpPr>
          <p:cNvPr id="141" name="Text Box 72">
            <a:extLst>
              <a:ext uri="{FF2B5EF4-FFF2-40B4-BE49-F238E27FC236}">
                <a16:creationId xmlns:a16="http://schemas.microsoft.com/office/drawing/2014/main" id="{6E4A58B1-0D90-4760-8DD4-44A5C9D5EFD6}"/>
              </a:ext>
            </a:extLst>
          </p:cNvPr>
          <p:cNvSpPr txBox="1">
            <a:spLocks noChangeArrowheads="1"/>
          </p:cNvSpPr>
          <p:nvPr/>
        </p:nvSpPr>
        <p:spPr bwMode="auto">
          <a:xfrm>
            <a:off x="5030612" y="1723665"/>
            <a:ext cx="414172"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1</a:t>
            </a:r>
            <a:endParaRPr lang="ja-JP" altLang="en-US" b="1" dirty="0"/>
          </a:p>
        </p:txBody>
      </p:sp>
      <p:cxnSp>
        <p:nvCxnSpPr>
          <p:cNvPr id="146" name="直線矢印コネクタ 145">
            <a:extLst>
              <a:ext uri="{FF2B5EF4-FFF2-40B4-BE49-F238E27FC236}">
                <a16:creationId xmlns:a16="http://schemas.microsoft.com/office/drawing/2014/main" id="{C2E55C6B-8631-440B-85E6-15A158A9457B}"/>
              </a:ext>
            </a:extLst>
          </p:cNvPr>
          <p:cNvCxnSpPr>
            <a:cxnSpLocks/>
            <a:endCxn id="141" idx="2"/>
          </p:cNvCxnSpPr>
          <p:nvPr/>
        </p:nvCxnSpPr>
        <p:spPr>
          <a:xfrm flipV="1">
            <a:off x="5193519" y="2155377"/>
            <a:ext cx="44179" cy="2993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7" name="Text Box 155">
            <a:extLst>
              <a:ext uri="{FF2B5EF4-FFF2-40B4-BE49-F238E27FC236}">
                <a16:creationId xmlns:a16="http://schemas.microsoft.com/office/drawing/2014/main" id="{3A1B0B4F-939A-466B-A9EE-08E28D10844B}"/>
              </a:ext>
            </a:extLst>
          </p:cNvPr>
          <p:cNvSpPr txBox="1">
            <a:spLocks noChangeArrowheads="1"/>
          </p:cNvSpPr>
          <p:nvPr/>
        </p:nvSpPr>
        <p:spPr bwMode="auto">
          <a:xfrm>
            <a:off x="4980765" y="2447102"/>
            <a:ext cx="915492"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900" b="1" dirty="0"/>
              <a:t>com</a:t>
            </a:r>
          </a:p>
        </p:txBody>
      </p:sp>
      <p:sp>
        <p:nvSpPr>
          <p:cNvPr id="148" name="Text Box 155">
            <a:extLst>
              <a:ext uri="{FF2B5EF4-FFF2-40B4-BE49-F238E27FC236}">
                <a16:creationId xmlns:a16="http://schemas.microsoft.com/office/drawing/2014/main" id="{A2AD8FA4-C505-4D1C-B04D-C4071FEFF204}"/>
              </a:ext>
            </a:extLst>
          </p:cNvPr>
          <p:cNvSpPr txBox="1">
            <a:spLocks noChangeArrowheads="1"/>
          </p:cNvSpPr>
          <p:nvPr/>
        </p:nvSpPr>
        <p:spPr bwMode="auto">
          <a:xfrm>
            <a:off x="8250136" y="2309653"/>
            <a:ext cx="915492"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900" b="1" dirty="0" err="1"/>
              <a:t>srcbsel</a:t>
            </a:r>
            <a:endParaRPr lang="en-US" altLang="ja-JP" sz="900" b="1" dirty="0"/>
          </a:p>
        </p:txBody>
      </p:sp>
      <p:sp>
        <p:nvSpPr>
          <p:cNvPr id="149" name="Line 107">
            <a:extLst>
              <a:ext uri="{FF2B5EF4-FFF2-40B4-BE49-F238E27FC236}">
                <a16:creationId xmlns:a16="http://schemas.microsoft.com/office/drawing/2014/main" id="{B9A8DDC3-D2B1-40A9-8501-1A811E21A7D4}"/>
              </a:ext>
            </a:extLst>
          </p:cNvPr>
          <p:cNvSpPr>
            <a:spLocks noChangeShapeType="1"/>
          </p:cNvSpPr>
          <p:nvPr/>
        </p:nvSpPr>
        <p:spPr bwMode="auto">
          <a:xfrm flipH="1">
            <a:off x="8019979" y="2396562"/>
            <a:ext cx="49957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0" name="Text Box 72">
            <a:extLst>
              <a:ext uri="{FF2B5EF4-FFF2-40B4-BE49-F238E27FC236}">
                <a16:creationId xmlns:a16="http://schemas.microsoft.com/office/drawing/2014/main" id="{EBB2E924-B7F6-4314-8F7C-1948F3AFC100}"/>
              </a:ext>
            </a:extLst>
          </p:cNvPr>
          <p:cNvSpPr txBox="1">
            <a:spLocks noChangeArrowheads="1"/>
          </p:cNvSpPr>
          <p:nvPr/>
        </p:nvSpPr>
        <p:spPr bwMode="auto">
          <a:xfrm>
            <a:off x="7566895" y="2261949"/>
            <a:ext cx="414172"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1</a:t>
            </a:r>
            <a:endParaRPr lang="ja-JP" altLang="en-US" b="1" dirty="0"/>
          </a:p>
        </p:txBody>
      </p:sp>
      <p:sp>
        <p:nvSpPr>
          <p:cNvPr id="151" name="Text Box 72">
            <a:extLst>
              <a:ext uri="{FF2B5EF4-FFF2-40B4-BE49-F238E27FC236}">
                <a16:creationId xmlns:a16="http://schemas.microsoft.com/office/drawing/2014/main" id="{29DFA907-8D0B-43AA-93C9-3612B08FCB08}"/>
              </a:ext>
            </a:extLst>
          </p:cNvPr>
          <p:cNvSpPr txBox="1">
            <a:spLocks noChangeArrowheads="1"/>
          </p:cNvSpPr>
          <p:nvPr/>
        </p:nvSpPr>
        <p:spPr bwMode="auto">
          <a:xfrm>
            <a:off x="6980953" y="2257425"/>
            <a:ext cx="414172"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0</a:t>
            </a:r>
            <a:endParaRPr lang="ja-JP" altLang="en-US" b="1" dirty="0"/>
          </a:p>
        </p:txBody>
      </p:sp>
      <p:sp>
        <p:nvSpPr>
          <p:cNvPr id="152" name="Line 107">
            <a:extLst>
              <a:ext uri="{FF2B5EF4-FFF2-40B4-BE49-F238E27FC236}">
                <a16:creationId xmlns:a16="http://schemas.microsoft.com/office/drawing/2014/main" id="{FAFB61B9-08CE-4C2E-B90C-30F55F3BBE56}"/>
              </a:ext>
            </a:extLst>
          </p:cNvPr>
          <p:cNvSpPr>
            <a:spLocks noChangeShapeType="1"/>
          </p:cNvSpPr>
          <p:nvPr/>
        </p:nvSpPr>
        <p:spPr bwMode="auto">
          <a:xfrm flipH="1">
            <a:off x="6080775" y="4057850"/>
            <a:ext cx="499577" cy="0"/>
          </a:xfrm>
          <a:prstGeom prst="line">
            <a:avLst/>
          </a:prstGeom>
          <a:noFill/>
          <a:ln w="952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 name="Text Box 155">
            <a:extLst>
              <a:ext uri="{FF2B5EF4-FFF2-40B4-BE49-F238E27FC236}">
                <a16:creationId xmlns:a16="http://schemas.microsoft.com/office/drawing/2014/main" id="{B960514C-4C1B-49C3-9BCA-BF23B3C072A8}"/>
              </a:ext>
            </a:extLst>
          </p:cNvPr>
          <p:cNvSpPr txBox="1">
            <a:spLocks noChangeArrowheads="1"/>
          </p:cNvSpPr>
          <p:nvPr/>
        </p:nvSpPr>
        <p:spPr bwMode="auto">
          <a:xfrm>
            <a:off x="5658422" y="4036370"/>
            <a:ext cx="915492"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900" b="1" dirty="0" err="1"/>
              <a:t>resultsel</a:t>
            </a:r>
            <a:endParaRPr lang="en-US" altLang="ja-JP" sz="900" b="1" dirty="0"/>
          </a:p>
        </p:txBody>
      </p:sp>
      <p:cxnSp>
        <p:nvCxnSpPr>
          <p:cNvPr id="3" name="直線矢印コネクタ 2">
            <a:extLst>
              <a:ext uri="{FF2B5EF4-FFF2-40B4-BE49-F238E27FC236}">
                <a16:creationId xmlns:a16="http://schemas.microsoft.com/office/drawing/2014/main" id="{2BEC1FC0-C781-4BE4-AF2A-C8B58B10B7CE}"/>
              </a:ext>
            </a:extLst>
          </p:cNvPr>
          <p:cNvCxnSpPr/>
          <p:nvPr/>
        </p:nvCxnSpPr>
        <p:spPr>
          <a:xfrm flipH="1">
            <a:off x="3478887" y="2957427"/>
            <a:ext cx="5013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8" name="Text Box 142">
            <a:extLst>
              <a:ext uri="{FF2B5EF4-FFF2-40B4-BE49-F238E27FC236}">
                <a16:creationId xmlns:a16="http://schemas.microsoft.com/office/drawing/2014/main" id="{0E1636DB-5D05-4589-90C1-1D1619AC86AF}"/>
              </a:ext>
            </a:extLst>
          </p:cNvPr>
          <p:cNvSpPr txBox="1">
            <a:spLocks noChangeArrowheads="1"/>
          </p:cNvSpPr>
          <p:nvPr/>
        </p:nvSpPr>
        <p:spPr bwMode="auto">
          <a:xfrm>
            <a:off x="3879373" y="2851010"/>
            <a:ext cx="929810"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a:t>bra</a:t>
            </a:r>
          </a:p>
        </p:txBody>
      </p:sp>
      <p:sp>
        <p:nvSpPr>
          <p:cNvPr id="159" name="Text Box 72">
            <a:extLst>
              <a:ext uri="{FF2B5EF4-FFF2-40B4-BE49-F238E27FC236}">
                <a16:creationId xmlns:a16="http://schemas.microsoft.com/office/drawing/2014/main" id="{972DDB43-4AA4-4043-BF11-CE70F4EFF357}"/>
              </a:ext>
            </a:extLst>
          </p:cNvPr>
          <p:cNvSpPr txBox="1">
            <a:spLocks noChangeArrowheads="1"/>
          </p:cNvSpPr>
          <p:nvPr/>
        </p:nvSpPr>
        <p:spPr bwMode="auto">
          <a:xfrm>
            <a:off x="6061988" y="2192708"/>
            <a:ext cx="414172"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0</a:t>
            </a:r>
            <a:endParaRPr lang="ja-JP" altLang="en-US" b="1" dirty="0"/>
          </a:p>
        </p:txBody>
      </p:sp>
      <p:sp>
        <p:nvSpPr>
          <p:cNvPr id="161" name="Text Box 72">
            <a:extLst>
              <a:ext uri="{FF2B5EF4-FFF2-40B4-BE49-F238E27FC236}">
                <a16:creationId xmlns:a16="http://schemas.microsoft.com/office/drawing/2014/main" id="{B5FA246F-43F9-4D82-833A-9C55CF33B764}"/>
              </a:ext>
            </a:extLst>
          </p:cNvPr>
          <p:cNvSpPr txBox="1">
            <a:spLocks noChangeArrowheads="1"/>
          </p:cNvSpPr>
          <p:nvPr/>
        </p:nvSpPr>
        <p:spPr bwMode="auto">
          <a:xfrm>
            <a:off x="6388087" y="2219724"/>
            <a:ext cx="414172"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1</a:t>
            </a:r>
            <a:endParaRPr lang="ja-JP" altLang="en-US" b="1" dirty="0"/>
          </a:p>
        </p:txBody>
      </p:sp>
      <p:cxnSp>
        <p:nvCxnSpPr>
          <p:cNvPr id="162" name="直線矢印コネクタ 161">
            <a:extLst>
              <a:ext uri="{FF2B5EF4-FFF2-40B4-BE49-F238E27FC236}">
                <a16:creationId xmlns:a16="http://schemas.microsoft.com/office/drawing/2014/main" id="{8471BB5C-A1E3-4BD2-A72A-DC9268FC52A7}"/>
              </a:ext>
            </a:extLst>
          </p:cNvPr>
          <p:cNvCxnSpPr/>
          <p:nvPr/>
        </p:nvCxnSpPr>
        <p:spPr>
          <a:xfrm flipH="1">
            <a:off x="8066240" y="2794546"/>
            <a:ext cx="5013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3" name="Text Box 142">
            <a:extLst>
              <a:ext uri="{FF2B5EF4-FFF2-40B4-BE49-F238E27FC236}">
                <a16:creationId xmlns:a16="http://schemas.microsoft.com/office/drawing/2014/main" id="{D114D1AA-FB61-4ECB-BED1-334774C825FB}"/>
              </a:ext>
            </a:extLst>
          </p:cNvPr>
          <p:cNvSpPr txBox="1">
            <a:spLocks noChangeArrowheads="1"/>
          </p:cNvSpPr>
          <p:nvPr/>
        </p:nvSpPr>
        <p:spPr bwMode="auto">
          <a:xfrm>
            <a:off x="8466726" y="2688128"/>
            <a:ext cx="929810"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a:t>bra</a:t>
            </a:r>
          </a:p>
        </p:txBody>
      </p:sp>
      <p:cxnSp>
        <p:nvCxnSpPr>
          <p:cNvPr id="7" name="直線矢印コネクタ 6">
            <a:extLst>
              <a:ext uri="{FF2B5EF4-FFF2-40B4-BE49-F238E27FC236}">
                <a16:creationId xmlns:a16="http://schemas.microsoft.com/office/drawing/2014/main" id="{ED765B08-8470-4DE1-952F-7CE37C743C92}"/>
              </a:ext>
            </a:extLst>
          </p:cNvPr>
          <p:cNvCxnSpPr/>
          <p:nvPr/>
        </p:nvCxnSpPr>
        <p:spPr>
          <a:xfrm>
            <a:off x="977856" y="3690865"/>
            <a:ext cx="0" cy="17020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D06B479E-D0AA-433A-BA96-3544063DB6FD}"/>
              </a:ext>
            </a:extLst>
          </p:cNvPr>
          <p:cNvCxnSpPr/>
          <p:nvPr/>
        </p:nvCxnSpPr>
        <p:spPr>
          <a:xfrm flipV="1">
            <a:off x="1529439" y="4919755"/>
            <a:ext cx="735968" cy="4731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C93AB940-837B-407A-9742-797AB448D9FB}"/>
              </a:ext>
            </a:extLst>
          </p:cNvPr>
          <p:cNvCxnSpPr/>
          <p:nvPr/>
        </p:nvCxnSpPr>
        <p:spPr>
          <a:xfrm flipV="1">
            <a:off x="7246978" y="2885705"/>
            <a:ext cx="296279" cy="3625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9DB38DC6-0DB9-4453-986B-C73828C4DA0A}"/>
              </a:ext>
            </a:extLst>
          </p:cNvPr>
          <p:cNvCxnSpPr/>
          <p:nvPr/>
        </p:nvCxnSpPr>
        <p:spPr>
          <a:xfrm flipV="1">
            <a:off x="6151693" y="4900619"/>
            <a:ext cx="888535" cy="6506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48C30516-A473-4607-AD17-B5DC33943E6A}"/>
              </a:ext>
            </a:extLst>
          </p:cNvPr>
          <p:cNvSpPr txBox="1"/>
          <p:nvPr/>
        </p:nvSpPr>
        <p:spPr>
          <a:xfrm>
            <a:off x="1375568" y="4088897"/>
            <a:ext cx="748923" cy="369332"/>
          </a:xfrm>
          <a:prstGeom prst="rect">
            <a:avLst/>
          </a:prstGeom>
          <a:noFill/>
        </p:spPr>
        <p:txBody>
          <a:bodyPr wrap="none" rtlCol="0">
            <a:spAutoFit/>
          </a:bodyPr>
          <a:lstStyle/>
          <a:p>
            <a:r>
              <a:rPr kumimoji="1" lang="en-US" altLang="ja-JP" dirty="0"/>
              <a:t>2.5ns</a:t>
            </a:r>
            <a:endParaRPr kumimoji="1" lang="ja-JP" altLang="en-US" dirty="0"/>
          </a:p>
        </p:txBody>
      </p:sp>
      <p:sp>
        <p:nvSpPr>
          <p:cNvPr id="164" name="テキスト ボックス 163">
            <a:extLst>
              <a:ext uri="{FF2B5EF4-FFF2-40B4-BE49-F238E27FC236}">
                <a16:creationId xmlns:a16="http://schemas.microsoft.com/office/drawing/2014/main" id="{7DDECB11-0953-4D33-A110-723B486F2A5C}"/>
              </a:ext>
            </a:extLst>
          </p:cNvPr>
          <p:cNvSpPr txBox="1"/>
          <p:nvPr/>
        </p:nvSpPr>
        <p:spPr>
          <a:xfrm>
            <a:off x="6262898" y="4390382"/>
            <a:ext cx="748923" cy="369332"/>
          </a:xfrm>
          <a:prstGeom prst="rect">
            <a:avLst/>
          </a:prstGeom>
          <a:noFill/>
        </p:spPr>
        <p:txBody>
          <a:bodyPr wrap="none" rtlCol="0">
            <a:spAutoFit/>
          </a:bodyPr>
          <a:lstStyle/>
          <a:p>
            <a:r>
              <a:rPr lang="en-US" altLang="ja-JP" dirty="0"/>
              <a:t>8</a:t>
            </a:r>
            <a:r>
              <a:rPr kumimoji="1" lang="en-US" altLang="ja-JP" dirty="0"/>
              <a:t>.5ns</a:t>
            </a:r>
            <a:endParaRPr kumimoji="1" lang="ja-JP" altLang="en-US" dirty="0"/>
          </a:p>
        </p:txBody>
      </p:sp>
      <p:pic>
        <p:nvPicPr>
          <p:cNvPr id="2" name="オーディオ 1">
            <a:hlinkClick r:id="" action="ppaction://media"/>
            <a:extLst>
              <a:ext uri="{FF2B5EF4-FFF2-40B4-BE49-F238E27FC236}">
                <a16:creationId xmlns:a16="http://schemas.microsoft.com/office/drawing/2014/main" id="{D701354B-AE39-440C-A703-7F7FDC437C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42402069"/>
      </p:ext>
    </p:extLst>
  </p:cSld>
  <p:clrMapOvr>
    <a:masterClrMapping/>
  </p:clrMapOvr>
  <mc:AlternateContent xmlns:mc="http://schemas.openxmlformats.org/markup-compatibility/2006" xmlns:p14="http://schemas.microsoft.com/office/powerpoint/2010/main">
    <mc:Choice Requires="p14">
      <p:transition spd="slow" p14:dur="2000" advTm="114089"/>
    </mc:Choice>
    <mc:Fallback xmlns="">
      <p:transition spd="slow" advTm="114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89" x="8897938" y="3602038"/>
          <p14:tracePt t="496" x="8788400" y="3602038"/>
          <p14:tracePt t="505" x="8697913" y="3602038"/>
          <p14:tracePt t="523" x="8478838" y="3602038"/>
          <p14:tracePt t="534" x="8350250" y="3602038"/>
          <p14:tracePt t="536" x="8240713" y="3602038"/>
          <p14:tracePt t="549" x="8132763" y="3602038"/>
          <p14:tracePt t="553" x="8004175" y="3602038"/>
          <p14:tracePt t="560" x="7877175" y="3602038"/>
          <p14:tracePt t="568" x="7748588" y="3602038"/>
          <p14:tracePt t="576" x="7658100" y="3602038"/>
          <p14:tracePt t="584" x="7548563" y="3602038"/>
          <p14:tracePt t="592" x="7458075" y="3602038"/>
          <p14:tracePt t="600" x="7392988" y="3602038"/>
          <p14:tracePt t="608" x="7319963" y="3621088"/>
          <p14:tracePt t="617" x="7283450" y="3621088"/>
          <p14:tracePt t="624" x="7239000" y="3629025"/>
          <p14:tracePt t="632" x="7183438" y="3629025"/>
          <p14:tracePt t="640" x="7119938" y="3657600"/>
          <p14:tracePt t="648" x="7056438" y="3665538"/>
          <p14:tracePt t="656" x="6937375" y="3665538"/>
          <p14:tracePt t="665" x="6837363" y="3675063"/>
          <p14:tracePt t="672" x="6710363" y="3694113"/>
          <p14:tracePt t="680" x="6581775" y="3721100"/>
          <p14:tracePt t="688" x="6435725" y="3738563"/>
          <p14:tracePt t="701" x="6254750" y="3757613"/>
          <p14:tracePt t="706" x="6016625" y="3803650"/>
          <p14:tracePt t="718" x="5770563" y="3840163"/>
          <p14:tracePt t="723" x="5478463" y="3894138"/>
          <p14:tracePt t="735" x="5278438" y="3911600"/>
          <p14:tracePt t="739" x="5022850" y="3948113"/>
          <p14:tracePt t="744" x="4813300" y="3976688"/>
          <p14:tracePt t="752" x="4649788" y="4013200"/>
          <p14:tracePt t="760" x="4448175" y="4021138"/>
          <p14:tracePt t="768" x="4311650" y="4049713"/>
          <p14:tracePt t="776" x="4184650" y="4067175"/>
          <p14:tracePt t="784" x="4057650" y="4094163"/>
          <p14:tracePt t="792" x="4011613" y="4122738"/>
          <p14:tracePt t="801" x="3948113" y="4130675"/>
          <p14:tracePt t="808" x="3892550" y="4159250"/>
          <p14:tracePt t="816" x="3856038" y="4186238"/>
          <p14:tracePt t="824" x="3819525" y="4195763"/>
          <p14:tracePt t="833" x="3783013" y="4195763"/>
          <p14:tracePt t="840" x="3765550" y="4203700"/>
          <p14:tracePt t="848" x="3738563" y="4203700"/>
          <p14:tracePt t="856" x="3719513" y="4213225"/>
          <p14:tracePt t="864" x="3692525" y="4240213"/>
          <p14:tracePt t="872" x="3683000" y="4240213"/>
          <p14:tracePt t="880" x="3665538" y="4249738"/>
          <p14:tracePt t="888" x="3646488" y="4249738"/>
          <p14:tracePt t="896" x="3619500" y="4259263"/>
          <p14:tracePt t="904" x="3600450" y="4259263"/>
          <p14:tracePt t="913" x="3556000" y="4276725"/>
          <p14:tracePt t="920" x="3536950" y="4276725"/>
          <p14:tracePt t="931" x="3490913" y="4286250"/>
          <p14:tracePt t="936" x="3473450" y="4295775"/>
          <p14:tracePt t="946" x="3446463" y="4295775"/>
          <p14:tracePt t="952" x="3427413" y="4303713"/>
          <p14:tracePt t="968" x="3409950" y="4303713"/>
          <p14:tracePt t="976" x="3400425" y="4313238"/>
          <p14:tracePt t="984" x="3400425" y="4322763"/>
          <p14:tracePt t="1024" x="3390900" y="4332288"/>
          <p14:tracePt t="1049" x="3373438" y="4332288"/>
          <p14:tracePt t="1056" x="3363913" y="4340225"/>
          <p14:tracePt t="1064" x="3346450" y="4340225"/>
          <p14:tracePt t="1072" x="3317875" y="4340225"/>
          <p14:tracePt t="1080" x="3273425" y="4349750"/>
          <p14:tracePt t="1088" x="3227388" y="4368800"/>
          <p14:tracePt t="1097" x="3190875" y="4368800"/>
          <p14:tracePt t="1104" x="3163888" y="4376738"/>
          <p14:tracePt t="1113" x="3108325" y="4376738"/>
          <p14:tracePt t="1120" x="3090863" y="4386263"/>
          <p14:tracePt t="1130" x="3071813" y="4386263"/>
          <p14:tracePt t="1136" x="3063875" y="4395788"/>
          <p14:tracePt t="1144" x="3044825" y="4413250"/>
          <p14:tracePt t="1160" x="3017838" y="4422775"/>
          <p14:tracePt t="1176" x="3008313" y="4432300"/>
          <p14:tracePt t="1192" x="2998788" y="4441825"/>
          <p14:tracePt t="1216" x="2998788" y="4449763"/>
          <p14:tracePt t="1224" x="2990850" y="4459288"/>
          <p14:tracePt t="1256" x="2990850" y="4468813"/>
          <p14:tracePt t="1272" x="2990850" y="4486275"/>
          <p14:tracePt t="1280" x="2990850" y="4495800"/>
          <p14:tracePt t="1296" x="2990850" y="4514850"/>
          <p14:tracePt t="1305" x="2990850" y="4532313"/>
          <p14:tracePt t="1319" x="2990850" y="4541838"/>
          <p14:tracePt t="1322" x="2990850" y="4551363"/>
          <p14:tracePt t="1347" x="2990850" y="4568825"/>
          <p14:tracePt t="1379" x="2990850" y="4578350"/>
          <p14:tracePt t="1403" x="2990850" y="4587875"/>
          <p14:tracePt t="1413" x="2990850" y="4595813"/>
          <p14:tracePt t="1418" x="2990850" y="4624388"/>
          <p14:tracePt t="1424" x="2990850" y="4632325"/>
          <p14:tracePt t="1440" x="2990850" y="4651375"/>
          <p14:tracePt t="1449" x="3008313" y="4668838"/>
          <p14:tracePt t="1457" x="3008313" y="4705350"/>
          <p14:tracePt t="1464" x="3017838" y="4705350"/>
          <p14:tracePt t="1472" x="3017838" y="4724400"/>
          <p14:tracePt t="1481" x="3017838" y="4741863"/>
          <p14:tracePt t="1488" x="3017838" y="4760913"/>
          <p14:tracePt t="1498" x="3017838" y="4787900"/>
          <p14:tracePt t="1504" x="3017838" y="4805363"/>
          <p14:tracePt t="1514" x="3017838" y="4814888"/>
          <p14:tracePt t="1521" x="3017838" y="4833938"/>
          <p14:tracePt t="1531" x="3017838" y="4851400"/>
          <p14:tracePt t="1536" x="3017838" y="4878388"/>
          <p14:tracePt t="1547" x="3017838" y="4887913"/>
          <p14:tracePt t="1552" x="3017838" y="4906963"/>
          <p14:tracePt t="1560" x="3008313" y="4914900"/>
          <p14:tracePt t="1576" x="3008313" y="4924425"/>
          <p14:tracePt t="1584" x="2998788" y="4933950"/>
          <p14:tracePt t="1708" x="2990850" y="4943475"/>
          <p14:tracePt t="1712" x="2917825" y="4951413"/>
          <p14:tracePt t="1720" x="2798763" y="4997450"/>
          <p14:tracePt t="1730" x="2689225" y="4997450"/>
          <p14:tracePt t="1737" x="2579688" y="5016500"/>
          <p14:tracePt t="1750" x="2506663" y="5024438"/>
          <p14:tracePt t="1753" x="2406650" y="5053013"/>
          <p14:tracePt t="1761" x="2360613" y="5060950"/>
          <p14:tracePt t="1769" x="2324100" y="5070475"/>
          <p14:tracePt t="1785" x="2233613" y="5097463"/>
          <p14:tracePt t="1800" x="2224088" y="5097463"/>
          <p14:tracePt t="1865" x="2214563" y="5097463"/>
          <p14:tracePt t="1873" x="2206625" y="5097463"/>
          <p14:tracePt t="1886" x="2179638" y="5097463"/>
          <p14:tracePt t="1894" x="2160588" y="5080000"/>
          <p14:tracePt t="1900" x="2151063" y="5060950"/>
          <p14:tracePt t="1905" x="2133600" y="5043488"/>
          <p14:tracePt t="1916" x="2124075" y="5006975"/>
          <p14:tracePt t="1921" x="2097088" y="4960938"/>
          <p14:tracePt t="1931" x="2078038" y="4914900"/>
          <p14:tracePt t="1936" x="2070100" y="4870450"/>
          <p14:tracePt t="1947" x="2051050" y="4841875"/>
          <p14:tracePt t="1952" x="2041525" y="4797425"/>
          <p14:tracePt t="1960" x="2041525" y="4760913"/>
          <p14:tracePt t="1968" x="2041525" y="4741863"/>
          <p14:tracePt t="1976" x="2041525" y="4714875"/>
          <p14:tracePt t="1984" x="2041525" y="4697413"/>
          <p14:tracePt t="1992" x="2041525" y="4660900"/>
          <p14:tracePt t="2008" x="2041525" y="4641850"/>
          <p14:tracePt t="2016" x="2060575" y="4595813"/>
          <p14:tracePt t="2024" x="2070100" y="4587875"/>
          <p14:tracePt t="2033" x="2070100" y="4578350"/>
          <p14:tracePt t="2040" x="2087563" y="4559300"/>
          <p14:tracePt t="2048" x="2106613" y="4551363"/>
          <p14:tracePt t="2056" x="2114550" y="4551363"/>
          <p14:tracePt t="2065" x="2151063" y="4541838"/>
          <p14:tracePt t="2072" x="2224088" y="4541838"/>
          <p14:tracePt t="2081" x="2287588" y="4532313"/>
          <p14:tracePt t="2088" x="2416175" y="4532313"/>
          <p14:tracePt t="2097" x="2525713" y="4532313"/>
          <p14:tracePt t="2104" x="2635250" y="4541838"/>
          <p14:tracePt t="2113" x="2735263" y="4578350"/>
          <p14:tracePt t="2120" x="2808288" y="4595813"/>
          <p14:tracePt t="2130" x="2844800" y="4605338"/>
          <p14:tracePt t="2136" x="2889250" y="4632325"/>
          <p14:tracePt t="2146" x="2925763" y="4660900"/>
          <p14:tracePt t="2152" x="2954338" y="4678363"/>
          <p14:tracePt t="2160" x="2954338" y="4687888"/>
          <p14:tracePt t="2209" x="2954338" y="4697413"/>
          <p14:tracePt t="2218" x="2954338" y="4705350"/>
          <p14:tracePt t="2227" x="2954338" y="4714875"/>
          <p14:tracePt t="2233" x="2954338" y="4724400"/>
          <p14:tracePt t="2240" x="2954338" y="4732338"/>
          <p14:tracePt t="2248" x="2954338" y="4760913"/>
          <p14:tracePt t="2264" x="2954338" y="4778375"/>
          <p14:tracePt t="2272" x="2954338" y="4797425"/>
          <p14:tracePt t="2280" x="2954338" y="4814888"/>
          <p14:tracePt t="2297" x="2935288" y="4824413"/>
          <p14:tracePt t="2450" x="2908300" y="4824413"/>
          <p14:tracePt t="2460" x="2871788" y="4841875"/>
          <p14:tracePt t="2468" x="2852738" y="4860925"/>
          <p14:tracePt t="2475" x="2835275" y="4878388"/>
          <p14:tracePt t="2481" x="2789238" y="4906963"/>
          <p14:tracePt t="2488" x="2771775" y="4924425"/>
          <p14:tracePt t="2496" x="2744788" y="4933950"/>
          <p14:tracePt t="2505" x="2698750" y="4970463"/>
          <p14:tracePt t="2513" x="2679700" y="4979988"/>
          <p14:tracePt t="2520" x="2643188" y="5006975"/>
          <p14:tracePt t="2529" x="2625725" y="5024438"/>
          <p14:tracePt t="2536" x="2616200" y="5033963"/>
          <p14:tracePt t="2546" x="2598738" y="5053013"/>
          <p14:tracePt t="2552" x="2598738" y="5060950"/>
          <p14:tracePt t="2560" x="2589213" y="5070475"/>
          <p14:tracePt t="2568" x="2579688" y="5080000"/>
          <p14:tracePt t="2584" x="2570163" y="5089525"/>
          <p14:tracePt t="2592" x="2570163" y="5097463"/>
          <p14:tracePt t="2600" x="2552700" y="5116513"/>
          <p14:tracePt t="2616" x="2533650" y="5133975"/>
          <p14:tracePt t="2624" x="2525713" y="5143500"/>
          <p14:tracePt t="2632" x="2506663" y="5153025"/>
          <p14:tracePt t="2640" x="2498725" y="5160963"/>
          <p14:tracePt t="2649" x="2470150" y="5180013"/>
          <p14:tracePt t="2664" x="2462213" y="5189538"/>
          <p14:tracePt t="2672" x="2452688" y="5189538"/>
          <p14:tracePt t="2704" x="2433638" y="5197475"/>
          <p14:tracePt t="2721" x="2425700" y="5197475"/>
          <p14:tracePt t="2729" x="2425700" y="5207000"/>
          <p14:tracePt t="2737" x="2416175" y="5216525"/>
          <p14:tracePt t="2753" x="2406650" y="5226050"/>
          <p14:tracePt t="2770" x="2406650" y="5233988"/>
          <p14:tracePt t="2809" x="2397125" y="5233988"/>
          <p14:tracePt t="2817" x="2389188" y="5243513"/>
          <p14:tracePt t="2833" x="2389188" y="5253038"/>
          <p14:tracePt t="2857" x="2379663" y="5253038"/>
          <p14:tracePt t="2873" x="2370138" y="5262563"/>
          <p14:tracePt t="2880" x="2352675" y="5270500"/>
          <p14:tracePt t="2888" x="2333625" y="5280025"/>
          <p14:tracePt t="2897" x="2316163" y="5299075"/>
          <p14:tracePt t="2904" x="2297113" y="5307013"/>
          <p14:tracePt t="2920" x="2287588" y="5316538"/>
          <p14:tracePt t="3298" x="2279650" y="5316538"/>
          <p14:tracePt t="3331" x="2279650" y="5299075"/>
          <p14:tracePt t="3338" x="2279650" y="5262563"/>
          <p14:tracePt t="3353" x="2279650" y="5233988"/>
          <p14:tracePt t="3361" x="2297113" y="5216525"/>
          <p14:tracePt t="3376" x="2297113" y="5207000"/>
          <p14:tracePt t="3384" x="2306638" y="5189538"/>
          <p14:tracePt t="3400" x="2306638" y="5180013"/>
          <p14:tracePt t="3730" x="2306638" y="5160963"/>
          <p14:tracePt t="3736" x="2306638" y="5126038"/>
          <p14:tracePt t="3744" x="2306638" y="5097463"/>
          <p14:tracePt t="3752" x="2306638" y="5080000"/>
          <p14:tracePt t="3760" x="2306638" y="5043488"/>
          <p14:tracePt t="3768" x="2306638" y="5016500"/>
          <p14:tracePt t="3776" x="2306638" y="4979988"/>
          <p14:tracePt t="3784" x="2306638" y="4943475"/>
          <p14:tracePt t="3792" x="2306638" y="4924425"/>
          <p14:tracePt t="3800" x="2297113" y="4887913"/>
          <p14:tracePt t="3808" x="2279650" y="4860925"/>
          <p14:tracePt t="3816" x="2279650" y="4824413"/>
          <p14:tracePt t="3824" x="2251075" y="4778375"/>
          <p14:tracePt t="3832" x="2243138" y="4751388"/>
          <p14:tracePt t="3840" x="2243138" y="4732338"/>
          <p14:tracePt t="3848" x="2243138" y="4697413"/>
          <p14:tracePt t="3856" x="2243138" y="4668838"/>
          <p14:tracePt t="3864" x="2224088" y="4624388"/>
          <p14:tracePt t="3872" x="2224088" y="4578350"/>
          <p14:tracePt t="3880" x="2224088" y="4568825"/>
          <p14:tracePt t="3898" x="2224088" y="4486275"/>
          <p14:tracePt t="3904" x="2224088" y="4441825"/>
          <p14:tracePt t="3913" x="2224088" y="4413250"/>
          <p14:tracePt t="3920" x="2224088" y="4359275"/>
          <p14:tracePt t="3930" x="2224088" y="4332288"/>
          <p14:tracePt t="3936" x="2243138" y="4286250"/>
          <p14:tracePt t="3946" x="2243138" y="4259263"/>
          <p14:tracePt t="3952" x="2243138" y="4213225"/>
          <p14:tracePt t="3960" x="2243138" y="4176713"/>
          <p14:tracePt t="3968" x="2251075" y="4130675"/>
          <p14:tracePt t="3976" x="2251075" y="4113213"/>
          <p14:tracePt t="3984" x="2251075" y="4086225"/>
          <p14:tracePt t="3992" x="2251075" y="4057650"/>
          <p14:tracePt t="4000" x="2251075" y="4030663"/>
          <p14:tracePt t="4008" x="2251075" y="4013200"/>
          <p14:tracePt t="4016" x="2251075" y="3994150"/>
          <p14:tracePt t="4024" x="2251075" y="3967163"/>
          <p14:tracePt t="4034" x="2251075" y="3930650"/>
          <p14:tracePt t="4041" x="2251075" y="3921125"/>
          <p14:tracePt t="4053" x="2260600" y="3903663"/>
          <p14:tracePt t="4058" x="2260600" y="3894138"/>
          <p14:tracePt t="4068" x="2260600" y="3884613"/>
          <p14:tracePt t="4073" x="2260600" y="3875088"/>
          <p14:tracePt t="4080" x="2260600" y="3857625"/>
          <p14:tracePt t="4097" x="2260600" y="3848100"/>
          <p14:tracePt t="4104" x="2260600" y="3840163"/>
          <p14:tracePt t="4304" x="2260600" y="3821113"/>
          <p14:tracePt t="4312" x="2260600" y="3811588"/>
          <p14:tracePt t="4320" x="2260600" y="3794125"/>
          <p14:tracePt t="4328" x="2260600" y="3775075"/>
          <p14:tracePt t="4336" x="2260600" y="3757613"/>
          <p14:tracePt t="4347" x="2260600" y="3748088"/>
          <p14:tracePt t="4352" x="2260600" y="3738563"/>
          <p14:tracePt t="4361" x="2260600" y="3721100"/>
          <p14:tracePt t="4368" x="2260600" y="3711575"/>
          <p14:tracePt t="4376" x="2260600" y="3684588"/>
          <p14:tracePt t="4384" x="2270125" y="3665538"/>
          <p14:tracePt t="4886" x="2270125" y="3648075"/>
          <p14:tracePt t="5448" x="2279650" y="3638550"/>
          <p14:tracePt t="5658" x="2233613" y="3675063"/>
          <p14:tracePt t="5665" x="2151063" y="3711575"/>
          <p14:tracePt t="5677" x="2106613" y="3748088"/>
          <p14:tracePt t="5680" x="2078038" y="3757613"/>
          <p14:tracePt t="5688" x="2060575" y="3775075"/>
          <p14:tracePt t="5696" x="2024063" y="3811588"/>
          <p14:tracePt t="5705" x="2014538" y="3811588"/>
          <p14:tracePt t="5712" x="1997075" y="3821113"/>
          <p14:tracePt t="5978" x="2014538" y="3794125"/>
          <p14:tracePt t="5988" x="2097088" y="3767138"/>
          <p14:tracePt t="5994" x="2143125" y="3738563"/>
          <p14:tracePt t="6001" x="2206625" y="3721100"/>
          <p14:tracePt t="6008" x="2251075" y="3684588"/>
          <p14:tracePt t="6016" x="2270125" y="3675063"/>
          <p14:tracePt t="6024" x="2297113" y="3665538"/>
          <p14:tracePt t="6032" x="2324100" y="3648075"/>
          <p14:tracePt t="6040" x="2324100" y="3638550"/>
          <p14:tracePt t="6056" x="2333625" y="3638550"/>
          <p14:tracePt t="6323" x="2343150" y="3638550"/>
          <p14:tracePt t="6385" x="2352675" y="3638550"/>
          <p14:tracePt t="6401" x="2360613" y="3638550"/>
          <p14:tracePt t="6688" x="2370138" y="3638550"/>
          <p14:tracePt t="6696" x="2389188" y="3648075"/>
          <p14:tracePt t="6704" x="2389188" y="3684588"/>
          <p14:tracePt t="6712" x="2379663" y="3711575"/>
          <p14:tracePt t="6720" x="2352675" y="3738563"/>
          <p14:tracePt t="6729" x="2324100" y="3775075"/>
          <p14:tracePt t="6737" x="2287588" y="3803650"/>
          <p14:tracePt t="6746" x="2270125" y="3848100"/>
          <p14:tracePt t="6752" x="2251075" y="3884613"/>
          <p14:tracePt t="6760" x="2251075" y="3894138"/>
          <p14:tracePt t="6768" x="2233613" y="3930650"/>
          <p14:tracePt t="6776" x="2233613" y="3940175"/>
          <p14:tracePt t="6792" x="2233613" y="3948113"/>
          <p14:tracePt t="7826" x="2224088" y="3984625"/>
          <p14:tracePt t="7836" x="2224088" y="3994150"/>
          <p14:tracePt t="7842" x="2214563" y="4013200"/>
          <p14:tracePt t="7849" x="2206625" y="4030663"/>
          <p14:tracePt t="7880" x="2197100" y="4040188"/>
          <p14:tracePt t="7895" x="2179638" y="4076700"/>
          <p14:tracePt t="7899" x="2160588" y="4113213"/>
          <p14:tracePt t="7913" x="2124075" y="4149725"/>
          <p14:tracePt t="7920" x="2106613" y="4167188"/>
          <p14:tracePt t="7931" x="2087563" y="4176713"/>
          <p14:tracePt t="7936" x="2041525" y="4195763"/>
          <p14:tracePt t="7952" x="2033588" y="4203700"/>
          <p14:tracePt t="7968" x="2024063" y="4213225"/>
          <p14:tracePt t="8195" x="1987550" y="4213225"/>
          <p14:tracePt t="8200" x="1905000" y="4213225"/>
          <p14:tracePt t="8209" x="1814513" y="4203700"/>
          <p14:tracePt t="8216" x="1731963" y="4195763"/>
          <p14:tracePt t="8224" x="1658938" y="4195763"/>
          <p14:tracePt t="8232" x="1576388" y="4167188"/>
          <p14:tracePt t="8240" x="1541463" y="4159250"/>
          <p14:tracePt t="8248" x="1522413" y="4159250"/>
          <p14:tracePt t="8256" x="1512888" y="4159250"/>
          <p14:tracePt t="8264" x="1522413" y="4159250"/>
          <p14:tracePt t="8321" x="1522413" y="4149725"/>
          <p14:tracePt t="8328" x="1522413" y="4140200"/>
          <p14:tracePt t="8337" x="1512888" y="4103688"/>
          <p14:tracePt t="8344" x="1439863" y="4040188"/>
          <p14:tracePt t="8352" x="1412875" y="4030663"/>
          <p14:tracePt t="8362" x="1358900" y="4003675"/>
          <p14:tracePt t="8368" x="1322388" y="3984625"/>
          <p14:tracePt t="8376" x="1266825" y="3976688"/>
          <p14:tracePt t="8384" x="1203325" y="3930650"/>
          <p14:tracePt t="8392" x="1166813" y="3921125"/>
          <p14:tracePt t="8400" x="1120775" y="3911600"/>
          <p14:tracePt t="8408" x="1112838" y="3911600"/>
          <p14:tracePt t="8416" x="1093788" y="3884613"/>
          <p14:tracePt t="8424" x="1084263" y="3875088"/>
          <p14:tracePt t="8520" x="1066800" y="3867150"/>
          <p14:tracePt t="8528" x="1057275" y="3857625"/>
          <p14:tracePt t="8536" x="1020763" y="3848100"/>
          <p14:tracePt t="8544" x="1003300" y="3830638"/>
          <p14:tracePt t="8552" x="947738" y="3811588"/>
          <p14:tracePt t="8562" x="930275" y="3811588"/>
          <p14:tracePt t="8568" x="884238" y="3775075"/>
          <p14:tracePt t="8576" x="857250" y="3767138"/>
          <p14:tracePt t="8584" x="838200" y="3757613"/>
          <p14:tracePt t="8592" x="801688" y="3738563"/>
          <p14:tracePt t="8608" x="784225" y="3738563"/>
          <p14:tracePt t="8936" x="774700" y="3738563"/>
          <p14:tracePt t="8944" x="765175" y="3738563"/>
          <p14:tracePt t="8952" x="747713" y="3738563"/>
          <p14:tracePt t="8960" x="728663" y="3757613"/>
          <p14:tracePt t="8968" x="711200" y="3784600"/>
          <p14:tracePt t="8976" x="674688" y="3821113"/>
          <p14:tracePt t="8984" x="665163" y="3840163"/>
          <p14:tracePt t="8992" x="655638" y="3848100"/>
          <p14:tracePt t="9202" x="647700" y="3848100"/>
          <p14:tracePt t="9208" x="638175" y="3848100"/>
          <p14:tracePt t="9216" x="628650" y="3848100"/>
          <p14:tracePt t="9224" x="620713" y="3848100"/>
          <p14:tracePt t="9232" x="601663" y="3848100"/>
          <p14:tracePt t="9248" x="584200" y="3848100"/>
          <p14:tracePt t="9264" x="538163" y="3830638"/>
          <p14:tracePt t="9281" x="511175" y="3830638"/>
          <p14:tracePt t="9288" x="501650" y="3821113"/>
          <p14:tracePt t="9336" x="492125" y="3811588"/>
          <p14:tracePt t="9361" x="492125" y="3803650"/>
          <p14:tracePt t="9379" x="492125" y="3794125"/>
          <p14:tracePt t="9385" x="492125" y="3784600"/>
          <p14:tracePt t="9400" x="492125" y="3775075"/>
          <p14:tracePt t="9416" x="492125" y="3757613"/>
          <p14:tracePt t="9432" x="492125" y="3748088"/>
          <p14:tracePt t="9660" x="528638" y="3738563"/>
          <p14:tracePt t="9664" x="601663" y="3738563"/>
          <p14:tracePt t="9672" x="684213" y="3730625"/>
          <p14:tracePt t="9680" x="711200" y="3730625"/>
          <p14:tracePt t="9688" x="738188" y="3730625"/>
          <p14:tracePt t="9696" x="793750" y="3730625"/>
          <p14:tracePt t="9705" x="820738" y="3730625"/>
          <p14:tracePt t="9713" x="866775" y="3730625"/>
          <p14:tracePt t="9721" x="884238" y="3730625"/>
          <p14:tracePt t="9734" x="893763" y="3730625"/>
          <p14:tracePt t="9749" x="903288" y="3730625"/>
          <p14:tracePt t="10065" x="911225" y="3721100"/>
          <p14:tracePt t="10072" x="903288" y="3711575"/>
          <p14:tracePt t="10080" x="884238" y="3694113"/>
          <p14:tracePt t="10088" x="866775" y="3694113"/>
          <p14:tracePt t="10096" x="830263" y="3694113"/>
          <p14:tracePt t="10104" x="820738" y="3684588"/>
          <p14:tracePt t="10113" x="793750" y="3684588"/>
          <p14:tracePt t="10129" x="784225" y="3675063"/>
          <p14:tracePt t="11256" x="774700" y="3675063"/>
          <p14:tracePt t="11272" x="793750" y="3694113"/>
          <p14:tracePt t="11280" x="811213" y="3694113"/>
          <p14:tracePt t="11288" x="820738" y="3694113"/>
          <p14:tracePt t="11296" x="830263" y="3694113"/>
          <p14:tracePt t="11304" x="838200" y="3694113"/>
          <p14:tracePt t="11313" x="847725" y="3694113"/>
          <p14:tracePt t="11320" x="857250" y="3702050"/>
          <p14:tracePt t="11523" x="866775" y="3702050"/>
          <p14:tracePt t="12032" x="893763" y="3711575"/>
          <p14:tracePt t="12040" x="903288" y="3721100"/>
          <p14:tracePt t="12050" x="911225" y="3730625"/>
          <p14:tracePt t="12056" x="920750" y="3730625"/>
          <p14:tracePt t="12064" x="930275" y="3738563"/>
          <p14:tracePt t="12072" x="947738" y="3757613"/>
          <p14:tracePt t="12081" x="966788" y="3775075"/>
          <p14:tracePt t="12088" x="974725" y="3784600"/>
          <p14:tracePt t="12104" x="984250" y="3794125"/>
          <p14:tracePt t="12120" x="993775" y="3803650"/>
          <p14:tracePt t="12136" x="1011238" y="3821113"/>
          <p14:tracePt t="12576" x="1030288" y="3803650"/>
          <p14:tracePt t="12592" x="1030288" y="3794125"/>
          <p14:tracePt t="12600" x="1030288" y="3784600"/>
          <p14:tracePt t="12608" x="1030288" y="3775075"/>
          <p14:tracePt t="12616" x="1030288" y="3757613"/>
          <p14:tracePt t="12632" x="1030288" y="3748088"/>
          <p14:tracePt t="12640" x="1030288" y="3738563"/>
          <p14:tracePt t="12656" x="1030288" y="3730625"/>
          <p14:tracePt t="12763" x="1030288" y="3711575"/>
          <p14:tracePt t="13210" x="1020763" y="3748088"/>
          <p14:tracePt t="13216" x="1011238" y="3767138"/>
          <p14:tracePt t="13224" x="974725" y="3803650"/>
          <p14:tracePt t="13232" x="966788" y="3840163"/>
          <p14:tracePt t="13240" x="930275" y="3875088"/>
          <p14:tracePt t="13248" x="920750" y="3911600"/>
          <p14:tracePt t="13256" x="911225" y="3957638"/>
          <p14:tracePt t="13264" x="903288" y="4003675"/>
          <p14:tracePt t="13272" x="874713" y="4040188"/>
          <p14:tracePt t="13280" x="866775" y="4086225"/>
          <p14:tracePt t="13288" x="866775" y="4130675"/>
          <p14:tracePt t="13297" x="866775" y="4167188"/>
          <p14:tracePt t="13304" x="866775" y="4213225"/>
          <p14:tracePt t="13320" x="866775" y="4249738"/>
          <p14:tracePt t="13331" x="866775" y="4268788"/>
          <p14:tracePt t="13336" x="866775" y="4303713"/>
          <p14:tracePt t="13348" x="866775" y="4332288"/>
          <p14:tracePt t="13352" x="866775" y="4359275"/>
          <p14:tracePt t="13363" x="866775" y="4376738"/>
          <p14:tracePt t="13368" x="866775" y="4413250"/>
          <p14:tracePt t="13376" x="866775" y="4449763"/>
          <p14:tracePt t="13384" x="866775" y="4459288"/>
          <p14:tracePt t="13392" x="866775" y="4505325"/>
          <p14:tracePt t="13400" x="866775" y="4514850"/>
          <p14:tracePt t="13408" x="866775" y="4551363"/>
          <p14:tracePt t="13416" x="866775" y="4568825"/>
          <p14:tracePt t="13424" x="866775" y="4595813"/>
          <p14:tracePt t="13432" x="857250" y="4614863"/>
          <p14:tracePt t="13440" x="857250" y="4651375"/>
          <p14:tracePt t="13448" x="857250" y="4687888"/>
          <p14:tracePt t="13456" x="847725" y="4705350"/>
          <p14:tracePt t="13465" x="847725" y="4741863"/>
          <p14:tracePt t="13472" x="847725" y="4760913"/>
          <p14:tracePt t="13480" x="838200" y="4814888"/>
          <p14:tracePt t="13488" x="830263" y="4851400"/>
          <p14:tracePt t="13497" x="830263" y="4860925"/>
          <p14:tracePt t="13504" x="830263" y="4897438"/>
          <p14:tracePt t="13512" x="830263" y="4933950"/>
          <p14:tracePt t="13520" x="830263" y="4943475"/>
          <p14:tracePt t="13529" x="830263" y="4951413"/>
          <p14:tracePt t="13602" x="830263" y="4960938"/>
          <p14:tracePt t="13610" x="830263" y="4979988"/>
          <p14:tracePt t="13616" x="830263" y="4987925"/>
          <p14:tracePt t="13624" x="830263" y="4997450"/>
          <p14:tracePt t="13632" x="830263" y="5024438"/>
          <p14:tracePt t="13640" x="820738" y="5053013"/>
          <p14:tracePt t="13648" x="820738" y="5070475"/>
          <p14:tracePt t="13656" x="820738" y="5089525"/>
          <p14:tracePt t="13664" x="820738" y="5116513"/>
          <p14:tracePt t="13672" x="820738" y="5133975"/>
          <p14:tracePt t="13680" x="820738" y="5170488"/>
          <p14:tracePt t="13696" x="820738" y="5197475"/>
          <p14:tracePt t="13705" x="820738" y="5207000"/>
          <p14:tracePt t="13712" x="820738" y="5226050"/>
          <p14:tracePt t="13720" x="820738" y="5243513"/>
          <p14:tracePt t="13729" x="820738" y="5253038"/>
          <p14:tracePt t="13736" x="820738" y="5262563"/>
          <p14:tracePt t="13745" x="820738" y="5270500"/>
          <p14:tracePt t="13752" x="820738" y="5289550"/>
          <p14:tracePt t="13762" x="820738" y="5299075"/>
          <p14:tracePt t="13768" x="820738" y="5307013"/>
          <p14:tracePt t="13776" x="820738" y="5326063"/>
          <p14:tracePt t="13784" x="820738" y="5335588"/>
          <p14:tracePt t="13792" x="820738" y="5353050"/>
          <p14:tracePt t="13800" x="820738" y="5362575"/>
          <p14:tracePt t="13808" x="820738" y="5380038"/>
          <p14:tracePt t="13816" x="820738" y="5389563"/>
          <p14:tracePt t="13824" x="811213" y="5408613"/>
          <p14:tracePt t="13840" x="811213" y="5416550"/>
          <p14:tracePt t="13848" x="811213" y="5435600"/>
          <p14:tracePt t="13864" x="811213" y="5453063"/>
          <p14:tracePt t="13872" x="811213" y="5462588"/>
          <p14:tracePt t="13880" x="801688" y="5462588"/>
          <p14:tracePt t="13897" x="801688" y="5472113"/>
          <p14:tracePt t="13912" x="801688" y="5489575"/>
          <p14:tracePt t="14248" x="838200" y="5508625"/>
          <p14:tracePt t="14256" x="984250" y="5508625"/>
          <p14:tracePt t="14264" x="1166813" y="5508625"/>
          <p14:tracePt t="14272" x="1349375" y="5545138"/>
          <p14:tracePt t="14280" x="1512888" y="5572125"/>
          <p14:tracePt t="14288" x="1658938" y="5589588"/>
          <p14:tracePt t="14296" x="1768475" y="5599113"/>
          <p14:tracePt t="14304" x="1831975" y="5618163"/>
          <p14:tracePt t="14312" x="1851025" y="5618163"/>
          <p14:tracePt t="14450" x="1860550" y="5618163"/>
          <p14:tracePt t="14515" x="1860550" y="5626100"/>
          <p14:tracePt t="14561" x="1860550" y="5635625"/>
          <p14:tracePt t="14610" x="1824038" y="5626100"/>
          <p14:tracePt t="14618" x="1787525" y="5618163"/>
          <p14:tracePt t="14628" x="1741488" y="5589588"/>
          <p14:tracePt t="14632" x="1722438" y="5581650"/>
          <p14:tracePt t="14640" x="1668463" y="5572125"/>
          <p14:tracePt t="14648" x="1649413" y="5562600"/>
          <p14:tracePt t="14656" x="1622425" y="5554663"/>
          <p14:tracePt t="14664" x="1595438" y="5554663"/>
          <p14:tracePt t="14672" x="1576388" y="5535613"/>
          <p14:tracePt t="15035" x="1576388" y="5526088"/>
          <p14:tracePt t="15056" x="1576388" y="5518150"/>
          <p14:tracePt t="17354" x="1585913" y="5508625"/>
          <p14:tracePt t="17366" x="1685925" y="5508625"/>
          <p14:tracePt t="17368" x="1814513" y="5453063"/>
          <p14:tracePt t="17380" x="1960563" y="5435600"/>
          <p14:tracePt t="17384" x="2097088" y="5380038"/>
          <p14:tracePt t="17392" x="2206625" y="5353050"/>
          <p14:tracePt t="17400" x="2343150" y="5307013"/>
          <p14:tracePt t="17408" x="2416175" y="5289550"/>
          <p14:tracePt t="17416" x="2498725" y="5253038"/>
          <p14:tracePt t="17424" x="2562225" y="5226050"/>
          <p14:tracePt t="17432" x="2589213" y="5216525"/>
          <p14:tracePt t="17440" x="2598738" y="5207000"/>
          <p14:tracePt t="17723" x="2589213" y="5197475"/>
          <p14:tracePt t="17730" x="2552700" y="5197475"/>
          <p14:tracePt t="17739" x="2525713" y="5207000"/>
          <p14:tracePt t="17747" x="2506663" y="5207000"/>
          <p14:tracePt t="17752" x="2498725" y="5207000"/>
          <p14:tracePt t="17762" x="2489200" y="5207000"/>
          <p14:tracePt t="17842" x="2470150" y="5207000"/>
          <p14:tracePt t="17850" x="2452688" y="5207000"/>
          <p14:tracePt t="17856" x="2443163" y="5197475"/>
          <p14:tracePt t="17865" x="2433638" y="5180013"/>
          <p14:tracePt t="17872" x="2416175" y="5160963"/>
          <p14:tracePt t="17881" x="2406650" y="5153025"/>
          <p14:tracePt t="17897" x="2389188" y="5116513"/>
          <p14:tracePt t="17920" x="2389188" y="5106988"/>
          <p14:tracePt t="18064" x="2397125" y="5097463"/>
          <p14:tracePt t="18072" x="2489200" y="5097463"/>
          <p14:tracePt t="18081" x="2598738" y="5097463"/>
          <p14:tracePt t="18088" x="2652713" y="5097463"/>
          <p14:tracePt t="18096" x="2708275" y="5097463"/>
          <p14:tracePt t="18104" x="2735263" y="5097463"/>
          <p14:tracePt t="18112" x="2752725" y="5097463"/>
          <p14:tracePt t="18349" x="2725738" y="5097463"/>
          <p14:tracePt t="18357" x="2698750" y="5106988"/>
          <p14:tracePt t="18365" x="2671763" y="5133975"/>
          <p14:tracePt t="18378" x="2662238" y="5133975"/>
          <p14:tracePt t="18384" x="2643188" y="5133975"/>
          <p14:tracePt t="18441" x="2635250" y="5133975"/>
          <p14:tracePt t="18448" x="2625725" y="5133975"/>
          <p14:tracePt t="18456" x="2598738" y="5133975"/>
          <p14:tracePt t="18464" x="2579688" y="5126038"/>
          <p14:tracePt t="18472" x="2533650" y="5097463"/>
          <p14:tracePt t="18480" x="2516188" y="5070475"/>
          <p14:tracePt t="18488" x="2498725" y="5053013"/>
          <p14:tracePt t="18497" x="2479675" y="5033963"/>
          <p14:tracePt t="18504" x="2470150" y="5024438"/>
          <p14:tracePt t="18552" x="2470150" y="5016500"/>
          <p14:tracePt t="18625" x="2470150" y="4997450"/>
          <p14:tracePt t="18632" x="2470150" y="4987925"/>
          <p14:tracePt t="18656" x="2470150" y="4979988"/>
          <p14:tracePt t="18792" x="2452688" y="4970463"/>
          <p14:tracePt t="18800" x="2433638" y="4970463"/>
          <p14:tracePt t="18808" x="2406650" y="4970463"/>
          <p14:tracePt t="18816" x="2379663" y="4970463"/>
          <p14:tracePt t="18824" x="2316163" y="4933950"/>
          <p14:tracePt t="18832" x="2287588" y="4914900"/>
          <p14:tracePt t="18840" x="2270125" y="4906963"/>
          <p14:tracePt t="18856" x="2243138" y="4897438"/>
          <p14:tracePt t="18864" x="2233613" y="4878388"/>
          <p14:tracePt t="20699" x="2233613" y="4841875"/>
          <p14:tracePt t="20709" x="2224088" y="4824413"/>
          <p14:tracePt t="20716" x="2224088" y="4768850"/>
          <p14:tracePt t="20720" x="2206625" y="4705350"/>
          <p14:tracePt t="20728" x="2206625" y="4668838"/>
          <p14:tracePt t="20737" x="2206625" y="4595813"/>
          <p14:tracePt t="20745" x="2206625" y="4505325"/>
          <p14:tracePt t="20752" x="2206625" y="4413250"/>
          <p14:tracePt t="20761" x="2206625" y="4359275"/>
          <p14:tracePt t="20768" x="2206625" y="4276725"/>
          <p14:tracePt t="20778" x="2187575" y="4232275"/>
          <p14:tracePt t="20784" x="2187575" y="4203700"/>
          <p14:tracePt t="20792" x="2187575" y="4186238"/>
          <p14:tracePt t="20800" x="2187575" y="4149725"/>
          <p14:tracePt t="20808" x="2187575" y="4140200"/>
          <p14:tracePt t="20816" x="2187575" y="4130675"/>
          <p14:tracePt t="20913" x="2187575" y="4122738"/>
          <p14:tracePt t="22451" x="2170113" y="4140200"/>
          <p14:tracePt t="22462" x="2114550" y="4195763"/>
          <p14:tracePt t="22467" x="2070100" y="4259263"/>
          <p14:tracePt t="22473" x="2014538" y="4295775"/>
          <p14:tracePt t="22480" x="1968500" y="4340225"/>
          <p14:tracePt t="22488" x="1931988" y="4376738"/>
          <p14:tracePt t="22496" x="1914525" y="4405313"/>
          <p14:tracePt t="22504" x="1895475" y="4422775"/>
          <p14:tracePt t="22520" x="1887538" y="4432300"/>
          <p14:tracePt t="22666" x="1887538" y="4441825"/>
          <p14:tracePt t="22676" x="1887538" y="4449763"/>
          <p14:tracePt t="22680" x="1851025" y="4486275"/>
          <p14:tracePt t="22688" x="1804988" y="4514850"/>
          <p14:tracePt t="22696" x="1778000" y="4522788"/>
          <p14:tracePt t="22704" x="1768475" y="4532313"/>
          <p14:tracePt t="22712" x="1758950" y="4532313"/>
          <p14:tracePt t="22720" x="1751013" y="4532313"/>
          <p14:tracePt t="22803" x="1704975" y="4532313"/>
          <p14:tracePt t="22811" x="1685925" y="4532313"/>
          <p14:tracePt t="22818" x="1631950" y="4532313"/>
          <p14:tracePt t="22825" x="1549400" y="4514850"/>
          <p14:tracePt t="22832" x="1512888" y="4505325"/>
          <p14:tracePt t="22840" x="1431925" y="4478338"/>
          <p14:tracePt t="22848" x="1403350" y="4468813"/>
          <p14:tracePt t="22856" x="1376363" y="4449763"/>
          <p14:tracePt t="22913" x="1376363" y="4432300"/>
          <p14:tracePt t="22923" x="1376363" y="4395788"/>
          <p14:tracePt t="22930" x="1376363" y="4368800"/>
          <p14:tracePt t="22937" x="1376363" y="4359275"/>
          <p14:tracePt t="22945" x="1376363" y="4332288"/>
          <p14:tracePt t="22953" x="1376363" y="4322763"/>
          <p14:tracePt t="22961" x="1376363" y="4286250"/>
          <p14:tracePt t="22969" x="1376363" y="4268788"/>
          <p14:tracePt t="22978" x="1376363" y="4240213"/>
          <p14:tracePt t="22984" x="1376363" y="4222750"/>
          <p14:tracePt t="22992" x="1376363" y="4203700"/>
          <p14:tracePt t="23000" x="1385888" y="4186238"/>
          <p14:tracePt t="23008" x="1403350" y="4167188"/>
          <p14:tracePt t="23016" x="1422400" y="4140200"/>
          <p14:tracePt t="23024" x="1439863" y="4130675"/>
          <p14:tracePt t="23033" x="1458913" y="4113213"/>
          <p14:tracePt t="23040" x="1476375" y="4094163"/>
          <p14:tracePt t="23048" x="1504950" y="4094163"/>
          <p14:tracePt t="23057" x="1549400" y="4076700"/>
          <p14:tracePt t="23064" x="1604963" y="4076700"/>
          <p14:tracePt t="23072" x="1631950" y="4076700"/>
          <p14:tracePt t="23080" x="1722438" y="4076700"/>
          <p14:tracePt t="23088" x="1814513" y="4076700"/>
          <p14:tracePt t="23097" x="1924050" y="4076700"/>
          <p14:tracePt t="23104" x="2033588" y="4076700"/>
          <p14:tracePt t="23112" x="2124075" y="4076700"/>
          <p14:tracePt t="23120" x="2160588" y="4076700"/>
          <p14:tracePt t="23128" x="2179638" y="4076700"/>
          <p14:tracePt t="23136" x="2206625" y="4076700"/>
          <p14:tracePt t="23227" x="2214563" y="4086225"/>
          <p14:tracePt t="23236" x="2206625" y="4122738"/>
          <p14:tracePt t="23245" x="2197100" y="4140200"/>
          <p14:tracePt t="23256" x="2187575" y="4167188"/>
          <p14:tracePt t="23264" x="2179638" y="4176713"/>
          <p14:tracePt t="23272" x="2179638" y="4195763"/>
          <p14:tracePt t="23280" x="2179638" y="4203700"/>
          <p14:tracePt t="23296" x="2179638" y="4213225"/>
          <p14:tracePt t="23412" x="2170113" y="4222750"/>
          <p14:tracePt t="23420" x="2133600" y="4276725"/>
          <p14:tracePt t="23427" x="2114550" y="4286250"/>
          <p14:tracePt t="23433" x="2078038" y="4303713"/>
          <p14:tracePt t="23441" x="2024063" y="4340225"/>
          <p14:tracePt t="23449" x="1978025" y="4368800"/>
          <p14:tracePt t="23457" x="1951038" y="4395788"/>
          <p14:tracePt t="23466" x="1914525" y="4413250"/>
          <p14:tracePt t="23472" x="1868488" y="4449763"/>
          <p14:tracePt t="23482" x="1851025" y="4468813"/>
          <p14:tracePt t="23488" x="1841500" y="4468813"/>
          <p14:tracePt t="23497" x="1804988" y="4486275"/>
          <p14:tracePt t="23504" x="1795463" y="4495800"/>
          <p14:tracePt t="23514" x="1778000" y="4505325"/>
          <p14:tracePt t="23520" x="1768475" y="4514850"/>
          <p14:tracePt t="23536" x="1768475" y="4522788"/>
          <p14:tracePt t="23544" x="1768475" y="4532313"/>
          <p14:tracePt t="23552" x="1758950" y="4541838"/>
          <p14:tracePt t="23568" x="1731963" y="4541838"/>
          <p14:tracePt t="23578" x="1685925" y="4541838"/>
          <p14:tracePt t="23584" x="1631950" y="4541838"/>
          <p14:tracePt t="23594" x="1558925" y="4541838"/>
          <p14:tracePt t="23600" x="1468438" y="4541838"/>
          <p14:tracePt t="23609" x="1358900" y="4541838"/>
          <p14:tracePt t="23616" x="1266825" y="4541838"/>
          <p14:tracePt t="23625" x="1176338" y="4541838"/>
          <p14:tracePt t="23632" x="1103313" y="4532313"/>
          <p14:tracePt t="23640" x="1057275" y="4522788"/>
          <p14:tracePt t="23648" x="1030288" y="4514850"/>
          <p14:tracePt t="23730" x="1020763" y="4495800"/>
          <p14:tracePt t="23740" x="1020763" y="4486275"/>
          <p14:tracePt t="23747" x="1020763" y="4468813"/>
          <p14:tracePt t="23754" x="1020763" y="4449763"/>
          <p14:tracePt t="23761" x="1020763" y="4432300"/>
          <p14:tracePt t="23768" x="1020763" y="4422775"/>
          <p14:tracePt t="23778" x="1020763" y="4405313"/>
          <p14:tracePt t="23784" x="1020763" y="4395788"/>
          <p14:tracePt t="23792" x="1020763" y="4368800"/>
          <p14:tracePt t="23800" x="1020763" y="4359275"/>
          <p14:tracePt t="23808" x="1039813" y="4340225"/>
          <p14:tracePt t="23816" x="1039813" y="4332288"/>
          <p14:tracePt t="23824" x="1047750" y="4313238"/>
          <p14:tracePt t="23832" x="1057275" y="4295775"/>
          <p14:tracePt t="23840" x="1076325" y="4286250"/>
          <p14:tracePt t="23848" x="1093788" y="4276725"/>
          <p14:tracePt t="23856" x="1112838" y="4268788"/>
          <p14:tracePt t="23864" x="1149350" y="4268788"/>
          <p14:tracePt t="23872" x="1185863" y="4249738"/>
          <p14:tracePt t="23894" x="1395413" y="4232275"/>
          <p14:tracePt t="23897" x="1522413" y="4232275"/>
          <p14:tracePt t="23904" x="1612900" y="4232275"/>
          <p14:tracePt t="23912" x="1722438" y="4232275"/>
          <p14:tracePt t="23920" x="1795463" y="4232275"/>
          <p14:tracePt t="23928" x="1841500" y="4232275"/>
          <p14:tracePt t="23936" x="1860550" y="4232275"/>
          <p14:tracePt t="23952" x="1868488" y="4232275"/>
          <p14:tracePt t="24088" x="1878013" y="4232275"/>
          <p14:tracePt t="24097" x="1895475" y="4249738"/>
          <p14:tracePt t="24104" x="1905000" y="4259263"/>
          <p14:tracePt t="24250" x="1914525" y="4268788"/>
          <p14:tracePt t="24256" x="1924050" y="4286250"/>
          <p14:tracePt t="24264" x="1924050" y="4295775"/>
          <p14:tracePt t="24272" x="1924050" y="4303713"/>
          <p14:tracePt t="24280" x="1924050" y="4340225"/>
          <p14:tracePt t="24297" x="1924050" y="4368800"/>
          <p14:tracePt t="25506" x="1924050" y="4386263"/>
          <p14:tracePt t="25522" x="1924050" y="4395788"/>
          <p14:tracePt t="25547" x="1924050" y="4413250"/>
          <p14:tracePt t="25810" x="1924050" y="4432300"/>
          <p14:tracePt t="25820" x="1924050" y="4441825"/>
          <p14:tracePt t="25828" x="1924050" y="4468813"/>
          <p14:tracePt t="25837" x="1924050" y="4486275"/>
          <p14:tracePt t="25840" x="1924050" y="4522788"/>
          <p14:tracePt t="25849" x="1924050" y="4568825"/>
          <p14:tracePt t="25856" x="1924050" y="4587875"/>
          <p14:tracePt t="25865" x="1924050" y="4614863"/>
          <p14:tracePt t="25872" x="1924050" y="4624388"/>
          <p14:tracePt t="25880" x="1924050" y="4651375"/>
          <p14:tracePt t="25888" x="1924050" y="4660900"/>
          <p14:tracePt t="26146" x="1931988" y="4660900"/>
          <p14:tracePt t="26152" x="1978025" y="4705350"/>
          <p14:tracePt t="26160" x="2041525" y="4741863"/>
          <p14:tracePt t="26168" x="2124075" y="4797425"/>
          <p14:tracePt t="26177" x="2243138" y="4860925"/>
          <p14:tracePt t="26184" x="2343150" y="4887913"/>
          <p14:tracePt t="26195" x="2462213" y="4943475"/>
          <p14:tracePt t="26200" x="2562225" y="5016500"/>
          <p14:tracePt t="26208" x="2625725" y="5053013"/>
          <p14:tracePt t="26216" x="2689225" y="5089525"/>
          <p14:tracePt t="26224" x="2716213" y="5097463"/>
          <p14:tracePt t="26232" x="2735263" y="5126038"/>
          <p14:tracePt t="26240" x="2744788" y="5126038"/>
          <p14:tracePt t="26346" x="2744788" y="5143500"/>
          <p14:tracePt t="26368" x="2744788" y="5153025"/>
          <p14:tracePt t="26376" x="2744788" y="5160963"/>
          <p14:tracePt t="26584" x="2744788" y="5170488"/>
          <p14:tracePt t="26601" x="2744788" y="5189538"/>
          <p14:tracePt t="26617" x="2744788" y="5197475"/>
          <p14:tracePt t="26625" x="2716213" y="5243513"/>
          <p14:tracePt t="26633" x="2708275" y="5243513"/>
          <p14:tracePt t="26641" x="2698750" y="5253038"/>
          <p14:tracePt t="26649" x="2671763" y="5262563"/>
          <p14:tracePt t="26656" x="2662238" y="5270500"/>
          <p14:tracePt t="26664" x="2652713" y="5289550"/>
          <p14:tracePt t="26680" x="2635250" y="5299075"/>
          <p14:tracePt t="26704" x="2625725" y="5307013"/>
          <p14:tracePt t="26746" x="2625725" y="5316538"/>
          <p14:tracePt t="26778" x="2616200" y="5326063"/>
          <p14:tracePt t="27602" x="2652713" y="5326063"/>
          <p14:tracePt t="27609" x="2735263" y="5326063"/>
          <p14:tracePt t="27616" x="2771775" y="5326063"/>
          <p14:tracePt t="27625" x="2798763" y="5326063"/>
          <p14:tracePt t="27632" x="2835275" y="5326063"/>
          <p14:tracePt t="27648" x="2844800" y="5335588"/>
          <p14:tracePt t="28409" x="2852738" y="5335588"/>
          <p14:tracePt t="28416" x="2881313" y="5335588"/>
          <p14:tracePt t="28424" x="2908300" y="5326063"/>
          <p14:tracePt t="28432" x="2935288" y="5307013"/>
          <p14:tracePt t="28440" x="2954338" y="5289550"/>
          <p14:tracePt t="28448" x="2971800" y="5280025"/>
          <p14:tracePt t="28456" x="2990850" y="5262563"/>
          <p14:tracePt t="28472" x="2998788" y="5226050"/>
          <p14:tracePt t="28481" x="3008313" y="5226050"/>
          <p14:tracePt t="28520" x="3008313" y="5216525"/>
          <p14:tracePt t="29867" x="3008313" y="5197475"/>
          <p14:tracePt t="29880" x="3008313" y="5189538"/>
          <p14:tracePt t="29896" x="3008313" y="5180013"/>
          <p14:tracePt t="30040" x="2998788" y="5170488"/>
          <p14:tracePt t="30049" x="2954338" y="5160963"/>
          <p14:tracePt t="30056" x="2908300" y="5126038"/>
          <p14:tracePt t="30064" x="2844800" y="5060950"/>
          <p14:tracePt t="30072" x="2781300" y="5024438"/>
          <p14:tracePt t="30081" x="2716213" y="4970463"/>
          <p14:tracePt t="30088" x="2616200" y="4897438"/>
          <p14:tracePt t="30096" x="2516188" y="4841875"/>
          <p14:tracePt t="30104" x="2462213" y="4787900"/>
          <p14:tracePt t="30113" x="2379663" y="4751388"/>
          <p14:tracePt t="30120" x="2333625" y="4697413"/>
          <p14:tracePt t="30129" x="2316163" y="4678363"/>
          <p14:tracePt t="30136" x="2287588" y="4641850"/>
          <p14:tracePt t="30144" x="2279650" y="4614863"/>
          <p14:tracePt t="30161" x="2251075" y="4587875"/>
          <p14:tracePt t="30168" x="2251075" y="4568825"/>
          <p14:tracePt t="30177" x="2251075" y="4514850"/>
          <p14:tracePt t="30184" x="2251075" y="4478338"/>
          <p14:tracePt t="30194" x="2251075" y="4441825"/>
          <p14:tracePt t="30200" x="2251075" y="4422775"/>
          <p14:tracePt t="30211" x="2243138" y="4368800"/>
          <p14:tracePt t="30217" x="2233613" y="4340225"/>
          <p14:tracePt t="30224" x="2206625" y="4303713"/>
          <p14:tracePt t="30232" x="2170113" y="4286250"/>
          <p14:tracePt t="30240" x="2143125" y="4249738"/>
          <p14:tracePt t="30248" x="2133600" y="4249738"/>
          <p14:tracePt t="30257" x="2106613" y="4222750"/>
          <p14:tracePt t="30264" x="2078038" y="4213225"/>
          <p14:tracePt t="30272" x="2070100" y="4203700"/>
          <p14:tracePt t="30280" x="2051050" y="4186238"/>
          <p14:tracePt t="30288" x="2033588" y="4176713"/>
          <p14:tracePt t="30296" x="2024063" y="4176713"/>
          <p14:tracePt t="30304" x="1997075" y="4176713"/>
          <p14:tracePt t="30328" x="1987550" y="4176713"/>
          <p14:tracePt t="30336" x="1978025" y="4167188"/>
          <p14:tracePt t="30385" x="1968500" y="4167188"/>
          <p14:tracePt t="30392" x="1951038" y="4159250"/>
          <p14:tracePt t="30400" x="1914525" y="4140200"/>
          <p14:tracePt t="30410" x="1887538" y="4113213"/>
          <p14:tracePt t="30416" x="1824038" y="4076700"/>
          <p14:tracePt t="30424" x="1768475" y="4057650"/>
          <p14:tracePt t="30432" x="1685925" y="4013200"/>
          <p14:tracePt t="30440" x="1649413" y="3994150"/>
          <p14:tracePt t="30448" x="1595438" y="3976688"/>
          <p14:tracePt t="30456" x="1568450" y="3940175"/>
          <p14:tracePt t="30464" x="1541463" y="3930650"/>
          <p14:tracePt t="30472" x="1504950" y="3894138"/>
          <p14:tracePt t="30481" x="1495425" y="3884613"/>
          <p14:tracePt t="30496" x="1485900" y="3884613"/>
          <p14:tracePt t="30504" x="1476375" y="3875088"/>
          <p14:tracePt t="30528" x="1476375" y="3867150"/>
          <p14:tracePt t="30536" x="1468438" y="3848100"/>
          <p14:tracePt t="30544" x="1449388" y="3840163"/>
          <p14:tracePt t="30552" x="1439863" y="3821113"/>
          <p14:tracePt t="30560" x="1431925" y="3811588"/>
          <p14:tracePt t="30568" x="1412875" y="3803650"/>
          <p14:tracePt t="30577" x="1412875" y="3784600"/>
          <p14:tracePt t="30584" x="1395413" y="3767138"/>
          <p14:tracePt t="30594" x="1395413" y="3757613"/>
          <p14:tracePt t="30600" x="1385888" y="3738563"/>
          <p14:tracePt t="30608" x="1366838" y="3721100"/>
          <p14:tracePt t="30624" x="1366838" y="3711575"/>
          <p14:tracePt t="30632" x="1358900" y="3684588"/>
          <p14:tracePt t="30689" x="1349375" y="3684588"/>
          <p14:tracePt t="30705" x="1339850" y="3675063"/>
          <p14:tracePt t="30712" x="1330325" y="3675063"/>
          <p14:tracePt t="30720" x="1330325" y="3665538"/>
          <p14:tracePt t="30728" x="1312863" y="3648075"/>
          <p14:tracePt t="30736" x="1303338" y="3638550"/>
          <p14:tracePt t="30745" x="1276350" y="3621088"/>
          <p14:tracePt t="30760" x="1239838" y="3592513"/>
          <p14:tracePt t="30777" x="1222375" y="3584575"/>
          <p14:tracePt t="30784" x="1193800" y="3584575"/>
          <p14:tracePt t="30794" x="1185863" y="3575050"/>
          <p14:tracePt t="30811" x="1157288" y="3575050"/>
          <p14:tracePt t="30817" x="1139825" y="3575050"/>
          <p14:tracePt t="30824" x="1093788" y="3575050"/>
          <p14:tracePt t="30832" x="1039813" y="3575050"/>
          <p14:tracePt t="30840" x="966788" y="3575050"/>
          <p14:tracePt t="30848" x="893763" y="3575050"/>
          <p14:tracePt t="30856" x="757238" y="3611563"/>
          <p14:tracePt t="30864" x="684213" y="3611563"/>
          <p14:tracePt t="30872" x="628650" y="3621088"/>
          <p14:tracePt t="30880" x="574675" y="3621088"/>
          <p14:tracePt t="30889" x="511175" y="3629025"/>
          <p14:tracePt t="30896" x="474663" y="3638550"/>
          <p14:tracePt t="31072" x="482600" y="3638550"/>
          <p14:tracePt t="31120" x="492125" y="3638550"/>
          <p14:tracePt t="31392" x="492125" y="3629025"/>
          <p14:tracePt t="31699" x="492125" y="3621088"/>
          <p14:tracePt t="31728" x="482600" y="3611563"/>
          <p14:tracePt t="31737" x="474663" y="3611563"/>
          <p14:tracePt t="31752" x="465138" y="3602038"/>
          <p14:tracePt t="31760" x="446088" y="3602038"/>
          <p14:tracePt t="31768" x="428625" y="3602038"/>
          <p14:tracePt t="31777" x="401638" y="3584575"/>
          <p14:tracePt t="31784" x="392113" y="3584575"/>
          <p14:tracePt t="31793" x="382588" y="3584575"/>
          <p14:tracePt t="31801" x="373063" y="3584575"/>
          <p14:tracePt t="31816" x="355600" y="3584575"/>
          <p14:tracePt t="32187" x="392113" y="3584575"/>
          <p14:tracePt t="32198" x="428625" y="3584575"/>
          <p14:tracePt t="32206" x="482600" y="3584575"/>
          <p14:tracePt t="32212" x="511175" y="3584575"/>
          <p14:tracePt t="32216" x="547688" y="3584575"/>
          <p14:tracePt t="32224" x="584200" y="3584575"/>
          <p14:tracePt t="32232" x="601663" y="3584575"/>
          <p14:tracePt t="32240" x="628650" y="3584575"/>
          <p14:tracePt t="32248" x="638175" y="3584575"/>
          <p14:tracePt t="32256" x="655638" y="3592513"/>
          <p14:tracePt t="32264" x="674688" y="3592513"/>
          <p14:tracePt t="32609" x="674688" y="3584575"/>
          <p14:tracePt t="32617" x="674688" y="3565525"/>
          <p14:tracePt t="32628" x="674688" y="3538538"/>
          <p14:tracePt t="32632" x="674688" y="3519488"/>
          <p14:tracePt t="32640" x="684213" y="3502025"/>
          <p14:tracePt t="32648" x="692150" y="3482975"/>
          <p14:tracePt t="32664" x="692150" y="3475038"/>
          <p14:tracePt t="32672" x="692150" y="3455988"/>
          <p14:tracePt t="32680" x="701675" y="3446463"/>
          <p14:tracePt t="32825" x="684213" y="3446463"/>
          <p14:tracePt t="32834" x="674688" y="3446463"/>
          <p14:tracePt t="32841" x="638175" y="3455988"/>
          <p14:tracePt t="32848" x="628650" y="3465513"/>
          <p14:tracePt t="32856" x="601663" y="3475038"/>
          <p14:tracePt t="32864" x="592138" y="3482975"/>
          <p14:tracePt t="32872" x="592138" y="3492500"/>
          <p14:tracePt t="32882" x="584200" y="3502025"/>
          <p14:tracePt t="32911" x="574675" y="3502025"/>
          <p14:tracePt t="33242" x="601663" y="3529013"/>
          <p14:tracePt t="33251" x="674688" y="3529013"/>
          <p14:tracePt t="33257" x="738188" y="3538538"/>
          <p14:tracePt t="33264" x="793750" y="3548063"/>
          <p14:tracePt t="33272" x="838200" y="3548063"/>
          <p14:tracePt t="33280" x="874713" y="3556000"/>
          <p14:tracePt t="33288" x="884238" y="3556000"/>
          <p14:tracePt t="33336" x="893763" y="3556000"/>
          <p14:tracePt t="33368" x="903288" y="3556000"/>
          <p14:tracePt t="33376" x="930275" y="3556000"/>
          <p14:tracePt t="33392" x="957263" y="3584575"/>
          <p14:tracePt t="33400" x="966788" y="3584575"/>
          <p14:tracePt t="33409" x="974725" y="3584575"/>
          <p14:tracePt t="33416" x="984250" y="3584575"/>
          <p14:tracePt t="33428" x="1011238" y="3584575"/>
          <p14:tracePt t="33440" x="1020763" y="3584575"/>
          <p14:tracePt t="33448" x="1030288" y="3584575"/>
          <p14:tracePt t="33456" x="1047750" y="3584575"/>
          <p14:tracePt t="33464" x="1057275" y="3584575"/>
          <p14:tracePt t="33472" x="1066800" y="3592513"/>
          <p14:tracePt t="33634" x="1057275" y="3602038"/>
          <p14:tracePt t="33650" x="1047750" y="3611563"/>
          <p14:tracePt t="33660" x="1039813" y="3621088"/>
          <p14:tracePt t="33832" x="1039813" y="3611563"/>
          <p14:tracePt t="33840" x="1039813" y="3592513"/>
          <p14:tracePt t="33848" x="1039813" y="3575050"/>
          <p14:tracePt t="33872" x="1039813" y="3556000"/>
          <p14:tracePt t="33881" x="1039813" y="3548063"/>
          <p14:tracePt t="33896" x="1039813" y="3538538"/>
          <p14:tracePt t="33920" x="1047750" y="3529013"/>
          <p14:tracePt t="33936" x="1057275" y="3529013"/>
          <p14:tracePt t="33960" x="1066800" y="3529013"/>
          <p14:tracePt t="33968" x="1093788" y="3529013"/>
          <p14:tracePt t="33976" x="1103313" y="3529013"/>
          <p14:tracePt t="33984" x="1139825" y="3529013"/>
          <p14:tracePt t="33994" x="1157288" y="3529013"/>
          <p14:tracePt t="34000" x="1185863" y="3529013"/>
          <p14:tracePt t="34010" x="1239838" y="3529013"/>
          <p14:tracePt t="34016" x="1285875" y="3529013"/>
          <p14:tracePt t="34024" x="1339850" y="3548063"/>
          <p14:tracePt t="34032" x="1385888" y="3565525"/>
          <p14:tracePt t="34040" x="1412875" y="3565525"/>
          <p14:tracePt t="34048" x="1422400" y="3565525"/>
          <p14:tracePt t="34056" x="1449388" y="3575050"/>
          <p14:tracePt t="34088" x="1458913" y="3584575"/>
          <p14:tracePt t="34146" x="1458913" y="3592513"/>
          <p14:tracePt t="34154" x="1439863" y="3611563"/>
          <p14:tracePt t="34162" x="1403350" y="3621088"/>
          <p14:tracePt t="34168" x="1395413" y="3621088"/>
          <p14:tracePt t="34179" x="1358900" y="3638550"/>
          <p14:tracePt t="34184" x="1349375" y="3648075"/>
          <p14:tracePt t="34193" x="1322388" y="3648075"/>
          <p14:tracePt t="34200" x="1312863" y="3648075"/>
          <p14:tracePt t="34210" x="1303338" y="3648075"/>
          <p14:tracePt t="34216" x="1285875" y="3657600"/>
          <p14:tracePt t="34314" x="1276350" y="3657600"/>
          <p14:tracePt t="34321" x="1239838" y="3648075"/>
          <p14:tracePt t="34328" x="1203325" y="3638550"/>
          <p14:tracePt t="34336" x="1120775" y="3638550"/>
          <p14:tracePt t="34344" x="1047750" y="3638550"/>
          <p14:tracePt t="34352" x="974725" y="3638550"/>
          <p14:tracePt t="34362" x="920750" y="3638550"/>
          <p14:tracePt t="34368" x="874713" y="3638550"/>
          <p14:tracePt t="34377" x="857250" y="3638550"/>
          <p14:tracePt t="34826" x="857250" y="3648075"/>
          <p14:tracePt t="34835" x="857250" y="3665538"/>
          <p14:tracePt t="34841" x="857250" y="3675063"/>
          <p14:tracePt t="34848" x="857250" y="3711575"/>
          <p14:tracePt t="34856" x="884238" y="3748088"/>
          <p14:tracePt t="34864" x="893763" y="3775075"/>
          <p14:tracePt t="34872" x="903288" y="3821113"/>
          <p14:tracePt t="34880" x="920750" y="3848100"/>
          <p14:tracePt t="34888" x="939800" y="3894138"/>
          <p14:tracePt t="34896" x="947738" y="3948113"/>
          <p14:tracePt t="34905" x="957263" y="4013200"/>
          <p14:tracePt t="34912" x="974725" y="4067175"/>
          <p14:tracePt t="34920" x="984250" y="4094163"/>
          <p14:tracePt t="34928" x="993775" y="4140200"/>
          <p14:tracePt t="34936" x="1003300" y="4186238"/>
          <p14:tracePt t="34945" x="1003300" y="4240213"/>
          <p14:tracePt t="34952" x="1011238" y="4295775"/>
          <p14:tracePt t="34960" x="1011238" y="4332288"/>
          <p14:tracePt t="34968" x="1011238" y="4368800"/>
          <p14:tracePt t="34976" x="1011238" y="4395788"/>
          <p14:tracePt t="34984" x="1011238" y="4441825"/>
          <p14:tracePt t="34993" x="1011238" y="4478338"/>
          <p14:tracePt t="35000" x="1011238" y="4505325"/>
          <p14:tracePt t="35010" x="1011238" y="4541838"/>
          <p14:tracePt t="35016" x="1011238" y="4568825"/>
          <p14:tracePt t="35026" x="1011238" y="4578350"/>
          <p14:tracePt t="35032" x="1011238" y="4587875"/>
          <p14:tracePt t="35040" x="1011238" y="4605338"/>
          <p14:tracePt t="35048" x="1011238" y="4614863"/>
          <p14:tracePt t="35056" x="1011238" y="4632325"/>
          <p14:tracePt t="35064" x="1011238" y="4651375"/>
          <p14:tracePt t="35072" x="1011238" y="4660900"/>
          <p14:tracePt t="35081" x="1011238" y="4668838"/>
          <p14:tracePt t="35096" x="1011238" y="4687888"/>
          <p14:tracePt t="35112" x="1011238" y="4705350"/>
          <p14:tracePt t="35128" x="1011238" y="4714875"/>
          <p14:tracePt t="35136" x="1011238" y="4732338"/>
          <p14:tracePt t="35144" x="1011238" y="4741863"/>
          <p14:tracePt t="35152" x="1011238" y="4751388"/>
          <p14:tracePt t="35161" x="1011238" y="4768850"/>
          <p14:tracePt t="35168" x="1011238" y="4787900"/>
          <p14:tracePt t="35177" x="1011238" y="4805363"/>
          <p14:tracePt t="35193" x="1011238" y="4841875"/>
          <p14:tracePt t="35200" x="1011238" y="4860925"/>
          <p14:tracePt t="35210" x="1011238" y="4878388"/>
          <p14:tracePt t="35216" x="1011238" y="4887913"/>
          <p14:tracePt t="35224" x="1011238" y="4924425"/>
          <p14:tracePt t="35240" x="1011238" y="4933950"/>
          <p14:tracePt t="35248" x="993775" y="4970463"/>
          <p14:tracePt t="35257" x="984250" y="4979988"/>
          <p14:tracePt t="35272" x="974725" y="5006975"/>
          <p14:tracePt t="35312" x="966788" y="5016500"/>
          <p14:tracePt t="35328" x="947738" y="5060950"/>
          <p14:tracePt t="35336" x="939800" y="5060950"/>
          <p14:tracePt t="35344" x="939800" y="5070475"/>
          <p14:tracePt t="35352" x="939800" y="5089525"/>
          <p14:tracePt t="35362" x="930275" y="5106988"/>
          <p14:tracePt t="35368" x="920750" y="5133975"/>
          <p14:tracePt t="35377" x="884238" y="5143500"/>
          <p14:tracePt t="35384" x="874713" y="5153025"/>
          <p14:tracePt t="35393" x="874713" y="5170488"/>
          <p14:tracePt t="35410" x="866775" y="5189538"/>
          <p14:tracePt t="35416" x="857250" y="5197475"/>
          <p14:tracePt t="35682" x="857250" y="5207000"/>
          <p14:tracePt t="35694" x="857250" y="5233988"/>
          <p14:tracePt t="35697" x="920750" y="5253038"/>
          <p14:tracePt t="35704" x="1030288" y="5280025"/>
          <p14:tracePt t="35712" x="1112838" y="5299075"/>
          <p14:tracePt t="35720" x="1166813" y="5326063"/>
          <p14:tracePt t="35728" x="1212850" y="5343525"/>
          <p14:tracePt t="35736" x="1222375" y="5343525"/>
          <p14:tracePt t="35896" x="1230313" y="5343525"/>
          <p14:tracePt t="35904" x="1222375" y="5326063"/>
          <p14:tracePt t="35912" x="1193800" y="5299075"/>
          <p14:tracePt t="35920" x="1130300" y="5270500"/>
          <p14:tracePt t="35929" x="1084263" y="5233988"/>
          <p14:tracePt t="35936" x="1020763" y="5216525"/>
          <p14:tracePt t="35945" x="957263" y="5170488"/>
          <p14:tracePt t="35952" x="920750" y="5126038"/>
          <p14:tracePt t="35960" x="857250" y="5089525"/>
          <p14:tracePt t="35968" x="811213" y="5060950"/>
          <p14:tracePt t="35977" x="793750" y="5033963"/>
          <p14:tracePt t="35984" x="747713" y="5016500"/>
          <p14:tracePt t="35994" x="728663" y="5006975"/>
          <p14:tracePt t="36000" x="711200" y="4997450"/>
          <p14:tracePt t="36011" x="701675" y="4987925"/>
          <p14:tracePt t="36016" x="684213" y="4970463"/>
          <p14:tracePt t="36024" x="665163" y="4951413"/>
          <p14:tracePt t="36032" x="655638" y="4943475"/>
          <p14:tracePt t="36040" x="655638" y="4924425"/>
          <p14:tracePt t="36048" x="655638" y="4914900"/>
          <p14:tracePt t="36056" x="655638" y="4906963"/>
          <p14:tracePt t="36064" x="655638" y="4897438"/>
          <p14:tracePt t="36072" x="655638" y="4887913"/>
          <p14:tracePt t="36088" x="655638" y="4878388"/>
          <p14:tracePt t="36104" x="655638" y="4870450"/>
          <p14:tracePt t="36314" x="647700" y="4860925"/>
          <p14:tracePt t="36324" x="620713" y="4860925"/>
          <p14:tracePt t="36334" x="601663" y="4860925"/>
          <p14:tracePt t="36337" x="584200" y="4878388"/>
          <p14:tracePt t="36344" x="574675" y="4887913"/>
          <p14:tracePt t="36352" x="574675" y="4897438"/>
          <p14:tracePt t="36360" x="565150" y="4906963"/>
          <p14:tracePt t="36384" x="538163" y="4914900"/>
          <p14:tracePt t="36400" x="538163" y="4924425"/>
          <p14:tracePt t="36416" x="538163" y="4933950"/>
          <p14:tracePt t="36545" x="547688" y="4933950"/>
          <p14:tracePt t="36552" x="565150" y="4924425"/>
          <p14:tracePt t="36560" x="584200" y="4914900"/>
          <p14:tracePt t="36568" x="592138" y="4906963"/>
          <p14:tracePt t="36576" x="620713" y="4897438"/>
          <p14:tracePt t="36584" x="628650" y="4878388"/>
          <p14:tracePt t="36600" x="628650" y="4870450"/>
          <p14:tracePt t="36610" x="638175" y="4841875"/>
          <p14:tracePt t="36616" x="638175" y="4833938"/>
          <p14:tracePt t="36624" x="655638" y="4814888"/>
          <p14:tracePt t="36632" x="655638" y="4805363"/>
          <p14:tracePt t="36640" x="655638" y="4787900"/>
          <p14:tracePt t="36648" x="655638" y="4778375"/>
          <p14:tracePt t="36656" x="655638" y="4760913"/>
          <p14:tracePt t="36664" x="655638" y="4751388"/>
          <p14:tracePt t="36672" x="655638" y="4741863"/>
          <p14:tracePt t="36680" x="655638" y="4724400"/>
          <p14:tracePt t="36688" x="655638" y="4714875"/>
          <p14:tracePt t="36696" x="665163" y="4705350"/>
          <p14:tracePt t="36912" x="655638" y="4705350"/>
          <p14:tracePt t="37290" x="655638" y="4714875"/>
          <p14:tracePt t="37369" x="674688" y="4714875"/>
          <p14:tracePt t="37378" x="728663" y="4714875"/>
          <p14:tracePt t="37386" x="838200" y="4714875"/>
          <p14:tracePt t="37395" x="947738" y="4714875"/>
          <p14:tracePt t="37400" x="1039813" y="4714875"/>
          <p14:tracePt t="37411" x="1120775" y="4732338"/>
          <p14:tracePt t="37416" x="1176338" y="4741863"/>
          <p14:tracePt t="37427" x="1230313" y="4741863"/>
          <p14:tracePt t="37432" x="1249363" y="4760913"/>
          <p14:tracePt t="37440" x="1258888" y="4760913"/>
          <p14:tracePt t="37724" x="1266825" y="4768850"/>
          <p14:tracePt t="37732" x="1285875" y="4778375"/>
          <p14:tracePt t="37742" x="1366838" y="4787900"/>
          <p14:tracePt t="37745" x="1468438" y="4814888"/>
          <p14:tracePt t="37754" x="1595438" y="4833938"/>
          <p14:tracePt t="37760" x="1704975" y="4841875"/>
          <p14:tracePt t="37768" x="1831975" y="4860925"/>
          <p14:tracePt t="37776" x="1951038" y="4887913"/>
          <p14:tracePt t="37784" x="2005013" y="4897438"/>
          <p14:tracePt t="37793" x="2087563" y="4914900"/>
          <p14:tracePt t="37800" x="2124075" y="4924425"/>
          <p14:tracePt t="37811" x="2151063" y="4943475"/>
          <p14:tracePt t="37816" x="2170113" y="4943475"/>
          <p14:tracePt t="37873" x="2170113" y="4933950"/>
          <p14:tracePt t="37880" x="2170113" y="4906963"/>
          <p14:tracePt t="37888" x="2170113" y="4887913"/>
          <p14:tracePt t="37896" x="2170113" y="4860925"/>
          <p14:tracePt t="37904" x="2170113" y="4841875"/>
          <p14:tracePt t="37920" x="2170113" y="4824413"/>
          <p14:tracePt t="38370" x="2170113" y="4841875"/>
          <p14:tracePt t="38380" x="2170113" y="4851400"/>
          <p14:tracePt t="38386" x="2170113" y="4860925"/>
          <p14:tracePt t="38394" x="2170113" y="4870450"/>
          <p14:tracePt t="38410" x="2179638" y="4878388"/>
          <p14:tracePt t="38664" x="2187575" y="4878388"/>
          <p14:tracePt t="38850" x="2187575" y="4870450"/>
          <p14:tracePt t="38860" x="2187575" y="4860925"/>
          <p14:tracePt t="38868" x="2187575" y="4851400"/>
          <p14:tracePt t="38872" x="2197100" y="4841875"/>
          <p14:tracePt t="38880" x="2197100" y="4824413"/>
          <p14:tracePt t="38892" x="2206625" y="4797425"/>
          <p14:tracePt t="38897" x="2224088" y="4778375"/>
          <p14:tracePt t="38904" x="2224088" y="4760913"/>
          <p14:tracePt t="38912" x="2233613" y="4714875"/>
          <p14:tracePt t="38920" x="2233613" y="4705350"/>
          <p14:tracePt t="38928" x="2251075" y="4668838"/>
          <p14:tracePt t="38936" x="2270125" y="4624388"/>
          <p14:tracePt t="38944" x="2279650" y="4595813"/>
          <p14:tracePt t="38952" x="2279650" y="4568825"/>
          <p14:tracePt t="38961" x="2287588" y="4541838"/>
          <p14:tracePt t="38968" x="2324100" y="4478338"/>
          <p14:tracePt t="38976" x="2333625" y="4449763"/>
          <p14:tracePt t="38984" x="2333625" y="4405313"/>
          <p14:tracePt t="38992" x="2343150" y="4368800"/>
          <p14:tracePt t="39000" x="2352675" y="4349750"/>
          <p14:tracePt t="39009" x="2379663" y="4286250"/>
          <p14:tracePt t="39016" x="2389188" y="4286250"/>
          <p14:tracePt t="39026" x="2397125" y="4249738"/>
          <p14:tracePt t="39033" x="2397125" y="4240213"/>
          <p14:tracePt t="39040" x="2406650" y="4213225"/>
          <p14:tracePt t="39049" x="2406650" y="4203700"/>
          <p14:tracePt t="39058" x="2425700" y="4167188"/>
          <p14:tracePt t="39074" x="2425700" y="4149725"/>
          <p14:tracePt t="39082" x="2425700" y="4130675"/>
          <p14:tracePt t="39088" x="2425700" y="4113213"/>
          <p14:tracePt t="39096" x="2433638" y="4086225"/>
          <p14:tracePt t="39104" x="2433638" y="4067175"/>
          <p14:tracePt t="39112" x="2433638" y="4040188"/>
          <p14:tracePt t="39121" x="2433638" y="4030663"/>
          <p14:tracePt t="39128" x="2443163" y="4013200"/>
          <p14:tracePt t="39138" x="2443163" y="3994150"/>
          <p14:tracePt t="39149" x="2443163" y="3984625"/>
          <p14:tracePt t="39153" x="2443163" y="3976688"/>
          <p14:tracePt t="39185" x="2443163" y="3967163"/>
          <p14:tracePt t="39301" x="2443163" y="3948113"/>
          <p14:tracePt t="39309" x="2443163" y="3940175"/>
          <p14:tracePt t="39321" x="2443163" y="3921125"/>
          <p14:tracePt t="39329" x="2443163" y="3903663"/>
          <p14:tracePt t="39336" x="2443163" y="3894138"/>
          <p14:tracePt t="39345" x="2443163" y="3857625"/>
          <p14:tracePt t="39352" x="2433638" y="3848100"/>
          <p14:tracePt t="39362" x="2416175" y="3830638"/>
          <p14:tracePt t="39368" x="2406650" y="3811588"/>
          <p14:tracePt t="39376" x="2389188" y="3794125"/>
          <p14:tracePt t="39384" x="2370138" y="3767138"/>
          <p14:tracePt t="39400" x="2370138" y="3757613"/>
          <p14:tracePt t="39410" x="2360613" y="3748088"/>
          <p14:tracePt t="39505" x="2352675" y="3721100"/>
          <p14:tracePt t="39512" x="2343150" y="3711575"/>
          <p14:tracePt t="40363" x="2324100" y="3702050"/>
          <p14:tracePt t="40372" x="2287588" y="3702050"/>
          <p14:tracePt t="40380" x="2243138" y="3721100"/>
          <p14:tracePt t="40385" x="2197100" y="3730625"/>
          <p14:tracePt t="40393" x="2170113" y="3730625"/>
          <p14:tracePt t="40400" x="2143125" y="3738563"/>
          <p14:tracePt t="40410" x="2124075" y="3748088"/>
          <p14:tracePt t="40432" x="2114550" y="3757613"/>
          <p14:tracePt t="40592" x="2124075" y="3757613"/>
          <p14:tracePt t="40600" x="2133600" y="3748088"/>
          <p14:tracePt t="40608" x="2160588" y="3730625"/>
          <p14:tracePt t="40616" x="2170113" y="3721100"/>
          <p14:tracePt t="40628" x="2187575" y="3711575"/>
          <p14:tracePt t="40632" x="2206625" y="3702050"/>
          <p14:tracePt t="40640" x="2214563" y="3684588"/>
          <p14:tracePt t="40648" x="2224088" y="3675063"/>
          <p14:tracePt t="40656" x="2233613" y="3665538"/>
          <p14:tracePt t="40664" x="2243138" y="3665538"/>
          <p14:tracePt t="40688" x="2260600" y="3648075"/>
          <p14:tracePt t="42432" x="2270125" y="3648075"/>
          <p14:tracePt t="42440" x="2287588" y="3648075"/>
          <p14:tracePt t="44290" x="2297113" y="3657600"/>
          <p14:tracePt t="44306" x="2287588" y="3702050"/>
          <p14:tracePt t="44315" x="2287588" y="3730625"/>
          <p14:tracePt t="44322" x="2279650" y="3748088"/>
          <p14:tracePt t="44328" x="2279650" y="3767138"/>
          <p14:tracePt t="44336" x="2279650" y="3784600"/>
          <p14:tracePt t="44344" x="2251075" y="3811588"/>
          <p14:tracePt t="44352" x="2243138" y="3840163"/>
          <p14:tracePt t="44360" x="2224088" y="3875088"/>
          <p14:tracePt t="44368" x="2224088" y="3884613"/>
          <p14:tracePt t="44376" x="2224088" y="3894138"/>
          <p14:tracePt t="44584" x="2206625" y="3903663"/>
          <p14:tracePt t="44699" x="2333625" y="3867150"/>
          <p14:tracePt t="44705" x="2506663" y="3784600"/>
          <p14:tracePt t="44712" x="2616200" y="3757613"/>
          <p14:tracePt t="44720" x="2698750" y="3702050"/>
          <p14:tracePt t="44728" x="2798763" y="3665538"/>
          <p14:tracePt t="44736" x="2944813" y="3648075"/>
          <p14:tracePt t="44744" x="3127375" y="3648075"/>
          <p14:tracePt t="44752" x="3290888" y="3648075"/>
          <p14:tracePt t="44760" x="3409950" y="3648075"/>
          <p14:tracePt t="44768" x="3536950" y="3648075"/>
          <p14:tracePt t="44776" x="3636963" y="3648075"/>
          <p14:tracePt t="44784" x="3709988" y="3657600"/>
          <p14:tracePt t="44792" x="3775075" y="3675063"/>
          <p14:tracePt t="44800" x="3802063" y="3684588"/>
          <p14:tracePt t="44809" x="3810000" y="3694113"/>
          <p14:tracePt t="44826" x="3819525" y="3702050"/>
          <p14:tracePt t="44843" x="3838575" y="3721100"/>
          <p14:tracePt t="44856" x="3846513" y="3730625"/>
          <p14:tracePt t="44864" x="3892550" y="3748088"/>
          <p14:tracePt t="44872" x="3902075" y="3757613"/>
          <p14:tracePt t="44892" x="4065588" y="3775075"/>
          <p14:tracePt t="44896" x="4129088" y="3803650"/>
          <p14:tracePt t="44904" x="4221163" y="3821113"/>
          <p14:tracePt t="44912" x="4367213" y="3830638"/>
          <p14:tracePt t="44921" x="4467225" y="3875088"/>
          <p14:tracePt t="44928" x="4513263" y="3894138"/>
          <p14:tracePt t="44936" x="4613275" y="3940175"/>
          <p14:tracePt t="44944" x="4667250" y="3948113"/>
          <p14:tracePt t="44952" x="4749800" y="3967163"/>
          <p14:tracePt t="44961" x="4813300" y="4003675"/>
          <p14:tracePt t="44968" x="4868863" y="4030663"/>
          <p14:tracePt t="44976" x="4876800" y="4030663"/>
          <p14:tracePt t="44984" x="4868863" y="4030663"/>
          <p14:tracePt t="44992" x="4868863" y="4076700"/>
          <p14:tracePt t="45000" x="4886325" y="4103688"/>
          <p14:tracePt t="45009" x="4995863" y="4149725"/>
          <p14:tracePt t="45017" x="5151438" y="4203700"/>
          <p14:tracePt t="45028" x="5424488" y="4295775"/>
          <p14:tracePt t="45032" x="5789613" y="4376738"/>
          <p14:tracePt t="45042" x="6162675" y="4495800"/>
          <p14:tracePt t="45048" x="6500813" y="4595813"/>
          <p14:tracePt t="45056" x="6827838" y="4678363"/>
          <p14:tracePt t="45064" x="7119938" y="4741863"/>
          <p14:tracePt t="45072" x="7339013" y="4787900"/>
          <p14:tracePt t="45080" x="7502525" y="4851400"/>
          <p14:tracePt t="45088" x="7602538" y="4860925"/>
          <p14:tracePt t="45096" x="7675563" y="4878388"/>
          <p14:tracePt t="45104" x="7694613" y="4887913"/>
          <p14:tracePt t="45232" x="7704138" y="4897438"/>
          <p14:tracePt t="45347" x="7675563" y="4897438"/>
          <p14:tracePt t="45352" x="7567613" y="4860925"/>
          <p14:tracePt t="45360" x="7485063" y="4841875"/>
          <p14:tracePt t="45368" x="7356475" y="4824413"/>
          <p14:tracePt t="45376" x="7256463" y="4805363"/>
          <p14:tracePt t="45384" x="7212013" y="4787900"/>
          <p14:tracePt t="45400" x="7175500" y="4778375"/>
          <p14:tracePt t="45416" x="7156450" y="4768850"/>
          <p14:tracePt t="45489" x="7146925" y="4768850"/>
          <p14:tracePt t="45505" x="7119938" y="4741863"/>
          <p14:tracePt t="45514" x="7110413" y="4732338"/>
          <p14:tracePt t="45520" x="7092950" y="4724400"/>
          <p14:tracePt t="45528" x="7073900" y="4697413"/>
          <p14:tracePt t="45536" x="7056438" y="4687888"/>
          <p14:tracePt t="45544" x="7046913" y="4678363"/>
          <p14:tracePt t="45552" x="7037388" y="4668838"/>
          <p14:tracePt t="45561" x="7029450" y="4660900"/>
          <p14:tracePt t="45576" x="7019925" y="4651375"/>
          <p14:tracePt t="45584" x="7019925" y="4641850"/>
          <p14:tracePt t="45592" x="7019925" y="4624388"/>
          <p14:tracePt t="45600" x="7010400" y="4587875"/>
          <p14:tracePt t="45608" x="7000875" y="4568825"/>
          <p14:tracePt t="45616" x="6983413" y="4551363"/>
          <p14:tracePt t="45626" x="6983413" y="4541838"/>
          <p14:tracePt t="45632" x="6983413" y="4514850"/>
          <p14:tracePt t="45648" x="6983413" y="4505325"/>
          <p14:tracePt t="45656" x="6983413" y="4486275"/>
          <p14:tracePt t="45664" x="6983413" y="4478338"/>
          <p14:tracePt t="45672" x="6983413" y="4459288"/>
          <p14:tracePt t="45858" x="6992938" y="4478338"/>
          <p14:tracePt t="45874" x="7000875" y="4486275"/>
          <p14:tracePt t="45883" x="7010400" y="4514850"/>
          <p14:tracePt t="45891" x="7019925" y="4522788"/>
          <p14:tracePt t="45904" x="7019925" y="4551363"/>
          <p14:tracePt t="45912" x="7037388" y="4578350"/>
          <p14:tracePt t="45920" x="7037388" y="4587875"/>
          <p14:tracePt t="45928" x="7037388" y="4595813"/>
          <p14:tracePt t="45952" x="7037388" y="4605338"/>
          <p14:tracePt t="45960" x="7037388" y="4614863"/>
          <p14:tracePt t="45968" x="7046913" y="4624388"/>
          <p14:tracePt t="46000" x="7046913" y="4632325"/>
          <p14:tracePt t="46008" x="7046913" y="4641850"/>
          <p14:tracePt t="46025" x="7046913" y="4678363"/>
          <p14:tracePt t="46041" x="7037388" y="4697413"/>
          <p14:tracePt t="46048" x="7019925" y="4724400"/>
          <p14:tracePt t="46064" x="7019925" y="4741863"/>
          <p14:tracePt t="46072" x="7010400" y="4760913"/>
          <p14:tracePt t="46080" x="7010400" y="4778375"/>
          <p14:tracePt t="46096" x="6992938" y="4814888"/>
          <p14:tracePt t="46120" x="6992938" y="4824413"/>
          <p14:tracePt t="46128" x="6992938" y="4833938"/>
          <p14:tracePt t="46144" x="6992938" y="4851400"/>
          <p14:tracePt t="46168" x="6992938" y="4860925"/>
          <p14:tracePt t="46201" x="6992938" y="4870450"/>
          <p14:tracePt t="46209" x="7000875" y="4897438"/>
          <p14:tracePt t="46217" x="7010400" y="4897438"/>
          <p14:tracePt t="46228" x="7029450" y="4914900"/>
          <p14:tracePt t="46232" x="7037388" y="4924425"/>
          <p14:tracePt t="46242" x="7037388" y="4943475"/>
          <p14:tracePt t="46248" x="7046913" y="4951413"/>
          <p14:tracePt t="46256" x="7065963" y="4987925"/>
          <p14:tracePt t="46264" x="7083425" y="5006975"/>
          <p14:tracePt t="46272" x="7092950" y="5016500"/>
          <p14:tracePt t="46280" x="7092950" y="5024438"/>
          <p14:tracePt t="46354" x="7092950" y="5033963"/>
          <p14:tracePt t="46418" x="7092950" y="5024438"/>
          <p14:tracePt t="46430" x="7110413" y="4979988"/>
          <p14:tracePt t="46432" x="7119938" y="4951413"/>
          <p14:tracePt t="46442" x="7119938" y="4924425"/>
          <p14:tracePt t="46448" x="7119938" y="4897438"/>
          <p14:tracePt t="46456" x="7119938" y="4841875"/>
          <p14:tracePt t="46464" x="7119938" y="4797425"/>
          <p14:tracePt t="46472" x="7119938" y="4741863"/>
          <p14:tracePt t="46480" x="7119938" y="4705350"/>
          <p14:tracePt t="46488" x="7119938" y="4632325"/>
          <p14:tracePt t="46496" x="7119938" y="4578350"/>
          <p14:tracePt t="46504" x="7119938" y="4551363"/>
          <p14:tracePt t="46512" x="7119938" y="4505325"/>
          <p14:tracePt t="46520" x="7119938" y="4478338"/>
          <p14:tracePt t="46528" x="7119938" y="4459288"/>
          <p14:tracePt t="46536" x="7119938" y="4432300"/>
          <p14:tracePt t="46544" x="7119938" y="4422775"/>
          <p14:tracePt t="46553" x="7119938" y="4413250"/>
          <p14:tracePt t="46560" x="7119938" y="4405313"/>
          <p14:tracePt t="46568" x="7119938" y="4386263"/>
          <p14:tracePt t="46600" x="7119938" y="4368800"/>
          <p14:tracePt t="46608" x="7119938" y="4349750"/>
          <p14:tracePt t="46616" x="7119938" y="4332288"/>
          <p14:tracePt t="46627" x="7119938" y="4322763"/>
          <p14:tracePt t="46632" x="7119938" y="4303713"/>
          <p14:tracePt t="46643" x="7119938" y="4286250"/>
          <p14:tracePt t="46882" x="7119938" y="4295775"/>
          <p14:tracePt t="46892" x="7119938" y="4313238"/>
          <p14:tracePt t="46905" x="7037388" y="4395788"/>
          <p14:tracePt t="46912" x="7010400" y="4422775"/>
          <p14:tracePt t="46920" x="6929438" y="4468813"/>
          <p14:tracePt t="46929" x="6827838" y="4522788"/>
          <p14:tracePt t="46938" x="6727825" y="4551363"/>
          <p14:tracePt t="46944" x="6618288" y="4595813"/>
          <p14:tracePt t="46952" x="6472238" y="4605338"/>
          <p14:tracePt t="46961" x="6345238" y="4624388"/>
          <p14:tracePt t="46968" x="6162675" y="4641850"/>
          <p14:tracePt t="46976" x="5989638" y="4668838"/>
          <p14:tracePt t="46984" x="5826125" y="4668838"/>
          <p14:tracePt t="46992" x="5670550" y="4668838"/>
          <p14:tracePt t="47000" x="5470525" y="4668838"/>
          <p14:tracePt t="47009" x="5305425" y="4668838"/>
          <p14:tracePt t="47016" x="5122863" y="4668838"/>
          <p14:tracePt t="47025" x="4959350" y="4668838"/>
          <p14:tracePt t="47034" x="4795838" y="4668838"/>
          <p14:tracePt t="47042" x="4630738" y="4668838"/>
          <p14:tracePt t="47049" x="4457700" y="4668838"/>
          <p14:tracePt t="47056" x="4267200" y="4697413"/>
          <p14:tracePt t="47064" x="4094163" y="4697413"/>
          <p14:tracePt t="47072" x="3911600" y="4732338"/>
          <p14:tracePt t="47081" x="3738563" y="4760913"/>
          <p14:tracePt t="47088" x="3573463" y="4768850"/>
          <p14:tracePt t="47097" x="3427413" y="4805363"/>
          <p14:tracePt t="47104" x="3317875" y="4833938"/>
          <p14:tracePt t="47112" x="3171825" y="4833938"/>
          <p14:tracePt t="47120" x="3063875" y="4833938"/>
          <p14:tracePt t="47129" x="2954338" y="4833938"/>
          <p14:tracePt t="47136" x="2825750" y="4833938"/>
          <p14:tracePt t="47144" x="2735263" y="4833938"/>
          <p14:tracePt t="47152" x="2598738" y="4824413"/>
          <p14:tracePt t="47160" x="2525713" y="4797425"/>
          <p14:tracePt t="47168" x="2406650" y="4760913"/>
          <p14:tracePt t="47177" x="2324100" y="4732338"/>
          <p14:tracePt t="47184" x="2214563" y="4687888"/>
          <p14:tracePt t="47192" x="2124075" y="4678363"/>
          <p14:tracePt t="47200" x="1987550" y="4641850"/>
          <p14:tracePt t="47209" x="1924050" y="4605338"/>
          <p14:tracePt t="47216" x="1795463" y="4595813"/>
          <p14:tracePt t="47225" x="1704975" y="4578350"/>
          <p14:tracePt t="47232" x="1585913" y="4551363"/>
          <p14:tracePt t="47242" x="1495425" y="4541838"/>
          <p14:tracePt t="47248" x="1412875" y="4522788"/>
          <p14:tracePt t="47256" x="1322388" y="4486275"/>
          <p14:tracePt t="47264" x="1266825" y="4486275"/>
          <p14:tracePt t="47272" x="1230313" y="4486275"/>
          <p14:tracePt t="47280" x="1193800" y="4468813"/>
          <p14:tracePt t="47288" x="1185863" y="4468813"/>
          <p14:tracePt t="47296" x="1166813" y="4468813"/>
          <p14:tracePt t="47312" x="1157288" y="4468813"/>
          <p14:tracePt t="47363" x="1149350" y="4468813"/>
          <p14:tracePt t="47372" x="1130300" y="4468813"/>
          <p14:tracePt t="47380" x="1120775" y="4468813"/>
          <p14:tracePt t="47386" x="1112838" y="4468813"/>
          <p14:tracePt t="47393" x="1093788" y="4468813"/>
          <p14:tracePt t="47400" x="1084263" y="4468813"/>
          <p14:tracePt t="47409" x="1076325" y="4468813"/>
          <p14:tracePt t="47538" x="1084263" y="4459288"/>
          <p14:tracePt t="47547" x="1103313" y="4432300"/>
          <p14:tracePt t="47552" x="1139825" y="4422775"/>
          <p14:tracePt t="47560" x="1157288" y="4413250"/>
          <p14:tracePt t="47568" x="1166813" y="4413250"/>
          <p14:tracePt t="47577" x="1176338" y="4405313"/>
          <p14:tracePt t="47624" x="1193800" y="4405313"/>
          <p14:tracePt t="47642" x="1203325" y="4405313"/>
          <p14:tracePt t="47651" x="1212850" y="4405313"/>
          <p14:tracePt t="47660" x="1249363" y="4395788"/>
          <p14:tracePt t="47666" x="1266825" y="4386263"/>
          <p14:tracePt t="47673" x="1322388" y="4376738"/>
          <p14:tracePt t="47681" x="1403350" y="4349750"/>
          <p14:tracePt t="47688" x="1495425" y="4322763"/>
          <p14:tracePt t="47696" x="1558925" y="4313238"/>
          <p14:tracePt t="47705" x="1641475" y="4286250"/>
          <p14:tracePt t="47712" x="1695450" y="4259263"/>
          <p14:tracePt t="47720" x="1758950" y="4249738"/>
          <p14:tracePt t="47728" x="1804988" y="4232275"/>
          <p14:tracePt t="47736" x="1814513" y="4222750"/>
          <p14:tracePt t="47746" x="1824038" y="4213225"/>
          <p14:tracePt t="47752" x="1824038" y="4195763"/>
          <p14:tracePt t="48266" x="1841500" y="4149725"/>
          <p14:tracePt t="48272" x="1860550" y="4103688"/>
          <p14:tracePt t="48280" x="1860550" y="4094163"/>
          <p14:tracePt t="48288" x="1868488" y="4049713"/>
          <p14:tracePt t="48296" x="1878013" y="4003675"/>
          <p14:tracePt t="48304" x="1878013" y="3984625"/>
          <p14:tracePt t="48312" x="1905000" y="3948113"/>
          <p14:tracePt t="48320" x="1914525" y="3903663"/>
          <p14:tracePt t="48328" x="1924050" y="3875088"/>
          <p14:tracePt t="48336" x="1931988" y="3840163"/>
          <p14:tracePt t="48344" x="1931988" y="3811588"/>
          <p14:tracePt t="48352" x="1941513" y="3794125"/>
          <p14:tracePt t="48360" x="1960563" y="3775075"/>
          <p14:tracePt t="48368" x="1960563" y="3767138"/>
          <p14:tracePt t="48377" x="1960563" y="3757613"/>
          <p14:tracePt t="48384" x="1960563" y="3748088"/>
          <p14:tracePt t="48408" x="1960563" y="3730625"/>
          <p14:tracePt t="48610" x="1968500" y="3721100"/>
          <p14:tracePt t="48619" x="1997075" y="3721100"/>
          <p14:tracePt t="48628" x="2024063" y="3702050"/>
          <p14:tracePt t="48634" x="2041525" y="3702050"/>
          <p14:tracePt t="48643" x="2060575" y="3694113"/>
          <p14:tracePt t="48648" x="2078038" y="3694113"/>
          <p14:tracePt t="48656" x="2087563" y="3684588"/>
          <p14:tracePt t="48954" x="2097088" y="3675063"/>
          <p14:tracePt t="48964" x="2114550" y="3675063"/>
          <p14:tracePt t="48972" x="2143125" y="3694113"/>
          <p14:tracePt t="48977" x="2160588" y="3711575"/>
          <p14:tracePt t="48985" x="2206625" y="3748088"/>
          <p14:tracePt t="48994" x="2243138" y="3775075"/>
          <p14:tracePt t="49000" x="2287588" y="3830638"/>
          <p14:tracePt t="49010" x="2324100" y="3848100"/>
          <p14:tracePt t="49017" x="2379663" y="3884613"/>
          <p14:tracePt t="49028" x="2425700" y="3921125"/>
          <p14:tracePt t="49034" x="2443163" y="3940175"/>
          <p14:tracePt t="49042" x="2462213" y="3948113"/>
          <p14:tracePt t="49048" x="2470150" y="3957638"/>
          <p14:tracePt t="49056" x="2479675" y="3967163"/>
          <p14:tracePt t="49064" x="2489200" y="3976688"/>
          <p14:tracePt t="49072" x="2506663" y="3994150"/>
          <p14:tracePt t="49080" x="2516188" y="3994150"/>
          <p14:tracePt t="49096" x="2525713" y="4003675"/>
          <p14:tracePt t="49104" x="2533650" y="4021138"/>
          <p14:tracePt t="49128" x="2552700" y="4040188"/>
          <p14:tracePt t="49152" x="2562225" y="4049713"/>
          <p14:tracePt t="49160" x="2562225" y="4057650"/>
          <p14:tracePt t="49168" x="2562225" y="4067175"/>
          <p14:tracePt t="49176" x="2562225" y="4086225"/>
          <p14:tracePt t="49184" x="2570163" y="4103688"/>
          <p14:tracePt t="49192" x="2606675" y="4130675"/>
          <p14:tracePt t="49208" x="2625725" y="4176713"/>
          <p14:tracePt t="49216" x="2652713" y="4195763"/>
          <p14:tracePt t="49225" x="2662238" y="4222750"/>
          <p14:tracePt t="49232" x="2662238" y="4232275"/>
          <p14:tracePt t="49242" x="2671763" y="4259263"/>
          <p14:tracePt t="49248" x="2708275" y="4295775"/>
          <p14:tracePt t="49256" x="2716213" y="4313238"/>
          <p14:tracePt t="49264" x="2735263" y="4340225"/>
          <p14:tracePt t="49272" x="2752725" y="4359275"/>
          <p14:tracePt t="49280" x="2752725" y="4376738"/>
          <p14:tracePt t="49288" x="2762250" y="4395788"/>
          <p14:tracePt t="49296" x="2771775" y="4413250"/>
          <p14:tracePt t="49304" x="2789238" y="4432300"/>
          <p14:tracePt t="49312" x="2808288" y="4449763"/>
          <p14:tracePt t="49656" x="2808288" y="4459288"/>
          <p14:tracePt t="49673" x="2835275" y="4478338"/>
          <p14:tracePt t="49680" x="2889250" y="4478338"/>
          <p14:tracePt t="49688" x="2990850" y="4505325"/>
          <p14:tracePt t="49696" x="3044825" y="4522788"/>
          <p14:tracePt t="49705" x="3090863" y="4522788"/>
          <p14:tracePt t="49712" x="3127375" y="4522788"/>
          <p14:tracePt t="49720" x="3144838" y="4522788"/>
          <p14:tracePt t="49728" x="3171825" y="4522788"/>
          <p14:tracePt t="49736" x="3181350" y="4522788"/>
          <p14:tracePt t="49744" x="3208338" y="4522788"/>
          <p14:tracePt t="49753" x="3217863" y="4522788"/>
          <p14:tracePt t="49928" x="3227388" y="4522788"/>
          <p14:tracePt t="49936" x="3263900" y="4522788"/>
          <p14:tracePt t="49944" x="3317875" y="4522788"/>
          <p14:tracePt t="49952" x="3390900" y="4522788"/>
          <p14:tracePt t="49960" x="3500438" y="4522788"/>
          <p14:tracePt t="49968" x="3592513" y="4522788"/>
          <p14:tracePt t="49976" x="3683000" y="4522788"/>
          <p14:tracePt t="49984" x="3775075" y="4522788"/>
          <p14:tracePt t="49992" x="3838575" y="4532313"/>
          <p14:tracePt t="50000" x="3892550" y="4541838"/>
          <p14:tracePt t="50009" x="3938588" y="4541838"/>
          <p14:tracePt t="50016" x="3956050" y="4541838"/>
          <p14:tracePt t="50025" x="3975100" y="4551363"/>
          <p14:tracePt t="50545" x="3919538" y="4578350"/>
          <p14:tracePt t="50552" x="3792538" y="4578350"/>
          <p14:tracePt t="50560" x="3619500" y="4578350"/>
          <p14:tracePt t="50568" x="3436938" y="4578350"/>
          <p14:tracePt t="50576" x="3290888" y="4578350"/>
          <p14:tracePt t="50584" x="3163888" y="4578350"/>
          <p14:tracePt t="50592" x="3090863" y="4578350"/>
          <p14:tracePt t="50600" x="3044825" y="4578350"/>
          <p14:tracePt t="50608" x="3027363" y="4578350"/>
          <p14:tracePt t="50680" x="3017838" y="4578350"/>
          <p14:tracePt t="50688" x="2981325" y="4587875"/>
          <p14:tracePt t="50696" x="2889250" y="4595813"/>
          <p14:tracePt t="50704" x="2762250" y="4595813"/>
          <p14:tracePt t="50712" x="2562225" y="4595813"/>
          <p14:tracePt t="50720" x="2397125" y="4595813"/>
          <p14:tracePt t="50728" x="2243138" y="4595813"/>
          <p14:tracePt t="50737" x="2097088" y="4595813"/>
          <p14:tracePt t="50744" x="1987550" y="4595813"/>
          <p14:tracePt t="50752" x="1905000" y="4595813"/>
          <p14:tracePt t="50760" x="1868488" y="4595813"/>
          <p14:tracePt t="50768" x="1841500" y="4614863"/>
          <p14:tracePt t="50776" x="1831975" y="4614863"/>
          <p14:tracePt t="50970" x="1868488" y="4614863"/>
          <p14:tracePt t="50979" x="1895475" y="4614863"/>
          <p14:tracePt t="50985" x="1951038" y="4614863"/>
          <p14:tracePt t="50993" x="2005013" y="4632325"/>
          <p14:tracePt t="51000" x="2087563" y="4660900"/>
          <p14:tracePt t="51008" x="2151063" y="4678363"/>
          <p14:tracePt t="51016" x="2224088" y="4697413"/>
          <p14:tracePt t="51026" x="2287588" y="4705350"/>
          <p14:tracePt t="51032" x="2352675" y="4741863"/>
          <p14:tracePt t="51042" x="2397125" y="4768850"/>
          <p14:tracePt t="51048" x="2416175" y="4778375"/>
          <p14:tracePt t="51064" x="2452688" y="4797425"/>
          <p14:tracePt t="51073" x="2462213" y="4805363"/>
          <p14:tracePt t="51593" x="2452688" y="4824413"/>
          <p14:tracePt t="51608" x="2433638" y="4841875"/>
          <p14:tracePt t="51616" x="2416175" y="4860925"/>
          <p14:tracePt t="51624" x="2389188" y="4870450"/>
          <p14:tracePt t="51632" x="2370138" y="4870450"/>
          <p14:tracePt t="51642" x="2333625" y="4906963"/>
          <p14:tracePt t="51648" x="2324100" y="4914900"/>
          <p14:tracePt t="51664" x="2316163" y="4924425"/>
          <p14:tracePt t="51968" x="2306638" y="4914900"/>
          <p14:tracePt t="51976" x="2306638" y="4878388"/>
          <p14:tracePt t="51984" x="2306638" y="4824413"/>
          <p14:tracePt t="51992" x="2306638" y="4787900"/>
          <p14:tracePt t="52000" x="2306638" y="4714875"/>
          <p14:tracePt t="52008" x="2306638" y="4660900"/>
          <p14:tracePt t="52016" x="2306638" y="4568825"/>
          <p14:tracePt t="52025" x="2306638" y="4495800"/>
          <p14:tracePt t="52032" x="2306638" y="4441825"/>
          <p14:tracePt t="52043" x="2306638" y="4368800"/>
          <p14:tracePt t="52048" x="2306638" y="4303713"/>
          <p14:tracePt t="52058" x="2306638" y="4249738"/>
          <p14:tracePt t="52064" x="2306638" y="4195763"/>
          <p14:tracePt t="52072" x="2306638" y="4140200"/>
          <p14:tracePt t="52080" x="2306638" y="4113213"/>
          <p14:tracePt t="52088" x="2306638" y="4076700"/>
          <p14:tracePt t="52096" x="2306638" y="4040188"/>
          <p14:tracePt t="52104" x="2306638" y="3984625"/>
          <p14:tracePt t="52112" x="2287588" y="3957638"/>
          <p14:tracePt t="52120" x="2287588" y="3921125"/>
          <p14:tracePt t="52128" x="2287588" y="3894138"/>
          <p14:tracePt t="52136" x="2287588" y="3884613"/>
          <p14:tracePt t="52144" x="2287588" y="3875088"/>
          <p14:tracePt t="52152" x="2287588" y="3867150"/>
          <p14:tracePt t="52160" x="2287588" y="3848100"/>
          <p14:tracePt t="52258" x="2287588" y="3821113"/>
          <p14:tracePt t="52267" x="2306638" y="3803650"/>
          <p14:tracePt t="52274" x="2306638" y="3794125"/>
          <p14:tracePt t="52280" x="2316163" y="3775075"/>
          <p14:tracePt t="52288" x="2343150" y="3738563"/>
          <p14:tracePt t="52296" x="2360613" y="3721100"/>
          <p14:tracePt t="52304" x="2370138" y="3711575"/>
          <p14:tracePt t="52312" x="2379663" y="3702050"/>
          <p14:tracePt t="52320" x="2397125" y="3675063"/>
          <p14:tracePt t="52336" x="2406650" y="3657600"/>
          <p14:tracePt t="52352" x="2416175" y="3648075"/>
          <p14:tracePt t="52562" x="2416175" y="3657600"/>
          <p14:tracePt t="52577" x="2443163" y="3694113"/>
          <p14:tracePt t="52594" x="2443163" y="3702050"/>
          <p14:tracePt t="52600" x="2452688" y="3721100"/>
          <p14:tracePt t="52616" x="2462213" y="3748088"/>
          <p14:tracePt t="52624" x="2489200" y="3775075"/>
          <p14:tracePt t="52640" x="2516188" y="3803650"/>
          <p14:tracePt t="52648" x="2533650" y="3811588"/>
          <p14:tracePt t="52658" x="2552700" y="3821113"/>
          <p14:tracePt t="52664" x="2579688" y="3830638"/>
          <p14:tracePt t="52672" x="2589213" y="3830638"/>
          <p14:tracePt t="52680" x="2625725" y="3830638"/>
          <p14:tracePt t="52688" x="2662238" y="3848100"/>
          <p14:tracePt t="52696" x="2679700" y="3857625"/>
          <p14:tracePt t="52704" x="2716213" y="3857625"/>
          <p14:tracePt t="52712" x="2744788" y="3867150"/>
          <p14:tracePt t="52720" x="2762250" y="3884613"/>
          <p14:tracePt t="52728" x="2825750" y="3903663"/>
          <p14:tracePt t="52736" x="2852738" y="3911600"/>
          <p14:tracePt t="52744" x="2898775" y="3921125"/>
          <p14:tracePt t="52753" x="2935288" y="3930650"/>
          <p14:tracePt t="52760" x="2981325" y="3957638"/>
          <p14:tracePt t="52768" x="3017838" y="3967163"/>
          <p14:tracePt t="52776" x="3035300" y="3984625"/>
          <p14:tracePt t="52784" x="3044825" y="3984625"/>
          <p14:tracePt t="52792" x="3071813" y="4003675"/>
          <p14:tracePt t="52808" x="3071813" y="4013200"/>
          <p14:tracePt t="52816" x="3100388" y="4021138"/>
          <p14:tracePt t="52825" x="3108325" y="4030663"/>
          <p14:tracePt t="52832" x="3127375" y="4040188"/>
          <p14:tracePt t="52841" x="3154363" y="4067175"/>
          <p14:tracePt t="52848" x="3190875" y="4103688"/>
          <p14:tracePt t="52858" x="3208338" y="4113213"/>
          <p14:tracePt t="52864" x="3236913" y="4140200"/>
          <p14:tracePt t="52872" x="3273425" y="4159250"/>
          <p14:tracePt t="52891" x="3309938" y="4186238"/>
          <p14:tracePt t="52896" x="3336925" y="4203700"/>
          <p14:tracePt t="52912" x="3346450" y="4213225"/>
          <p14:tracePt t="53186" x="3390900" y="4213225"/>
          <p14:tracePt t="53195" x="3519488" y="4213225"/>
          <p14:tracePt t="53205" x="3738563" y="4213225"/>
          <p14:tracePt t="53213" x="3902075" y="4213225"/>
          <p14:tracePt t="53217" x="4102100" y="4232275"/>
          <p14:tracePt t="53226" x="4267200" y="4259263"/>
          <p14:tracePt t="53232" x="4413250" y="4276725"/>
          <p14:tracePt t="53241" x="4567238" y="4295775"/>
          <p14:tracePt t="53248" x="4695825" y="4303713"/>
          <p14:tracePt t="53258" x="4803775" y="4332288"/>
          <p14:tracePt t="53264" x="4895850" y="4332288"/>
          <p14:tracePt t="53272" x="4922838" y="4332288"/>
          <p14:tracePt t="53280" x="4968875" y="4332288"/>
          <p14:tracePt t="53288" x="5005388" y="4340225"/>
          <p14:tracePt t="53296" x="5022850" y="4340225"/>
          <p14:tracePt t="53304" x="5068888" y="4359275"/>
          <p14:tracePt t="53312" x="5105400" y="4359275"/>
          <p14:tracePt t="53320" x="5132388" y="4368800"/>
          <p14:tracePt t="53328" x="5159375" y="4368800"/>
          <p14:tracePt t="53336" x="5195888" y="4368800"/>
          <p14:tracePt t="53344" x="5224463" y="4368800"/>
          <p14:tracePt t="53352" x="5268913" y="4376738"/>
          <p14:tracePt t="53360" x="5297488" y="4386263"/>
          <p14:tracePt t="53368" x="5334000" y="4386263"/>
          <p14:tracePt t="53377" x="5387975" y="4386263"/>
          <p14:tracePt t="53384" x="5441950" y="4386263"/>
          <p14:tracePt t="53392" x="5497513" y="4386263"/>
          <p14:tracePt t="53400" x="5588000" y="4386263"/>
          <p14:tracePt t="53408" x="5643563" y="4386263"/>
          <p14:tracePt t="53416" x="5697538" y="4386263"/>
          <p14:tracePt t="53425" x="5770563" y="4386263"/>
          <p14:tracePt t="53432" x="5834063" y="4386263"/>
          <p14:tracePt t="53442" x="5870575" y="4386263"/>
          <p14:tracePt t="53448" x="5926138" y="4386263"/>
          <p14:tracePt t="53458" x="5953125" y="4386263"/>
          <p14:tracePt t="53464" x="5999163" y="4386263"/>
          <p14:tracePt t="53472" x="6035675" y="4386263"/>
          <p14:tracePt t="53480" x="6080125" y="4386263"/>
          <p14:tracePt t="53488" x="6099175" y="4386263"/>
          <p14:tracePt t="53496" x="6135688" y="4386263"/>
          <p14:tracePt t="53505" x="6181725" y="4395788"/>
          <p14:tracePt t="53512" x="6199188" y="4395788"/>
          <p14:tracePt t="53520" x="6226175" y="4395788"/>
          <p14:tracePt t="53528" x="6254750" y="4395788"/>
          <p14:tracePt t="53536" x="6281738" y="4395788"/>
          <p14:tracePt t="53544" x="6326188" y="4395788"/>
          <p14:tracePt t="53552" x="6354763" y="4395788"/>
          <p14:tracePt t="53560" x="6408738" y="4395788"/>
          <p14:tracePt t="53568" x="6464300" y="4395788"/>
          <p14:tracePt t="53576" x="6518275" y="4395788"/>
          <p14:tracePt t="53584" x="6610350" y="4395788"/>
          <p14:tracePt t="53592" x="6691313" y="4395788"/>
          <p14:tracePt t="53600" x="6727825" y="4395788"/>
          <p14:tracePt t="53608" x="6800850" y="4395788"/>
          <p14:tracePt t="53616" x="6856413" y="4395788"/>
          <p14:tracePt t="53625" x="6892925" y="4395788"/>
          <p14:tracePt t="53632" x="6929438" y="4405313"/>
          <p14:tracePt t="53641" x="6956425" y="4405313"/>
          <p14:tracePt t="53648" x="6992938" y="4405313"/>
          <p14:tracePt t="53658" x="7000875" y="4413250"/>
          <p14:tracePt t="53664" x="7019925" y="4413250"/>
          <p14:tracePt t="53672" x="7046913" y="4422775"/>
          <p14:tracePt t="53680" x="7056438" y="4432300"/>
          <p14:tracePt t="53696" x="7083425" y="4432300"/>
          <p14:tracePt t="53704" x="7102475" y="4441825"/>
          <p14:tracePt t="53712" x="7129463" y="4449763"/>
          <p14:tracePt t="53721" x="7146925" y="4449763"/>
          <p14:tracePt t="53728" x="7192963" y="4449763"/>
          <p14:tracePt t="53736" x="7248525" y="4459288"/>
          <p14:tracePt t="53744" x="7319963" y="4459288"/>
          <p14:tracePt t="53752" x="7421563" y="4486275"/>
          <p14:tracePt t="53760" x="7494588" y="4486275"/>
          <p14:tracePt t="53768" x="7567613" y="4486275"/>
          <p14:tracePt t="53776" x="7639050" y="4505325"/>
          <p14:tracePt t="53784" x="7685088" y="4514850"/>
          <p14:tracePt t="53793" x="7721600" y="4514850"/>
          <p14:tracePt t="53800" x="7740650" y="4514850"/>
          <p14:tracePt t="53808" x="7748588" y="4514850"/>
          <p14:tracePt t="53889" x="7767638" y="4514850"/>
          <p14:tracePt t="53896" x="7785100" y="4514850"/>
          <p14:tracePt t="53904" x="7821613" y="4514850"/>
          <p14:tracePt t="53912" x="7840663" y="4514850"/>
          <p14:tracePt t="53920" x="7877175" y="4514850"/>
          <p14:tracePt t="53928" x="7913688" y="4495800"/>
          <p14:tracePt t="53936" x="7931150" y="4486275"/>
          <p14:tracePt t="53944" x="7967663" y="4478338"/>
          <p14:tracePt t="53952" x="7986713" y="4478338"/>
          <p14:tracePt t="53960" x="8004175" y="4468813"/>
          <p14:tracePt t="53970" x="8013700" y="4468813"/>
          <p14:tracePt t="53981" x="8023225" y="4449763"/>
          <p14:tracePt t="54040" x="8023225" y="4441825"/>
          <p14:tracePt t="54057" x="8023225" y="4422775"/>
          <p14:tracePt t="54065" x="8023225" y="4413250"/>
          <p14:tracePt t="54072" x="8023225" y="4405313"/>
          <p14:tracePt t="54080" x="8023225" y="4376738"/>
          <p14:tracePt t="54088" x="8023225" y="4368800"/>
          <p14:tracePt t="54096" x="8031163" y="4359275"/>
          <p14:tracePt t="54112" x="8031163" y="4332288"/>
          <p14:tracePt t="54120" x="8031163" y="4322763"/>
          <p14:tracePt t="54128" x="8031163" y="4295775"/>
          <p14:tracePt t="54136" x="8031163" y="4286250"/>
          <p14:tracePt t="54144" x="8031163" y="4276725"/>
          <p14:tracePt t="54152" x="8040688" y="4249738"/>
          <p14:tracePt t="54168" x="8040688" y="4240213"/>
          <p14:tracePt t="54176" x="8040688" y="4232275"/>
          <p14:tracePt t="54192" x="8040688" y="4213225"/>
          <p14:tracePt t="54200" x="8040688" y="4195763"/>
          <p14:tracePt t="54209" x="8040688" y="4186238"/>
          <p14:tracePt t="54216" x="8040688" y="4159250"/>
          <p14:tracePt t="54225" x="8040688" y="4140200"/>
          <p14:tracePt t="54232" x="8040688" y="4113213"/>
          <p14:tracePt t="54241" x="8040688" y="4094163"/>
          <p14:tracePt t="54248" x="8040688" y="4057650"/>
          <p14:tracePt t="54259" x="8040688" y="4030663"/>
          <p14:tracePt t="54264" x="8040688" y="4021138"/>
          <p14:tracePt t="54272" x="8040688" y="4003675"/>
          <p14:tracePt t="54280" x="8040688" y="3976688"/>
          <p14:tracePt t="54288" x="8040688" y="3957638"/>
          <p14:tracePt t="54296" x="8040688" y="3930650"/>
          <p14:tracePt t="54304" x="8040688" y="3921125"/>
          <p14:tracePt t="54312" x="8040688" y="3911600"/>
          <p14:tracePt t="54320" x="8040688" y="3894138"/>
          <p14:tracePt t="54328" x="8040688" y="3875088"/>
          <p14:tracePt t="54336" x="8040688" y="3867150"/>
          <p14:tracePt t="54344" x="8040688" y="3857625"/>
          <p14:tracePt t="54352" x="8040688" y="3848100"/>
          <p14:tracePt t="54360" x="8040688" y="3830638"/>
          <p14:tracePt t="54368" x="8040688" y="3803650"/>
          <p14:tracePt t="54376" x="8040688" y="3784600"/>
          <p14:tracePt t="54384" x="8040688" y="3767138"/>
          <p14:tracePt t="54392" x="8040688" y="3748088"/>
          <p14:tracePt t="54400" x="8040688" y="3702050"/>
          <p14:tracePt t="54416" x="8023225" y="3675063"/>
          <p14:tracePt t="54424" x="8023225" y="3665538"/>
          <p14:tracePt t="54432" x="8023225" y="3648075"/>
          <p14:tracePt t="54441" x="8023225" y="3629025"/>
          <p14:tracePt t="54448" x="8023225" y="3621088"/>
          <p14:tracePt t="54458" x="8023225" y="3611563"/>
          <p14:tracePt t="54465" x="8023225" y="3602038"/>
          <p14:tracePt t="54480" x="8023225" y="3592513"/>
          <p14:tracePt t="54488" x="8023225" y="3584575"/>
          <p14:tracePt t="54512" x="8023225" y="3575050"/>
          <p14:tracePt t="54520" x="8023225" y="3565525"/>
          <p14:tracePt t="54528" x="8013700" y="3556000"/>
          <p14:tracePt t="54536" x="8013700" y="3548063"/>
          <p14:tracePt t="54553" x="8013700" y="3538538"/>
          <p14:tracePt t="54560" x="8004175" y="3529013"/>
          <p14:tracePt t="54568" x="8004175" y="3511550"/>
          <p14:tracePt t="54576" x="7994650" y="3492500"/>
          <p14:tracePt t="54584" x="7977188" y="3482975"/>
          <p14:tracePt t="54593" x="7977188" y="3465513"/>
          <p14:tracePt t="54608" x="7977188" y="3446463"/>
          <p14:tracePt t="54616" x="7977188" y="3438525"/>
          <p14:tracePt t="54625" x="7967663" y="3419475"/>
          <p14:tracePt t="54632" x="7958138" y="3402013"/>
          <p14:tracePt t="54656" x="7940675" y="3382963"/>
          <p14:tracePt t="54664" x="7940675" y="3375025"/>
          <p14:tracePt t="54680" x="7940675" y="3365500"/>
          <p14:tracePt t="54688" x="7931150" y="3365500"/>
          <p14:tracePt t="54705" x="7931150" y="3355975"/>
          <p14:tracePt t="54720" x="7921625" y="3328988"/>
          <p14:tracePt t="54744" x="7921625" y="3319463"/>
          <p14:tracePt t="54753" x="7921625" y="3309938"/>
          <p14:tracePt t="54760" x="7921625" y="3292475"/>
          <p14:tracePt t="54768" x="7913688" y="3282950"/>
          <p14:tracePt t="55466" x="7904163" y="3282950"/>
          <p14:tracePt t="55473" x="7885113" y="3282950"/>
          <p14:tracePt t="55480" x="7831138" y="3282950"/>
          <p14:tracePt t="55488" x="7794625" y="3282950"/>
          <p14:tracePt t="55496" x="7740650" y="3282950"/>
          <p14:tracePt t="55504" x="7721600" y="3282950"/>
          <p14:tracePt t="55512" x="7694613" y="3292475"/>
          <p14:tracePt t="55520" x="7675563" y="3292475"/>
          <p14:tracePt t="55723" x="7639050" y="3302000"/>
          <p14:tracePt t="55739" x="7621588" y="3302000"/>
          <p14:tracePt t="55747" x="7602538" y="3309938"/>
          <p14:tracePt t="55753" x="7594600" y="3309938"/>
          <p14:tracePt t="55785" x="7585075" y="3319463"/>
          <p14:tracePt t="55992" x="7594600" y="3309938"/>
          <p14:tracePt t="56008" x="7612063" y="3292475"/>
          <p14:tracePt t="56025" x="7621588" y="3282950"/>
          <p14:tracePt t="56380" x="7621588" y="3292475"/>
          <p14:tracePt t="56385" x="7612063" y="3302000"/>
          <p14:tracePt t="56392" x="7602538" y="3309938"/>
          <p14:tracePt t="56400" x="7594600" y="3328988"/>
          <p14:tracePt t="56408" x="7594600" y="3338513"/>
          <p14:tracePt t="56416" x="7594600" y="3355975"/>
          <p14:tracePt t="56425" x="7585075" y="3375025"/>
          <p14:tracePt t="56448" x="7585075" y="3402013"/>
          <p14:tracePt t="56458" x="7585075" y="3411538"/>
          <p14:tracePt t="56473" x="7585075" y="3419475"/>
          <p14:tracePt t="56513" x="7585075" y="3429000"/>
          <p14:tracePt t="56520" x="7585075" y="3446463"/>
          <p14:tracePt t="56528" x="7602538" y="3465513"/>
          <p14:tracePt t="56536" x="7704138" y="3465513"/>
          <p14:tracePt t="56545" x="7794625" y="3475038"/>
          <p14:tracePt t="56552" x="7913688" y="3492500"/>
          <p14:tracePt t="56560" x="7986713" y="3519488"/>
          <p14:tracePt t="56568" x="8050213" y="3519488"/>
          <p14:tracePt t="56576" x="8059738" y="3519488"/>
          <p14:tracePt t="56584" x="8077200" y="3519488"/>
          <p14:tracePt t="56675" x="8086725" y="3529013"/>
          <p14:tracePt t="56826" x="8086725" y="3519488"/>
          <p14:tracePt t="56835" x="8086725" y="3511550"/>
          <p14:tracePt t="56844" x="8067675" y="3511550"/>
          <p14:tracePt t="56850" x="8040688" y="3502025"/>
          <p14:tracePt t="56859" x="7986713" y="3492500"/>
          <p14:tracePt t="56864" x="7950200" y="3482975"/>
          <p14:tracePt t="56872" x="7885113" y="3482975"/>
          <p14:tracePt t="56880" x="7831138" y="3482975"/>
          <p14:tracePt t="56888" x="7777163" y="3482975"/>
          <p14:tracePt t="56908" x="7675563" y="3482975"/>
          <p14:tracePt t="56912" x="7621588" y="3482975"/>
          <p14:tracePt t="56920" x="7612063" y="3482975"/>
          <p14:tracePt t="56928" x="7575550" y="3482975"/>
          <p14:tracePt t="56936" x="7558088" y="3482975"/>
          <p14:tracePt t="57184" x="7539038" y="3482975"/>
          <p14:tracePt t="57192" x="7502525" y="3482975"/>
          <p14:tracePt t="57200" x="7475538" y="3502025"/>
          <p14:tracePt t="57208" x="7466013" y="3511550"/>
          <p14:tracePt t="57216" x="7448550" y="3529013"/>
          <p14:tracePt t="57225" x="7421563" y="3575050"/>
          <p14:tracePt t="57232" x="7385050" y="3592513"/>
          <p14:tracePt t="57241" x="7366000" y="3611563"/>
          <p14:tracePt t="57248" x="7348538" y="3648075"/>
          <p14:tracePt t="57264" x="7319963" y="3684588"/>
          <p14:tracePt t="57267" x="7319963" y="3721100"/>
          <p14:tracePt t="57279" x="7302500" y="3748088"/>
          <p14:tracePt t="57281" x="7292975" y="3775075"/>
          <p14:tracePt t="57290" x="7283450" y="3811588"/>
          <p14:tracePt t="57297" x="7275513" y="3840163"/>
          <p14:tracePt t="57304" x="7275513" y="3848100"/>
          <p14:tracePt t="57312" x="7275513" y="3875088"/>
          <p14:tracePt t="57328" x="7265988" y="3884613"/>
          <p14:tracePt t="57730" x="7256463" y="3903663"/>
          <p14:tracePt t="57866" x="7248525" y="3911600"/>
          <p14:tracePt t="58026" x="7248525" y="3903663"/>
          <p14:tracePt t="58033" x="7248525" y="3884613"/>
          <p14:tracePt t="58040" x="7248525" y="3875088"/>
          <p14:tracePt t="58048" x="7248525" y="3840163"/>
          <p14:tracePt t="58058" x="7248525" y="3821113"/>
          <p14:tracePt t="58064" x="7248525" y="3794125"/>
          <p14:tracePt t="58074" x="7248525" y="3767138"/>
          <p14:tracePt t="58080" x="7248525" y="3748088"/>
          <p14:tracePt t="58088" x="7248525" y="3738563"/>
          <p14:tracePt t="58096" x="7248525" y="3721100"/>
          <p14:tracePt t="58104" x="7248525" y="3711575"/>
          <p14:tracePt t="58120" x="7248525" y="3702050"/>
          <p14:tracePt t="58129" x="7248525" y="3694113"/>
          <p14:tracePt t="58194" x="7248525" y="3684588"/>
          <p14:tracePt t="58218" x="7248525" y="3665538"/>
          <p14:tracePt t="58240" x="7248525" y="3657600"/>
          <p14:tracePt t="58288" x="7248525" y="3648075"/>
          <p14:tracePt t="58459" x="7239000" y="3648075"/>
          <p14:tracePt t="58552" x="7229475" y="3648075"/>
          <p14:tracePt t="58584" x="7219950" y="3648075"/>
          <p14:tracePt t="58600" x="7202488" y="3638550"/>
          <p14:tracePt t="58632" x="7183438" y="3621088"/>
          <p14:tracePt t="58666" x="7138988" y="3584575"/>
          <p14:tracePt t="58705" x="7129463" y="3584575"/>
          <p14:tracePt t="59756" x="7102475" y="3584575"/>
          <p14:tracePt t="59764" x="7073900" y="3584575"/>
          <p14:tracePt t="59773" x="7065963" y="3592513"/>
          <p14:tracePt t="59784" x="7056438" y="3602038"/>
          <p14:tracePt t="59793" x="7046913" y="3602038"/>
          <p14:tracePt t="59808" x="7037388" y="3602038"/>
          <p14:tracePt t="60210" x="7037388" y="3592513"/>
          <p14:tracePt t="60232" x="7037388" y="3575050"/>
          <p14:tracePt t="60248" x="7037388" y="3565525"/>
          <p14:tracePt t="60272" x="7046913" y="3548063"/>
          <p14:tracePt t="60331" x="7056438" y="3529013"/>
          <p14:tracePt t="60356" x="7056438" y="3519488"/>
          <p14:tracePt t="60377" x="7065963" y="3511550"/>
          <p14:tracePt t="60385" x="7073900" y="3482975"/>
          <p14:tracePt t="60393" x="7083425" y="3475038"/>
          <p14:tracePt t="60408" x="7102475" y="3455988"/>
          <p14:tracePt t="60416" x="7102475" y="3446463"/>
          <p14:tracePt t="60424" x="7110413" y="3438525"/>
          <p14:tracePt t="60441" x="7129463" y="3419475"/>
          <p14:tracePt t="60576" x="7138988" y="3392488"/>
          <p14:tracePt t="60609" x="7146925" y="3382963"/>
          <p14:tracePt t="60722" x="7146925" y="3375025"/>
          <p14:tracePt t="60819" x="7146925" y="3346450"/>
          <p14:tracePt t="60825" x="7156450" y="3346450"/>
          <p14:tracePt t="60832" x="7156450" y="3338513"/>
          <p14:tracePt t="60841" x="7156450" y="3319463"/>
          <p14:tracePt t="60848" x="7156450" y="3302000"/>
          <p14:tracePt t="60858" x="7156450" y="3292475"/>
          <p14:tracePt t="60864" x="7156450" y="3273425"/>
          <p14:tracePt t="60888" x="7156450" y="3265488"/>
          <p14:tracePt t="60904" x="7156450" y="3255963"/>
          <p14:tracePt t="60971" x="7156450" y="3236913"/>
          <p14:tracePt t="60981" x="7156450" y="3228975"/>
          <p14:tracePt t="60990" x="7156450" y="3209925"/>
          <p14:tracePt t="60996" x="7156450" y="3192463"/>
          <p14:tracePt t="61008" x="7156450" y="3173413"/>
          <p14:tracePt t="61016" x="7156450" y="3155950"/>
          <p14:tracePt t="61025" x="7156450" y="3136900"/>
          <p14:tracePt t="61032" x="7156450" y="3127375"/>
          <p14:tracePt t="61041" x="7156450" y="3100388"/>
          <p14:tracePt t="61049" x="7156450" y="3090863"/>
          <p14:tracePt t="61058" x="7156450" y="3082925"/>
          <p14:tracePt t="61065" x="7156450" y="3073400"/>
          <p14:tracePt t="61074" x="7156450" y="3063875"/>
          <p14:tracePt t="61081" x="7156450" y="3054350"/>
          <p14:tracePt t="61088" x="7156450" y="3046413"/>
          <p14:tracePt t="61096" x="7156450" y="3027363"/>
          <p14:tracePt t="61152" x="7156450" y="3017838"/>
          <p14:tracePt t="61168" x="7156450" y="3009900"/>
          <p14:tracePt t="61184" x="7156450" y="2990850"/>
          <p14:tracePt t="61192" x="7156450" y="2982913"/>
          <p14:tracePt t="61201" x="7156450" y="2973388"/>
          <p14:tracePt t="61209" x="7156450" y="2946400"/>
          <p14:tracePt t="61227" x="7138988" y="2927350"/>
          <p14:tracePt t="61248" x="7138988" y="2917825"/>
          <p14:tracePt t="61259" x="7138988" y="2909888"/>
          <p14:tracePt t="61264" x="7129463" y="2900363"/>
          <p14:tracePt t="61280" x="7129463" y="2890838"/>
          <p14:tracePt t="61288" x="7129463" y="2881313"/>
          <p14:tracePt t="61296" x="7119938" y="2854325"/>
          <p14:tracePt t="61304" x="7110413" y="2836863"/>
          <p14:tracePt t="61312" x="7083425" y="2790825"/>
          <p14:tracePt t="61320" x="7065963" y="2763838"/>
          <p14:tracePt t="61328" x="7029450" y="2717800"/>
          <p14:tracePt t="61336" x="7019925" y="2698750"/>
          <p14:tracePt t="61344" x="7010400" y="2654300"/>
          <p14:tracePt t="61354" x="6983413" y="2625725"/>
          <p14:tracePt t="61364" x="6973888" y="2608263"/>
          <p14:tracePt t="61369" x="6964363" y="2589213"/>
          <p14:tracePt t="61378" x="6946900" y="2581275"/>
          <p14:tracePt t="61755" x="6937375" y="2571750"/>
          <p14:tracePt t="61763" x="6937375" y="2554288"/>
          <p14:tracePt t="61773" x="6937375" y="2544763"/>
          <p14:tracePt t="61776" x="6937375" y="2517775"/>
          <p14:tracePt t="61784" x="6937375" y="2498725"/>
          <p14:tracePt t="61792" x="6946900" y="2489200"/>
          <p14:tracePt t="61800" x="6956425" y="2462213"/>
          <p14:tracePt t="61826" x="6956425" y="2452688"/>
          <p14:tracePt t="61833" x="6973888" y="2435225"/>
          <p14:tracePt t="61849" x="6973888" y="2425700"/>
          <p14:tracePt t="61859" x="6973888" y="2416175"/>
          <p14:tracePt t="61904" x="6973888" y="2408238"/>
          <p14:tracePt t="61920" x="6973888" y="2389188"/>
          <p14:tracePt t="62245" x="7000875" y="2371725"/>
          <p14:tracePt t="62249" x="7010400" y="2352675"/>
          <p14:tracePt t="62256" x="7037388" y="2335213"/>
          <p14:tracePt t="62264" x="7046913" y="2325688"/>
          <p14:tracePt t="62276" x="7056438" y="2316163"/>
          <p14:tracePt t="62280" x="7065963" y="2306638"/>
          <p14:tracePt t="62288" x="7073900" y="2298700"/>
          <p14:tracePt t="62296" x="7083425" y="2289175"/>
          <p14:tracePt t="62312" x="7092950" y="2279650"/>
          <p14:tracePt t="62866" x="7119938" y="2262188"/>
          <p14:tracePt t="62872" x="7165975" y="2216150"/>
          <p14:tracePt t="62890" x="7229475" y="2179638"/>
          <p14:tracePt t="62896" x="7239000" y="2179638"/>
          <p14:tracePt t="62912" x="7248525" y="2170113"/>
          <p14:tracePt t="62920" x="7256463" y="2160588"/>
          <p14:tracePt t="62928" x="7256463" y="2152650"/>
          <p14:tracePt t="63026" x="7265988" y="2152650"/>
          <p14:tracePt t="63064" x="7283450" y="2152650"/>
          <p14:tracePt t="63889" x="7283450" y="2143125"/>
          <p14:tracePt t="63896" x="7275513" y="2125663"/>
          <p14:tracePt t="63904" x="7275513" y="2116138"/>
          <p14:tracePt t="63920" x="7275513" y="2106613"/>
          <p14:tracePt t="63928" x="7265988" y="2097088"/>
          <p14:tracePt t="63938" x="7256463" y="2089150"/>
          <p14:tracePt t="63948" x="7256463" y="2079625"/>
          <p14:tracePt t="63970" x="7256463" y="2070100"/>
          <p14:tracePt t="63981" x="7256463" y="2060575"/>
          <p14:tracePt t="64810" x="7248525" y="2052638"/>
          <p14:tracePt t="64824" x="7239000" y="2043113"/>
          <p14:tracePt t="64840" x="7219950" y="2024063"/>
          <p14:tracePt t="64856" x="7212013" y="2016125"/>
          <p14:tracePt t="65314" x="7202488" y="2006600"/>
          <p14:tracePt t="65328" x="7183438" y="2006600"/>
          <p14:tracePt t="65336" x="7156450" y="1987550"/>
          <p14:tracePt t="65344" x="7146925" y="1979613"/>
          <p14:tracePt t="65352" x="7138988" y="1979613"/>
          <p14:tracePt t="65361" x="7119938" y="1970088"/>
          <p14:tracePt t="65368" x="7119938" y="1960563"/>
          <p14:tracePt t="65376" x="7102475" y="1943100"/>
          <p14:tracePt t="65384" x="7083425" y="1933575"/>
          <p14:tracePt t="65392" x="7073900" y="1924050"/>
          <p14:tracePt t="70697" x="7065963" y="1924050"/>
          <p14:tracePt t="70704" x="7065963" y="1979613"/>
          <p14:tracePt t="70712" x="7046913" y="2006600"/>
          <p14:tracePt t="70720" x="6983413" y="2052638"/>
          <p14:tracePt t="70728" x="6919913" y="2089150"/>
          <p14:tracePt t="70737" x="6892925" y="2125663"/>
          <p14:tracePt t="70744" x="6837363" y="2160588"/>
          <p14:tracePt t="70752" x="6800850" y="2206625"/>
          <p14:tracePt t="70760" x="6773863" y="2233613"/>
          <p14:tracePt t="70768" x="6727825" y="2289175"/>
          <p14:tracePt t="70776" x="6691313" y="2298700"/>
          <p14:tracePt t="70785" x="6673850" y="2325688"/>
          <p14:tracePt t="70792" x="6664325" y="2335213"/>
          <p14:tracePt t="70801" x="6645275" y="2352675"/>
          <p14:tracePt t="70808" x="6645275" y="2362200"/>
          <p14:tracePt t="70816" x="6637338" y="2379663"/>
          <p14:tracePt t="71232" x="6637338" y="2362200"/>
          <p14:tracePt t="71240" x="6637338" y="2335213"/>
          <p14:tracePt t="71248" x="6637338" y="2289175"/>
          <p14:tracePt t="71264" x="6627813" y="2262188"/>
          <p14:tracePt t="71272" x="6627813" y="2243138"/>
          <p14:tracePt t="71280" x="6627813" y="2233613"/>
          <p14:tracePt t="71296" x="6627813" y="2225675"/>
          <p14:tracePt t="71312" x="6627813" y="2206625"/>
          <p14:tracePt t="71369" x="6627813" y="2197100"/>
          <p14:tracePt t="71746" x="6654800" y="2189163"/>
          <p14:tracePt t="71755" x="6791325" y="2216150"/>
          <p14:tracePt t="71764" x="6919913" y="2225675"/>
          <p14:tracePt t="71769" x="7046913" y="2243138"/>
          <p14:tracePt t="71777" x="7146925" y="2270125"/>
          <p14:tracePt t="71785" x="7256463" y="2279650"/>
          <p14:tracePt t="71792" x="7329488" y="2298700"/>
          <p14:tracePt t="71800" x="7385050" y="2298700"/>
          <p14:tracePt t="71808" x="7448550" y="2306638"/>
          <p14:tracePt t="71816" x="7458075" y="2306638"/>
          <p14:tracePt t="72274" x="7466013" y="2298700"/>
          <p14:tracePt t="72280" x="7466013" y="2289175"/>
          <p14:tracePt t="72288" x="7466013" y="2270125"/>
          <p14:tracePt t="72296" x="7466013" y="2252663"/>
          <p14:tracePt t="72320" x="7466013" y="2233613"/>
          <p14:tracePt t="72328" x="7458075" y="2225675"/>
          <p14:tracePt t="72344" x="7458075" y="2216150"/>
          <p14:tracePt t="75650" x="7448550" y="2206625"/>
          <p14:tracePt t="75657" x="7448550" y="2189163"/>
          <p14:tracePt t="75667" x="7448550" y="2170113"/>
          <p14:tracePt t="75680" x="7448550" y="2152650"/>
          <p14:tracePt t="75691" x="7448550" y="2125663"/>
          <p14:tracePt t="75707" x="7448550" y="2116138"/>
          <p14:tracePt t="75712" x="7448550" y="2106613"/>
          <p14:tracePt t="75720" x="7448550" y="2089150"/>
          <p14:tracePt t="75834" x="7439025" y="2079625"/>
          <p14:tracePt t="76122" x="7412038" y="2070100"/>
          <p14:tracePt t="76128" x="7302500" y="2060575"/>
          <p14:tracePt t="76136" x="7239000" y="2052638"/>
          <p14:tracePt t="76144" x="7146925" y="2024063"/>
          <p14:tracePt t="76152" x="7083425" y="2006600"/>
          <p14:tracePt t="76160" x="7029450" y="1997075"/>
          <p14:tracePt t="76168" x="6992938" y="1987550"/>
          <p14:tracePt t="76176" x="6973888" y="1970088"/>
          <p14:tracePt t="76184" x="6964363" y="1960563"/>
          <p14:tracePt t="76192" x="6964363" y="1951038"/>
          <p14:tracePt t="76208" x="6956425" y="1943100"/>
          <p14:tracePt t="76458" x="6937375" y="1924050"/>
          <p14:tracePt t="76466" x="6937375" y="1914525"/>
          <p14:tracePt t="76475" x="6937375" y="1887538"/>
          <p14:tracePt t="76484" x="6937375" y="1878013"/>
          <p14:tracePt t="76492" x="6937375" y="1841500"/>
          <p14:tracePt t="76496" x="6937375" y="1833563"/>
          <p14:tracePt t="76507" x="6929438" y="1824038"/>
          <p14:tracePt t="76512" x="6929438" y="1804988"/>
          <p14:tracePt t="76520" x="6929438" y="1797050"/>
          <p14:tracePt t="76528" x="6929438" y="1787525"/>
          <p14:tracePt t="76544" x="6929438" y="1778000"/>
          <p14:tracePt t="76552" x="6929438" y="1760538"/>
          <p14:tracePt t="76560" x="6929438" y="1751013"/>
          <p14:tracePt t="76568" x="6919913" y="1751013"/>
          <p14:tracePt t="76584" x="6919913" y="1724025"/>
          <p14:tracePt t="76592" x="6919913" y="1714500"/>
          <p14:tracePt t="76600" x="6900863" y="1697038"/>
          <p14:tracePt t="76617" x="6900863" y="1677988"/>
          <p14:tracePt t="76624" x="6900863" y="1660525"/>
          <p14:tracePt t="76632" x="6900863" y="1651000"/>
          <p14:tracePt t="76640" x="6900863" y="1641475"/>
          <p14:tracePt t="76648" x="6900863" y="1631950"/>
          <p14:tracePt t="76656" x="6900863" y="1624013"/>
          <p14:tracePt t="76664" x="6900863" y="1614488"/>
          <p14:tracePt t="76672" x="6900863" y="1587500"/>
          <p14:tracePt t="76680" x="6892925" y="1577975"/>
          <p14:tracePt t="76690" x="6892925" y="1568450"/>
          <p14:tracePt t="76696" x="6892925" y="1550988"/>
          <p14:tracePt t="76721" x="6892925" y="1541463"/>
          <p14:tracePt t="76736" x="6892925" y="1531938"/>
          <p14:tracePt t="76752" x="6892925" y="1514475"/>
          <p14:tracePt t="76760" x="6892925" y="1504950"/>
          <p14:tracePt t="76768" x="6892925" y="1495425"/>
          <p14:tracePt t="76784" x="6892925" y="1468438"/>
          <p14:tracePt t="76792" x="6892925" y="1458913"/>
          <p14:tracePt t="76800" x="6892925" y="1431925"/>
          <p14:tracePt t="76808" x="6892925" y="1422400"/>
          <p14:tracePt t="76816" x="6892925" y="1404938"/>
          <p14:tracePt t="76824" x="6892925" y="1385888"/>
          <p14:tracePt t="76832" x="6892925" y="1368425"/>
          <p14:tracePt t="76864" x="6892925" y="1349375"/>
          <p14:tracePt t="76888" x="6892925" y="1331913"/>
          <p14:tracePt t="76962" x="6900863" y="1322388"/>
          <p14:tracePt t="76978" x="6900863" y="1303338"/>
          <p14:tracePt t="76992" x="6900863" y="1295400"/>
          <p14:tracePt t="77000" x="6900863" y="1285875"/>
          <p14:tracePt t="77016" x="6910388" y="1276350"/>
          <p14:tracePt t="77140" x="6892925" y="1258888"/>
          <p14:tracePt t="77147" x="6827838" y="1258888"/>
          <p14:tracePt t="77156" x="6727825" y="1258888"/>
          <p14:tracePt t="77162" x="6637338" y="1258888"/>
          <p14:tracePt t="77168" x="6527800" y="1258888"/>
          <p14:tracePt t="77176" x="6454775" y="1239838"/>
          <p14:tracePt t="77184" x="6381750" y="1239838"/>
          <p14:tracePt t="77193" x="6335713" y="1239838"/>
          <p14:tracePt t="77200" x="6318250" y="1239838"/>
          <p14:tracePt t="77208" x="6299200" y="1231900"/>
          <p14:tracePt t="77280" x="6291263" y="1231900"/>
          <p14:tracePt t="77288" x="6281738" y="1231900"/>
          <p14:tracePt t="77296" x="6235700" y="1231900"/>
          <p14:tracePt t="77304" x="6172200" y="1231900"/>
          <p14:tracePt t="77312" x="6089650" y="1231900"/>
          <p14:tracePt t="77320" x="5999163" y="1231900"/>
          <p14:tracePt t="77328" x="5943600" y="1231900"/>
          <p14:tracePt t="77336" x="5907088" y="1231900"/>
          <p14:tracePt t="77344" x="5889625" y="1231900"/>
          <p14:tracePt t="77352" x="5880100" y="1231900"/>
          <p14:tracePt t="77384" x="5862638" y="1231900"/>
          <p14:tracePt t="77616" x="5853113" y="1231900"/>
          <p14:tracePt t="77689" x="5853113" y="1249363"/>
          <p14:tracePt t="77696" x="5853113" y="1285875"/>
          <p14:tracePt t="77707" x="5853113" y="1295400"/>
          <p14:tracePt t="77712" x="5853113" y="1331913"/>
          <p14:tracePt t="77723" x="5853113" y="1349375"/>
          <p14:tracePt t="77728" x="5853113" y="1376363"/>
          <p14:tracePt t="77736" x="5843588" y="1422400"/>
          <p14:tracePt t="77744" x="5834063" y="1449388"/>
          <p14:tracePt t="77752" x="5834063" y="1468438"/>
          <p14:tracePt t="77760" x="5834063" y="1495425"/>
          <p14:tracePt t="77768" x="5834063" y="1531938"/>
          <p14:tracePt t="77776" x="5826125" y="1568450"/>
          <p14:tracePt t="77785" x="5826125" y="1595438"/>
          <p14:tracePt t="77792" x="5826125" y="1631950"/>
          <p14:tracePt t="77801" x="5826125" y="1668463"/>
          <p14:tracePt t="77808" x="5807075" y="1697038"/>
          <p14:tracePt t="77816" x="5807075" y="1741488"/>
          <p14:tracePt t="77824" x="5807075" y="1768475"/>
          <p14:tracePt t="77832" x="5780088" y="1804988"/>
          <p14:tracePt t="77841" x="5780088" y="1833563"/>
          <p14:tracePt t="77848" x="5780088" y="1851025"/>
          <p14:tracePt t="77856" x="5780088" y="1887538"/>
          <p14:tracePt t="77864" x="5780088" y="1914525"/>
          <p14:tracePt t="77873" x="5780088" y="1933575"/>
          <p14:tracePt t="77881" x="5780088" y="1943100"/>
          <p14:tracePt t="77902" x="5780088" y="1987550"/>
          <p14:tracePt t="77909" x="5780088" y="2006600"/>
          <p14:tracePt t="77912" x="5780088" y="2024063"/>
          <p14:tracePt t="77928" x="5780088" y="2043113"/>
          <p14:tracePt t="77936" x="5780088" y="2052638"/>
          <p14:tracePt t="77944" x="5780088" y="2070100"/>
          <p14:tracePt t="77952" x="5780088" y="2089150"/>
          <p14:tracePt t="77960" x="5780088" y="2106613"/>
          <p14:tracePt t="77968" x="5780088" y="2133600"/>
          <p14:tracePt t="77976" x="5780088" y="2152650"/>
          <p14:tracePt t="77984" x="5780088" y="2160588"/>
          <p14:tracePt t="77992" x="5780088" y="2197100"/>
          <p14:tracePt t="78000" x="5780088" y="2206625"/>
          <p14:tracePt t="78008" x="5770563" y="2243138"/>
          <p14:tracePt t="78024" x="5770563" y="2270125"/>
          <p14:tracePt t="78033" x="5761038" y="2289175"/>
          <p14:tracePt t="78046" x="5753100" y="2298700"/>
          <p14:tracePt t="78052" x="5753100" y="2306638"/>
          <p14:tracePt t="78060" x="5753100" y="2325688"/>
          <p14:tracePt t="78064" x="5753100" y="2335213"/>
          <p14:tracePt t="78073" x="5743575" y="2352675"/>
          <p14:tracePt t="78081" x="5743575" y="2371725"/>
          <p14:tracePt t="78089" x="5743575" y="2398713"/>
          <p14:tracePt t="78096" x="5743575" y="2416175"/>
          <p14:tracePt t="78106" x="5734050" y="2425700"/>
          <p14:tracePt t="78112" x="5734050" y="2444750"/>
          <p14:tracePt t="78120" x="5734050" y="2452688"/>
          <p14:tracePt t="78128" x="5734050" y="2471738"/>
          <p14:tracePt t="78136" x="5734050" y="2498725"/>
          <p14:tracePt t="78144" x="5734050" y="2508250"/>
          <p14:tracePt t="78152" x="5724525" y="2517775"/>
          <p14:tracePt t="78160" x="5716588" y="2544763"/>
          <p14:tracePt t="78168" x="5716588" y="2554288"/>
          <p14:tracePt t="78176" x="5716588" y="2589213"/>
          <p14:tracePt t="78184" x="5716588" y="2608263"/>
          <p14:tracePt t="78192" x="5716588" y="2635250"/>
          <p14:tracePt t="78200" x="5716588" y="2654300"/>
          <p14:tracePt t="78208" x="5716588" y="2690813"/>
          <p14:tracePt t="78217" x="5716588" y="2717800"/>
          <p14:tracePt t="78227" x="5716588" y="2735263"/>
          <p14:tracePt t="78233" x="5716588" y="2771775"/>
          <p14:tracePt t="78245" x="5716588" y="2800350"/>
          <p14:tracePt t="78249" x="5707063" y="2827338"/>
          <p14:tracePt t="78257" x="5707063" y="2844800"/>
          <p14:tracePt t="78264" x="5707063" y="2873375"/>
          <p14:tracePt t="78273" x="5707063" y="2917825"/>
          <p14:tracePt t="78280" x="5707063" y="2936875"/>
          <p14:tracePt t="78290" x="5707063" y="2973388"/>
          <p14:tracePt t="78296" x="5707063" y="2990850"/>
          <p14:tracePt t="78307" x="5707063" y="3017838"/>
          <p14:tracePt t="78312" x="5707063" y="3027363"/>
          <p14:tracePt t="78320" x="5707063" y="3054350"/>
          <p14:tracePt t="78328" x="5707063" y="3063875"/>
          <p14:tracePt t="78336" x="5688013" y="3082925"/>
          <p14:tracePt t="78360" x="5670550" y="3100388"/>
          <p14:tracePt t="78387" x="5670550" y="3109913"/>
          <p14:tracePt t="78392" x="5670550" y="3119438"/>
          <p14:tracePt t="78409" x="5670550" y="3146425"/>
          <p14:tracePt t="78427" x="5670550" y="3163888"/>
          <p14:tracePt t="78434" x="5670550" y="3192463"/>
          <p14:tracePt t="78443" x="5670550" y="3209925"/>
          <p14:tracePt t="78448" x="5670550" y="3255963"/>
          <p14:tracePt t="78457" x="5670550" y="3282950"/>
          <p14:tracePt t="78464" x="5670550" y="3302000"/>
          <p14:tracePt t="78473" x="5670550" y="3338513"/>
          <p14:tracePt t="78480" x="5670550" y="3382963"/>
          <p14:tracePt t="78490" x="5670550" y="3392488"/>
          <p14:tracePt t="78496" x="5670550" y="3402013"/>
          <p14:tracePt t="78561" x="5670550" y="3411538"/>
          <p14:tracePt t="78569" x="5670550" y="3429000"/>
          <p14:tracePt t="78593" x="5670550" y="3446463"/>
          <p14:tracePt t="78601" x="5670550" y="3465513"/>
          <p14:tracePt t="78609" x="5670550" y="3475038"/>
          <p14:tracePt t="78618" x="5670550" y="3492500"/>
          <p14:tracePt t="78624" x="5670550" y="3511550"/>
          <p14:tracePt t="78632" x="5670550" y="3529013"/>
          <p14:tracePt t="78640" x="5670550" y="3538538"/>
          <p14:tracePt t="78648" x="5670550" y="3556000"/>
          <p14:tracePt t="78656" x="5670550" y="3575050"/>
          <p14:tracePt t="78664" x="5670550" y="3592513"/>
          <p14:tracePt t="78673" x="5670550" y="3611563"/>
          <p14:tracePt t="78680" x="5670550" y="3621088"/>
          <p14:tracePt t="78689" x="5670550" y="3648075"/>
          <p14:tracePt t="78696" x="5670550" y="3665538"/>
          <p14:tracePt t="78707" x="5670550" y="3684588"/>
          <p14:tracePt t="78712" x="5670550" y="3702050"/>
          <p14:tracePt t="78723" x="5670550" y="3730625"/>
          <p14:tracePt t="78728" x="5670550" y="3738563"/>
          <p14:tracePt t="78736" x="5670550" y="3757613"/>
          <p14:tracePt t="78744" x="5670550" y="3767138"/>
          <p14:tracePt t="78752" x="5670550" y="3775075"/>
          <p14:tracePt t="78760" x="5670550" y="3794125"/>
          <p14:tracePt t="78776" x="5670550" y="3811588"/>
          <p14:tracePt t="78784" x="5670550" y="3821113"/>
          <p14:tracePt t="78792" x="5670550" y="3830638"/>
          <p14:tracePt t="78800" x="5670550" y="3848100"/>
          <p14:tracePt t="78808" x="5670550" y="3857625"/>
          <p14:tracePt t="78817" x="5670550" y="3894138"/>
          <p14:tracePt t="78827" x="5670550" y="3911600"/>
          <p14:tracePt t="78834" x="5670550" y="3930650"/>
          <p14:tracePt t="78844" x="5670550" y="3957638"/>
          <p14:tracePt t="78849" x="5670550" y="3976688"/>
          <p14:tracePt t="78860" x="5670550" y="4013200"/>
          <p14:tracePt t="78864" x="5670550" y="4040188"/>
          <p14:tracePt t="78874" x="5670550" y="4076700"/>
          <p14:tracePt t="78880" x="5670550" y="4103688"/>
          <p14:tracePt t="78892" x="5670550" y="4140200"/>
          <p14:tracePt t="78896" x="5670550" y="4167188"/>
          <p14:tracePt t="78907" x="5670550" y="4203700"/>
          <p14:tracePt t="78912" x="5670550" y="4240213"/>
          <p14:tracePt t="78922" x="5670550" y="4259263"/>
          <p14:tracePt t="78928" x="5670550" y="4286250"/>
          <p14:tracePt t="78936" x="5670550" y="4303713"/>
          <p14:tracePt t="78944" x="5670550" y="4332288"/>
          <p14:tracePt t="78952" x="5670550" y="4340225"/>
          <p14:tracePt t="78960" x="5670550" y="4349750"/>
          <p14:tracePt t="78968" x="5670550" y="4359275"/>
          <p14:tracePt t="78976" x="5670550" y="4386263"/>
          <p14:tracePt t="78984" x="5670550" y="4395788"/>
          <p14:tracePt t="78992" x="5670550" y="4405313"/>
          <p14:tracePt t="79000" x="5670550" y="4413250"/>
          <p14:tracePt t="79008" x="5670550" y="4422775"/>
          <p14:tracePt t="79016" x="5670550" y="4432300"/>
          <p14:tracePt t="79024" x="5661025" y="4441825"/>
          <p14:tracePt t="79032" x="5661025" y="4459288"/>
          <p14:tracePt t="79041" x="5661025" y="4468813"/>
          <p14:tracePt t="79064" x="5661025" y="4478338"/>
          <p14:tracePt t="79081" x="5661025" y="4495800"/>
          <p14:tracePt t="79089" x="5653088" y="4505325"/>
          <p14:tracePt t="79107" x="5653088" y="4514850"/>
          <p14:tracePt t="79113" x="5653088" y="4522788"/>
          <p14:tracePt t="79120" x="5653088" y="4532313"/>
          <p14:tracePt t="79128" x="5653088" y="4541838"/>
          <p14:tracePt t="79136" x="5653088" y="4551363"/>
          <p14:tracePt t="79144" x="5653088" y="4578350"/>
          <p14:tracePt t="79152" x="5653088" y="4587875"/>
          <p14:tracePt t="79160" x="5653088" y="4605338"/>
          <p14:tracePt t="79168" x="5653088" y="4632325"/>
          <p14:tracePt t="79176" x="5653088" y="4651375"/>
          <p14:tracePt t="79184" x="5653088" y="4687888"/>
          <p14:tracePt t="79192" x="5653088" y="4705350"/>
          <p14:tracePt t="79200" x="5653088" y="4724400"/>
          <p14:tracePt t="79208" x="5653088" y="4741863"/>
          <p14:tracePt t="79216" x="5661025" y="4760913"/>
          <p14:tracePt t="79224" x="5661025" y="4768850"/>
          <p14:tracePt t="79240" x="5661025" y="4778375"/>
          <p14:tracePt t="79248" x="5661025" y="4787900"/>
          <p14:tracePt t="79264" x="5661025" y="4805363"/>
          <p14:tracePt t="79280" x="5661025" y="4814888"/>
          <p14:tracePt t="79289" x="5670550" y="4833938"/>
          <p14:tracePt t="79312" x="5670550" y="4851400"/>
          <p14:tracePt t="79322" x="5670550" y="4860925"/>
          <p14:tracePt t="79328" x="5670550" y="4870450"/>
          <p14:tracePt t="79336" x="5670550" y="4887913"/>
          <p14:tracePt t="79344" x="5670550" y="4906963"/>
          <p14:tracePt t="79352" x="5670550" y="4933950"/>
          <p14:tracePt t="79360" x="5670550" y="4943475"/>
          <p14:tracePt t="79368" x="5680075" y="4951413"/>
          <p14:tracePt t="79376" x="5680075" y="4987925"/>
          <p14:tracePt t="79384" x="5688013" y="5006975"/>
          <p14:tracePt t="79392" x="5688013" y="5024438"/>
          <p14:tracePt t="79408" x="5688013" y="5033963"/>
          <p14:tracePt t="79440" x="5697538" y="5053013"/>
          <p14:tracePt t="79514" x="5707063" y="5060950"/>
          <p14:tracePt t="79523" x="5707063" y="5070475"/>
          <p14:tracePt t="79533" x="5707063" y="5080000"/>
          <p14:tracePt t="79546" x="5707063" y="5116513"/>
          <p14:tracePt t="79554" x="5707063" y="5126038"/>
          <p14:tracePt t="79560" x="5707063" y="5160963"/>
          <p14:tracePt t="79570" x="5707063" y="5170488"/>
          <p14:tracePt t="79580" x="5707063" y="5189538"/>
          <p14:tracePt t="79584" x="5707063" y="5207000"/>
          <p14:tracePt t="79592" x="5707063" y="5216525"/>
          <p14:tracePt t="79601" x="5707063" y="5243513"/>
          <p14:tracePt t="79608" x="5707063" y="5253038"/>
          <p14:tracePt t="79616" x="5707063" y="5262563"/>
          <p14:tracePt t="79632" x="5707063" y="5280025"/>
          <p14:tracePt t="79656" x="5707063" y="5289550"/>
          <p14:tracePt t="79680" x="5707063" y="5299075"/>
          <p14:tracePt t="79688" x="5707063" y="5316538"/>
          <p14:tracePt t="79696" x="5707063" y="5326063"/>
          <p14:tracePt t="79712" x="5707063" y="5335588"/>
          <p14:tracePt t="79728" x="5716588" y="5343525"/>
          <p14:tracePt t="79736" x="5716588" y="5353050"/>
          <p14:tracePt t="79744" x="5716588" y="5362575"/>
          <p14:tracePt t="79752" x="5716588" y="5372100"/>
          <p14:tracePt t="79760" x="5716588" y="5380038"/>
          <p14:tracePt t="79776" x="5716588" y="5399088"/>
          <p14:tracePt t="79800" x="5716588" y="5408613"/>
          <p14:tracePt t="79850" x="5716588" y="5416550"/>
          <p14:tracePt t="79859" x="5716588" y="5445125"/>
          <p14:tracePt t="79867" x="5716588" y="5453063"/>
          <p14:tracePt t="79875" x="5716588" y="5462588"/>
          <p14:tracePt t="79880" x="5724525" y="5481638"/>
          <p14:tracePt t="79889" x="5724525" y="5489575"/>
          <p14:tracePt t="79905" x="5724525" y="5518150"/>
          <p14:tracePt t="79912" x="5724525" y="5526088"/>
          <p14:tracePt t="79922" x="5724525" y="5535613"/>
          <p14:tracePt t="79928" x="5734050" y="5545138"/>
          <p14:tracePt t="79936" x="5743575" y="5554663"/>
          <p14:tracePt t="79944" x="5743575" y="5562600"/>
          <p14:tracePt t="79992" x="5743575" y="5572125"/>
          <p14:tracePt t="80017" x="5743575" y="5581650"/>
          <p14:tracePt t="80048" x="5743575" y="5599113"/>
          <p14:tracePt t="80064" x="5743575" y="5608638"/>
          <p14:tracePt t="80072" x="5743575" y="5618163"/>
          <p14:tracePt t="80088" x="5743575" y="5626100"/>
          <p14:tracePt t="80097" x="5743575" y="5635625"/>
          <p14:tracePt t="80104" x="5753100" y="5645150"/>
          <p14:tracePt t="80112" x="5753100" y="5654675"/>
          <p14:tracePt t="80144" x="5753100" y="5662613"/>
          <p14:tracePt t="81242" x="5761038" y="5672138"/>
          <p14:tracePt t="81272" x="5770563" y="5672138"/>
          <p14:tracePt t="81288" x="5780088" y="5662613"/>
          <p14:tracePt t="81296" x="5789613" y="5654675"/>
          <p14:tracePt t="81320" x="5797550" y="5645150"/>
          <p14:tracePt t="81402" x="5834063" y="5626100"/>
          <p14:tracePt t="81414" x="5880100" y="5626100"/>
          <p14:tracePt t="81420" x="5935663" y="5618163"/>
          <p14:tracePt t="81427" x="5953125" y="5608638"/>
          <p14:tracePt t="81432" x="5980113" y="5608638"/>
          <p14:tracePt t="81440" x="5989638" y="5599113"/>
          <p14:tracePt t="81890" x="5999163" y="5589588"/>
          <p14:tracePt t="81928" x="5999163" y="5572125"/>
          <p14:tracePt t="81978" x="5999163" y="5562600"/>
          <p14:tracePt t="81992" x="5999163" y="5554663"/>
          <p14:tracePt t="82000" x="6007100" y="5535613"/>
          <p14:tracePt t="82033" x="6007100" y="5526088"/>
          <p14:tracePt t="82218" x="6016625" y="5526088"/>
          <p14:tracePt t="82230" x="6026150" y="5535613"/>
          <p14:tracePt t="82256" x="6026150" y="5554663"/>
          <p14:tracePt t="82264" x="6026150" y="5562600"/>
          <p14:tracePt t="82272" x="6053138" y="5589588"/>
          <p14:tracePt t="82280" x="6072188" y="5608638"/>
          <p14:tracePt t="82289" x="6080125" y="5618163"/>
          <p14:tracePt t="82296" x="6089650" y="5626100"/>
          <p14:tracePt t="82306" x="6116638" y="5654675"/>
          <p14:tracePt t="82323" x="6126163" y="5662613"/>
          <p14:tracePt t="82336" x="6135688" y="5672138"/>
          <p14:tracePt t="82352" x="6135688" y="5681663"/>
          <p14:tracePt t="82672" x="6135688" y="5691188"/>
          <p14:tracePt t="82680" x="6116638" y="5718175"/>
          <p14:tracePt t="82697" x="6099175" y="5727700"/>
          <p14:tracePt t="82914" x="6135688" y="5735638"/>
          <p14:tracePt t="82923" x="6245225" y="5699125"/>
          <p14:tracePt t="82932" x="6308725" y="5662613"/>
          <p14:tracePt t="82937" x="6372225" y="5654675"/>
          <p14:tracePt t="82944" x="6418263" y="5618163"/>
          <p14:tracePt t="82953" x="6445250" y="5608638"/>
          <p14:tracePt t="82960" x="6491288" y="5581650"/>
          <p14:tracePt t="82976" x="6508750" y="5572125"/>
          <p14:tracePt t="83266" x="6491288" y="5572125"/>
          <p14:tracePt t="83282" x="6481763" y="5572125"/>
          <p14:tracePt t="83290" x="6454775" y="5572125"/>
          <p14:tracePt t="83296" x="6445250" y="5572125"/>
          <p14:tracePt t="83308" x="6435725" y="5572125"/>
          <p14:tracePt t="83312" x="6427788" y="5581650"/>
          <p14:tracePt t="83430" x="6418263" y="5581650"/>
          <p14:tracePt t="83441" x="6408738" y="5581650"/>
          <p14:tracePt t="83449" x="6372225" y="5599113"/>
          <p14:tracePt t="83457" x="6362700" y="5599113"/>
          <p14:tracePt t="83464" x="6362700" y="5608638"/>
          <p14:tracePt t="84040" x="6362700" y="5589588"/>
          <p14:tracePt t="84048" x="6381750" y="5562600"/>
          <p14:tracePt t="84056" x="6399213" y="5535613"/>
          <p14:tracePt t="84064" x="6435725" y="5489575"/>
          <p14:tracePt t="84072" x="6472238" y="5426075"/>
          <p14:tracePt t="84080" x="6491288" y="5389563"/>
          <p14:tracePt t="84088" x="6518275" y="5326063"/>
          <p14:tracePt t="84096" x="6545263" y="5289550"/>
          <p14:tracePt t="84105" x="6564313" y="5262563"/>
          <p14:tracePt t="84112" x="6600825" y="5226050"/>
          <p14:tracePt t="84122" x="6618288" y="5207000"/>
          <p14:tracePt t="84128" x="6645275" y="5189538"/>
          <p14:tracePt t="84136" x="6654800" y="5160963"/>
          <p14:tracePt t="84144" x="6700838" y="5106988"/>
          <p14:tracePt t="84152" x="6737350" y="5089525"/>
          <p14:tracePt t="84160" x="6754813" y="5070475"/>
          <p14:tracePt t="84168" x="6783388" y="5053013"/>
          <p14:tracePt t="84176" x="6827838" y="5016500"/>
          <p14:tracePt t="84184" x="6846888" y="4997450"/>
          <p14:tracePt t="84192" x="6883400" y="4987925"/>
          <p14:tracePt t="84200" x="6910388" y="4970463"/>
          <p14:tracePt t="84208" x="6919913" y="4960938"/>
          <p14:tracePt t="84216" x="6929438" y="4960938"/>
          <p14:tracePt t="84256" x="6946900" y="4951413"/>
          <p14:tracePt t="84288" x="6946900" y="4943475"/>
          <p14:tracePt t="84305" x="6956425" y="4933950"/>
          <p14:tracePt t="84379" x="6964363" y="4924425"/>
          <p14:tracePt t="84387" x="6983413" y="4924425"/>
          <p14:tracePt t="84397" x="7010400" y="4924425"/>
          <p14:tracePt t="84401" x="7019925" y="4914900"/>
          <p14:tracePt t="84411" x="7029450" y="4914900"/>
          <p14:tracePt t="84416" x="7037388" y="4914900"/>
          <p14:tracePt t="84432" x="7046913" y="4906963"/>
          <p14:tracePt t="85088" x="7065963" y="4878388"/>
          <p14:tracePt t="85097" x="7065963" y="4833938"/>
          <p14:tracePt t="85105" x="7065963" y="4797425"/>
          <p14:tracePt t="85113" x="7065963" y="4741863"/>
          <p14:tracePt t="85125" x="7065963" y="4668838"/>
          <p14:tracePt t="85128" x="7065963" y="4614863"/>
          <p14:tracePt t="85136" x="7065963" y="4551363"/>
          <p14:tracePt t="85145" x="7065963" y="4495800"/>
          <p14:tracePt t="85152" x="7065963" y="4441825"/>
          <p14:tracePt t="85160" x="7065963" y="4395788"/>
          <p14:tracePt t="85168" x="7065963" y="4340225"/>
          <p14:tracePt t="85176" x="7065963" y="4332288"/>
          <p14:tracePt t="85184" x="7065963" y="4322763"/>
          <p14:tracePt t="85192" x="7065963" y="4295775"/>
          <p14:tracePt t="85200" x="7065963" y="4286250"/>
          <p14:tracePt t="85218" x="7065963" y="4276725"/>
          <p14:tracePt t="85231" x="7065963" y="4259263"/>
          <p14:tracePt t="85256" x="7065963" y="4249738"/>
          <p14:tracePt t="85272" x="7065963" y="4240213"/>
          <p14:tracePt t="85280" x="7065963" y="4213225"/>
          <p14:tracePt t="85296" x="7065963" y="4195763"/>
          <p14:tracePt t="85306" x="7065963" y="4176713"/>
          <p14:tracePt t="85312" x="7065963" y="4159250"/>
          <p14:tracePt t="85322" x="7065963" y="4149725"/>
          <p14:tracePt t="85328" x="7065963" y="4130675"/>
          <p14:tracePt t="85352" x="7065963" y="4122738"/>
          <p14:tracePt t="85642" x="7065963" y="4113213"/>
          <p14:tracePt t="85658" x="7046913" y="4113213"/>
          <p14:tracePt t="85667" x="7029450" y="4130675"/>
          <p14:tracePt t="85675" x="6992938" y="4159250"/>
          <p14:tracePt t="85681" x="6983413" y="4176713"/>
          <p14:tracePt t="85690" x="6964363" y="4203700"/>
          <p14:tracePt t="85696" x="6956425" y="4203700"/>
          <p14:tracePt t="85706" x="6946900" y="4213225"/>
          <p14:tracePt t="85963" x="6946900" y="4195763"/>
          <p14:tracePt t="85971" x="6973888" y="4159250"/>
          <p14:tracePt t="85979" x="7000875" y="4130675"/>
          <p14:tracePt t="85985" x="7029450" y="4122738"/>
          <p14:tracePt t="85992" x="7065963" y="4094163"/>
          <p14:tracePt t="86000" x="7083425" y="4067175"/>
          <p14:tracePt t="86008" x="7092950" y="4057650"/>
          <p14:tracePt t="86016" x="7110413" y="4049713"/>
          <p14:tracePt t="86024" x="7129463" y="4030663"/>
          <p14:tracePt t="86033" x="7138988" y="4021138"/>
          <p14:tracePt t="86048" x="7156450" y="4021138"/>
          <p14:tracePt t="86568" x="7156450" y="4049713"/>
          <p14:tracePt t="86576" x="7138988" y="4076700"/>
          <p14:tracePt t="86584" x="7138988" y="4086225"/>
          <p14:tracePt t="86592" x="7119938" y="4140200"/>
          <p14:tracePt t="86600" x="7110413" y="4159250"/>
          <p14:tracePt t="86608" x="7102475" y="4176713"/>
          <p14:tracePt t="86616" x="7102475" y="4203700"/>
          <p14:tracePt t="86624" x="7102475" y="4213225"/>
          <p14:tracePt t="86640" x="7102475" y="4222750"/>
          <p14:tracePt t="86970" x="7119938" y="4249738"/>
          <p14:tracePt t="86979" x="7146925" y="4276725"/>
          <p14:tracePt t="86988" x="7212013" y="4313238"/>
          <p14:tracePt t="86994" x="7292975" y="4340225"/>
          <p14:tracePt t="87000" x="7356475" y="4386263"/>
          <p14:tracePt t="87008" x="7439025" y="4405313"/>
          <p14:tracePt t="87016" x="7466013" y="4413250"/>
          <p14:tracePt t="87024" x="7485063" y="4413250"/>
          <p14:tracePt t="87033" x="7494588" y="4413250"/>
          <p14:tracePt t="87243" x="7502525" y="4422775"/>
          <p14:tracePt t="87247" x="7439025" y="4441825"/>
          <p14:tracePt t="87256" x="7256463" y="4441825"/>
          <p14:tracePt t="87264" x="7110413" y="4441825"/>
          <p14:tracePt t="87273" x="6964363" y="4441825"/>
          <p14:tracePt t="87280" x="6819900" y="4441825"/>
          <p14:tracePt t="87288" x="6746875" y="4441825"/>
          <p14:tracePt t="87296" x="6673850" y="4441825"/>
          <p14:tracePt t="87305" x="6637338" y="4441825"/>
          <p14:tracePt t="87312" x="6610350" y="4441825"/>
          <p14:tracePt t="87505" x="6600825" y="4405313"/>
          <p14:tracePt t="87512" x="6591300" y="4376738"/>
          <p14:tracePt t="87521" x="6591300" y="4332288"/>
          <p14:tracePt t="87528" x="6591300" y="4295775"/>
          <p14:tracePt t="87538" x="6581775" y="4222750"/>
          <p14:tracePt t="87544" x="6581775" y="4176713"/>
          <p14:tracePt t="87552" x="6581775" y="4113213"/>
          <p14:tracePt t="87560" x="6581775" y="4057650"/>
          <p14:tracePt t="87568" x="6581775" y="4021138"/>
          <p14:tracePt t="87576" x="6581775" y="3994150"/>
          <p14:tracePt t="87584" x="6581775" y="3957638"/>
          <p14:tracePt t="87592" x="6581775" y="3911600"/>
          <p14:tracePt t="87600" x="6564313" y="3857625"/>
          <p14:tracePt t="87616" x="6564313" y="3803650"/>
          <p14:tracePt t="87624" x="6564313" y="3784600"/>
          <p14:tracePt t="87632" x="6564313" y="3730625"/>
          <p14:tracePt t="87640" x="6564313" y="3684588"/>
          <p14:tracePt t="87648" x="6564313" y="3638550"/>
          <p14:tracePt t="87656" x="6564313" y="3556000"/>
          <p14:tracePt t="87664" x="6564313" y="3502025"/>
          <p14:tracePt t="87672" x="6564313" y="3429000"/>
          <p14:tracePt t="87680" x="6564313" y="3338513"/>
          <p14:tracePt t="87688" x="6564313" y="3246438"/>
          <p14:tracePt t="87696" x="6564313" y="3136900"/>
          <p14:tracePt t="87706" x="6564313" y="3063875"/>
          <p14:tracePt t="87712" x="6564313" y="2954338"/>
          <p14:tracePt t="87723" x="6564313" y="2881313"/>
          <p14:tracePt t="87730" x="6564313" y="2817813"/>
          <p14:tracePt t="87747" x="6591300" y="2698750"/>
          <p14:tracePt t="87761" x="6627813" y="2625725"/>
          <p14:tracePt t="87768" x="6645275" y="2581275"/>
          <p14:tracePt t="87776" x="6654800" y="2571750"/>
          <p14:tracePt t="87784" x="6664325" y="2562225"/>
          <p14:tracePt t="87792" x="6673850" y="2544763"/>
          <p14:tracePt t="87800" x="6691313" y="2525713"/>
          <p14:tracePt t="87808" x="6700838" y="2517775"/>
          <p14:tracePt t="87824" x="6737350" y="2489200"/>
          <p14:tracePt t="87833" x="6800850" y="2452688"/>
          <p14:tracePt t="87840" x="6837363" y="2435225"/>
          <p14:tracePt t="87848" x="6883400" y="2408238"/>
          <p14:tracePt t="87857" x="6937375" y="2389188"/>
          <p14:tracePt t="87865" x="7000875" y="2362200"/>
          <p14:tracePt t="87878" x="7029450" y="2352675"/>
          <p14:tracePt t="87882" x="7073900" y="2325688"/>
          <p14:tracePt t="87893" x="7092950" y="2325688"/>
          <p14:tracePt t="87896" x="7102475" y="2325688"/>
          <p14:tracePt t="87946" x="7129463" y="2325688"/>
          <p14:tracePt t="87953" x="7146925" y="2325688"/>
          <p14:tracePt t="87962" x="7219950" y="2389188"/>
          <p14:tracePt t="87968" x="7239000" y="2398713"/>
          <p14:tracePt t="87976" x="7302500" y="2462213"/>
          <p14:tracePt t="87984" x="7339013" y="2508250"/>
          <p14:tracePt t="87992" x="7385050" y="2571750"/>
          <p14:tracePt t="88000" x="7421563" y="2625725"/>
          <p14:tracePt t="88008" x="7458075" y="2654300"/>
          <p14:tracePt t="88024" x="7512050" y="2717800"/>
          <p14:tracePt t="88032" x="7531100" y="2744788"/>
          <p14:tracePt t="88040" x="7539038" y="2763838"/>
          <p14:tracePt t="88049" x="7539038" y="2771775"/>
          <p14:tracePt t="88056" x="7548563" y="2771775"/>
          <p14:tracePt t="88073" x="7548563" y="2781300"/>
          <p14:tracePt t="88080" x="7548563" y="2790825"/>
          <p14:tracePt t="88088" x="7548563" y="2808288"/>
          <p14:tracePt t="88096" x="7548563" y="2827338"/>
          <p14:tracePt t="88105" x="7558088" y="2854325"/>
          <p14:tracePt t="88112" x="7558088" y="2873375"/>
          <p14:tracePt t="88121" x="7558088" y="2927350"/>
          <p14:tracePt t="88128" x="7585075" y="2990850"/>
          <p14:tracePt t="88138" x="7585075" y="3046413"/>
          <p14:tracePt t="88144" x="7594600" y="3119438"/>
          <p14:tracePt t="88152" x="7594600" y="3182938"/>
          <p14:tracePt t="88160" x="7612063" y="3273425"/>
          <p14:tracePt t="88168" x="7612063" y="3346450"/>
          <p14:tracePt t="88176" x="7612063" y="3419475"/>
          <p14:tracePt t="88184" x="7612063" y="3492500"/>
          <p14:tracePt t="88192" x="7612063" y="3548063"/>
          <p14:tracePt t="88200" x="7612063" y="3611563"/>
          <p14:tracePt t="88208" x="7612063" y="3665538"/>
          <p14:tracePt t="88216" x="7612063" y="3757613"/>
          <p14:tracePt t="88224" x="7612063" y="3811588"/>
          <p14:tracePt t="88232" x="7612063" y="3840163"/>
          <p14:tracePt t="88240" x="7612063" y="3894138"/>
          <p14:tracePt t="88248" x="7612063" y="3940175"/>
          <p14:tracePt t="88256" x="7612063" y="3994150"/>
          <p14:tracePt t="88264" x="7612063" y="4049713"/>
          <p14:tracePt t="88273" x="7594600" y="4113213"/>
          <p14:tracePt t="88280" x="7585075" y="4149725"/>
          <p14:tracePt t="88288" x="7558088" y="4213225"/>
          <p14:tracePt t="88296" x="7521575" y="4276725"/>
          <p14:tracePt t="88304" x="7494588" y="4340225"/>
          <p14:tracePt t="88312" x="7458075" y="4386263"/>
          <p14:tracePt t="88322" x="7439025" y="4422775"/>
          <p14:tracePt t="88328" x="7412038" y="4449763"/>
          <p14:tracePt t="88338" x="7385050" y="4468813"/>
          <p14:tracePt t="88344" x="7356475" y="4505325"/>
          <p14:tracePt t="88361" x="7329488" y="4505325"/>
          <p14:tracePt t="89298" x="7319963" y="4505325"/>
          <p14:tracePt t="89307" x="7319963" y="4495800"/>
          <p14:tracePt t="89313" x="7319963" y="4468813"/>
          <p14:tracePt t="89322" x="7319963" y="4459288"/>
          <p14:tracePt t="89328" x="7319963" y="4449763"/>
          <p14:tracePt t="89338" x="7319963" y="4432300"/>
          <p14:tracePt t="89352" x="7319963" y="4422775"/>
          <p14:tracePt t="90097" x="7312025" y="4441825"/>
          <p14:tracePt t="90104" x="7302500" y="4449763"/>
          <p14:tracePt t="90114" x="7265988" y="4478338"/>
          <p14:tracePt t="90121" x="7219950" y="4495800"/>
          <p14:tracePt t="90128" x="7175500" y="4532313"/>
          <p14:tracePt t="90139" x="7092950" y="4551363"/>
          <p14:tracePt t="90144" x="7029450" y="4587875"/>
          <p14:tracePt t="90153" x="6946900" y="4614863"/>
          <p14:tracePt t="90162" x="6873875" y="4651375"/>
          <p14:tracePt t="90168" x="6810375" y="4660900"/>
          <p14:tracePt t="90176" x="6737350" y="4678363"/>
          <p14:tracePt t="90184" x="6664325" y="4678363"/>
          <p14:tracePt t="90192" x="6600825" y="4678363"/>
          <p14:tracePt t="90200" x="6581775" y="4678363"/>
          <p14:tracePt t="90216" x="6554788" y="4678363"/>
          <p14:tracePt t="90224" x="6537325" y="4668838"/>
          <p14:tracePt t="90232" x="6527800" y="4660900"/>
          <p14:tracePt t="90240" x="6508750" y="4641850"/>
          <p14:tracePt t="90248" x="6500813" y="4624388"/>
          <p14:tracePt t="90256" x="6481763" y="4587875"/>
          <p14:tracePt t="90264" x="6464300" y="4559300"/>
          <p14:tracePt t="90273" x="6445250" y="4541838"/>
          <p14:tracePt t="90280" x="6427788" y="4522788"/>
          <p14:tracePt t="90288" x="6408738" y="4478338"/>
          <p14:tracePt t="90296" x="6391275" y="4449763"/>
          <p14:tracePt t="90305" x="6372225" y="4413250"/>
          <p14:tracePt t="90312" x="6354763" y="4359275"/>
          <p14:tracePt t="90321" x="6326188" y="4313238"/>
          <p14:tracePt t="90328" x="6318250" y="4276725"/>
          <p14:tracePt t="90338" x="6318250" y="4240213"/>
          <p14:tracePt t="90344" x="6318250" y="4176713"/>
          <p14:tracePt t="90352" x="6318250" y="4149725"/>
          <p14:tracePt t="90360" x="6318250" y="4103688"/>
          <p14:tracePt t="90368" x="6318250" y="4076700"/>
          <p14:tracePt t="90376" x="6318250" y="4030663"/>
          <p14:tracePt t="90384" x="6318250" y="3994150"/>
          <p14:tracePt t="90392" x="6299200" y="3948113"/>
          <p14:tracePt t="90400" x="6299200" y="3894138"/>
          <p14:tracePt t="90409" x="6291263" y="3830638"/>
          <p14:tracePt t="90418" x="6272213" y="3757613"/>
          <p14:tracePt t="90427" x="6262688" y="3665538"/>
          <p14:tracePt t="90435" x="6262688" y="3556000"/>
          <p14:tracePt t="90443" x="6235700" y="3475038"/>
          <p14:tracePt t="90448" x="6208713" y="3375025"/>
          <p14:tracePt t="90456" x="6162675" y="3265488"/>
          <p14:tracePt t="90464" x="6126163" y="3182938"/>
          <p14:tracePt t="90472" x="6062663" y="3082925"/>
          <p14:tracePt t="90480" x="5999163" y="2982913"/>
          <p14:tracePt t="90488" x="5926138" y="2900363"/>
          <p14:tracePt t="90496" x="5862638" y="2827338"/>
          <p14:tracePt t="90505" x="5807075" y="2781300"/>
          <p14:tracePt t="90512" x="5761038" y="2744788"/>
          <p14:tracePt t="90521" x="5697538" y="2690813"/>
          <p14:tracePt t="90528" x="5561013" y="2635250"/>
          <p14:tracePt t="90538" x="5434013" y="2608263"/>
          <p14:tracePt t="90544" x="5314950" y="2581275"/>
          <p14:tracePt t="90552" x="5168900" y="2544763"/>
          <p14:tracePt t="90560" x="5022850" y="2517775"/>
          <p14:tracePt t="90568" x="4859338" y="2517775"/>
          <p14:tracePt t="90576" x="4730750" y="2517775"/>
          <p14:tracePt t="90584" x="4603750" y="2517775"/>
          <p14:tracePt t="90592" x="4476750" y="2517775"/>
          <p14:tracePt t="90600" x="4403725" y="2517775"/>
          <p14:tracePt t="90608" x="4330700" y="2517775"/>
          <p14:tracePt t="90616" x="4267200" y="2535238"/>
          <p14:tracePt t="90624" x="4148138" y="2581275"/>
          <p14:tracePt t="90632" x="4121150" y="2589213"/>
          <p14:tracePt t="90640" x="4048125" y="2644775"/>
          <p14:tracePt t="90648" x="4011613" y="2662238"/>
          <p14:tracePt t="90656" x="3992563" y="2671763"/>
          <p14:tracePt t="90664" x="3975100" y="2690813"/>
          <p14:tracePt t="90672" x="3965575" y="2690813"/>
          <p14:tracePt t="90680" x="3956050" y="2698750"/>
          <p14:tracePt t="90689" x="3919538" y="2717800"/>
          <p14:tracePt t="90696" x="3911600" y="2744788"/>
          <p14:tracePt t="90704" x="3883025" y="2781300"/>
          <p14:tracePt t="90712" x="3883025" y="2790825"/>
          <p14:tracePt t="90721" x="3883025" y="2800350"/>
          <p14:tracePt t="90728" x="3865563" y="2808288"/>
          <p14:tracePt t="90738" x="3856038" y="2817813"/>
          <p14:tracePt t="90755" x="3856038" y="2827338"/>
          <p14:tracePt t="90760" x="3838575" y="2844800"/>
          <p14:tracePt t="90841" x="3838575" y="2863850"/>
          <p14:tracePt t="90851" x="3838575" y="2873375"/>
          <p14:tracePt t="90860" x="3838575" y="2890838"/>
          <p14:tracePt t="90865" x="3838575" y="2917825"/>
          <p14:tracePt t="90872" x="3838575" y="2954338"/>
          <p14:tracePt t="90880" x="3838575" y="2982913"/>
          <p14:tracePt t="90889" x="3838575" y="3017838"/>
          <p14:tracePt t="90896" x="3838575" y="3054350"/>
          <p14:tracePt t="90904" x="3838575" y="3082925"/>
          <p14:tracePt t="90912" x="3838575" y="3100388"/>
          <p14:tracePt t="90921" x="3838575" y="3109913"/>
          <p14:tracePt t="90928" x="3838575" y="3119438"/>
          <p14:tracePt t="90938" x="3819525" y="3136900"/>
          <p14:tracePt t="90944" x="3802063" y="3155950"/>
          <p14:tracePt t="90952" x="3765550" y="3173413"/>
          <p14:tracePt t="90960" x="3719513" y="3209925"/>
          <p14:tracePt t="90968" x="3646488" y="3236913"/>
          <p14:tracePt t="90976" x="3546475" y="3273425"/>
          <p14:tracePt t="90984" x="3400425" y="3292475"/>
          <p14:tracePt t="90992" x="3254375" y="3319463"/>
          <p14:tracePt t="91000" x="3100388" y="3365500"/>
          <p14:tracePt t="91008" x="2935288" y="3402013"/>
          <p14:tracePt t="91016" x="2835275" y="3455988"/>
          <p14:tracePt t="91024" x="2735263" y="3511550"/>
          <p14:tracePt t="91032" x="2662238" y="3538538"/>
          <p14:tracePt t="91040" x="2598738" y="3575050"/>
          <p14:tracePt t="91048" x="2562225" y="3621088"/>
          <p14:tracePt t="91064" x="2543175" y="3638550"/>
          <p14:tracePt t="91073" x="2543175" y="3657600"/>
          <p14:tracePt t="91081" x="2543175" y="3675063"/>
          <p14:tracePt t="91088" x="2543175" y="3684588"/>
          <p14:tracePt t="91096" x="2543175" y="3702050"/>
          <p14:tracePt t="91154" x="2543175" y="3711575"/>
          <p14:tracePt t="91162" x="2579688" y="3711575"/>
          <p14:tracePt t="91170" x="2616200" y="3711575"/>
          <p14:tracePt t="91177" x="2671763" y="3711575"/>
          <p14:tracePt t="91184" x="2744788" y="3711575"/>
          <p14:tracePt t="91192" x="2835275" y="3711575"/>
          <p14:tracePt t="91200" x="2962275" y="3711575"/>
          <p14:tracePt t="91208" x="3127375" y="3711575"/>
          <p14:tracePt t="91216" x="3181350" y="3711575"/>
          <p14:tracePt t="91224" x="3363913" y="3711575"/>
          <p14:tracePt t="91232" x="3563938" y="3711575"/>
          <p14:tracePt t="91240" x="3729038" y="3711575"/>
          <p14:tracePt t="91248" x="3911600" y="3721100"/>
          <p14:tracePt t="91257" x="4075113" y="3738563"/>
          <p14:tracePt t="91264" x="4221163" y="3757613"/>
          <p14:tracePt t="91273" x="4348163" y="3757613"/>
          <p14:tracePt t="91280" x="4440238" y="3757613"/>
          <p14:tracePt t="91288" x="4494213" y="3757613"/>
          <p14:tracePt t="91296" x="4540250" y="3757613"/>
          <p14:tracePt t="91362" x="4594225" y="3757613"/>
          <p14:tracePt t="91370" x="4676775" y="3794125"/>
          <p14:tracePt t="91378" x="4713288" y="3794125"/>
          <p14:tracePt t="91386" x="4759325" y="3821113"/>
          <p14:tracePt t="91393" x="4822825" y="3857625"/>
          <p14:tracePt t="91400" x="4859338" y="3867150"/>
          <p14:tracePt t="91410" x="4922838" y="3875088"/>
          <p14:tracePt t="91416" x="4932363" y="3875088"/>
          <p14:tracePt t="91424" x="4949825" y="3894138"/>
          <p14:tracePt t="91570" x="4949825" y="3903663"/>
          <p14:tracePt t="91578" x="4949825" y="3930650"/>
          <p14:tracePt t="91584" x="4949825" y="3948113"/>
          <p14:tracePt t="91593" x="4949825" y="3984625"/>
          <p14:tracePt t="91601" x="4949825" y="3994150"/>
          <p14:tracePt t="91609" x="4949825" y="4021138"/>
          <p14:tracePt t="91617" x="4959350" y="4049713"/>
          <p14:tracePt t="91626" x="4986338" y="4086225"/>
          <p14:tracePt t="91632" x="5005388" y="4103688"/>
          <p14:tracePt t="91640" x="5041900" y="4113213"/>
          <p14:tracePt t="91648" x="5078413" y="4122738"/>
          <p14:tracePt t="91656" x="5086350" y="4130675"/>
          <p14:tracePt t="91664" x="5105400" y="4130675"/>
          <p14:tracePt t="91673" x="5114925" y="4130675"/>
          <p14:tracePt t="91680" x="5122863" y="4130675"/>
          <p14:tracePt t="91688" x="5132388" y="4130675"/>
          <p14:tracePt t="91705" x="5168900" y="4130675"/>
          <p14:tracePt t="91712" x="5232400" y="4130675"/>
          <p14:tracePt t="91722" x="5278438" y="4076700"/>
          <p14:tracePt t="91728" x="5305425" y="4021138"/>
          <p14:tracePt t="91738" x="5351463" y="3994150"/>
          <p14:tracePt t="91744" x="5397500" y="3957638"/>
          <p14:tracePt t="91756" x="5405438" y="3948113"/>
          <p14:tracePt t="91760" x="5441950" y="3930650"/>
          <p14:tracePt t="91768" x="5461000" y="3911600"/>
          <p14:tracePt t="91776" x="5487988" y="3894138"/>
          <p14:tracePt t="91784" x="5497513" y="3884613"/>
          <p14:tracePt t="91792" x="5507038" y="3867150"/>
          <p14:tracePt t="91800" x="5524500" y="3848100"/>
          <p14:tracePt t="91808" x="5543550" y="3830638"/>
          <p14:tracePt t="91816" x="5580063" y="3821113"/>
          <p14:tracePt t="91824" x="5607050" y="3784600"/>
          <p14:tracePt t="91832" x="5653088" y="3748088"/>
          <p14:tracePt t="91840" x="5707063" y="3702050"/>
          <p14:tracePt t="91848" x="5753100" y="3657600"/>
          <p14:tracePt t="91857" x="5797550" y="3575050"/>
          <p14:tracePt t="91864" x="5834063" y="3519488"/>
          <p14:tracePt t="91872" x="5899150" y="3438525"/>
          <p14:tracePt t="91880" x="5953125" y="3355975"/>
          <p14:tracePt t="91889" x="5980113" y="3309938"/>
          <p14:tracePt t="91904" x="6053138" y="3182938"/>
          <p14:tracePt t="91912" x="6089650" y="3136900"/>
          <p14:tracePt t="91921" x="6116638" y="3090863"/>
          <p14:tracePt t="91928" x="6126163" y="3054350"/>
          <p14:tracePt t="91938" x="6145213" y="3017838"/>
          <p14:tracePt t="91944" x="6153150" y="2982913"/>
          <p14:tracePt t="91955" x="6162675" y="2946400"/>
          <p14:tracePt t="91960" x="6162675" y="2917825"/>
          <p14:tracePt t="91968" x="6162675" y="2900363"/>
          <p14:tracePt t="91976" x="6189663" y="2854325"/>
          <p14:tracePt t="91984" x="6189663" y="2827338"/>
          <p14:tracePt t="91992" x="6189663" y="2808288"/>
          <p14:tracePt t="92000" x="6189663" y="2771775"/>
          <p14:tracePt t="92009" x="6189663" y="2727325"/>
          <p14:tracePt t="92016" x="6189663" y="2708275"/>
          <p14:tracePt t="92024" x="6189663" y="2671763"/>
          <p14:tracePt t="92033" x="6189663" y="2654300"/>
          <p14:tracePt t="92040" x="6189663" y="2635250"/>
          <p14:tracePt t="92048" x="6181725" y="2617788"/>
          <p14:tracePt t="92056" x="6181725" y="2589213"/>
          <p14:tracePt t="92066" x="6181725" y="2571750"/>
          <p14:tracePt t="92077" x="6162675" y="2525713"/>
          <p14:tracePt t="92083" x="6145213" y="2481263"/>
          <p14:tracePt t="92092" x="6145213" y="2462213"/>
          <p14:tracePt t="92095" x="6135688" y="2425700"/>
          <p14:tracePt t="92104" x="6135688" y="2389188"/>
          <p14:tracePt t="92112" x="6126163" y="2362200"/>
          <p14:tracePt t="92121" x="6116638" y="2335213"/>
          <p14:tracePt t="92128" x="6116638" y="2316163"/>
          <p14:tracePt t="92138" x="6089650" y="2298700"/>
          <p14:tracePt t="92144" x="6080125" y="2262188"/>
          <p14:tracePt t="92160" x="6080125" y="2243138"/>
          <p14:tracePt t="92168" x="6072188" y="2233613"/>
          <p14:tracePt t="92176" x="6053138" y="2216150"/>
          <p14:tracePt t="92184" x="6043613" y="2206625"/>
          <p14:tracePt t="92192" x="6035675" y="2189163"/>
          <p14:tracePt t="92200" x="6026150" y="2179638"/>
          <p14:tracePt t="92208" x="6007100" y="2170113"/>
          <p14:tracePt t="92224" x="5989638" y="2143125"/>
          <p14:tracePt t="92232" x="5980113" y="2143125"/>
          <p14:tracePt t="92314" x="5972175" y="2143125"/>
          <p14:tracePt t="92324" x="5935663" y="2143125"/>
          <p14:tracePt t="92332" x="5899150" y="2152650"/>
          <p14:tracePt t="92347" x="5826125" y="2233613"/>
          <p14:tracePt t="92357" x="5789613" y="2279650"/>
          <p14:tracePt t="92360" x="5780088" y="2298700"/>
          <p14:tracePt t="92368" x="5743575" y="2343150"/>
          <p14:tracePt t="92377" x="5743575" y="2371725"/>
          <p14:tracePt t="92384" x="5734050" y="2416175"/>
          <p14:tracePt t="92392" x="5724525" y="2435225"/>
          <p14:tracePt t="92400" x="5724525" y="2471738"/>
          <p14:tracePt t="92408" x="5716588" y="2517775"/>
          <p14:tracePt t="92416" x="5716588" y="2554288"/>
          <p14:tracePt t="92425" x="5716588" y="2589213"/>
          <p14:tracePt t="92432" x="5716588" y="2644775"/>
          <p14:tracePt t="92440" x="5716588" y="2681288"/>
          <p14:tracePt t="92448" x="5716588" y="2735263"/>
          <p14:tracePt t="92456" x="5716588" y="2790825"/>
          <p14:tracePt t="92464" x="5716588" y="2863850"/>
          <p14:tracePt t="92473" x="5716588" y="2927350"/>
          <p14:tracePt t="92480" x="5716588" y="2982913"/>
          <p14:tracePt t="92488" x="5716588" y="3073400"/>
          <p14:tracePt t="92496" x="5716588" y="3146425"/>
          <p14:tracePt t="92505" x="5743575" y="3228975"/>
          <p14:tracePt t="92512" x="5770563" y="3292475"/>
          <p14:tracePt t="92521" x="5770563" y="3365500"/>
          <p14:tracePt t="92528" x="5807075" y="3429000"/>
          <p14:tracePt t="92538" x="5816600" y="3465513"/>
          <p14:tracePt t="92544" x="5834063" y="3529013"/>
          <p14:tracePt t="92553" x="5843588" y="3584575"/>
          <p14:tracePt t="92560" x="5843588" y="3629025"/>
          <p14:tracePt t="92568" x="5862638" y="3648075"/>
          <p14:tracePt t="92576" x="5889625" y="3721100"/>
          <p14:tracePt t="92584" x="5889625" y="3738563"/>
          <p14:tracePt t="92592" x="5899150" y="3784600"/>
          <p14:tracePt t="92600" x="5899150" y="3811588"/>
          <p14:tracePt t="92608" x="5916613" y="3840163"/>
          <p14:tracePt t="92616" x="5916613" y="3911600"/>
          <p14:tracePt t="92624" x="5926138" y="3940175"/>
          <p14:tracePt t="92632" x="5926138" y="3957638"/>
          <p14:tracePt t="92640" x="5926138" y="3984625"/>
          <p14:tracePt t="92649" x="5926138" y="4013200"/>
          <p14:tracePt t="92660" x="5926138" y="4049713"/>
          <p14:tracePt t="92665" x="5926138" y="4057650"/>
          <p14:tracePt t="92676" x="5926138" y="4094163"/>
          <p14:tracePt t="92681" x="5935663" y="4130675"/>
          <p14:tracePt t="92692" x="5943600" y="4167188"/>
          <p14:tracePt t="92697" x="5943600" y="4203700"/>
          <p14:tracePt t="92707" x="5943600" y="4249738"/>
          <p14:tracePt t="92712" x="5972175" y="4286250"/>
          <p14:tracePt t="92722" x="5972175" y="4303713"/>
          <p14:tracePt t="92728" x="5980113" y="4359275"/>
          <p14:tracePt t="92739" x="5989638" y="4422775"/>
          <p14:tracePt t="92744" x="5989638" y="4478338"/>
          <p14:tracePt t="92755" x="6007100" y="4522788"/>
          <p14:tracePt t="92760" x="6007100" y="4559300"/>
          <p14:tracePt t="92768" x="6007100" y="4587875"/>
          <p14:tracePt t="92776" x="6007100" y="4624388"/>
          <p14:tracePt t="92784" x="6007100" y="4641850"/>
          <p14:tracePt t="92792" x="6007100" y="4668838"/>
          <p14:tracePt t="92800" x="6007100" y="4687888"/>
          <p14:tracePt t="92808" x="6007100" y="4705350"/>
          <p14:tracePt t="92824" x="6007100" y="4714875"/>
          <p14:tracePt t="92832" x="6007100" y="4724400"/>
          <p14:tracePt t="92840" x="6007100" y="4741863"/>
          <p14:tracePt t="92848" x="6007100" y="4751388"/>
          <p14:tracePt t="92856" x="6007100" y="4768850"/>
          <p14:tracePt t="92864" x="6007100" y="4787900"/>
          <p14:tracePt t="92872" x="6007100" y="4797425"/>
          <p14:tracePt t="92881" x="6007100" y="4833938"/>
          <p14:tracePt t="92888" x="6007100" y="4851400"/>
          <p14:tracePt t="92896" x="6007100" y="4878388"/>
          <p14:tracePt t="92905" x="6007100" y="4906963"/>
          <p14:tracePt t="92912" x="6007100" y="4933950"/>
          <p14:tracePt t="92921" x="6007100" y="4979988"/>
          <p14:tracePt t="92928" x="6007100" y="5006975"/>
          <p14:tracePt t="92938" x="6007100" y="5043488"/>
          <p14:tracePt t="92944" x="6007100" y="5089525"/>
          <p14:tracePt t="92952" x="6026150" y="5116513"/>
          <p14:tracePt t="92960" x="6026150" y="5143500"/>
          <p14:tracePt t="92968" x="6026150" y="5153025"/>
          <p14:tracePt t="92976" x="6035675" y="5189538"/>
          <p14:tracePt t="92984" x="6035675" y="5216525"/>
          <p14:tracePt t="92992" x="6043613" y="5253038"/>
          <p14:tracePt t="93008" x="6043613" y="5270500"/>
          <p14:tracePt t="93024" x="6043613" y="5280025"/>
          <p14:tracePt t="93040" x="6053138" y="5289550"/>
          <p14:tracePt t="93048" x="6053138" y="5307013"/>
          <p14:tracePt t="93056" x="6072188" y="5335588"/>
          <p14:tracePt t="93064" x="6080125" y="5343525"/>
          <p14:tracePt t="93073" x="6080125" y="5353050"/>
          <p14:tracePt t="93080" x="6089650" y="5372100"/>
          <p14:tracePt t="93088" x="6099175" y="5380038"/>
          <p14:tracePt t="93104" x="6099175" y="5399088"/>
          <p14:tracePt t="93121" x="6099175" y="5408613"/>
          <p14:tracePt t="93218" x="6116638" y="5416550"/>
          <p14:tracePt t="93227" x="6126163" y="5453063"/>
          <p14:tracePt t="93234" x="6162675" y="5481638"/>
          <p14:tracePt t="93240" x="6189663" y="5518150"/>
          <p14:tracePt t="93248" x="6199188" y="5518150"/>
          <p14:tracePt t="93258" x="6245225" y="5562600"/>
          <p14:tracePt t="93264" x="6262688" y="5581650"/>
          <p14:tracePt t="93273" x="6291263" y="5599113"/>
          <p14:tracePt t="93280" x="6318250" y="5618163"/>
          <p14:tracePt t="93288" x="6354763" y="5635625"/>
          <p14:tracePt t="93296" x="6372225" y="5645150"/>
          <p14:tracePt t="93366" x="6381750" y="5645150"/>
          <p14:tracePt t="93386" x="6391275" y="5645150"/>
          <p14:tracePt t="93411" x="6391275" y="5635625"/>
          <p14:tracePt t="93416" x="6408738" y="5626100"/>
          <p14:tracePt t="93424" x="6418263" y="5618163"/>
          <p14:tracePt t="93432" x="6427788" y="5608638"/>
          <p14:tracePt t="93440" x="6445250" y="5589588"/>
          <p14:tracePt t="93448" x="6464300" y="5572125"/>
          <p14:tracePt t="93456" x="6491288" y="5562600"/>
          <p14:tracePt t="93464" x="6527800" y="5518150"/>
          <p14:tracePt t="93474" x="6554788" y="5499100"/>
          <p14:tracePt t="93480" x="6581775" y="5453063"/>
          <p14:tracePt t="93488" x="6610350" y="5435600"/>
          <p14:tracePt t="93496" x="6618288" y="5416550"/>
          <p14:tracePt t="93505" x="6645275" y="5408613"/>
          <p14:tracePt t="93512" x="6673850" y="5343525"/>
          <p14:tracePt t="93521" x="6700838" y="5326063"/>
          <p14:tracePt t="93528" x="6710363" y="5307013"/>
          <p14:tracePt t="93538" x="6718300" y="5299075"/>
          <p14:tracePt t="93576" x="6718300" y="5289550"/>
          <p14:tracePt t="93584" x="6727825" y="5289550"/>
          <p14:tracePt t="93600" x="6727825" y="5280025"/>
          <p14:tracePt t="93616" x="6746875" y="5262563"/>
          <p14:tracePt t="93624" x="6754813" y="5253038"/>
          <p14:tracePt t="93640" x="6773863" y="5226050"/>
          <p14:tracePt t="93648" x="6783388" y="5216525"/>
          <p14:tracePt t="93656" x="6800850" y="5197475"/>
          <p14:tracePt t="93665" x="6810375" y="5180013"/>
          <p14:tracePt t="93673" x="6819900" y="5170488"/>
          <p14:tracePt t="93680" x="6827838" y="5160963"/>
          <p14:tracePt t="93697" x="6837363" y="5153025"/>
          <p14:tracePt t="93707" x="6846888" y="5143500"/>
          <p14:tracePt t="94034" x="6883400" y="5106988"/>
          <p14:tracePt t="94040" x="6900863" y="5060950"/>
          <p14:tracePt t="94048" x="6900863" y="5006975"/>
          <p14:tracePt t="94056" x="6946900" y="4924425"/>
          <p14:tracePt t="94064" x="6964363" y="4860925"/>
          <p14:tracePt t="94072" x="6973888" y="4824413"/>
          <p14:tracePt t="94080" x="7000875" y="4760913"/>
          <p14:tracePt t="94088" x="7010400" y="4697413"/>
          <p14:tracePt t="94096" x="7010400" y="4668838"/>
          <p14:tracePt t="94104" x="7019925" y="4651375"/>
          <p14:tracePt t="94112" x="7019925" y="4624388"/>
          <p14:tracePt t="94298" x="7019925" y="4632325"/>
          <p14:tracePt t="94307" x="7010400" y="4660900"/>
          <p14:tracePt t="94315" x="7010400" y="4668838"/>
          <p14:tracePt t="94324" x="7000875" y="4687888"/>
          <p14:tracePt t="94329" x="6992938" y="4714875"/>
          <p14:tracePt t="94338" x="6956425" y="4751388"/>
          <p14:tracePt t="94344" x="6946900" y="4760913"/>
          <p14:tracePt t="94354" x="6937375" y="4797425"/>
          <p14:tracePt t="94361" x="6919913" y="4814888"/>
          <p14:tracePt t="94368" x="6910388" y="4841875"/>
          <p14:tracePt t="94376" x="6900863" y="4841875"/>
          <p14:tracePt t="94384" x="6900863" y="4851400"/>
          <p14:tracePt t="94392" x="6900863" y="4860925"/>
          <p14:tracePt t="94400" x="6892925" y="4870450"/>
          <p14:tracePt t="94666" x="6837363" y="4870450"/>
          <p14:tracePt t="94672" x="6737350" y="4870450"/>
          <p14:tracePt t="94680" x="6681788" y="4870450"/>
          <p14:tracePt t="94688" x="6645275" y="4870450"/>
          <p14:tracePt t="94696" x="6618288" y="4870450"/>
          <p14:tracePt t="94704" x="6564313" y="4870450"/>
          <p14:tracePt t="94712" x="6527800" y="4870450"/>
          <p14:tracePt t="94721" x="6491288" y="4841875"/>
          <p14:tracePt t="94728" x="6472238" y="4841875"/>
          <p14:tracePt t="94880" x="6464300" y="4841875"/>
          <p14:tracePt t="94904" x="6464300" y="4824413"/>
          <p14:tracePt t="94912" x="6464300" y="4805363"/>
          <p14:tracePt t="94920" x="6464300" y="4787900"/>
          <p14:tracePt t="94928" x="6464300" y="4768850"/>
          <p14:tracePt t="94939" x="6481763" y="4751388"/>
          <p14:tracePt t="94944" x="6491288" y="4741863"/>
          <p14:tracePt t="94954" x="6491288" y="4705350"/>
          <p14:tracePt t="94960" x="6500813" y="4697413"/>
          <p14:tracePt t="94968" x="6508750" y="4668838"/>
          <p14:tracePt t="94976" x="6508750" y="4660900"/>
          <p14:tracePt t="94984" x="6508750" y="4651375"/>
          <p14:tracePt t="94992" x="6508750" y="4641850"/>
          <p14:tracePt t="95131" x="6518275" y="4624388"/>
          <p14:tracePt t="95140" x="6518275" y="4614863"/>
          <p14:tracePt t="95151" x="6527800" y="4605338"/>
          <p14:tracePt t="95159" x="6554788" y="4605338"/>
          <p14:tracePt t="95160" x="6573838" y="4595813"/>
          <p14:tracePt t="95168" x="6581775" y="4587875"/>
          <p14:tracePt t="95176" x="6600825" y="4578350"/>
          <p14:tracePt t="95184" x="6610350" y="4578350"/>
          <p14:tracePt t="95192" x="6618288" y="4578350"/>
          <p14:tracePt t="95200" x="6627813" y="4578350"/>
          <p14:tracePt t="95208" x="6637338" y="4578350"/>
          <p14:tracePt t="95306" x="6645275" y="4578350"/>
          <p14:tracePt t="95412" x="6654800" y="4578350"/>
          <p14:tracePt t="95435" x="6664325" y="4587875"/>
          <p14:tracePt t="95449" x="6681788" y="4595813"/>
          <p14:tracePt t="95464" x="6710363" y="4605338"/>
          <p14:tracePt t="95473" x="6727825" y="4624388"/>
          <p14:tracePt t="95480" x="6737350" y="4632325"/>
          <p14:tracePt t="95488" x="6746875" y="4641850"/>
          <p14:tracePt t="95496" x="6754813" y="4641850"/>
          <p14:tracePt t="95505" x="6754813" y="4651375"/>
          <p14:tracePt t="95512" x="6764338" y="4660900"/>
          <p14:tracePt t="95536" x="6764338" y="4668838"/>
          <p14:tracePt t="95552" x="6783388" y="4687888"/>
          <p14:tracePt t="95593" x="6783388" y="4697413"/>
          <p14:tracePt t="95649" x="6783388" y="4714875"/>
          <p14:tracePt t="95660" x="6783388" y="4732338"/>
          <p14:tracePt t="95665" x="6783388" y="4741863"/>
          <p14:tracePt t="95673" x="6783388" y="4751388"/>
          <p14:tracePt t="95680" x="6783388" y="4760913"/>
          <p14:tracePt t="95688" x="6783388" y="4797425"/>
          <p14:tracePt t="95696" x="6783388" y="4805363"/>
          <p14:tracePt t="95705" x="6773863" y="4833938"/>
          <p14:tracePt t="95712" x="6764338" y="4841875"/>
          <p14:tracePt t="95721" x="6746875" y="4851400"/>
          <p14:tracePt t="95738" x="6727825" y="4851400"/>
          <p14:tracePt t="95744" x="6718300" y="4860925"/>
          <p14:tracePt t="95755" x="6681788" y="4860925"/>
          <p14:tracePt t="95760" x="6627813" y="4860925"/>
          <p14:tracePt t="95768" x="6537325" y="4860925"/>
          <p14:tracePt t="95776" x="6464300" y="4860925"/>
          <p14:tracePt t="95784" x="6408738" y="4860925"/>
          <p14:tracePt t="95792" x="6354763" y="4860925"/>
          <p14:tracePt t="95800" x="6308725" y="4860925"/>
          <p14:tracePt t="95808" x="6281738" y="4860925"/>
          <p14:tracePt t="95816" x="6254750" y="4860925"/>
          <p14:tracePt t="95840" x="6245225" y="4851400"/>
          <p14:tracePt t="95848" x="6245225" y="4841875"/>
          <p14:tracePt t="95856" x="6235700" y="4824413"/>
          <p14:tracePt t="95888" x="6235700" y="4805363"/>
          <p14:tracePt t="95896" x="6235700" y="4797425"/>
          <p14:tracePt t="95912" x="6235700" y="4787900"/>
          <p14:tracePt t="95922" x="6235700" y="4778375"/>
          <p14:tracePt t="95928" x="6235700" y="4768850"/>
          <p14:tracePt t="95938" x="6235700" y="4760913"/>
          <p14:tracePt t="95944" x="6235700" y="4751388"/>
          <p14:tracePt t="95954" x="6235700" y="4741863"/>
          <p14:tracePt t="95960" x="6235700" y="4724400"/>
          <p14:tracePt t="95968" x="6235700" y="4705350"/>
          <p14:tracePt t="95984" x="6235700" y="4687888"/>
          <p14:tracePt t="95992" x="6235700" y="4668838"/>
          <p14:tracePt t="96000" x="6235700" y="4660900"/>
          <p14:tracePt t="96008" x="6235700" y="4651375"/>
          <p14:tracePt t="96016" x="6235700" y="4641850"/>
          <p14:tracePt t="96024" x="6235700" y="4624388"/>
          <p14:tracePt t="96032" x="6245225" y="4605338"/>
          <p14:tracePt t="96040" x="6272213" y="4587875"/>
          <p14:tracePt t="96049" x="6299200" y="4587875"/>
          <p14:tracePt t="96056" x="6345238" y="4587875"/>
          <p14:tracePt t="96064" x="6372225" y="4578350"/>
          <p14:tracePt t="96072" x="6418263" y="4578350"/>
          <p14:tracePt t="96080" x="6454775" y="4568825"/>
          <p14:tracePt t="96088" x="6500813" y="4568825"/>
          <p14:tracePt t="96097" x="6537325" y="4568825"/>
          <p14:tracePt t="96104" x="6554788" y="4559300"/>
          <p14:tracePt t="96112" x="6600825" y="4559300"/>
          <p14:tracePt t="96128" x="6618288" y="4559300"/>
          <p14:tracePt t="96257" x="6637338" y="4559300"/>
          <p14:tracePt t="96264" x="6654800" y="4559300"/>
          <p14:tracePt t="96272" x="6681788" y="4559300"/>
          <p14:tracePt t="96280" x="6700838" y="4559300"/>
          <p14:tracePt t="96288" x="6718300" y="4578350"/>
          <p14:tracePt t="96296" x="6737350" y="4595813"/>
          <p14:tracePt t="96304" x="6746875" y="4595813"/>
          <p14:tracePt t="96312" x="6773863" y="4614863"/>
          <p14:tracePt t="96320" x="6791325" y="4632325"/>
          <p14:tracePt t="96338" x="6810375" y="4641850"/>
          <p14:tracePt t="96355" x="6819900" y="4651375"/>
          <p14:tracePt t="96368" x="6827838" y="4660900"/>
          <p14:tracePt t="96384" x="6837363" y="4668838"/>
          <p14:tracePt t="96466" x="6837363" y="4678363"/>
          <p14:tracePt t="96498" x="6837363" y="4697413"/>
          <p14:tracePt t="96509" x="6837363" y="4705350"/>
          <p14:tracePt t="96516" x="6837363" y="4714875"/>
          <p14:tracePt t="96528" x="6837363" y="4724400"/>
          <p14:tracePt t="96538" x="6837363" y="4741863"/>
          <p14:tracePt t="96560" x="6837363" y="4751388"/>
          <p14:tracePt t="96569" x="6837363" y="4760913"/>
          <p14:tracePt t="96578" x="6837363" y="4778375"/>
          <p14:tracePt t="96593" x="6837363" y="4787900"/>
          <p14:tracePt t="96601" x="6837363" y="4797425"/>
          <p14:tracePt t="96616" x="6837363" y="4805363"/>
          <p14:tracePt t="96625" x="6837363" y="4814888"/>
          <p14:tracePt t="96632" x="6837363" y="4824413"/>
          <p14:tracePt t="96640" x="6837363" y="4833938"/>
          <p14:tracePt t="96649" x="6837363" y="4841875"/>
          <p14:tracePt t="96656" x="6837363" y="4860925"/>
          <p14:tracePt t="96664" x="6837363" y="4870450"/>
          <p14:tracePt t="96672" x="6827838" y="4870450"/>
          <p14:tracePt t="96705" x="6819900" y="4887913"/>
          <p14:tracePt t="96728" x="6800850" y="4887913"/>
          <p14:tracePt t="96744" x="6791325" y="4887913"/>
          <p14:tracePt t="96754" x="6783388" y="4897438"/>
          <p14:tracePt t="96769" x="6783388" y="4906963"/>
          <p14:tracePt t="96792" x="6754813" y="4906963"/>
          <p14:tracePt t="96800" x="6746875" y="4906963"/>
          <p14:tracePt t="96816" x="6727825" y="4906963"/>
          <p14:tracePt t="96824" x="6718300" y="4906963"/>
          <p14:tracePt t="96832" x="6710363" y="4906963"/>
          <p14:tracePt t="96840" x="6700838" y="4906963"/>
          <p14:tracePt t="96848" x="6691313" y="4906963"/>
          <p14:tracePt t="96856" x="6681788" y="4906963"/>
          <p14:tracePt t="96872" x="6664325" y="4897438"/>
          <p14:tracePt t="96888" x="6654800" y="4887913"/>
          <p14:tracePt t="96906" x="6627813" y="4870450"/>
          <p14:tracePt t="96912" x="6610350" y="4860925"/>
          <p14:tracePt t="96936" x="6600825" y="4860925"/>
          <p14:tracePt t="96944" x="6591300" y="4860925"/>
          <p14:tracePt t="96960" x="6581775" y="4860925"/>
          <p14:tracePt t="97380" x="6573838" y="4851400"/>
          <p14:tracePt t="97394" x="6573838" y="4841875"/>
          <p14:tracePt t="97427" x="6564313" y="4833938"/>
          <p14:tracePt t="97507" x="6554788" y="4833938"/>
          <p14:tracePt t="97521" x="6545263" y="4833938"/>
          <p14:tracePt t="97529" x="6537325" y="4824413"/>
          <p14:tracePt t="97568" x="6518275" y="4814888"/>
          <p14:tracePt t="98290" x="6508750" y="4805363"/>
          <p14:tracePt t="98338" x="6500813" y="4805363"/>
          <p14:tracePt t="98348" x="6500813" y="4787900"/>
          <p14:tracePt t="98357" x="6500813" y="4760913"/>
          <p14:tracePt t="98361" x="6500813" y="4751388"/>
          <p14:tracePt t="98368" x="6500813" y="4741863"/>
          <p14:tracePt t="98376" x="6500813" y="4714875"/>
          <p14:tracePt t="98384" x="6500813" y="4705350"/>
          <p14:tracePt t="98400" x="6500813" y="4697413"/>
          <p14:tracePt t="98440" x="6500813" y="4687888"/>
          <p14:tracePt t="98457" x="6491288" y="4687888"/>
          <p14:tracePt t="98464" x="6454775" y="4678363"/>
          <p14:tracePt t="98472" x="6435725" y="4651375"/>
          <p14:tracePt t="98480" x="6408738" y="4641850"/>
          <p14:tracePt t="98489" x="6362700" y="4641850"/>
          <p14:tracePt t="98496" x="6308725" y="4632325"/>
          <p14:tracePt t="98505" x="6226175" y="4595813"/>
          <p14:tracePt t="98512" x="6116638" y="4595813"/>
          <p14:tracePt t="98521" x="5989638" y="4595813"/>
          <p14:tracePt t="98528" x="5834063" y="4595813"/>
          <p14:tracePt t="98537" x="5670550" y="4595813"/>
          <p14:tracePt t="98544" x="5434013" y="4559300"/>
          <p14:tracePt t="98554" x="5251450" y="4559300"/>
          <p14:tracePt t="98560" x="4995863" y="4522788"/>
          <p14:tracePt t="98568" x="4759325" y="4505325"/>
          <p14:tracePt t="98576" x="4494213" y="4505325"/>
          <p14:tracePt t="98584" x="4294188" y="4495800"/>
          <p14:tracePt t="98592" x="4121150" y="4495800"/>
          <p14:tracePt t="98600" x="3956050" y="4478338"/>
          <p14:tracePt t="98608" x="3802063" y="4449763"/>
          <p14:tracePt t="98616" x="3673475" y="4449763"/>
          <p14:tracePt t="98624" x="3600450" y="4449763"/>
          <p14:tracePt t="98632" x="3563938" y="4449763"/>
          <p14:tracePt t="98640" x="3546475" y="4449763"/>
          <p14:tracePt t="98648" x="3527425" y="4449763"/>
          <p14:tracePt t="98680" x="3519488" y="4449763"/>
          <p14:tracePt t="98696" x="3500438" y="4449763"/>
          <p14:tracePt t="98704" x="3473450" y="4449763"/>
          <p14:tracePt t="98712" x="3436938" y="4449763"/>
          <p14:tracePt t="98721" x="3390900" y="4449763"/>
          <p14:tracePt t="98728" x="3346450" y="4459288"/>
          <p14:tracePt t="98738" x="3254375" y="4478338"/>
          <p14:tracePt t="98744" x="3163888" y="4486275"/>
          <p14:tracePt t="98754" x="3100388" y="4495800"/>
          <p14:tracePt t="98760" x="3071813" y="4505325"/>
          <p14:tracePt t="98768" x="2998788" y="4522788"/>
          <p14:tracePt t="98776" x="2981325" y="4532313"/>
          <p14:tracePt t="98784" x="2954338" y="4541838"/>
          <p14:tracePt t="98808" x="2944813" y="4551363"/>
          <p14:tracePt t="98824" x="2944813" y="4559300"/>
          <p14:tracePt t="98848" x="2935288" y="4568825"/>
          <p14:tracePt t="98856" x="2935288" y="4578350"/>
          <p14:tracePt t="98864" x="2925763" y="4595813"/>
          <p14:tracePt t="98872" x="2908300" y="4614863"/>
          <p14:tracePt t="98889" x="2852738" y="4660900"/>
          <p14:tracePt t="98896" x="2825750" y="4687888"/>
          <p14:tracePt t="98904" x="2808288" y="4724400"/>
          <p14:tracePt t="98912" x="2762250" y="4751388"/>
          <p14:tracePt t="98920" x="2725738" y="4778375"/>
          <p14:tracePt t="98928" x="2671763" y="4805363"/>
          <p14:tracePt t="98937" x="2643188" y="4851400"/>
          <p14:tracePt t="98944" x="2625725" y="4878388"/>
          <p14:tracePt t="98954" x="2616200" y="4878388"/>
          <p14:tracePt t="98960" x="2616200" y="4887913"/>
          <p14:tracePt t="98967" x="2616200" y="4897438"/>
          <p14:tracePt t="98984" x="2606675" y="4914900"/>
          <p14:tracePt t="99186" x="2589213" y="4914900"/>
          <p14:tracePt t="99196" x="2552700" y="4906963"/>
          <p14:tracePt t="99201" x="2525713" y="4906963"/>
          <p14:tracePt t="99210" x="2489200" y="4906963"/>
          <p14:tracePt t="99217" x="2470150" y="4897438"/>
          <p14:tracePt t="99225" x="2462213" y="4897438"/>
          <p14:tracePt t="99272" x="2452688" y="4897438"/>
          <p14:tracePt t="99388" x="2443163" y="4887913"/>
          <p14:tracePt t="99400" x="2443163" y="4878388"/>
          <p14:tracePt t="99409" x="2443163" y="4870450"/>
          <p14:tracePt t="99416" x="2425700" y="4851400"/>
          <p14:tracePt t="99425" x="2406650" y="4841875"/>
          <p14:tracePt t="99432" x="2379663" y="4824413"/>
          <p14:tracePt t="99440" x="2360613" y="4805363"/>
          <p14:tracePt t="99448" x="2343150" y="4805363"/>
          <p14:tracePt t="99458" x="2306638" y="4797425"/>
          <p14:tracePt t="99465" x="2287588" y="4787900"/>
          <p14:tracePt t="99740" x="2279650" y="4778375"/>
          <p14:tracePt t="99748" x="2279650" y="4751388"/>
          <p14:tracePt t="99761" x="2279650" y="4705350"/>
          <p14:tracePt t="99771" x="2279650" y="4668838"/>
          <p14:tracePt t="99777" x="2279650" y="4624388"/>
          <p14:tracePt t="99785" x="2306638" y="4578350"/>
          <p14:tracePt t="99792" x="2316163" y="4551363"/>
          <p14:tracePt t="99800" x="2324100" y="4505325"/>
          <p14:tracePt t="99808" x="2324100" y="4486275"/>
          <p14:tracePt t="99816" x="2324100" y="4478338"/>
          <p14:tracePt t="99824" x="2333625" y="4459288"/>
          <p14:tracePt t="99832" x="2333625" y="4441825"/>
          <p14:tracePt t="99840" x="2343150" y="4405313"/>
          <p14:tracePt t="99848" x="2352675" y="4395788"/>
          <p14:tracePt t="99856" x="2352675" y="4386263"/>
          <p14:tracePt t="99864" x="2352675" y="4368800"/>
          <p14:tracePt t="99872" x="2352675" y="4340225"/>
          <p14:tracePt t="99889" x="2360613" y="4276725"/>
          <p14:tracePt t="99896" x="2360613" y="4249738"/>
          <p14:tracePt t="99904" x="2360613" y="4222750"/>
          <p14:tracePt t="99912" x="2379663" y="4176713"/>
          <p14:tracePt t="99920" x="2379663" y="4130675"/>
          <p14:tracePt t="99928" x="2379663" y="4094163"/>
          <p14:tracePt t="99937" x="2379663" y="4067175"/>
          <p14:tracePt t="99944" x="2406650" y="4003675"/>
          <p14:tracePt t="99954" x="2416175" y="3967163"/>
          <p14:tracePt t="99961" x="2416175" y="3903663"/>
          <p14:tracePt t="99974" x="2416175" y="3867150"/>
          <p14:tracePt t="99976" x="2425700" y="3821113"/>
          <p14:tracePt t="99984" x="2425700" y="3794125"/>
          <p14:tracePt t="99992" x="2425700" y="3757613"/>
          <p14:tracePt t="100000" x="2425700" y="3721100"/>
          <p14:tracePt t="100008" x="2425700" y="3711575"/>
          <p14:tracePt t="100016" x="2425700" y="3702050"/>
          <p14:tracePt t="100024" x="2425700" y="3675063"/>
          <p14:tracePt t="100040" x="2425700" y="3665538"/>
          <p14:tracePt t="100073" x="2425700" y="3657600"/>
          <p14:tracePt t="100088" x="2425700" y="3638550"/>
          <p14:tracePt t="100096" x="2425700" y="3629025"/>
          <p14:tracePt t="100136" x="2425700" y="3621088"/>
          <p14:tracePt t="100890" x="2425700" y="3629025"/>
          <p14:tracePt t="100896" x="2425700" y="3684588"/>
          <p14:tracePt t="100904" x="2425700" y="3721100"/>
          <p14:tracePt t="100912" x="2433638" y="3738563"/>
          <p14:tracePt t="100920" x="2470150" y="3767138"/>
          <p14:tracePt t="100928" x="2489200" y="3784600"/>
          <p14:tracePt t="100937" x="2525713" y="3830638"/>
          <p14:tracePt t="100944" x="2525713" y="3840163"/>
          <p14:tracePt t="100953" x="2533650" y="3848100"/>
          <p14:tracePt t="100970" x="2543175" y="3857625"/>
          <p14:tracePt t="100984" x="2552700" y="3867150"/>
          <p14:tracePt t="101024" x="2562225" y="3867150"/>
          <p14:tracePt t="101072" x="2570163" y="3875088"/>
          <p14:tracePt t="101088" x="2579688" y="3884613"/>
          <p14:tracePt t="101096" x="2589213" y="3884613"/>
          <p14:tracePt t="101104" x="2598738" y="3894138"/>
          <p14:tracePt t="101120" x="2625725" y="3911600"/>
          <p14:tracePt t="101128" x="2635250" y="3921125"/>
          <p14:tracePt t="101137" x="2652713" y="3930650"/>
          <p14:tracePt t="101144" x="2671763" y="3940175"/>
          <p14:tracePt t="101154" x="2698750" y="3957638"/>
          <p14:tracePt t="101160" x="2735263" y="3976688"/>
          <p14:tracePt t="101178" x="2781300" y="4021138"/>
          <p14:tracePt t="101185" x="2825750" y="4040188"/>
          <p14:tracePt t="101193" x="2871788" y="4076700"/>
          <p14:tracePt t="101200" x="2917825" y="4086225"/>
          <p14:tracePt t="101208" x="2981325" y="4122738"/>
          <p14:tracePt t="101216" x="3027363" y="4140200"/>
          <p14:tracePt t="101224" x="3100388" y="4149725"/>
          <p14:tracePt t="101232" x="3171825" y="4159250"/>
          <p14:tracePt t="101240" x="3254375" y="4186238"/>
          <p14:tracePt t="101248" x="3309938" y="4203700"/>
          <p14:tracePt t="101256" x="3390900" y="4203700"/>
          <p14:tracePt t="101264" x="3463925" y="4203700"/>
          <p14:tracePt t="101272" x="3519488" y="4203700"/>
          <p14:tracePt t="101280" x="3629025" y="4203700"/>
          <p14:tracePt t="101288" x="3702050" y="4203700"/>
          <p14:tracePt t="101296" x="3792538" y="4203700"/>
          <p14:tracePt t="101304" x="3902075" y="4203700"/>
          <p14:tracePt t="101312" x="3975100" y="4203700"/>
          <p14:tracePt t="101320" x="4057650" y="4203700"/>
          <p14:tracePt t="101328" x="4148138" y="4203700"/>
          <p14:tracePt t="101337" x="4221163" y="4213225"/>
          <p14:tracePt t="101344" x="4294188" y="4222750"/>
          <p14:tracePt t="101353" x="4376738" y="4240213"/>
          <p14:tracePt t="101360" x="4430713" y="4249738"/>
          <p14:tracePt t="101370" x="4494213" y="4259263"/>
          <p14:tracePt t="101376" x="4567238" y="4276725"/>
          <p14:tracePt t="101384" x="4649788" y="4286250"/>
          <p14:tracePt t="101392" x="4713288" y="4322763"/>
          <p14:tracePt t="101400" x="4740275" y="4322763"/>
          <p14:tracePt t="101409" x="4813300" y="4340225"/>
          <p14:tracePt t="101416" x="4840288" y="4340225"/>
          <p14:tracePt t="101425" x="4895850" y="4340225"/>
          <p14:tracePt t="101432" x="4949825" y="4349750"/>
          <p14:tracePt t="101440" x="5032375" y="4376738"/>
          <p14:tracePt t="101448" x="5086350" y="4376738"/>
          <p14:tracePt t="101456" x="5187950" y="4386263"/>
          <p14:tracePt t="101464" x="5278438" y="4386263"/>
          <p14:tracePt t="101472" x="5351463" y="4405313"/>
          <p14:tracePt t="101480" x="5424488" y="4413250"/>
          <p14:tracePt t="101490" x="5561013" y="4441825"/>
          <p14:tracePt t="101496" x="5634038" y="4441825"/>
          <p14:tracePt t="101504" x="5743575" y="4459288"/>
          <p14:tracePt t="101512" x="5834063" y="4468813"/>
          <p14:tracePt t="101520" x="5953125" y="4486275"/>
          <p14:tracePt t="101528" x="6080125" y="4514850"/>
          <p14:tracePt t="101537" x="6172200" y="4532313"/>
          <p14:tracePt t="101544" x="6326188" y="4541838"/>
          <p14:tracePt t="101554" x="6435725" y="4559300"/>
          <p14:tracePt t="101561" x="6527800" y="4587875"/>
          <p14:tracePt t="101571" x="6637338" y="4587875"/>
          <p14:tracePt t="101576" x="6754813" y="4595813"/>
          <p14:tracePt t="101584" x="6846888" y="4614863"/>
          <p14:tracePt t="101592" x="6919913" y="4624388"/>
          <p14:tracePt t="101600" x="6992938" y="4624388"/>
          <p14:tracePt t="101608" x="7056438" y="4651375"/>
          <p14:tracePt t="101616" x="7110413" y="4651375"/>
          <p14:tracePt t="101624" x="7156450" y="4651375"/>
          <p14:tracePt t="101632" x="7192963" y="4651375"/>
          <p14:tracePt t="101640" x="7248525" y="4651375"/>
          <p14:tracePt t="101648" x="7292975" y="4651375"/>
          <p14:tracePt t="101656" x="7329488" y="4651375"/>
          <p14:tracePt t="101664" x="7366000" y="4641850"/>
          <p14:tracePt t="101672" x="7421563" y="4624388"/>
          <p14:tracePt t="101680" x="7429500" y="4624388"/>
          <p14:tracePt t="101688" x="7466013" y="4614863"/>
          <p14:tracePt t="101696" x="7494588" y="4605338"/>
          <p14:tracePt t="101704" x="7548563" y="4605338"/>
          <p14:tracePt t="101712" x="7575550" y="4605338"/>
          <p14:tracePt t="101720" x="7621588" y="4605338"/>
          <p14:tracePt t="101728" x="7658100" y="4605338"/>
          <p14:tracePt t="101738" x="7675563" y="4605338"/>
          <p14:tracePt t="101744" x="7704138" y="4605338"/>
          <p14:tracePt t="101760" x="7712075" y="4605338"/>
          <p14:tracePt t="101785" x="7721600" y="4595813"/>
          <p14:tracePt t="101792" x="7748588" y="4587875"/>
          <p14:tracePt t="101801" x="7767638" y="4568825"/>
          <p14:tracePt t="101808" x="7785100" y="4551363"/>
          <p14:tracePt t="101816" x="7794625" y="4541838"/>
          <p14:tracePt t="101824" x="7821613" y="4522788"/>
          <p14:tracePt t="101832" x="7858125" y="4495800"/>
          <p14:tracePt t="101840" x="7858125" y="4486275"/>
          <p14:tracePt t="101848" x="7885113" y="4459288"/>
          <p14:tracePt t="101856" x="7913688" y="4441825"/>
          <p14:tracePt t="101864" x="7940675" y="4405313"/>
          <p14:tracePt t="101872" x="7950200" y="4405313"/>
          <p14:tracePt t="101889" x="7958138" y="4368800"/>
          <p14:tracePt t="101896" x="7977188" y="4332288"/>
          <p14:tracePt t="101904" x="7986713" y="4322763"/>
          <p14:tracePt t="101912" x="8004175" y="4286250"/>
          <p14:tracePt t="101920" x="8013700" y="4240213"/>
          <p14:tracePt t="101928" x="8031163" y="4213225"/>
          <p14:tracePt t="101937" x="8031163" y="4167188"/>
          <p14:tracePt t="101944" x="8031163" y="4130675"/>
          <p14:tracePt t="101953" x="8040688" y="4086225"/>
          <p14:tracePt t="101960" x="8040688" y="4057650"/>
          <p14:tracePt t="101970" x="8040688" y="4030663"/>
          <p14:tracePt t="101976" x="8040688" y="3984625"/>
          <p14:tracePt t="101984" x="8040688" y="3957638"/>
          <p14:tracePt t="101992" x="8040688" y="3930650"/>
          <p14:tracePt t="102000" x="8040688" y="3921125"/>
          <p14:tracePt t="102008" x="8040688" y="3894138"/>
          <p14:tracePt t="102016" x="8040688" y="3884613"/>
          <p14:tracePt t="102032" x="8040688" y="3875088"/>
          <p14:tracePt t="102056" x="8040688" y="3867150"/>
          <p14:tracePt t="102064" x="8040688" y="3857625"/>
          <p14:tracePt t="102072" x="8040688" y="3848100"/>
          <p14:tracePt t="102088" x="8040688" y="3840163"/>
          <p14:tracePt t="102096" x="8040688" y="3811588"/>
          <p14:tracePt t="102104" x="8040688" y="3803650"/>
          <p14:tracePt t="102112" x="8040688" y="3794125"/>
          <p14:tracePt t="102120" x="8031163" y="3767138"/>
          <p14:tracePt t="102128" x="8013700" y="3738563"/>
          <p14:tracePt t="102137" x="8004175" y="3730625"/>
          <p14:tracePt t="102144" x="7977188" y="3702050"/>
          <p14:tracePt t="102154" x="7967663" y="3694113"/>
          <p14:tracePt t="102160" x="7967663" y="3684588"/>
          <p14:tracePt t="102176" x="7950200" y="3665538"/>
          <p14:tracePt t="102242" x="7940675" y="3648075"/>
          <p14:tracePt t="102251" x="7931150" y="3648075"/>
          <p14:tracePt t="102262" x="7913688" y="3621088"/>
          <p14:tracePt t="102265" x="7894638" y="3611563"/>
          <p14:tracePt t="102272" x="7877175" y="3602038"/>
          <p14:tracePt t="102280" x="7840663" y="3575050"/>
          <p14:tracePt t="102288" x="7804150" y="3556000"/>
          <p14:tracePt t="102296" x="7767638" y="3548063"/>
          <p14:tracePt t="102304" x="7731125" y="3519488"/>
          <p14:tracePt t="102312" x="7685088" y="3511550"/>
          <p14:tracePt t="102320" x="7621588" y="3502025"/>
          <p14:tracePt t="102328" x="7567613" y="3492500"/>
          <p14:tracePt t="102337" x="7512050" y="3492500"/>
          <p14:tracePt t="102344" x="7421563" y="3492500"/>
          <p14:tracePt t="102354" x="7339013" y="3492500"/>
          <p14:tracePt t="102360" x="7248525" y="3492500"/>
          <p14:tracePt t="102370" x="7156450" y="3492500"/>
          <p14:tracePt t="102377" x="7065963" y="3492500"/>
          <p14:tracePt t="102384" x="6992938" y="3492500"/>
          <p14:tracePt t="102392" x="6937375" y="3492500"/>
          <p14:tracePt t="102400" x="6892925" y="3492500"/>
          <p14:tracePt t="102408" x="6864350" y="3492500"/>
          <p14:tracePt t="102432" x="6846888" y="3511550"/>
          <p14:tracePt t="102448" x="6837363" y="3519488"/>
          <p14:tracePt t="102465" x="6827838" y="3529013"/>
          <p14:tracePt t="102513" x="6819900" y="3529013"/>
          <p14:tracePt t="102529" x="6819900" y="3538538"/>
          <p14:tracePt t="102546" x="6810375" y="3548063"/>
          <p14:tracePt t="102777" x="6810375" y="3538538"/>
          <p14:tracePt t="102788" x="6810375" y="3511550"/>
          <p14:tracePt t="102794" x="6819900" y="3511550"/>
          <p14:tracePt t="102800" x="6819900" y="3482975"/>
          <p14:tracePt t="102808" x="6827838" y="3475038"/>
          <p14:tracePt t="102816" x="6837363" y="3455988"/>
          <p14:tracePt t="102824" x="6856413" y="3429000"/>
          <p14:tracePt t="102840" x="6856413" y="3411538"/>
          <p14:tracePt t="102848" x="6864350" y="3392488"/>
          <p14:tracePt t="102856" x="6864350" y="3382963"/>
          <p14:tracePt t="102864" x="6873875" y="3365500"/>
          <p14:tracePt t="102886" x="6873875" y="3346450"/>
          <p14:tracePt t="102889" x="6892925" y="3328988"/>
          <p14:tracePt t="102896" x="6900863" y="3319463"/>
          <p14:tracePt t="102904" x="6900863" y="3309938"/>
          <p14:tracePt t="102912" x="6910388" y="3292475"/>
          <p14:tracePt t="102920" x="6946900" y="3265488"/>
          <p14:tracePt t="102928" x="6956425" y="3246438"/>
          <p14:tracePt t="102937" x="6973888" y="3228975"/>
          <p14:tracePt t="102944" x="7000875" y="3200400"/>
          <p14:tracePt t="102953" x="7010400" y="3182938"/>
          <p14:tracePt t="102960" x="7029450" y="3163888"/>
          <p14:tracePt t="102970" x="7065963" y="3136900"/>
          <p14:tracePt t="102976" x="7073900" y="3109913"/>
          <p14:tracePt t="102984" x="7092950" y="3082925"/>
          <p14:tracePt t="102992" x="7110413" y="3063875"/>
          <p14:tracePt t="103000" x="7119938" y="3054350"/>
          <p14:tracePt t="103008" x="7146925" y="3027363"/>
          <p14:tracePt t="103024" x="7146925" y="3009900"/>
          <p14:tracePt t="103032" x="7156450" y="3009900"/>
          <p14:tracePt t="103056" x="7165975" y="3000375"/>
          <p14:tracePt t="103097" x="7175500" y="2982913"/>
          <p14:tracePt t="103112" x="7183438" y="2973388"/>
          <p14:tracePt t="103128" x="7183438" y="2963863"/>
          <p14:tracePt t="103136" x="7183438" y="2954338"/>
          <p14:tracePt t="103144" x="7192963" y="2946400"/>
          <p14:tracePt t="103195" x="7202488" y="2946400"/>
          <p14:tracePt t="103216" x="7202488" y="2936875"/>
          <p14:tracePt t="103433" x="7202488" y="2927350"/>
          <p14:tracePt t="103441" x="7202488" y="2881313"/>
          <p14:tracePt t="103449" x="7202488" y="2863850"/>
          <p14:tracePt t="103457" x="7202488" y="2817813"/>
          <p14:tracePt t="103463" x="7183438" y="2790825"/>
          <p14:tracePt t="103472" x="7175500" y="2771775"/>
          <p14:tracePt t="103480" x="7165975" y="2754313"/>
          <p14:tracePt t="103490" x="7165975" y="2735263"/>
          <p14:tracePt t="103496" x="7156450" y="2727325"/>
          <p14:tracePt t="103544" x="7156450" y="2717800"/>
          <p14:tracePt t="103552" x="7156450" y="2690813"/>
          <p14:tracePt t="103560" x="7156450" y="2681288"/>
          <p14:tracePt t="103568" x="7156450" y="2671763"/>
          <p14:tracePt t="103584" x="7156450" y="2662238"/>
          <p14:tracePt t="103592" x="7156450" y="2654300"/>
          <p14:tracePt t="103600" x="7156450" y="2644775"/>
          <p14:tracePt t="103608" x="7156450" y="2617788"/>
          <p14:tracePt t="103616" x="7156450" y="2589213"/>
          <p14:tracePt t="103624" x="7156450" y="2562225"/>
          <p14:tracePt t="103632" x="7156450" y="2517775"/>
          <p14:tracePt t="103640" x="7156450" y="2489200"/>
          <p14:tracePt t="103648" x="7156450" y="2452688"/>
          <p14:tracePt t="103656" x="7156450" y="2416175"/>
          <p14:tracePt t="103664" x="7156450" y="2408238"/>
          <p14:tracePt t="103672" x="7156450" y="2362200"/>
          <p14:tracePt t="103680" x="7156450" y="2343150"/>
          <p14:tracePt t="103688" x="7156450" y="2325688"/>
          <p14:tracePt t="103696" x="7156450" y="2306638"/>
          <p14:tracePt t="103704" x="7156450" y="2279650"/>
          <p14:tracePt t="103712" x="7156450" y="2262188"/>
          <p14:tracePt t="103721" x="7156450" y="2252663"/>
          <p14:tracePt t="103818" x="7156450" y="2243138"/>
          <p14:tracePt t="103898" x="7156450" y="2225675"/>
          <p14:tracePt t="103907" x="7129463" y="2179638"/>
          <p14:tracePt t="103914" x="7129463" y="2160588"/>
          <p14:tracePt t="103920" x="7119938" y="2116138"/>
          <p14:tracePt t="103928" x="7119938" y="2089150"/>
          <p14:tracePt t="103937" x="7119938" y="2033588"/>
          <p14:tracePt t="103944" x="7102475" y="2006600"/>
          <p14:tracePt t="103954" x="7102475" y="1979613"/>
          <p14:tracePt t="103960" x="7102475" y="1933575"/>
          <p14:tracePt t="103970" x="7102475" y="1906588"/>
          <p14:tracePt t="103976" x="7083425" y="1860550"/>
          <p14:tracePt t="103984" x="7083425" y="1833563"/>
          <p14:tracePt t="103992" x="7083425" y="1814513"/>
          <p14:tracePt t="104000" x="7073900" y="1787525"/>
          <p14:tracePt t="104008" x="7073900" y="1768475"/>
          <p14:tracePt t="104016" x="7073900" y="1741488"/>
          <p14:tracePt t="104024" x="7065963" y="1724025"/>
          <p14:tracePt t="104033" x="7065963" y="1687513"/>
          <p14:tracePt t="104040" x="7065963" y="1677988"/>
          <p14:tracePt t="104049" x="7046913" y="1651000"/>
          <p14:tracePt t="104064" x="7046913" y="1631950"/>
          <p14:tracePt t="104072" x="7046913" y="1604963"/>
          <p14:tracePt t="104081" x="7029450" y="1577975"/>
          <p14:tracePt t="104089" x="7029450" y="1568450"/>
          <p14:tracePt t="104096" x="7029450" y="1550988"/>
          <p14:tracePt t="104105" x="7029450" y="1531938"/>
          <p14:tracePt t="104112" x="7010400" y="1495425"/>
          <p14:tracePt t="104120" x="7010400" y="1477963"/>
          <p14:tracePt t="104128" x="7010400" y="1449388"/>
          <p14:tracePt t="104137" x="7010400" y="1431925"/>
          <p14:tracePt t="104144" x="7000875" y="1412875"/>
          <p14:tracePt t="104153" x="7000875" y="1395413"/>
          <p14:tracePt t="104160" x="6992938" y="1376363"/>
          <p14:tracePt t="104170" x="6983413" y="1358900"/>
          <p14:tracePt t="104176" x="6973888" y="1349375"/>
          <p14:tracePt t="104636" x="6964363" y="1349375"/>
          <p14:tracePt t="104642" x="6827838" y="1349375"/>
          <p14:tracePt t="104649" x="6581775" y="1349375"/>
          <p14:tracePt t="104660" x="6354763" y="1349375"/>
          <p14:tracePt t="104665" x="6116638" y="1331913"/>
          <p14:tracePt t="104672" x="5926138" y="1331913"/>
          <p14:tracePt t="104680" x="5807075" y="1303338"/>
          <p14:tracePt t="104689" x="5716588" y="1285875"/>
          <p14:tracePt t="104696" x="5697538" y="1285875"/>
          <p14:tracePt t="104704" x="5680075" y="1285875"/>
          <p14:tracePt t="105240" x="5670550" y="1285875"/>
          <p14:tracePt t="105256" x="5670550" y="1295400"/>
          <p14:tracePt t="105264" x="5661025" y="1322388"/>
          <p14:tracePt t="105273" x="5653088" y="1349375"/>
          <p14:tracePt t="105280" x="5653088" y="1376363"/>
          <p14:tracePt t="105288" x="5653088" y="1395413"/>
          <p14:tracePt t="105296" x="5653088" y="1441450"/>
          <p14:tracePt t="105304" x="5653088" y="1477963"/>
          <p14:tracePt t="105312" x="5643563" y="1485900"/>
          <p14:tracePt t="105320" x="5624513" y="1514475"/>
          <p14:tracePt t="105328" x="5624513" y="1541463"/>
          <p14:tracePt t="105337" x="5624513" y="1595438"/>
          <p14:tracePt t="105344" x="5624513" y="1641475"/>
          <p14:tracePt t="105354" x="5616575" y="1697038"/>
          <p14:tracePt t="105360" x="5607050" y="1751013"/>
          <p14:tracePt t="105371" x="5607050" y="1804988"/>
          <p14:tracePt t="105376" x="5588000" y="1870075"/>
          <p14:tracePt t="105384" x="5570538" y="1933575"/>
          <p14:tracePt t="105392" x="5570538" y="2006600"/>
          <p14:tracePt t="105400" x="5570538" y="2060575"/>
          <p14:tracePt t="105408" x="5551488" y="2125663"/>
          <p14:tracePt t="105416" x="5543550" y="2179638"/>
          <p14:tracePt t="105424" x="5543550" y="2233613"/>
          <p14:tracePt t="105432" x="5543550" y="2289175"/>
          <p14:tracePt t="105440" x="5543550" y="2352675"/>
          <p14:tracePt t="105448" x="5543550" y="2389188"/>
          <p14:tracePt t="105458" x="5543550" y="2444750"/>
          <p14:tracePt t="105464" x="5543550" y="2498725"/>
          <p14:tracePt t="105472" x="5543550" y="2535238"/>
          <p14:tracePt t="105481" x="5543550" y="2562225"/>
          <p14:tracePt t="105488" x="5543550" y="2598738"/>
          <p14:tracePt t="105496" x="5543550" y="2654300"/>
          <p14:tracePt t="105504" x="5543550" y="2698750"/>
          <p14:tracePt t="105512" x="5543550" y="2735263"/>
          <p14:tracePt t="105521" x="5543550" y="2763838"/>
          <p14:tracePt t="105528" x="5543550" y="2817813"/>
          <p14:tracePt t="105537" x="5543550" y="2863850"/>
          <p14:tracePt t="105544" x="5543550" y="2917825"/>
          <p14:tracePt t="105553" x="5543550" y="2954338"/>
          <p14:tracePt t="105560" x="5543550" y="3009900"/>
          <p14:tracePt t="105570" x="5543550" y="3036888"/>
          <p14:tracePt t="105576" x="5543550" y="3073400"/>
          <p14:tracePt t="105584" x="5543550" y="3100388"/>
          <p14:tracePt t="105592" x="5543550" y="3127375"/>
          <p14:tracePt t="105600" x="5543550" y="3173413"/>
          <p14:tracePt t="105608" x="5543550" y="3192463"/>
          <p14:tracePt t="105616" x="5551488" y="3219450"/>
          <p14:tracePt t="105624" x="5551488" y="3228975"/>
          <p14:tracePt t="105632" x="5551488" y="3273425"/>
          <p14:tracePt t="105640" x="5561013" y="3302000"/>
          <p14:tracePt t="105648" x="5561013" y="3346450"/>
          <p14:tracePt t="105656" x="5570538" y="3375025"/>
          <p14:tracePt t="105664" x="5597525" y="3429000"/>
          <p14:tracePt t="105672" x="5607050" y="3475038"/>
          <p14:tracePt t="105680" x="5607050" y="3529013"/>
          <p14:tracePt t="105691" x="5634038" y="3592513"/>
          <p14:tracePt t="105697" x="5680075" y="3711575"/>
          <p14:tracePt t="105708" x="5688013" y="3803650"/>
          <p14:tracePt t="105713" x="5716588" y="3884613"/>
          <p14:tracePt t="105721" x="5761038" y="4013200"/>
          <p14:tracePt t="105728" x="5789613" y="4130675"/>
          <p14:tracePt t="105737" x="5816600" y="4203700"/>
          <p14:tracePt t="105744" x="5843588" y="4303713"/>
          <p14:tracePt t="105754" x="5853113" y="4395788"/>
          <p14:tracePt t="105760" x="5889625" y="4459288"/>
          <p14:tracePt t="105771" x="5907088" y="4522788"/>
          <p14:tracePt t="105776" x="5916613" y="4551363"/>
          <p14:tracePt t="105784" x="5916613" y="4578350"/>
          <p14:tracePt t="105792" x="5935663" y="4605338"/>
          <p14:tracePt t="105800" x="5935663" y="4624388"/>
          <p14:tracePt t="105816" x="5943600" y="4641850"/>
          <p14:tracePt t="105957" x="5943600" y="4687888"/>
          <p14:tracePt t="105965" x="5943600" y="4724400"/>
          <p14:tracePt t="105972" x="5943600" y="4760913"/>
          <p14:tracePt t="105977" x="5943600" y="4797425"/>
          <p14:tracePt t="105984" x="5943600" y="4841875"/>
          <p14:tracePt t="105992" x="5943600" y="4870450"/>
          <p14:tracePt t="106000" x="5926138" y="4897438"/>
          <p14:tracePt t="106008" x="5916613" y="4933950"/>
          <p14:tracePt t="106016" x="5916613" y="4943475"/>
          <p14:tracePt t="106024" x="5916613" y="4960938"/>
          <p14:tracePt t="106032" x="5916613" y="4979988"/>
          <p14:tracePt t="106040" x="5916613" y="5006975"/>
          <p14:tracePt t="106048" x="5899150" y="5033963"/>
          <p14:tracePt t="106065" x="5889625" y="5060950"/>
          <p14:tracePt t="106072" x="5880100" y="5070475"/>
          <p14:tracePt t="106081" x="5880100" y="5106988"/>
          <p14:tracePt t="106088" x="5870575" y="5126038"/>
          <p14:tracePt t="106096" x="5870575" y="5153025"/>
          <p14:tracePt t="106104" x="5853113" y="5180013"/>
          <p14:tracePt t="106112" x="5853113" y="5207000"/>
          <p14:tracePt t="106120" x="5834063" y="5226050"/>
          <p14:tracePt t="106128" x="5826125" y="5253038"/>
          <p14:tracePt t="106136" x="5826125" y="5262563"/>
          <p14:tracePt t="106144" x="5816600" y="5280025"/>
          <p14:tracePt t="106153" x="5807075" y="5299075"/>
          <p14:tracePt t="106160" x="5807075" y="5307013"/>
          <p14:tracePt t="106177" x="5807075" y="5316538"/>
          <p14:tracePt t="106194" x="5797550" y="5316538"/>
          <p14:tracePt t="106290" x="5753100" y="5362575"/>
          <p14:tracePt t="106301" x="5743575" y="5372100"/>
          <p14:tracePt t="106307" x="5724525" y="5399088"/>
          <p14:tracePt t="106312" x="5724525" y="5408613"/>
          <p14:tracePt t="106320" x="5697538" y="5435600"/>
          <p14:tracePt t="106328" x="5688013" y="5453063"/>
          <p14:tracePt t="106336" x="5670550" y="5481638"/>
          <p14:tracePt t="106344" x="5653088" y="5499100"/>
          <p14:tracePt t="106353" x="5643563" y="5526088"/>
          <p14:tracePt t="106360" x="5616575" y="5562600"/>
          <p14:tracePt t="106370" x="5597525" y="5581650"/>
          <p14:tracePt t="106376" x="5597525" y="5589588"/>
          <p14:tracePt t="106384" x="5588000" y="5599113"/>
          <p14:tracePt t="106400" x="5588000" y="5608638"/>
          <p14:tracePt t="106416" x="5580063" y="5618163"/>
          <p14:tracePt t="106802" x="5570538" y="5626100"/>
          <p14:tracePt t="106808" x="5597525" y="5635625"/>
          <p14:tracePt t="106816" x="5670550" y="5635625"/>
          <p14:tracePt t="106824" x="5761038" y="5635625"/>
          <p14:tracePt t="106832" x="5853113" y="5635625"/>
          <p14:tracePt t="106840" x="5935663" y="5635625"/>
          <p14:tracePt t="106848" x="5989638" y="5635625"/>
          <p14:tracePt t="106856" x="6053138" y="5618163"/>
          <p14:tracePt t="106872" x="6072188" y="5608638"/>
          <p14:tracePt t="107132" x="6072188" y="5589588"/>
          <p14:tracePt t="107140" x="6072188" y="5581650"/>
          <p14:tracePt t="107169" x="6072188" y="5572125"/>
          <p14:tracePt t="107216" x="6072188" y="5562600"/>
          <p14:tracePt t="107224" x="6072188" y="5554663"/>
          <p14:tracePt t="107530" x="6062663" y="5554663"/>
          <p14:tracePt t="107676" x="6053138" y="5562600"/>
          <p14:tracePt t="107690" x="6053138" y="5572125"/>
          <p14:tracePt t="107698" x="6043613" y="5589588"/>
          <p14:tracePt t="107708" x="6035675" y="5608638"/>
          <p14:tracePt t="107723" x="6035675" y="5618163"/>
          <p14:tracePt t="107737" x="6035675" y="5626100"/>
          <p14:tracePt t="107866" x="6043613" y="5635625"/>
          <p14:tracePt t="107875" x="6062663" y="5635625"/>
          <p14:tracePt t="107893" x="6089650" y="5635625"/>
          <p14:tracePt t="107900" x="6099175" y="5635625"/>
          <p14:tracePt t="107904" x="6108700" y="5635625"/>
          <p14:tracePt t="107929" x="6135688" y="5635625"/>
          <p14:tracePt t="107939" x="6153150" y="5635625"/>
          <p14:tracePt t="107944" x="6172200" y="5635625"/>
          <p14:tracePt t="107955" x="6189663" y="5635625"/>
          <p14:tracePt t="107960" x="6199188" y="5635625"/>
          <p14:tracePt t="107973" x="6218238" y="5635625"/>
          <p14:tracePt t="108234" x="6218238" y="5626100"/>
          <p14:tracePt t="108243" x="6218238" y="5608638"/>
          <p14:tracePt t="108250" x="6218238" y="5562600"/>
          <p14:tracePt t="108256" x="6218238" y="5526088"/>
          <p14:tracePt t="108264" x="6218238" y="5508625"/>
          <p14:tracePt t="108272" x="6218238" y="5453063"/>
          <p14:tracePt t="108280" x="6218238" y="5408613"/>
          <p14:tracePt t="108288" x="6218238" y="5372100"/>
          <p14:tracePt t="108296" x="6226175" y="5326063"/>
          <p14:tracePt t="108304" x="6245225" y="5299075"/>
          <p14:tracePt t="108312" x="6254750" y="5270500"/>
          <p14:tracePt t="108320" x="6291263" y="5233988"/>
          <p14:tracePt t="108328" x="6299200" y="5216525"/>
          <p14:tracePt t="108336" x="6326188" y="5189538"/>
          <p14:tracePt t="108344" x="6345238" y="5153025"/>
          <p14:tracePt t="108353" x="6362700" y="5116513"/>
          <p14:tracePt t="108360" x="6381750" y="5089525"/>
          <p14:tracePt t="108370" x="6391275" y="5089525"/>
          <p14:tracePt t="108376" x="6399213" y="5080000"/>
          <p14:tracePt t="108386" x="6408738" y="5070475"/>
          <p14:tracePt t="108400" x="6427788" y="5060950"/>
          <p14:tracePt t="108416" x="6435725" y="5060950"/>
          <p14:tracePt t="108424" x="6454775" y="5060950"/>
          <p14:tracePt t="108432" x="6472238" y="5060950"/>
          <p14:tracePt t="108440" x="6500813" y="5060950"/>
          <p14:tracePt t="108448" x="6527800" y="5060950"/>
          <p14:tracePt t="108456" x="6610350" y="5060950"/>
          <p14:tracePt t="108464" x="6681788" y="5060950"/>
          <p14:tracePt t="108472" x="6764338" y="5080000"/>
          <p14:tracePt t="108480" x="6846888" y="5106988"/>
          <p14:tracePt t="108490" x="6937375" y="5143500"/>
          <p14:tracePt t="108496" x="6992938" y="5180013"/>
          <p14:tracePt t="108506" x="7037388" y="5207000"/>
          <p14:tracePt t="108512" x="7056438" y="5226050"/>
          <p14:tracePt t="108520" x="7073900" y="5243513"/>
          <p14:tracePt t="108528" x="7073900" y="5253038"/>
          <p14:tracePt t="108536" x="7073900" y="5262563"/>
          <p14:tracePt t="108560" x="7073900" y="5270500"/>
          <p14:tracePt t="108584" x="7073900" y="5280025"/>
          <p14:tracePt t="108601" x="7073900" y="5299075"/>
          <p14:tracePt t="108608" x="7073900" y="5326063"/>
          <p14:tracePt t="108618" x="7065963" y="5335588"/>
          <p14:tracePt t="108626" x="7046913" y="5353050"/>
          <p14:tracePt t="108633" x="7029450" y="5389563"/>
          <p14:tracePt t="108640" x="7010400" y="5408613"/>
          <p14:tracePt t="108648" x="6973888" y="5435600"/>
          <p14:tracePt t="108656" x="6929438" y="5462588"/>
          <p14:tracePt t="108664" x="6883400" y="5508625"/>
          <p14:tracePt t="108672" x="6800850" y="5518150"/>
          <p14:tracePt t="108680" x="6754813" y="5554663"/>
          <p14:tracePt t="108689" x="6718300" y="5562600"/>
          <p14:tracePt t="108696" x="6654800" y="5589588"/>
          <p14:tracePt t="108706" x="6627813" y="5599113"/>
          <p14:tracePt t="108712" x="6591300" y="5608638"/>
          <p14:tracePt t="108721" x="6573838" y="5608638"/>
          <p14:tracePt t="108728" x="6545263" y="5608638"/>
          <p14:tracePt t="108737" x="6527800" y="5608638"/>
          <p14:tracePt t="108744" x="6508750" y="5608638"/>
          <p14:tracePt t="108754" x="6491288" y="5618163"/>
          <p14:tracePt t="108770" x="6481763" y="5618163"/>
          <p14:tracePt t="108786" x="6472238" y="5618163"/>
          <p14:tracePt t="108800" x="6445250" y="5618163"/>
          <p14:tracePt t="108816" x="6408738" y="5608638"/>
          <p14:tracePt t="108824" x="6408738" y="5599113"/>
          <p14:tracePt t="108832" x="6391275" y="5572125"/>
          <p14:tracePt t="108840" x="6362700" y="5554663"/>
          <p14:tracePt t="108848" x="6335713" y="5526088"/>
          <p14:tracePt t="108856" x="6335713" y="5518150"/>
          <p14:tracePt t="108864" x="6326188" y="5499100"/>
          <p14:tracePt t="108872" x="6318250" y="5489575"/>
          <p14:tracePt t="108906" x="6318250" y="5481638"/>
          <p14:tracePt t="108945" x="6318250" y="5472113"/>
          <p14:tracePt t="109004" x="6318250" y="5462588"/>
          <p14:tracePt t="109012" x="6318250" y="5445125"/>
          <p14:tracePt t="109023" x="6318250" y="5426075"/>
          <p14:tracePt t="109030" x="6354763" y="5416550"/>
          <p14:tracePt t="109032" x="6391275" y="5408613"/>
          <p14:tracePt t="109040" x="6454775" y="5362575"/>
          <p14:tracePt t="109048" x="6518275" y="5353050"/>
          <p14:tracePt t="109056" x="6591300" y="5343525"/>
          <p14:tracePt t="109064" x="6673850" y="5299075"/>
          <p14:tracePt t="109072" x="6810375" y="5243513"/>
          <p14:tracePt t="109081" x="6864350" y="5216525"/>
          <p14:tracePt t="109088" x="6910388" y="5207000"/>
          <p14:tracePt t="109096" x="6973888" y="5170488"/>
          <p14:tracePt t="109105" x="7037388" y="5143500"/>
          <p14:tracePt t="109112" x="7083425" y="5126038"/>
          <p14:tracePt t="109125" x="7102475" y="5116513"/>
          <p14:tracePt t="109131" x="7119938" y="5097463"/>
          <p14:tracePt t="109138" x="7138988" y="5097463"/>
          <p14:tracePt t="109144" x="7146925" y="5097463"/>
          <p14:tracePt t="109160" x="7146925" y="5080000"/>
          <p14:tracePt t="109217" x="7156450" y="5070475"/>
          <p14:tracePt t="109225" x="7165975" y="5060950"/>
          <p14:tracePt t="109233" x="7175500" y="5053013"/>
          <p14:tracePt t="109242" x="7192963" y="5033963"/>
          <p14:tracePt t="109249" x="7202488" y="5024438"/>
          <p14:tracePt t="109264" x="7219950" y="5016500"/>
          <p14:tracePt t="109273" x="7229475" y="5016500"/>
          <p14:tracePt t="109280" x="7239000" y="4997450"/>
          <p14:tracePt t="109289" x="7248525" y="4960938"/>
          <p14:tracePt t="109305" x="7265988" y="4933950"/>
          <p14:tracePt t="109321" x="7265988" y="4924425"/>
          <p14:tracePt t="109552" x="7265988" y="4914900"/>
          <p14:tracePt t="109560" x="7239000" y="4914900"/>
          <p14:tracePt t="109568" x="7219950" y="4914900"/>
          <p14:tracePt t="109576" x="7192963" y="4914900"/>
          <p14:tracePt t="109586" x="7183438" y="4914900"/>
          <p14:tracePt t="109592" x="7156450" y="4933950"/>
          <p14:tracePt t="109900" x="7156450" y="4906963"/>
          <p14:tracePt t="109904" x="7156450" y="4897438"/>
          <p14:tracePt t="109912" x="7156450" y="4870450"/>
          <p14:tracePt t="109920" x="7156450" y="4841875"/>
          <p14:tracePt t="109928" x="7156450" y="4824413"/>
          <p14:tracePt t="109936" x="7156450" y="4805363"/>
          <p14:tracePt t="109944" x="7156450" y="4778375"/>
          <p14:tracePt t="109952" x="7156450" y="4760913"/>
          <p14:tracePt t="109960" x="7156450" y="4714875"/>
          <p14:tracePt t="109969" x="7156450" y="4687888"/>
          <p14:tracePt t="109976" x="7156450" y="4651375"/>
          <p14:tracePt t="109986" x="7156450" y="4614863"/>
          <p14:tracePt t="109992" x="7156450" y="4578350"/>
          <p14:tracePt t="110000" x="7156450" y="4551363"/>
          <p14:tracePt t="110008" x="7156450" y="4505325"/>
          <p14:tracePt t="110016" x="7156450" y="4449763"/>
          <p14:tracePt t="110024" x="7156450" y="4413250"/>
          <p14:tracePt t="110032" x="7156450" y="4368800"/>
          <p14:tracePt t="110040" x="7156450" y="4349750"/>
          <p14:tracePt t="110048" x="7156450" y="4295775"/>
          <p14:tracePt t="110056" x="7138988" y="4249738"/>
          <p14:tracePt t="110064" x="7138988" y="4213225"/>
          <p14:tracePt t="110072" x="7110413" y="4167188"/>
          <p14:tracePt t="110080" x="7110413" y="4140200"/>
          <p14:tracePt t="110088" x="7110413" y="4130675"/>
          <p14:tracePt t="110096" x="7110413" y="4103688"/>
          <p14:tracePt t="110104" x="7110413" y="4094163"/>
          <p14:tracePt t="110120" x="7110413" y="4086225"/>
          <p14:tracePt t="110394" x="7083425" y="4113213"/>
          <p14:tracePt t="110401" x="7037388" y="4159250"/>
          <p14:tracePt t="110409" x="7000875" y="4176713"/>
          <p14:tracePt t="110416" x="6983413" y="4186238"/>
          <p14:tracePt t="110424" x="6964363" y="4203700"/>
          <p14:tracePt t="110432" x="6956425" y="4213225"/>
          <p14:tracePt t="110440" x="6956425" y="4222750"/>
          <p14:tracePt t="110448" x="6946900" y="4249738"/>
          <p14:tracePt t="110778" x="6919913" y="4268788"/>
          <p14:tracePt t="110792" x="6956425" y="4249738"/>
          <p14:tracePt t="110800" x="7000875" y="4213225"/>
          <p14:tracePt t="110808" x="7046913" y="4186238"/>
          <p14:tracePt t="110816" x="7083425" y="4140200"/>
          <p14:tracePt t="110824" x="7110413" y="4140200"/>
          <p14:tracePt t="110832" x="7119938" y="4130675"/>
          <p14:tracePt t="110969" x="7119938" y="4140200"/>
          <p14:tracePt t="110978" x="7119938" y="4167188"/>
          <p14:tracePt t="110991" x="7119938" y="4176713"/>
          <p14:tracePt t="110996" x="7119938" y="4186238"/>
          <p14:tracePt t="111001" x="7119938" y="4203700"/>
          <p14:tracePt t="111009" x="7119938" y="4222750"/>
          <p14:tracePt t="111025" x="7119938" y="4232275"/>
          <p14:tracePt t="111041" x="7119938" y="4249738"/>
          <p14:tracePt t="111056" x="7119938" y="4259263"/>
          <p14:tracePt t="111072" x="7119938" y="4268788"/>
          <p14:tracePt t="111088" x="7119938" y="4295775"/>
          <p14:tracePt t="111104" x="7119938" y="4332288"/>
          <p14:tracePt t="111112" x="7102475" y="4359275"/>
          <p14:tracePt t="111120" x="7083425" y="4376738"/>
          <p14:tracePt t="111128" x="7056438" y="4395788"/>
          <p14:tracePt t="111136" x="7037388" y="4405313"/>
          <p14:tracePt t="111144" x="7000875" y="4432300"/>
          <p14:tracePt t="111153" x="6983413" y="4449763"/>
          <p14:tracePt t="111160" x="6946900" y="4459288"/>
          <p14:tracePt t="111169" x="6919913" y="4468813"/>
          <p14:tracePt t="111176" x="6900863" y="4468813"/>
          <p14:tracePt t="111186" x="6892925" y="4478338"/>
          <p14:tracePt t="111200" x="6883400" y="4478338"/>
          <p14:tracePt t="112205" x="6992938" y="4478338"/>
          <p14:tracePt t="112208" x="7146925" y="4441825"/>
          <p14:tracePt t="112216" x="7292975" y="4441825"/>
          <p14:tracePt t="112224" x="7402513" y="4413250"/>
          <p14:tracePt t="112232" x="7494588" y="4405313"/>
          <p14:tracePt t="112240" x="7575550" y="4359275"/>
          <p14:tracePt t="112248" x="7594600" y="4349750"/>
          <p14:tracePt t="112256" x="7639050" y="4332288"/>
          <p14:tracePt t="112264" x="7658100" y="4313238"/>
          <p14:tracePt t="112272" x="7675563" y="4295775"/>
          <p14:tracePt t="112288" x="7675563" y="4276725"/>
          <p14:tracePt t="112296" x="7685088" y="4268788"/>
          <p14:tracePt t="112428" x="7704138" y="4259263"/>
          <p14:tracePt t="112437" x="7731125" y="4240213"/>
          <p14:tracePt t="112447" x="7740650" y="4222750"/>
          <p14:tracePt t="112449" x="7785100" y="4195763"/>
          <p14:tracePt t="112456" x="7831138" y="4159250"/>
          <p14:tracePt t="112464" x="7877175" y="4140200"/>
          <p14:tracePt t="112472" x="7931150" y="4103688"/>
          <p14:tracePt t="112480" x="7977188" y="4067175"/>
          <p14:tracePt t="112488" x="8023225" y="4030663"/>
          <p14:tracePt t="112496" x="8067675" y="3994150"/>
          <p14:tracePt t="112504" x="8113713" y="3957638"/>
          <p14:tracePt t="112512" x="8150225" y="3930650"/>
          <p14:tracePt t="112520" x="8177213" y="3921125"/>
          <p14:tracePt t="112528" x="8213725" y="3894138"/>
          <p14:tracePt t="112536" x="8232775" y="3875088"/>
          <p14:tracePt t="112544" x="8250238" y="3867150"/>
          <p14:tracePt t="112553" x="8277225" y="3857625"/>
          <p14:tracePt t="112560" x="8296275" y="3848100"/>
          <p14:tracePt t="112569" x="8342313" y="3821113"/>
          <p14:tracePt t="112586" x="8386763" y="3794125"/>
          <p14:tracePt t="112592" x="8396288" y="3784600"/>
          <p14:tracePt t="112600" x="8423275" y="3784600"/>
          <p14:tracePt t="112608" x="8442325" y="3775075"/>
          <p14:tracePt t="112616" x="8469313" y="3767138"/>
          <p14:tracePt t="112624" x="8505825" y="3738563"/>
          <p14:tracePt t="112640" x="8542338" y="3738563"/>
          <p14:tracePt t="112648" x="8569325" y="3730625"/>
          <p14:tracePt t="112656" x="8588375" y="3702050"/>
          <p14:tracePt t="112664" x="8632825" y="3702050"/>
          <p14:tracePt t="112672" x="8651875" y="3694113"/>
          <p14:tracePt t="112680" x="8669338" y="3684588"/>
          <p14:tracePt t="112689" x="8678863" y="3675063"/>
          <p14:tracePt t="112696" x="8697913" y="3675063"/>
          <p14:tracePt t="112713" x="8734425" y="3657600"/>
          <p14:tracePt t="112728" x="8742363" y="3657600"/>
          <p14:tracePt t="112737" x="8761413" y="3638550"/>
          <p14:tracePt t="112744" x="8770938" y="3638550"/>
          <p14:tracePt t="112755" x="8788400" y="3638550"/>
          <p14:tracePt t="112760" x="8815388" y="3629025"/>
          <p14:tracePt t="112770" x="8861425" y="3621088"/>
          <p14:tracePt t="112776" x="8878888" y="3621088"/>
          <p14:tracePt t="112787" x="8934450" y="3611563"/>
          <p14:tracePt t="112792" x="8961438" y="3611563"/>
          <p14:tracePt t="112804" x="9007475" y="3611563"/>
          <p14:tracePt t="112808" x="9070975" y="3584575"/>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V="1">
            <a:off x="6482644" y="2491199"/>
            <a:ext cx="5510" cy="69447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38382" y="2175280"/>
            <a:ext cx="1576" cy="12386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09724" y="1102259"/>
            <a:ext cx="0" cy="44117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694668" y="1102261"/>
            <a:ext cx="1215056"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694671" y="1102262"/>
            <a:ext cx="1575" cy="322044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694668" y="4322706"/>
            <a:ext cx="100072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695395" y="4133432"/>
            <a:ext cx="0" cy="18927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0" name="Rectangle 10"/>
          <p:cNvSpPr>
            <a:spLocks noChangeArrowheads="1"/>
          </p:cNvSpPr>
          <p:nvPr/>
        </p:nvSpPr>
        <p:spPr bwMode="auto">
          <a:xfrm>
            <a:off x="5979916" y="4825119"/>
            <a:ext cx="1787126" cy="1892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1" name="Rectangle 11"/>
          <p:cNvSpPr>
            <a:spLocks noChangeArrowheads="1"/>
          </p:cNvSpPr>
          <p:nvPr/>
        </p:nvSpPr>
        <p:spPr bwMode="auto">
          <a:xfrm>
            <a:off x="5979916" y="5014393"/>
            <a:ext cx="1787126" cy="1892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2" name="Rectangle 12"/>
          <p:cNvSpPr>
            <a:spLocks noChangeArrowheads="1"/>
          </p:cNvSpPr>
          <p:nvPr/>
        </p:nvSpPr>
        <p:spPr bwMode="auto">
          <a:xfrm>
            <a:off x="5979916" y="5203667"/>
            <a:ext cx="1787126" cy="1892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3" name="Rectangle 13"/>
          <p:cNvSpPr>
            <a:spLocks noChangeArrowheads="1"/>
          </p:cNvSpPr>
          <p:nvPr/>
        </p:nvSpPr>
        <p:spPr bwMode="auto">
          <a:xfrm>
            <a:off x="5979916" y="5392941"/>
            <a:ext cx="1787126" cy="1892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4" name="Rectangle 14"/>
          <p:cNvSpPr>
            <a:spLocks noChangeArrowheads="1"/>
          </p:cNvSpPr>
          <p:nvPr/>
        </p:nvSpPr>
        <p:spPr bwMode="auto">
          <a:xfrm>
            <a:off x="5979916" y="5963547"/>
            <a:ext cx="1787126" cy="1892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5" name="Rectangle 15"/>
          <p:cNvSpPr>
            <a:spLocks noChangeArrowheads="1"/>
          </p:cNvSpPr>
          <p:nvPr/>
        </p:nvSpPr>
        <p:spPr bwMode="auto">
          <a:xfrm>
            <a:off x="5979916" y="5583607"/>
            <a:ext cx="1787126" cy="3799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6" name="Line 16"/>
          <p:cNvSpPr>
            <a:spLocks noChangeShapeType="1"/>
          </p:cNvSpPr>
          <p:nvPr/>
        </p:nvSpPr>
        <p:spPr bwMode="auto">
          <a:xfrm flipV="1">
            <a:off x="7566895" y="6151429"/>
            <a:ext cx="0" cy="1892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10149" y="1930336"/>
            <a:ext cx="465095"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196547" y="1930336"/>
            <a:ext cx="465095"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24904" y="1553178"/>
            <a:ext cx="1643714" cy="629059"/>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767889" y="1544828"/>
            <a:ext cx="448121"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13300" y="1614416"/>
            <a:ext cx="448121"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69" name="Text Box 29"/>
          <p:cNvSpPr txBox="1">
            <a:spLocks noChangeArrowheads="1"/>
          </p:cNvSpPr>
          <p:nvPr/>
        </p:nvSpPr>
        <p:spPr bwMode="auto">
          <a:xfrm>
            <a:off x="6388085" y="5601700"/>
            <a:ext cx="549966"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670" name="Line 30"/>
          <p:cNvSpPr>
            <a:spLocks noChangeShapeType="1"/>
          </p:cNvSpPr>
          <p:nvPr/>
        </p:nvSpPr>
        <p:spPr bwMode="auto">
          <a:xfrm flipV="1">
            <a:off x="6265162" y="6152822"/>
            <a:ext cx="0" cy="3785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1" name="Line 31"/>
          <p:cNvSpPr>
            <a:spLocks noChangeShapeType="1"/>
          </p:cNvSpPr>
          <p:nvPr/>
        </p:nvSpPr>
        <p:spPr bwMode="auto">
          <a:xfrm flipV="1">
            <a:off x="6192670" y="6026176"/>
            <a:ext cx="72494" cy="1266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2" name="Line 32"/>
          <p:cNvSpPr>
            <a:spLocks noChangeShapeType="1"/>
          </p:cNvSpPr>
          <p:nvPr/>
        </p:nvSpPr>
        <p:spPr bwMode="auto">
          <a:xfrm>
            <a:off x="6265164" y="6026176"/>
            <a:ext cx="70918" cy="1266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3" name="Text Box 33"/>
          <p:cNvSpPr txBox="1">
            <a:spLocks noChangeArrowheads="1"/>
          </p:cNvSpPr>
          <p:nvPr/>
        </p:nvSpPr>
        <p:spPr bwMode="auto">
          <a:xfrm>
            <a:off x="7251707" y="6273902"/>
            <a:ext cx="589405" cy="755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we</a:t>
            </a:r>
          </a:p>
        </p:txBody>
      </p:sp>
      <p:sp>
        <p:nvSpPr>
          <p:cNvPr id="112675" name="Text Box 35"/>
          <p:cNvSpPr txBox="1">
            <a:spLocks noChangeArrowheads="1"/>
          </p:cNvSpPr>
          <p:nvPr/>
        </p:nvSpPr>
        <p:spPr bwMode="auto">
          <a:xfrm>
            <a:off x="7246978" y="1418182"/>
            <a:ext cx="244516"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12677" name="Text Box 37"/>
          <p:cNvSpPr txBox="1">
            <a:spLocks noChangeArrowheads="1"/>
          </p:cNvSpPr>
          <p:nvPr/>
        </p:nvSpPr>
        <p:spPr bwMode="auto">
          <a:xfrm>
            <a:off x="-108520" y="0"/>
            <a:ext cx="805060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dirty="0"/>
              <a:t>１サイクル版のクリティカル・パス：最も長い信号経路：</a:t>
            </a:r>
            <a:r>
              <a:rPr lang="en-US" altLang="ja-JP" sz="2400" b="1" dirty="0" err="1"/>
              <a:t>lw</a:t>
            </a:r>
            <a:r>
              <a:rPr lang="ja-JP" altLang="en-US" sz="2400" b="1" dirty="0"/>
              <a:t>命令</a:t>
            </a:r>
            <a:endParaRPr lang="en-US" altLang="ja-JP" sz="2400" b="1" dirty="0"/>
          </a:p>
          <a:p>
            <a:r>
              <a:rPr lang="ja-JP" altLang="en-US" sz="2400" b="1" dirty="0"/>
              <a:t>出力遅延</a:t>
            </a:r>
          </a:p>
        </p:txBody>
      </p:sp>
      <p:grpSp>
        <p:nvGrpSpPr>
          <p:cNvPr id="112678" name="Group 38"/>
          <p:cNvGrpSpPr>
            <a:grpSpLocks/>
          </p:cNvGrpSpPr>
          <p:nvPr/>
        </p:nvGrpSpPr>
        <p:grpSpPr bwMode="auto">
          <a:xfrm>
            <a:off x="6337656" y="3185670"/>
            <a:ext cx="1145714" cy="567823"/>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481068" y="3942766"/>
            <a:ext cx="715481" cy="19484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38809" y="3759059"/>
            <a:ext cx="1575" cy="18370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53136" y="4133433"/>
            <a:ext cx="0" cy="693078"/>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694668" y="2825031"/>
            <a:ext cx="3152" cy="2776669"/>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481066" y="3753492"/>
            <a:ext cx="0" cy="18927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4" name="Rectangle 54"/>
          <p:cNvSpPr>
            <a:spLocks noChangeArrowheads="1"/>
          </p:cNvSpPr>
          <p:nvPr/>
        </p:nvSpPr>
        <p:spPr bwMode="auto">
          <a:xfrm>
            <a:off x="1335597" y="4826510"/>
            <a:ext cx="1787126" cy="1892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5" name="Rectangle 55"/>
          <p:cNvSpPr>
            <a:spLocks noChangeArrowheads="1"/>
          </p:cNvSpPr>
          <p:nvPr/>
        </p:nvSpPr>
        <p:spPr bwMode="auto">
          <a:xfrm>
            <a:off x="1335597" y="5015784"/>
            <a:ext cx="1787126" cy="1892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6" name="Rectangle 56"/>
          <p:cNvSpPr>
            <a:spLocks noChangeArrowheads="1"/>
          </p:cNvSpPr>
          <p:nvPr/>
        </p:nvSpPr>
        <p:spPr bwMode="auto">
          <a:xfrm>
            <a:off x="1335597" y="5205058"/>
            <a:ext cx="1787126" cy="1892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7" name="Rectangle 57"/>
          <p:cNvSpPr>
            <a:spLocks noChangeArrowheads="1"/>
          </p:cNvSpPr>
          <p:nvPr/>
        </p:nvSpPr>
        <p:spPr bwMode="auto">
          <a:xfrm>
            <a:off x="1335597" y="5394332"/>
            <a:ext cx="1787126" cy="1892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8" name="Rectangle 58"/>
          <p:cNvSpPr>
            <a:spLocks noChangeArrowheads="1"/>
          </p:cNvSpPr>
          <p:nvPr/>
        </p:nvSpPr>
        <p:spPr bwMode="auto">
          <a:xfrm>
            <a:off x="1335597" y="5964938"/>
            <a:ext cx="1787126" cy="1892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9" name="Rectangle 59"/>
          <p:cNvSpPr>
            <a:spLocks noChangeArrowheads="1"/>
          </p:cNvSpPr>
          <p:nvPr/>
        </p:nvSpPr>
        <p:spPr bwMode="auto">
          <a:xfrm>
            <a:off x="1335597" y="5585000"/>
            <a:ext cx="1787126" cy="3799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0" name="Line 60"/>
          <p:cNvSpPr>
            <a:spLocks noChangeShapeType="1"/>
          </p:cNvSpPr>
          <p:nvPr/>
        </p:nvSpPr>
        <p:spPr bwMode="auto">
          <a:xfrm>
            <a:off x="977857" y="5395725"/>
            <a:ext cx="286823" cy="0"/>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1" name="Text Box 61"/>
          <p:cNvSpPr txBox="1">
            <a:spLocks noChangeArrowheads="1"/>
          </p:cNvSpPr>
          <p:nvPr/>
        </p:nvSpPr>
        <p:spPr bwMode="auto">
          <a:xfrm>
            <a:off x="1743765" y="5603092"/>
            <a:ext cx="549966"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702" name="Rectangle 62"/>
          <p:cNvSpPr>
            <a:spLocks noChangeArrowheads="1"/>
          </p:cNvSpPr>
          <p:nvPr/>
        </p:nvSpPr>
        <p:spPr bwMode="auto">
          <a:xfrm>
            <a:off x="721999" y="3377727"/>
            <a:ext cx="1000727" cy="31731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3" name="Line 63"/>
          <p:cNvSpPr>
            <a:spLocks noChangeShapeType="1"/>
          </p:cNvSpPr>
          <p:nvPr/>
        </p:nvSpPr>
        <p:spPr bwMode="auto">
          <a:xfrm>
            <a:off x="721999" y="3504374"/>
            <a:ext cx="143411" cy="626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4" name="Line 64"/>
          <p:cNvSpPr>
            <a:spLocks noChangeShapeType="1"/>
          </p:cNvSpPr>
          <p:nvPr/>
        </p:nvSpPr>
        <p:spPr bwMode="auto">
          <a:xfrm flipH="1">
            <a:off x="721999" y="3567004"/>
            <a:ext cx="143411" cy="640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5" name="Text Box 65"/>
          <p:cNvSpPr txBox="1">
            <a:spLocks noChangeArrowheads="1"/>
          </p:cNvSpPr>
          <p:nvPr/>
        </p:nvSpPr>
        <p:spPr bwMode="auto">
          <a:xfrm>
            <a:off x="936327" y="3372161"/>
            <a:ext cx="668787"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PC</a:t>
            </a:r>
          </a:p>
        </p:txBody>
      </p:sp>
      <p:sp>
        <p:nvSpPr>
          <p:cNvPr id="112706" name="Line 66"/>
          <p:cNvSpPr>
            <a:spLocks noChangeShapeType="1"/>
          </p:cNvSpPr>
          <p:nvPr/>
        </p:nvSpPr>
        <p:spPr bwMode="auto">
          <a:xfrm>
            <a:off x="977856" y="3690864"/>
            <a:ext cx="0" cy="25190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7" name="Line 67"/>
          <p:cNvSpPr>
            <a:spLocks noChangeShapeType="1"/>
          </p:cNvSpPr>
          <p:nvPr/>
        </p:nvSpPr>
        <p:spPr bwMode="auto">
          <a:xfrm flipH="1">
            <a:off x="334869" y="3942767"/>
            <a:ext cx="6429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8" name="Line 68"/>
          <p:cNvSpPr>
            <a:spLocks noChangeShapeType="1"/>
          </p:cNvSpPr>
          <p:nvPr/>
        </p:nvSpPr>
        <p:spPr bwMode="auto">
          <a:xfrm flipV="1">
            <a:off x="334869" y="2304710"/>
            <a:ext cx="11036" cy="163805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9" name="Line 69"/>
          <p:cNvSpPr>
            <a:spLocks noChangeShapeType="1"/>
          </p:cNvSpPr>
          <p:nvPr/>
        </p:nvSpPr>
        <p:spPr bwMode="auto">
          <a:xfrm>
            <a:off x="347478" y="2308884"/>
            <a:ext cx="28682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0" name="Oval 70"/>
          <p:cNvSpPr>
            <a:spLocks noChangeArrowheads="1"/>
          </p:cNvSpPr>
          <p:nvPr/>
        </p:nvSpPr>
        <p:spPr bwMode="auto">
          <a:xfrm>
            <a:off x="634298" y="2435530"/>
            <a:ext cx="285248" cy="25190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a:t>
            </a:r>
          </a:p>
        </p:txBody>
      </p:sp>
      <p:sp>
        <p:nvSpPr>
          <p:cNvPr id="112711" name="Line 71"/>
          <p:cNvSpPr>
            <a:spLocks noChangeShapeType="1"/>
          </p:cNvSpPr>
          <p:nvPr/>
        </p:nvSpPr>
        <p:spPr bwMode="auto">
          <a:xfrm>
            <a:off x="634300" y="2308884"/>
            <a:ext cx="141835" cy="126647"/>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2" name="Text Box 72"/>
          <p:cNvSpPr txBox="1">
            <a:spLocks noChangeArrowheads="1"/>
          </p:cNvSpPr>
          <p:nvPr/>
        </p:nvSpPr>
        <p:spPr bwMode="auto">
          <a:xfrm>
            <a:off x="326989" y="2566352"/>
            <a:ext cx="414172"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4</a:t>
            </a:r>
            <a:endParaRPr lang="ja-JP" altLang="en-US" b="1" dirty="0"/>
          </a:p>
        </p:txBody>
      </p:sp>
      <p:sp>
        <p:nvSpPr>
          <p:cNvPr id="112713" name="Line 73"/>
          <p:cNvSpPr>
            <a:spLocks noChangeShapeType="1"/>
          </p:cNvSpPr>
          <p:nvPr/>
        </p:nvSpPr>
        <p:spPr bwMode="auto">
          <a:xfrm flipV="1">
            <a:off x="561807" y="2687434"/>
            <a:ext cx="143411" cy="640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4" name="Line 74"/>
          <p:cNvSpPr>
            <a:spLocks noChangeShapeType="1"/>
          </p:cNvSpPr>
          <p:nvPr/>
        </p:nvSpPr>
        <p:spPr bwMode="auto">
          <a:xfrm flipV="1">
            <a:off x="919546" y="2547926"/>
            <a:ext cx="5199054" cy="1425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6" name="Line 76"/>
          <p:cNvSpPr>
            <a:spLocks noChangeShapeType="1"/>
          </p:cNvSpPr>
          <p:nvPr/>
        </p:nvSpPr>
        <p:spPr bwMode="auto">
          <a:xfrm flipV="1">
            <a:off x="55372" y="3561435"/>
            <a:ext cx="666627" cy="55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7" name="Line 77"/>
          <p:cNvSpPr>
            <a:spLocks noChangeShapeType="1"/>
          </p:cNvSpPr>
          <p:nvPr/>
        </p:nvSpPr>
        <p:spPr bwMode="auto">
          <a:xfrm>
            <a:off x="977856" y="3942766"/>
            <a:ext cx="0" cy="145295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8" name="Text Box 78"/>
          <p:cNvSpPr txBox="1">
            <a:spLocks noChangeArrowheads="1"/>
          </p:cNvSpPr>
          <p:nvPr/>
        </p:nvSpPr>
        <p:spPr bwMode="auto">
          <a:xfrm>
            <a:off x="1529436" y="6156997"/>
            <a:ext cx="1576911"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命令メモリ</a:t>
            </a:r>
          </a:p>
        </p:txBody>
      </p:sp>
      <p:sp>
        <p:nvSpPr>
          <p:cNvPr id="112719" name="Line 79"/>
          <p:cNvSpPr>
            <a:spLocks noChangeShapeType="1"/>
          </p:cNvSpPr>
          <p:nvPr/>
        </p:nvSpPr>
        <p:spPr bwMode="auto">
          <a:xfrm flipV="1">
            <a:off x="2192912" y="3501590"/>
            <a:ext cx="0" cy="132492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8" name="Text Box 98"/>
          <p:cNvSpPr txBox="1">
            <a:spLocks noChangeArrowheads="1"/>
          </p:cNvSpPr>
          <p:nvPr/>
        </p:nvSpPr>
        <p:spPr bwMode="auto">
          <a:xfrm>
            <a:off x="5012283" y="6273901"/>
            <a:ext cx="1784845"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データメモリ</a:t>
            </a:r>
          </a:p>
        </p:txBody>
      </p:sp>
      <p:sp>
        <p:nvSpPr>
          <p:cNvPr id="112739" name="Line 99"/>
          <p:cNvSpPr>
            <a:spLocks noChangeShapeType="1"/>
          </p:cNvSpPr>
          <p:nvPr/>
        </p:nvSpPr>
        <p:spPr bwMode="auto">
          <a:xfrm flipV="1">
            <a:off x="2192913" y="3248297"/>
            <a:ext cx="1144139" cy="2532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0" name="Line 100"/>
          <p:cNvSpPr>
            <a:spLocks noChangeShapeType="1"/>
          </p:cNvSpPr>
          <p:nvPr/>
        </p:nvSpPr>
        <p:spPr bwMode="auto">
          <a:xfrm>
            <a:off x="3337052" y="3248296"/>
            <a:ext cx="300218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1" name="Line 101"/>
          <p:cNvSpPr>
            <a:spLocks noChangeShapeType="1"/>
          </p:cNvSpPr>
          <p:nvPr/>
        </p:nvSpPr>
        <p:spPr bwMode="auto">
          <a:xfrm flipV="1">
            <a:off x="5694671" y="5582216"/>
            <a:ext cx="280518" cy="1"/>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19118" y="3564218"/>
            <a:ext cx="3120115" cy="4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4" name="Line 104"/>
          <p:cNvSpPr>
            <a:spLocks noChangeShapeType="1"/>
          </p:cNvSpPr>
          <p:nvPr/>
        </p:nvSpPr>
        <p:spPr bwMode="auto">
          <a:xfrm>
            <a:off x="2265407" y="3501591"/>
            <a:ext cx="1142562" cy="88374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07968" y="4385334"/>
            <a:ext cx="4574979"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7982946" y="3248296"/>
            <a:ext cx="0" cy="113703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483369" y="3248296"/>
            <a:ext cx="49957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767891" y="2301925"/>
            <a:ext cx="1358468" cy="18927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269040" y="2680474"/>
            <a:ext cx="784822" cy="2052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1" name="Line 111"/>
          <p:cNvSpPr>
            <a:spLocks noChangeShapeType="1"/>
          </p:cNvSpPr>
          <p:nvPr/>
        </p:nvSpPr>
        <p:spPr bwMode="auto">
          <a:xfrm flipV="1">
            <a:off x="2192913" y="3059023"/>
            <a:ext cx="1287549" cy="4425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2" name="Line 112"/>
          <p:cNvSpPr>
            <a:spLocks noChangeShapeType="1"/>
          </p:cNvSpPr>
          <p:nvPr/>
        </p:nvSpPr>
        <p:spPr bwMode="auto">
          <a:xfrm>
            <a:off x="3478886" y="3059022"/>
            <a:ext cx="43622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41111" y="2869747"/>
            <a:ext cx="0" cy="18927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41111" y="2491199"/>
            <a:ext cx="0" cy="18927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25630" y="2491201"/>
            <a:ext cx="0" cy="69447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39959" y="3753492"/>
            <a:ext cx="0" cy="18927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466707" y="3838104"/>
            <a:ext cx="589405" cy="107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rwe</a:t>
            </a:r>
          </a:p>
        </p:txBody>
      </p:sp>
      <p:sp>
        <p:nvSpPr>
          <p:cNvPr id="112764" name="Line 124"/>
          <p:cNvSpPr>
            <a:spLocks noChangeShapeType="1"/>
          </p:cNvSpPr>
          <p:nvPr/>
        </p:nvSpPr>
        <p:spPr bwMode="auto">
          <a:xfrm>
            <a:off x="7125631" y="3123041"/>
            <a:ext cx="114413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5" name="Line 125"/>
          <p:cNvSpPr>
            <a:spLocks noChangeShapeType="1"/>
          </p:cNvSpPr>
          <p:nvPr/>
        </p:nvSpPr>
        <p:spPr bwMode="auto">
          <a:xfrm>
            <a:off x="8269769" y="3123041"/>
            <a:ext cx="0" cy="2588605"/>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6" name="Line 126"/>
          <p:cNvSpPr>
            <a:spLocks noChangeShapeType="1"/>
          </p:cNvSpPr>
          <p:nvPr/>
        </p:nvSpPr>
        <p:spPr bwMode="auto">
          <a:xfrm flipH="1">
            <a:off x="7768618" y="5711646"/>
            <a:ext cx="501152" cy="0"/>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7" name="Text Box 127"/>
          <p:cNvSpPr txBox="1">
            <a:spLocks noChangeArrowheads="1"/>
          </p:cNvSpPr>
          <p:nvPr/>
        </p:nvSpPr>
        <p:spPr bwMode="auto">
          <a:xfrm>
            <a:off x="6553562" y="3942767"/>
            <a:ext cx="357740"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a:t>0</a:t>
            </a:r>
          </a:p>
        </p:txBody>
      </p:sp>
      <p:sp>
        <p:nvSpPr>
          <p:cNvPr id="112768" name="Text Box 128"/>
          <p:cNvSpPr txBox="1">
            <a:spLocks noChangeArrowheads="1"/>
          </p:cNvSpPr>
          <p:nvPr/>
        </p:nvSpPr>
        <p:spPr bwMode="auto">
          <a:xfrm>
            <a:off x="6911301" y="3942767"/>
            <a:ext cx="357740"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a:t>1</a:t>
            </a:r>
          </a:p>
        </p:txBody>
      </p:sp>
      <p:sp>
        <p:nvSpPr>
          <p:cNvPr id="112771" name="Text Box 131"/>
          <p:cNvSpPr txBox="1">
            <a:spLocks noChangeArrowheads="1"/>
          </p:cNvSpPr>
          <p:nvPr/>
        </p:nvSpPr>
        <p:spPr bwMode="auto">
          <a:xfrm>
            <a:off x="7483371" y="3248296"/>
            <a:ext cx="786398"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a:t>rs2</a:t>
            </a:r>
          </a:p>
        </p:txBody>
      </p:sp>
      <p:sp>
        <p:nvSpPr>
          <p:cNvPr id="112772" name="Text Box 132"/>
          <p:cNvSpPr txBox="1">
            <a:spLocks noChangeArrowheads="1"/>
          </p:cNvSpPr>
          <p:nvPr/>
        </p:nvSpPr>
        <p:spPr bwMode="auto">
          <a:xfrm>
            <a:off x="5838081" y="3059022"/>
            <a:ext cx="786398"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a:t>rs1</a:t>
            </a:r>
          </a:p>
        </p:txBody>
      </p:sp>
      <p:sp>
        <p:nvSpPr>
          <p:cNvPr id="112773" name="Text Box 133"/>
          <p:cNvSpPr txBox="1">
            <a:spLocks noChangeArrowheads="1"/>
          </p:cNvSpPr>
          <p:nvPr/>
        </p:nvSpPr>
        <p:spPr bwMode="auto">
          <a:xfrm>
            <a:off x="5856994" y="3531860"/>
            <a:ext cx="786398"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err="1"/>
              <a:t>rd</a:t>
            </a:r>
            <a:endParaRPr lang="en-US" altLang="ja-JP" sz="900" b="1" dirty="0"/>
          </a:p>
        </p:txBody>
      </p:sp>
      <p:sp>
        <p:nvSpPr>
          <p:cNvPr id="112774" name="Text Box 134"/>
          <p:cNvSpPr txBox="1">
            <a:spLocks noChangeArrowheads="1"/>
          </p:cNvSpPr>
          <p:nvPr/>
        </p:nvSpPr>
        <p:spPr bwMode="auto">
          <a:xfrm>
            <a:off x="7662739" y="2102910"/>
            <a:ext cx="929810"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err="1"/>
              <a:t>srcb</a:t>
            </a:r>
            <a:endParaRPr lang="en-US" altLang="ja-JP" sz="900" b="1" dirty="0"/>
          </a:p>
        </p:txBody>
      </p:sp>
      <p:sp>
        <p:nvSpPr>
          <p:cNvPr id="112775" name="Text Box 135"/>
          <p:cNvSpPr txBox="1">
            <a:spLocks noChangeArrowheads="1"/>
          </p:cNvSpPr>
          <p:nvPr/>
        </p:nvSpPr>
        <p:spPr bwMode="auto">
          <a:xfrm>
            <a:off x="4961857" y="5658064"/>
            <a:ext cx="121049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600" b="1" dirty="0" err="1"/>
              <a:t>aluresult</a:t>
            </a:r>
            <a:endParaRPr lang="en-US" altLang="ja-JP" sz="1600" b="1" dirty="0"/>
          </a:p>
        </p:txBody>
      </p:sp>
      <p:sp>
        <p:nvSpPr>
          <p:cNvPr id="112776" name="Text Box 136"/>
          <p:cNvSpPr txBox="1">
            <a:spLocks noChangeArrowheads="1"/>
          </p:cNvSpPr>
          <p:nvPr/>
        </p:nvSpPr>
        <p:spPr bwMode="auto">
          <a:xfrm>
            <a:off x="7767041" y="5736000"/>
            <a:ext cx="12308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600" b="1" dirty="0" err="1"/>
              <a:t>writedata</a:t>
            </a:r>
            <a:endParaRPr lang="en-US" altLang="ja-JP" sz="1600" b="1" dirty="0"/>
          </a:p>
        </p:txBody>
      </p:sp>
      <p:sp>
        <p:nvSpPr>
          <p:cNvPr id="112777" name="Text Box 137"/>
          <p:cNvSpPr txBox="1">
            <a:spLocks noChangeArrowheads="1"/>
          </p:cNvSpPr>
          <p:nvPr/>
        </p:nvSpPr>
        <p:spPr bwMode="auto">
          <a:xfrm>
            <a:off x="7057957" y="4499108"/>
            <a:ext cx="121049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600" b="1" dirty="0" err="1"/>
              <a:t>readdata</a:t>
            </a:r>
            <a:endParaRPr lang="en-US" altLang="ja-JP" sz="1600" b="1" dirty="0"/>
          </a:p>
        </p:txBody>
      </p:sp>
      <p:sp>
        <p:nvSpPr>
          <p:cNvPr id="112779" name="Text Box 139"/>
          <p:cNvSpPr txBox="1">
            <a:spLocks noChangeArrowheads="1"/>
          </p:cNvSpPr>
          <p:nvPr/>
        </p:nvSpPr>
        <p:spPr bwMode="auto">
          <a:xfrm>
            <a:off x="6015376" y="2791117"/>
            <a:ext cx="929810"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a:t>reg1</a:t>
            </a:r>
          </a:p>
        </p:txBody>
      </p:sp>
      <p:sp>
        <p:nvSpPr>
          <p:cNvPr id="112780" name="Text Box 140"/>
          <p:cNvSpPr txBox="1">
            <a:spLocks noChangeArrowheads="1"/>
          </p:cNvSpPr>
          <p:nvPr/>
        </p:nvSpPr>
        <p:spPr bwMode="auto">
          <a:xfrm>
            <a:off x="6659939" y="2534343"/>
            <a:ext cx="929810"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a:t>reg2</a:t>
            </a:r>
          </a:p>
        </p:txBody>
      </p:sp>
      <p:sp>
        <p:nvSpPr>
          <p:cNvPr id="112782" name="Text Box 142"/>
          <p:cNvSpPr txBox="1">
            <a:spLocks noChangeArrowheads="1"/>
          </p:cNvSpPr>
          <p:nvPr/>
        </p:nvSpPr>
        <p:spPr bwMode="auto">
          <a:xfrm>
            <a:off x="4635856" y="2850040"/>
            <a:ext cx="929810"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err="1"/>
              <a:t>imm</a:t>
            </a:r>
            <a:endParaRPr lang="en-US" altLang="ja-JP" sz="900" b="1" dirty="0"/>
          </a:p>
        </p:txBody>
      </p:sp>
      <p:sp>
        <p:nvSpPr>
          <p:cNvPr id="112784" name="Line 144"/>
          <p:cNvSpPr>
            <a:spLocks noChangeShapeType="1"/>
          </p:cNvSpPr>
          <p:nvPr/>
        </p:nvSpPr>
        <p:spPr bwMode="auto">
          <a:xfrm>
            <a:off x="5338504" y="1734102"/>
            <a:ext cx="107164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38504" y="1544828"/>
            <a:ext cx="0" cy="3785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24175" y="1418182"/>
            <a:ext cx="214329" cy="1266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24175" y="1923378"/>
            <a:ext cx="214329" cy="1266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24175" y="1418183"/>
            <a:ext cx="0" cy="63184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08696" y="1544828"/>
            <a:ext cx="0" cy="284050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08697" y="1544828"/>
            <a:ext cx="6445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61097" y="1275313"/>
            <a:ext cx="929810"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a:t>funct3</a:t>
            </a:r>
          </a:p>
        </p:txBody>
      </p:sp>
      <p:sp>
        <p:nvSpPr>
          <p:cNvPr id="112795" name="Text Box 155"/>
          <p:cNvSpPr txBox="1">
            <a:spLocks noChangeArrowheads="1"/>
          </p:cNvSpPr>
          <p:nvPr/>
        </p:nvSpPr>
        <p:spPr bwMode="auto">
          <a:xfrm>
            <a:off x="4405545" y="1808579"/>
            <a:ext cx="915492"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900" b="1" dirty="0"/>
              <a:t>ADD</a:t>
            </a:r>
          </a:p>
        </p:txBody>
      </p:sp>
      <p:sp>
        <p:nvSpPr>
          <p:cNvPr id="112798" name="Line 158"/>
          <p:cNvSpPr>
            <a:spLocks noChangeShapeType="1"/>
          </p:cNvSpPr>
          <p:nvPr/>
        </p:nvSpPr>
        <p:spPr bwMode="auto">
          <a:xfrm>
            <a:off x="4837355" y="1923376"/>
            <a:ext cx="28682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01" name="Text Box 161"/>
          <p:cNvSpPr txBox="1">
            <a:spLocks noChangeArrowheads="1"/>
          </p:cNvSpPr>
          <p:nvPr/>
        </p:nvSpPr>
        <p:spPr bwMode="auto">
          <a:xfrm>
            <a:off x="339428" y="5395726"/>
            <a:ext cx="121049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600" b="1" dirty="0"/>
              <a:t>pc</a:t>
            </a:r>
          </a:p>
        </p:txBody>
      </p:sp>
      <p:sp>
        <p:nvSpPr>
          <p:cNvPr id="112802" name="Text Box 162"/>
          <p:cNvSpPr txBox="1">
            <a:spLocks noChangeArrowheads="1"/>
          </p:cNvSpPr>
          <p:nvPr/>
        </p:nvSpPr>
        <p:spPr bwMode="auto">
          <a:xfrm>
            <a:off x="1912225" y="4574609"/>
            <a:ext cx="121049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600" b="1" dirty="0" err="1"/>
              <a:t>instr</a:t>
            </a:r>
            <a:endParaRPr lang="en-US" altLang="ja-JP" sz="1600" b="1" dirty="0"/>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20717" y="3732615"/>
            <a:ext cx="929810"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6151694" y="3744098"/>
            <a:ext cx="786398"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err="1"/>
              <a:t>clk</a:t>
            </a:r>
            <a:endParaRPr lang="en-US" altLang="ja-JP" sz="900" b="1" dirty="0"/>
          </a:p>
        </p:txBody>
      </p:sp>
      <p:sp>
        <p:nvSpPr>
          <p:cNvPr id="144" name="Line 99">
            <a:extLst>
              <a:ext uri="{FF2B5EF4-FFF2-40B4-BE49-F238E27FC236}">
                <a16:creationId xmlns:a16="http://schemas.microsoft.com/office/drawing/2014/main" id="{F9771F10-C683-4BB0-A2F6-2FD8AABDD6DF}"/>
              </a:ext>
            </a:extLst>
          </p:cNvPr>
          <p:cNvSpPr>
            <a:spLocks noChangeShapeType="1"/>
          </p:cNvSpPr>
          <p:nvPr/>
        </p:nvSpPr>
        <p:spPr bwMode="auto">
          <a:xfrm>
            <a:off x="2306380" y="3504373"/>
            <a:ext cx="949431" cy="570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 name="AutoShape 48">
            <a:extLst>
              <a:ext uri="{FF2B5EF4-FFF2-40B4-BE49-F238E27FC236}">
                <a16:creationId xmlns:a16="http://schemas.microsoft.com/office/drawing/2014/main" id="{55B44C58-0763-4853-AD1A-85100CC5A933}"/>
              </a:ext>
            </a:extLst>
          </p:cNvPr>
          <p:cNvSpPr>
            <a:spLocks noChangeArrowheads="1"/>
          </p:cNvSpPr>
          <p:nvPr/>
        </p:nvSpPr>
        <p:spPr bwMode="auto">
          <a:xfrm rot="10800000" flipV="1">
            <a:off x="1074725" y="2762585"/>
            <a:ext cx="715481" cy="194842"/>
          </a:xfrm>
          <a:custGeom>
            <a:avLst/>
            <a:gdLst>
              <a:gd name="T0" fmla="*/ 630634 w 21600"/>
              <a:gd name="T1" fmla="*/ 111125 h 21600"/>
              <a:gd name="T2" fmla="*/ 360362 w 21600"/>
              <a:gd name="T3" fmla="*/ 222250 h 21600"/>
              <a:gd name="T4" fmla="*/ 90091 w 21600"/>
              <a:gd name="T5" fmla="*/ 111125 h 21600"/>
              <a:gd name="T6" fmla="*/ 36036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6" name="Line 51">
            <a:extLst>
              <a:ext uri="{FF2B5EF4-FFF2-40B4-BE49-F238E27FC236}">
                <a16:creationId xmlns:a16="http://schemas.microsoft.com/office/drawing/2014/main" id="{52404C21-8C3F-4E12-B145-42AB1A018ED9}"/>
              </a:ext>
            </a:extLst>
          </p:cNvPr>
          <p:cNvSpPr>
            <a:spLocks noChangeShapeType="1"/>
          </p:cNvSpPr>
          <p:nvPr/>
        </p:nvSpPr>
        <p:spPr bwMode="auto">
          <a:xfrm flipH="1">
            <a:off x="1610073" y="1099600"/>
            <a:ext cx="4082847" cy="20015"/>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7" name="Line 79">
            <a:extLst>
              <a:ext uri="{FF2B5EF4-FFF2-40B4-BE49-F238E27FC236}">
                <a16:creationId xmlns:a16="http://schemas.microsoft.com/office/drawing/2014/main" id="{75016423-8278-4661-97D7-8A96B2D1CC60}"/>
              </a:ext>
            </a:extLst>
          </p:cNvPr>
          <p:cNvSpPr>
            <a:spLocks noChangeShapeType="1"/>
          </p:cNvSpPr>
          <p:nvPr/>
        </p:nvSpPr>
        <p:spPr bwMode="auto">
          <a:xfrm flipV="1">
            <a:off x="1616231" y="1119615"/>
            <a:ext cx="6515" cy="1631837"/>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 name="正方形/長方形 137">
            <a:extLst>
              <a:ext uri="{FF2B5EF4-FFF2-40B4-BE49-F238E27FC236}">
                <a16:creationId xmlns:a16="http://schemas.microsoft.com/office/drawing/2014/main" id="{6599E671-B85D-4863-9D72-2EAACD0568D0}"/>
              </a:ext>
            </a:extLst>
          </p:cNvPr>
          <p:cNvSpPr/>
          <p:nvPr/>
        </p:nvSpPr>
        <p:spPr>
          <a:xfrm>
            <a:off x="2684737" y="2629871"/>
            <a:ext cx="750756" cy="3960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rPr>
              <a:t>&lt;&gt;=</a:t>
            </a:r>
            <a:r>
              <a:rPr lang="ja-JP" altLang="en-US" sz="1200" b="1" dirty="0">
                <a:solidFill>
                  <a:schemeClr val="tx1"/>
                </a:solidFill>
              </a:rPr>
              <a:t>？</a:t>
            </a:r>
          </a:p>
        </p:txBody>
      </p:sp>
      <p:cxnSp>
        <p:nvCxnSpPr>
          <p:cNvPr id="139" name="直線矢印コネクタ 138">
            <a:extLst>
              <a:ext uri="{FF2B5EF4-FFF2-40B4-BE49-F238E27FC236}">
                <a16:creationId xmlns:a16="http://schemas.microsoft.com/office/drawing/2014/main" id="{B9CE613A-5768-402E-B1A3-500EAFC1A468}"/>
              </a:ext>
            </a:extLst>
          </p:cNvPr>
          <p:cNvCxnSpPr>
            <a:cxnSpLocks/>
            <a:stCxn id="138" idx="1"/>
          </p:cNvCxnSpPr>
          <p:nvPr/>
        </p:nvCxnSpPr>
        <p:spPr>
          <a:xfrm flipH="1" flipV="1">
            <a:off x="1722725" y="2825031"/>
            <a:ext cx="962011" cy="28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線矢印コネクタ 3">
            <a:extLst>
              <a:ext uri="{FF2B5EF4-FFF2-40B4-BE49-F238E27FC236}">
                <a16:creationId xmlns:a16="http://schemas.microsoft.com/office/drawing/2014/main" id="{839570E8-E0AB-442B-951A-7B7E6E60129A}"/>
              </a:ext>
            </a:extLst>
          </p:cNvPr>
          <p:cNvCxnSpPr>
            <a:cxnSpLocks/>
          </p:cNvCxnSpPr>
          <p:nvPr/>
        </p:nvCxnSpPr>
        <p:spPr>
          <a:xfrm flipH="1">
            <a:off x="3428404" y="2711315"/>
            <a:ext cx="3058182" cy="110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線矢印コネクタ 144">
            <a:extLst>
              <a:ext uri="{FF2B5EF4-FFF2-40B4-BE49-F238E27FC236}">
                <a16:creationId xmlns:a16="http://schemas.microsoft.com/office/drawing/2014/main" id="{A358F485-05F8-41B8-BF4D-3195616C1317}"/>
              </a:ext>
            </a:extLst>
          </p:cNvPr>
          <p:cNvCxnSpPr>
            <a:cxnSpLocks/>
            <a:stCxn id="112780" idx="2"/>
          </p:cNvCxnSpPr>
          <p:nvPr/>
        </p:nvCxnSpPr>
        <p:spPr>
          <a:xfrm flipH="1" flipV="1">
            <a:off x="3422885" y="2801901"/>
            <a:ext cx="3701959" cy="22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A331930A-671C-4F13-A2F7-000E350E8917}"/>
              </a:ext>
            </a:extLst>
          </p:cNvPr>
          <p:cNvCxnSpPr/>
          <p:nvPr/>
        </p:nvCxnSpPr>
        <p:spPr>
          <a:xfrm>
            <a:off x="1215757" y="2562178"/>
            <a:ext cx="0" cy="1892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4" name="AutoShape 108">
            <a:extLst>
              <a:ext uri="{FF2B5EF4-FFF2-40B4-BE49-F238E27FC236}">
                <a16:creationId xmlns:a16="http://schemas.microsoft.com/office/drawing/2014/main" id="{6CEB5716-CBEA-46BA-84F2-90D06A00BDFF}"/>
              </a:ext>
            </a:extLst>
          </p:cNvPr>
          <p:cNvSpPr>
            <a:spLocks noChangeArrowheads="1"/>
          </p:cNvSpPr>
          <p:nvPr/>
        </p:nvSpPr>
        <p:spPr bwMode="auto">
          <a:xfrm flipV="1">
            <a:off x="5957561" y="2308415"/>
            <a:ext cx="846327" cy="13685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5" name="Line 3">
            <a:extLst>
              <a:ext uri="{FF2B5EF4-FFF2-40B4-BE49-F238E27FC236}">
                <a16:creationId xmlns:a16="http://schemas.microsoft.com/office/drawing/2014/main" id="{94418F2D-E354-4F46-89C7-8E64E76188D6}"/>
              </a:ext>
            </a:extLst>
          </p:cNvPr>
          <p:cNvSpPr>
            <a:spLocks noChangeShapeType="1"/>
          </p:cNvSpPr>
          <p:nvPr/>
        </p:nvSpPr>
        <p:spPr bwMode="auto">
          <a:xfrm flipH="1" flipV="1">
            <a:off x="6372616" y="2180847"/>
            <a:ext cx="1576" cy="1238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6" name="Line 3">
            <a:extLst>
              <a:ext uri="{FF2B5EF4-FFF2-40B4-BE49-F238E27FC236}">
                <a16:creationId xmlns:a16="http://schemas.microsoft.com/office/drawing/2014/main" id="{52A4CC50-7B20-422B-95C6-5D3AD974101E}"/>
              </a:ext>
            </a:extLst>
          </p:cNvPr>
          <p:cNvSpPr>
            <a:spLocks noChangeShapeType="1"/>
          </p:cNvSpPr>
          <p:nvPr/>
        </p:nvSpPr>
        <p:spPr bwMode="auto">
          <a:xfrm flipH="1" flipV="1">
            <a:off x="6087867" y="2431189"/>
            <a:ext cx="1576" cy="1238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157" name="直線矢印コネクタ 156">
            <a:extLst>
              <a:ext uri="{FF2B5EF4-FFF2-40B4-BE49-F238E27FC236}">
                <a16:creationId xmlns:a16="http://schemas.microsoft.com/office/drawing/2014/main" id="{4632BC9A-2AF9-4DA8-8F40-2AB11EE3EF0A}"/>
              </a:ext>
            </a:extLst>
          </p:cNvPr>
          <p:cNvCxnSpPr>
            <a:cxnSpLocks/>
          </p:cNvCxnSpPr>
          <p:nvPr/>
        </p:nvCxnSpPr>
        <p:spPr>
          <a:xfrm>
            <a:off x="1432684" y="2957427"/>
            <a:ext cx="1643" cy="4203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0" name="Text Box 134">
            <a:extLst>
              <a:ext uri="{FF2B5EF4-FFF2-40B4-BE49-F238E27FC236}">
                <a16:creationId xmlns:a16="http://schemas.microsoft.com/office/drawing/2014/main" id="{6C02B242-E16F-467B-9F91-646902C8192D}"/>
              </a:ext>
            </a:extLst>
          </p:cNvPr>
          <p:cNvSpPr txBox="1">
            <a:spLocks noChangeArrowheads="1"/>
          </p:cNvSpPr>
          <p:nvPr/>
        </p:nvSpPr>
        <p:spPr bwMode="auto">
          <a:xfrm>
            <a:off x="5647392" y="2113500"/>
            <a:ext cx="929810"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err="1"/>
              <a:t>srca</a:t>
            </a:r>
            <a:endParaRPr lang="en-US" altLang="ja-JP" sz="900" b="1" dirty="0"/>
          </a:p>
          <a:p>
            <a:r>
              <a:rPr lang="en-US" altLang="ja-JP" sz="900" b="1" dirty="0" err="1"/>
              <a:t>sel</a:t>
            </a:r>
            <a:endParaRPr lang="en-US" altLang="ja-JP" sz="900" b="1" dirty="0"/>
          </a:p>
        </p:txBody>
      </p:sp>
      <p:sp>
        <p:nvSpPr>
          <p:cNvPr id="140" name="Text Box 72">
            <a:extLst>
              <a:ext uri="{FF2B5EF4-FFF2-40B4-BE49-F238E27FC236}">
                <a16:creationId xmlns:a16="http://schemas.microsoft.com/office/drawing/2014/main" id="{4123907B-5A8A-4DE4-9CE4-38D2E5E7F058}"/>
              </a:ext>
            </a:extLst>
          </p:cNvPr>
          <p:cNvSpPr txBox="1">
            <a:spLocks noChangeArrowheads="1"/>
          </p:cNvSpPr>
          <p:nvPr/>
        </p:nvSpPr>
        <p:spPr bwMode="auto">
          <a:xfrm>
            <a:off x="5017632" y="1433498"/>
            <a:ext cx="414172"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0</a:t>
            </a:r>
            <a:endParaRPr lang="ja-JP" altLang="en-US" b="1" dirty="0"/>
          </a:p>
        </p:txBody>
      </p:sp>
      <p:sp>
        <p:nvSpPr>
          <p:cNvPr id="141" name="Text Box 72">
            <a:extLst>
              <a:ext uri="{FF2B5EF4-FFF2-40B4-BE49-F238E27FC236}">
                <a16:creationId xmlns:a16="http://schemas.microsoft.com/office/drawing/2014/main" id="{6E4A58B1-0D90-4760-8DD4-44A5C9D5EFD6}"/>
              </a:ext>
            </a:extLst>
          </p:cNvPr>
          <p:cNvSpPr txBox="1">
            <a:spLocks noChangeArrowheads="1"/>
          </p:cNvSpPr>
          <p:nvPr/>
        </p:nvSpPr>
        <p:spPr bwMode="auto">
          <a:xfrm>
            <a:off x="5030612" y="1723665"/>
            <a:ext cx="414172"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1</a:t>
            </a:r>
            <a:endParaRPr lang="ja-JP" altLang="en-US" b="1" dirty="0"/>
          </a:p>
        </p:txBody>
      </p:sp>
      <p:cxnSp>
        <p:nvCxnSpPr>
          <p:cNvPr id="146" name="直線矢印コネクタ 145">
            <a:extLst>
              <a:ext uri="{FF2B5EF4-FFF2-40B4-BE49-F238E27FC236}">
                <a16:creationId xmlns:a16="http://schemas.microsoft.com/office/drawing/2014/main" id="{C2E55C6B-8631-440B-85E6-15A158A9457B}"/>
              </a:ext>
            </a:extLst>
          </p:cNvPr>
          <p:cNvCxnSpPr>
            <a:cxnSpLocks/>
            <a:endCxn id="141" idx="2"/>
          </p:cNvCxnSpPr>
          <p:nvPr/>
        </p:nvCxnSpPr>
        <p:spPr>
          <a:xfrm flipV="1">
            <a:off x="5193519" y="2155377"/>
            <a:ext cx="44179" cy="2993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7" name="Text Box 155">
            <a:extLst>
              <a:ext uri="{FF2B5EF4-FFF2-40B4-BE49-F238E27FC236}">
                <a16:creationId xmlns:a16="http://schemas.microsoft.com/office/drawing/2014/main" id="{3A1B0B4F-939A-466B-A9EE-08E28D10844B}"/>
              </a:ext>
            </a:extLst>
          </p:cNvPr>
          <p:cNvSpPr txBox="1">
            <a:spLocks noChangeArrowheads="1"/>
          </p:cNvSpPr>
          <p:nvPr/>
        </p:nvSpPr>
        <p:spPr bwMode="auto">
          <a:xfrm>
            <a:off x="4980765" y="2447102"/>
            <a:ext cx="915492"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900" b="1" dirty="0"/>
              <a:t>com</a:t>
            </a:r>
          </a:p>
        </p:txBody>
      </p:sp>
      <p:sp>
        <p:nvSpPr>
          <p:cNvPr id="148" name="Text Box 155">
            <a:extLst>
              <a:ext uri="{FF2B5EF4-FFF2-40B4-BE49-F238E27FC236}">
                <a16:creationId xmlns:a16="http://schemas.microsoft.com/office/drawing/2014/main" id="{A2AD8FA4-C505-4D1C-B04D-C4071FEFF204}"/>
              </a:ext>
            </a:extLst>
          </p:cNvPr>
          <p:cNvSpPr txBox="1">
            <a:spLocks noChangeArrowheads="1"/>
          </p:cNvSpPr>
          <p:nvPr/>
        </p:nvSpPr>
        <p:spPr bwMode="auto">
          <a:xfrm>
            <a:off x="8250136" y="2309653"/>
            <a:ext cx="915492"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900" b="1" dirty="0" err="1"/>
              <a:t>srcbsel</a:t>
            </a:r>
            <a:endParaRPr lang="en-US" altLang="ja-JP" sz="900" b="1" dirty="0"/>
          </a:p>
        </p:txBody>
      </p:sp>
      <p:sp>
        <p:nvSpPr>
          <p:cNvPr id="149" name="Line 107">
            <a:extLst>
              <a:ext uri="{FF2B5EF4-FFF2-40B4-BE49-F238E27FC236}">
                <a16:creationId xmlns:a16="http://schemas.microsoft.com/office/drawing/2014/main" id="{B9A8DDC3-D2B1-40A9-8501-1A811E21A7D4}"/>
              </a:ext>
            </a:extLst>
          </p:cNvPr>
          <p:cNvSpPr>
            <a:spLocks noChangeShapeType="1"/>
          </p:cNvSpPr>
          <p:nvPr/>
        </p:nvSpPr>
        <p:spPr bwMode="auto">
          <a:xfrm flipH="1">
            <a:off x="8019979" y="2396562"/>
            <a:ext cx="49957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0" name="Text Box 72">
            <a:extLst>
              <a:ext uri="{FF2B5EF4-FFF2-40B4-BE49-F238E27FC236}">
                <a16:creationId xmlns:a16="http://schemas.microsoft.com/office/drawing/2014/main" id="{EBB2E924-B7F6-4314-8F7C-1948F3AFC100}"/>
              </a:ext>
            </a:extLst>
          </p:cNvPr>
          <p:cNvSpPr txBox="1">
            <a:spLocks noChangeArrowheads="1"/>
          </p:cNvSpPr>
          <p:nvPr/>
        </p:nvSpPr>
        <p:spPr bwMode="auto">
          <a:xfrm>
            <a:off x="7566895" y="2261949"/>
            <a:ext cx="414172"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1</a:t>
            </a:r>
            <a:endParaRPr lang="ja-JP" altLang="en-US" b="1" dirty="0"/>
          </a:p>
        </p:txBody>
      </p:sp>
      <p:sp>
        <p:nvSpPr>
          <p:cNvPr id="151" name="Text Box 72">
            <a:extLst>
              <a:ext uri="{FF2B5EF4-FFF2-40B4-BE49-F238E27FC236}">
                <a16:creationId xmlns:a16="http://schemas.microsoft.com/office/drawing/2014/main" id="{29DFA907-8D0B-43AA-93C9-3612B08FCB08}"/>
              </a:ext>
            </a:extLst>
          </p:cNvPr>
          <p:cNvSpPr txBox="1">
            <a:spLocks noChangeArrowheads="1"/>
          </p:cNvSpPr>
          <p:nvPr/>
        </p:nvSpPr>
        <p:spPr bwMode="auto">
          <a:xfrm>
            <a:off x="6980953" y="2257425"/>
            <a:ext cx="414172"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0</a:t>
            </a:r>
            <a:endParaRPr lang="ja-JP" altLang="en-US" b="1" dirty="0"/>
          </a:p>
        </p:txBody>
      </p:sp>
      <p:sp>
        <p:nvSpPr>
          <p:cNvPr id="152" name="Line 107">
            <a:extLst>
              <a:ext uri="{FF2B5EF4-FFF2-40B4-BE49-F238E27FC236}">
                <a16:creationId xmlns:a16="http://schemas.microsoft.com/office/drawing/2014/main" id="{FAFB61B9-08CE-4C2E-B90C-30F55F3BBE56}"/>
              </a:ext>
            </a:extLst>
          </p:cNvPr>
          <p:cNvSpPr>
            <a:spLocks noChangeShapeType="1"/>
          </p:cNvSpPr>
          <p:nvPr/>
        </p:nvSpPr>
        <p:spPr bwMode="auto">
          <a:xfrm flipH="1">
            <a:off x="6080775" y="4057850"/>
            <a:ext cx="499577" cy="0"/>
          </a:xfrm>
          <a:prstGeom prst="line">
            <a:avLst/>
          </a:prstGeom>
          <a:noFill/>
          <a:ln w="952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 name="Text Box 155">
            <a:extLst>
              <a:ext uri="{FF2B5EF4-FFF2-40B4-BE49-F238E27FC236}">
                <a16:creationId xmlns:a16="http://schemas.microsoft.com/office/drawing/2014/main" id="{B960514C-4C1B-49C3-9BCA-BF23B3C072A8}"/>
              </a:ext>
            </a:extLst>
          </p:cNvPr>
          <p:cNvSpPr txBox="1">
            <a:spLocks noChangeArrowheads="1"/>
          </p:cNvSpPr>
          <p:nvPr/>
        </p:nvSpPr>
        <p:spPr bwMode="auto">
          <a:xfrm>
            <a:off x="5658422" y="4036370"/>
            <a:ext cx="915492"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900" b="1" dirty="0" err="1"/>
              <a:t>resultsel</a:t>
            </a:r>
            <a:endParaRPr lang="en-US" altLang="ja-JP" sz="900" b="1" dirty="0"/>
          </a:p>
        </p:txBody>
      </p:sp>
      <p:cxnSp>
        <p:nvCxnSpPr>
          <p:cNvPr id="3" name="直線矢印コネクタ 2">
            <a:extLst>
              <a:ext uri="{FF2B5EF4-FFF2-40B4-BE49-F238E27FC236}">
                <a16:creationId xmlns:a16="http://schemas.microsoft.com/office/drawing/2014/main" id="{2BEC1FC0-C781-4BE4-AF2A-C8B58B10B7CE}"/>
              </a:ext>
            </a:extLst>
          </p:cNvPr>
          <p:cNvCxnSpPr/>
          <p:nvPr/>
        </p:nvCxnSpPr>
        <p:spPr>
          <a:xfrm flipH="1">
            <a:off x="3478887" y="2957427"/>
            <a:ext cx="5013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8" name="Text Box 142">
            <a:extLst>
              <a:ext uri="{FF2B5EF4-FFF2-40B4-BE49-F238E27FC236}">
                <a16:creationId xmlns:a16="http://schemas.microsoft.com/office/drawing/2014/main" id="{0E1636DB-5D05-4589-90C1-1D1619AC86AF}"/>
              </a:ext>
            </a:extLst>
          </p:cNvPr>
          <p:cNvSpPr txBox="1">
            <a:spLocks noChangeArrowheads="1"/>
          </p:cNvSpPr>
          <p:nvPr/>
        </p:nvSpPr>
        <p:spPr bwMode="auto">
          <a:xfrm>
            <a:off x="3879373" y="2851010"/>
            <a:ext cx="929810"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a:t>bra</a:t>
            </a:r>
          </a:p>
        </p:txBody>
      </p:sp>
      <p:sp>
        <p:nvSpPr>
          <p:cNvPr id="159" name="Text Box 72">
            <a:extLst>
              <a:ext uri="{FF2B5EF4-FFF2-40B4-BE49-F238E27FC236}">
                <a16:creationId xmlns:a16="http://schemas.microsoft.com/office/drawing/2014/main" id="{972DDB43-4AA4-4043-BF11-CE70F4EFF357}"/>
              </a:ext>
            </a:extLst>
          </p:cNvPr>
          <p:cNvSpPr txBox="1">
            <a:spLocks noChangeArrowheads="1"/>
          </p:cNvSpPr>
          <p:nvPr/>
        </p:nvSpPr>
        <p:spPr bwMode="auto">
          <a:xfrm>
            <a:off x="6061988" y="2192708"/>
            <a:ext cx="414172"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0</a:t>
            </a:r>
            <a:endParaRPr lang="ja-JP" altLang="en-US" b="1" dirty="0"/>
          </a:p>
        </p:txBody>
      </p:sp>
      <p:sp>
        <p:nvSpPr>
          <p:cNvPr id="161" name="Text Box 72">
            <a:extLst>
              <a:ext uri="{FF2B5EF4-FFF2-40B4-BE49-F238E27FC236}">
                <a16:creationId xmlns:a16="http://schemas.microsoft.com/office/drawing/2014/main" id="{B5FA246F-43F9-4D82-833A-9C55CF33B764}"/>
              </a:ext>
            </a:extLst>
          </p:cNvPr>
          <p:cNvSpPr txBox="1">
            <a:spLocks noChangeArrowheads="1"/>
          </p:cNvSpPr>
          <p:nvPr/>
        </p:nvSpPr>
        <p:spPr bwMode="auto">
          <a:xfrm>
            <a:off x="6388087" y="2219724"/>
            <a:ext cx="414172" cy="43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1</a:t>
            </a:r>
            <a:endParaRPr lang="ja-JP" altLang="en-US" b="1" dirty="0"/>
          </a:p>
        </p:txBody>
      </p:sp>
      <p:cxnSp>
        <p:nvCxnSpPr>
          <p:cNvPr id="162" name="直線矢印コネクタ 161">
            <a:extLst>
              <a:ext uri="{FF2B5EF4-FFF2-40B4-BE49-F238E27FC236}">
                <a16:creationId xmlns:a16="http://schemas.microsoft.com/office/drawing/2014/main" id="{8471BB5C-A1E3-4BD2-A72A-DC9268FC52A7}"/>
              </a:ext>
            </a:extLst>
          </p:cNvPr>
          <p:cNvCxnSpPr/>
          <p:nvPr/>
        </p:nvCxnSpPr>
        <p:spPr>
          <a:xfrm flipH="1">
            <a:off x="8066240" y="2794546"/>
            <a:ext cx="5013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3" name="Text Box 142">
            <a:extLst>
              <a:ext uri="{FF2B5EF4-FFF2-40B4-BE49-F238E27FC236}">
                <a16:creationId xmlns:a16="http://schemas.microsoft.com/office/drawing/2014/main" id="{D114D1AA-FB61-4ECB-BED1-334774C825FB}"/>
              </a:ext>
            </a:extLst>
          </p:cNvPr>
          <p:cNvSpPr txBox="1">
            <a:spLocks noChangeArrowheads="1"/>
          </p:cNvSpPr>
          <p:nvPr/>
        </p:nvSpPr>
        <p:spPr bwMode="auto">
          <a:xfrm>
            <a:off x="8466726" y="2688128"/>
            <a:ext cx="929810" cy="26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900" b="1" dirty="0"/>
              <a:t>bra</a:t>
            </a:r>
          </a:p>
        </p:txBody>
      </p:sp>
      <p:cxnSp>
        <p:nvCxnSpPr>
          <p:cNvPr id="7" name="直線矢印コネクタ 6">
            <a:extLst>
              <a:ext uri="{FF2B5EF4-FFF2-40B4-BE49-F238E27FC236}">
                <a16:creationId xmlns:a16="http://schemas.microsoft.com/office/drawing/2014/main" id="{ED765B08-8470-4DE1-952F-7CE37C743C92}"/>
              </a:ext>
            </a:extLst>
          </p:cNvPr>
          <p:cNvCxnSpPr/>
          <p:nvPr/>
        </p:nvCxnSpPr>
        <p:spPr>
          <a:xfrm>
            <a:off x="977856" y="3690865"/>
            <a:ext cx="0" cy="1702077"/>
          </a:xfrm>
          <a:prstGeom prst="straightConnector1">
            <a:avLst/>
          </a:prstGeom>
          <a:ln w="38100">
            <a:solidFill>
              <a:srgbClr val="0066FF"/>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D06B479E-D0AA-433A-BA96-3544063DB6FD}"/>
              </a:ext>
            </a:extLst>
          </p:cNvPr>
          <p:cNvCxnSpPr/>
          <p:nvPr/>
        </p:nvCxnSpPr>
        <p:spPr>
          <a:xfrm flipV="1">
            <a:off x="1529439" y="4919755"/>
            <a:ext cx="735968" cy="4731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C93AB940-837B-407A-9742-797AB448D9FB}"/>
              </a:ext>
            </a:extLst>
          </p:cNvPr>
          <p:cNvCxnSpPr/>
          <p:nvPr/>
        </p:nvCxnSpPr>
        <p:spPr>
          <a:xfrm flipV="1">
            <a:off x="7246978" y="2885705"/>
            <a:ext cx="296279" cy="3625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9DB38DC6-0DB9-4453-986B-C73828C4DA0A}"/>
              </a:ext>
            </a:extLst>
          </p:cNvPr>
          <p:cNvCxnSpPr/>
          <p:nvPr/>
        </p:nvCxnSpPr>
        <p:spPr>
          <a:xfrm flipV="1">
            <a:off x="6151693" y="4900619"/>
            <a:ext cx="888535" cy="6506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48C30516-A473-4607-AD17-B5DC33943E6A}"/>
              </a:ext>
            </a:extLst>
          </p:cNvPr>
          <p:cNvSpPr txBox="1"/>
          <p:nvPr/>
        </p:nvSpPr>
        <p:spPr>
          <a:xfrm>
            <a:off x="64178" y="4334111"/>
            <a:ext cx="947695" cy="646331"/>
          </a:xfrm>
          <a:prstGeom prst="rect">
            <a:avLst/>
          </a:prstGeom>
          <a:noFill/>
        </p:spPr>
        <p:txBody>
          <a:bodyPr wrap="none" rtlCol="0">
            <a:spAutoFit/>
          </a:bodyPr>
          <a:lstStyle/>
          <a:p>
            <a:r>
              <a:rPr lang="en-US" altLang="ja-JP" dirty="0"/>
              <a:t>10-0.5</a:t>
            </a:r>
          </a:p>
          <a:p>
            <a:r>
              <a:rPr kumimoji="1" lang="en-US" altLang="ja-JP" dirty="0"/>
              <a:t>=9..5ns</a:t>
            </a:r>
            <a:endParaRPr kumimoji="1" lang="ja-JP" altLang="en-US" dirty="0"/>
          </a:p>
        </p:txBody>
      </p:sp>
      <p:sp>
        <p:nvSpPr>
          <p:cNvPr id="164" name="テキスト ボックス 163">
            <a:extLst>
              <a:ext uri="{FF2B5EF4-FFF2-40B4-BE49-F238E27FC236}">
                <a16:creationId xmlns:a16="http://schemas.microsoft.com/office/drawing/2014/main" id="{7DDECB11-0953-4D33-A110-723B486F2A5C}"/>
              </a:ext>
            </a:extLst>
          </p:cNvPr>
          <p:cNvSpPr txBox="1"/>
          <p:nvPr/>
        </p:nvSpPr>
        <p:spPr>
          <a:xfrm>
            <a:off x="6262898" y="4390382"/>
            <a:ext cx="748923" cy="369332"/>
          </a:xfrm>
          <a:prstGeom prst="rect">
            <a:avLst/>
          </a:prstGeom>
          <a:noFill/>
        </p:spPr>
        <p:txBody>
          <a:bodyPr wrap="none" rtlCol="0">
            <a:spAutoFit/>
          </a:bodyPr>
          <a:lstStyle/>
          <a:p>
            <a:r>
              <a:rPr lang="en-US" altLang="ja-JP" dirty="0"/>
              <a:t>8</a:t>
            </a:r>
            <a:r>
              <a:rPr kumimoji="1" lang="en-US" altLang="ja-JP" dirty="0"/>
              <a:t>.5ns</a:t>
            </a:r>
            <a:endParaRPr kumimoji="1" lang="ja-JP" altLang="en-US" dirty="0"/>
          </a:p>
        </p:txBody>
      </p:sp>
      <p:sp>
        <p:nvSpPr>
          <p:cNvPr id="165" name="テキスト ボックス 164">
            <a:extLst>
              <a:ext uri="{FF2B5EF4-FFF2-40B4-BE49-F238E27FC236}">
                <a16:creationId xmlns:a16="http://schemas.microsoft.com/office/drawing/2014/main" id="{B5A2A1FD-C40A-4D09-8BFF-4B66F9E2756B}"/>
              </a:ext>
            </a:extLst>
          </p:cNvPr>
          <p:cNvSpPr txBox="1"/>
          <p:nvPr/>
        </p:nvSpPr>
        <p:spPr>
          <a:xfrm>
            <a:off x="4712303" y="4632141"/>
            <a:ext cx="947695" cy="646331"/>
          </a:xfrm>
          <a:prstGeom prst="rect">
            <a:avLst/>
          </a:prstGeom>
          <a:noFill/>
        </p:spPr>
        <p:txBody>
          <a:bodyPr wrap="none" rtlCol="0">
            <a:spAutoFit/>
          </a:bodyPr>
          <a:lstStyle/>
          <a:p>
            <a:r>
              <a:rPr lang="en-US" altLang="ja-JP" dirty="0"/>
              <a:t>10-6.5</a:t>
            </a:r>
          </a:p>
          <a:p>
            <a:r>
              <a:rPr kumimoji="1" lang="en-US" altLang="ja-JP" dirty="0"/>
              <a:t>=3..5ns</a:t>
            </a:r>
            <a:endParaRPr kumimoji="1" lang="ja-JP" altLang="en-US" dirty="0"/>
          </a:p>
        </p:txBody>
      </p:sp>
      <p:sp>
        <p:nvSpPr>
          <p:cNvPr id="166" name="テキスト ボックス 165">
            <a:extLst>
              <a:ext uri="{FF2B5EF4-FFF2-40B4-BE49-F238E27FC236}">
                <a16:creationId xmlns:a16="http://schemas.microsoft.com/office/drawing/2014/main" id="{89C6C9AA-FD7E-4024-AE78-29FD594AAB25}"/>
              </a:ext>
            </a:extLst>
          </p:cNvPr>
          <p:cNvSpPr txBox="1"/>
          <p:nvPr/>
        </p:nvSpPr>
        <p:spPr>
          <a:xfrm>
            <a:off x="8268455" y="4488160"/>
            <a:ext cx="947695" cy="646331"/>
          </a:xfrm>
          <a:prstGeom prst="rect">
            <a:avLst/>
          </a:prstGeom>
          <a:noFill/>
        </p:spPr>
        <p:txBody>
          <a:bodyPr wrap="none" rtlCol="0">
            <a:spAutoFit/>
          </a:bodyPr>
          <a:lstStyle/>
          <a:p>
            <a:r>
              <a:rPr lang="en-US" altLang="ja-JP" dirty="0"/>
              <a:t>10-6.5</a:t>
            </a:r>
          </a:p>
          <a:p>
            <a:r>
              <a:rPr kumimoji="1" lang="en-US" altLang="ja-JP" dirty="0"/>
              <a:t>=3..5ns</a:t>
            </a:r>
            <a:endParaRPr kumimoji="1" lang="ja-JP" altLang="en-US" dirty="0"/>
          </a:p>
        </p:txBody>
      </p:sp>
      <p:pic>
        <p:nvPicPr>
          <p:cNvPr id="2" name="オーディオ 1">
            <a:hlinkClick r:id="" action="ppaction://media"/>
            <a:extLst>
              <a:ext uri="{FF2B5EF4-FFF2-40B4-BE49-F238E27FC236}">
                <a16:creationId xmlns:a16="http://schemas.microsoft.com/office/drawing/2014/main" id="{B6C3B668-500A-4EBF-ABF4-144C7C2BC8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51855100"/>
      </p:ext>
    </p:extLst>
  </p:cSld>
  <p:clrMapOvr>
    <a:masterClrMapping/>
  </p:clrMapOvr>
  <mc:AlternateContent xmlns:mc="http://schemas.openxmlformats.org/markup-compatibility/2006" xmlns:p14="http://schemas.microsoft.com/office/powerpoint/2010/main">
    <mc:Choice Requires="p14">
      <p:transition spd="slow" p14:dur="2000" advTm="74803"/>
    </mc:Choice>
    <mc:Fallback xmlns="">
      <p:transition spd="slow" advTm="74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75" x="8761413" y="3136900"/>
          <p14:tracePt t="1579" x="8588375" y="3136900"/>
          <p14:tracePt t="1588" x="8350250" y="3090863"/>
          <p14:tracePt t="1593" x="8169275" y="3054350"/>
          <p14:tracePt t="1604" x="7977188" y="3027363"/>
          <p14:tracePt t="1609" x="7867650" y="3027363"/>
          <p14:tracePt t="1617" x="7758113" y="3027363"/>
          <p14:tracePt t="1625" x="7704138" y="3027363"/>
          <p14:tracePt t="1633" x="7694613" y="3027363"/>
          <p14:tracePt t="1641" x="7685088" y="3017838"/>
          <p14:tracePt t="2826" x="7648575" y="3017838"/>
          <p14:tracePt t="2835" x="7594600" y="3036888"/>
          <p14:tracePt t="2843" x="7512050" y="3090863"/>
          <p14:tracePt t="2849" x="7448550" y="3127375"/>
          <p14:tracePt t="2858" x="7366000" y="3200400"/>
          <p14:tracePt t="2865" x="7265988" y="3273425"/>
          <p14:tracePt t="2874" x="7183438" y="3338513"/>
          <p14:tracePt t="2889" x="6964363" y="3482975"/>
          <p14:tracePt t="2897" x="6910388" y="3538538"/>
          <p14:tracePt t="2906" x="6827838" y="3621088"/>
          <p14:tracePt t="2913" x="6764338" y="3684588"/>
          <p14:tracePt t="2921" x="6673850" y="3784600"/>
          <p14:tracePt t="2930" x="6627813" y="3840163"/>
          <p14:tracePt t="2937" x="6581775" y="3921125"/>
          <p14:tracePt t="2945" x="6554788" y="3948113"/>
          <p14:tracePt t="2954" x="6545263" y="3957638"/>
          <p14:tracePt t="2961" x="6537325" y="3967163"/>
          <p14:tracePt t="3412" x="6527800" y="3976688"/>
          <p14:tracePt t="3461" x="6518275" y="3984625"/>
          <p14:tracePt t="3469" x="6518275" y="3994150"/>
          <p14:tracePt t="3476" x="6518275" y="4003675"/>
          <p14:tracePt t="3482" x="6518275" y="4013200"/>
          <p14:tracePt t="3490" x="6508750" y="4021138"/>
          <p14:tracePt t="3498" x="6508750" y="4030663"/>
          <p14:tracePt t="3507" x="6491288" y="4057650"/>
          <p14:tracePt t="3523" x="6481763" y="4067175"/>
          <p14:tracePt t="3529" x="6481763" y="4076700"/>
          <p14:tracePt t="3538" x="6481763" y="4086225"/>
          <p14:tracePt t="3545" x="6481763" y="4103688"/>
          <p14:tracePt t="3553" x="6481763" y="4130675"/>
          <p14:tracePt t="3561" x="6472238" y="4140200"/>
          <p14:tracePt t="3570" x="6472238" y="4167188"/>
          <p14:tracePt t="3577" x="6454775" y="4186238"/>
          <p14:tracePt t="3587" x="6435725" y="4203700"/>
          <p14:tracePt t="3593" x="6435725" y="4240213"/>
          <p14:tracePt t="3604" x="6435725" y="4249738"/>
          <p14:tracePt t="3609" x="6427788" y="4286250"/>
          <p14:tracePt t="3620" x="6418263" y="4295775"/>
          <p14:tracePt t="3625" x="6408738" y="4332288"/>
          <p14:tracePt t="3633" x="6391275" y="4349750"/>
          <p14:tracePt t="3641" x="6381750" y="4376738"/>
          <p14:tracePt t="3650" x="6381750" y="4405313"/>
          <p14:tracePt t="3657" x="6381750" y="4422775"/>
          <p14:tracePt t="3665" x="6362700" y="4449763"/>
          <p14:tracePt t="3673" x="6345238" y="4486275"/>
          <p14:tracePt t="3681" x="6345238" y="4505325"/>
          <p14:tracePt t="3690" x="6335713" y="4522788"/>
          <p14:tracePt t="3705" x="6335713" y="4532313"/>
          <p14:tracePt t="3713" x="6335713" y="4541838"/>
          <p14:tracePt t="3721" x="6326188" y="4551363"/>
          <p14:tracePt t="3785" x="6318250" y="4559300"/>
          <p14:tracePt t="3793" x="6318250" y="4568825"/>
          <p14:tracePt t="3809" x="6318250" y="4587875"/>
          <p14:tracePt t="3817" x="6318250" y="4595813"/>
          <p14:tracePt t="3826" x="6299200" y="4624388"/>
          <p14:tracePt t="3833" x="6291263" y="4641850"/>
          <p14:tracePt t="3841" x="6291263" y="4651375"/>
          <p14:tracePt t="3849" x="6291263" y="4668838"/>
          <p14:tracePt t="3857" x="6291263" y="4678363"/>
          <p14:tracePt t="3865" x="6291263" y="4697413"/>
          <p14:tracePt t="3874" x="6281738" y="4714875"/>
          <p14:tracePt t="3891" x="6272213" y="4751388"/>
          <p14:tracePt t="3898" x="6272213" y="4760913"/>
          <p14:tracePt t="3906" x="6262688" y="4778375"/>
          <p14:tracePt t="3914" x="6262688" y="4787900"/>
          <p14:tracePt t="3969" x="6235700" y="4805363"/>
          <p14:tracePt t="3977" x="6189663" y="4824413"/>
          <p14:tracePt t="3985" x="6072188" y="4878388"/>
          <p14:tracePt t="3993" x="5980113" y="4906963"/>
          <p14:tracePt t="4003" x="5789613" y="4960938"/>
          <p14:tracePt t="4009" x="5624513" y="4987925"/>
          <p14:tracePt t="4018" x="5461000" y="4997450"/>
          <p14:tracePt t="4025" x="5224463" y="5053013"/>
          <p14:tracePt t="4033" x="5041900" y="5070475"/>
          <p14:tracePt t="4041" x="4832350" y="5116513"/>
          <p14:tracePt t="4049" x="4667250" y="5143500"/>
          <p14:tracePt t="4057" x="4503738" y="5160963"/>
          <p14:tracePt t="4066" x="4403725" y="5207000"/>
          <p14:tracePt t="4073" x="4294188" y="5216525"/>
          <p14:tracePt t="4081" x="4165600" y="5216525"/>
          <p14:tracePt t="4089" x="4029075" y="5262563"/>
          <p14:tracePt t="4097" x="3938588" y="5262563"/>
          <p14:tracePt t="4105" x="3829050" y="5262563"/>
          <p14:tracePt t="4113" x="3683000" y="5262563"/>
          <p14:tracePt t="4122" x="3556000" y="5262563"/>
          <p14:tracePt t="4130" x="3463925" y="5262563"/>
          <p14:tracePt t="4137" x="3390900" y="5262563"/>
          <p14:tracePt t="4145" x="3300413" y="5262563"/>
          <p14:tracePt t="4154" x="3244850" y="5262563"/>
          <p14:tracePt t="4161" x="3190875" y="5262563"/>
          <p14:tracePt t="4170" x="3144838" y="5262563"/>
          <p14:tracePt t="4178" x="3108325" y="5262563"/>
          <p14:tracePt t="4187" x="3063875" y="5262563"/>
          <p14:tracePt t="4194" x="3027363" y="5262563"/>
          <p14:tracePt t="4203" x="3008313" y="5262563"/>
          <p14:tracePt t="4210" x="2981325" y="5262563"/>
          <p14:tracePt t="4227" x="2944813" y="5262563"/>
          <p14:tracePt t="4233" x="2925763" y="5262563"/>
          <p14:tracePt t="4289" x="2917825" y="5262563"/>
          <p14:tracePt t="4297" x="2889250" y="5262563"/>
          <p14:tracePt t="4305" x="2825750" y="5262563"/>
          <p14:tracePt t="4313" x="2698750" y="5262563"/>
          <p14:tracePt t="4322" x="2552700" y="5262563"/>
          <p14:tracePt t="4329" x="2406650" y="5280025"/>
          <p14:tracePt t="4338" x="2260600" y="5280025"/>
          <p14:tracePt t="4345" x="2114550" y="5280025"/>
          <p14:tracePt t="4354" x="1951038" y="5280025"/>
          <p14:tracePt t="4361" x="1804988" y="5280025"/>
          <p14:tracePt t="4370" x="1658938" y="5280025"/>
          <p14:tracePt t="4377" x="1549400" y="5280025"/>
          <p14:tracePt t="4387" x="1468438" y="5289550"/>
          <p14:tracePt t="4393" x="1431925" y="5299075"/>
          <p14:tracePt t="4403" x="1412875" y="5299075"/>
          <p14:tracePt t="4409" x="1403350" y="5299075"/>
          <p14:tracePt t="4707" x="1376363" y="5299075"/>
          <p14:tracePt t="4724" x="1358900" y="5307013"/>
          <p14:tracePt t="4732" x="1349375" y="5316538"/>
          <p14:tracePt t="5011" x="1339850" y="5316538"/>
          <p14:tracePt t="5083" x="1330325" y="5307013"/>
          <p14:tracePt t="5092" x="1322388" y="5289550"/>
          <p14:tracePt t="5100" x="1312863" y="5289550"/>
          <p14:tracePt t="5106" x="1293813" y="5262563"/>
          <p14:tracePt t="5113" x="1285875" y="5243513"/>
          <p14:tracePt t="5123" x="1285875" y="5233988"/>
          <p14:tracePt t="5129" x="1276350" y="5216525"/>
          <p14:tracePt t="5232" x="1276350" y="5207000"/>
          <p14:tracePt t="5307" x="1276350" y="5197475"/>
          <p14:tracePt t="5316" x="1266825" y="5189538"/>
          <p14:tracePt t="5338" x="1249363" y="5170488"/>
          <p14:tracePt t="5691" x="1239838" y="5160963"/>
          <p14:tracePt t="5700" x="1239838" y="5143500"/>
          <p14:tracePt t="5705" x="1239838" y="5106988"/>
          <p14:tracePt t="5713" x="1239838" y="5070475"/>
          <p14:tracePt t="5721" x="1239838" y="5053013"/>
          <p14:tracePt t="5730" x="1239838" y="5024438"/>
          <p14:tracePt t="5737" x="1230313" y="5006975"/>
          <p14:tracePt t="5746" x="1222375" y="4970463"/>
          <p14:tracePt t="5761" x="1212850" y="4960938"/>
          <p14:tracePt t="5770" x="1203325" y="4951413"/>
          <p14:tracePt t="6071" x="1166813" y="4970463"/>
          <p14:tracePt t="6084" x="1139825" y="4987925"/>
          <p14:tracePt t="6291" x="1120775" y="4987925"/>
          <p14:tracePt t="6331" x="1112838" y="4987925"/>
          <p14:tracePt t="6340" x="1103313" y="4987925"/>
          <p14:tracePt t="6361" x="1084263" y="4987925"/>
          <p14:tracePt t="6377" x="1076325" y="4987925"/>
          <p14:tracePt t="6385" x="1066800" y="4987925"/>
          <p14:tracePt t="6393" x="1066800" y="4979988"/>
          <p14:tracePt t="6403" x="1066800" y="4970463"/>
          <p14:tracePt t="6418" x="1066800" y="4960938"/>
          <p14:tracePt t="6425" x="1057275" y="4943475"/>
          <p14:tracePt t="6433" x="1057275" y="4933950"/>
          <p14:tracePt t="6466" x="1047750" y="4914900"/>
          <p14:tracePt t="6556" x="1039813" y="4906963"/>
          <p14:tracePt t="6889" x="1039813" y="4897438"/>
          <p14:tracePt t="6897" x="1039813" y="4887913"/>
          <p14:tracePt t="6905" x="1039813" y="4870450"/>
          <p14:tracePt t="6913" x="1039813" y="4860925"/>
          <p14:tracePt t="6921" x="1039813" y="4851400"/>
          <p14:tracePt t="6929" x="1047750" y="4833938"/>
          <p14:tracePt t="6953" x="1047750" y="4814888"/>
          <p14:tracePt t="6962" x="1047750" y="4805363"/>
          <p14:tracePt t="6970" x="1047750" y="4797425"/>
          <p14:tracePt t="6978" x="1047750" y="4787900"/>
          <p14:tracePt t="6993" x="1047750" y="4778375"/>
          <p14:tracePt t="7003" x="1047750" y="4768850"/>
          <p14:tracePt t="7017" x="1047750" y="4760913"/>
          <p14:tracePt t="7025" x="1047750" y="4751388"/>
          <p14:tracePt t="7033" x="1047750" y="4732338"/>
          <p14:tracePt t="7123" x="1047750" y="4724400"/>
          <p14:tracePt t="7129" x="1047750" y="4714875"/>
          <p14:tracePt t="7243" x="1047750" y="4697413"/>
          <p14:tracePt t="7249" x="1047750" y="4678363"/>
          <p14:tracePt t="7257" x="1047750" y="4668838"/>
          <p14:tracePt t="7265" x="1047750" y="4641850"/>
          <p14:tracePt t="7273" x="1047750" y="4624388"/>
          <p14:tracePt t="7281" x="1047750" y="4595813"/>
          <p14:tracePt t="7289" x="1047750" y="4559300"/>
          <p14:tracePt t="7297" x="1047750" y="4532313"/>
          <p14:tracePt t="7305" x="1047750" y="4495800"/>
          <p14:tracePt t="7314" x="1047750" y="4478338"/>
          <p14:tracePt t="7321" x="1047750" y="4441825"/>
          <p14:tracePt t="7329" x="1047750" y="4432300"/>
          <p14:tracePt t="7337" x="1047750" y="4405313"/>
          <p14:tracePt t="7345" x="1047750" y="4386263"/>
          <p14:tracePt t="7354" x="1039813" y="4368800"/>
          <p14:tracePt t="7510" x="1039813" y="4359275"/>
          <p14:tracePt t="7518" x="1039813" y="4349750"/>
          <p14:tracePt t="7525" x="1039813" y="4313238"/>
          <p14:tracePt t="7529" x="1039813" y="4303713"/>
          <p14:tracePt t="7539" x="1039813" y="4268788"/>
          <p14:tracePt t="7547" x="1039813" y="4249738"/>
          <p14:tracePt t="7558" x="1039813" y="4222750"/>
          <p14:tracePt t="7562" x="1039813" y="4186238"/>
          <p14:tracePt t="7574" x="1039813" y="4159250"/>
          <p14:tracePt t="7578" x="1039813" y="4122738"/>
          <p14:tracePt t="7588" x="1039813" y="4086225"/>
          <p14:tracePt t="7593" x="1039813" y="4067175"/>
          <p14:tracePt t="7605" x="1039813" y="4057650"/>
          <p14:tracePt t="7609" x="1039813" y="4030663"/>
          <p14:tracePt t="7621" x="1039813" y="4013200"/>
          <p14:tracePt t="7625" x="1039813" y="3994150"/>
          <p14:tracePt t="7633" x="1039813" y="3976688"/>
          <p14:tracePt t="7649" x="1039813" y="3967163"/>
          <p14:tracePt t="7657" x="1039813" y="3957638"/>
          <p14:tracePt t="7666" x="1039813" y="3948113"/>
          <p14:tracePt t="7673" x="1039813" y="3940175"/>
          <p14:tracePt t="7681" x="1039813" y="3930650"/>
          <p14:tracePt t="7689" x="1047750" y="3921125"/>
          <p14:tracePt t="7705" x="1047750" y="3911600"/>
          <p14:tracePt t="7745" x="1047750" y="3903663"/>
          <p14:tracePt t="7761" x="1047750" y="3894138"/>
          <p14:tracePt t="7778" x="1047750" y="3884613"/>
          <p14:tracePt t="7786" x="1047750" y="3875088"/>
          <p14:tracePt t="7794" x="1047750" y="3867150"/>
          <p14:tracePt t="7806" x="1047750" y="3857625"/>
          <p14:tracePt t="7823" x="1047750" y="3840163"/>
          <p14:tracePt t="7826" x="1047750" y="3830638"/>
          <p14:tracePt t="7842" x="1047750" y="3821113"/>
          <p14:tracePt t="7850" x="1047750" y="3811588"/>
          <p14:tracePt t="7857" x="1047750" y="3794125"/>
          <p14:tracePt t="7865" x="1047750" y="3784600"/>
          <p14:tracePt t="7886" x="1047750" y="3775075"/>
          <p14:tracePt t="7889" x="1047750" y="3748088"/>
          <p14:tracePt t="7897" x="1047750" y="3738563"/>
          <p14:tracePt t="7905" x="1047750" y="3730625"/>
          <p14:tracePt t="7913" x="1047750" y="3711575"/>
          <p14:tracePt t="7930" x="1047750" y="3694113"/>
          <p14:tracePt t="7943" x="1047750" y="3675063"/>
          <p14:tracePt t="7961" x="1047750" y="3665538"/>
          <p14:tracePt t="8214" x="1039813" y="3675063"/>
          <p14:tracePt t="8227" x="1030288" y="3684588"/>
          <p14:tracePt t="8235" x="1020763" y="3684588"/>
          <p14:tracePt t="8393" x="1020763" y="3702050"/>
          <p14:tracePt t="8402" x="1011238" y="3721100"/>
          <p14:tracePt t="8410" x="1011238" y="3738563"/>
          <p14:tracePt t="8418" x="993775" y="3775075"/>
          <p14:tracePt t="8425" x="993775" y="3784600"/>
          <p14:tracePt t="8436" x="993775" y="3803650"/>
          <p14:tracePt t="8441" x="984250" y="3821113"/>
          <p14:tracePt t="8449" x="984250" y="3830638"/>
          <p14:tracePt t="8546" x="984250" y="3840163"/>
          <p14:tracePt t="8595" x="974725" y="3848100"/>
          <p14:tracePt t="8611" x="957263" y="3857625"/>
          <p14:tracePt t="8619" x="947738" y="3857625"/>
          <p14:tracePt t="8626" x="939800" y="3867150"/>
          <p14:tracePt t="8851" x="939800" y="3848100"/>
          <p14:tracePt t="8857" x="939800" y="3830638"/>
          <p14:tracePt t="8865" x="939800" y="3803650"/>
          <p14:tracePt t="8873" x="939800" y="3767138"/>
          <p14:tracePt t="8882" x="939800" y="3738563"/>
          <p14:tracePt t="8893" x="957263" y="3702050"/>
          <p14:tracePt t="8899" x="957263" y="3684588"/>
          <p14:tracePt t="8906" x="957263" y="3638550"/>
          <p14:tracePt t="8914" x="966788" y="3621088"/>
          <p14:tracePt t="8921" x="974725" y="3592513"/>
          <p14:tracePt t="8929" x="984250" y="3565525"/>
          <p14:tracePt t="8938" x="1011238" y="3548063"/>
          <p14:tracePt t="8945" x="1020763" y="3529013"/>
          <p14:tracePt t="8961" x="1039813" y="3511550"/>
          <p14:tracePt t="9049" x="1047750" y="3502025"/>
          <p14:tracePt t="9057" x="1076325" y="3492500"/>
          <p14:tracePt t="9065" x="1130300" y="3492500"/>
          <p14:tracePt t="9073" x="1203325" y="3492500"/>
          <p14:tracePt t="9081" x="1293813" y="3492500"/>
          <p14:tracePt t="9089" x="1385888" y="3492500"/>
          <p14:tracePt t="9097" x="1458913" y="3492500"/>
          <p14:tracePt t="9105" x="1512888" y="3492500"/>
          <p14:tracePt t="9113" x="1558925" y="3492500"/>
          <p14:tracePt t="9121" x="1576388" y="3492500"/>
          <p14:tracePt t="9129" x="1585913" y="3492500"/>
          <p14:tracePt t="9229" x="1595438" y="3492500"/>
          <p14:tracePt t="9238" x="1595438" y="3502025"/>
          <p14:tracePt t="9250" x="1595438" y="3519488"/>
          <p14:tracePt t="9259" x="1576388" y="3538538"/>
          <p14:tracePt t="9266" x="1568450" y="3575050"/>
          <p14:tracePt t="9274" x="1568450" y="3584575"/>
          <p14:tracePt t="9289" x="1568450" y="3592513"/>
          <p14:tracePt t="9297" x="1568450" y="3621088"/>
          <p14:tracePt t="9305" x="1568450" y="3629025"/>
          <p14:tracePt t="9313" x="1568450" y="3638550"/>
          <p14:tracePt t="9321" x="1568450" y="3657600"/>
          <p14:tracePt t="9329" x="1558925" y="3657600"/>
          <p14:tracePt t="9354" x="1558925" y="3665538"/>
          <p14:tracePt t="9369" x="1558925" y="3675063"/>
          <p14:tracePt t="9377" x="1549400" y="3684588"/>
          <p14:tracePt t="9387" x="1541463" y="3711575"/>
          <p14:tracePt t="9393" x="1531938" y="3721100"/>
          <p14:tracePt t="9403" x="1522413" y="3730625"/>
          <p14:tracePt t="9409" x="1504950" y="3748088"/>
          <p14:tracePt t="9420" x="1476375" y="3775075"/>
          <p14:tracePt t="9425" x="1458913" y="3794125"/>
          <p14:tracePt t="9434" x="1449388" y="3803650"/>
          <p14:tracePt t="9441" x="1431925" y="3811588"/>
          <p14:tracePt t="9449" x="1403350" y="3811588"/>
          <p14:tracePt t="9458" x="1385888" y="3821113"/>
          <p14:tracePt t="9465" x="1376363" y="3821113"/>
          <p14:tracePt t="9473" x="1358900" y="3821113"/>
          <p14:tracePt t="9481" x="1349375" y="3821113"/>
          <p14:tracePt t="9490" x="1339850" y="3821113"/>
          <p14:tracePt t="9540" x="1330325" y="3821113"/>
          <p14:tracePt t="9557" x="1293813" y="3803650"/>
          <p14:tracePt t="9564" x="1293813" y="3794125"/>
          <p14:tracePt t="9570" x="1285875" y="3784600"/>
          <p14:tracePt t="9577" x="1276350" y="3748088"/>
          <p14:tracePt t="9586" x="1266825" y="3738563"/>
          <p14:tracePt t="9593" x="1249363" y="3721100"/>
          <p14:tracePt t="9603" x="1249363" y="3711575"/>
          <p14:tracePt t="9620" x="1239838" y="3711575"/>
          <p14:tracePt t="9641" x="1230313" y="3702050"/>
          <p14:tracePt t="9732" x="1222375" y="3694113"/>
          <p14:tracePt t="9743" x="1222375" y="3684588"/>
          <p14:tracePt t="9749" x="1222375" y="3675063"/>
          <p14:tracePt t="9754" x="1222375" y="3665538"/>
          <p14:tracePt t="9980" x="1203325" y="3665538"/>
          <p14:tracePt t="9996" x="1193800" y="3675063"/>
          <p14:tracePt t="10006" x="1176338" y="3694113"/>
          <p14:tracePt t="10012" x="1176338" y="3702050"/>
          <p14:tracePt t="10267" x="1176338" y="3711575"/>
          <p14:tracePt t="10411" x="1176338" y="3721100"/>
          <p14:tracePt t="10421" x="1166813" y="3721100"/>
          <p14:tracePt t="10434" x="1157288" y="3730625"/>
          <p14:tracePt t="10450" x="1157288" y="3738563"/>
          <p14:tracePt t="10531" x="1139825" y="3757613"/>
          <p14:tracePt t="10557" x="1130300" y="3767138"/>
          <p14:tracePt t="10683" x="1120775" y="3775075"/>
          <p14:tracePt t="10891" x="1103313" y="3775075"/>
          <p14:tracePt t="10905" x="1093788" y="3775075"/>
          <p14:tracePt t="10996" x="1084263" y="3775075"/>
          <p14:tracePt t="11009" x="1066800" y="3775075"/>
          <p14:tracePt t="11018" x="1057275" y="3775075"/>
          <p14:tracePt t="11025" x="1047750" y="3775075"/>
          <p14:tracePt t="11099" x="1047750" y="3784600"/>
          <p14:tracePt t="11171" x="1057275" y="3784600"/>
          <p14:tracePt t="11181" x="1066800" y="3784600"/>
          <p14:tracePt t="11188" x="1066800" y="3767138"/>
          <p14:tracePt t="11194" x="1076325" y="3757613"/>
          <p14:tracePt t="11203" x="1076325" y="3748088"/>
          <p14:tracePt t="11209" x="1076325" y="3721100"/>
          <p14:tracePt t="11219" x="1076325" y="3711575"/>
          <p14:tracePt t="11234" x="1084263" y="3702050"/>
          <p14:tracePt t="11241" x="1084263" y="3694113"/>
          <p14:tracePt t="11282" x="1084263" y="3684588"/>
          <p14:tracePt t="11306" x="1084263" y="3675063"/>
          <p14:tracePt t="11347" x="1084263" y="3665538"/>
          <p14:tracePt t="11675" x="1084263" y="3657600"/>
          <p14:tracePt t="11691" x="1039813" y="3675063"/>
          <p14:tracePt t="11706" x="1020763" y="3675063"/>
          <p14:tracePt t="11713" x="1003300" y="3684588"/>
          <p14:tracePt t="11729" x="984250" y="3694113"/>
          <p14:tracePt t="11850" x="966788" y="3694113"/>
          <p14:tracePt t="11857" x="920750" y="3694113"/>
          <p14:tracePt t="11865" x="857250" y="3694113"/>
          <p14:tracePt t="11886" x="811213" y="3694113"/>
          <p14:tracePt t="11890" x="765175" y="3694113"/>
          <p14:tracePt t="11897" x="711200" y="3694113"/>
          <p14:tracePt t="11906" x="684213" y="3694113"/>
          <p14:tracePt t="11914" x="665163" y="3694113"/>
          <p14:tracePt t="11921" x="655638" y="3694113"/>
          <p14:tracePt t="12035" x="647700" y="3694113"/>
          <p14:tracePt t="12046" x="628650" y="3694113"/>
          <p14:tracePt t="12056" x="620713" y="3694113"/>
          <p14:tracePt t="12063" x="611188" y="3694113"/>
          <p14:tracePt t="12100" x="592138" y="3684588"/>
          <p14:tracePt t="12579" x="592138" y="3665538"/>
          <p14:tracePt t="12587" x="592138" y="3648075"/>
          <p14:tracePt t="12596" x="620713" y="3602038"/>
          <p14:tracePt t="12606" x="620713" y="3592513"/>
          <p14:tracePt t="12609" x="628650" y="3565525"/>
          <p14:tracePt t="12620" x="638175" y="3538538"/>
          <p14:tracePt t="12626" x="638175" y="3529013"/>
          <p14:tracePt t="12636" x="647700" y="3502025"/>
          <p14:tracePt t="12641" x="655638" y="3482975"/>
          <p14:tracePt t="12649" x="665163" y="3475038"/>
          <p14:tracePt t="12665" x="665163" y="3455988"/>
          <p14:tracePt t="12706" x="674688" y="3446463"/>
          <p14:tracePt t="12811" x="674688" y="3455988"/>
          <p14:tracePt t="12822" x="674688" y="3482975"/>
          <p14:tracePt t="12828" x="692150" y="3519488"/>
          <p14:tracePt t="12837" x="711200" y="3565525"/>
          <p14:tracePt t="12841" x="747713" y="3592513"/>
          <p14:tracePt t="12849" x="774700" y="3602038"/>
          <p14:tracePt t="12857" x="801688" y="3621088"/>
          <p14:tracePt t="12866" x="838200" y="3648075"/>
          <p14:tracePt t="12885" x="911225" y="3665538"/>
          <p14:tracePt t="12889" x="930275" y="3675063"/>
          <p14:tracePt t="13353" x="930275" y="3694113"/>
          <p14:tracePt t="13361" x="930275" y="3730625"/>
          <p14:tracePt t="13369" x="930275" y="3803650"/>
          <p14:tracePt t="13377" x="930275" y="3875088"/>
          <p14:tracePt t="13386" x="930275" y="3984625"/>
          <p14:tracePt t="13393" x="930275" y="4076700"/>
          <p14:tracePt t="13403" x="930275" y="4186238"/>
          <p14:tracePt t="13409" x="930275" y="4276725"/>
          <p14:tracePt t="13419" x="930275" y="4386263"/>
          <p14:tracePt t="13425" x="930275" y="4478338"/>
          <p14:tracePt t="13433" x="930275" y="4559300"/>
          <p14:tracePt t="13441" x="930275" y="4651375"/>
          <p14:tracePt t="13449" x="930275" y="4705350"/>
          <p14:tracePt t="13457" x="930275" y="4760913"/>
          <p14:tracePt t="13465" x="930275" y="4787900"/>
          <p14:tracePt t="13473" x="930275" y="4833938"/>
          <p14:tracePt t="13481" x="930275" y="4841875"/>
          <p14:tracePt t="13489" x="930275" y="4860925"/>
          <p14:tracePt t="13497" x="930275" y="4870450"/>
          <p14:tracePt t="13557" x="930275" y="4878388"/>
          <p14:tracePt t="13585" x="930275" y="4897438"/>
          <p14:tracePt t="13593" x="930275" y="4906963"/>
          <p14:tracePt t="13601" x="930275" y="4914900"/>
          <p14:tracePt t="13609" x="930275" y="4943475"/>
          <p14:tracePt t="13619" x="930275" y="4960938"/>
          <p14:tracePt t="13625" x="920750" y="4997450"/>
          <p14:tracePt t="13635" x="920750" y="5006975"/>
          <p14:tracePt t="13641" x="920750" y="5033963"/>
          <p14:tracePt t="13649" x="911225" y="5043488"/>
          <p14:tracePt t="13657" x="903288" y="5060950"/>
          <p14:tracePt t="13665" x="903288" y="5097463"/>
          <p14:tracePt t="13673" x="903288" y="5126038"/>
          <p14:tracePt t="13681" x="884238" y="5143500"/>
          <p14:tracePt t="13689" x="884238" y="5153025"/>
          <p14:tracePt t="13698" x="884238" y="5180013"/>
          <p14:tracePt t="13705" x="874713" y="5197475"/>
          <p14:tracePt t="13713" x="866775" y="5207000"/>
          <p14:tracePt t="13722" x="866775" y="5216525"/>
          <p14:tracePt t="13729" x="866775" y="5226050"/>
          <p14:tracePt t="13881" x="866775" y="5233988"/>
          <p14:tracePt t="13897" x="857250" y="5243513"/>
          <p14:tracePt t="13905" x="857250" y="5253038"/>
          <p14:tracePt t="13971" x="857250" y="5262563"/>
          <p14:tracePt t="13980" x="857250" y="5270500"/>
          <p14:tracePt t="13988" x="857250" y="5280025"/>
          <p14:tracePt t="13994" x="847725" y="5289550"/>
          <p14:tracePt t="14003" x="838200" y="5289550"/>
          <p14:tracePt t="14009" x="838200" y="5299075"/>
          <p14:tracePt t="14025" x="838200" y="5307013"/>
          <p14:tracePt t="14049" x="830263" y="5316538"/>
          <p14:tracePt t="14114" x="830263" y="5335588"/>
          <p14:tracePt t="14130" x="830263" y="5343525"/>
          <p14:tracePt t="14154" x="830263" y="5353050"/>
          <p14:tracePt t="14180" x="830263" y="5372100"/>
          <p14:tracePt t="14186" x="830263" y="5380038"/>
          <p14:tracePt t="14202" x="830263" y="5399088"/>
          <p14:tracePt t="14217" x="830263" y="5416550"/>
          <p14:tracePt t="14225" x="830263" y="5426075"/>
          <p14:tracePt t="14236" x="830263" y="5435600"/>
          <p14:tracePt t="14579" x="847725" y="5445125"/>
          <p14:tracePt t="14585" x="903288" y="5445125"/>
          <p14:tracePt t="14593" x="957263" y="5445125"/>
          <p14:tracePt t="14603" x="1003300" y="5445125"/>
          <p14:tracePt t="14609" x="1030288" y="5445125"/>
          <p14:tracePt t="14619" x="1057275" y="5445125"/>
          <p14:tracePt t="14625" x="1066800" y="5445125"/>
          <p14:tracePt t="14633" x="1076325" y="5445125"/>
          <p14:tracePt t="14666" x="1093788" y="5445125"/>
          <p14:tracePt t="14995" x="1093788" y="5426075"/>
          <p14:tracePt t="15025" x="1093788" y="5416550"/>
          <p14:tracePt t="15033" x="1093788" y="5408613"/>
          <p14:tracePt t="15057" x="1093788" y="5399088"/>
          <p14:tracePt t="15723" x="1093788" y="5416550"/>
          <p14:tracePt t="15729" x="1093788" y="5426075"/>
          <p14:tracePt t="15761" x="1103313" y="5426075"/>
          <p14:tracePt t="15777" x="1112838" y="5435600"/>
          <p14:tracePt t="15913" x="1120775" y="5435600"/>
          <p14:tracePt t="16051" x="1130300" y="5435600"/>
          <p14:tracePt t="16067" x="1157288" y="5435600"/>
          <p14:tracePt t="16077" x="1176338" y="5435600"/>
          <p14:tracePt t="16082" x="1203325" y="5435600"/>
          <p14:tracePt t="16089" x="1212850" y="5435600"/>
          <p14:tracePt t="16097" x="1222375" y="5435600"/>
          <p14:tracePt t="16105" x="1230313" y="5435600"/>
          <p14:tracePt t="16129" x="1239838" y="5435600"/>
          <p14:tracePt t="16467" x="1239838" y="5445125"/>
          <p14:tracePt t="16478" x="1239838" y="5462588"/>
          <p14:tracePt t="16486" x="1212850" y="5481638"/>
          <p14:tracePt t="16492" x="1193800" y="5481638"/>
          <p14:tracePt t="16497" x="1157288" y="5518150"/>
          <p14:tracePt t="16506" x="1149350" y="5526088"/>
          <p14:tracePt t="16515" x="1112838" y="5535613"/>
          <p14:tracePt t="16521" x="1076325" y="5545138"/>
          <p14:tracePt t="16529" x="1057275" y="5562600"/>
          <p14:tracePt t="16539" x="1047750" y="5562600"/>
          <p14:tracePt t="16545" x="1003300" y="5572125"/>
          <p14:tracePt t="16593" x="993775" y="5581650"/>
          <p14:tracePt t="16914" x="1011238" y="5562600"/>
          <p14:tracePt t="16921" x="1030288" y="5562600"/>
          <p14:tracePt t="16929" x="1057275" y="5562600"/>
          <p14:tracePt t="16937" x="1093788" y="5545138"/>
          <p14:tracePt t="16945" x="1130300" y="5545138"/>
          <p14:tracePt t="16953" x="1176338" y="5518150"/>
          <p14:tracePt t="16961" x="1193800" y="5508625"/>
          <p14:tracePt t="16970" x="1222375" y="5499100"/>
          <p14:tracePt t="16977" x="1230313" y="5489575"/>
          <p14:tracePt t="16985" x="1258888" y="5481638"/>
          <p14:tracePt t="16993" x="1266825" y="5472113"/>
          <p14:tracePt t="17229" x="1258888" y="5472113"/>
          <p14:tracePt t="17237" x="1249363" y="5472113"/>
          <p14:tracePt t="17247" x="1222375" y="5481638"/>
          <p14:tracePt t="17258" x="1222375" y="5489575"/>
          <p14:tracePt t="17265" x="1193800" y="5489575"/>
          <p14:tracePt t="17329" x="1157288" y="5489575"/>
          <p14:tracePt t="17337" x="1103313" y="5481638"/>
          <p14:tracePt t="17345" x="1057275" y="5445125"/>
          <p14:tracePt t="17356" x="1011238" y="5435600"/>
          <p14:tracePt t="17363" x="966788" y="5399088"/>
          <p14:tracePt t="17375" x="939800" y="5372100"/>
          <p14:tracePt t="17378" x="903288" y="5326063"/>
          <p14:tracePt t="17388" x="884238" y="5307013"/>
          <p14:tracePt t="17394" x="874713" y="5280025"/>
          <p14:tracePt t="17404" x="874713" y="5253038"/>
          <p14:tracePt t="17409" x="857250" y="5216525"/>
          <p14:tracePt t="17420" x="857250" y="5189538"/>
          <p14:tracePt t="17426" x="857250" y="5153025"/>
          <p14:tracePt t="17437" x="857250" y="5106988"/>
          <p14:tracePt t="17442" x="857250" y="5080000"/>
          <p14:tracePt t="17450" x="857250" y="5043488"/>
          <p14:tracePt t="17458" x="857250" y="5006975"/>
          <p14:tracePt t="17465" x="857250" y="4979988"/>
          <p14:tracePt t="17473" x="857250" y="4943475"/>
          <p14:tracePt t="17481" x="857250" y="4897438"/>
          <p14:tracePt t="17489" x="857250" y="4878388"/>
          <p14:tracePt t="17497" x="857250" y="4851400"/>
          <p14:tracePt t="17506" x="857250" y="4833938"/>
          <p14:tracePt t="17513" x="857250" y="4805363"/>
          <p14:tracePt t="17521" x="847725" y="4797425"/>
          <p14:tracePt t="17530" x="847725" y="4787900"/>
          <p14:tracePt t="17538" x="847725" y="4768850"/>
          <p14:tracePt t="17554" x="838200" y="4760913"/>
          <p14:tracePt t="17585" x="830263" y="4751388"/>
          <p14:tracePt t="17601" x="820738" y="4741863"/>
          <p14:tracePt t="17617" x="801688" y="4724400"/>
          <p14:tracePt t="17625" x="784225" y="4714875"/>
          <p14:tracePt t="17641" x="774700" y="4714875"/>
          <p14:tracePt t="17649" x="757238" y="4705350"/>
          <p14:tracePt t="17657" x="757238" y="4697413"/>
          <p14:tracePt t="17666" x="728663" y="4697413"/>
          <p14:tracePt t="17673" x="692150" y="4678363"/>
          <p14:tracePt t="17681" x="665163" y="4668838"/>
          <p14:tracePt t="17698" x="655638" y="4660900"/>
          <p14:tracePt t="17705" x="638175" y="4651375"/>
          <p14:tracePt t="17713" x="628650" y="4641850"/>
          <p14:tracePt t="17729" x="628650" y="4624388"/>
          <p14:tracePt t="17753" x="620713" y="4595813"/>
          <p14:tracePt t="17785" x="620713" y="4587875"/>
          <p14:tracePt t="17809" x="620713" y="4578350"/>
          <p14:tracePt t="17931" x="601663" y="4568825"/>
          <p14:tracePt t="17940" x="592138" y="4568825"/>
          <p14:tracePt t="17947" x="574675" y="4587875"/>
          <p14:tracePt t="17954" x="547688" y="4595813"/>
          <p14:tracePt t="17961" x="538163" y="4605338"/>
          <p14:tracePt t="17969" x="511175" y="4614863"/>
          <p14:tracePt t="17977" x="501650" y="4624388"/>
          <p14:tracePt t="17985" x="492125" y="4624388"/>
          <p14:tracePt t="17993" x="482600" y="4632325"/>
          <p14:tracePt t="18002" x="474663" y="4651375"/>
          <p14:tracePt t="18181" x="482600" y="4651375"/>
          <p14:tracePt t="18193" x="492125" y="4651375"/>
          <p14:tracePt t="18201" x="501650" y="4641850"/>
          <p14:tracePt t="18209" x="511175" y="4641850"/>
          <p14:tracePt t="18225" x="519113" y="4632325"/>
          <p14:tracePt t="18235" x="538163" y="4614863"/>
          <p14:tracePt t="18249" x="555625" y="4595813"/>
          <p14:tracePt t="18265" x="565150" y="4587875"/>
          <p14:tracePt t="18273" x="565150" y="4578350"/>
          <p14:tracePt t="18281" x="592138" y="4551363"/>
          <p14:tracePt t="18289" x="592138" y="4541838"/>
          <p14:tracePt t="18297" x="592138" y="4532313"/>
          <p14:tracePt t="18305" x="628650" y="4495800"/>
          <p14:tracePt t="18313" x="638175" y="4486275"/>
          <p14:tracePt t="18321" x="638175" y="4468813"/>
          <p14:tracePt t="18329" x="647700" y="4459288"/>
          <p14:tracePt t="18337" x="665163" y="4432300"/>
          <p14:tracePt t="18345" x="701675" y="4405313"/>
          <p14:tracePt t="18354" x="738188" y="4359275"/>
          <p14:tracePt t="18361" x="757238" y="4340225"/>
          <p14:tracePt t="18369" x="784225" y="4303713"/>
          <p14:tracePt t="18377" x="801688" y="4276725"/>
          <p14:tracePt t="18386" x="838200" y="4240213"/>
          <p14:tracePt t="18393" x="847725" y="4203700"/>
          <p14:tracePt t="18402" x="866775" y="4186238"/>
          <p14:tracePt t="18409" x="903288" y="4149725"/>
          <p14:tracePt t="18419" x="911225" y="4130675"/>
          <p14:tracePt t="18425" x="930275" y="4122738"/>
          <p14:tracePt t="18435" x="939800" y="4103688"/>
          <p14:tracePt t="18441" x="947738" y="4086225"/>
          <p14:tracePt t="18449" x="957263" y="4067175"/>
          <p14:tracePt t="18457" x="974725" y="4049713"/>
          <p14:tracePt t="18465" x="984250" y="4003675"/>
          <p14:tracePt t="18473" x="1003300" y="3984625"/>
          <p14:tracePt t="18481" x="1011238" y="3957638"/>
          <p14:tracePt t="18489" x="1030288" y="3940175"/>
          <p14:tracePt t="18505" x="1047750" y="3903663"/>
          <p14:tracePt t="18513" x="1047750" y="3894138"/>
          <p14:tracePt t="18521" x="1047750" y="3884613"/>
          <p14:tracePt t="18529" x="1047750" y="3875088"/>
          <p14:tracePt t="18538" x="1047750" y="3867150"/>
          <p14:tracePt t="18554" x="1047750" y="3857625"/>
          <p14:tracePt t="18625" x="1047750" y="3848100"/>
          <p14:tracePt t="18651" x="1047750" y="3830638"/>
          <p14:tracePt t="18667" x="1047750" y="3821113"/>
          <p14:tracePt t="18676" x="1057275" y="3821113"/>
          <p14:tracePt t="18681" x="1066800" y="3811588"/>
          <p14:tracePt t="18697" x="1066800" y="3794125"/>
          <p14:tracePt t="18721" x="1066800" y="3784600"/>
          <p14:tracePt t="18729" x="1066800" y="3775075"/>
          <p14:tracePt t="18753" x="1066800" y="3767138"/>
          <p14:tracePt t="18777" x="1066800" y="3757613"/>
          <p14:tracePt t="18794" x="1076325" y="3748088"/>
          <p14:tracePt t="18873" x="1076325" y="3738563"/>
          <p14:tracePt t="18979" x="1076325" y="3730625"/>
          <p14:tracePt t="18988" x="1057275" y="3730625"/>
          <p14:tracePt t="18997" x="1030288" y="3730625"/>
          <p14:tracePt t="19004" x="1011238" y="3738563"/>
          <p14:tracePt t="19009" x="1003300" y="3748088"/>
          <p14:tracePt t="19019" x="974725" y="3775075"/>
          <p14:tracePt t="19025" x="930275" y="3821113"/>
          <p14:tracePt t="19036" x="911225" y="3848100"/>
          <p14:tracePt t="19041" x="874713" y="3875088"/>
          <p14:tracePt t="19049" x="847725" y="3911600"/>
          <p14:tracePt t="19057" x="830263" y="3930650"/>
          <p14:tracePt t="19065" x="820738" y="3940175"/>
          <p14:tracePt t="19074" x="801688" y="3948113"/>
          <p14:tracePt t="19089" x="784225" y="3984625"/>
          <p14:tracePt t="19097" x="774700" y="3994150"/>
          <p14:tracePt t="19122" x="765175" y="4003675"/>
          <p14:tracePt t="19146" x="757238" y="4003675"/>
          <p14:tracePt t="19154" x="738188" y="4021138"/>
          <p14:tracePt t="19170" x="728663" y="4040188"/>
          <p14:tracePt t="19178" x="720725" y="4076700"/>
          <p14:tracePt t="19187" x="720725" y="4094163"/>
          <p14:tracePt t="19195" x="711200" y="4122738"/>
          <p14:tracePt t="19204" x="692150" y="4140200"/>
          <p14:tracePt t="19209" x="692150" y="4167188"/>
          <p14:tracePt t="19220" x="692150" y="4186238"/>
          <p14:tracePt t="19226" x="684213" y="4213225"/>
          <p14:tracePt t="19238" x="684213" y="4222750"/>
          <p14:tracePt t="19241" x="684213" y="4240213"/>
          <p14:tracePt t="19250" x="684213" y="4259263"/>
          <p14:tracePt t="19258" x="684213" y="4276725"/>
          <p14:tracePt t="19266" x="684213" y="4303713"/>
          <p14:tracePt t="19274" x="684213" y="4322763"/>
          <p14:tracePt t="19282" x="684213" y="4332288"/>
          <p14:tracePt t="19290" x="684213" y="4368800"/>
          <p14:tracePt t="19298" x="684213" y="4395788"/>
          <p14:tracePt t="19306" x="684213" y="4422775"/>
          <p14:tracePt t="19314" x="684213" y="4449763"/>
          <p14:tracePt t="19322" x="684213" y="4495800"/>
          <p14:tracePt t="19329" x="684213" y="4514850"/>
          <p14:tracePt t="19338" x="684213" y="4568825"/>
          <p14:tracePt t="19346" x="684213" y="4595813"/>
          <p14:tracePt t="19353" x="692150" y="4651375"/>
          <p14:tracePt t="19361" x="701675" y="4714875"/>
          <p14:tracePt t="19370" x="711200" y="4741863"/>
          <p14:tracePt t="19377" x="738188" y="4805363"/>
          <p14:tracePt t="19386" x="757238" y="4833938"/>
          <p14:tracePt t="19393" x="765175" y="4870450"/>
          <p14:tracePt t="19402" x="793750" y="4933950"/>
          <p14:tracePt t="19409" x="801688" y="4970463"/>
          <p14:tracePt t="19419" x="830263" y="5006975"/>
          <p14:tracePt t="19425" x="847725" y="5043488"/>
          <p14:tracePt t="19435" x="857250" y="5070475"/>
          <p14:tracePt t="19441" x="866775" y="5116513"/>
          <p14:tracePt t="19449" x="874713" y="5143500"/>
          <p14:tracePt t="19457" x="893763" y="5160963"/>
          <p14:tracePt t="19465" x="903288" y="5207000"/>
          <p14:tracePt t="19473" x="920750" y="5226050"/>
          <p14:tracePt t="19481" x="930275" y="5253038"/>
          <p14:tracePt t="19489" x="930275" y="5262563"/>
          <p14:tracePt t="19497" x="939800" y="5270500"/>
          <p14:tracePt t="19506" x="939800" y="5280025"/>
          <p14:tracePt t="19897" x="939800" y="5316538"/>
          <p14:tracePt t="19905" x="947738" y="5343525"/>
          <p14:tracePt t="19913" x="966788" y="5389563"/>
          <p14:tracePt t="19921" x="984250" y="5416550"/>
          <p14:tracePt t="19929" x="1003300" y="5435600"/>
          <p14:tracePt t="19937" x="1011238" y="5445125"/>
          <p14:tracePt t="19945" x="1020763" y="5453063"/>
          <p14:tracePt t="20074" x="1030288" y="5445125"/>
          <p14:tracePt t="20169" x="1030288" y="5435600"/>
          <p14:tracePt t="20177" x="1030288" y="5399088"/>
          <p14:tracePt t="20185" x="1003300" y="5380038"/>
          <p14:tracePt t="20193" x="984250" y="5353050"/>
          <p14:tracePt t="20202" x="920750" y="5299075"/>
          <p14:tracePt t="20210" x="893763" y="5280025"/>
          <p14:tracePt t="20218" x="847725" y="5233988"/>
          <p14:tracePt t="20225" x="793750" y="5189538"/>
          <p14:tracePt t="20235" x="757238" y="5106988"/>
          <p14:tracePt t="20242" x="738188" y="5070475"/>
          <p14:tracePt t="20249" x="684213" y="4997450"/>
          <p14:tracePt t="20257" x="665163" y="4970463"/>
          <p14:tracePt t="20265" x="647700" y="4943475"/>
          <p14:tracePt t="20274" x="620713" y="4906963"/>
          <p14:tracePt t="20281" x="584200" y="4870450"/>
          <p14:tracePt t="20289" x="574675" y="4851400"/>
          <p14:tracePt t="20297" x="547688" y="4833938"/>
          <p14:tracePt t="20305" x="528638" y="4814888"/>
          <p14:tracePt t="20313" x="519113" y="4797425"/>
          <p14:tracePt t="20321" x="511175" y="4778375"/>
          <p14:tracePt t="20337" x="492125" y="4760913"/>
          <p14:tracePt t="20345" x="482600" y="4732338"/>
          <p14:tracePt t="20361" x="474663" y="4714875"/>
          <p14:tracePt t="20377" x="465138" y="4697413"/>
          <p14:tracePt t="20483" x="465138" y="4687888"/>
          <p14:tracePt t="20495" x="465138" y="4668838"/>
          <p14:tracePt t="20502" x="465138" y="4651375"/>
          <p14:tracePt t="20507" x="465138" y="4641850"/>
          <p14:tracePt t="20513" x="465138" y="4614863"/>
          <p14:tracePt t="20521" x="465138" y="4595813"/>
          <p14:tracePt t="20529" x="465138" y="4568825"/>
          <p14:tracePt t="20538" x="465138" y="4551363"/>
          <p14:tracePt t="20545" x="465138" y="4514850"/>
          <p14:tracePt t="20553" x="465138" y="4478338"/>
          <p14:tracePt t="20561" x="465138" y="4449763"/>
          <p14:tracePt t="20571" x="465138" y="4413250"/>
          <p14:tracePt t="20578" x="465138" y="4386263"/>
          <p14:tracePt t="20590" x="465138" y="4349750"/>
          <p14:tracePt t="20594" x="465138" y="4322763"/>
          <p14:tracePt t="20607" x="465138" y="4303713"/>
          <p14:tracePt t="20610" x="465138" y="4276725"/>
          <p14:tracePt t="20625" x="465138" y="4268788"/>
          <p14:tracePt t="22169" x="474663" y="4259263"/>
          <p14:tracePt t="22177" x="492125" y="4249738"/>
          <p14:tracePt t="22193" x="501650" y="4240213"/>
          <p14:tracePt t="22609" x="492125" y="4259263"/>
          <p14:tracePt t="22625" x="482600" y="4268788"/>
          <p14:tracePt t="22745" x="482600" y="4276725"/>
          <p14:tracePt t="22753" x="482600" y="4286250"/>
          <p14:tracePt t="22769" x="482600" y="4303713"/>
          <p14:tracePt t="22817" x="482600" y="4313238"/>
          <p14:tracePt t="22843" x="482600" y="4322763"/>
          <p14:tracePt t="22852" x="482600" y="4340225"/>
          <p14:tracePt t="22865" x="482600" y="4349750"/>
          <p14:tracePt t="22881" x="482600" y="4359275"/>
          <p14:tracePt t="22897" x="482600" y="4376738"/>
          <p14:tracePt t="22905" x="492125" y="4395788"/>
          <p14:tracePt t="23212" x="492125" y="4432300"/>
          <p14:tracePt t="23222" x="501650" y="4432300"/>
          <p14:tracePt t="23227" x="511175" y="4441825"/>
          <p14:tracePt t="23241" x="519113" y="4441825"/>
          <p14:tracePt t="23251" x="528638" y="4449763"/>
          <p14:tracePt t="23281" x="538163" y="4459288"/>
          <p14:tracePt t="23305" x="547688" y="4478338"/>
          <p14:tracePt t="23313" x="555625" y="4486275"/>
          <p14:tracePt t="23329" x="574675" y="4505325"/>
          <p14:tracePt t="23345" x="592138" y="4522788"/>
          <p14:tracePt t="23353" x="611188" y="4551363"/>
          <p14:tracePt t="23361" x="620713" y="4578350"/>
          <p14:tracePt t="23370" x="620713" y="4587875"/>
          <p14:tracePt t="23377" x="620713" y="4605338"/>
          <p14:tracePt t="23386" x="620713" y="4614863"/>
          <p14:tracePt t="23402" x="620713" y="4624388"/>
          <p14:tracePt t="23547" x="628650" y="4632325"/>
          <p14:tracePt t="23578" x="638175" y="4624388"/>
          <p14:tracePt t="23601" x="638175" y="4614863"/>
          <p14:tracePt t="23714" x="638175" y="4605338"/>
          <p14:tracePt t="23721" x="638175" y="4587875"/>
          <p14:tracePt t="23737" x="638175" y="4578350"/>
          <p14:tracePt t="23769" x="647700" y="4559300"/>
          <p14:tracePt t="24061" x="620713" y="4559300"/>
          <p14:tracePt t="24074" x="592138" y="4578350"/>
          <p14:tracePt t="24082" x="592138" y="4587875"/>
          <p14:tracePt t="24089" x="565150" y="4632325"/>
          <p14:tracePt t="24098" x="555625" y="4660900"/>
          <p14:tracePt t="24106" x="555625" y="4687888"/>
          <p14:tracePt t="24114" x="555625" y="4697413"/>
          <p14:tracePt t="24121" x="555625" y="4732338"/>
          <p14:tracePt t="24129" x="538163" y="4760913"/>
          <p14:tracePt t="24137" x="519113" y="4787900"/>
          <p14:tracePt t="24154" x="511175" y="4833938"/>
          <p14:tracePt t="24162" x="501650" y="4851400"/>
          <p14:tracePt t="24170" x="501650" y="4870450"/>
          <p14:tracePt t="24177" x="501650" y="4887913"/>
          <p14:tracePt t="24186" x="501650" y="4906963"/>
          <p14:tracePt t="24194" x="492125" y="4906963"/>
          <p14:tracePt t="24202" x="492125" y="4914900"/>
          <p14:tracePt t="24210" x="492125" y="4924425"/>
          <p14:tracePt t="24219" x="492125" y="4943475"/>
          <p14:tracePt t="24468" x="474663" y="4924425"/>
          <p14:tracePt t="24480" x="465138" y="4914900"/>
          <p14:tracePt t="24486" x="465138" y="4906963"/>
          <p14:tracePt t="24491" x="455613" y="4878388"/>
          <p14:tracePt t="24497" x="446088" y="4870450"/>
          <p14:tracePt t="24506" x="446088" y="4860925"/>
          <p14:tracePt t="24513" x="438150" y="4841875"/>
          <p14:tracePt t="24521" x="428625" y="4824413"/>
          <p14:tracePt t="24529" x="419100" y="4814888"/>
          <p14:tracePt t="24538" x="419100" y="4797425"/>
          <p14:tracePt t="24545" x="419100" y="4778375"/>
          <p14:tracePt t="24556" x="419100" y="4768850"/>
          <p14:tracePt t="24561" x="419100" y="4741863"/>
          <p14:tracePt t="24570" x="419100" y="4724400"/>
          <p14:tracePt t="24577" x="419100" y="4705350"/>
          <p14:tracePt t="24586" x="419100" y="4697413"/>
          <p14:tracePt t="24593" x="419100" y="4678363"/>
          <p14:tracePt t="24602" x="419100" y="4668838"/>
          <p14:tracePt t="24609" x="419100" y="4660900"/>
          <p14:tracePt t="24618" x="419100" y="4641850"/>
          <p14:tracePt t="24625" x="419100" y="4614863"/>
          <p14:tracePt t="24635" x="438150" y="4587875"/>
          <p14:tracePt t="24641" x="455613" y="4568825"/>
          <p14:tracePt t="24651" x="474663" y="4551363"/>
          <p14:tracePt t="24657" x="492125" y="4551363"/>
          <p14:tracePt t="24665" x="538163" y="4532313"/>
          <p14:tracePt t="24673" x="565150" y="4514850"/>
          <p14:tracePt t="24682" x="584200" y="4514850"/>
          <p14:tracePt t="24689" x="592138" y="4505325"/>
          <p14:tracePt t="24697" x="611188" y="4505325"/>
          <p14:tracePt t="24834" x="620713" y="4505325"/>
          <p14:tracePt t="24874" x="628650" y="4505325"/>
          <p14:tracePt t="24963" x="638175" y="4514850"/>
          <p14:tracePt t="25060" x="638175" y="4532313"/>
          <p14:tracePt t="25083" x="638175" y="4541838"/>
          <p14:tracePt t="25105" x="638175" y="4551363"/>
          <p14:tracePt t="25113" x="638175" y="4559300"/>
          <p14:tracePt t="25121" x="638175" y="4568825"/>
          <p14:tracePt t="25129" x="647700" y="4595813"/>
          <p14:tracePt t="25137" x="655638" y="4595813"/>
          <p14:tracePt t="25153" x="655638" y="4614863"/>
          <p14:tracePt t="25161" x="665163" y="4624388"/>
          <p14:tracePt t="25169" x="665163" y="4641850"/>
          <p14:tracePt t="25177" x="674688" y="4660900"/>
          <p14:tracePt t="25186" x="674688" y="4678363"/>
          <p14:tracePt t="25193" x="684213" y="4705350"/>
          <p14:tracePt t="25201" x="684213" y="4714875"/>
          <p14:tracePt t="25209" x="684213" y="4732338"/>
          <p14:tracePt t="25218" x="684213" y="4751388"/>
          <p14:tracePt t="25225" x="684213" y="4760913"/>
          <p14:tracePt t="25250" x="684213" y="4768850"/>
          <p14:tracePt t="25265" x="684213" y="4787900"/>
          <p14:tracePt t="25314" x="684213" y="4797425"/>
          <p14:tracePt t="25353" x="684213" y="4805363"/>
          <p14:tracePt t="25361" x="665163" y="4814888"/>
          <p14:tracePt t="25369" x="647700" y="4824413"/>
          <p14:tracePt t="25377" x="592138" y="4833938"/>
          <p14:tracePt t="25386" x="574675" y="4841875"/>
          <p14:tracePt t="25393" x="538163" y="4851400"/>
          <p14:tracePt t="25402" x="528638" y="4851400"/>
          <p14:tracePt t="25409" x="511175" y="4860925"/>
          <p14:tracePt t="25418" x="501650" y="4870450"/>
          <p14:tracePt t="25425" x="482600" y="4887913"/>
          <p14:tracePt t="25436" x="474663" y="4897438"/>
          <p14:tracePt t="25451" x="455613" y="4906963"/>
          <p14:tracePt t="27692" x="455613" y="4887913"/>
          <p14:tracePt t="27698" x="465138" y="4878388"/>
          <p14:tracePt t="27713" x="474663" y="4870450"/>
          <p14:tracePt t="28486" x="482600" y="4870450"/>
          <p14:tracePt t="28514" x="528638" y="4851400"/>
          <p14:tracePt t="28522" x="547688" y="4841875"/>
          <p14:tracePt t="28529" x="574675" y="4833938"/>
          <p14:tracePt t="28538" x="592138" y="4833938"/>
          <p14:tracePt t="28907" x="601663" y="4833938"/>
          <p14:tracePt t="28913" x="620713" y="4841875"/>
          <p14:tracePt t="28921" x="620713" y="4870450"/>
          <p14:tracePt t="28929" x="628650" y="4914900"/>
          <p14:tracePt t="28937" x="628650" y="4951413"/>
          <p14:tracePt t="28945" x="655638" y="4997450"/>
          <p14:tracePt t="28953" x="655638" y="5033963"/>
          <p14:tracePt t="28963" x="665163" y="5080000"/>
          <p14:tracePt t="28969" x="665163" y="5116513"/>
          <p14:tracePt t="28981" x="665163" y="5153025"/>
          <p14:tracePt t="28990" x="665163" y="5170488"/>
          <p14:tracePt t="28995" x="665163" y="5189538"/>
          <p14:tracePt t="29347" x="674688" y="5189538"/>
          <p14:tracePt t="29357" x="674688" y="5170488"/>
          <p14:tracePt t="29366" x="674688" y="5133975"/>
          <p14:tracePt t="29372" x="684213" y="5106988"/>
          <p14:tracePt t="29378" x="684213" y="5097463"/>
          <p14:tracePt t="29386" x="684213" y="5070475"/>
          <p14:tracePt t="29393" x="701675" y="5053013"/>
          <p14:tracePt t="29402" x="711200" y="5033963"/>
          <p14:tracePt t="29409" x="711200" y="5016500"/>
          <p14:tracePt t="29418" x="711200" y="5006975"/>
          <p14:tracePt t="29425" x="711200" y="4997450"/>
          <p14:tracePt t="29434" x="711200" y="4979988"/>
          <p14:tracePt t="29441" x="720725" y="4960938"/>
          <p14:tracePt t="29451" x="720725" y="4943475"/>
          <p14:tracePt t="29457" x="728663" y="4906963"/>
          <p14:tracePt t="29467" x="747713" y="4887913"/>
          <p14:tracePt t="29473" x="747713" y="4878388"/>
          <p14:tracePt t="29492" x="765175" y="4833938"/>
          <p14:tracePt t="29499" x="774700" y="4805363"/>
          <p14:tracePt t="29508" x="838200" y="4778375"/>
          <p14:tracePt t="29513" x="857250" y="4760913"/>
          <p14:tracePt t="29521" x="874713" y="4732338"/>
          <p14:tracePt t="29529" x="884238" y="4687888"/>
          <p14:tracePt t="29537" x="903288" y="4660900"/>
          <p14:tracePt t="29545" x="947738" y="4624388"/>
          <p14:tracePt t="29554" x="984250" y="4578350"/>
          <p14:tracePt t="29561" x="1020763" y="4532313"/>
          <p14:tracePt t="29570" x="1057275" y="4495800"/>
          <p14:tracePt t="29577" x="1084263" y="4468813"/>
          <p14:tracePt t="29586" x="1103313" y="4441825"/>
          <p14:tracePt t="29594" x="1120775" y="4432300"/>
          <p14:tracePt t="29602" x="1149350" y="4405313"/>
          <p14:tracePt t="29609" x="1166813" y="4395788"/>
          <p14:tracePt t="29627" x="1176338" y="4386263"/>
          <p14:tracePt t="29786" x="1176338" y="4376738"/>
          <p14:tracePt t="30060" x="1176338" y="4368800"/>
          <p14:tracePt t="30070" x="1176338" y="4349750"/>
          <p14:tracePt t="30079" x="1176338" y="4332288"/>
          <p14:tracePt t="30093" x="1176338" y="4286250"/>
          <p14:tracePt t="30098" x="1176338" y="4259263"/>
          <p14:tracePt t="30105" x="1176338" y="4222750"/>
          <p14:tracePt t="30113" x="1176338" y="4213225"/>
          <p14:tracePt t="30121" x="1185863" y="4186238"/>
          <p14:tracePt t="30129" x="1193800" y="4167188"/>
          <p14:tracePt t="30243" x="1193800" y="4149725"/>
          <p14:tracePt t="30252" x="1193800" y="4130675"/>
          <p14:tracePt t="30262" x="1193800" y="4103688"/>
          <p14:tracePt t="30269" x="1193800" y="4076700"/>
          <p14:tracePt t="30273" x="1193800" y="4040188"/>
          <p14:tracePt t="30281" x="1176338" y="4003675"/>
          <p14:tracePt t="30289" x="1166813" y="3976688"/>
          <p14:tracePt t="30297" x="1149350" y="3948113"/>
          <p14:tracePt t="30305" x="1139825" y="3921125"/>
          <p14:tracePt t="30313" x="1139825" y="3903663"/>
          <p14:tracePt t="30321" x="1120775" y="3884613"/>
          <p14:tracePt t="30329" x="1112838" y="3867150"/>
          <p14:tracePt t="30337" x="1112838" y="3857625"/>
          <p14:tracePt t="30345" x="1112838" y="3848100"/>
          <p14:tracePt t="30361" x="1112838" y="3840163"/>
          <p14:tracePt t="30499" x="1103313" y="3830638"/>
          <p14:tracePt t="30509" x="1103313" y="3848100"/>
          <p14:tracePt t="30518" x="1093788" y="3884613"/>
          <p14:tracePt t="30523" x="1076325" y="3903663"/>
          <p14:tracePt t="30529" x="1066800" y="3940175"/>
          <p14:tracePt t="30538" x="1057275" y="3957638"/>
          <p14:tracePt t="30545" x="1047750" y="4021138"/>
          <p14:tracePt t="30554" x="1047750" y="4057650"/>
          <p14:tracePt t="30561" x="1020763" y="4113213"/>
          <p14:tracePt t="30569" x="1011238" y="4159250"/>
          <p14:tracePt t="30577" x="1011238" y="4176713"/>
          <p14:tracePt t="30585" x="1011238" y="4213225"/>
          <p14:tracePt t="30593" x="1011238" y="4268788"/>
          <p14:tracePt t="30603" x="1011238" y="4332288"/>
          <p14:tracePt t="30609" x="1003300" y="4386263"/>
          <p14:tracePt t="30618" x="966788" y="4432300"/>
          <p14:tracePt t="30625" x="966788" y="4486275"/>
          <p14:tracePt t="30634" x="966788" y="4551363"/>
          <p14:tracePt t="30641" x="966788" y="4605338"/>
          <p14:tracePt t="30650" x="966788" y="4678363"/>
          <p14:tracePt t="30657" x="966788" y="4732338"/>
          <p14:tracePt t="30668" x="966788" y="4814888"/>
          <p14:tracePt t="30673" x="966788" y="4851400"/>
          <p14:tracePt t="30681" x="966788" y="4897438"/>
          <p14:tracePt t="30689" x="974725" y="4914900"/>
          <p14:tracePt t="30697" x="974725" y="4970463"/>
          <p14:tracePt t="30705" x="974725" y="4997450"/>
          <p14:tracePt t="30713" x="984250" y="5016500"/>
          <p14:tracePt t="30721" x="984250" y="5043488"/>
          <p14:tracePt t="30729" x="984250" y="5053013"/>
          <p14:tracePt t="30745" x="984250" y="5060950"/>
          <p14:tracePt t="30835" x="984250" y="5080000"/>
          <p14:tracePt t="30841" x="984250" y="5089525"/>
          <p14:tracePt t="30850" x="984250" y="5126038"/>
          <p14:tracePt t="30857" x="984250" y="5133975"/>
          <p14:tracePt t="30885" x="984250" y="5170488"/>
          <p14:tracePt t="30889" x="984250" y="5180013"/>
          <p14:tracePt t="30897" x="984250" y="5207000"/>
          <p14:tracePt t="30905" x="984250" y="5216525"/>
          <p14:tracePt t="30913" x="984250" y="5226050"/>
          <p14:tracePt t="31131" x="984250" y="5253038"/>
          <p14:tracePt t="31147" x="984250" y="5262563"/>
          <p14:tracePt t="31154" x="984250" y="5270500"/>
          <p14:tracePt t="31170" x="974725" y="5299075"/>
          <p14:tracePt t="31178" x="966788" y="5307013"/>
          <p14:tracePt t="31193" x="957263" y="5335588"/>
          <p14:tracePt t="31209" x="957263" y="5353050"/>
          <p14:tracePt t="31226" x="957263" y="5362575"/>
          <p14:tracePt t="31241" x="957263" y="5372100"/>
          <p14:tracePt t="31251" x="957263" y="5380038"/>
          <p14:tracePt t="31257" x="957263" y="5389563"/>
          <p14:tracePt t="31289" x="957263" y="5399088"/>
          <p14:tracePt t="31305" x="957263" y="5416550"/>
          <p14:tracePt t="31321" x="957263" y="5426075"/>
          <p14:tracePt t="31635" x="957263" y="5435600"/>
          <p14:tracePt t="31645" x="966788" y="5435600"/>
          <p14:tracePt t="31653" x="1011238" y="5435600"/>
          <p14:tracePt t="31659" x="1030288" y="5435600"/>
          <p14:tracePt t="31668" x="1066800" y="5435600"/>
          <p14:tracePt t="31673" x="1084263" y="5435600"/>
          <p14:tracePt t="31681" x="1103313" y="5426075"/>
          <p14:tracePt t="31721" x="1112838" y="5426075"/>
          <p14:tracePt t="31738" x="1120775" y="5426075"/>
          <p14:tracePt t="31771" x="1139825" y="5416550"/>
          <p14:tracePt t="32227" x="1149350" y="5408613"/>
          <p14:tracePt t="32307" x="1157288" y="5399088"/>
          <p14:tracePt t="32315" x="1157288" y="5389563"/>
          <p14:tracePt t="32324" x="1157288" y="5380038"/>
          <p14:tracePt t="32331" x="1157288" y="5372100"/>
          <p14:tracePt t="32339" x="1157288" y="5343525"/>
          <p14:tracePt t="32353" x="1157288" y="5335588"/>
          <p14:tracePt t="32850" x="1166813" y="5343525"/>
          <p14:tracePt t="32897" x="1176338" y="5353050"/>
          <p14:tracePt t="32905" x="1185863" y="5362575"/>
          <p14:tracePt t="32913" x="1193800" y="5372100"/>
          <p14:tracePt t="32921" x="1203325" y="5372100"/>
          <p14:tracePt t="32945" x="1212850" y="5389563"/>
          <p14:tracePt t="33443" x="1212850" y="5408613"/>
          <p14:tracePt t="33459" x="1212850" y="5416550"/>
          <p14:tracePt t="33474" x="1212850" y="5426075"/>
          <p14:tracePt t="33490" x="1212850" y="5435600"/>
          <p14:tracePt t="33508" x="1212850" y="5453063"/>
          <p14:tracePt t="34299" x="1212850" y="5435600"/>
          <p14:tracePt t="34305" x="1212850" y="5416550"/>
          <p14:tracePt t="34313" x="1212850" y="5389563"/>
          <p14:tracePt t="34321" x="1212850" y="5372100"/>
          <p14:tracePt t="34329" x="1212850" y="5362575"/>
          <p14:tracePt t="34337" x="1212850" y="5335588"/>
          <p14:tracePt t="34353" x="1212850" y="5326063"/>
          <p14:tracePt t="34385" x="1212850" y="5316538"/>
          <p14:tracePt t="34683" x="1203325" y="5316538"/>
          <p14:tracePt t="34694" x="1185863" y="5343525"/>
          <p14:tracePt t="34706" x="1176338" y="5372100"/>
          <p14:tracePt t="34713" x="1166813" y="5408613"/>
          <p14:tracePt t="34721" x="1139825" y="5435600"/>
          <p14:tracePt t="34730" x="1139825" y="5462588"/>
          <p14:tracePt t="34737" x="1139825" y="5481638"/>
          <p14:tracePt t="34746" x="1130300" y="5489575"/>
          <p14:tracePt t="34753" x="1130300" y="5508625"/>
          <p14:tracePt t="34762" x="1130300" y="5518150"/>
          <p14:tracePt t="35171" x="1149350" y="5526088"/>
          <p14:tracePt t="35177" x="1212850" y="5518150"/>
          <p14:tracePt t="35185" x="1303338" y="5499100"/>
          <p14:tracePt t="35193" x="1358900" y="5489575"/>
          <p14:tracePt t="35202" x="1376363" y="5481638"/>
          <p14:tracePt t="35209" x="1422400" y="5472113"/>
          <p14:tracePt t="35217" x="1431925" y="5462588"/>
          <p14:tracePt t="35226" x="1439863" y="5453063"/>
          <p14:tracePt t="35239" x="1458913" y="5453063"/>
          <p14:tracePt t="35244" x="1476375" y="5445125"/>
          <p14:tracePt t="35260" x="1504950" y="5435600"/>
          <p14:tracePt t="35268" x="1512888" y="5426075"/>
          <p14:tracePt t="35273" x="1531938" y="5408613"/>
          <p14:tracePt t="35281" x="1541463" y="5399088"/>
          <p14:tracePt t="35297" x="1568450" y="5380038"/>
          <p14:tracePt t="35305" x="1576388" y="5372100"/>
          <p14:tracePt t="35313" x="1585913" y="5362575"/>
          <p14:tracePt t="35322" x="1595438" y="5362575"/>
          <p14:tracePt t="35329" x="1604963" y="5353050"/>
          <p14:tracePt t="35337" x="1612900" y="5343525"/>
          <p14:tracePt t="35345" x="1612900" y="5335588"/>
          <p14:tracePt t="35353" x="1631950" y="5326063"/>
          <p14:tracePt t="35377" x="1641475" y="5326063"/>
          <p14:tracePt t="35385" x="1649413" y="5326063"/>
          <p14:tracePt t="35393" x="1658938" y="5316538"/>
          <p14:tracePt t="35401" x="1668463" y="5316538"/>
          <p14:tracePt t="35409" x="1685925" y="5299075"/>
          <p14:tracePt t="35491" x="1722438" y="5289550"/>
          <p14:tracePt t="35500" x="1804988" y="5270500"/>
          <p14:tracePt t="35510" x="1860550" y="5262563"/>
          <p14:tracePt t="35514" x="1914525" y="5262563"/>
          <p14:tracePt t="35522" x="1960563" y="5233988"/>
          <p14:tracePt t="35529" x="1978025" y="5233988"/>
          <p14:tracePt t="35667" x="1987550" y="5233988"/>
          <p14:tracePt t="35713" x="1987550" y="5226050"/>
          <p14:tracePt t="35722" x="1987550" y="5197475"/>
          <p14:tracePt t="35729" x="1987550" y="5189538"/>
          <p14:tracePt t="35737" x="1987550" y="5170488"/>
          <p14:tracePt t="35745" x="1987550" y="5143500"/>
          <p14:tracePt t="35753" x="1987550" y="5097463"/>
          <p14:tracePt t="35761" x="1968500" y="5070475"/>
          <p14:tracePt t="35769" x="1968500" y="5043488"/>
          <p14:tracePt t="35777" x="1941513" y="4997450"/>
          <p14:tracePt t="35786" x="1931988" y="4943475"/>
          <p14:tracePt t="35793" x="1924050" y="4906963"/>
          <p14:tracePt t="35802" x="1905000" y="4860925"/>
          <p14:tracePt t="35809" x="1905000" y="4833938"/>
          <p14:tracePt t="35817" x="1905000" y="4778375"/>
          <p14:tracePt t="35825" x="1905000" y="4760913"/>
          <p14:tracePt t="35834" x="1905000" y="4705350"/>
          <p14:tracePt t="35841" x="1905000" y="4651375"/>
          <p14:tracePt t="35851" x="1905000" y="4595813"/>
          <p14:tracePt t="35857" x="1905000" y="4541838"/>
          <p14:tracePt t="35868" x="1905000" y="4495800"/>
          <p14:tracePt t="35885" x="1924050" y="4376738"/>
          <p14:tracePt t="35889" x="1931988" y="4322763"/>
          <p14:tracePt t="35897" x="1960563" y="4259263"/>
          <p14:tracePt t="35913" x="1968500" y="4232275"/>
          <p14:tracePt t="35921" x="1987550" y="4203700"/>
          <p14:tracePt t="35929" x="1997075" y="4186238"/>
          <p14:tracePt t="35937" x="2024063" y="4159250"/>
          <p14:tracePt t="35945" x="2041525" y="4140200"/>
          <p14:tracePt t="35953" x="2041525" y="4130675"/>
          <p14:tracePt t="35961" x="2070100" y="4113213"/>
          <p14:tracePt t="35969" x="2078038" y="4103688"/>
          <p14:tracePt t="35977" x="2097088" y="4076700"/>
          <p14:tracePt t="35985" x="2124075" y="4067175"/>
          <p14:tracePt t="35993" x="2143125" y="4057650"/>
          <p14:tracePt t="36002" x="2160588" y="4049713"/>
          <p14:tracePt t="36009" x="2170113" y="4049713"/>
          <p14:tracePt t="36017" x="2197100" y="4049713"/>
          <p14:tracePt t="36025" x="2206625" y="4049713"/>
          <p14:tracePt t="36034" x="2214563" y="4030663"/>
          <p14:tracePt t="36041" x="2251075" y="4030663"/>
          <p14:tracePt t="36050" x="2279650" y="4030663"/>
          <p14:tracePt t="36057" x="2306638" y="4030663"/>
          <p14:tracePt t="36067" x="2360613" y="4030663"/>
          <p14:tracePt t="36073" x="2433638" y="4030663"/>
          <p14:tracePt t="36083" x="2506663" y="4030663"/>
          <p14:tracePt t="36092" x="2579688" y="4030663"/>
          <p14:tracePt t="36099" x="2643188" y="4030663"/>
          <p14:tracePt t="36109" x="2708275" y="4057650"/>
          <p14:tracePt t="36114" x="2771775" y="4094163"/>
          <p14:tracePt t="36122" x="2825750" y="4113213"/>
          <p14:tracePt t="36131" x="2908300" y="4149725"/>
          <p14:tracePt t="36138" x="2917825" y="4159250"/>
          <p14:tracePt t="36145" x="2954338" y="4176713"/>
          <p14:tracePt t="36153" x="2971800" y="4203700"/>
          <p14:tracePt t="36161" x="2998788" y="4232275"/>
          <p14:tracePt t="36201" x="3008313" y="4249738"/>
          <p14:tracePt t="36210" x="3027363" y="4268788"/>
          <p14:tracePt t="36217" x="3044825" y="4276725"/>
          <p14:tracePt t="36226" x="3044825" y="4295775"/>
          <p14:tracePt t="36233" x="3054350" y="4313238"/>
          <p14:tracePt t="36241" x="3063875" y="4322763"/>
          <p14:tracePt t="36331" x="3063875" y="4340225"/>
          <p14:tracePt t="36339" x="3063875" y="4386263"/>
          <p14:tracePt t="36348" x="3081338" y="4405313"/>
          <p14:tracePt t="36353" x="3154363" y="4441825"/>
          <p14:tracePt t="36361" x="3263900" y="4468813"/>
          <p14:tracePt t="36369" x="3400425" y="4514850"/>
          <p14:tracePt t="36377" x="3546475" y="4522788"/>
          <p14:tracePt t="36385" x="3709988" y="4587875"/>
          <p14:tracePt t="36393" x="3838575" y="4587875"/>
          <p14:tracePt t="36401" x="3992563" y="4614863"/>
          <p14:tracePt t="36409" x="4121150" y="4614863"/>
          <p14:tracePt t="36417" x="4230688" y="4614863"/>
          <p14:tracePt t="36425" x="4321175" y="4614863"/>
          <p14:tracePt t="36434" x="4376738" y="4614863"/>
          <p14:tracePt t="36441" x="4430713" y="4614863"/>
          <p14:tracePt t="36451" x="4484688" y="4614863"/>
          <p14:tracePt t="36457" x="4521200" y="4605338"/>
          <p14:tracePt t="36467" x="4530725" y="4605338"/>
          <p14:tracePt t="36473" x="4567238" y="4595813"/>
          <p14:tracePt t="36483" x="4586288" y="4587875"/>
          <p14:tracePt t="36489" x="4594225" y="4587875"/>
          <p14:tracePt t="36497" x="4622800" y="4587875"/>
          <p14:tracePt t="36513" x="4659313" y="4587875"/>
          <p14:tracePt t="36521" x="4713288" y="4587875"/>
          <p14:tracePt t="36529" x="4795838" y="4605338"/>
          <p14:tracePt t="36537" x="4868863" y="4605338"/>
          <p14:tracePt t="36545" x="4978400" y="4605338"/>
          <p14:tracePt t="36553" x="5049838" y="4605338"/>
          <p14:tracePt t="36561" x="5159375" y="4605338"/>
          <p14:tracePt t="36569" x="5224463" y="4605338"/>
          <p14:tracePt t="36577" x="5297488" y="4605338"/>
          <p14:tracePt t="36585" x="5351463" y="4605338"/>
          <p14:tracePt t="36593" x="5387975" y="4605338"/>
          <p14:tracePt t="36603" x="5424488" y="4605338"/>
          <p14:tracePt t="36609" x="5451475" y="4605338"/>
          <p14:tracePt t="36617" x="5470525" y="4605338"/>
          <p14:tracePt t="36625" x="5487988" y="4605338"/>
          <p14:tracePt t="36641" x="5497513" y="4605338"/>
          <p14:tracePt t="36650" x="5507038" y="4605338"/>
          <p14:tracePt t="36657" x="5534025" y="4605338"/>
          <p14:tracePt t="36667" x="5543550" y="4595813"/>
          <p14:tracePt t="36673" x="5580063" y="4587875"/>
          <p14:tracePt t="36684" x="5624513" y="4568825"/>
          <p14:tracePt t="36689" x="5653088" y="4551363"/>
          <p14:tracePt t="36697" x="5680075" y="4551363"/>
          <p14:tracePt t="36705" x="5724525" y="4541838"/>
          <p14:tracePt t="36713" x="5743575" y="4541838"/>
          <p14:tracePt t="36721" x="5770563" y="4541838"/>
          <p14:tracePt t="36729" x="5789613" y="4532313"/>
          <p14:tracePt t="36737" x="5816600" y="4532313"/>
          <p14:tracePt t="36745" x="5826125" y="4532313"/>
          <p14:tracePt t="36753" x="5834063" y="4532313"/>
          <p14:tracePt t="36761" x="5862638" y="4532313"/>
          <p14:tracePt t="36785" x="5870575" y="4532313"/>
          <p14:tracePt t="36801" x="5880100" y="4532313"/>
          <p14:tracePt t="36810" x="5907088" y="4532313"/>
          <p14:tracePt t="36825" x="5935663" y="4532313"/>
          <p14:tracePt t="36835" x="5989638" y="4532313"/>
          <p14:tracePt t="36841" x="6035675" y="4532313"/>
          <p14:tracePt t="36851" x="6116638" y="4532313"/>
          <p14:tracePt t="36857" x="6189663" y="4532313"/>
          <p14:tracePt t="36868" x="6262688" y="4532313"/>
          <p14:tracePt t="36873" x="6335713" y="4532313"/>
          <p14:tracePt t="36886" x="6427788" y="4532313"/>
          <p14:tracePt t="36889" x="6491288" y="4541838"/>
          <p14:tracePt t="36897" x="6591300" y="4578350"/>
          <p14:tracePt t="36905" x="6618288" y="4578350"/>
          <p14:tracePt t="36913" x="6645275" y="4587875"/>
          <p14:tracePt t="36921" x="6673850" y="4595813"/>
          <p14:tracePt t="36929" x="6710363" y="4624388"/>
          <p14:tracePt t="36937" x="6718300" y="4624388"/>
          <p14:tracePt t="36945" x="6737350" y="4624388"/>
          <p14:tracePt t="36961" x="6754813" y="4624388"/>
          <p14:tracePt t="36969" x="6764338" y="4624388"/>
          <p14:tracePt t="36977" x="6773863" y="4624388"/>
          <p14:tracePt t="37001" x="6783388" y="4624388"/>
          <p14:tracePt t="37009" x="6810375" y="4624388"/>
          <p14:tracePt t="37025" x="6819900" y="4624388"/>
          <p14:tracePt t="37034" x="6846888" y="4624388"/>
          <p14:tracePt t="37058" x="6856413" y="4624388"/>
          <p14:tracePt t="37061" x="6864350" y="4624388"/>
          <p14:tracePt t="37074" x="6883400" y="4624388"/>
          <p14:tracePt t="37085" x="6892925" y="4624388"/>
          <p14:tracePt t="37097" x="6919913" y="4624388"/>
          <p14:tracePt t="37105" x="6956425" y="4624388"/>
          <p14:tracePt t="37113" x="7010400" y="4624388"/>
          <p14:tracePt t="37121" x="7065963" y="4624388"/>
          <p14:tracePt t="37129" x="7138988" y="4624388"/>
          <p14:tracePt t="37137" x="7212013" y="4624388"/>
          <p14:tracePt t="37145" x="7239000" y="4624388"/>
          <p14:tracePt t="37153" x="7292975" y="4614863"/>
          <p14:tracePt t="37161" x="7392988" y="4614863"/>
          <p14:tracePt t="37169" x="7448550" y="4605338"/>
          <p14:tracePt t="37177" x="7512050" y="4595813"/>
          <p14:tracePt t="37185" x="7567613" y="4568825"/>
          <p14:tracePt t="37194" x="7602538" y="4559300"/>
          <p14:tracePt t="37202" x="7631113" y="4559300"/>
          <p14:tracePt t="37209" x="7639050" y="4551363"/>
          <p14:tracePt t="37331" x="7658100" y="4541838"/>
          <p14:tracePt t="37339" x="7685088" y="4522788"/>
          <p14:tracePt t="37346" x="7712075" y="4514850"/>
          <p14:tracePt t="37353" x="7731125" y="4505325"/>
          <p14:tracePt t="37361" x="7740650" y="4495800"/>
          <p14:tracePt t="37370" x="7767638" y="4478338"/>
          <p14:tracePt t="37377" x="7785100" y="4468813"/>
          <p14:tracePt t="37387" x="7813675" y="4459288"/>
          <p14:tracePt t="37393" x="7840663" y="4432300"/>
          <p14:tracePt t="37402" x="7867650" y="4413250"/>
          <p14:tracePt t="37409" x="7877175" y="4405313"/>
          <p14:tracePt t="37417" x="7904163" y="4376738"/>
          <p14:tracePt t="37425" x="7921625" y="4359275"/>
          <p14:tracePt t="37433" x="7967663" y="4340225"/>
          <p14:tracePt t="37441" x="7986713" y="4322763"/>
          <p14:tracePt t="37450" x="7994650" y="4276725"/>
          <p14:tracePt t="37457" x="8023225" y="4249738"/>
          <p14:tracePt t="37467" x="8031163" y="4240213"/>
          <p14:tracePt t="37473" x="8040688" y="4213225"/>
          <p14:tracePt t="37483" x="8077200" y="4176713"/>
          <p14:tracePt t="37489" x="8077200" y="4159250"/>
          <p14:tracePt t="37497" x="8086725" y="4130675"/>
          <p14:tracePt t="37506" x="8096250" y="4122738"/>
          <p14:tracePt t="37513" x="8113713" y="4103688"/>
          <p14:tracePt t="37529" x="8123238" y="4094163"/>
          <p14:tracePt t="37538" x="8132763" y="4076700"/>
          <p14:tracePt t="37545" x="8132763" y="4057650"/>
          <p14:tracePt t="37554" x="8132763" y="4049713"/>
          <p14:tracePt t="37561" x="8150225" y="4021138"/>
          <p14:tracePt t="37570" x="8150225" y="4013200"/>
          <p14:tracePt t="37577" x="8150225" y="3994150"/>
          <p14:tracePt t="37593" x="8150225" y="3967163"/>
          <p14:tracePt t="37603" x="8150225" y="3930650"/>
          <p14:tracePt t="37609" x="8150225" y="3903663"/>
          <p14:tracePt t="37617" x="8132763" y="3884613"/>
          <p14:tracePt t="37625" x="8104188" y="3857625"/>
          <p14:tracePt t="37634" x="8096250" y="3848100"/>
          <p14:tracePt t="37641" x="8050213" y="3821113"/>
          <p14:tracePt t="37650" x="8050213" y="3811588"/>
          <p14:tracePt t="37657" x="8031163" y="3803650"/>
          <p14:tracePt t="37689" x="8023225" y="3794125"/>
          <p14:tracePt t="37697" x="8004175" y="3775075"/>
          <p14:tracePt t="37713" x="7967663" y="3730625"/>
          <p14:tracePt t="37722" x="7950200" y="3711575"/>
          <p14:tracePt t="37729" x="7931150" y="3694113"/>
          <p14:tracePt t="37737" x="7894638" y="3657600"/>
          <p14:tracePt t="37745" x="7867650" y="3629025"/>
          <p14:tracePt t="37753" x="7850188" y="3611563"/>
          <p14:tracePt t="37761" x="7813675" y="3565525"/>
          <p14:tracePt t="37769" x="7794625" y="3548063"/>
          <p14:tracePt t="37777" x="7740650" y="3511550"/>
          <p14:tracePt t="37785" x="7731125" y="3502025"/>
          <p14:tracePt t="37793" x="7704138" y="3482975"/>
          <p14:tracePt t="37802" x="7685088" y="3465513"/>
          <p14:tracePt t="37809" x="7675563" y="3465513"/>
          <p14:tracePt t="37817" x="7667625" y="3455988"/>
          <p14:tracePt t="37873" x="7658100" y="3446463"/>
          <p14:tracePt t="37923" x="7648575" y="3446463"/>
          <p14:tracePt t="38194" x="7639050" y="3429000"/>
          <p14:tracePt t="38202" x="7639050" y="3419475"/>
          <p14:tracePt t="38210" x="7639050" y="3411538"/>
          <p14:tracePt t="38225" x="7648575" y="3382963"/>
          <p14:tracePt t="38233" x="7658100" y="3375025"/>
          <p14:tracePt t="38249" x="7667625" y="3365500"/>
          <p14:tracePt t="38466" x="7667625" y="3355975"/>
          <p14:tracePt t="38474" x="7648575" y="3355975"/>
          <p14:tracePt t="38482" x="7612063" y="3355975"/>
          <p14:tracePt t="38490" x="7575550" y="3355975"/>
          <p14:tracePt t="38498" x="7567613" y="3355975"/>
          <p14:tracePt t="38508" x="7521575" y="3355975"/>
          <p14:tracePt t="38514" x="7502525" y="3355975"/>
          <p14:tracePt t="38521" x="7485063" y="3355975"/>
          <p14:tracePt t="38530" x="7475538" y="3355975"/>
          <p14:tracePt t="38537" x="7458075" y="3346450"/>
          <p14:tracePt t="38546" x="7448550" y="3328988"/>
          <p14:tracePt t="38555" x="7429500" y="3319463"/>
          <p14:tracePt t="38561" x="7429500" y="3309938"/>
          <p14:tracePt t="38593" x="7421563" y="3302000"/>
          <p14:tracePt t="38963" x="7421563" y="3292475"/>
          <p14:tracePt t="38980" x="7421563" y="3282950"/>
          <p14:tracePt t="38987" x="7429500" y="3265488"/>
          <p14:tracePt t="38993" x="7429500" y="3255963"/>
          <p14:tracePt t="39003" x="7429500" y="3246438"/>
          <p14:tracePt t="39025" x="7429500" y="3236913"/>
          <p14:tracePt t="39034" x="7439025" y="3236913"/>
          <p14:tracePt t="39137" x="7439025" y="3228975"/>
          <p14:tracePt t="39203" x="7412038" y="3219450"/>
          <p14:tracePt t="39212" x="7356475" y="3219450"/>
          <p14:tracePt t="39224" x="7329488" y="3219450"/>
          <p14:tracePt t="39229" x="7312025" y="3219450"/>
          <p14:tracePt t="39239" x="7292975" y="3219450"/>
          <p14:tracePt t="39483" x="7292975" y="3209925"/>
          <p14:tracePt t="39512" x="7302500" y="3200400"/>
          <p14:tracePt t="40066" x="7319963" y="3200400"/>
          <p14:tracePt t="40074" x="7385050" y="3200400"/>
          <p14:tracePt t="40083" x="7494588" y="3200400"/>
          <p14:tracePt t="40090" x="7585075" y="3200400"/>
          <p14:tracePt t="40098" x="7694613" y="3200400"/>
          <p14:tracePt t="40105" x="7758113" y="3200400"/>
          <p14:tracePt t="40113" x="7785100" y="3200400"/>
          <p14:tracePt t="40121" x="7804150" y="3200400"/>
          <p14:tracePt t="40153" x="7813675" y="3200400"/>
          <p14:tracePt t="40169" x="7821613" y="3200400"/>
          <p14:tracePt t="40177" x="7858125" y="3200400"/>
          <p14:tracePt t="40185" x="7904163" y="3200400"/>
          <p14:tracePt t="40193" x="7958138" y="3200400"/>
          <p14:tracePt t="40201" x="7994650" y="3200400"/>
          <p14:tracePt t="40209" x="8023225" y="3200400"/>
          <p14:tracePt t="40217" x="8059738" y="3200400"/>
          <p14:tracePt t="40225" x="8067675" y="3200400"/>
          <p14:tracePt t="40234" x="8086725" y="3200400"/>
          <p14:tracePt t="40667" x="8113713" y="3209925"/>
          <p14:tracePt t="40673" x="8113713" y="3219450"/>
          <p14:tracePt t="40682" x="8113713" y="3228975"/>
          <p14:tracePt t="40690" x="8113713" y="3246438"/>
          <p14:tracePt t="40697" x="8123238" y="3265488"/>
          <p14:tracePt t="40705" x="8123238" y="3273425"/>
          <p14:tracePt t="40713" x="8123238" y="3282950"/>
          <p14:tracePt t="40721" x="8123238" y="3292475"/>
          <p14:tracePt t="40729" x="8140700" y="3309938"/>
          <p14:tracePt t="40737" x="8150225" y="3319463"/>
          <p14:tracePt t="40753" x="8150225" y="3328988"/>
          <p14:tracePt t="40761" x="8150225" y="3338513"/>
          <p14:tracePt t="40769" x="8150225" y="3346450"/>
          <p14:tracePt t="40785" x="8159750" y="3375025"/>
          <p14:tracePt t="40794" x="8159750" y="3392488"/>
          <p14:tracePt t="40802" x="8169275" y="3429000"/>
          <p14:tracePt t="40809" x="8169275" y="3455988"/>
          <p14:tracePt t="40819" x="8186738" y="3511550"/>
          <p14:tracePt t="40827" x="8196263" y="3538538"/>
          <p14:tracePt t="40838" x="8204200" y="3611563"/>
          <p14:tracePt t="40842" x="8213725" y="3657600"/>
          <p14:tracePt t="40851" x="8223250" y="3730625"/>
          <p14:tracePt t="40857" x="8223250" y="3775075"/>
          <p14:tracePt t="40867" x="8250238" y="3840163"/>
          <p14:tracePt t="40873" x="8250238" y="3903663"/>
          <p14:tracePt t="40884" x="8259763" y="3940175"/>
          <p14:tracePt t="40889" x="8259763" y="3984625"/>
          <p14:tracePt t="40897" x="8269288" y="4021138"/>
          <p14:tracePt t="40905" x="8269288" y="4040188"/>
          <p14:tracePt t="40913" x="8286750" y="4086225"/>
          <p14:tracePt t="40923" x="8286750" y="4103688"/>
          <p14:tracePt t="40930" x="8305800" y="4130675"/>
          <p14:tracePt t="40939" x="8313738" y="4176713"/>
          <p14:tracePt t="40947" x="8313738" y="4203700"/>
          <p14:tracePt t="40955" x="8313738" y="4232275"/>
          <p14:tracePt t="40961" x="8313738" y="4276725"/>
          <p14:tracePt t="40969" x="8323263" y="4303713"/>
          <p14:tracePt t="40977" x="8332788" y="4359275"/>
          <p14:tracePt t="40985" x="8332788" y="4405313"/>
          <p14:tracePt t="40993" x="8332788" y="4468813"/>
          <p14:tracePt t="41001" x="8332788" y="4522788"/>
          <p14:tracePt t="41009" x="8332788" y="4568825"/>
          <p14:tracePt t="41017" x="8332788" y="4624388"/>
          <p14:tracePt t="41025" x="8332788" y="4678363"/>
          <p14:tracePt t="41034" x="8332788" y="4732338"/>
          <p14:tracePt t="41041" x="8332788" y="4787900"/>
          <p14:tracePt t="41050" x="8332788" y="4851400"/>
          <p14:tracePt t="41057" x="8332788" y="4906963"/>
          <p14:tracePt t="41066" x="8332788" y="4943475"/>
          <p14:tracePt t="41073" x="8332788" y="4987925"/>
          <p14:tracePt t="41085" x="8332788" y="5006975"/>
          <p14:tracePt t="41089" x="8332788" y="5043488"/>
          <p14:tracePt t="41097" x="8332788" y="5060950"/>
          <p14:tracePt t="41105" x="8332788" y="5089525"/>
          <p14:tracePt t="41113" x="8332788" y="5097463"/>
          <p14:tracePt t="41121" x="8332788" y="5126038"/>
          <p14:tracePt t="41129" x="8332788" y="5133975"/>
          <p14:tracePt t="41137" x="8332788" y="5153025"/>
          <p14:tracePt t="41145" x="8332788" y="5170488"/>
          <p14:tracePt t="41153" x="8332788" y="5189538"/>
          <p14:tracePt t="41161" x="8332788" y="5216525"/>
          <p14:tracePt t="41169" x="8332788" y="5233988"/>
          <p14:tracePt t="41177" x="8332788" y="5270500"/>
          <p14:tracePt t="41185" x="8332788" y="5289550"/>
          <p14:tracePt t="41193" x="8332788" y="5316538"/>
          <p14:tracePt t="41201" x="8332788" y="5335588"/>
          <p14:tracePt t="41210" x="8332788" y="5380038"/>
          <p14:tracePt t="41217" x="8332788" y="5389563"/>
          <p14:tracePt t="41225" x="8313738" y="5426075"/>
          <p14:tracePt t="41241" x="8305800" y="5435600"/>
          <p14:tracePt t="41250" x="8305800" y="5445125"/>
          <p14:tracePt t="41266" x="8296275" y="5453063"/>
          <p14:tracePt t="41283" x="8296275" y="5462588"/>
          <p14:tracePt t="41289" x="8296275" y="5472113"/>
          <p14:tracePt t="41420" x="8277225" y="5472113"/>
          <p14:tracePt t="41427" x="8259763" y="5399088"/>
          <p14:tracePt t="41433" x="8232775" y="5326063"/>
          <p14:tracePt t="41441" x="8196263" y="5243513"/>
          <p14:tracePt t="41449" x="8140700" y="5143500"/>
          <p14:tracePt t="41457" x="8067675" y="5060950"/>
          <p14:tracePt t="41466" x="8013700" y="4997450"/>
          <p14:tracePt t="41473" x="7958138" y="4914900"/>
          <p14:tracePt t="41483" x="7877175" y="4824413"/>
          <p14:tracePt t="41489" x="7813675" y="4768850"/>
          <p14:tracePt t="41497" x="7740650" y="4705350"/>
          <p14:tracePt t="41506" x="7658100" y="4632325"/>
          <p14:tracePt t="41513" x="7594600" y="4568825"/>
          <p14:tracePt t="41521" x="7512050" y="4486275"/>
          <p14:tracePt t="41529" x="7458075" y="4422775"/>
          <p14:tracePt t="41537" x="7385050" y="4332288"/>
          <p14:tracePt t="41546" x="7366000" y="4303713"/>
          <p14:tracePt t="41555" x="7292975" y="4232275"/>
          <p14:tracePt t="41562" x="7202488" y="4140200"/>
          <p14:tracePt t="41571" x="7102475" y="4067175"/>
          <p14:tracePt t="41578" x="7000875" y="4003675"/>
          <p14:tracePt t="41585" x="6919913" y="3930650"/>
          <p14:tracePt t="41595" x="6773863" y="3884613"/>
          <p14:tracePt t="41605" x="6654800" y="3857625"/>
          <p14:tracePt t="41610" x="6537325" y="3803650"/>
          <p14:tracePt t="41620" x="6427788" y="3738563"/>
          <p14:tracePt t="41626" x="6326188" y="3711575"/>
          <p14:tracePt t="41635" x="6262688" y="3675063"/>
          <p14:tracePt t="41641" x="6218238" y="3648075"/>
          <p14:tracePt t="41650" x="6199188" y="3629025"/>
          <p14:tracePt t="41657" x="6172200" y="3611563"/>
          <p14:tracePt t="41666" x="6162675" y="3602038"/>
          <p14:tracePt t="41673" x="6135688" y="3584575"/>
          <p14:tracePt t="41689" x="6116638" y="3565525"/>
          <p14:tracePt t="41713" x="6108700" y="3556000"/>
          <p14:tracePt t="41995" x="6108700" y="3548063"/>
          <p14:tracePt t="42011" x="6108700" y="3529013"/>
          <p14:tracePt t="42019" x="6108700" y="3511550"/>
          <p14:tracePt t="42025" x="6108700" y="3502025"/>
          <p14:tracePt t="42034" x="6108700" y="3482975"/>
          <p14:tracePt t="42041" x="6116638" y="3475038"/>
          <p14:tracePt t="42049" x="6116638" y="3455988"/>
          <p14:tracePt t="42057" x="6126163" y="3438525"/>
          <p14:tracePt t="42066" x="6126163" y="3419475"/>
          <p14:tracePt t="42073" x="6135688" y="3402013"/>
          <p14:tracePt t="42084" x="6153150" y="3382963"/>
          <p14:tracePt t="42089" x="6162675" y="3365500"/>
          <p14:tracePt t="42097" x="6172200" y="3338513"/>
          <p14:tracePt t="42105" x="6172200" y="3309938"/>
          <p14:tracePt t="42113" x="6181725" y="3255963"/>
          <p14:tracePt t="42121" x="6208713" y="3209925"/>
          <p14:tracePt t="42129" x="6218238" y="3163888"/>
          <p14:tracePt t="42137" x="6226175" y="3119438"/>
          <p14:tracePt t="42145" x="6226175" y="3090863"/>
          <p14:tracePt t="42153" x="6226175" y="3063875"/>
          <p14:tracePt t="42161" x="6226175" y="3046413"/>
          <p14:tracePt t="42169" x="6226175" y="3036888"/>
          <p14:tracePt t="42291" x="6226175" y="3017838"/>
          <p14:tracePt t="42308" x="6235700" y="3000375"/>
          <p14:tracePt t="42318" x="6254750" y="2990850"/>
          <p14:tracePt t="42325" x="6272213" y="2973388"/>
          <p14:tracePt t="42330" x="6281738" y="2946400"/>
          <p14:tracePt t="42337" x="6308725" y="2927350"/>
          <p14:tracePt t="42345" x="6318250" y="2890838"/>
          <p14:tracePt t="42353" x="6326188" y="2863850"/>
          <p14:tracePt t="42361" x="6354763" y="2817813"/>
          <p14:tracePt t="42369" x="6372225" y="2781300"/>
          <p14:tracePt t="42377" x="6381750" y="2763838"/>
          <p14:tracePt t="42385" x="6391275" y="2735263"/>
          <p14:tracePt t="42393" x="6418263" y="2681288"/>
          <p14:tracePt t="42404" x="6435725" y="2654300"/>
          <p14:tracePt t="42409" x="6435725" y="2608263"/>
          <p14:tracePt t="42418" x="6435725" y="2554288"/>
          <p14:tracePt t="42425" x="6435725" y="2525713"/>
          <p14:tracePt t="42433" x="6435725" y="2489200"/>
          <p14:tracePt t="42441" x="6435725" y="2435225"/>
          <p14:tracePt t="42450" x="6435725" y="2389188"/>
          <p14:tracePt t="42457" x="6435725" y="2335213"/>
          <p14:tracePt t="42466" x="6435725" y="2298700"/>
          <p14:tracePt t="42473" x="6435725" y="2252663"/>
          <p14:tracePt t="42483" x="6418263" y="2206625"/>
          <p14:tracePt t="42489" x="6418263" y="2170113"/>
          <p14:tracePt t="42497" x="6399213" y="2133600"/>
          <p14:tracePt t="42506" x="6391275" y="2116138"/>
          <p14:tracePt t="42513" x="6391275" y="2089150"/>
          <p14:tracePt t="42521" x="6372225" y="2070100"/>
          <p14:tracePt t="42529" x="6362700" y="2052638"/>
          <p14:tracePt t="42537" x="6362700" y="2043113"/>
          <p14:tracePt t="42545" x="6362700" y="2024063"/>
          <p14:tracePt t="42561" x="6362700" y="2006600"/>
          <p14:tracePt t="42569" x="6362700" y="1997075"/>
          <p14:tracePt t="42577" x="6354763" y="1987550"/>
          <p14:tracePt t="42609" x="6354763" y="1979613"/>
          <p14:tracePt t="42651" x="6354763" y="1960563"/>
          <p14:tracePt t="42667" x="6354763" y="1951038"/>
          <p14:tracePt t="42681" x="6362700" y="1933575"/>
          <p14:tracePt t="42689" x="6391275" y="1906588"/>
          <p14:tracePt t="42697" x="6408738" y="1897063"/>
          <p14:tracePt t="42705" x="6454775" y="1887538"/>
          <p14:tracePt t="42713" x="6472238" y="1878013"/>
          <p14:tracePt t="42721" x="6500813" y="1860550"/>
          <p14:tracePt t="42729" x="6518275" y="1851025"/>
          <p14:tracePt t="42737" x="6554788" y="1841500"/>
          <p14:tracePt t="42745" x="6573838" y="1833563"/>
          <p14:tracePt t="42753" x="6581775" y="1833563"/>
          <p14:tracePt t="42761" x="6591300" y="1833563"/>
          <p14:tracePt t="42769" x="6600825" y="1824038"/>
          <p14:tracePt t="42777" x="6610350" y="1814513"/>
          <p14:tracePt t="42793" x="6618288" y="1804988"/>
          <p14:tracePt t="42801" x="6627813" y="1804988"/>
          <p14:tracePt t="42809" x="6645275" y="1797050"/>
          <p14:tracePt t="42826" x="6664325" y="1787525"/>
          <p14:tracePt t="42833" x="6681788" y="1787525"/>
          <p14:tracePt t="42841" x="6700838" y="1787525"/>
          <p14:tracePt t="42851" x="6737350" y="1787525"/>
          <p14:tracePt t="42857" x="6783388" y="1768475"/>
          <p14:tracePt t="42866" x="6819900" y="1768475"/>
          <p14:tracePt t="42885" x="6910388" y="1751013"/>
          <p14:tracePt t="42889" x="6937375" y="1741488"/>
          <p14:tracePt t="42897" x="6964363" y="1714500"/>
          <p14:tracePt t="42905" x="6973888" y="1704975"/>
          <p14:tracePt t="42913" x="6983413" y="1704975"/>
          <p14:tracePt t="42921" x="6992938" y="1697038"/>
          <p14:tracePt t="42930" x="7000875" y="1687513"/>
          <p14:tracePt t="42937" x="7000875" y="1677988"/>
          <p14:tracePt t="42979" x="7010400" y="1668463"/>
          <p14:tracePt t="43065" x="7010400" y="1660525"/>
          <p14:tracePt t="43073" x="7010400" y="1651000"/>
          <p14:tracePt t="43081" x="7010400" y="1641475"/>
          <p14:tracePt t="43089" x="7010400" y="1631950"/>
          <p14:tracePt t="43105" x="7010400" y="1604963"/>
          <p14:tracePt t="43113" x="7010400" y="1587500"/>
          <p14:tracePt t="43121" x="6964363" y="1558925"/>
          <p14:tracePt t="43129" x="6892925" y="1541463"/>
          <p14:tracePt t="43138" x="6800850" y="1541463"/>
          <p14:tracePt t="43145" x="6718300" y="1522413"/>
          <p14:tracePt t="43153" x="6591300" y="1514475"/>
          <p14:tracePt t="43161" x="6500813" y="1495425"/>
          <p14:tracePt t="43169" x="6445250" y="1495425"/>
          <p14:tracePt t="43177" x="6381750" y="1468438"/>
          <p14:tracePt t="43185" x="6362700" y="1468438"/>
          <p14:tracePt t="43283" x="6354763" y="1468438"/>
          <p14:tracePt t="43290" x="6335713" y="1468438"/>
          <p14:tracePt t="43298" x="6308725" y="1468438"/>
          <p14:tracePt t="43306" x="6272213" y="1468438"/>
          <p14:tracePt t="43321" x="6235700" y="1468438"/>
          <p14:tracePt t="43323" x="6181725" y="1468438"/>
          <p14:tracePt t="43329" x="6126163" y="1468438"/>
          <p14:tracePt t="43337" x="6099175" y="1468438"/>
          <p14:tracePt t="43345" x="6080125" y="1458913"/>
          <p14:tracePt t="43353" x="6062663" y="1458913"/>
          <p14:tracePt t="43361" x="6053138" y="1458913"/>
          <p14:tracePt t="43444" x="6035675" y="1458913"/>
          <p14:tracePt t="43450" x="6007100" y="1468438"/>
          <p14:tracePt t="43457" x="5999163" y="1468438"/>
          <p14:tracePt t="43466" x="5989638" y="1468438"/>
          <p14:tracePt t="43473" x="5972175" y="1477963"/>
          <p14:tracePt t="43483" x="5953125" y="1485900"/>
          <p14:tracePt t="43497" x="5935663" y="1495425"/>
          <p14:tracePt t="43513" x="5926138" y="1504950"/>
          <p14:tracePt t="43521" x="5926138" y="1514475"/>
          <p14:tracePt t="43537" x="5907088" y="1522413"/>
          <p14:tracePt t="43545" x="5899150" y="1522413"/>
          <p14:tracePt t="43553" x="5880100" y="1531938"/>
          <p14:tracePt t="43561" x="5862638" y="1550988"/>
          <p14:tracePt t="43569" x="5843588" y="1568450"/>
          <p14:tracePt t="43585" x="5834063" y="1568450"/>
          <p14:tracePt t="43593" x="5807075" y="1595438"/>
          <p14:tracePt t="43605" x="5797550" y="1604963"/>
          <p14:tracePt t="43610" x="5780088" y="1624013"/>
          <p14:tracePt t="43623" x="5770563" y="1631950"/>
          <p14:tracePt t="43625" x="5761038" y="1641475"/>
          <p14:tracePt t="43633" x="5743575" y="1668463"/>
          <p14:tracePt t="43641" x="5734050" y="1687513"/>
          <p14:tracePt t="43650" x="5734050" y="1704975"/>
          <p14:tracePt t="43657" x="5724525" y="1741488"/>
          <p14:tracePt t="43666" x="5724525" y="1778000"/>
          <p14:tracePt t="43673" x="5724525" y="1787525"/>
          <p14:tracePt t="43683" x="5724525" y="1824038"/>
          <p14:tracePt t="43689" x="5724525" y="1841500"/>
          <p14:tracePt t="43699" x="5716588" y="1878013"/>
          <p14:tracePt t="43713" x="5716588" y="1924050"/>
          <p14:tracePt t="43721" x="5716588" y="1943100"/>
          <p14:tracePt t="43729" x="5716588" y="1979613"/>
          <p14:tracePt t="43737" x="5697538" y="2024063"/>
          <p14:tracePt t="43745" x="5697538" y="2079625"/>
          <p14:tracePt t="43753" x="5688013" y="2106613"/>
          <p14:tracePt t="43761" x="5688013" y="2152650"/>
          <p14:tracePt t="43769" x="5670550" y="2206625"/>
          <p14:tracePt t="43777" x="5670550" y="2262188"/>
          <p14:tracePt t="43786" x="5670550" y="2335213"/>
          <p14:tracePt t="43793" x="5661025" y="2398713"/>
          <p14:tracePt t="43802" x="5661025" y="2452688"/>
          <p14:tracePt t="43809" x="5661025" y="2544763"/>
          <p14:tracePt t="43817" x="5661025" y="2617788"/>
          <p14:tracePt t="43825" x="5661025" y="2690813"/>
          <p14:tracePt t="43835" x="5661025" y="2771775"/>
          <p14:tracePt t="43841" x="5661025" y="2863850"/>
          <p14:tracePt t="43851" x="5661025" y="2954338"/>
          <p14:tracePt t="43857" x="5661025" y="3009900"/>
          <p14:tracePt t="43866" x="5661025" y="3063875"/>
          <p14:tracePt t="43883" x="5661025" y="3246438"/>
          <p14:tracePt t="43889" x="5661025" y="3302000"/>
          <p14:tracePt t="43897" x="5634038" y="3382963"/>
          <p14:tracePt t="43905" x="5634038" y="3438525"/>
          <p14:tracePt t="43913" x="5634038" y="3511550"/>
          <p14:tracePt t="43921" x="5634038" y="3556000"/>
          <p14:tracePt t="43929" x="5624513" y="3611563"/>
          <p14:tracePt t="43937" x="5624513" y="3665538"/>
          <p14:tracePt t="43945" x="5624513" y="3721100"/>
          <p14:tracePt t="43953" x="5624513" y="3767138"/>
          <p14:tracePt t="43961" x="5624513" y="3784600"/>
          <p14:tracePt t="43969" x="5624513" y="3821113"/>
          <p14:tracePt t="43977" x="5624513" y="3875088"/>
          <p14:tracePt t="43985" x="5634038" y="3940175"/>
          <p14:tracePt t="43993" x="5653088" y="4003675"/>
          <p14:tracePt t="44001" x="5653088" y="4040188"/>
          <p14:tracePt t="44009" x="5653088" y="4076700"/>
          <p14:tracePt t="44017" x="5661025" y="4113213"/>
          <p14:tracePt t="44026" x="5661025" y="4149725"/>
          <p14:tracePt t="44033" x="5661025" y="4195763"/>
          <p14:tracePt t="44041" x="5661025" y="4203700"/>
          <p14:tracePt t="44050" x="5661025" y="4240213"/>
          <p14:tracePt t="44067" x="5661025" y="4249738"/>
          <p14:tracePt t="44073" x="5661025" y="4286250"/>
          <p14:tracePt t="44085" x="5661025" y="4303713"/>
          <p14:tracePt t="44089" x="5661025" y="4340225"/>
          <p14:tracePt t="44099" x="5661025" y="4368800"/>
          <p14:tracePt t="44106" x="5661025" y="4386263"/>
          <p14:tracePt t="44113" x="5661025" y="4432300"/>
          <p14:tracePt t="44121" x="5697538" y="4505325"/>
          <p14:tracePt t="44129" x="5697538" y="4541838"/>
          <p14:tracePt t="44137" x="5697538" y="4559300"/>
          <p14:tracePt t="44145" x="5707063" y="4614863"/>
          <p14:tracePt t="44153" x="5707063" y="4660900"/>
          <p14:tracePt t="44161" x="5707063" y="4697413"/>
          <p14:tracePt t="44169" x="5707063" y="4741863"/>
          <p14:tracePt t="44177" x="5707063" y="4760913"/>
          <p14:tracePt t="44185" x="5707063" y="4787900"/>
          <p14:tracePt t="44193" x="5707063" y="4814888"/>
          <p14:tracePt t="44201" x="5716588" y="4870450"/>
          <p14:tracePt t="44210" x="5716588" y="4887913"/>
          <p14:tracePt t="44217" x="5716588" y="4914900"/>
          <p14:tracePt t="44225" x="5743575" y="4951413"/>
          <p14:tracePt t="44234" x="5743575" y="4960938"/>
          <p14:tracePt t="44241" x="5743575" y="4997450"/>
          <p14:tracePt t="44257" x="5743575" y="5006975"/>
          <p14:tracePt t="44266" x="5743575" y="5024438"/>
          <p14:tracePt t="44273" x="5743575" y="5033963"/>
          <p14:tracePt t="44283" x="5743575" y="5053013"/>
          <p14:tracePt t="44289" x="5743575" y="5070475"/>
          <p14:tracePt t="44299" x="5743575" y="5089525"/>
          <p14:tracePt t="44305" x="5743575" y="5106988"/>
          <p14:tracePt t="44313" x="5743575" y="5133975"/>
          <p14:tracePt t="44321" x="5743575" y="5160963"/>
          <p14:tracePt t="44329" x="5743575" y="5180013"/>
          <p14:tracePt t="44337" x="5743575" y="5207000"/>
          <p14:tracePt t="44345" x="5743575" y="5226050"/>
          <p14:tracePt t="44353" x="5743575" y="5262563"/>
          <p14:tracePt t="44361" x="5743575" y="5280025"/>
          <p14:tracePt t="44369" x="5743575" y="5316538"/>
          <p14:tracePt t="44393" x="5743575" y="5326063"/>
          <p14:tracePt t="44509" x="5743575" y="5335588"/>
          <p14:tracePt t="44514" x="5743575" y="5343525"/>
          <p14:tracePt t="44521" x="5743575" y="5353050"/>
          <p14:tracePt t="44529" x="5743575" y="5362575"/>
          <p14:tracePt t="44537" x="5743575" y="5372100"/>
          <p14:tracePt t="44545" x="5743575" y="5380038"/>
          <p14:tracePt t="44553" x="5743575" y="5399088"/>
          <p14:tracePt t="44561" x="5743575" y="5408613"/>
          <p14:tracePt t="44569" x="5743575" y="5435600"/>
          <p14:tracePt t="44577" x="5743575" y="5453063"/>
          <p14:tracePt t="44585" x="5734050" y="5481638"/>
          <p14:tracePt t="44593" x="5734050" y="5499100"/>
          <p14:tracePt t="44601" x="5734050" y="5518150"/>
          <p14:tracePt t="44609" x="5724525" y="5535613"/>
          <p14:tracePt t="44617" x="5697538" y="5572125"/>
          <p14:tracePt t="44634" x="5697538" y="5589588"/>
          <p14:tracePt t="44641" x="5688013" y="5618163"/>
          <p14:tracePt t="44650" x="5688013" y="5626100"/>
          <p14:tracePt t="44657" x="5680075" y="5635625"/>
          <p14:tracePt t="44666" x="5680075" y="5645150"/>
          <p14:tracePt t="44673" x="5680075" y="5662613"/>
          <p14:tracePt t="44689" x="5680075" y="5672138"/>
          <p14:tracePt t="44699" x="5670550" y="5691188"/>
          <p14:tracePt t="44705" x="5670550" y="5708650"/>
          <p14:tracePt t="44721" x="5653088" y="5727700"/>
          <p14:tracePt t="44730" x="5653088" y="5735638"/>
          <p14:tracePt t="44738" x="5653088" y="5745163"/>
          <p14:tracePt t="44747" x="5653088" y="5754688"/>
          <p14:tracePt t="44769" x="5653088" y="5764213"/>
          <p14:tracePt t="45107" x="5653088" y="5781675"/>
          <p14:tracePt t="45145" x="5670550" y="5791200"/>
          <p14:tracePt t="45153" x="5724525" y="5791200"/>
          <p14:tracePt t="45161" x="5780088" y="5791200"/>
          <p14:tracePt t="45169" x="5826125" y="5791200"/>
          <p14:tracePt t="45178" x="5853113" y="5791200"/>
          <p14:tracePt t="45186" x="5862638" y="5791200"/>
          <p14:tracePt t="45353" x="5889625" y="5791200"/>
          <p14:tracePt t="45361" x="5907088" y="5791200"/>
          <p14:tracePt t="45369" x="5935663" y="5791200"/>
          <p14:tracePt t="45377" x="5953125" y="5791200"/>
          <p14:tracePt t="45643" x="5916613" y="5772150"/>
          <p14:tracePt t="45652" x="5870575" y="5718175"/>
          <p14:tracePt t="45659" x="5826125" y="5699125"/>
          <p14:tracePt t="45667" x="5816600" y="5681663"/>
          <p14:tracePt t="45673" x="5797550" y="5662613"/>
          <p14:tracePt t="45683" x="5789613" y="5645150"/>
          <p14:tracePt t="45689" x="5780088" y="5635625"/>
          <p14:tracePt t="45701" x="5780088" y="5608638"/>
          <p14:tracePt t="45706" x="5780088" y="5599113"/>
          <p14:tracePt t="45713" x="5780088" y="5589588"/>
          <p14:tracePt t="45721" x="5780088" y="5562600"/>
          <p14:tracePt t="45729" x="5780088" y="5545138"/>
          <p14:tracePt t="45737" x="5780088" y="5518150"/>
          <p14:tracePt t="45745" x="5780088" y="5499100"/>
          <p14:tracePt t="45753" x="5780088" y="5462588"/>
          <p14:tracePt t="45761" x="5780088" y="5445125"/>
          <p14:tracePt t="45769" x="5780088" y="5399088"/>
          <p14:tracePt t="45777" x="5770563" y="5372100"/>
          <p14:tracePt t="45785" x="5734050" y="5326063"/>
          <p14:tracePt t="45793" x="5724525" y="5299075"/>
          <p14:tracePt t="45801" x="5697538" y="5262563"/>
          <p14:tracePt t="45809" x="5661025" y="5233988"/>
          <p14:tracePt t="45818" x="5580063" y="5160963"/>
          <p14:tracePt t="45825" x="5497513" y="5106988"/>
          <p14:tracePt t="45835" x="5414963" y="5080000"/>
          <p14:tracePt t="45841" x="5334000" y="5024438"/>
          <p14:tracePt t="45851" x="5260975" y="4997450"/>
          <p14:tracePt t="45859" x="5178425" y="4960938"/>
          <p14:tracePt t="45872" x="5159375" y="4951413"/>
          <p14:tracePt t="45886" x="5141913" y="4943475"/>
          <p14:tracePt t="46051" x="5141913" y="4960938"/>
          <p14:tracePt t="46059" x="5141913" y="4970463"/>
          <p14:tracePt t="46385" x="5141913" y="4960938"/>
          <p14:tracePt t="46393" x="5141913" y="4924425"/>
          <p14:tracePt t="46401" x="5141913" y="4906963"/>
          <p14:tracePt t="46409" x="5141913" y="4887913"/>
          <p14:tracePt t="46417" x="5159375" y="4851400"/>
          <p14:tracePt t="46426" x="5159375" y="4841875"/>
          <p14:tracePt t="46434" x="5168900" y="4824413"/>
          <p14:tracePt t="46441" x="5178425" y="4787900"/>
          <p14:tracePt t="46457" x="5187950" y="4768850"/>
          <p14:tracePt t="46547" x="5195888" y="4760913"/>
          <p14:tracePt t="46571" x="5214938" y="4760913"/>
          <p14:tracePt t="46578" x="5268913" y="4760913"/>
          <p14:tracePt t="46585" x="5324475" y="4760913"/>
          <p14:tracePt t="46593" x="5368925" y="4760913"/>
          <p14:tracePt t="46601" x="5424488" y="4760913"/>
          <p14:tracePt t="46609" x="5434013" y="4760913"/>
          <p14:tracePt t="46625" x="5451475" y="4760913"/>
          <p14:tracePt t="46706" x="5461000" y="4760913"/>
          <p14:tracePt t="46729" x="5461000" y="4768850"/>
          <p14:tracePt t="46747" x="5461000" y="4778375"/>
          <p14:tracePt t="46850" x="5461000" y="4787900"/>
          <p14:tracePt t="46865" x="5461000" y="4797425"/>
          <p14:tracePt t="46874" x="5461000" y="4805363"/>
          <p14:tracePt t="46882" x="5451475" y="4833938"/>
          <p14:tracePt t="46889" x="5434013" y="4841875"/>
          <p14:tracePt t="46899" x="5424488" y="4841875"/>
          <p14:tracePt t="46913" x="5414963" y="4841875"/>
          <p14:tracePt t="46921" x="5405438" y="4841875"/>
          <p14:tracePt t="46937" x="5387975" y="4860925"/>
          <p14:tracePt t="46953" x="5378450" y="4860925"/>
          <p14:tracePt t="46961" x="5368925" y="4860925"/>
          <p14:tracePt t="46969" x="5360988" y="4870450"/>
          <p14:tracePt t="47082" x="5351463" y="4870450"/>
          <p14:tracePt t="47090" x="5324475" y="4878388"/>
          <p14:tracePt t="47098" x="5297488" y="4887913"/>
          <p14:tracePt t="47105" x="5268913" y="4897438"/>
          <p14:tracePt t="47113" x="5260975" y="4906963"/>
          <p14:tracePt t="47121" x="5251450" y="4906963"/>
          <p14:tracePt t="47231" x="5241925" y="4906963"/>
          <p14:tracePt t="47249" x="5232400" y="4897438"/>
          <p14:tracePt t="47257" x="5232400" y="4887913"/>
          <p14:tracePt t="47273" x="5232400" y="4878388"/>
          <p14:tracePt t="47289" x="5232400" y="4870450"/>
          <p14:tracePt t="47297" x="5232400" y="4860925"/>
          <p14:tracePt t="47321" x="5232400" y="4841875"/>
          <p14:tracePt t="47337" x="5232400" y="4833938"/>
          <p14:tracePt t="47345" x="5232400" y="4824413"/>
          <p14:tracePt t="47361" x="5232400" y="4805363"/>
          <p14:tracePt t="47377" x="5232400" y="4797425"/>
          <p14:tracePt t="47385" x="5232400" y="4787900"/>
          <p14:tracePt t="47435" x="5232400" y="4778375"/>
          <p14:tracePt t="47483" x="5251450" y="4760913"/>
          <p14:tracePt t="47492" x="5260975" y="4751388"/>
          <p14:tracePt t="47500" x="5278438" y="4751388"/>
          <p14:tracePt t="47513" x="5287963" y="4751388"/>
          <p14:tracePt t="47521" x="5297488" y="4751388"/>
          <p14:tracePt t="47545" x="5314950" y="4751388"/>
          <p14:tracePt t="47621" x="5324475" y="4751388"/>
          <p14:tracePt t="47717" x="5334000" y="4760913"/>
          <p14:tracePt t="48226" x="5334000" y="4778375"/>
          <p14:tracePt t="48235" x="5334000" y="4787900"/>
          <p14:tracePt t="48241" x="5334000" y="4797425"/>
          <p14:tracePt t="48249" x="5324475" y="4814888"/>
          <p14:tracePt t="48297" x="5314950" y="4824413"/>
          <p14:tracePt t="48331" x="5305425" y="4833938"/>
          <p14:tracePt t="48347" x="5297488" y="4833938"/>
          <p14:tracePt t="48355" x="5278438" y="4841875"/>
          <p14:tracePt t="48369" x="5260975" y="4851400"/>
          <p14:tracePt t="48377" x="5232400" y="4870450"/>
          <p14:tracePt t="48385" x="5232400" y="4878388"/>
          <p14:tracePt t="48393" x="5224463" y="4887913"/>
          <p14:tracePt t="48417" x="5214938" y="4897438"/>
          <p14:tracePt t="48787" x="5232400" y="4897438"/>
          <p14:tracePt t="48793" x="5241925" y="4897438"/>
          <p14:tracePt t="48801" x="5251450" y="4897438"/>
          <p14:tracePt t="48947" x="5251450" y="4906963"/>
          <p14:tracePt t="48956" x="5251450" y="4924425"/>
          <p14:tracePt t="48962" x="5251450" y="4933950"/>
          <p14:tracePt t="48969" x="5251450" y="4960938"/>
          <p14:tracePt t="48977" x="5251450" y="5006975"/>
          <p14:tracePt t="48985" x="5241925" y="5016500"/>
          <p14:tracePt t="48994" x="5224463" y="5053013"/>
          <p14:tracePt t="49001" x="5224463" y="5060950"/>
          <p14:tracePt t="49009" x="5214938" y="5070475"/>
          <p14:tracePt t="49017" x="5214938" y="5089525"/>
          <p14:tracePt t="49131" x="5232400" y="5080000"/>
          <p14:tracePt t="49140" x="5241925" y="5080000"/>
          <p14:tracePt t="49149" x="5260975" y="5060950"/>
          <p14:tracePt t="49155" x="5287963" y="5043488"/>
          <p14:tracePt t="49161" x="5305425" y="5024438"/>
          <p14:tracePt t="49169" x="5341938" y="4987925"/>
          <p14:tracePt t="49178" x="5368925" y="4960938"/>
          <p14:tracePt t="49185" x="5405438" y="4924425"/>
          <p14:tracePt t="49193" x="5424488" y="4924425"/>
          <p14:tracePt t="49201" x="5441950" y="4914900"/>
          <p14:tracePt t="49210" x="5461000" y="4897438"/>
          <p14:tracePt t="49218" x="5497513" y="4851400"/>
          <p14:tracePt t="49226" x="5507038" y="4833938"/>
          <p14:tracePt t="49234" x="5524500" y="4805363"/>
          <p14:tracePt t="49241" x="5543550" y="4778375"/>
          <p14:tracePt t="49249" x="5551488" y="4778375"/>
          <p14:tracePt t="49266" x="5570538" y="4760913"/>
          <p14:tracePt t="49283" x="5588000" y="4741863"/>
          <p14:tracePt t="49362" x="5607050" y="4741863"/>
          <p14:tracePt t="49369" x="5616575" y="4760913"/>
          <p14:tracePt t="49377" x="5624513" y="4760913"/>
          <p14:tracePt t="49393" x="5624513" y="4778375"/>
          <p14:tracePt t="49402" x="5624513" y="4787900"/>
          <p14:tracePt t="49409" x="5624513" y="4805363"/>
          <p14:tracePt t="49418" x="5634038" y="4824413"/>
          <p14:tracePt t="49426" x="5643563" y="4841875"/>
          <p14:tracePt t="49433" x="5670550" y="4878388"/>
          <p14:tracePt t="49441" x="5724525" y="4906963"/>
          <p14:tracePt t="49450" x="5797550" y="4924425"/>
          <p14:tracePt t="49457" x="5943600" y="4951413"/>
          <p14:tracePt t="49466" x="6108700" y="4979988"/>
          <p14:tracePt t="49473" x="6427788" y="5043488"/>
          <p14:tracePt t="49482" x="6992938" y="5089525"/>
          <p14:tracePt t="49489" x="7485063" y="5106988"/>
          <p14:tracePt t="49499" x="7894638" y="5106988"/>
          <p14:tracePt t="49505" x="8232775" y="5106988"/>
          <p14:tracePt t="49513" x="8415338" y="5143500"/>
          <p14:tracePt t="49522" x="8559800" y="5143500"/>
          <p14:tracePt t="49529" x="8632825" y="5143500"/>
          <p14:tracePt t="49537" x="8661400" y="5143500"/>
          <p14:tracePt t="49578" x="8669338" y="5143500"/>
          <p14:tracePt t="49651" x="8669338" y="5133975"/>
          <p14:tracePt t="49675" x="8678863" y="5116513"/>
          <p14:tracePt t="49699" x="8697913" y="5097463"/>
          <p14:tracePt t="49706" x="8705850" y="5089525"/>
          <p14:tracePt t="49714" x="8715375" y="5089525"/>
          <p14:tracePt t="49721" x="8724900" y="5080000"/>
          <p14:tracePt t="49785" x="8724900" y="5070475"/>
          <p14:tracePt t="49795" x="8724900" y="5060950"/>
          <p14:tracePt t="50076" x="8724900" y="5053013"/>
          <p14:tracePt t="50088" x="8724900" y="5033963"/>
          <p14:tracePt t="50094" x="8724900" y="5024438"/>
          <p14:tracePt t="50105" x="8724900" y="5016500"/>
          <p14:tracePt t="50292" x="8715375" y="5033963"/>
          <p14:tracePt t="50300" x="8705850" y="5043488"/>
          <p14:tracePt t="50316" x="8697913" y="5053013"/>
          <p14:tracePt t="50325" x="8678863" y="5070475"/>
          <p14:tracePt t="50339" x="8669338" y="5080000"/>
          <p14:tracePt t="50369" x="8661400" y="5097463"/>
          <p14:tracePt t="51147" x="8651875" y="5097463"/>
          <p14:tracePt t="51153" x="8632825" y="5116513"/>
          <p14:tracePt t="51161" x="8624888" y="5116513"/>
          <p14:tracePt t="51169" x="8605838" y="5126038"/>
          <p14:tracePt t="51587" x="8596313" y="5133975"/>
          <p14:tracePt t="51596" x="8596313" y="5143500"/>
          <p14:tracePt t="51606" x="8596313" y="5153025"/>
          <p14:tracePt t="51610" x="8596313" y="5160963"/>
          <p14:tracePt t="51617" x="8596313" y="5180013"/>
          <p14:tracePt t="51625" x="8588375" y="5180013"/>
          <p14:tracePt t="53827" x="8578850" y="5180013"/>
          <p14:tracePt t="53835" x="8505825" y="5180013"/>
          <p14:tracePt t="53841" x="8396288" y="5197475"/>
          <p14:tracePt t="53851" x="8232775" y="5197475"/>
          <p14:tracePt t="53857" x="8123238" y="5197475"/>
          <p14:tracePt t="53865" x="7958138" y="5197475"/>
          <p14:tracePt t="53883" x="7602538" y="5197475"/>
          <p14:tracePt t="53889" x="7439025" y="5197475"/>
          <p14:tracePt t="53899" x="7292975" y="5197475"/>
          <p14:tracePt t="53905" x="7202488" y="5197475"/>
          <p14:tracePt t="53915" x="7102475" y="5189538"/>
          <p14:tracePt t="53921" x="7046913" y="5180013"/>
          <p14:tracePt t="53932" x="7037388" y="5180013"/>
          <p14:tracePt t="54139" x="7019925" y="5160963"/>
          <p14:tracePt t="54147" x="7010400" y="5153025"/>
          <p14:tracePt t="54154" x="7000875" y="5143500"/>
          <p14:tracePt t="54161" x="6973888" y="5126038"/>
          <p14:tracePt t="54169" x="6956425" y="5116513"/>
          <p14:tracePt t="54178" x="6900863" y="5080000"/>
          <p14:tracePt t="54185" x="6856413" y="5070475"/>
          <p14:tracePt t="54193" x="6810375" y="5060950"/>
          <p14:tracePt t="54201" x="6783388" y="5060950"/>
          <p14:tracePt t="54211" x="6737350" y="5043488"/>
          <p14:tracePt t="54217" x="6710363" y="5033963"/>
          <p14:tracePt t="54225" x="6700838" y="5033963"/>
          <p14:tracePt t="54233" x="6691313" y="5024438"/>
          <p14:tracePt t="54356" x="6681788" y="5016500"/>
          <p14:tracePt t="54364" x="6681788" y="5006975"/>
          <p14:tracePt t="54371" x="6681788" y="4997450"/>
          <p14:tracePt t="54385" x="6681788" y="4987925"/>
          <p14:tracePt t="54393" x="6681788" y="4970463"/>
          <p14:tracePt t="54401" x="6654800" y="4943475"/>
          <p14:tracePt t="54417" x="6645275" y="4933950"/>
          <p14:tracePt t="54425" x="6637338" y="4933950"/>
          <p14:tracePt t="54434" x="6637338" y="4924425"/>
          <p14:tracePt t="54441" x="6637338" y="4914900"/>
          <p14:tracePt t="54450" x="6627813" y="4906963"/>
          <p14:tracePt t="54457" x="6618288" y="4897438"/>
          <p14:tracePt t="54481" x="6610350" y="4878388"/>
          <p14:tracePt t="54498" x="6610350" y="4860925"/>
          <p14:tracePt t="54506" x="6600825" y="4860925"/>
          <p14:tracePt t="54515" x="6591300" y="4833938"/>
          <p14:tracePt t="54521" x="6573838" y="4797425"/>
          <p14:tracePt t="54529" x="6564313" y="4768850"/>
          <p14:tracePt t="54538" x="6564313" y="4760913"/>
          <p14:tracePt t="54545" x="6564313" y="4741863"/>
          <p14:tracePt t="54553" x="6564313" y="4724400"/>
          <p14:tracePt t="54561" x="6564313" y="4714875"/>
          <p14:tracePt t="54569" x="6564313" y="4705350"/>
          <p14:tracePt t="54577" x="6564313" y="4697413"/>
          <p14:tracePt t="54586" x="6564313" y="4687888"/>
          <p14:tracePt t="54691" x="6564313" y="4678363"/>
          <p14:tracePt t="54705" x="6591300" y="4687888"/>
          <p14:tracePt t="54714" x="6600825" y="4687888"/>
          <p14:tracePt t="54721" x="6610350" y="4687888"/>
          <p14:tracePt t="54729" x="6637338" y="4687888"/>
          <p14:tracePt t="54737" x="6645275" y="4687888"/>
          <p14:tracePt t="54971" x="6637338" y="4705350"/>
          <p14:tracePt t="54982" x="6610350" y="4705350"/>
          <p14:tracePt t="54989" x="6591300" y="4714875"/>
          <p14:tracePt t="55509" x="6581775" y="4724400"/>
          <p14:tracePt t="55523" x="6573838" y="4741863"/>
          <p14:tracePt t="55541" x="6564313" y="4751388"/>
          <p14:tracePt t="55555" x="6554788" y="4751388"/>
          <p14:tracePt t="55609" x="6554788" y="4760913"/>
          <p14:tracePt t="55675" x="6554788" y="4768850"/>
          <p14:tracePt t="55691" x="6554788" y="4778375"/>
          <p14:tracePt t="56027" x="6545263" y="4787900"/>
          <p14:tracePt t="56036" x="6527800" y="4805363"/>
          <p14:tracePt t="56044" x="6518275" y="4814888"/>
          <p14:tracePt t="56051" x="6518275" y="4824413"/>
          <p14:tracePt t="56070" x="6508750" y="4851400"/>
          <p14:tracePt t="56073" x="6508750" y="4860925"/>
          <p14:tracePt t="56083" x="6500813" y="4870450"/>
          <p14:tracePt t="56089" x="6500813" y="4887913"/>
          <p14:tracePt t="56100" x="6491288" y="4906963"/>
          <p14:tracePt t="56107" x="6481763" y="4914900"/>
          <p14:tracePt t="56121" x="6481763" y="4943475"/>
          <p14:tracePt t="56123" x="6472238" y="4960938"/>
          <p14:tracePt t="56134" x="6472238" y="4987925"/>
          <p14:tracePt t="56137" x="6454775" y="5043488"/>
          <p14:tracePt t="56145" x="6427788" y="5089525"/>
          <p14:tracePt t="56153" x="6418263" y="5153025"/>
          <p14:tracePt t="56162" x="6408738" y="5180013"/>
          <p14:tracePt t="56169" x="6399213" y="5226050"/>
          <p14:tracePt t="56177" x="6372225" y="5262563"/>
          <p14:tracePt t="56185" x="6345238" y="5326063"/>
          <p14:tracePt t="56193" x="6335713" y="5343525"/>
          <p14:tracePt t="56201" x="6335713" y="5380038"/>
          <p14:tracePt t="56210" x="6318250" y="5399088"/>
          <p14:tracePt t="56217" x="6308725" y="5416550"/>
          <p14:tracePt t="56419" x="6299200" y="5445125"/>
          <p14:tracePt t="56428" x="6291263" y="5462588"/>
          <p14:tracePt t="56438" x="6272213" y="5481638"/>
          <p14:tracePt t="56442" x="6254750" y="5499100"/>
          <p14:tracePt t="56450" x="6245225" y="5518150"/>
          <p14:tracePt t="56457" x="6226175" y="5545138"/>
          <p14:tracePt t="56465" x="6189663" y="5562600"/>
          <p14:tracePt t="56473" x="6162675" y="5589588"/>
          <p14:tracePt t="56482" x="6116638" y="5626100"/>
          <p14:tracePt t="56489" x="6099175" y="5635625"/>
          <p14:tracePt t="56499" x="6080125" y="5635625"/>
          <p14:tracePt t="56505" x="6072188" y="5635625"/>
          <p14:tracePt t="56515" x="6053138" y="5645150"/>
          <p14:tracePt t="56521" x="6035675" y="5645150"/>
          <p14:tracePt t="56531" x="6026150" y="5654675"/>
          <p14:tracePt t="56538" x="6007100" y="5654675"/>
          <p14:tracePt t="56545" x="5989638" y="5654675"/>
          <p14:tracePt t="56554" x="5989638" y="5662613"/>
          <p14:tracePt t="56569" x="5980113" y="5672138"/>
          <p14:tracePt t="56602" x="5972175" y="5672138"/>
          <p14:tracePt t="56609" x="5962650" y="5681663"/>
          <p14:tracePt t="56617" x="5953125" y="5681663"/>
          <p14:tracePt t="56625" x="5943600" y="5681663"/>
          <p14:tracePt t="56633" x="5943600" y="5691188"/>
          <p14:tracePt t="56641" x="5926138" y="5708650"/>
          <p14:tracePt t="56747" x="5926138" y="5681663"/>
          <p14:tracePt t="56763" x="5926138" y="5672138"/>
          <p14:tracePt t="56772" x="5935663" y="5662613"/>
          <p14:tracePt t="56778" x="5953125" y="5654675"/>
          <p14:tracePt t="56785" x="5953125" y="5645150"/>
          <p14:tracePt t="56793" x="5962650" y="5635625"/>
          <p14:tracePt t="56801" x="5980113" y="5635625"/>
          <p14:tracePt t="56809" x="5989638" y="5626100"/>
          <p14:tracePt t="56817" x="6016625" y="5618163"/>
          <p14:tracePt t="56825" x="6035675" y="5618163"/>
          <p14:tracePt t="56833" x="6089650" y="5581650"/>
          <p14:tracePt t="56841" x="6116638" y="5572125"/>
          <p14:tracePt t="56851" x="6145213" y="5562600"/>
          <p14:tracePt t="56857" x="6218238" y="5526088"/>
          <p14:tracePt t="56866" x="6245225" y="5518150"/>
          <p14:tracePt t="56873" x="6299200" y="5499100"/>
          <p14:tracePt t="56885" x="6335713" y="5472113"/>
          <p14:tracePt t="56889" x="6362700" y="5453063"/>
          <p14:tracePt t="56899" x="6418263" y="5435600"/>
          <p14:tracePt t="56905" x="6464300" y="5399088"/>
          <p14:tracePt t="56915" x="6527800" y="5372100"/>
          <p14:tracePt t="56921" x="6545263" y="5353050"/>
          <p14:tracePt t="56930" x="6581775" y="5335588"/>
          <p14:tracePt t="56937" x="6610350" y="5299075"/>
          <p14:tracePt t="56946" x="6637338" y="5289550"/>
          <p14:tracePt t="56953" x="6673850" y="5280025"/>
          <p14:tracePt t="56962" x="6700838" y="5243513"/>
          <p14:tracePt t="56969" x="6710363" y="5243513"/>
          <p14:tracePt t="56977" x="6727825" y="5243513"/>
          <p14:tracePt t="56985" x="6737350" y="5233988"/>
          <p14:tracePt t="56993" x="6754813" y="5216525"/>
          <p14:tracePt t="57001" x="6764338" y="5216525"/>
          <p14:tracePt t="57009" x="6773863" y="5207000"/>
          <p14:tracePt t="57017" x="6783388" y="5197475"/>
          <p14:tracePt t="57025" x="6810375" y="5189538"/>
          <p14:tracePt t="57033" x="6827838" y="5170488"/>
          <p14:tracePt t="57041" x="6864350" y="5153025"/>
          <p14:tracePt t="57049" x="6883400" y="5143500"/>
          <p14:tracePt t="57057" x="6910388" y="5106988"/>
          <p14:tracePt t="57065" x="6919913" y="5097463"/>
          <p14:tracePt t="57073" x="6929438" y="5089525"/>
          <p14:tracePt t="57082" x="6973888" y="5070475"/>
          <p14:tracePt t="57089" x="6983413" y="5060950"/>
          <p14:tracePt t="57098" x="7000875" y="5043488"/>
          <p14:tracePt t="57105" x="7010400" y="5024438"/>
          <p14:tracePt t="57115" x="7019925" y="5024438"/>
          <p14:tracePt t="57129" x="7029450" y="5006975"/>
          <p14:tracePt t="57137" x="7029450" y="4997450"/>
          <p14:tracePt t="57145" x="7046913" y="4979988"/>
          <p14:tracePt t="57196" x="7056438" y="4970463"/>
          <p14:tracePt t="57369" x="7046913" y="4970463"/>
          <p14:tracePt t="57377" x="7019925" y="4970463"/>
          <p14:tracePt t="57385" x="6973888" y="4997450"/>
          <p14:tracePt t="57393" x="6946900" y="5006975"/>
          <p14:tracePt t="57401" x="6883400" y="5024438"/>
          <p14:tracePt t="57409" x="6837363" y="5053013"/>
          <p14:tracePt t="57417" x="6773863" y="5080000"/>
          <p14:tracePt t="57425" x="6691313" y="5133975"/>
          <p14:tracePt t="57433" x="6637338" y="5153025"/>
          <p14:tracePt t="57441" x="6591300" y="5180013"/>
          <p14:tracePt t="57449" x="6527800" y="5207000"/>
          <p14:tracePt t="57457" x="6491288" y="5233988"/>
          <p14:tracePt t="57466" x="6464300" y="5253038"/>
          <p14:tracePt t="57473" x="6418263" y="5289550"/>
          <p14:tracePt t="57482" x="6391275" y="5307013"/>
          <p14:tracePt t="57489" x="6354763" y="5326063"/>
          <p14:tracePt t="57498" x="6335713" y="5353050"/>
          <p14:tracePt t="57505" x="6291263" y="5372100"/>
          <p14:tracePt t="57515" x="6272213" y="5389563"/>
          <p14:tracePt t="57521" x="6245225" y="5408613"/>
          <p14:tracePt t="57531" x="6199188" y="5445125"/>
          <p14:tracePt t="57537" x="6172200" y="5453063"/>
          <p14:tracePt t="57548" x="6135688" y="5489575"/>
          <p14:tracePt t="57554" x="6108700" y="5508625"/>
          <p14:tracePt t="57561" x="6099175" y="5518150"/>
          <p14:tracePt t="57569" x="6072188" y="5535613"/>
          <p14:tracePt t="57577" x="6043613" y="5545138"/>
          <p14:tracePt t="57585" x="6026150" y="5545138"/>
          <p14:tracePt t="57593" x="6016625" y="5554663"/>
          <p14:tracePt t="57601" x="5999163" y="5562600"/>
          <p14:tracePt t="57609" x="5972175" y="5581650"/>
          <p14:tracePt t="57617" x="5962650" y="5589588"/>
          <p14:tracePt t="57625" x="5935663" y="5599113"/>
          <p14:tracePt t="57633" x="5916613" y="5608638"/>
          <p14:tracePt t="57650" x="5907088" y="5608638"/>
          <p14:tracePt t="57659" x="5880100" y="5618163"/>
          <p14:tracePt t="57671" x="5870575" y="5618163"/>
          <p14:tracePt t="57745" x="5870575" y="5626100"/>
          <p14:tracePt t="57753" x="5862638" y="5635625"/>
          <p14:tracePt t="57769" x="5834063" y="5662613"/>
          <p14:tracePt t="57785" x="5826125" y="5672138"/>
          <p14:tracePt t="57810" x="5816600" y="5681663"/>
          <p14:tracePt t="57889" x="5834063" y="5691188"/>
          <p14:tracePt t="57897" x="5870575" y="5691188"/>
          <p14:tracePt t="57905" x="5935663" y="5654675"/>
          <p14:tracePt t="57914" x="5989638" y="5635625"/>
          <p14:tracePt t="57921" x="6026150" y="5608638"/>
          <p14:tracePt t="57931" x="6072188" y="5581650"/>
          <p14:tracePt t="57937" x="6099175" y="5572125"/>
          <p14:tracePt t="57945" x="6116638" y="5554663"/>
          <p14:tracePt t="57953" x="6162675" y="5545138"/>
          <p14:tracePt t="57961" x="6181725" y="5535613"/>
          <p14:tracePt t="57969" x="6199188" y="5535613"/>
          <p14:tracePt t="57979" x="6208713" y="5526088"/>
          <p14:tracePt t="57985" x="6245225" y="5508625"/>
          <p14:tracePt t="57993" x="6272213" y="5499100"/>
          <p14:tracePt t="58001" x="6345238" y="5445125"/>
          <p14:tracePt t="58009" x="6391275" y="5426075"/>
          <p14:tracePt t="58017" x="6491288" y="5416550"/>
          <p14:tracePt t="58025" x="6518275" y="5380038"/>
          <p14:tracePt t="58034" x="6581775" y="5326063"/>
          <p14:tracePt t="58041" x="6645275" y="5289550"/>
          <p14:tracePt t="58049" x="6691313" y="5253038"/>
          <p14:tracePt t="58057" x="6754813" y="5216525"/>
          <p14:tracePt t="58065" x="6810375" y="5180013"/>
          <p14:tracePt t="58073" x="6856413" y="5143500"/>
          <p14:tracePt t="58082" x="6873875" y="5126038"/>
          <p14:tracePt t="58089" x="6892925" y="5116513"/>
          <p14:tracePt t="58098" x="6919913" y="5106988"/>
          <p14:tracePt t="58105" x="6929438" y="5097463"/>
          <p14:tracePt t="58115" x="6937375" y="5089525"/>
          <p14:tracePt t="58131" x="6956425" y="5070475"/>
          <p14:tracePt t="58137" x="6964363" y="5060950"/>
          <p14:tracePt t="58145" x="6973888" y="5060950"/>
          <p14:tracePt t="58155" x="6983413" y="5053013"/>
          <p14:tracePt t="58175" x="7000875" y="5033963"/>
          <p14:tracePt t="58185" x="7010400" y="5024438"/>
          <p14:tracePt t="58187" x="7010400" y="5016500"/>
          <p14:tracePt t="58201" x="7019925" y="4997450"/>
          <p14:tracePt t="58491" x="7037388" y="4970463"/>
          <p14:tracePt t="58498" x="7046913" y="4960938"/>
          <p14:tracePt t="58505" x="7046913" y="4933950"/>
          <p14:tracePt t="58515" x="7065963" y="4914900"/>
          <p14:tracePt t="58531" x="7065963" y="4887913"/>
          <p14:tracePt t="58538" x="7092950" y="4860925"/>
          <p14:tracePt t="58545" x="7092950" y="4851400"/>
          <p14:tracePt t="58554" x="7092950" y="4841875"/>
          <p14:tracePt t="58561" x="7102475" y="4824413"/>
          <p14:tracePt t="58819" x="7092950" y="4851400"/>
          <p14:tracePt t="58828" x="7073900" y="4870450"/>
          <p14:tracePt t="58836" x="7065963" y="4878388"/>
          <p14:tracePt t="58841" x="7046913" y="4897438"/>
          <p14:tracePt t="58853" x="7037388" y="4914900"/>
          <p14:tracePt t="58857" x="7019925" y="4933950"/>
          <p14:tracePt t="58865" x="7010400" y="4943475"/>
          <p14:tracePt t="58873" x="7000875" y="4960938"/>
          <p14:tracePt t="58884" x="6973888" y="4979988"/>
          <p14:tracePt t="58889" x="6946900" y="5006975"/>
          <p14:tracePt t="58898" x="6929438" y="5024438"/>
          <p14:tracePt t="58905" x="6892925" y="5060950"/>
          <p14:tracePt t="58916" x="6883400" y="5080000"/>
          <p14:tracePt t="58921" x="6837363" y="5126038"/>
          <p14:tracePt t="58932" x="6827838" y="5133975"/>
          <p14:tracePt t="58937" x="6810375" y="5170488"/>
          <p14:tracePt t="58945" x="6791325" y="5180013"/>
          <p14:tracePt t="58953" x="6773863" y="5197475"/>
          <p14:tracePt t="58961" x="6754813" y="5216525"/>
          <p14:tracePt t="58969" x="6746875" y="5226050"/>
          <p14:tracePt t="58977" x="6727825" y="5243513"/>
          <p14:tracePt t="58985" x="6727825" y="5253038"/>
          <p14:tracePt t="58993" x="6710363" y="5270500"/>
          <p14:tracePt t="59009" x="6691313" y="5280025"/>
          <p14:tracePt t="59017" x="6681788" y="5289550"/>
          <p14:tracePt t="59025" x="6673850" y="5299075"/>
          <p14:tracePt t="59033" x="6637338" y="5316538"/>
          <p14:tracePt t="59041" x="6618288" y="5326063"/>
          <p14:tracePt t="59053" x="6600825" y="5343525"/>
          <p14:tracePt t="59058" x="6573838" y="5362575"/>
          <p14:tracePt t="59071" x="6537325" y="5389563"/>
          <p14:tracePt t="59075" x="6491288" y="5416550"/>
          <p14:tracePt t="59084" x="6472238" y="5426075"/>
          <p14:tracePt t="59089" x="6418263" y="5453063"/>
          <p14:tracePt t="59099" x="6391275" y="5472113"/>
          <p14:tracePt t="59105" x="6381750" y="5481638"/>
          <p14:tracePt t="59115" x="6345238" y="5489575"/>
          <p14:tracePt t="59132" x="6335713" y="5499100"/>
          <p14:tracePt t="59212" x="6335713" y="5508625"/>
          <p14:tracePt t="59217" x="6318250" y="5526088"/>
          <p14:tracePt t="59234" x="6308725" y="5535613"/>
          <p14:tracePt t="59258" x="6299200" y="5554663"/>
          <p14:tracePt t="59323" x="6291263" y="5526088"/>
          <p14:tracePt t="59627" x="6291263" y="5518150"/>
          <p14:tracePt t="59634" x="6299200" y="5481638"/>
          <p14:tracePt t="59641" x="6399213" y="5408613"/>
          <p14:tracePt t="59650" x="6537325" y="5353050"/>
          <p14:tracePt t="59657" x="6654800" y="5280025"/>
          <p14:tracePt t="59665" x="6791325" y="5207000"/>
          <p14:tracePt t="59673" x="6883400" y="5143500"/>
          <p14:tracePt t="59682" x="7000875" y="5070475"/>
          <p14:tracePt t="59689" x="7065963" y="5033963"/>
          <p14:tracePt t="59698" x="7129463" y="4997450"/>
          <p14:tracePt t="59705" x="7165975" y="4979988"/>
          <p14:tracePt t="59715" x="7183438" y="4943475"/>
          <p14:tracePt t="59721" x="7192963" y="4933950"/>
          <p14:tracePt t="59731" x="7192963" y="4914900"/>
          <p14:tracePt t="59737" x="7202488" y="4897438"/>
          <p14:tracePt t="59745" x="7212013" y="4887913"/>
          <p14:tracePt t="59865" x="7212013" y="4897438"/>
          <p14:tracePt t="59889" x="7212013" y="4906963"/>
          <p14:tracePt t="59905" x="7212013" y="4924425"/>
          <p14:tracePt t="60299" x="7202488" y="4924425"/>
          <p14:tracePt t="60305" x="7165975" y="4914900"/>
          <p14:tracePt t="60313" x="7110413" y="4870450"/>
          <p14:tracePt t="60321" x="7046913" y="4824413"/>
          <p14:tracePt t="60331" x="6973888" y="4805363"/>
          <p14:tracePt t="60337" x="6900863" y="4751388"/>
          <p14:tracePt t="60345" x="6827838" y="4705350"/>
          <p14:tracePt t="60353" x="6764338" y="4668838"/>
          <p14:tracePt t="60361" x="6710363" y="4632325"/>
          <p14:tracePt t="60369" x="6673850" y="4624388"/>
          <p14:tracePt t="60377" x="6654800" y="4614863"/>
          <p14:tracePt t="60385" x="6637338" y="4595813"/>
          <p14:tracePt t="60459" x="6627813" y="4587875"/>
          <p14:tracePt t="60467" x="6627813" y="4578350"/>
          <p14:tracePt t="60473" x="6618288" y="4541838"/>
          <p14:tracePt t="60481" x="6618288" y="4532313"/>
          <p14:tracePt t="60489" x="6618288" y="4505325"/>
          <p14:tracePt t="60498" x="6610350" y="4478338"/>
          <p14:tracePt t="60506" x="6610350" y="4459288"/>
          <p14:tracePt t="60515" x="6591300" y="4432300"/>
          <p14:tracePt t="60521" x="6591300" y="4413250"/>
          <p14:tracePt t="60531" x="6573838" y="4386263"/>
          <p14:tracePt t="60538" x="6573838" y="4368800"/>
          <p14:tracePt t="60545" x="6573838" y="4322763"/>
          <p14:tracePt t="60554" x="6573838" y="4303713"/>
          <p14:tracePt t="60561" x="6573838" y="4268788"/>
          <p14:tracePt t="60569" x="6573838" y="4222750"/>
          <p14:tracePt t="60577" x="6573838" y="4195763"/>
          <p14:tracePt t="60585" x="6573838" y="4140200"/>
          <p14:tracePt t="60593" x="6573838" y="4103688"/>
          <p14:tracePt t="60601" x="6573838" y="4057650"/>
          <p14:tracePt t="60609" x="6591300" y="4013200"/>
          <p14:tracePt t="60617" x="6610350" y="3984625"/>
          <p14:tracePt t="60625" x="6645275" y="3940175"/>
          <p14:tracePt t="60633" x="6645275" y="3930650"/>
          <p14:tracePt t="60641" x="6654800" y="3921125"/>
          <p14:tracePt t="60650" x="6664325" y="3911600"/>
          <p14:tracePt t="60657" x="6673850" y="3911600"/>
          <p14:tracePt t="60706" x="6681788" y="3911600"/>
          <p14:tracePt t="60714" x="6718300" y="3911600"/>
          <p14:tracePt t="60722" x="6783388" y="3911600"/>
          <p14:tracePt t="60731" x="6883400" y="3930650"/>
          <p14:tracePt t="60737" x="6973888" y="3940175"/>
          <p14:tracePt t="60750" x="7092950" y="3967163"/>
          <p14:tracePt t="60753" x="7183438" y="3984625"/>
          <p14:tracePt t="60762" x="7265988" y="3994150"/>
          <p14:tracePt t="60770" x="7319963" y="4003675"/>
          <p14:tracePt t="60777" x="7402513" y="4030663"/>
          <p14:tracePt t="60785" x="7412038" y="4030663"/>
          <p14:tracePt t="60793" x="7412038" y="4040188"/>
          <p14:tracePt t="60851" x="7429500" y="4057650"/>
          <p14:tracePt t="60857" x="7429500" y="4086225"/>
          <p14:tracePt t="60865" x="7429500" y="4130675"/>
          <p14:tracePt t="60873" x="7429500" y="4149725"/>
          <p14:tracePt t="60883" x="7439025" y="4186238"/>
          <p14:tracePt t="60889" x="7439025" y="4232275"/>
          <p14:tracePt t="60899" x="7466013" y="4276725"/>
          <p14:tracePt t="60905" x="7466013" y="4303713"/>
          <p14:tracePt t="60915" x="7466013" y="4332288"/>
          <p14:tracePt t="60921" x="7475538" y="4376738"/>
          <p14:tracePt t="60937" x="7475538" y="4386263"/>
          <p14:tracePt t="60948" x="7475538" y="4413250"/>
          <p14:tracePt t="60953" x="7475538" y="4422775"/>
          <p14:tracePt t="60961" x="7475538" y="4432300"/>
          <p14:tracePt t="60969" x="7475538" y="4459288"/>
          <p14:tracePt t="60993" x="7475538" y="4468813"/>
          <p14:tracePt t="61009" x="7475538" y="4478338"/>
          <p14:tracePt t="61017" x="7475538" y="4505325"/>
          <p14:tracePt t="61025" x="7475538" y="4532313"/>
          <p14:tracePt t="61033" x="7458075" y="4568825"/>
          <p14:tracePt t="61041" x="7448550" y="4595813"/>
          <p14:tracePt t="61049" x="7412038" y="4632325"/>
          <p14:tracePt t="61057" x="7375525" y="4678363"/>
          <p14:tracePt t="61065" x="7339013" y="4724400"/>
          <p14:tracePt t="61073" x="7292975" y="4760913"/>
          <p14:tracePt t="61081" x="7248525" y="4805363"/>
          <p14:tracePt t="61089" x="7192963" y="4841875"/>
          <p14:tracePt t="61098" x="7146925" y="4870450"/>
          <p14:tracePt t="61105" x="7083425" y="4914900"/>
          <p14:tracePt t="61114" x="7056438" y="4943475"/>
          <p14:tracePt t="61121" x="7029450" y="4960938"/>
          <p14:tracePt t="61131" x="7010400" y="4970463"/>
          <p14:tracePt t="61137" x="6983413" y="4987925"/>
          <p14:tracePt t="61146" x="6964363" y="4987925"/>
          <p14:tracePt t="61153" x="6937375" y="5006975"/>
          <p14:tracePt t="61161" x="6910388" y="5006975"/>
          <p14:tracePt t="61169" x="6864350" y="5006975"/>
          <p14:tracePt t="61177" x="6783388" y="5006975"/>
          <p14:tracePt t="61185" x="6637338" y="5006975"/>
          <p14:tracePt t="61193" x="6491288" y="5006975"/>
          <p14:tracePt t="61201" x="6299200" y="5006975"/>
          <p14:tracePt t="61210" x="6116638" y="5006975"/>
          <p14:tracePt t="61217" x="5999163" y="4987925"/>
          <p14:tracePt t="61225" x="5870575" y="4979988"/>
          <p14:tracePt t="61234" x="5843588" y="4951413"/>
          <p14:tracePt t="61241" x="5807075" y="4933950"/>
          <p14:tracePt t="61273" x="5797550" y="4924425"/>
          <p14:tracePt t="61281" x="5797550" y="4914900"/>
          <p14:tracePt t="61297" x="5797550" y="4897438"/>
          <p14:tracePt t="61305" x="5797550" y="4870450"/>
          <p14:tracePt t="61315" x="5797550" y="4851400"/>
          <p14:tracePt t="61321" x="5797550" y="4805363"/>
          <p14:tracePt t="61331" x="5797550" y="4778375"/>
          <p14:tracePt t="61337" x="5797550" y="4724400"/>
          <p14:tracePt t="61345" x="5797550" y="4697413"/>
          <p14:tracePt t="61353" x="5797550" y="4651375"/>
          <p14:tracePt t="61361" x="5797550" y="4614863"/>
          <p14:tracePt t="61370" x="5797550" y="4568825"/>
          <p14:tracePt t="61377" x="5797550" y="4514850"/>
          <p14:tracePt t="61385" x="5807075" y="4478338"/>
          <p14:tracePt t="61393" x="5816600" y="4432300"/>
          <p14:tracePt t="61401" x="5843588" y="4368800"/>
          <p14:tracePt t="61409" x="5870575" y="4340225"/>
          <p14:tracePt t="61417" x="5880100" y="4322763"/>
          <p14:tracePt t="61425" x="5899150" y="4276725"/>
          <p14:tracePt t="61433" x="5926138" y="4259263"/>
          <p14:tracePt t="61441" x="5980113" y="4222750"/>
          <p14:tracePt t="61450" x="5999163" y="4213225"/>
          <p14:tracePt t="61457" x="6043613" y="4195763"/>
          <p14:tracePt t="61465" x="6089650" y="4159250"/>
          <p14:tracePt t="61473" x="6135688" y="4149725"/>
          <p14:tracePt t="61481" x="6189663" y="4122738"/>
          <p14:tracePt t="61489" x="6235700" y="4113213"/>
          <p14:tracePt t="61498" x="6281738" y="4094163"/>
          <p14:tracePt t="61505" x="6335713" y="4094163"/>
          <p14:tracePt t="61515" x="6381750" y="4086225"/>
          <p14:tracePt t="61521" x="6408738" y="4086225"/>
          <p14:tracePt t="61531" x="6464300" y="4086225"/>
          <p14:tracePt t="61537" x="6481763" y="4086225"/>
          <p14:tracePt t="61545" x="6518275" y="4086225"/>
          <p14:tracePt t="61553" x="6545263" y="4086225"/>
          <p14:tracePt t="61561" x="6581775" y="4086225"/>
          <p14:tracePt t="61569" x="6618288" y="4113213"/>
          <p14:tracePt t="61577" x="6654800" y="4122738"/>
          <p14:tracePt t="61585" x="6681788" y="4130675"/>
          <p14:tracePt t="61593" x="6727825" y="4140200"/>
          <p14:tracePt t="61601" x="6754813" y="4140200"/>
          <p14:tracePt t="61609" x="6773863" y="4159250"/>
          <p14:tracePt t="61617" x="6791325" y="4176713"/>
          <p14:tracePt t="61625" x="6800850" y="4186238"/>
          <p14:tracePt t="61641" x="6819900" y="4203700"/>
          <p14:tracePt t="61650" x="6827838" y="4213225"/>
          <p14:tracePt t="61657" x="6837363" y="4240213"/>
          <p14:tracePt t="61665" x="6837363" y="4249738"/>
          <p14:tracePt t="61675" x="6837363" y="4268788"/>
          <p14:tracePt t="61686" x="6856413" y="4303713"/>
          <p14:tracePt t="61698" x="6856413" y="4313238"/>
          <p14:tracePt t="61705" x="6856413" y="4332288"/>
          <p14:tracePt t="61715" x="6856413" y="4349750"/>
          <p14:tracePt t="61721" x="6864350" y="4359275"/>
          <p14:tracePt t="61731" x="6864350" y="4386263"/>
          <p14:tracePt t="61737" x="6873875" y="4405313"/>
          <p14:tracePt t="61753" x="6873875" y="4422775"/>
          <p14:tracePt t="61761" x="6883400" y="4441825"/>
          <p14:tracePt t="61777" x="6883400" y="4449763"/>
          <p14:tracePt t="62563" x="6883400" y="4459288"/>
          <p14:tracePt t="62699" x="6883400" y="4468813"/>
          <p14:tracePt t="62709" x="6883400" y="4478338"/>
          <p14:tracePt t="62714" x="6883400" y="4486275"/>
          <p14:tracePt t="62721" x="6883400" y="4514850"/>
          <p14:tracePt t="63916" x="6883400" y="4478338"/>
          <p14:tracePt t="63921" x="6883400" y="4449763"/>
          <p14:tracePt t="63930" x="6883400" y="4422775"/>
          <p14:tracePt t="63937" x="6883400" y="4376738"/>
          <p14:tracePt t="63945" x="6873875" y="4340225"/>
          <p14:tracePt t="63953" x="6846888" y="4295775"/>
          <p14:tracePt t="63961" x="6819900" y="4232275"/>
          <p14:tracePt t="63969" x="6810375" y="4186238"/>
          <p14:tracePt t="63977" x="6800850" y="4186238"/>
          <p14:tracePt t="63985" x="6800850" y="4176713"/>
          <p14:tracePt t="63994" x="6800850" y="4167188"/>
          <p14:tracePt t="64001" x="6791325" y="4149725"/>
          <p14:tracePt t="64356" x="6783388" y="4140200"/>
          <p14:tracePt t="64362" x="6773863" y="4113213"/>
          <p14:tracePt t="64369" x="6754813" y="4094163"/>
          <p14:tracePt t="64377" x="6746875" y="4076700"/>
          <p14:tracePt t="64385" x="6718300" y="4049713"/>
          <p14:tracePt t="64393" x="6700838" y="4013200"/>
          <p14:tracePt t="64401" x="6691313" y="4003675"/>
          <p14:tracePt t="64417" x="6691313" y="3984625"/>
          <p14:tracePt t="64425" x="6691313" y="3976688"/>
          <p14:tracePt t="64441" x="6691313" y="3967163"/>
          <p14:tracePt t="64545" x="6691313" y="3957638"/>
          <p14:tracePt t="64554" x="6691313" y="3940175"/>
          <p14:tracePt t="64561" x="6691313" y="3921125"/>
          <p14:tracePt t="64577" x="6691313" y="3894138"/>
          <p14:tracePt t="64586" x="6700838" y="3884613"/>
          <p14:tracePt t="64595" x="6710363" y="3875088"/>
          <p14:tracePt t="64601" x="6718300" y="3857625"/>
          <p14:tracePt t="64609" x="6718300" y="3840163"/>
          <p14:tracePt t="64617" x="6718300" y="3821113"/>
          <p14:tracePt t="64625" x="6727825" y="3811588"/>
          <p14:tracePt t="64633" x="6727825" y="3803650"/>
          <p14:tracePt t="64641" x="6727825" y="3794125"/>
          <p14:tracePt t="64649" x="6727825" y="3767138"/>
          <p14:tracePt t="64657" x="6727825" y="3748088"/>
          <p14:tracePt t="64665" x="6727825" y="3730625"/>
          <p14:tracePt t="64673" x="6727825" y="3721100"/>
          <p14:tracePt t="64682" x="6727825" y="3702050"/>
          <p14:tracePt t="64689" x="6727825" y="3684588"/>
          <p14:tracePt t="64698" x="6727825" y="3665538"/>
          <p14:tracePt t="64715" x="6710363" y="3602038"/>
          <p14:tracePt t="64721" x="6691313" y="3565525"/>
          <p14:tracePt t="64731" x="6673850" y="3548063"/>
          <p14:tracePt t="64737" x="6664325" y="3519488"/>
          <p14:tracePt t="64747" x="6645275" y="3502025"/>
          <p14:tracePt t="64761" x="6637338" y="3482975"/>
          <p14:tracePt t="64769" x="6627813" y="3465513"/>
          <p14:tracePt t="64906" x="6627813" y="3429000"/>
          <p14:tracePt t="64914" x="6600825" y="3402013"/>
          <p14:tracePt t="64921" x="6591300" y="3375025"/>
          <p14:tracePt t="64932" x="6591300" y="3355975"/>
          <p14:tracePt t="64937" x="6581775" y="3319463"/>
          <p14:tracePt t="64947" x="6581775" y="3282950"/>
          <p14:tracePt t="64953" x="6581775" y="3265488"/>
          <p14:tracePt t="64961" x="6581775" y="3228975"/>
          <p14:tracePt t="64969" x="6581775" y="3209925"/>
          <p14:tracePt t="64978" x="6581775" y="3192463"/>
          <p14:tracePt t="64987" x="6581775" y="3182938"/>
          <p14:tracePt t="65011" x="6581775" y="3173413"/>
          <p14:tracePt t="65019" x="6581775" y="3163888"/>
          <p14:tracePt t="65025" x="6591300" y="3155950"/>
          <p14:tracePt t="65033" x="6610350" y="3136900"/>
          <p14:tracePt t="65041" x="6618288" y="3136900"/>
          <p14:tracePt t="65049" x="6645275" y="3090863"/>
          <p14:tracePt t="65058" x="6664325" y="3073400"/>
          <p14:tracePt t="65066" x="6710363" y="3027363"/>
          <p14:tracePt t="65074" x="6764338" y="2946400"/>
          <p14:tracePt t="65081" x="6773863" y="2927350"/>
          <p14:tracePt t="65089" x="6810375" y="2873375"/>
          <p14:tracePt t="65097" x="6819900" y="2808288"/>
          <p14:tracePt t="65105" x="6827838" y="2763838"/>
          <p14:tracePt t="65114" x="6846888" y="2727325"/>
          <p14:tracePt t="65121" x="6846888" y="2671763"/>
          <p14:tracePt t="65131" x="6846888" y="2625725"/>
          <p14:tracePt t="65137" x="6846888" y="2571750"/>
          <p14:tracePt t="65147" x="6846888" y="2535238"/>
          <p14:tracePt t="65153" x="6846888" y="2517775"/>
          <p14:tracePt t="65161" x="6837363" y="2471738"/>
          <p14:tracePt t="65169" x="6837363" y="2444750"/>
          <p14:tracePt t="65177" x="6827838" y="2416175"/>
          <p14:tracePt t="65185" x="6819900" y="2379663"/>
          <p14:tracePt t="65193" x="6810375" y="2362200"/>
          <p14:tracePt t="65202" x="6800850" y="2335213"/>
          <p14:tracePt t="65211" x="6791325" y="2316163"/>
          <p14:tracePt t="65217" x="6764338" y="2243138"/>
          <p14:tracePt t="65226" x="6754813" y="2216150"/>
          <p14:tracePt t="65233" x="6746875" y="2179638"/>
          <p14:tracePt t="65241" x="6737350" y="2152650"/>
          <p14:tracePt t="65250" x="6718300" y="2106613"/>
          <p14:tracePt t="65257" x="6718300" y="2079625"/>
          <p14:tracePt t="65266" x="6710363" y="2052638"/>
          <p14:tracePt t="65274" x="6700838" y="2033588"/>
          <p14:tracePt t="65284" x="6700838" y="2024063"/>
          <p14:tracePt t="65289" x="6691313" y="2016125"/>
          <p14:tracePt t="65307" x="6691313" y="2006600"/>
          <p14:tracePt t="65331" x="6691313" y="1987550"/>
          <p14:tracePt t="65346" x="6691313" y="1979613"/>
          <p14:tracePt t="65353" x="6691313" y="1951038"/>
          <p14:tracePt t="65361" x="6691313" y="1924050"/>
          <p14:tracePt t="65370" x="6664325" y="1878013"/>
          <p14:tracePt t="65379" x="6664325" y="1824038"/>
          <p14:tracePt t="65387" x="6664325" y="1741488"/>
          <p14:tracePt t="65394" x="6664325" y="1631950"/>
          <p14:tracePt t="65402" x="6664325" y="1558925"/>
          <p14:tracePt t="65410" x="6664325" y="1485900"/>
          <p14:tracePt t="65418" x="6664325" y="1431925"/>
          <p14:tracePt t="65426" x="6664325" y="1376363"/>
          <p14:tracePt t="65434" x="6664325" y="1331913"/>
          <p14:tracePt t="65441" x="6664325" y="1295400"/>
          <p14:tracePt t="65449" x="6664325" y="1249363"/>
          <p14:tracePt t="65457" x="6664325" y="1222375"/>
          <p14:tracePt t="65465" x="6664325" y="1195388"/>
          <p14:tracePt t="65473" x="6664325" y="1185863"/>
          <p14:tracePt t="65482" x="6664325" y="1176338"/>
          <p14:tracePt t="65489" x="6654800" y="1158875"/>
          <p14:tracePt t="65739" x="6654800" y="1149350"/>
          <p14:tracePt t="65749" x="6627813" y="1158875"/>
          <p14:tracePt t="65758" x="6581775" y="1195388"/>
          <p14:tracePt t="65762" x="6564313" y="1195388"/>
          <p14:tracePt t="65769" x="6554788" y="1203325"/>
          <p14:tracePt t="65777" x="6527800" y="1212850"/>
          <p14:tracePt t="65785" x="6508750" y="1222375"/>
          <p14:tracePt t="65802" x="6491288" y="1222375"/>
          <p14:tracePt t="65810" x="6481763" y="1222375"/>
          <p14:tracePt t="65818" x="6472238" y="1231900"/>
          <p14:tracePt t="65826" x="6464300" y="1239838"/>
          <p14:tracePt t="66003" x="6445250" y="1249363"/>
          <p14:tracePt t="66012" x="6399213" y="1249363"/>
          <p14:tracePt t="66022" x="6326188" y="1258888"/>
          <p14:tracePt t="66026" x="6235700" y="1303338"/>
          <p14:tracePt t="66034" x="6116638" y="1312863"/>
          <p14:tracePt t="66041" x="6043613" y="1312863"/>
          <p14:tracePt t="66049" x="5935663" y="1331913"/>
          <p14:tracePt t="66057" x="5862638" y="1339850"/>
          <p14:tracePt t="66066" x="5797550" y="1339850"/>
          <p14:tracePt t="66073" x="5780088" y="1349375"/>
          <p14:tracePt t="66081" x="5770563" y="1358900"/>
          <p14:tracePt t="66393" x="5734050" y="1395413"/>
          <p14:tracePt t="66401" x="5724525" y="1477963"/>
          <p14:tracePt t="66409" x="5697538" y="1531938"/>
          <p14:tracePt t="66417" x="5697538" y="1595438"/>
          <p14:tracePt t="66426" x="5688013" y="1668463"/>
          <p14:tracePt t="66434" x="5688013" y="1741488"/>
          <p14:tracePt t="66441" x="5670550" y="1841500"/>
          <p14:tracePt t="66450" x="5670550" y="1933575"/>
          <p14:tracePt t="66457" x="5670550" y="2024063"/>
          <p14:tracePt t="66465" x="5670550" y="2116138"/>
          <p14:tracePt t="66474" x="5670550" y="2206625"/>
          <p14:tracePt t="66482" x="5670550" y="2298700"/>
          <p14:tracePt t="66489" x="5670550" y="2371725"/>
          <p14:tracePt t="66499" x="5670550" y="2444750"/>
          <p14:tracePt t="66506" x="5670550" y="2517775"/>
          <p14:tracePt t="66521" x="5670550" y="2589213"/>
          <p14:tracePt t="66523" x="5670550" y="2690813"/>
          <p14:tracePt t="66533" x="5670550" y="2763838"/>
          <p14:tracePt t="66538" x="5670550" y="2817813"/>
          <p14:tracePt t="66547" x="5661025" y="2890838"/>
          <p14:tracePt t="66553" x="5661025" y="2963863"/>
          <p14:tracePt t="66561" x="5661025" y="3063875"/>
          <p14:tracePt t="66569" x="5661025" y="3136900"/>
          <p14:tracePt t="66577" x="5661025" y="3192463"/>
          <p14:tracePt t="66586" x="5661025" y="3228975"/>
          <p14:tracePt t="66593" x="5661025" y="3273425"/>
          <p14:tracePt t="66602" x="5661025" y="3328988"/>
          <p14:tracePt t="66609" x="5661025" y="3355975"/>
          <p14:tracePt t="66617" x="5661025" y="3411538"/>
          <p14:tracePt t="66625" x="5661025" y="3446463"/>
          <p14:tracePt t="66633" x="5634038" y="3511550"/>
          <p14:tracePt t="66641" x="5634038" y="3548063"/>
          <p14:tracePt t="66649" x="5634038" y="3602038"/>
          <p14:tracePt t="66657" x="5634038" y="3648075"/>
          <p14:tracePt t="66665" x="5624513" y="3684588"/>
          <p14:tracePt t="66673" x="5624513" y="3748088"/>
          <p14:tracePt t="66682" x="5624513" y="3821113"/>
          <p14:tracePt t="66690" x="5624513" y="3894138"/>
          <p14:tracePt t="66702" x="5624513" y="3948113"/>
          <p14:tracePt t="66706" x="5624513" y="4021138"/>
          <p14:tracePt t="66719" x="5624513" y="4076700"/>
          <p14:tracePt t="66722" x="5634038" y="4159250"/>
          <p14:tracePt t="66732" x="5643563" y="4213225"/>
          <p14:tracePt t="66737" x="5643563" y="4286250"/>
          <p14:tracePt t="66748" x="5653088" y="4332288"/>
          <p14:tracePt t="66753" x="5653088" y="4386263"/>
          <p14:tracePt t="66761" x="5661025" y="4449763"/>
          <p14:tracePt t="66769" x="5661025" y="4478338"/>
          <p14:tracePt t="66777" x="5661025" y="4514850"/>
          <p14:tracePt t="66785" x="5661025" y="4532313"/>
          <p14:tracePt t="66793" x="5661025" y="4568825"/>
          <p14:tracePt t="66801" x="5661025" y="4578350"/>
          <p14:tracePt t="66809" x="5661025" y="4587875"/>
          <p14:tracePt t="66817" x="5661025" y="4605338"/>
          <p14:tracePt t="66826" x="5661025" y="4614863"/>
          <p14:tracePt t="66841" x="5661025" y="4624388"/>
          <p14:tracePt t="66857" x="5661025" y="4632325"/>
          <p14:tracePt t="66897" x="5661025" y="4651375"/>
          <p14:tracePt t="66947" x="5661025" y="4660900"/>
          <p14:tracePt t="66954" x="5661025" y="4668838"/>
          <p14:tracePt t="66961" x="5661025" y="4697413"/>
          <p14:tracePt t="66969" x="5661025" y="4714875"/>
          <p14:tracePt t="66978" x="5661025" y="4732338"/>
          <p14:tracePt t="66985" x="5661025" y="4741863"/>
          <p14:tracePt t="66993" x="5661025" y="4778375"/>
          <p14:tracePt t="67002" x="5661025" y="4797425"/>
          <p14:tracePt t="67009" x="5661025" y="4833938"/>
          <p14:tracePt t="67017" x="5661025" y="4841875"/>
          <p14:tracePt t="67025" x="5661025" y="4878388"/>
          <p14:tracePt t="67033" x="5661025" y="4897438"/>
          <p14:tracePt t="67041" x="5661025" y="4924425"/>
          <p14:tracePt t="67049" x="5661025" y="4943475"/>
          <p14:tracePt t="67057" x="5661025" y="4960938"/>
          <p14:tracePt t="67065" x="5661025" y="4979988"/>
          <p14:tracePt t="67073" x="5661025" y="5006975"/>
          <p14:tracePt t="67081" x="5661025" y="5024438"/>
          <p14:tracePt t="67089" x="5661025" y="5053013"/>
          <p14:tracePt t="67098" x="5661025" y="5070475"/>
          <p14:tracePt t="67105" x="5661025" y="5106988"/>
          <p14:tracePt t="67114" x="5661025" y="5126038"/>
          <p14:tracePt t="67121" x="5661025" y="5160963"/>
          <p14:tracePt t="67131" x="5661025" y="5170488"/>
          <p14:tracePt t="67137" x="5661025" y="5207000"/>
          <p14:tracePt t="67147" x="5661025" y="5216525"/>
          <p14:tracePt t="67162" x="5661025" y="5233988"/>
          <p14:tracePt t="67177" x="5661025" y="5243513"/>
          <p14:tracePt t="67187" x="5661025" y="5253038"/>
          <p14:tracePt t="67219" x="5680075" y="5280025"/>
          <p14:tracePt t="68155" x="5688013" y="5289550"/>
          <p14:tracePt t="70791" x="5688013" y="5316538"/>
          <p14:tracePt t="70800" x="5680075" y="5335588"/>
          <p14:tracePt t="70804" x="5661025" y="5389563"/>
          <p14:tracePt t="70809" x="5653088" y="5408613"/>
          <p14:tracePt t="70817" x="5634038" y="5426075"/>
          <p14:tracePt t="70825" x="5634038" y="5435600"/>
          <p14:tracePt t="70834" x="5634038" y="5453063"/>
          <p14:tracePt t="70843" x="5607050" y="5472113"/>
          <p14:tracePt t="70853" x="5607050" y="5489575"/>
          <p14:tracePt t="70858" x="5588000" y="5508625"/>
          <p14:tracePt t="71196" x="5680075" y="5508625"/>
          <p14:tracePt t="71205" x="5789613" y="5508625"/>
          <p14:tracePt t="71211" x="5870575" y="5489575"/>
          <p14:tracePt t="71217" x="5889625" y="5481638"/>
          <p14:tracePt t="71225" x="5907088" y="5481638"/>
          <p14:tracePt t="71298" x="5916613" y="5481638"/>
          <p14:tracePt t="71339" x="5916613" y="5489575"/>
          <p14:tracePt t="71979" x="5916613" y="5481638"/>
          <p14:tracePt t="72019" x="5916613" y="5472113"/>
          <p14:tracePt t="72411" x="5916613" y="5462588"/>
          <p14:tracePt t="72433" x="5916613" y="5453063"/>
          <p14:tracePt t="72723" x="5916613" y="5462588"/>
          <p14:tracePt t="72731" x="5916613" y="5472113"/>
          <p14:tracePt t="72739" x="5916613" y="5481638"/>
          <p14:tracePt t="72762" x="5916613" y="5489575"/>
          <p14:tracePt t="72778" x="5916613" y="5499100"/>
          <p14:tracePt t="73165" x="5907088" y="5489575"/>
          <p14:tracePt t="73173" x="5953125" y="5445125"/>
          <p14:tracePt t="73182" x="6007100" y="5372100"/>
          <p14:tracePt t="73185" x="6053138" y="5335588"/>
          <p14:tracePt t="73193" x="6145213" y="5253038"/>
          <p14:tracePt t="73201" x="6226175" y="5197475"/>
          <p14:tracePt t="73210" x="6308725" y="5143500"/>
          <p14:tracePt t="73217" x="6391275" y="5070475"/>
          <p14:tracePt t="73226" x="6454775" y="5006975"/>
          <p14:tracePt t="73233" x="6491288" y="4979988"/>
          <p14:tracePt t="73241" x="6537325" y="4924425"/>
          <p14:tracePt t="73249" x="6573838" y="4897438"/>
          <p14:tracePt t="73257" x="6581775" y="4887913"/>
          <p14:tracePt t="73265" x="6591300" y="4870450"/>
          <p14:tracePt t="73273" x="6618288" y="4851400"/>
          <p14:tracePt t="73282" x="6627813" y="4833938"/>
          <p14:tracePt t="73298" x="6627813" y="4797425"/>
          <p14:tracePt t="73305" x="6645275" y="4778375"/>
          <p14:tracePt t="73314" x="6645275" y="4751388"/>
          <p14:tracePt t="73321" x="6654800" y="4741863"/>
          <p14:tracePt t="73330" x="6664325" y="4705350"/>
          <p14:tracePt t="73337" x="6673850" y="4687888"/>
          <p14:tracePt t="73347" x="6691313" y="4632325"/>
          <p14:tracePt t="73353" x="6691313" y="4614863"/>
          <p14:tracePt t="73363" x="6700838" y="4595813"/>
          <p14:tracePt t="73369" x="6710363" y="4541838"/>
          <p14:tracePt t="73377" x="6718300" y="4522788"/>
          <p14:tracePt t="73385" x="6718300" y="4505325"/>
          <p14:tracePt t="73393" x="6746875" y="4468813"/>
          <p14:tracePt t="73401" x="6754813" y="4449763"/>
          <p14:tracePt t="73409" x="6764338" y="4432300"/>
          <p14:tracePt t="73417" x="6783388" y="4395788"/>
          <p14:tracePt t="73425" x="6800850" y="4368800"/>
          <p14:tracePt t="73433" x="6810375" y="4349750"/>
          <p14:tracePt t="73441" x="6819900" y="4332288"/>
          <p14:tracePt t="73449" x="6837363" y="4313238"/>
          <p14:tracePt t="73457" x="6846888" y="4295775"/>
          <p14:tracePt t="73465" x="6856413" y="4286250"/>
          <p14:tracePt t="73513" x="6864350" y="4276725"/>
          <p14:tracePt t="73521" x="6873875" y="4268788"/>
          <p14:tracePt t="73529" x="6892925" y="4259263"/>
          <p14:tracePt t="73539" x="6937375" y="4240213"/>
          <p14:tracePt t="73547" x="6992938" y="4232275"/>
          <p14:tracePt t="73553" x="7073900" y="4203700"/>
          <p14:tracePt t="73563" x="7183438" y="4203700"/>
          <p14:tracePt t="73569" x="7292975" y="4195763"/>
          <p14:tracePt t="73577" x="7439025" y="4195763"/>
          <p14:tracePt t="73585" x="7585075" y="4195763"/>
          <p14:tracePt t="73593" x="7767638" y="4176713"/>
          <p14:tracePt t="73602" x="7931150" y="4176713"/>
          <p14:tracePt t="73609" x="8113713" y="4176713"/>
          <p14:tracePt t="73617" x="8296275" y="4159250"/>
          <p14:tracePt t="73625" x="8478838" y="4130675"/>
          <p14:tracePt t="73633" x="8624888" y="4103688"/>
          <p14:tracePt t="73641" x="8751888" y="4086225"/>
          <p14:tracePt t="73649" x="8870950" y="4057650"/>
          <p14:tracePt t="73657" x="8961438" y="4049713"/>
          <p14:tracePt t="73665" x="9043988" y="4021138"/>
          <p14:tracePt t="73673" x="9107488" y="3976688"/>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ja-JP" altLang="en-US"/>
              <a:t>残りの設定</a:t>
            </a:r>
          </a:p>
        </p:txBody>
      </p:sp>
      <p:sp>
        <p:nvSpPr>
          <p:cNvPr id="164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nSpc>
                <a:spcPct val="80000"/>
              </a:lnSpc>
              <a:buFontTx/>
              <a:buNone/>
            </a:pPr>
            <a:r>
              <a:rPr lang="en-US" altLang="ja-JP" sz="2000" dirty="0" err="1"/>
              <a:t>set_max_fanout</a:t>
            </a:r>
            <a:r>
              <a:rPr lang="en-US" altLang="ja-JP" sz="2000" dirty="0"/>
              <a:t> 12 [</a:t>
            </a:r>
            <a:r>
              <a:rPr lang="en-US" altLang="ja-JP" sz="2000" dirty="0" err="1"/>
              <a:t>current_design</a:t>
            </a:r>
            <a:r>
              <a:rPr lang="en-US" altLang="ja-JP" sz="2000" dirty="0"/>
              <a:t>]</a:t>
            </a:r>
          </a:p>
          <a:p>
            <a:pPr>
              <a:lnSpc>
                <a:spcPct val="80000"/>
              </a:lnSpc>
              <a:buFontTx/>
              <a:buNone/>
            </a:pPr>
            <a:r>
              <a:rPr lang="en-US" altLang="ja-JP" sz="2000" dirty="0" err="1"/>
              <a:t>set_max_area</a:t>
            </a:r>
            <a:r>
              <a:rPr lang="en-US" altLang="ja-JP" sz="2000" dirty="0"/>
              <a:t> 0</a:t>
            </a:r>
          </a:p>
          <a:p>
            <a:pPr>
              <a:lnSpc>
                <a:spcPct val="80000"/>
              </a:lnSpc>
              <a:buFontTx/>
              <a:buNone/>
            </a:pPr>
            <a:endParaRPr lang="en-US" altLang="ja-JP" sz="2000" dirty="0"/>
          </a:p>
          <a:p>
            <a:pPr>
              <a:lnSpc>
                <a:spcPct val="80000"/>
              </a:lnSpc>
              <a:buFontTx/>
              <a:buNone/>
            </a:pPr>
            <a:r>
              <a:rPr lang="en-US" altLang="ja-JP" sz="2000" dirty="0"/>
              <a:t>compile -</a:t>
            </a:r>
            <a:r>
              <a:rPr lang="en-US" altLang="ja-JP" sz="2000" dirty="0" err="1"/>
              <a:t>map_effort</a:t>
            </a:r>
            <a:r>
              <a:rPr lang="en-US" altLang="ja-JP" sz="2000" dirty="0"/>
              <a:t> medium -</a:t>
            </a:r>
            <a:r>
              <a:rPr lang="en-US" altLang="ja-JP" sz="2000" dirty="0" err="1"/>
              <a:t>area_effort</a:t>
            </a:r>
            <a:r>
              <a:rPr lang="en-US" altLang="ja-JP" sz="2000" dirty="0"/>
              <a:t> medium</a:t>
            </a:r>
          </a:p>
          <a:p>
            <a:pPr>
              <a:lnSpc>
                <a:spcPct val="80000"/>
              </a:lnSpc>
              <a:buFontTx/>
              <a:buNone/>
            </a:pPr>
            <a:endParaRPr lang="en-US" altLang="ja-JP" sz="2000" dirty="0"/>
          </a:p>
          <a:p>
            <a:pPr>
              <a:lnSpc>
                <a:spcPct val="80000"/>
              </a:lnSpc>
              <a:buFontTx/>
              <a:buNone/>
            </a:pPr>
            <a:r>
              <a:rPr lang="en-US" altLang="ja-JP" sz="2000" dirty="0"/>
              <a:t>redirect –tee –file </a:t>
            </a:r>
            <a:r>
              <a:rPr lang="en-US" altLang="ja-JP" sz="2000" dirty="0" err="1"/>
              <a:t>timing.rpt</a:t>
            </a:r>
            <a:r>
              <a:rPr lang="en-US" altLang="ja-JP" sz="2000" dirty="0"/>
              <a:t> {</a:t>
            </a:r>
            <a:r>
              <a:rPr lang="en-US" altLang="ja-JP" sz="2000" dirty="0" err="1"/>
              <a:t>report_timing</a:t>
            </a:r>
            <a:r>
              <a:rPr lang="en-US" altLang="ja-JP" sz="2000" dirty="0"/>
              <a:t> -</a:t>
            </a:r>
            <a:r>
              <a:rPr lang="en-US" altLang="ja-JP" sz="2000" dirty="0" err="1"/>
              <a:t>max_paths</a:t>
            </a:r>
            <a:r>
              <a:rPr lang="en-US" altLang="ja-JP" sz="2000" dirty="0"/>
              <a:t> 1}</a:t>
            </a:r>
          </a:p>
          <a:p>
            <a:pPr>
              <a:lnSpc>
                <a:spcPct val="80000"/>
              </a:lnSpc>
              <a:buFontTx/>
              <a:buNone/>
            </a:pPr>
            <a:endParaRPr lang="en-US" altLang="ja-JP" sz="2000" dirty="0"/>
          </a:p>
          <a:p>
            <a:pPr>
              <a:lnSpc>
                <a:spcPct val="80000"/>
              </a:lnSpc>
              <a:buFontTx/>
              <a:buNone/>
            </a:pPr>
            <a:r>
              <a:rPr lang="en-US" altLang="ja-JP" sz="2000" dirty="0"/>
              <a:t>redirect –tee –file </a:t>
            </a:r>
            <a:r>
              <a:rPr lang="en-US" altLang="ja-JP" sz="2000" dirty="0" err="1"/>
              <a:t>area.rpt</a:t>
            </a:r>
            <a:r>
              <a:rPr lang="en-US" altLang="ja-JP" sz="2000" dirty="0"/>
              <a:t> {</a:t>
            </a:r>
            <a:r>
              <a:rPr lang="en-US" altLang="ja-JP" sz="2000" dirty="0" err="1"/>
              <a:t>report_area</a:t>
            </a:r>
            <a:r>
              <a:rPr lang="en-US" altLang="ja-JP" sz="2000" dirty="0"/>
              <a:t>}</a:t>
            </a:r>
            <a:r>
              <a:rPr lang="ja-JP" altLang="en-US" sz="2000" dirty="0"/>
              <a:t>　</a:t>
            </a:r>
            <a:endParaRPr lang="en-US" altLang="ja-JP" sz="2000" dirty="0"/>
          </a:p>
          <a:p>
            <a:pPr>
              <a:lnSpc>
                <a:spcPct val="80000"/>
              </a:lnSpc>
              <a:buFontTx/>
              <a:buNone/>
            </a:pPr>
            <a:r>
              <a:rPr lang="en-US" altLang="ja-JP" sz="2000" dirty="0"/>
              <a:t>redirect –tee –file </a:t>
            </a:r>
            <a:r>
              <a:rPr lang="en-US" altLang="ja-JP" sz="2000" dirty="0" err="1"/>
              <a:t>power.rpt</a:t>
            </a:r>
            <a:r>
              <a:rPr lang="en-US" altLang="ja-JP" sz="2000" dirty="0"/>
              <a:t> {</a:t>
            </a:r>
            <a:r>
              <a:rPr lang="en-US" altLang="ja-JP" sz="2000" dirty="0" err="1"/>
              <a:t>report_power</a:t>
            </a:r>
            <a:r>
              <a:rPr lang="en-US" altLang="ja-JP" sz="2000" dirty="0"/>
              <a:t>}</a:t>
            </a:r>
          </a:p>
          <a:p>
            <a:pPr>
              <a:lnSpc>
                <a:spcPct val="80000"/>
              </a:lnSpc>
              <a:buFontTx/>
              <a:buNone/>
            </a:pPr>
            <a:endParaRPr lang="en-US" altLang="ja-JP" sz="2000" dirty="0"/>
          </a:p>
          <a:p>
            <a:pPr>
              <a:lnSpc>
                <a:spcPct val="80000"/>
              </a:lnSpc>
              <a:buFontTx/>
              <a:buNone/>
            </a:pPr>
            <a:r>
              <a:rPr lang="en-US" altLang="ja-JP" sz="2000" dirty="0"/>
              <a:t>write -</a:t>
            </a:r>
            <a:r>
              <a:rPr lang="en-US" altLang="ja-JP" sz="2000" dirty="0" err="1"/>
              <a:t>hier</a:t>
            </a:r>
            <a:r>
              <a:rPr lang="en-US" altLang="ja-JP" sz="2000" dirty="0"/>
              <a:t> -format </a:t>
            </a:r>
            <a:r>
              <a:rPr lang="en-US" altLang="ja-JP" sz="2000" dirty="0" err="1"/>
              <a:t>verilog</a:t>
            </a:r>
            <a:r>
              <a:rPr lang="en-US" altLang="ja-JP" sz="2000" dirty="0"/>
              <a:t> –output rv32i.vnet</a:t>
            </a:r>
          </a:p>
          <a:p>
            <a:pPr>
              <a:lnSpc>
                <a:spcPct val="80000"/>
              </a:lnSpc>
              <a:buFontTx/>
              <a:buNone/>
            </a:pPr>
            <a:endParaRPr lang="en-US" altLang="ja-JP" sz="2000" dirty="0"/>
          </a:p>
          <a:p>
            <a:pPr>
              <a:lnSpc>
                <a:spcPct val="80000"/>
              </a:lnSpc>
              <a:buFontTx/>
              <a:buNone/>
            </a:pPr>
            <a:r>
              <a:rPr lang="en-US" altLang="ja-JP" sz="2000" dirty="0"/>
              <a:t>quit</a:t>
            </a:r>
          </a:p>
          <a:p>
            <a:pPr>
              <a:lnSpc>
                <a:spcPct val="80000"/>
              </a:lnSpc>
              <a:buFontTx/>
              <a:buNone/>
            </a:pPr>
            <a:endParaRPr lang="en-US" altLang="ja-JP" sz="2000" dirty="0"/>
          </a:p>
        </p:txBody>
      </p:sp>
      <p:sp>
        <p:nvSpPr>
          <p:cNvPr id="164869" name="AutoShape 5"/>
          <p:cNvSpPr>
            <a:spLocks noChangeArrowheads="1"/>
          </p:cNvSpPr>
          <p:nvPr/>
        </p:nvSpPr>
        <p:spPr bwMode="auto">
          <a:xfrm>
            <a:off x="6588125" y="1052513"/>
            <a:ext cx="2376488" cy="433387"/>
          </a:xfrm>
          <a:prstGeom prst="wedgeRoundRectCallout">
            <a:avLst>
              <a:gd name="adj1" fmla="val -81463"/>
              <a:gd name="adj2" fmla="val 56227"/>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a:t>ファンアウトは</a:t>
            </a:r>
            <a:r>
              <a:rPr lang="en-US" altLang="ja-JP"/>
              <a:t>12</a:t>
            </a:r>
          </a:p>
        </p:txBody>
      </p:sp>
      <p:sp>
        <p:nvSpPr>
          <p:cNvPr id="164870" name="AutoShape 6"/>
          <p:cNvSpPr>
            <a:spLocks noChangeArrowheads="1"/>
          </p:cNvSpPr>
          <p:nvPr/>
        </p:nvSpPr>
        <p:spPr bwMode="auto">
          <a:xfrm>
            <a:off x="6084888" y="1628775"/>
            <a:ext cx="2735262" cy="433388"/>
          </a:xfrm>
          <a:prstGeom prst="wedgeRoundRectCallout">
            <a:avLst>
              <a:gd name="adj1" fmla="val -111403"/>
              <a:gd name="adj2" fmla="val 47801"/>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a:t>面積は小さいほど良い</a:t>
            </a:r>
          </a:p>
        </p:txBody>
      </p:sp>
      <p:sp>
        <p:nvSpPr>
          <p:cNvPr id="164871" name="AutoShape 7"/>
          <p:cNvSpPr>
            <a:spLocks noChangeArrowheads="1"/>
          </p:cNvSpPr>
          <p:nvPr/>
        </p:nvSpPr>
        <p:spPr bwMode="auto">
          <a:xfrm>
            <a:off x="6314008" y="2497138"/>
            <a:ext cx="2735263" cy="433387"/>
          </a:xfrm>
          <a:prstGeom prst="wedgeRoundRectCallout">
            <a:avLst>
              <a:gd name="adj1" fmla="val -104380"/>
              <a:gd name="adj2" fmla="val -57694"/>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a:t>そこそこがんばって</a:t>
            </a:r>
          </a:p>
        </p:txBody>
      </p:sp>
      <p:sp>
        <p:nvSpPr>
          <p:cNvPr id="164872" name="AutoShape 8"/>
          <p:cNvSpPr>
            <a:spLocks noChangeArrowheads="1"/>
          </p:cNvSpPr>
          <p:nvPr/>
        </p:nvSpPr>
        <p:spPr bwMode="auto">
          <a:xfrm>
            <a:off x="6340707" y="3787775"/>
            <a:ext cx="2735262" cy="433388"/>
          </a:xfrm>
          <a:prstGeom prst="wedgeRoundRectCallout">
            <a:avLst>
              <a:gd name="adj1" fmla="val -101653"/>
              <a:gd name="adj2" fmla="val -126190"/>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dirty="0"/>
              <a:t>一番長いのだけ表示</a:t>
            </a:r>
          </a:p>
        </p:txBody>
      </p:sp>
      <p:sp>
        <p:nvSpPr>
          <p:cNvPr id="164873" name="AutoShape 9"/>
          <p:cNvSpPr>
            <a:spLocks noChangeArrowheads="1"/>
          </p:cNvSpPr>
          <p:nvPr/>
        </p:nvSpPr>
        <p:spPr bwMode="auto">
          <a:xfrm>
            <a:off x="5951538" y="4362451"/>
            <a:ext cx="2735262" cy="433387"/>
          </a:xfrm>
          <a:prstGeom prst="wedgeRoundRectCallout">
            <a:avLst>
              <a:gd name="adj1" fmla="val -101653"/>
              <a:gd name="adj2" fmla="val -126190"/>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a:t>面積、電力を表示</a:t>
            </a:r>
          </a:p>
        </p:txBody>
      </p:sp>
      <p:sp>
        <p:nvSpPr>
          <p:cNvPr id="164874" name="AutoShape 10"/>
          <p:cNvSpPr>
            <a:spLocks noChangeArrowheads="1"/>
          </p:cNvSpPr>
          <p:nvPr/>
        </p:nvSpPr>
        <p:spPr bwMode="auto">
          <a:xfrm>
            <a:off x="5003800" y="5734050"/>
            <a:ext cx="2735263" cy="433388"/>
          </a:xfrm>
          <a:prstGeom prst="wedgeRoundRectCallout">
            <a:avLst>
              <a:gd name="adj1" fmla="val -97361"/>
              <a:gd name="adj2" fmla="val -221431"/>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a:t>ネットリスト生成</a:t>
            </a:r>
          </a:p>
        </p:txBody>
      </p:sp>
      <p:pic>
        <p:nvPicPr>
          <p:cNvPr id="2" name="オーディオ 1">
            <a:hlinkClick r:id="" action="ppaction://media"/>
            <a:extLst>
              <a:ext uri="{FF2B5EF4-FFF2-40B4-BE49-F238E27FC236}">
                <a16:creationId xmlns:a16="http://schemas.microsoft.com/office/drawing/2014/main" id="{DA8A3AE1-0C38-4848-8978-0C330A42C8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734"/>
    </mc:Choice>
    <mc:Fallback xmlns="">
      <p:transition spd="slow" advTm="116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343" x="9034463" y="3292475"/>
          <p14:tracePt t="2350" x="8951913" y="3292475"/>
          <p14:tracePt t="2356" x="8861425" y="3292475"/>
          <p14:tracePt t="2364" x="8751888" y="3292475"/>
          <p14:tracePt t="2372" x="8642350" y="3292475"/>
          <p14:tracePt t="2380" x="8551863" y="3292475"/>
          <p14:tracePt t="2388" x="8423275" y="3292475"/>
          <p14:tracePt t="2396" x="8332788" y="3292475"/>
          <p14:tracePt t="2404" x="8240713" y="3292475"/>
          <p14:tracePt t="2412" x="8150225" y="3292475"/>
          <p14:tracePt t="2420" x="8077200" y="3292475"/>
          <p14:tracePt t="2428" x="7986713" y="3292475"/>
          <p14:tracePt t="2436" x="7894638" y="3292475"/>
          <p14:tracePt t="2444" x="7813675" y="3309938"/>
          <p14:tracePt t="2452" x="7704138" y="3328988"/>
          <p14:tracePt t="2460" x="7575550" y="3328988"/>
          <p14:tracePt t="2469" x="7466013" y="3328988"/>
          <p14:tracePt t="2477" x="7339013" y="3328988"/>
          <p14:tracePt t="2484" x="7192963" y="3328988"/>
          <p14:tracePt t="2491" x="7065963" y="3328988"/>
          <p14:tracePt t="2499" x="6937375" y="3328988"/>
          <p14:tracePt t="2508" x="6846888" y="3328988"/>
          <p14:tracePt t="2516" x="6710363" y="3309938"/>
          <p14:tracePt t="2524" x="6581775" y="3292475"/>
          <p14:tracePt t="2532" x="6472238" y="3273425"/>
          <p14:tracePt t="2540" x="6354763" y="3236913"/>
          <p14:tracePt t="2549" x="6245225" y="3219450"/>
          <p14:tracePt t="2556" x="6153150" y="3209925"/>
          <p14:tracePt t="2564" x="6099175" y="3209925"/>
          <p14:tracePt t="2572" x="6016625" y="3182938"/>
          <p14:tracePt t="2580" x="5989638" y="3182938"/>
          <p14:tracePt t="2588" x="5972175" y="3182938"/>
          <p14:tracePt t="2597" x="5962650" y="3173413"/>
          <p14:tracePt t="3961" x="5926138" y="3173413"/>
          <p14:tracePt t="3967" x="5907088" y="3155950"/>
          <p14:tracePt t="3974" x="5899150" y="3155950"/>
          <p14:tracePt t="3982" x="5880100" y="3136900"/>
          <p14:tracePt t="3991" x="5870575" y="3127375"/>
          <p14:tracePt t="3995" x="5870575" y="3119438"/>
          <p14:tracePt t="4003" x="5862638" y="3109913"/>
          <p14:tracePt t="4012" x="5853113" y="3109913"/>
          <p14:tracePt t="4020" x="5826125" y="3090863"/>
          <p14:tracePt t="4036" x="5816600" y="3073400"/>
          <p14:tracePt t="4052" x="5807075" y="3063875"/>
          <p14:tracePt t="4871" x="5780088" y="3063875"/>
          <p14:tracePt t="4878" x="5734050" y="3036888"/>
          <p14:tracePt t="4885" x="5716588" y="3017838"/>
          <p14:tracePt t="4891" x="5697538" y="2990850"/>
          <p14:tracePt t="4900" x="5661025" y="2973388"/>
          <p14:tracePt t="4908" x="5653088" y="2963863"/>
          <p14:tracePt t="4996" x="5643563" y="2954338"/>
          <p14:tracePt t="5004" x="5624513" y="2927350"/>
          <p14:tracePt t="5012" x="5580063" y="2881313"/>
          <p14:tracePt t="5020" x="5570538" y="2863850"/>
          <p14:tracePt t="5028" x="5551488" y="2844800"/>
          <p14:tracePt t="5036" x="5524500" y="2827338"/>
          <p14:tracePt t="5044" x="5461000" y="2771775"/>
          <p14:tracePt t="5052" x="5414963" y="2754313"/>
          <p14:tracePt t="5060" x="5351463" y="2717800"/>
          <p14:tracePt t="5068" x="5324475" y="2708275"/>
          <p14:tracePt t="5075" x="5297488" y="2671763"/>
          <p14:tracePt t="5084" x="5260975" y="2662238"/>
          <p14:tracePt t="5092" x="5232400" y="2654300"/>
          <p14:tracePt t="5101" x="5224463" y="2644775"/>
          <p14:tracePt t="5108" x="5205413" y="2635250"/>
          <p14:tracePt t="5116" x="5187950" y="2617788"/>
          <p14:tracePt t="5132" x="5178425" y="2617788"/>
          <p14:tracePt t="5140" x="5168900" y="2608263"/>
          <p14:tracePt t="5173" x="5159375" y="2598738"/>
          <p14:tracePt t="5244" x="5151438" y="2598738"/>
          <p14:tracePt t="5260" x="5141913" y="2589213"/>
          <p14:tracePt t="5268" x="5132388" y="2589213"/>
          <p14:tracePt t="5275" x="5114925" y="2571750"/>
          <p14:tracePt t="5284" x="5086350" y="2562225"/>
          <p14:tracePt t="5291" x="5068888" y="2535238"/>
          <p14:tracePt t="5300" x="5032375" y="2517775"/>
          <p14:tracePt t="5308" x="4995863" y="2508250"/>
          <p14:tracePt t="5315" x="4959350" y="2481263"/>
          <p14:tracePt t="5323" x="4932363" y="2452688"/>
          <p14:tracePt t="5333" x="4913313" y="2435225"/>
          <p14:tracePt t="5339" x="4876800" y="2416175"/>
          <p14:tracePt t="5349" x="4849813" y="2379663"/>
          <p14:tracePt t="5355" x="4822825" y="2362200"/>
          <p14:tracePt t="5363" x="4803775" y="2352675"/>
          <p14:tracePt t="5371" x="4767263" y="2335213"/>
          <p14:tracePt t="5382" x="4740275" y="2316163"/>
          <p14:tracePt t="5388" x="4730750" y="2306638"/>
          <p14:tracePt t="5397" x="4722813" y="2298700"/>
          <p14:tracePt t="5404" x="4713288" y="2289175"/>
          <p14:tracePt t="5412" x="4703763" y="2279650"/>
          <p14:tracePt t="5462" x="4695825" y="2270125"/>
          <p14:tracePt t="5470" x="4686300" y="2270125"/>
          <p14:tracePt t="5484" x="4667250" y="2252663"/>
          <p14:tracePt t="5493" x="4659313" y="2243138"/>
          <p14:tracePt t="5500" x="4630738" y="2225675"/>
          <p14:tracePt t="5509" x="4613275" y="2216150"/>
          <p14:tracePt t="5524" x="4594225" y="2197100"/>
          <p14:tracePt t="6150" x="4586288" y="2189163"/>
          <p14:tracePt t="6157" x="4557713" y="2160588"/>
          <p14:tracePt t="6166" x="4549775" y="2152650"/>
          <p14:tracePt t="6182" x="4521200" y="2143125"/>
          <p14:tracePt t="6197" x="4513263" y="2116138"/>
          <p14:tracePt t="7302" x="4503738" y="2097088"/>
          <p14:tracePt t="7309" x="4494213" y="2089150"/>
          <p14:tracePt t="7318" x="4494213" y="2070100"/>
          <p14:tracePt t="7326" x="4476750" y="2052638"/>
          <p14:tracePt t="7336" x="4467225" y="2043113"/>
          <p14:tracePt t="7342" x="4457700" y="2024063"/>
          <p14:tracePt t="7462" x="4457700" y="2016125"/>
          <p14:tracePt t="7470" x="4457700" y="2006600"/>
          <p14:tracePt t="7508" x="4448175" y="2006600"/>
          <p14:tracePt t="8060" x="4440238" y="1997075"/>
          <p14:tracePt t="8068" x="4403725" y="1987550"/>
          <p14:tracePt t="8076" x="4275138" y="1987550"/>
          <p14:tracePt t="8085" x="4094163" y="1987550"/>
          <p14:tracePt t="8092" x="3911600" y="1987550"/>
          <p14:tracePt t="8101" x="3729038" y="1987550"/>
          <p14:tracePt t="8108" x="3563938" y="1987550"/>
          <p14:tracePt t="8116" x="3409950" y="1987550"/>
          <p14:tracePt t="8124" x="3263900" y="1987550"/>
          <p14:tracePt t="8132" x="3136900" y="1987550"/>
          <p14:tracePt t="8140" x="3044825" y="1987550"/>
          <p14:tracePt t="8149" x="2981325" y="1987550"/>
          <p14:tracePt t="8156" x="2944813" y="1987550"/>
          <p14:tracePt t="8165" x="2925763" y="1979613"/>
          <p14:tracePt t="8172" x="2917825" y="1979613"/>
          <p14:tracePt t="8188" x="2908300" y="1970088"/>
          <p14:tracePt t="8220" x="2898775" y="1960563"/>
          <p14:tracePt t="8260" x="2889250" y="1960563"/>
          <p14:tracePt t="8268" x="2881313" y="1960563"/>
          <p14:tracePt t="8276" x="2871788" y="1960563"/>
          <p14:tracePt t="8285" x="2862263" y="1960563"/>
          <p14:tracePt t="8292" x="2852738" y="1960563"/>
          <p14:tracePt t="8300" x="2835275" y="1960563"/>
          <p14:tracePt t="8307" x="2825750" y="1960563"/>
          <p14:tracePt t="8446" x="2817813" y="1960563"/>
          <p14:tracePt t="8454" x="2771775" y="1960563"/>
          <p14:tracePt t="8462" x="2689225" y="2006600"/>
          <p14:tracePt t="8468" x="2562225" y="2033588"/>
          <p14:tracePt t="8477" x="2443163" y="2060575"/>
          <p14:tracePt t="8484" x="2352675" y="2089150"/>
          <p14:tracePt t="8492" x="2214563" y="2133600"/>
          <p14:tracePt t="8501" x="2143125" y="2143125"/>
          <p14:tracePt t="8507" x="2060575" y="2152650"/>
          <p14:tracePt t="8516" x="2005013" y="2152650"/>
          <p14:tracePt t="8525" x="1978025" y="2152650"/>
          <p14:tracePt t="8535" x="1968500" y="2152650"/>
          <p14:tracePt t="8670" x="1960563" y="2152650"/>
          <p14:tracePt t="8679" x="1924050" y="2152650"/>
          <p14:tracePt t="8688" x="1868488" y="2152650"/>
          <p14:tracePt t="8693" x="1795463" y="2152650"/>
          <p14:tracePt t="8704" x="1668463" y="2152650"/>
          <p14:tracePt t="8712" x="1558925" y="2152650"/>
          <p14:tracePt t="8717" x="1468438" y="2152650"/>
          <p14:tracePt t="8725" x="1395413" y="2152650"/>
          <p14:tracePt t="8732" x="1285875" y="2152650"/>
          <p14:tracePt t="8740" x="1230313" y="2152650"/>
          <p14:tracePt t="8749" x="1176338" y="2152650"/>
          <p14:tracePt t="8756" x="1130300" y="2152650"/>
          <p14:tracePt t="8764" x="1112838" y="2152650"/>
          <p14:tracePt t="8780" x="1103313" y="2152650"/>
          <p14:tracePt t="9164" x="1276350" y="2152650"/>
          <p14:tracePt t="9172" x="1568450" y="2152650"/>
          <p14:tracePt t="9180" x="1941513" y="2152650"/>
          <p14:tracePt t="9187" x="2206625" y="2152650"/>
          <p14:tracePt t="9196" x="2433638" y="2152650"/>
          <p14:tracePt t="9204" x="2598738" y="2152650"/>
          <p14:tracePt t="9211" x="2725738" y="2152650"/>
          <p14:tracePt t="9219" x="2781300" y="2152650"/>
          <p14:tracePt t="9227" x="2808288" y="2143125"/>
          <p14:tracePt t="9389" x="2817813" y="2133600"/>
          <p14:tracePt t="9415" x="2817813" y="2125663"/>
          <p14:tracePt t="9454" x="2817813" y="2116138"/>
          <p14:tracePt t="9463" x="2817813" y="2106613"/>
          <p14:tracePt t="9468" x="2817813" y="2097088"/>
          <p14:tracePt t="9477" x="2817813" y="2089150"/>
          <p14:tracePt t="9483" x="2817813" y="2070100"/>
          <p14:tracePt t="9491" x="2817813" y="2060575"/>
          <p14:tracePt t="9507" x="2808288" y="2060575"/>
          <p14:tracePt t="10013" x="2789238" y="2052638"/>
          <p14:tracePt t="10036" x="2789238" y="2033588"/>
          <p14:tracePt t="11149" x="2781300" y="2024063"/>
          <p14:tracePt t="12367" x="2781300" y="2033588"/>
          <p14:tracePt t="12416" x="2789238" y="2033588"/>
          <p14:tracePt t="12422" x="2808288" y="2033588"/>
          <p14:tracePt t="12430" x="2817813" y="2033588"/>
          <p14:tracePt t="12437" x="2835275" y="2033588"/>
          <p14:tracePt t="12445" x="2852738" y="2033588"/>
          <p14:tracePt t="12453" x="2871788" y="2033588"/>
          <p14:tracePt t="12460" x="2898775" y="2033588"/>
          <p14:tracePt t="12468" x="2917825" y="2033588"/>
          <p14:tracePt t="12475" x="2925763" y="2033588"/>
          <p14:tracePt t="12557" x="2935288" y="2033588"/>
          <p14:tracePt t="12565" x="2944813" y="2033588"/>
          <p14:tracePt t="12573" x="2954338" y="2033588"/>
          <p14:tracePt t="12581" x="2962275" y="2024063"/>
          <p14:tracePt t="12798" x="2935288" y="2016125"/>
          <p14:tracePt t="12809" x="2825750" y="2016125"/>
          <p14:tracePt t="12814" x="2716213" y="2016125"/>
          <p14:tracePt t="12822" x="2606675" y="2016125"/>
          <p14:tracePt t="12829" x="2533650" y="2016125"/>
          <p14:tracePt t="12837" x="2479675" y="2016125"/>
          <p14:tracePt t="12845" x="2425700" y="2016125"/>
          <p14:tracePt t="12853" x="2379663" y="2016125"/>
          <p14:tracePt t="12885" x="2370138" y="2016125"/>
          <p14:tracePt t="13068" x="2370138" y="2006600"/>
          <p14:tracePt t="13077" x="2370138" y="1987550"/>
          <p14:tracePt t="13085" x="2370138" y="1970088"/>
          <p14:tracePt t="13093" x="2370138" y="1943100"/>
          <p14:tracePt t="13103" x="2370138" y="1924050"/>
          <p14:tracePt t="13110" x="2370138" y="1897063"/>
          <p14:tracePt t="13120" x="2370138" y="1878013"/>
          <p14:tracePt t="13125" x="2370138" y="1851025"/>
          <p14:tracePt t="13134" x="2370138" y="1833563"/>
          <p14:tracePt t="13141" x="2389188" y="1787525"/>
          <p14:tracePt t="13150" x="2397125" y="1768475"/>
          <p14:tracePt t="13157" x="2397125" y="1751013"/>
          <p14:tracePt t="13166" x="2397125" y="1731963"/>
          <p14:tracePt t="13173" x="2406650" y="1704975"/>
          <p14:tracePt t="13181" x="2406650" y="1697038"/>
          <p14:tracePt t="13189" x="2416175" y="1687513"/>
          <p14:tracePt t="13197" x="2416175" y="1677988"/>
          <p14:tracePt t="13205" x="2433638" y="1660525"/>
          <p14:tracePt t="13213" x="2433638" y="1651000"/>
          <p14:tracePt t="13221" x="2433638" y="1641475"/>
          <p14:tracePt t="13237" x="2443163" y="1641475"/>
          <p14:tracePt t="13245" x="2452688" y="1624013"/>
          <p14:tracePt t="13261" x="2470150" y="1604963"/>
          <p14:tracePt t="13269" x="2489200" y="1595438"/>
          <p14:tracePt t="13276" x="2525713" y="1577975"/>
          <p14:tracePt t="13286" x="2570163" y="1558925"/>
          <p14:tracePt t="13293" x="2598738" y="1558925"/>
          <p14:tracePt t="13303" x="2652713" y="1550988"/>
          <p14:tracePt t="13308" x="2725738" y="1531938"/>
          <p14:tracePt t="13317" x="2825750" y="1522413"/>
          <p14:tracePt t="13323" x="2917825" y="1522413"/>
          <p14:tracePt t="13332" x="3027363" y="1522413"/>
          <p14:tracePt t="13339" x="3117850" y="1522413"/>
          <p14:tracePt t="13348" x="3208338" y="1522413"/>
          <p14:tracePt t="13355" x="3281363" y="1522413"/>
          <p14:tracePt t="13365" x="3336925" y="1522413"/>
          <p14:tracePt t="13372" x="3363913" y="1522413"/>
          <p14:tracePt t="13380" x="3382963" y="1522413"/>
          <p14:tracePt t="13388" x="3390900" y="1522413"/>
          <p14:tracePt t="13517" x="3382963" y="1531938"/>
          <p14:tracePt t="13531" x="3373438" y="1550988"/>
          <p14:tracePt t="13532" x="3346450" y="1577975"/>
          <p14:tracePt t="13539" x="3336925" y="1595438"/>
          <p14:tracePt t="13548" x="3327400" y="1631950"/>
          <p14:tracePt t="13555" x="3317875" y="1651000"/>
          <p14:tracePt t="13564" x="3300413" y="1677988"/>
          <p14:tracePt t="13572" x="3290888" y="1697038"/>
          <p14:tracePt t="13580" x="3281363" y="1704975"/>
          <p14:tracePt t="13587" x="3273425" y="1731963"/>
          <p14:tracePt t="13604" x="3263900" y="1751013"/>
          <p14:tracePt t="13612" x="3254375" y="1760538"/>
          <p14:tracePt t="13619" x="3254375" y="1768475"/>
          <p14:tracePt t="13628" x="3244850" y="1778000"/>
          <p14:tracePt t="13652" x="3236913" y="1787525"/>
          <p14:tracePt t="13669" x="3227388" y="1797050"/>
          <p14:tracePt t="13693" x="3217863" y="1814513"/>
          <p14:tracePt t="13716" x="3200400" y="1824038"/>
          <p14:tracePt t="13723" x="3163888" y="1824038"/>
          <p14:tracePt t="13732" x="3127375" y="1833563"/>
          <p14:tracePt t="13740" x="3100388" y="1833563"/>
          <p14:tracePt t="13751" x="3035300" y="1841500"/>
          <p14:tracePt t="13758" x="2981325" y="1841500"/>
          <p14:tracePt t="13767" x="2925763" y="1841500"/>
          <p14:tracePt t="13773" x="2862263" y="1870075"/>
          <p14:tracePt t="13781" x="2835275" y="1870075"/>
          <p14:tracePt t="13789" x="2817813" y="1878013"/>
          <p14:tracePt t="13797" x="2789238" y="1878013"/>
          <p14:tracePt t="13918" x="2781300" y="1878013"/>
          <p14:tracePt t="14166" x="2771775" y="1878013"/>
          <p14:tracePt t="14174" x="2771775" y="1870075"/>
          <p14:tracePt t="14182" x="2781300" y="1851025"/>
          <p14:tracePt t="14198" x="2798763" y="1824038"/>
          <p14:tracePt t="14205" x="2808288" y="1814513"/>
          <p14:tracePt t="14211" x="2817813" y="1804988"/>
          <p14:tracePt t="14220" x="2835275" y="1797050"/>
          <p14:tracePt t="14228" x="2844800" y="1797050"/>
          <p14:tracePt t="14236" x="2852738" y="1787525"/>
          <p14:tracePt t="14243" x="2862263" y="1778000"/>
          <p14:tracePt t="14252" x="2871788" y="1768475"/>
          <p14:tracePt t="14259" x="2881313" y="1768475"/>
          <p14:tracePt t="14268" x="2908300" y="1751013"/>
          <p14:tracePt t="14275" x="2917825" y="1741488"/>
          <p14:tracePt t="14284" x="2925763" y="1731963"/>
          <p14:tracePt t="14300" x="2935288" y="1724025"/>
          <p14:tracePt t="14742" x="2935288" y="1714500"/>
          <p14:tracePt t="14750" x="2935288" y="1704975"/>
          <p14:tracePt t="14764" x="2935288" y="1697038"/>
          <p14:tracePt t="14772" x="2917825" y="1677988"/>
          <p14:tracePt t="14788" x="2908300" y="1668463"/>
          <p14:tracePt t="15051" x="2881313" y="1668463"/>
          <p14:tracePt t="15060" x="2852738" y="1668463"/>
          <p14:tracePt t="15068" x="2808288" y="1687513"/>
          <p14:tracePt t="15076" x="2781300" y="1714500"/>
          <p14:tracePt t="15084" x="2744788" y="1751013"/>
          <p14:tracePt t="15091" x="2679700" y="1797050"/>
          <p14:tracePt t="15100" x="2598738" y="1870075"/>
          <p14:tracePt t="15108" x="2516188" y="1943100"/>
          <p14:tracePt t="15117" x="2397125" y="1997075"/>
          <p14:tracePt t="15123" x="2279650" y="2070100"/>
          <p14:tracePt t="15133" x="2179638" y="2143125"/>
          <p14:tracePt t="15139" x="2114550" y="2179638"/>
          <p14:tracePt t="15148" x="2051050" y="2233613"/>
          <p14:tracePt t="15156" x="1997075" y="2279650"/>
          <p14:tracePt t="15164" x="1924050" y="2306638"/>
          <p14:tracePt t="15172" x="1878013" y="2343150"/>
          <p14:tracePt t="15188" x="1860550" y="2362200"/>
          <p14:tracePt t="15197" x="1860550" y="2371725"/>
          <p14:tracePt t="15341" x="1860550" y="2362200"/>
          <p14:tracePt t="15351" x="1851025" y="2335213"/>
          <p14:tracePt t="15358" x="1841500" y="2335213"/>
          <p14:tracePt t="15390" x="1831975" y="2325688"/>
          <p14:tracePt t="15405" x="1824038" y="2316163"/>
          <p14:tracePt t="15416" x="1824038" y="2306638"/>
          <p14:tracePt t="15429" x="1814513" y="2298700"/>
          <p14:tracePt t="15453" x="1795463" y="2298700"/>
          <p14:tracePt t="15468" x="1787525" y="2298700"/>
          <p14:tracePt t="15476" x="1768475" y="2298700"/>
          <p14:tracePt t="15493" x="1758950" y="2298700"/>
          <p14:tracePt t="15638" x="1751013" y="2298700"/>
          <p14:tracePt t="15645" x="1741488" y="2298700"/>
          <p14:tracePt t="15661" x="1731963" y="2298700"/>
          <p14:tracePt t="15669" x="1695450" y="2298700"/>
          <p14:tracePt t="15677" x="1668463" y="2289175"/>
          <p14:tracePt t="15684" x="1649413" y="2279650"/>
          <p14:tracePt t="15692" x="1631950" y="2279650"/>
          <p14:tracePt t="15700" x="1622425" y="2270125"/>
          <p14:tracePt t="15715" x="1612900" y="2262188"/>
          <p14:tracePt t="16027" x="1612900" y="2252663"/>
          <p14:tracePt t="16036" x="1585913" y="2252663"/>
          <p14:tracePt t="16043" x="1512888" y="2252663"/>
          <p14:tracePt t="16053" x="1439863" y="2252663"/>
          <p14:tracePt t="16061" x="1312863" y="2252663"/>
          <p14:tracePt t="16070" x="1239838" y="2252663"/>
          <p14:tracePt t="16077" x="1149350" y="2252663"/>
          <p14:tracePt t="16088" x="1112838" y="2252663"/>
          <p14:tracePt t="16093" x="1084263" y="2252663"/>
          <p14:tracePt t="16321" x="1103313" y="2252663"/>
          <p14:tracePt t="16326" x="1193800" y="2252663"/>
          <p14:tracePt t="16334" x="1285875" y="2252663"/>
          <p14:tracePt t="16342" x="1431925" y="2252663"/>
          <p14:tracePt t="16353" x="1576388" y="2252663"/>
          <p14:tracePt t="16358" x="1704975" y="2252663"/>
          <p14:tracePt t="16368" x="1831975" y="2252663"/>
          <p14:tracePt t="16372" x="1924050" y="2252663"/>
          <p14:tracePt t="16382" x="1978025" y="2252663"/>
          <p14:tracePt t="16388" x="2070100" y="2252663"/>
          <p14:tracePt t="16396" x="2087563" y="2252663"/>
          <p14:tracePt t="16404" x="2097088" y="2252663"/>
          <p14:tracePt t="16436" x="2124075" y="2233613"/>
          <p14:tracePt t="16453" x="2124075" y="2225675"/>
          <p14:tracePt t="16918" x="2133600" y="2216150"/>
          <p14:tracePt t="17028" x="2160588" y="2216150"/>
          <p14:tracePt t="17036" x="2170113" y="2225675"/>
          <p14:tracePt t="17270" x="2214563" y="2225675"/>
          <p14:tracePt t="17277" x="2297113" y="2225675"/>
          <p14:tracePt t="17285" x="2389188" y="2225675"/>
          <p14:tracePt t="17293" x="2479675" y="2225675"/>
          <p14:tracePt t="17301" x="2516188" y="2225675"/>
          <p14:tracePt t="17308" x="2570163" y="2225675"/>
          <p14:tracePt t="17316" x="2589213" y="2225675"/>
          <p14:tracePt t="17918" x="2606675" y="2225675"/>
          <p14:tracePt t="17926" x="2625725" y="2225675"/>
          <p14:tracePt t="17942" x="2635250" y="2225675"/>
          <p14:tracePt t="17974" x="2652713" y="2225675"/>
          <p14:tracePt t="18053" x="2671763" y="2233613"/>
          <p14:tracePt t="18171" x="2679700" y="2233613"/>
          <p14:tracePt t="39036" x="2679700" y="2243138"/>
          <p14:tracePt t="39044" x="2679700" y="2316163"/>
          <p14:tracePt t="39052" x="2635250" y="2489200"/>
          <p14:tracePt t="39060" x="2625725" y="2617788"/>
          <p14:tracePt t="39068" x="2606675" y="2708275"/>
          <p14:tracePt t="39076" x="2579688" y="2771775"/>
          <p14:tracePt t="39084" x="2562225" y="2817813"/>
          <p14:tracePt t="39091" x="2552700" y="2863850"/>
          <p14:tracePt t="39102" x="2525713" y="2909888"/>
          <p14:tracePt t="39107" x="2516188" y="2936875"/>
          <p14:tracePt t="39116" x="2516188" y="2954338"/>
          <p14:tracePt t="39123" x="2506663" y="2982913"/>
          <p14:tracePt t="39132" x="2506663" y="2990850"/>
          <p14:tracePt t="39140" x="2506663" y="3000375"/>
          <p14:tracePt t="39156" x="2506663" y="3009900"/>
          <p14:tracePt t="39262" x="2489200" y="3017838"/>
          <p14:tracePt t="39269" x="2470150" y="3017838"/>
          <p14:tracePt t="39278" x="2443163" y="3017838"/>
          <p14:tracePt t="39289" x="2425700" y="3017838"/>
          <p14:tracePt t="39293" x="2416175" y="3017838"/>
          <p14:tracePt t="39303" x="2389188" y="3017838"/>
          <p14:tracePt t="39317" x="2360613" y="3017838"/>
          <p14:tracePt t="39325" x="2352675" y="3017838"/>
          <p14:tracePt t="39334" x="2333625" y="3017838"/>
          <p14:tracePt t="39341" x="2306638" y="3000375"/>
          <p14:tracePt t="39349" x="2260600" y="3000375"/>
          <p14:tracePt t="39357" x="2233613" y="2982913"/>
          <p14:tracePt t="39367" x="2160588" y="2982913"/>
          <p14:tracePt t="39371" x="2087563" y="2982913"/>
          <p14:tracePt t="39381" x="2033588" y="2982913"/>
          <p14:tracePt t="39387" x="1960563" y="2982913"/>
          <p14:tracePt t="39396" x="1914525" y="2973388"/>
          <p14:tracePt t="39403" x="1887538" y="2973388"/>
          <p14:tracePt t="39413" x="1868488" y="2973388"/>
          <p14:tracePt t="39420" x="1860550" y="2973388"/>
          <p14:tracePt t="39429" x="1851025" y="2973388"/>
          <p14:tracePt t="39435" x="1851025" y="2963863"/>
          <p14:tracePt t="39452" x="1831975" y="2963863"/>
          <p14:tracePt t="39476" x="1824038" y="2963863"/>
          <p14:tracePt t="39485" x="1804988" y="2946400"/>
          <p14:tracePt t="39507" x="1795463" y="2946400"/>
          <p14:tracePt t="39516" x="1795463" y="2936875"/>
          <p14:tracePt t="39524" x="1778000" y="2917825"/>
          <p14:tracePt t="39540" x="1758950" y="2900363"/>
          <p14:tracePt t="39548" x="1751013" y="2890838"/>
          <p14:tracePt t="39556" x="1731963" y="2881313"/>
          <p14:tracePt t="39564" x="1722438" y="2881313"/>
          <p14:tracePt t="39572" x="1695450" y="2881313"/>
          <p14:tracePt t="39580" x="1677988" y="2881313"/>
          <p14:tracePt t="39587" x="1641475" y="2881313"/>
          <p14:tracePt t="39596" x="1604963" y="2881313"/>
          <p14:tracePt t="39603" x="1585913" y="2881313"/>
          <p14:tracePt t="39612" x="1558925" y="2881313"/>
          <p14:tracePt t="39620" x="1549400" y="2881313"/>
          <p14:tracePt t="39629" x="1531938" y="2881313"/>
          <p14:tracePt t="39636" x="1512888" y="2881313"/>
          <p14:tracePt t="39852" x="1549400" y="2881313"/>
          <p14:tracePt t="39859" x="1576388" y="2881313"/>
          <p14:tracePt t="39868" x="1604963" y="2881313"/>
          <p14:tracePt t="39876" x="1641475" y="2881313"/>
          <p14:tracePt t="39884" x="1658938" y="2881313"/>
          <p14:tracePt t="39892" x="1685925" y="2881313"/>
          <p14:tracePt t="39900" x="1695450" y="2881313"/>
          <p14:tracePt t="39916" x="1714500" y="2881313"/>
          <p14:tracePt t="39924" x="1722438" y="2873375"/>
          <p14:tracePt t="39932" x="1731963" y="2863850"/>
          <p14:tracePt t="40246" x="1741488" y="2854325"/>
          <p14:tracePt t="40253" x="1824038" y="2873375"/>
          <p14:tracePt t="40262" x="1960563" y="2881313"/>
          <p14:tracePt t="40269" x="2124075" y="2881313"/>
          <p14:tracePt t="40280" x="2260600" y="2881313"/>
          <p14:tracePt t="40284" x="2425700" y="2881313"/>
          <p14:tracePt t="40292" x="2570163" y="2881313"/>
          <p14:tracePt t="40300" x="2679700" y="2881313"/>
          <p14:tracePt t="40308" x="2789238" y="2881313"/>
          <p14:tracePt t="40316" x="2852738" y="2881313"/>
          <p14:tracePt t="40324" x="2889250" y="2881313"/>
          <p14:tracePt t="40332" x="2898775" y="2881313"/>
          <p14:tracePt t="41085" x="2935288" y="2881313"/>
          <p14:tracePt t="41091" x="2971800" y="2881313"/>
          <p14:tracePt t="41100" x="3027363" y="2881313"/>
          <p14:tracePt t="41109" x="3044825" y="2881313"/>
          <p14:tracePt t="41116" x="3090863" y="2881313"/>
          <p14:tracePt t="41125" x="3127375" y="2881313"/>
          <p14:tracePt t="41133" x="3144838" y="2881313"/>
          <p14:tracePt t="41141" x="3190875" y="2881313"/>
          <p14:tracePt t="41149" x="3217863" y="2881313"/>
          <p14:tracePt t="41157" x="3236913" y="2881313"/>
          <p14:tracePt t="41165" x="3244850" y="2881313"/>
          <p14:tracePt t="41638" x="3281363" y="2881313"/>
          <p14:tracePt t="41648" x="3317875" y="2881313"/>
          <p14:tracePt t="41654" x="3354388" y="2881313"/>
          <p14:tracePt t="41662" x="3390900" y="2881313"/>
          <p14:tracePt t="41669" x="3473450" y="2881313"/>
          <p14:tracePt t="41678" x="3563938" y="2881313"/>
          <p14:tracePt t="41684" x="3673475" y="2900363"/>
          <p14:tracePt t="41692" x="3783013" y="2900363"/>
          <p14:tracePt t="41700" x="3919538" y="2927350"/>
          <p14:tracePt t="41707" x="4048125" y="2946400"/>
          <p14:tracePt t="41716" x="4138613" y="2946400"/>
          <p14:tracePt t="41724" x="4194175" y="2946400"/>
          <p14:tracePt t="41733" x="4248150" y="2946400"/>
          <p14:tracePt t="41742" x="4267200" y="2946400"/>
          <p14:tracePt t="41750" x="4275138" y="2946400"/>
          <p14:tracePt t="42236" x="4294188" y="2954338"/>
          <p14:tracePt t="42253" x="4311650" y="2954338"/>
          <p14:tracePt t="42261" x="4330700" y="2954338"/>
          <p14:tracePt t="42269" x="4340225" y="2954338"/>
          <p14:tracePt t="42277" x="4357688" y="2954338"/>
          <p14:tracePt t="42285" x="4376738" y="2954338"/>
          <p14:tracePt t="42293" x="4413250" y="2954338"/>
          <p14:tracePt t="42308" x="4440238" y="2954338"/>
          <p14:tracePt t="42317" x="4448175" y="2954338"/>
          <p14:tracePt t="42325" x="4457700" y="2954338"/>
          <p14:tracePt t="42334" x="4467225" y="2954338"/>
          <p14:tracePt t="42375" x="4484688" y="2954338"/>
          <p14:tracePt t="42381" x="4494213" y="2954338"/>
          <p14:tracePt t="42397" x="4503738" y="2954338"/>
          <p14:tracePt t="42405" x="4540250" y="2936875"/>
          <p14:tracePt t="42415" x="4576763" y="2936875"/>
          <p14:tracePt t="42421" x="4630738" y="2927350"/>
          <p14:tracePt t="42431" x="4667250" y="2927350"/>
          <p14:tracePt t="42437" x="4722813" y="2927350"/>
          <p14:tracePt t="42447" x="4767263" y="2917825"/>
          <p14:tracePt t="42453" x="4840288" y="2909888"/>
          <p14:tracePt t="42461" x="4876800" y="2909888"/>
          <p14:tracePt t="42469" x="4932363" y="2881313"/>
          <p14:tracePt t="42477" x="4941888" y="2881313"/>
          <p14:tracePt t="42485" x="4968875" y="2881313"/>
          <p14:tracePt t="42501" x="4986338" y="2873375"/>
          <p14:tracePt t="42662" x="5041900" y="2873375"/>
          <p14:tracePt t="42669" x="5168900" y="2873375"/>
          <p14:tracePt t="42680" x="5297488" y="2873375"/>
          <p14:tracePt t="42687" x="5424488" y="2873375"/>
          <p14:tracePt t="42692" x="5514975" y="2873375"/>
          <p14:tracePt t="42701" x="5588000" y="2873375"/>
          <p14:tracePt t="42709" x="5680075" y="2873375"/>
          <p14:tracePt t="42716" x="5734050" y="2873375"/>
          <p14:tracePt t="42723" x="5761038" y="2873375"/>
          <p14:tracePt t="42732" x="5797550" y="2873375"/>
          <p14:tracePt t="43398" x="5797550" y="2844800"/>
          <p14:tracePt t="43403" x="5797550" y="2827338"/>
          <p14:tracePt t="43412" x="5797550" y="2817813"/>
          <p14:tracePt t="43436" x="5797550" y="2808288"/>
          <p14:tracePt t="43444" x="5797550" y="2800350"/>
          <p14:tracePt t="43452" x="5797550" y="2790825"/>
          <p14:tracePt t="43467" x="5797550" y="2781300"/>
          <p14:tracePt t="43484" x="5797550" y="2754313"/>
          <p14:tracePt t="43500" x="5797550" y="2735263"/>
          <p14:tracePt t="43508" x="5807075" y="2717800"/>
          <p14:tracePt t="43524" x="5807075" y="2708275"/>
          <p14:tracePt t="43532" x="5807075" y="2698750"/>
          <p14:tracePt t="44254" x="5797550" y="2717800"/>
          <p14:tracePt t="44662" x="5780088" y="2727325"/>
          <p14:tracePt t="44669" x="5724525" y="2781300"/>
          <p14:tracePt t="44682" x="5688013" y="2790825"/>
          <p14:tracePt t="44686" x="5653088" y="2808288"/>
          <p14:tracePt t="44692" x="5616575" y="2817813"/>
          <p14:tracePt t="44700" x="5580063" y="2827338"/>
          <p14:tracePt t="44709" x="5561013" y="2836863"/>
          <p14:tracePt t="44716" x="5514975" y="2863850"/>
          <p14:tracePt t="44724" x="5470525" y="2881313"/>
          <p14:tracePt t="44732" x="5414963" y="2900363"/>
          <p14:tracePt t="44740" x="5351463" y="2917825"/>
          <p14:tracePt t="44748" x="5314950" y="2927350"/>
          <p14:tracePt t="44756" x="5278438" y="2946400"/>
          <p14:tracePt t="44763" x="5260975" y="2946400"/>
          <p14:tracePt t="44772" x="5241925" y="2954338"/>
          <p14:tracePt t="44779" x="5195888" y="2954338"/>
          <p14:tracePt t="44789" x="5178425" y="2973388"/>
          <p14:tracePt t="44797" x="5168900" y="2973388"/>
          <p14:tracePt t="44813" x="5159375" y="2973388"/>
          <p14:tracePt t="44820" x="5151438" y="2982913"/>
          <p14:tracePt t="44852" x="5132388" y="2982913"/>
          <p14:tracePt t="44860" x="5122863" y="2982913"/>
          <p14:tracePt t="44868" x="5114925" y="2982913"/>
          <p14:tracePt t="44882" x="5086350" y="2990850"/>
          <p14:tracePt t="44884" x="5068888" y="2990850"/>
          <p14:tracePt t="44892" x="5032375" y="2990850"/>
          <p14:tracePt t="44900" x="4986338" y="2990850"/>
          <p14:tracePt t="44907" x="4959350" y="2990850"/>
          <p14:tracePt t="44916" x="4905375" y="2990850"/>
          <p14:tracePt t="44923" x="4849813" y="2990850"/>
          <p14:tracePt t="44932" x="4759325" y="2990850"/>
          <p14:tracePt t="44940" x="4703763" y="2990850"/>
          <p14:tracePt t="44948" x="4649788" y="2990850"/>
          <p14:tracePt t="44955" x="4586288" y="2990850"/>
          <p14:tracePt t="44964" x="4549775" y="2990850"/>
          <p14:tracePt t="44971" x="4521200" y="2990850"/>
          <p14:tracePt t="44979" x="4476750" y="2990850"/>
          <p14:tracePt t="44988" x="4457700" y="2990850"/>
          <p14:tracePt t="44996" x="4440238" y="2990850"/>
          <p14:tracePt t="45013" x="4421188" y="2990850"/>
          <p14:tracePt t="45020" x="4403725" y="2973388"/>
          <p14:tracePt t="45044" x="4394200" y="2973388"/>
          <p14:tracePt t="45052" x="4376738" y="2973388"/>
          <p14:tracePt t="45060" x="4348163" y="2973388"/>
          <p14:tracePt t="45068" x="4330700" y="2963863"/>
          <p14:tracePt t="45076" x="4275138" y="2963863"/>
          <p14:tracePt t="45084" x="4230688" y="2963863"/>
          <p14:tracePt t="45092" x="4165600" y="2963863"/>
          <p14:tracePt t="45099" x="4102100" y="2963863"/>
          <p14:tracePt t="45108" x="4029075" y="2963863"/>
          <p14:tracePt t="45116" x="3956050" y="2954338"/>
          <p14:tracePt t="45124" x="3892550" y="2946400"/>
          <p14:tracePt t="45132" x="3856038" y="2946400"/>
          <p14:tracePt t="45140" x="3810000" y="2917825"/>
          <p14:tracePt t="45148" x="3756025" y="2909888"/>
          <p14:tracePt t="45156" x="3719513" y="2900363"/>
          <p14:tracePt t="45164" x="3683000" y="2890838"/>
          <p14:tracePt t="45172" x="3665538" y="2890838"/>
          <p14:tracePt t="45180" x="3619500" y="2863850"/>
          <p14:tracePt t="45187" x="3609975" y="2863850"/>
          <p14:tracePt t="45195" x="3582988" y="2854325"/>
          <p14:tracePt t="45204" x="3563938" y="2854325"/>
          <p14:tracePt t="45212" x="3527425" y="2844800"/>
          <p14:tracePt t="45220" x="3509963" y="2844800"/>
          <p14:tracePt t="45230" x="3455988" y="2844800"/>
          <p14:tracePt t="45236" x="3409950" y="2836863"/>
          <p14:tracePt t="45245" x="3382963" y="2836863"/>
          <p14:tracePt t="45252" x="3336925" y="2817813"/>
          <p14:tracePt t="45260" x="3317875" y="2817813"/>
          <p14:tracePt t="45268" x="3281363" y="2817813"/>
          <p14:tracePt t="45276" x="3273425" y="2817813"/>
          <p14:tracePt t="45284" x="3263900" y="2808288"/>
          <p14:tracePt t="48094" x="3254375" y="2808288"/>
          <p14:tracePt t="48103" x="3217863" y="2808288"/>
          <p14:tracePt t="48108" x="3136900" y="2827338"/>
          <p14:tracePt t="48116" x="3044825" y="2836863"/>
          <p14:tracePt t="48123" x="2981325" y="2844800"/>
          <p14:tracePt t="48132" x="2954338" y="2873375"/>
          <p14:tracePt t="48139" x="2935288" y="2873375"/>
          <p14:tracePt t="48148" x="2925763" y="2873375"/>
          <p14:tracePt t="48155" x="2898775" y="2873375"/>
          <p14:tracePt t="48164" x="2881313" y="2873375"/>
          <p14:tracePt t="48171" x="2862263" y="2881313"/>
          <p14:tracePt t="48430" x="2852738" y="2881313"/>
          <p14:tracePt t="48437" x="2808288" y="2881313"/>
          <p14:tracePt t="48447" x="2735263" y="2881313"/>
          <p14:tracePt t="48452" x="2643188" y="2881313"/>
          <p14:tracePt t="48459" x="2552700" y="2881313"/>
          <p14:tracePt t="48468" x="2533650" y="2881313"/>
          <p14:tracePt t="48475" x="2462213" y="2881313"/>
          <p14:tracePt t="48484" x="2406650" y="2881313"/>
          <p14:tracePt t="48492" x="2306638" y="2863850"/>
          <p14:tracePt t="48500" x="2251075" y="2863850"/>
          <p14:tracePt t="48508" x="2179638" y="2854325"/>
          <p14:tracePt t="48516" x="2133600" y="2844800"/>
          <p14:tracePt t="48524" x="2114550" y="2844800"/>
          <p14:tracePt t="48532" x="2078038" y="2836863"/>
          <p14:tracePt t="48846" x="2078038" y="2800350"/>
          <p14:tracePt t="48853" x="2097088" y="2790825"/>
          <p14:tracePt t="48862" x="2106613" y="2790825"/>
          <p14:tracePt t="48950" x="2114550" y="2790825"/>
          <p14:tracePt t="48958" x="2160588" y="2808288"/>
          <p14:tracePt t="48974" x="2224088" y="2836863"/>
          <p14:tracePt t="48981" x="2287588" y="2873375"/>
          <p14:tracePt t="48988" x="2352675" y="2881313"/>
          <p14:tracePt t="48995" x="2433638" y="2927350"/>
          <p14:tracePt t="49005" x="2470150" y="2936875"/>
          <p14:tracePt t="49012" x="2516188" y="2946400"/>
          <p14:tracePt t="49020" x="2552700" y="2946400"/>
          <p14:tracePt t="49028" x="2606675" y="2946400"/>
          <p14:tracePt t="49036" x="2652713" y="2954338"/>
          <p14:tracePt t="49044" x="2671763" y="2954338"/>
          <p14:tracePt t="49052" x="2698750" y="2954338"/>
          <p14:tracePt t="49063" x="2716213" y="2954338"/>
          <p14:tracePt t="49069" x="2735263" y="2973388"/>
          <p14:tracePt t="49078" x="2752725" y="2973388"/>
          <p14:tracePt t="49086" x="2762250" y="2973388"/>
          <p14:tracePt t="49093" x="2771775" y="2973388"/>
          <p14:tracePt t="49102" x="2798763" y="2973388"/>
          <p14:tracePt t="49109" x="2808288" y="2973388"/>
          <p14:tracePt t="49125" x="2825750" y="2973388"/>
          <p14:tracePt t="49133" x="2844800" y="2973388"/>
          <p14:tracePt t="49141" x="2852738" y="2973388"/>
          <p14:tracePt t="49149" x="2871788" y="2973388"/>
          <p14:tracePt t="49157" x="2889250" y="2973388"/>
          <p14:tracePt t="49164" x="2898775" y="2973388"/>
          <p14:tracePt t="49171" x="2917825" y="2973388"/>
          <p14:tracePt t="49179" x="2935288" y="2973388"/>
          <p14:tracePt t="49188" x="2971800" y="2973388"/>
          <p14:tracePt t="49196" x="2990850" y="2973388"/>
          <p14:tracePt t="49204" x="3008313" y="2963863"/>
          <p14:tracePt t="49212" x="3027363" y="2954338"/>
          <p14:tracePt t="49219" x="3035300" y="2954338"/>
          <p14:tracePt t="49228" x="3054350" y="2946400"/>
          <p14:tracePt t="49236" x="3063875" y="2936875"/>
          <p14:tracePt t="49516" x="3090863" y="2936875"/>
          <p14:tracePt t="49524" x="3190875" y="2954338"/>
          <p14:tracePt t="49532" x="3363913" y="3017838"/>
          <p14:tracePt t="49540" x="3546475" y="3027363"/>
          <p14:tracePt t="49548" x="3709988" y="3046413"/>
          <p14:tracePt t="49556" x="3911600" y="3073400"/>
          <p14:tracePt t="49564" x="4075113" y="3090863"/>
          <p14:tracePt t="49572" x="4211638" y="3119438"/>
          <p14:tracePt t="49580" x="4321175" y="3119438"/>
          <p14:tracePt t="49588" x="4448175" y="3119438"/>
          <p14:tracePt t="49596" x="4503738" y="3119438"/>
          <p14:tracePt t="49604" x="4540250" y="3119438"/>
          <p14:tracePt t="49724" x="4586288" y="3119438"/>
          <p14:tracePt t="49733" x="4613275" y="3119438"/>
          <p14:tracePt t="49742" x="4640263" y="3119438"/>
          <p14:tracePt t="49749" x="4659313" y="3100388"/>
          <p14:tracePt t="49765" x="4667250" y="3090863"/>
          <p14:tracePt t="49773" x="4676775" y="3082925"/>
          <p14:tracePt t="49780" x="4695825" y="3073400"/>
          <p14:tracePt t="49789" x="4713288" y="3054350"/>
          <p14:tracePt t="49798" x="4730750" y="3036888"/>
          <p14:tracePt t="49804" x="4740275" y="3027363"/>
          <p14:tracePt t="49811" x="4767263" y="3000375"/>
          <p14:tracePt t="49819" x="4776788" y="2990850"/>
          <p14:tracePt t="49828" x="4795838" y="2982913"/>
          <p14:tracePt t="49835" x="4803775" y="2982913"/>
          <p14:tracePt t="49852" x="4813300" y="2963863"/>
          <p14:tracePt t="49933" x="4832350" y="2927350"/>
          <p14:tracePt t="49941" x="4840288" y="2909888"/>
          <p14:tracePt t="49949" x="4840288" y="2900363"/>
          <p14:tracePt t="49959" x="4840288" y="2873375"/>
          <p14:tracePt t="49965" x="4840288" y="2863850"/>
          <p14:tracePt t="49973" x="4840288" y="2844800"/>
          <p14:tracePt t="49981" x="4840288" y="2836863"/>
          <p14:tracePt t="49988" x="4840288" y="2827338"/>
          <p14:tracePt t="49997" x="4840288" y="2817813"/>
          <p14:tracePt t="50494" x="4776788" y="2808288"/>
          <p14:tracePt t="50501" x="4622800" y="2844800"/>
          <p14:tracePt t="50509" x="4440238" y="2863850"/>
          <p14:tracePt t="50517" x="4211638" y="2890838"/>
          <p14:tracePt t="50525" x="4048125" y="2927350"/>
          <p14:tracePt t="50533" x="3846513" y="2936875"/>
          <p14:tracePt t="50540" x="3702050" y="2954338"/>
          <p14:tracePt t="50548" x="3600450" y="2963863"/>
          <p14:tracePt t="50556" x="3527425" y="2990850"/>
          <p14:tracePt t="50564" x="3446463" y="3009900"/>
          <p14:tracePt t="50572" x="3427413" y="3009900"/>
          <p14:tracePt t="50589" x="3409950" y="3009900"/>
          <p14:tracePt t="50668" x="3390900" y="3009900"/>
          <p14:tracePt t="50677" x="3290888" y="3009900"/>
          <p14:tracePt t="50684" x="3163888" y="3009900"/>
          <p14:tracePt t="50692" x="3035300" y="3009900"/>
          <p14:tracePt t="50700" x="2908300" y="3009900"/>
          <p14:tracePt t="50708" x="2835275" y="3009900"/>
          <p14:tracePt t="50716" x="2781300" y="3009900"/>
          <p14:tracePt t="50725" x="2735263" y="3009900"/>
          <p14:tracePt t="50732" x="2708275" y="3009900"/>
          <p14:tracePt t="50748" x="2698750" y="3009900"/>
          <p14:tracePt t="50756" x="2689225" y="2990850"/>
          <p14:tracePt t="50764" x="2689225" y="2973388"/>
          <p14:tracePt t="50772" x="2689225" y="2963863"/>
          <p14:tracePt t="50780" x="2689225" y="2954338"/>
          <p14:tracePt t="50804" x="2689225" y="2927350"/>
          <p14:tracePt t="50973" x="2689225" y="2917825"/>
          <p14:tracePt t="50981" x="2725738" y="2909888"/>
          <p14:tracePt t="50991" x="2817813" y="2909888"/>
          <p14:tracePt t="50999" x="2962275" y="2909888"/>
          <p14:tracePt t="51005" x="3090863" y="2890838"/>
          <p14:tracePt t="51011" x="3171825" y="2863850"/>
          <p14:tracePt t="51020" x="3281363" y="2854325"/>
          <p14:tracePt t="51028" x="3382963" y="2836863"/>
          <p14:tracePt t="51035" x="3455988" y="2827338"/>
          <p14:tracePt t="51044" x="3546475" y="2827338"/>
          <p14:tracePt t="51052" x="3573463" y="2808288"/>
          <p14:tracePt t="51060" x="3609975" y="2800350"/>
          <p14:tracePt t="51076" x="3619500" y="2800350"/>
          <p14:tracePt t="51341" x="3609975" y="2800350"/>
          <p14:tracePt t="51349" x="3600450" y="2800350"/>
          <p14:tracePt t="51357" x="3592513" y="2800350"/>
          <p14:tracePt t="51365" x="3573463" y="2808288"/>
          <p14:tracePt t="51372" x="3563938" y="2817813"/>
          <p14:tracePt t="51388" x="3563938" y="2836863"/>
          <p14:tracePt t="51398" x="3563938" y="2844800"/>
          <p14:tracePt t="51403" x="3556000" y="2854325"/>
          <p14:tracePt t="51413" x="3556000" y="2863850"/>
          <p14:tracePt t="51420" x="3556000" y="2873375"/>
          <p14:tracePt t="51436" x="3556000" y="2890838"/>
          <p14:tracePt t="51452" x="3556000" y="2909888"/>
          <p14:tracePt t="51468" x="3556000" y="2917825"/>
          <p14:tracePt t="51484" x="3556000" y="2927350"/>
          <p14:tracePt t="51493" x="3556000" y="2936875"/>
          <p14:tracePt t="51509" x="3556000" y="2946400"/>
          <p14:tracePt t="51517" x="3592513" y="2982913"/>
          <p14:tracePt t="51524" x="3629025" y="2982913"/>
          <p14:tracePt t="51534" x="3683000" y="2990850"/>
          <p14:tracePt t="51542" x="3783013" y="3009900"/>
          <p14:tracePt t="51552" x="3875088" y="3017838"/>
          <p14:tracePt t="51556" x="3948113" y="3036888"/>
          <p14:tracePt t="51564" x="4048125" y="3046413"/>
          <p14:tracePt t="51572" x="4157663" y="3046413"/>
          <p14:tracePt t="51580" x="4230688" y="3063875"/>
          <p14:tracePt t="51588" x="4340225" y="3063875"/>
          <p14:tracePt t="51596" x="4421188" y="3082925"/>
          <p14:tracePt t="51604" x="4476750" y="3082925"/>
          <p14:tracePt t="51611" x="4530725" y="3100388"/>
          <p14:tracePt t="51619" x="4576763" y="3100388"/>
          <p14:tracePt t="51628" x="4603750" y="3100388"/>
          <p14:tracePt t="51635" x="4622800" y="3100388"/>
          <p14:tracePt t="51646" x="4640263" y="3109913"/>
          <p14:tracePt t="51651" x="4649788" y="3109913"/>
          <p14:tracePt t="51660" x="4667250" y="3109913"/>
          <p14:tracePt t="51668" x="4686300" y="3109913"/>
          <p14:tracePt t="51676" x="4713288" y="3109913"/>
          <p14:tracePt t="51684" x="4740275" y="3109913"/>
          <p14:tracePt t="51692" x="4786313" y="3109913"/>
          <p14:tracePt t="51700" x="4822825" y="3109913"/>
          <p14:tracePt t="51709" x="4876800" y="3109913"/>
          <p14:tracePt t="51716" x="4932363" y="3109913"/>
          <p14:tracePt t="51723" x="4986338" y="3109913"/>
          <p14:tracePt t="51732" x="5068888" y="3109913"/>
          <p14:tracePt t="51740" x="5122863" y="3109913"/>
          <p14:tracePt t="51748" x="5178425" y="3109913"/>
          <p14:tracePt t="51756" x="5232400" y="3109913"/>
          <p14:tracePt t="51764" x="5278438" y="3109913"/>
          <p14:tracePt t="51773" x="5314950" y="3109913"/>
          <p14:tracePt t="51779" x="5334000" y="3109913"/>
          <p14:tracePt t="51844" x="5341938" y="3109913"/>
          <p14:tracePt t="51852" x="5368925" y="3109913"/>
          <p14:tracePt t="51860" x="5387975" y="3109913"/>
          <p14:tracePt t="51868" x="5424488" y="3109913"/>
          <p14:tracePt t="51879" x="5478463" y="3109913"/>
          <p14:tracePt t="51883" x="5524500" y="3090863"/>
          <p14:tracePt t="51892" x="5580063" y="3090863"/>
          <p14:tracePt t="51900" x="5624513" y="3082925"/>
          <p14:tracePt t="51908" x="5634038" y="3082925"/>
          <p14:tracePt t="51916" x="5653088" y="3082925"/>
          <p14:tracePt t="51923" x="5680075" y="3073400"/>
          <p14:tracePt t="51965" x="5688013" y="3063875"/>
          <p14:tracePt t="52000" x="5716588" y="3046413"/>
          <p14:tracePt t="52009" x="5734050" y="3036888"/>
          <p14:tracePt t="52015" x="5753100" y="3027363"/>
          <p14:tracePt t="52020" x="5780088" y="3017838"/>
          <p14:tracePt t="52029" x="5807075" y="3000375"/>
          <p14:tracePt t="52036" x="5834063" y="2990850"/>
          <p14:tracePt t="52045" x="5862638" y="2982913"/>
          <p14:tracePt t="52052" x="5880100" y="2973388"/>
          <p14:tracePt t="52060" x="5899150" y="2954338"/>
          <p14:tracePt t="52068" x="5916613" y="2946400"/>
          <p14:tracePt t="52076" x="5926138" y="2936875"/>
          <p14:tracePt t="52093" x="5953125" y="2936875"/>
          <p14:tracePt t="52103" x="5962650" y="2927350"/>
          <p14:tracePt t="52108" x="5980113" y="2909888"/>
          <p14:tracePt t="52125" x="5980113" y="2900363"/>
          <p14:tracePt t="52141" x="5999163" y="2881313"/>
          <p14:tracePt t="52150" x="5999163" y="2873375"/>
          <p14:tracePt t="52815" x="6007100" y="2863850"/>
          <p14:tracePt t="52822" x="6072188" y="2873375"/>
          <p14:tracePt t="52830" x="6181725" y="2873375"/>
          <p14:tracePt t="52837" x="6291263" y="2881313"/>
          <p14:tracePt t="52846" x="6362700" y="2881313"/>
          <p14:tracePt t="52851" x="6445250" y="2881313"/>
          <p14:tracePt t="52860" x="6481763" y="2881313"/>
          <p14:tracePt t="52867" x="6508750" y="2881313"/>
          <p14:tracePt t="52881" x="6554788" y="2890838"/>
          <p14:tracePt t="52883" x="6564313" y="2890838"/>
          <p14:tracePt t="52899" x="6573838" y="2890838"/>
          <p14:tracePt t="53182" x="6573838" y="2909888"/>
          <p14:tracePt t="53190" x="6573838" y="2917825"/>
          <p14:tracePt t="53196" x="6545263" y="2927350"/>
          <p14:tracePt t="53205" x="6500813" y="2927350"/>
          <p14:tracePt t="53216" x="6481763" y="2936875"/>
          <p14:tracePt t="53222" x="6454775" y="2936875"/>
          <p14:tracePt t="53228" x="6435725" y="2954338"/>
          <p14:tracePt t="53235" x="6427788" y="2963863"/>
          <p14:tracePt t="53251" x="6418263" y="2963863"/>
          <p14:tracePt t="57733" x="6408738" y="2963863"/>
          <p14:tracePt t="57740" x="6308725" y="2954338"/>
          <p14:tracePt t="57748" x="6089650" y="2844800"/>
          <p14:tracePt t="57757" x="5716588" y="2763838"/>
          <p14:tracePt t="57765" x="5368925" y="2717800"/>
          <p14:tracePt t="57773" x="4978400" y="2654300"/>
          <p14:tracePt t="57781" x="4749800" y="2581275"/>
          <p14:tracePt t="57789" x="4448175" y="2508250"/>
          <p14:tracePt t="57796" x="4184650" y="2425700"/>
          <p14:tracePt t="57805" x="3992563" y="2362200"/>
          <p14:tracePt t="57813" x="3829050" y="2316163"/>
          <p14:tracePt t="57822" x="3729038" y="2289175"/>
          <p14:tracePt t="57828" x="3656013" y="2279650"/>
          <p14:tracePt t="57835" x="3619500" y="2252663"/>
          <p14:tracePt t="57844" x="3600450" y="2252663"/>
          <p14:tracePt t="57852" x="3600450" y="2243138"/>
          <p14:tracePt t="57950" x="3592513" y="2243138"/>
          <p14:tracePt t="57959" x="3573463" y="2243138"/>
          <p14:tracePt t="57966" x="3563938" y="2243138"/>
          <p14:tracePt t="58093" x="3536950" y="2243138"/>
          <p14:tracePt t="58101" x="3500438" y="2289175"/>
          <p14:tracePt t="58110" x="3490913" y="2316163"/>
          <p14:tracePt t="58117" x="3463925" y="2343150"/>
          <p14:tracePt t="58126" x="3455988" y="2379663"/>
          <p14:tracePt t="58134" x="3427413" y="2416175"/>
          <p14:tracePt t="58141" x="3354388" y="2462213"/>
          <p14:tracePt t="58149" x="3336925" y="2489200"/>
          <p14:tracePt t="58156" x="3336925" y="2498725"/>
          <p14:tracePt t="58164" x="3336925" y="2508250"/>
          <p14:tracePt t="58230" x="3309938" y="2508250"/>
          <p14:tracePt t="58235" x="3300413" y="2498725"/>
          <p14:tracePt t="58243" x="3290888" y="2489200"/>
          <p14:tracePt t="58252" x="3281363" y="2481263"/>
          <p14:tracePt t="58261" x="3273425" y="2471738"/>
          <p14:tracePt t="58275" x="3263900" y="2471738"/>
          <p14:tracePt t="58300" x="3244850" y="2471738"/>
          <p14:tracePt t="58308" x="3236913" y="2471738"/>
          <p14:tracePt t="58325" x="3227388" y="2471738"/>
          <p14:tracePt t="58341" x="3217863" y="2471738"/>
          <p14:tracePt t="58373" x="3200400" y="2462213"/>
          <p14:tracePt t="58382" x="3181350" y="2444750"/>
          <p14:tracePt t="58397" x="3171825" y="2435225"/>
          <p14:tracePt t="58421" x="3163888" y="2416175"/>
          <p14:tracePt t="58429" x="3163888" y="2408238"/>
          <p14:tracePt t="58445" x="3163888" y="2398713"/>
          <p14:tracePt t="58453" x="3154363" y="2389188"/>
          <p14:tracePt t="58941" x="3144838" y="2389188"/>
          <p14:tracePt t="58952" x="3144838" y="2398713"/>
          <p14:tracePt t="58958" x="3136900" y="2408238"/>
          <p14:tracePt t="58981" x="3127375" y="2425700"/>
          <p14:tracePt t="59094" x="3127375" y="2435225"/>
          <p14:tracePt t="59126" x="3127375" y="2444750"/>
          <p14:tracePt t="59135" x="3108325" y="2452688"/>
          <p14:tracePt t="59141" x="3090863" y="2471738"/>
          <p14:tracePt t="59158" x="3081338" y="2481263"/>
          <p14:tracePt t="59663" x="3081338" y="2489200"/>
          <p14:tracePt t="59669" x="3081338" y="2508250"/>
          <p14:tracePt t="59680" x="3081338" y="2525713"/>
          <p14:tracePt t="59686" x="3081338" y="2535238"/>
          <p14:tracePt t="59694" x="3081338" y="2554288"/>
          <p14:tracePt t="59702" x="3081338" y="2562225"/>
          <p14:tracePt t="59714" x="3081338" y="2589213"/>
          <p14:tracePt t="59717" x="3081338" y="2608263"/>
          <p14:tracePt t="59725" x="3081338" y="2617788"/>
          <p14:tracePt t="59732" x="3081338" y="2644775"/>
          <p14:tracePt t="59740" x="3081338" y="2654300"/>
          <p14:tracePt t="59748" x="3081338" y="2662238"/>
          <p14:tracePt t="59755" x="3081338" y="2671763"/>
          <p14:tracePt t="59780" x="3081338" y="2681288"/>
          <p14:tracePt t="59959" x="3081338" y="2662238"/>
          <p14:tracePt t="59966" x="3081338" y="2654300"/>
          <p14:tracePt t="59973" x="3081338" y="2644775"/>
          <p14:tracePt t="59981" x="3081338" y="2635250"/>
          <p14:tracePt t="59989" x="3081338" y="2617788"/>
          <p14:tracePt t="59996" x="3090863" y="2598738"/>
          <p14:tracePt t="60005" x="3100388" y="2589213"/>
          <p14:tracePt t="60020" x="3108325" y="2571750"/>
          <p14:tracePt t="60136" x="3117850" y="2571750"/>
          <p14:tracePt t="60141" x="3136900" y="2562225"/>
          <p14:tracePt t="60152" x="3154363" y="2554288"/>
          <p14:tracePt t="60156" x="3181350" y="2544763"/>
          <p14:tracePt t="60164" x="3190875" y="2544763"/>
          <p14:tracePt t="60172" x="3200400" y="2544763"/>
          <p14:tracePt t="60180" x="3208338" y="2535238"/>
          <p14:tracePt t="60398" x="3208338" y="2544763"/>
          <p14:tracePt t="60406" x="3208338" y="2554288"/>
          <p14:tracePt t="60413" x="3208338" y="2562225"/>
          <p14:tracePt t="60422" x="3208338" y="2589213"/>
          <p14:tracePt t="60431" x="3208338" y="2598738"/>
          <p14:tracePt t="60449" x="3208338" y="2608263"/>
          <p14:tracePt t="60453" x="3208338" y="2617788"/>
          <p14:tracePt t="60526" x="3217863" y="2617788"/>
          <p14:tracePt t="60532" x="3244850" y="2625725"/>
          <p14:tracePt t="60540" x="3290888" y="2625725"/>
          <p14:tracePt t="60548" x="3346450" y="2654300"/>
          <p14:tracePt t="60557" x="3455988" y="2671763"/>
          <p14:tracePt t="60564" x="3573463" y="2717800"/>
          <p14:tracePt t="60572" x="3683000" y="2744788"/>
          <p14:tracePt t="60580" x="3856038" y="2790825"/>
          <p14:tracePt t="60587" x="4002088" y="2817813"/>
          <p14:tracePt t="60596" x="4148138" y="2844800"/>
          <p14:tracePt t="60603" x="4303713" y="2881313"/>
          <p14:tracePt t="60611" x="4430713" y="2890838"/>
          <p14:tracePt t="60620" x="4521200" y="2909888"/>
          <p14:tracePt t="60628" x="4622800" y="2936875"/>
          <p14:tracePt t="60636" x="4676775" y="2936875"/>
          <p14:tracePt t="60644" x="4703763" y="2936875"/>
          <p14:tracePt t="60651" x="4722813" y="2936875"/>
          <p14:tracePt t="60750" x="4730750" y="2936875"/>
          <p14:tracePt t="60758" x="4776788" y="2936875"/>
          <p14:tracePt t="60764" x="4832350" y="2927350"/>
          <p14:tracePt t="60771" x="4895850" y="2909888"/>
          <p14:tracePt t="60780" x="4978400" y="2863850"/>
          <p14:tracePt t="60788" x="5022850" y="2854325"/>
          <p14:tracePt t="60796" x="5059363" y="2844800"/>
          <p14:tracePt t="60804" x="5114925" y="2808288"/>
          <p14:tracePt t="60820" x="5122863" y="2800350"/>
          <p14:tracePt t="61524" x="5132388" y="2800350"/>
          <p14:tracePt t="61532" x="5159375" y="2790825"/>
          <p14:tracePt t="61539" x="5178425" y="2763838"/>
          <p14:tracePt t="61556" x="5187950" y="2744788"/>
          <p14:tracePt t="61564" x="5187950" y="2727325"/>
          <p14:tracePt t="61572" x="5195888" y="2708275"/>
          <p14:tracePt t="61588" x="5214938" y="2662238"/>
          <p14:tracePt t="62036" x="5214938" y="2671763"/>
          <p14:tracePt t="62044" x="5214938" y="2681288"/>
          <p14:tracePt t="62052" x="5214938" y="2708275"/>
          <p14:tracePt t="62068" x="5214938" y="2717800"/>
          <p14:tracePt t="62076" x="5214938" y="2735263"/>
          <p14:tracePt t="62084" x="5224463" y="2754313"/>
          <p14:tracePt t="62092" x="5224463" y="2763838"/>
          <p14:tracePt t="62108" x="5232400" y="2790825"/>
          <p14:tracePt t="66934" x="5260975" y="2781300"/>
          <p14:tracePt t="66942" x="5305425" y="2735263"/>
          <p14:tracePt t="66950" x="5351463" y="2708275"/>
          <p14:tracePt t="66958" x="5378450" y="2698750"/>
          <p14:tracePt t="66965" x="5387975" y="2681288"/>
          <p14:tracePt t="66972" x="5397500" y="2671763"/>
          <p14:tracePt t="66988" x="5405438" y="2662238"/>
          <p14:tracePt t="67222" x="5414963" y="2662238"/>
          <p14:tracePt t="67228" x="5414963" y="2681288"/>
          <p14:tracePt t="67245" x="5414963" y="2690813"/>
          <p14:tracePt t="67251" x="5414963" y="2698750"/>
          <p14:tracePt t="67260" x="5405438" y="2717800"/>
          <p14:tracePt t="67267" x="5405438" y="2727325"/>
          <p14:tracePt t="67300" x="5405438" y="2735263"/>
          <p14:tracePt t="67855" x="5405438" y="2763838"/>
          <p14:tracePt t="67860" x="5405438" y="2771775"/>
          <p14:tracePt t="67867" x="5405438" y="2781300"/>
          <p14:tracePt t="67878" x="5405438" y="2800350"/>
          <p14:tracePt t="67961" x="5414963" y="2800350"/>
          <p14:tracePt t="68253" x="5424488" y="2800350"/>
          <p14:tracePt t="68718" x="5424488" y="2781300"/>
          <p14:tracePt t="68743" x="5424488" y="2771775"/>
          <p14:tracePt t="68759" x="5434013" y="2763838"/>
          <p14:tracePt t="68781" x="5434013" y="2754313"/>
          <p14:tracePt t="68789" x="5434013" y="2744788"/>
          <p14:tracePt t="68804" x="5434013" y="2735263"/>
          <p14:tracePt t="68844" x="5434013" y="2717800"/>
          <p14:tracePt t="70644" x="5434013" y="2698750"/>
          <p14:tracePt t="73836" x="5351463" y="2690813"/>
          <p14:tracePt t="73844" x="5224463" y="2690813"/>
          <p14:tracePt t="73852" x="5114925" y="2690813"/>
          <p14:tracePt t="73859" x="5005388" y="2690813"/>
          <p14:tracePt t="73867" x="4932363" y="2690813"/>
          <p14:tracePt t="73877" x="4876800" y="2690813"/>
          <p14:tracePt t="73883" x="4840288" y="2690813"/>
          <p14:tracePt t="73892" x="4776788" y="2671763"/>
          <p14:tracePt t="73900" x="4722813" y="2662238"/>
          <p14:tracePt t="73908" x="4676775" y="2662238"/>
          <p14:tracePt t="73916" x="4659313" y="2662238"/>
          <p14:tracePt t="73924" x="4630738" y="2654300"/>
          <p14:tracePt t="73932" x="4586288" y="2617788"/>
          <p14:tracePt t="73940" x="4494213" y="2589213"/>
          <p14:tracePt t="73948" x="4376738" y="2535238"/>
          <p14:tracePt t="73956" x="4267200" y="2517775"/>
          <p14:tracePt t="73964" x="4202113" y="2481263"/>
          <p14:tracePt t="73972" x="4084638" y="2471738"/>
          <p14:tracePt t="73980" x="3992563" y="2425700"/>
          <p14:tracePt t="73988" x="3875088" y="2416175"/>
          <p14:tracePt t="73996" x="3783013" y="2416175"/>
          <p14:tracePt t="74005" x="3673475" y="2398713"/>
          <p14:tracePt t="74012" x="3582988" y="2389188"/>
          <p14:tracePt t="74019" x="3527425" y="2389188"/>
          <p14:tracePt t="74028" x="3463925" y="2389188"/>
          <p14:tracePt t="74326" x="3446463" y="2389188"/>
          <p14:tracePt t="74334" x="3427413" y="2398713"/>
          <p14:tracePt t="74342" x="3427413" y="2408238"/>
          <p14:tracePt t="74353" x="3427413" y="2416175"/>
          <p14:tracePt t="74357" x="3427413" y="2452688"/>
          <p14:tracePt t="74365" x="3427413" y="2462213"/>
          <p14:tracePt t="74373" x="3427413" y="2481263"/>
          <p14:tracePt t="74381" x="3427413" y="2498725"/>
          <p14:tracePt t="74388" x="3427413" y="2535238"/>
          <p14:tracePt t="74396" x="3427413" y="2544763"/>
          <p14:tracePt t="74404" x="3427413" y="2554288"/>
          <p14:tracePt t="74412" x="3427413" y="2571750"/>
          <p14:tracePt t="74420" x="3427413" y="2581275"/>
          <p14:tracePt t="74444" x="3427413" y="2589213"/>
          <p14:tracePt t="74502" x="3427413" y="2598738"/>
          <p14:tracePt t="74518" x="3427413" y="2608263"/>
          <p14:tracePt t="74524" x="3427413" y="2617788"/>
          <p14:tracePt t="74532" x="3419475" y="2635250"/>
          <p14:tracePt t="74548" x="3419475" y="2654300"/>
          <p14:tracePt t="74556" x="3419475" y="2662238"/>
          <p14:tracePt t="74564" x="3419475" y="2671763"/>
          <p14:tracePt t="74572" x="3419475" y="2681288"/>
          <p14:tracePt t="74596" x="3419475" y="2698750"/>
          <p14:tracePt t="74750" x="3436938" y="2698750"/>
          <p14:tracePt t="74758" x="3536950" y="2698750"/>
          <p14:tracePt t="74763" x="3719513" y="2698750"/>
          <p14:tracePt t="74772" x="3919538" y="2698750"/>
          <p14:tracePt t="74780" x="4165600" y="2698750"/>
          <p14:tracePt t="74787" x="4430713" y="2698750"/>
          <p14:tracePt t="74796" x="4659313" y="2698750"/>
          <p14:tracePt t="74803" x="4840288" y="2698750"/>
          <p14:tracePt t="74812" x="5014913" y="2698750"/>
          <p14:tracePt t="74819" x="5141913" y="2698750"/>
          <p14:tracePt t="74828" x="5205413" y="2698750"/>
          <p14:tracePt t="74835" x="5241925" y="2698750"/>
          <p14:tracePt t="74843" x="5251450" y="2690813"/>
          <p14:tracePt t="74933" x="5268913" y="2690813"/>
          <p14:tracePt t="74941" x="5297488" y="2681288"/>
          <p14:tracePt t="74949" x="5368925" y="2662238"/>
          <p14:tracePt t="74961" x="5441950" y="2662238"/>
          <p14:tracePt t="74966" x="5524500" y="2644775"/>
          <p14:tracePt t="74974" x="5580063" y="2635250"/>
          <p14:tracePt t="74980" x="5634038" y="2635250"/>
          <p14:tracePt t="74987" x="5680075" y="2635250"/>
          <p14:tracePt t="74996" x="5734050" y="2625725"/>
          <p14:tracePt t="75003" x="5743575" y="2625725"/>
          <p14:tracePt t="75012" x="5753100" y="2625725"/>
          <p14:tracePt t="76068" x="5743575" y="2625725"/>
          <p14:tracePt t="76076" x="5680075" y="2625725"/>
          <p14:tracePt t="76083" x="5624513" y="2625725"/>
          <p14:tracePt t="76092" x="5597525" y="2644775"/>
          <p14:tracePt t="76099" x="5580063" y="2644775"/>
          <p14:tracePt t="76109" x="5561013" y="2654300"/>
          <p14:tracePt t="76132" x="5551488" y="2654300"/>
          <p14:tracePt t="76140" x="5543550" y="2654300"/>
          <p14:tracePt t="80637" x="5524500" y="2708275"/>
          <p14:tracePt t="80645" x="5434013" y="2844800"/>
          <p14:tracePt t="80653" x="5378450" y="2927350"/>
          <p14:tracePt t="80661" x="5314950" y="2990850"/>
          <p14:tracePt t="80669" x="5251450" y="3090863"/>
          <p14:tracePt t="80680" x="5241925" y="3119438"/>
          <p14:tracePt t="80686" x="5205413" y="3192463"/>
          <p14:tracePt t="80694" x="5205413" y="3236913"/>
          <p14:tracePt t="80701" x="5195888" y="3273425"/>
          <p14:tracePt t="80711" x="5195888" y="3292475"/>
          <p14:tracePt t="80716" x="5195888" y="3319463"/>
          <p14:tracePt t="80726" x="5195888" y="3328988"/>
          <p14:tracePt t="80732" x="5195888" y="3338513"/>
          <p14:tracePt t="80748" x="5195888" y="3355975"/>
          <p14:tracePt t="80789" x="5195888" y="3365500"/>
          <p14:tracePt t="80797" x="5187950" y="3382963"/>
          <p14:tracePt t="80805" x="5187950" y="3402013"/>
          <p14:tracePt t="80813" x="5187950" y="3411538"/>
          <p14:tracePt t="80821" x="5178425" y="3419475"/>
          <p14:tracePt t="80829" x="5178425" y="3438525"/>
          <p14:tracePt t="80845" x="5178425" y="3446463"/>
          <p14:tracePt t="80853" x="5178425" y="3455988"/>
          <p14:tracePt t="81798" x="5151438" y="3455988"/>
          <p14:tracePt t="81807" x="5078413" y="3475038"/>
          <p14:tracePt t="81814" x="4995863" y="3519488"/>
          <p14:tracePt t="81821" x="4922838" y="3529013"/>
          <p14:tracePt t="81828" x="4905375" y="3529013"/>
          <p14:tracePt t="81835" x="4859338" y="3538538"/>
          <p14:tracePt t="81844" x="4849813" y="3538538"/>
          <p14:tracePt t="81852" x="4822825" y="3538538"/>
          <p14:tracePt t="81859" x="4795838" y="3565525"/>
          <p14:tracePt t="81877" x="4759325" y="3565525"/>
          <p14:tracePt t="81883" x="4740275" y="3565525"/>
          <p14:tracePt t="81891" x="4722813" y="3565525"/>
          <p14:tracePt t="81899" x="4713288" y="3565525"/>
          <p14:tracePt t="81909" x="4686300" y="3565525"/>
          <p14:tracePt t="81916" x="4649788" y="3565525"/>
          <p14:tracePt t="81925" x="4622800" y="3565525"/>
          <p14:tracePt t="81932" x="4567238" y="3565525"/>
          <p14:tracePt t="81941" x="4513263" y="3565525"/>
          <p14:tracePt t="81948" x="4421188" y="3565525"/>
          <p14:tracePt t="81956" x="4311650" y="3565525"/>
          <p14:tracePt t="81964" x="4194175" y="3565525"/>
          <p14:tracePt t="81972" x="4102100" y="3565525"/>
          <p14:tracePt t="81980" x="3975100" y="3565525"/>
          <p14:tracePt t="81988" x="3829050" y="3565525"/>
          <p14:tracePt t="81996" x="3692525" y="3565525"/>
          <p14:tracePt t="82006" x="3546475" y="3565525"/>
          <p14:tracePt t="82012" x="3400425" y="3565525"/>
          <p14:tracePt t="82020" x="3290888" y="3565525"/>
          <p14:tracePt t="82028" x="3200400" y="3565525"/>
          <p14:tracePt t="82035" x="3117850" y="3565525"/>
          <p14:tracePt t="82044" x="2925763" y="3565525"/>
          <p14:tracePt t="82052" x="2762250" y="3565525"/>
          <p14:tracePt t="82059" x="2579688" y="3575050"/>
          <p14:tracePt t="82067" x="2479675" y="3575050"/>
          <p14:tracePt t="82076" x="2406650" y="3556000"/>
          <p14:tracePt t="82084" x="2343150" y="3548063"/>
          <p14:tracePt t="82092" x="2287588" y="3538538"/>
          <p14:tracePt t="82100" x="2243138" y="3511550"/>
          <p14:tracePt t="82108" x="2170113" y="3511550"/>
          <p14:tracePt t="82116" x="2124075" y="3502025"/>
          <p14:tracePt t="82125" x="2087563" y="3492500"/>
          <p14:tracePt t="82132" x="2041525" y="3482975"/>
          <p14:tracePt t="82140" x="1978025" y="3455988"/>
          <p14:tracePt t="82148" x="1951038" y="3455988"/>
          <p14:tracePt t="82156" x="1924050" y="3446463"/>
          <p14:tracePt t="82164" x="1868488" y="3446463"/>
          <p14:tracePt t="82172" x="1841500" y="3446463"/>
          <p14:tracePt t="82180" x="1751013" y="3446463"/>
          <p14:tracePt t="82188" x="1695450" y="3446463"/>
          <p14:tracePt t="82196" x="1612900" y="3492500"/>
          <p14:tracePt t="82204" x="1549400" y="3519488"/>
          <p14:tracePt t="82211" x="1485900" y="3538538"/>
          <p14:tracePt t="82220" x="1449388" y="3548063"/>
          <p14:tracePt t="82228" x="1439863" y="3548063"/>
          <p14:tracePt t="82236" x="1431925" y="3548063"/>
          <p14:tracePt t="82286" x="1403350" y="3548063"/>
          <p14:tracePt t="82294" x="1385888" y="3538538"/>
          <p14:tracePt t="82303" x="1376363" y="3529013"/>
          <p14:tracePt t="82509" x="1339850" y="3529013"/>
          <p14:tracePt t="82518" x="1285875" y="3529013"/>
          <p14:tracePt t="82526" x="1249363" y="3529013"/>
          <p14:tracePt t="82534" x="1203325" y="3529013"/>
          <p14:tracePt t="82545" x="1185863" y="3529013"/>
          <p14:tracePt t="82550" x="1157288" y="3529013"/>
          <p14:tracePt t="82558" x="1139825" y="3519488"/>
          <p14:tracePt t="82573" x="1112838" y="3519488"/>
          <p14:tracePt t="82581" x="1103313" y="3519488"/>
          <p14:tracePt t="82588" x="1093788" y="3511550"/>
          <p14:tracePt t="82605" x="1076325" y="3492500"/>
          <p14:tracePt t="82613" x="1066800" y="3492500"/>
          <p14:tracePt t="82621" x="1066800" y="3482975"/>
          <p14:tracePt t="82956" x="1057275" y="3482975"/>
          <p14:tracePt t="82964" x="1039813" y="3475038"/>
          <p14:tracePt t="82972" x="1011238" y="3475038"/>
          <p14:tracePt t="82980" x="957263" y="3475038"/>
          <p14:tracePt t="82988" x="920750" y="3475038"/>
          <p14:tracePt t="82996" x="866775" y="3465513"/>
          <p14:tracePt t="83004" x="838200" y="3465513"/>
          <p14:tracePt t="83013" x="811213" y="3446463"/>
          <p14:tracePt t="83020" x="801688" y="3446463"/>
          <p14:tracePt t="83028" x="784225" y="3438525"/>
          <p14:tracePt t="83325" x="866775" y="3438525"/>
          <p14:tracePt t="83335" x="1011238" y="3438525"/>
          <p14:tracePt t="83342" x="1176338" y="3438525"/>
          <p14:tracePt t="83349" x="1339850" y="3438525"/>
          <p14:tracePt t="83358" x="1522413" y="3438525"/>
          <p14:tracePt t="83366" x="1649413" y="3438525"/>
          <p14:tracePt t="83372" x="1795463" y="3438525"/>
          <p14:tracePt t="83380" x="1960563" y="3438525"/>
          <p14:tracePt t="83389" x="2087563" y="3438525"/>
          <p14:tracePt t="83397" x="2179638" y="3438525"/>
          <p14:tracePt t="83403" x="2233613" y="3438525"/>
          <p14:tracePt t="83412" x="2270125" y="3438525"/>
          <p14:tracePt t="83727" x="2279650" y="3438525"/>
          <p14:tracePt t="83733" x="2279650" y="3446463"/>
          <p14:tracePt t="83743" x="2251075" y="3492500"/>
          <p14:tracePt t="83751" x="2206625" y="3519488"/>
          <p14:tracePt t="83760" x="2151063" y="3556000"/>
          <p14:tracePt t="83773" x="2143125" y="3565525"/>
          <p14:tracePt t="83779" x="2133600" y="3592513"/>
          <p14:tracePt t="83788" x="2124075" y="3602038"/>
          <p14:tracePt t="83796" x="2124075" y="3621088"/>
          <p14:tracePt t="83803" x="2114550" y="3638550"/>
          <p14:tracePt t="83820" x="2106613" y="3665538"/>
          <p14:tracePt t="83828" x="2097088" y="3675063"/>
          <p14:tracePt t="83836" x="2070100" y="3702050"/>
          <p14:tracePt t="83844" x="2060575" y="3721100"/>
          <p14:tracePt t="83852" x="2041525" y="3738563"/>
          <p14:tracePt t="83860" x="2024063" y="3748088"/>
          <p14:tracePt t="83869" x="1987550" y="3775075"/>
          <p14:tracePt t="83877" x="1960563" y="3784600"/>
          <p14:tracePt t="83883" x="1914525" y="3803650"/>
          <p14:tracePt t="83892" x="1851025" y="3830638"/>
          <p14:tracePt t="83899" x="1795463" y="3857625"/>
          <p14:tracePt t="83908" x="1714500" y="3867150"/>
          <p14:tracePt t="83917" x="1622425" y="3894138"/>
          <p14:tracePt t="83928" x="1541463" y="3903663"/>
          <p14:tracePt t="83933" x="1485900" y="3903663"/>
          <p14:tracePt t="83941" x="1468438" y="3911600"/>
          <p14:tracePt t="83949" x="1431925" y="3911600"/>
          <p14:tracePt t="83957" x="1385888" y="3911600"/>
          <p14:tracePt t="83965" x="1376363" y="3911600"/>
          <p14:tracePt t="83973" x="1366838" y="3911600"/>
          <p14:tracePt t="84116" x="1339850" y="3921125"/>
          <p14:tracePt t="84132" x="1339850" y="3930650"/>
          <p14:tracePt t="84148" x="1339850" y="3940175"/>
          <p14:tracePt t="84156" x="1339850" y="3948113"/>
          <p14:tracePt t="84164" x="1339850" y="3957638"/>
          <p14:tracePt t="84172" x="1339850" y="3984625"/>
          <p14:tracePt t="84180" x="1349375" y="3994150"/>
          <p14:tracePt t="84188" x="1358900" y="3994150"/>
          <p14:tracePt t="84196" x="1376363" y="4013200"/>
          <p14:tracePt t="84204" x="1385888" y="4021138"/>
          <p14:tracePt t="84211" x="1412875" y="4040188"/>
          <p14:tracePt t="84219" x="1468438" y="4049713"/>
          <p14:tracePt t="84228" x="1522413" y="4049713"/>
          <p14:tracePt t="84236" x="1641475" y="4076700"/>
          <p14:tracePt t="84244" x="1751013" y="4094163"/>
          <p14:tracePt t="84251" x="1878013" y="4094163"/>
          <p14:tracePt t="84259" x="1987550" y="4094163"/>
          <p14:tracePt t="84267" x="2114550" y="4094163"/>
          <p14:tracePt t="84275" x="2224088" y="4094163"/>
          <p14:tracePt t="84284" x="2316163" y="4094163"/>
          <p14:tracePt t="84291" x="2370138" y="4094163"/>
          <p14:tracePt t="84299" x="2416175" y="4094163"/>
          <p14:tracePt t="84312" x="2425700" y="4094163"/>
          <p14:tracePt t="84790" x="2425700" y="4103688"/>
          <p14:tracePt t="84798" x="2416175" y="4130675"/>
          <p14:tracePt t="84806" x="2316163" y="4195763"/>
          <p14:tracePt t="84814" x="2206625" y="4203700"/>
          <p14:tracePt t="84821" x="2087563" y="4240213"/>
          <p14:tracePt t="84828" x="2014538" y="4276725"/>
          <p14:tracePt t="84836" x="1951038" y="4286250"/>
          <p14:tracePt t="84844" x="1924050" y="4295775"/>
          <p14:tracePt t="84852" x="1905000" y="4295775"/>
          <p14:tracePt t="85147" x="1895475" y="4303713"/>
          <p14:tracePt t="85269" x="1895475" y="4313238"/>
          <p14:tracePt t="85277" x="1960563" y="4313238"/>
          <p14:tracePt t="85285" x="2070100" y="4313238"/>
          <p14:tracePt t="85295" x="2179638" y="4295775"/>
          <p14:tracePt t="85305" x="2287588" y="4295775"/>
          <p14:tracePt t="85310" x="2360613" y="4295775"/>
          <p14:tracePt t="85316" x="2433638" y="4295775"/>
          <p14:tracePt t="85325" x="2543175" y="4286250"/>
          <p14:tracePt t="85333" x="2589213" y="4259263"/>
          <p14:tracePt t="85339" x="2625725" y="4259263"/>
          <p14:tracePt t="85347" x="2662238" y="4249738"/>
          <p14:tracePt t="85355" x="2671763" y="4249738"/>
          <p14:tracePt t="85364" x="2689225" y="4249738"/>
          <p14:tracePt t="85454" x="2698750" y="4249738"/>
          <p14:tracePt t="85477" x="2708275" y="4249738"/>
          <p14:tracePt t="85934" x="2716213" y="4222750"/>
          <p14:tracePt t="85942" x="2725738" y="4195763"/>
          <p14:tracePt t="85950" x="2744788" y="4140200"/>
          <p14:tracePt t="85958" x="2744788" y="4094163"/>
          <p14:tracePt t="85965" x="2744788" y="4030663"/>
          <p14:tracePt t="85973" x="2744788" y="3921125"/>
          <p14:tracePt t="85981" x="2744788" y="3840163"/>
          <p14:tracePt t="85989" x="2744788" y="3767138"/>
          <p14:tracePt t="85997" x="2744788" y="3675063"/>
          <p14:tracePt t="86006" x="2762250" y="3621088"/>
          <p14:tracePt t="86013" x="2762250" y="3565525"/>
          <p14:tracePt t="86020" x="2771775" y="3529013"/>
          <p14:tracePt t="86028" x="2771775" y="3502025"/>
          <p14:tracePt t="86036" x="2781300" y="3482975"/>
          <p14:tracePt t="86044" x="2781300" y="3465513"/>
          <p14:tracePt t="86053" x="2789238" y="3446463"/>
          <p14:tracePt t="86141" x="2798763" y="3446463"/>
          <p14:tracePt t="86334" x="2798763" y="3455988"/>
          <p14:tracePt t="86445" x="2825750" y="3455988"/>
          <p14:tracePt t="86453" x="2881313" y="3465513"/>
          <p14:tracePt t="86461" x="2962275" y="3475038"/>
          <p14:tracePt t="86469" x="3054350" y="3475038"/>
          <p14:tracePt t="86480" x="3163888" y="3475038"/>
          <p14:tracePt t="86487" x="3236913" y="3475038"/>
          <p14:tracePt t="86494" x="3363913" y="3511550"/>
          <p14:tracePt t="86502" x="3446463" y="3511550"/>
          <p14:tracePt t="86509" x="3519488" y="3511550"/>
          <p14:tracePt t="86515" x="3573463" y="3511550"/>
          <p14:tracePt t="86525" x="3609975" y="3511550"/>
          <p14:tracePt t="86531" x="3656013" y="3511550"/>
          <p14:tracePt t="86539" x="3673475" y="3511550"/>
          <p14:tracePt t="86547" x="3702050" y="3511550"/>
          <p14:tracePt t="86959" x="3692525" y="3511550"/>
          <p14:tracePt t="86965" x="3636963" y="3519488"/>
          <p14:tracePt t="86974" x="3546475" y="3529013"/>
          <p14:tracePt t="86982" x="3509963" y="3529013"/>
          <p14:tracePt t="86994" x="3473450" y="3529013"/>
          <p14:tracePt t="86997" x="3427413" y="3538538"/>
          <p14:tracePt t="87004" x="3409950" y="3538538"/>
          <p14:tracePt t="87012" x="3373438" y="3538538"/>
          <p14:tracePt t="87020" x="3354388" y="3565525"/>
          <p14:tracePt t="87028" x="3346450" y="3565525"/>
          <p14:tracePt t="87036" x="3336925" y="3565525"/>
          <p14:tracePt t="87133" x="3327400" y="3565525"/>
          <p14:tracePt t="87141" x="3317875" y="3565525"/>
          <p14:tracePt t="87149" x="3281363" y="3565525"/>
          <p14:tracePt t="87158" x="3254375" y="3565525"/>
          <p14:tracePt t="87165" x="3227388" y="3565525"/>
          <p14:tracePt t="87174" x="3190875" y="3565525"/>
          <p14:tracePt t="87181" x="3144838" y="3565525"/>
          <p14:tracePt t="87189" x="3108325" y="3565525"/>
          <p14:tracePt t="87197" x="3063875" y="3556000"/>
          <p14:tracePt t="87205" x="3044825" y="3548063"/>
          <p14:tracePt t="87213" x="3017838" y="3538538"/>
          <p14:tracePt t="87220" x="2981325" y="3519488"/>
          <p14:tracePt t="87228" x="2962275" y="3502025"/>
          <p14:tracePt t="87244" x="2954338" y="3492500"/>
          <p14:tracePt t="87252" x="2935288" y="3475038"/>
          <p14:tracePt t="87276" x="2925763" y="3465513"/>
          <p14:tracePt t="87284" x="2917825" y="3455988"/>
          <p14:tracePt t="87291" x="2908300" y="3455988"/>
          <p14:tracePt t="87300" x="2898775" y="3455988"/>
          <p14:tracePt t="87309" x="2889250" y="3446463"/>
          <p14:tracePt t="87316" x="2871788" y="3446463"/>
          <p14:tracePt t="87332" x="2852738" y="3438525"/>
          <p14:tracePt t="87350" x="2844800" y="3438525"/>
          <p14:tracePt t="87356" x="2835275" y="3429000"/>
          <p14:tracePt t="87364" x="2825750" y="3419475"/>
          <p14:tracePt t="87381" x="2798763" y="3382963"/>
          <p14:tracePt t="87398" x="2789238" y="3382963"/>
          <p14:tracePt t="87404" x="2781300" y="3365500"/>
          <p14:tracePt t="87412" x="2771775" y="3346450"/>
          <p14:tracePt t="87428" x="2771775" y="3328988"/>
          <p14:tracePt t="87436" x="2752725" y="3292475"/>
          <p14:tracePt t="87452" x="2752725" y="3273425"/>
          <p14:tracePt t="87460" x="2752725" y="3265488"/>
          <p14:tracePt t="87468" x="2752725" y="3255963"/>
          <p14:tracePt t="87477" x="2752725" y="3236913"/>
          <p14:tracePt t="87484" x="2752725" y="3209925"/>
          <p14:tracePt t="87493" x="2752725" y="3192463"/>
          <p14:tracePt t="87500" x="2835275" y="3136900"/>
          <p14:tracePt t="87508" x="2871788" y="3127375"/>
          <p14:tracePt t="87516" x="2971800" y="3119438"/>
          <p14:tracePt t="87525" x="3044825" y="3073400"/>
          <p14:tracePt t="87532" x="3136900" y="3073400"/>
          <p14:tracePt t="87540" x="3217863" y="3063875"/>
          <p14:tracePt t="87548" x="3273425" y="3046413"/>
          <p14:tracePt t="87556" x="3354388" y="3046413"/>
          <p14:tracePt t="87564" x="3382963" y="3046413"/>
          <p14:tracePt t="87573" x="3390900" y="3046413"/>
          <p14:tracePt t="87622" x="3400425" y="3046413"/>
          <p14:tracePt t="87631" x="3400425" y="3054350"/>
          <p14:tracePt t="87637" x="3400425" y="3063875"/>
          <p14:tracePt t="87647" x="3400425" y="3082925"/>
          <p14:tracePt t="87653" x="3400425" y="3109913"/>
          <p14:tracePt t="87660" x="3390900" y="3127375"/>
          <p14:tracePt t="87676" x="3390900" y="3155950"/>
          <p14:tracePt t="87684" x="3382963" y="3163888"/>
          <p14:tracePt t="87693" x="3382963" y="3173413"/>
          <p14:tracePt t="87701" x="3382963" y="3192463"/>
          <p14:tracePt t="87710" x="3382963" y="3200400"/>
          <p14:tracePt t="87727" x="3382963" y="3209925"/>
          <p14:tracePt t="87742" x="3382963" y="3228975"/>
          <p14:tracePt t="87748" x="3382963" y="3236913"/>
          <p14:tracePt t="87756" x="3382963" y="3246438"/>
          <p14:tracePt t="87773" x="3382963" y="3255963"/>
          <p14:tracePt t="87780" x="3382963" y="3273425"/>
          <p14:tracePt t="87789" x="3373438" y="3273425"/>
          <p14:tracePt t="87804" x="3373438" y="3292475"/>
          <p14:tracePt t="87813" x="3363913" y="3328988"/>
          <p14:tracePt t="87820" x="3346450" y="3346450"/>
          <p14:tracePt t="87829" x="3336925" y="3355975"/>
          <p14:tracePt t="87836" x="3327400" y="3365500"/>
          <p14:tracePt t="87845" x="3317875" y="3392488"/>
          <p14:tracePt t="87852" x="3309938" y="3419475"/>
          <p14:tracePt t="87862" x="3300413" y="3429000"/>
          <p14:tracePt t="87869" x="3300413" y="3438525"/>
          <p14:tracePt t="87885" x="3290888" y="3438525"/>
          <p14:tracePt t="87893" x="3290888" y="3446463"/>
          <p14:tracePt t="88104" x="3346450" y="3455988"/>
          <p14:tracePt t="88111" x="3419475" y="3455988"/>
          <p14:tracePt t="88117" x="3546475" y="3455988"/>
          <p14:tracePt t="88127" x="3673475" y="3455988"/>
          <p14:tracePt t="88132" x="3802063" y="3455988"/>
          <p14:tracePt t="88140" x="3929063" y="3455988"/>
          <p14:tracePt t="88148" x="4038600" y="3455988"/>
          <p14:tracePt t="88156" x="4111625" y="3475038"/>
          <p14:tracePt t="88164" x="4184650" y="3475038"/>
          <p14:tracePt t="88172" x="4230688" y="3482975"/>
          <p14:tracePt t="88180" x="4238625" y="3482975"/>
          <p14:tracePt t="88837" x="4284663" y="3482975"/>
          <p14:tracePt t="88845" x="4376738" y="3482975"/>
          <p14:tracePt t="88853" x="4467225" y="3482975"/>
          <p14:tracePt t="88861" x="4557713" y="3482975"/>
          <p14:tracePt t="88867" x="4630738" y="3482975"/>
          <p14:tracePt t="88892" x="4795838" y="3482975"/>
          <p14:tracePt t="88899" x="4822825" y="3482975"/>
          <p14:tracePt t="88908" x="4832350" y="3482975"/>
          <p14:tracePt t="94383" x="4922838" y="3465513"/>
          <p14:tracePt t="94389" x="5032375" y="3455988"/>
          <p14:tracePt t="94399" x="5159375" y="3438525"/>
          <p14:tracePt t="94406" x="5214938" y="3438525"/>
          <p14:tracePt t="94413" x="5287963" y="3438525"/>
          <p14:tracePt t="94421" x="5368925" y="3429000"/>
          <p14:tracePt t="94429" x="5405438" y="3429000"/>
          <p14:tracePt t="94437" x="5478463" y="3402013"/>
          <p14:tracePt t="94445" x="5497513" y="3402013"/>
          <p14:tracePt t="94452" x="5514975" y="3402013"/>
          <p14:tracePt t="94460" x="5534025" y="3402013"/>
          <p14:tracePt t="94517" x="5543550" y="3402013"/>
          <p14:tracePt t="94533" x="5551488" y="3402013"/>
          <p14:tracePt t="94549" x="5570538" y="3402013"/>
          <p14:tracePt t="94557" x="5597525" y="3402013"/>
          <p14:tracePt t="94565" x="5643563" y="3392488"/>
          <p14:tracePt t="94573" x="5680075" y="3392488"/>
          <p14:tracePt t="94581" x="5734050" y="3392488"/>
          <p14:tracePt t="94589" x="5797550" y="3392488"/>
          <p14:tracePt t="94597" x="5816600" y="3392488"/>
          <p14:tracePt t="94604" x="5853113" y="3392488"/>
          <p14:tracePt t="94613" x="5880100" y="3392488"/>
          <p14:tracePt t="94621" x="5899150" y="3392488"/>
          <p14:tracePt t="94629" x="5926138" y="3392488"/>
          <p14:tracePt t="94637" x="5935663" y="3392488"/>
          <p14:tracePt t="94645" x="5943600" y="3392488"/>
          <p14:tracePt t="94724" x="5972175" y="3392488"/>
          <p14:tracePt t="94733" x="6026150" y="3392488"/>
          <p14:tracePt t="94744" x="6080125" y="3392488"/>
          <p14:tracePt t="94750" x="6108700" y="3392488"/>
          <p14:tracePt t="94759" x="6162675" y="3392488"/>
          <p14:tracePt t="94766" x="6254750" y="3392488"/>
          <p14:tracePt t="94774" x="6291263" y="3392488"/>
          <p14:tracePt t="94781" x="6326188" y="3392488"/>
          <p14:tracePt t="94791" x="6372225" y="3392488"/>
          <p14:tracePt t="94798" x="6408738" y="3392488"/>
          <p14:tracePt t="94804" x="6435725" y="3392488"/>
          <p14:tracePt t="94812" x="6454775" y="3392488"/>
          <p14:tracePt t="95037" x="6508750" y="3392488"/>
          <p14:tracePt t="95044" x="6527800" y="3392488"/>
          <p14:tracePt t="95051" x="6581775" y="3392488"/>
          <p14:tracePt t="95060" x="6627813" y="3392488"/>
          <p14:tracePt t="95068" x="6681788" y="3392488"/>
          <p14:tracePt t="95076" x="6737350" y="3392488"/>
          <p14:tracePt t="95084" x="6773863" y="3392488"/>
          <p14:tracePt t="95092" x="6800850" y="3392488"/>
          <p14:tracePt t="95100" x="6819900" y="3392488"/>
          <p14:tracePt t="95108" x="6827838" y="3392488"/>
          <p14:tracePt t="95211" x="6837363" y="3392488"/>
          <p14:tracePt t="95228" x="6864350" y="3392488"/>
          <p14:tracePt t="95235" x="6892925" y="3382963"/>
          <p14:tracePt t="95244" x="6919913" y="3382963"/>
          <p14:tracePt t="95252" x="6956425" y="3382963"/>
          <p14:tracePt t="95260" x="6983413" y="3382963"/>
          <p14:tracePt t="95268" x="7010400" y="3375025"/>
          <p14:tracePt t="95275" x="7037388" y="3375025"/>
          <p14:tracePt t="95283" x="7083425" y="3355975"/>
          <p14:tracePt t="95300" x="7092950" y="3355975"/>
          <p14:tracePt t="95694" x="7083425" y="3355975"/>
          <p14:tracePt t="95701" x="7073900" y="3355975"/>
          <p14:tracePt t="95712" x="7065963" y="3355975"/>
          <p14:tracePt t="95715" x="7056438" y="3355975"/>
          <p14:tracePt t="95726" x="7046913" y="3355975"/>
          <p14:tracePt t="96087" x="7029450" y="3365500"/>
          <p14:tracePt t="96094" x="6983413" y="3402013"/>
          <p14:tracePt t="96103" x="6910388" y="3411538"/>
          <p14:tracePt t="96110" x="6827838" y="3429000"/>
          <p14:tracePt t="96116" x="6746875" y="3465513"/>
          <p14:tracePt t="96126" x="6673850" y="3482975"/>
          <p14:tracePt t="96133" x="6610350" y="3492500"/>
          <p14:tracePt t="96142" x="6545263" y="3529013"/>
          <p14:tracePt t="96148" x="6508750" y="3538538"/>
          <p14:tracePt t="96158" x="6472238" y="3565525"/>
          <p14:tracePt t="96165" x="6454775" y="3584575"/>
          <p14:tracePt t="96180" x="6445250" y="3592513"/>
          <p14:tracePt t="96627" x="6472238" y="3621088"/>
          <p14:tracePt t="96644" x="6508750" y="3638550"/>
          <p14:tracePt t="96651" x="6518275" y="3648075"/>
          <p14:tracePt t="96660" x="6537325" y="3665538"/>
          <p14:tracePt t="96668" x="6545263" y="3675063"/>
          <p14:tracePt t="96676" x="6600825" y="3694113"/>
          <p14:tracePt t="96692" x="6627813" y="3721100"/>
          <p14:tracePt t="96708" x="6645275" y="3721100"/>
          <p14:tracePt t="97414" x="6637338" y="3738563"/>
          <p14:tracePt t="97421" x="6554788" y="3775075"/>
          <p14:tracePt t="97429" x="6418263" y="3811588"/>
          <p14:tracePt t="97437" x="6291263" y="3840163"/>
          <p14:tracePt t="97445" x="6145213" y="3848100"/>
          <p14:tracePt t="97451" x="6053138" y="3848100"/>
          <p14:tracePt t="97460" x="5953125" y="3867150"/>
          <p14:tracePt t="97467" x="5880100" y="3875088"/>
          <p14:tracePt t="97476" x="5826125" y="3875088"/>
          <p14:tracePt t="97483" x="5780088" y="3903663"/>
          <p14:tracePt t="97492" x="5770563" y="3903663"/>
          <p14:tracePt t="97500" x="5761038" y="3903663"/>
          <p14:tracePt t="97556" x="5753100" y="3903663"/>
          <p14:tracePt t="97564" x="5716588" y="3911600"/>
          <p14:tracePt t="97573" x="5643563" y="3911600"/>
          <p14:tracePt t="97580" x="5534025" y="3921125"/>
          <p14:tracePt t="97589" x="5434013" y="3940175"/>
          <p14:tracePt t="97597" x="5341938" y="3940175"/>
          <p14:tracePt t="97605" x="5268913" y="3940175"/>
          <p14:tracePt t="97612" x="5214938" y="3940175"/>
          <p14:tracePt t="97620" x="5178425" y="3940175"/>
          <p14:tracePt t="97629" x="5159375" y="3940175"/>
          <p14:tracePt t="97636" x="5122863" y="3940175"/>
          <p14:tracePt t="97646" x="5114925" y="3940175"/>
          <p14:tracePt t="97764" x="5105400" y="3948113"/>
          <p14:tracePt t="97772" x="5105400" y="3957638"/>
          <p14:tracePt t="97780" x="5059363" y="4013200"/>
          <p14:tracePt t="97788" x="5049838" y="4013200"/>
          <p14:tracePt t="97796" x="5014913" y="4013200"/>
          <p14:tracePt t="97805" x="5005388" y="4021138"/>
          <p14:tracePt t="97811" x="4968875" y="4049713"/>
          <p14:tracePt t="97819" x="4959350" y="4049713"/>
          <p14:tracePt t="97828" x="4941888" y="4057650"/>
          <p14:tracePt t="97835" x="4922838" y="4067175"/>
          <p14:tracePt t="97844" x="4905375" y="4076700"/>
          <p14:tracePt t="97852" x="4895850" y="4076700"/>
          <p14:tracePt t="97860" x="4876800" y="4094163"/>
          <p14:tracePt t="97891" x="4849813" y="4094163"/>
          <p14:tracePt t="97892" x="4840288" y="4094163"/>
          <p14:tracePt t="97899" x="4803775" y="4094163"/>
          <p14:tracePt t="97907" x="4776788" y="4094163"/>
          <p14:tracePt t="97915" x="4730750" y="4094163"/>
          <p14:tracePt t="97924" x="4676775" y="4094163"/>
          <p14:tracePt t="97932" x="4622800" y="4094163"/>
          <p14:tracePt t="97940" x="4549775" y="4094163"/>
          <p14:tracePt t="97948" x="4476750" y="4094163"/>
          <p14:tracePt t="97957" x="4384675" y="4094163"/>
          <p14:tracePt t="97963" x="4303713" y="4113213"/>
          <p14:tracePt t="97972" x="4248150" y="4122738"/>
          <p14:tracePt t="97979" x="4194175" y="4122738"/>
          <p14:tracePt t="97988" x="4111625" y="4130675"/>
          <p14:tracePt t="97996" x="4038600" y="4159250"/>
          <p14:tracePt t="98004" x="4002088" y="4159250"/>
          <p14:tracePt t="98012" x="3975100" y="4159250"/>
          <p14:tracePt t="98020" x="3956050" y="4159250"/>
          <p14:tracePt t="98028" x="3948113" y="4167188"/>
          <p14:tracePt t="98157" x="3919538" y="4167188"/>
          <p14:tracePt t="98166" x="3865563" y="4167188"/>
          <p14:tracePt t="98174" x="3802063" y="4167188"/>
          <p14:tracePt t="98182" x="3746500" y="4159250"/>
          <p14:tracePt t="98189" x="3702050" y="4159250"/>
          <p14:tracePt t="98197" x="3646488" y="4140200"/>
          <p14:tracePt t="98204" x="3582988" y="4130675"/>
          <p14:tracePt t="98213" x="3546475" y="4130675"/>
          <p14:tracePt t="98220" x="3519488" y="4130675"/>
          <p14:tracePt t="98228" x="3463925" y="4130675"/>
          <p14:tracePt t="98236" x="3446463" y="4130675"/>
          <p14:tracePt t="98244" x="3436938" y="4130675"/>
          <p14:tracePt t="98251" x="3427413" y="4130675"/>
          <p14:tracePt t="98481" x="3419475" y="4103688"/>
          <p14:tracePt t="98486" x="3400425" y="4086225"/>
          <p14:tracePt t="98493" x="3390900" y="4076700"/>
          <p14:tracePt t="98517" x="3390900" y="4067175"/>
          <p14:tracePt t="98523" x="3390900" y="4057650"/>
          <p14:tracePt t="98612" x="3390900" y="4040188"/>
          <p14:tracePt t="98620" x="3390900" y="4030663"/>
          <p14:tracePt t="98628" x="3390900" y="4021138"/>
          <p14:tracePt t="98644" x="3390900" y="4013200"/>
          <p14:tracePt t="98652" x="3390900" y="3994150"/>
          <p14:tracePt t="98998" x="3427413" y="3994150"/>
          <p14:tracePt t="99004" x="3527425" y="3994150"/>
          <p14:tracePt t="99011" x="3656013" y="3994150"/>
          <p14:tracePt t="99020" x="3783013" y="3994150"/>
          <p14:tracePt t="99030" x="3875088" y="3994150"/>
          <p14:tracePt t="99038" x="3984625" y="3994150"/>
          <p14:tracePt t="99044" x="4021138" y="3994150"/>
          <p14:tracePt t="99051" x="4048125" y="3994150"/>
          <p14:tracePt t="99060" x="4084638" y="3994150"/>
          <p14:tracePt t="99067" x="4094163" y="3994150"/>
          <p14:tracePt t="99557" x="4102100" y="3994150"/>
          <p14:tracePt t="99565" x="4111625" y="4040188"/>
          <p14:tracePt t="99574" x="4121150" y="4040188"/>
          <p14:tracePt t="99581" x="4129088" y="4067175"/>
          <p14:tracePt t="99589" x="4138613" y="4076700"/>
          <p14:tracePt t="99598" x="4148138" y="4103688"/>
          <p14:tracePt t="99605" x="4165600" y="4149725"/>
          <p14:tracePt t="99613" x="4175125" y="4167188"/>
          <p14:tracePt t="99621" x="4184650" y="4186238"/>
          <p14:tracePt t="99629" x="4202113" y="4213225"/>
          <p14:tracePt t="99637" x="4202113" y="4232275"/>
          <p14:tracePt t="99645" x="4202113" y="4276725"/>
          <p14:tracePt t="99652" x="4202113" y="4295775"/>
          <p14:tracePt t="99661" x="4221163" y="4322763"/>
          <p14:tracePt t="99669" x="4221163" y="4332288"/>
          <p14:tracePt t="99678" x="4230688" y="4368800"/>
          <p14:tracePt t="99693" x="4230688" y="4386263"/>
          <p14:tracePt t="99700" x="4230688" y="4395788"/>
          <p14:tracePt t="99717" x="4230688" y="4405313"/>
          <p14:tracePt t="99725" x="4230688" y="4413250"/>
          <p14:tracePt t="100076" x="4257675" y="4413250"/>
          <p14:tracePt t="100084" x="4311650" y="4376738"/>
          <p14:tracePt t="100092" x="4348163" y="4340225"/>
          <p14:tracePt t="100100" x="4394200" y="4313238"/>
          <p14:tracePt t="100109" x="4413250" y="4276725"/>
          <p14:tracePt t="100116" x="4430713" y="4249738"/>
          <p14:tracePt t="100125" x="4457700" y="4203700"/>
          <p14:tracePt t="100132" x="4457700" y="4176713"/>
          <p14:tracePt t="100140" x="4467225" y="4149725"/>
          <p14:tracePt t="100148" x="4467225" y="4130675"/>
          <p14:tracePt t="100157" x="4467225" y="4094163"/>
          <p14:tracePt t="100164" x="4484688" y="4076700"/>
          <p14:tracePt t="100172" x="4484688" y="4057650"/>
          <p14:tracePt t="100180" x="4484688" y="4040188"/>
          <p14:tracePt t="100277" x="4484688" y="4030663"/>
          <p14:tracePt t="100286" x="4484688" y="4013200"/>
          <p14:tracePt t="100293" x="4484688" y="4003675"/>
          <p14:tracePt t="100301" x="4476750" y="3994150"/>
          <p14:tracePt t="100555" x="4448175" y="3994150"/>
          <p14:tracePt t="100563" x="4440238" y="4003675"/>
          <p14:tracePt t="100572" x="4421188" y="4040188"/>
          <p14:tracePt t="100580" x="4394200" y="4067175"/>
          <p14:tracePt t="100596" x="4384675" y="4086225"/>
          <p14:tracePt t="100604" x="4384675" y="4094163"/>
          <p14:tracePt t="100612" x="4376738" y="4103688"/>
          <p14:tracePt t="100621" x="4357688" y="4122738"/>
          <p14:tracePt t="100627" x="4357688" y="4130675"/>
          <p14:tracePt t="100635" x="4348163" y="4140200"/>
          <p14:tracePt t="100652" x="4340225" y="4159250"/>
          <p14:tracePt t="100660" x="4340225" y="4167188"/>
          <p14:tracePt t="100667" x="4340225" y="4176713"/>
          <p14:tracePt t="100677" x="4340225" y="4186238"/>
          <p14:tracePt t="100684" x="4340225" y="4195763"/>
          <p14:tracePt t="100700" x="4330700" y="4213225"/>
          <p14:tracePt t="100717" x="4330700" y="4222750"/>
          <p14:tracePt t="100733" x="4321175" y="4232275"/>
          <p14:tracePt t="100759" x="4311650" y="4240213"/>
          <p14:tracePt t="100765" x="4303713" y="4249738"/>
          <p14:tracePt t="100781" x="4303713" y="4259263"/>
          <p14:tracePt t="100789" x="4303713" y="4268788"/>
          <p14:tracePt t="100797" x="4303713" y="4276725"/>
          <p14:tracePt t="100805" x="4303713" y="4286250"/>
          <p14:tracePt t="100813" x="4294188" y="4295775"/>
          <p14:tracePt t="100837" x="4294188" y="4303713"/>
          <p14:tracePt t="100845" x="4284663" y="4322763"/>
          <p14:tracePt t="100861" x="4275138" y="4332288"/>
          <p14:tracePt t="101037" x="4284663" y="4322763"/>
          <p14:tracePt t="101043" x="4294188" y="4303713"/>
          <p14:tracePt t="101060" x="4311650" y="4249738"/>
          <p14:tracePt t="101067" x="4311650" y="4232275"/>
          <p14:tracePt t="101076" x="4330700" y="4186238"/>
          <p14:tracePt t="101084" x="4330700" y="4159250"/>
          <p14:tracePt t="101092" x="4330700" y="4140200"/>
          <p14:tracePt t="101101" x="4330700" y="4113213"/>
          <p14:tracePt t="101111" x="4330700" y="4094163"/>
          <p14:tracePt t="101118" x="4330700" y="4067175"/>
          <p14:tracePt t="101127" x="4330700" y="4057650"/>
          <p14:tracePt t="101159" x="4330700" y="4049713"/>
          <p14:tracePt t="101189" x="4330700" y="4040188"/>
          <p14:tracePt t="101197" x="4330700" y="4021138"/>
          <p14:tracePt t="101228" x="4330700" y="4013200"/>
          <p14:tracePt t="101574" x="4348163" y="4021138"/>
          <p14:tracePt t="101581" x="4367213" y="4040188"/>
          <p14:tracePt t="101589" x="4376738" y="4049713"/>
          <p14:tracePt t="101598" x="4384675" y="4057650"/>
          <p14:tracePt t="101605" x="4403725" y="4076700"/>
          <p14:tracePt t="101613" x="4413250" y="4086225"/>
          <p14:tracePt t="101621" x="4421188" y="4094163"/>
          <p14:tracePt t="101631" x="4430713" y="4113213"/>
          <p14:tracePt t="101645" x="4448175" y="4130675"/>
          <p14:tracePt t="101653" x="4457700" y="4140200"/>
          <p14:tracePt t="101662" x="4467225" y="4140200"/>
          <p14:tracePt t="101676" x="4467225" y="4149725"/>
          <p14:tracePt t="102710" x="4457700" y="4167188"/>
          <p14:tracePt t="102718" x="4448175" y="4176713"/>
          <p14:tracePt t="102728" x="4440238" y="4186238"/>
          <p14:tracePt t="102742" x="4430713" y="4195763"/>
          <p14:tracePt t="102749" x="4421188" y="4203700"/>
          <p14:tracePt t="102761" x="4413250" y="4203700"/>
          <p14:tracePt t="102765" x="4413250" y="4213225"/>
          <p14:tracePt t="103406" x="4413250" y="4186238"/>
          <p14:tracePt t="103414" x="4413250" y="4159250"/>
          <p14:tracePt t="103422" x="4430713" y="4130675"/>
          <p14:tracePt t="103430" x="4440238" y="4122738"/>
          <p14:tracePt t="103438" x="4457700" y="4103688"/>
          <p14:tracePt t="103446" x="4467225" y="4076700"/>
          <p14:tracePt t="103452" x="4467225" y="4067175"/>
          <p14:tracePt t="103460" x="4476750" y="4049713"/>
          <p14:tracePt t="103468" x="4476750" y="4040188"/>
          <p14:tracePt t="103475" x="4484688" y="4030663"/>
          <p14:tracePt t="103492" x="4484688" y="4021138"/>
          <p14:tracePt t="104223" x="4484688" y="4040188"/>
          <p14:tracePt t="104230" x="4484688" y="4067175"/>
          <p14:tracePt t="104237" x="4484688" y="4086225"/>
          <p14:tracePt t="104247" x="4484688" y="4094163"/>
          <p14:tracePt t="104252" x="4484688" y="4122738"/>
          <p14:tracePt t="104260" x="4484688" y="4140200"/>
          <p14:tracePt t="104268" x="4484688" y="4159250"/>
          <p14:tracePt t="104276" x="4484688" y="4176713"/>
          <p14:tracePt t="104292" x="4484688" y="4203700"/>
          <p14:tracePt t="104300" x="4484688" y="4213225"/>
          <p14:tracePt t="104308" x="4484688" y="4222750"/>
          <p14:tracePt t="104316" x="4484688" y="4240213"/>
          <p14:tracePt t="104324" x="4484688" y="4259263"/>
          <p14:tracePt t="104333" x="4484688" y="4268788"/>
          <p14:tracePt t="104340" x="4484688" y="4295775"/>
          <p14:tracePt t="104348" x="4457700" y="4313238"/>
          <p14:tracePt t="104356" x="4448175" y="4349750"/>
          <p14:tracePt t="104364" x="4448175" y="4395788"/>
          <p14:tracePt t="104372" x="4440238" y="4432300"/>
          <p14:tracePt t="104380" x="4430713" y="4468813"/>
          <p14:tracePt t="104387" x="4394200" y="4514850"/>
          <p14:tracePt t="104397" x="4394200" y="4541838"/>
          <p14:tracePt t="104403" x="4384675" y="4559300"/>
          <p14:tracePt t="104411" x="4376738" y="4587875"/>
          <p14:tracePt t="104419" x="4357688" y="4624388"/>
          <p14:tracePt t="104428" x="4340225" y="4660900"/>
          <p14:tracePt t="104435" x="4330700" y="4668838"/>
          <p14:tracePt t="104443" x="4311650" y="4705350"/>
          <p14:tracePt t="104452" x="4284663" y="4732338"/>
          <p14:tracePt t="104460" x="4275138" y="4751388"/>
          <p14:tracePt t="104468" x="4257675" y="4768850"/>
          <p14:tracePt t="104475" x="4248150" y="4778375"/>
          <p14:tracePt t="104483" x="4238625" y="4787900"/>
          <p14:tracePt t="104491" x="4221163" y="4814888"/>
          <p14:tracePt t="104499" x="4202113" y="4824413"/>
          <p14:tracePt t="104508" x="4194175" y="4841875"/>
          <p14:tracePt t="104524" x="4184650" y="4851400"/>
          <p14:tracePt t="104533" x="4175125" y="4860925"/>
          <p14:tracePt t="104540" x="4165600" y="4870450"/>
          <p14:tracePt t="105213" x="4157663" y="4878388"/>
          <p14:tracePt t="105221" x="4129088" y="4897438"/>
          <p14:tracePt t="105229" x="4121150" y="4906963"/>
          <p14:tracePt t="105236" x="4102100" y="4924425"/>
          <p14:tracePt t="105259" x="4094163" y="4933950"/>
          <p14:tracePt t="105267" x="4084638" y="4943475"/>
          <p14:tracePt t="105276" x="4075113" y="4951413"/>
          <p14:tracePt t="107580" x="4075113" y="4960938"/>
          <p14:tracePt t="107587" x="4075113" y="4970463"/>
          <p14:tracePt t="107596" x="4065588" y="4979988"/>
          <p14:tracePt t="107620" x="4057650" y="4979988"/>
          <p14:tracePt t="107628" x="4029075" y="5006975"/>
          <p14:tracePt t="107636" x="4021138" y="5016500"/>
          <p14:tracePt t="107644" x="3992563" y="5033963"/>
          <p14:tracePt t="107652" x="3965575" y="5060950"/>
          <p14:tracePt t="107660" x="3948113" y="5070475"/>
          <p14:tracePt t="107667" x="3902075" y="5089525"/>
          <p14:tracePt t="107677" x="3883025" y="5106988"/>
          <p14:tracePt t="107683" x="3838575" y="5126038"/>
          <p14:tracePt t="107692" x="3819525" y="5143500"/>
          <p14:tracePt t="107699" x="3802063" y="5153025"/>
          <p14:tracePt t="107708" x="3783013" y="5170488"/>
          <p14:tracePt t="107732" x="3765550" y="5170488"/>
          <p14:tracePt t="107781" x="3756025" y="5170488"/>
          <p14:tracePt t="107797" x="3746500" y="5153025"/>
          <p14:tracePt t="107813" x="3746500" y="5143500"/>
          <p14:tracePt t="107822" x="3746500" y="5133975"/>
          <p14:tracePt t="107830" x="3746500" y="5126038"/>
          <p14:tracePt t="107844" x="3738563" y="5106988"/>
          <p14:tracePt t="107861" x="3709988" y="5089525"/>
          <p14:tracePt t="107868" x="3709988" y="5070475"/>
          <p14:tracePt t="107877" x="3702050" y="5053013"/>
          <p14:tracePt t="107892" x="3702050" y="5043488"/>
          <p14:tracePt t="107900" x="3702050" y="5033963"/>
          <p14:tracePt t="107908" x="3702050" y="5024438"/>
          <p14:tracePt t="107916" x="3702050" y="5006975"/>
          <p14:tracePt t="107924" x="3702050" y="4987925"/>
          <p14:tracePt t="107932" x="3702050" y="4979988"/>
          <p14:tracePt t="107948" x="3702050" y="4960938"/>
          <p14:tracePt t="107957" x="3702050" y="4943475"/>
          <p14:tracePt t="107964" x="3709988" y="4933950"/>
          <p14:tracePt t="107975" x="3756025" y="4906963"/>
          <p14:tracePt t="107979" x="3765550" y="4887913"/>
          <p14:tracePt t="107988" x="3775075" y="4878388"/>
          <p14:tracePt t="107995" x="3792538" y="4878388"/>
          <p14:tracePt t="108004" x="3810000" y="4851400"/>
          <p14:tracePt t="108011" x="3819525" y="4851400"/>
          <p14:tracePt t="108028" x="3838575" y="4841875"/>
          <p14:tracePt t="108111" x="3846513" y="4824413"/>
          <p14:tracePt t="108117" x="3865563" y="4814888"/>
          <p14:tracePt t="108124" x="3919538" y="4814888"/>
          <p14:tracePt t="108134" x="3975100" y="4814888"/>
          <p14:tracePt t="108143" x="4038600" y="4814888"/>
          <p14:tracePt t="108149" x="4065588" y="4824413"/>
          <p14:tracePt t="108159" x="4094163" y="4833938"/>
          <p14:tracePt t="108165" x="4102100" y="4851400"/>
          <p14:tracePt t="108212" x="4111625" y="4860925"/>
          <p14:tracePt t="108229" x="4111625" y="4870450"/>
          <p14:tracePt t="108237" x="4111625" y="4887913"/>
          <p14:tracePt t="108260" x="4111625" y="4906963"/>
          <p14:tracePt t="108276" x="4102100" y="4914900"/>
          <p14:tracePt t="108285" x="4084638" y="4943475"/>
          <p14:tracePt t="108293" x="4065588" y="4951413"/>
          <p14:tracePt t="108301" x="4048125" y="4970463"/>
          <p14:tracePt t="108309" x="4021138" y="5006975"/>
          <p14:tracePt t="108316" x="4011613" y="5016500"/>
          <p14:tracePt t="108324" x="3984625" y="5033963"/>
          <p14:tracePt t="108333" x="3965575" y="5043488"/>
          <p14:tracePt t="108339" x="3929063" y="5060950"/>
          <p14:tracePt t="108347" x="3902075" y="5070475"/>
          <p14:tracePt t="108356" x="3856038" y="5106988"/>
          <p14:tracePt t="108364" x="3819525" y="5116513"/>
          <p14:tracePt t="108373" x="3783013" y="5116513"/>
          <p14:tracePt t="108379" x="3746500" y="5133975"/>
          <p14:tracePt t="108387" x="3729038" y="5133975"/>
          <p14:tracePt t="108396" x="3683000" y="5143500"/>
          <p14:tracePt t="108403" x="3656013" y="5153025"/>
          <p14:tracePt t="108420" x="3636963" y="5153025"/>
          <p14:tracePt t="108525" x="3619500" y="5153025"/>
          <p14:tracePt t="108540" x="3619500" y="5143500"/>
          <p14:tracePt t="108558" x="3619500" y="5116513"/>
          <p14:tracePt t="108564" x="3619500" y="5106988"/>
          <p14:tracePt t="108573" x="3619500" y="5089525"/>
          <p14:tracePt t="108580" x="3609975" y="5053013"/>
          <p14:tracePt t="108596" x="3609975" y="5016500"/>
          <p14:tracePt t="108604" x="3609975" y="4997450"/>
          <p14:tracePt t="108621" x="3609975" y="4979988"/>
          <p14:tracePt t="108628" x="3609975" y="4970463"/>
          <p14:tracePt t="108636" x="3609975" y="4960938"/>
          <p14:tracePt t="108651" x="3609975" y="4951413"/>
          <p14:tracePt t="108660" x="3609975" y="4933950"/>
          <p14:tracePt t="108683" x="3609975" y="4924425"/>
          <p14:tracePt t="108699" x="3609975" y="4914900"/>
          <p14:tracePt t="108708" x="3609975" y="4906963"/>
          <p14:tracePt t="108716" x="3629025" y="4897438"/>
          <p14:tracePt t="108724" x="3646488" y="4887913"/>
          <p14:tracePt t="108733" x="3656013" y="4878388"/>
          <p14:tracePt t="108741" x="3665538" y="4878388"/>
          <p14:tracePt t="108749" x="3673475" y="4878388"/>
          <p14:tracePt t="108759" x="3692525" y="4878388"/>
          <p14:tracePt t="108765" x="3702050" y="4870450"/>
          <p14:tracePt t="108830" x="3709988" y="4870450"/>
          <p14:tracePt t="108838" x="3729038" y="4878388"/>
          <p14:tracePt t="108845" x="3746500" y="4897438"/>
          <p14:tracePt t="108856" x="3756025" y="4906963"/>
          <p14:tracePt t="108862" x="3792538" y="4933950"/>
          <p14:tracePt t="108869" x="3829050" y="4960938"/>
          <p14:tracePt t="108877" x="3856038" y="4979988"/>
          <p14:tracePt t="108883" x="3875088" y="4997450"/>
          <p14:tracePt t="108892" x="3911600" y="5016500"/>
          <p14:tracePt t="108899" x="3938588" y="5053013"/>
          <p14:tracePt t="108907" x="3948113" y="5060950"/>
          <p14:tracePt t="108915" x="3956050" y="5080000"/>
          <p14:tracePt t="108931" x="3956050" y="5089525"/>
          <p14:tracePt t="108940" x="3965575" y="5106988"/>
          <p14:tracePt t="108957" x="3965575" y="5116513"/>
          <p14:tracePt t="109020" x="3965575" y="5126038"/>
          <p14:tracePt t="109036" x="3965575" y="5133975"/>
          <p14:tracePt t="109052" x="3965575" y="5143500"/>
          <p14:tracePt t="109067" x="3965575" y="5153025"/>
          <p14:tracePt t="109076" x="3965575" y="5160963"/>
          <p14:tracePt t="109083" x="3948113" y="5170488"/>
          <p14:tracePt t="109100" x="3929063" y="5180013"/>
          <p14:tracePt t="109109" x="3911600" y="5197475"/>
          <p14:tracePt t="109116" x="3902075" y="5197475"/>
          <p14:tracePt t="109123" x="3892550" y="5197475"/>
          <p14:tracePt t="109132" x="3865563" y="5197475"/>
          <p14:tracePt t="109141" x="3865563" y="5207000"/>
          <p14:tracePt t="109173" x="3856038" y="5207000"/>
          <p14:tracePt t="109180" x="3846513" y="5216525"/>
          <p14:tracePt t="109188" x="3829050" y="5216525"/>
          <p14:tracePt t="109195" x="3810000" y="5216525"/>
          <p14:tracePt t="109204" x="3783013" y="5226050"/>
          <p14:tracePt t="109211" x="3765550" y="5226050"/>
          <p14:tracePt t="109220" x="3738563" y="5243513"/>
          <p14:tracePt t="109229" x="3709988" y="5253038"/>
          <p14:tracePt t="109244" x="3683000" y="5253038"/>
          <p14:tracePt t="109260" x="3673475" y="5253038"/>
          <p14:tracePt t="109422" x="3646488" y="5253038"/>
          <p14:tracePt t="109429" x="3629025" y="5253038"/>
          <p14:tracePt t="109437" x="3609975" y="5243513"/>
          <p14:tracePt t="109445" x="3592513" y="5233988"/>
          <p14:tracePt t="109453" x="3582988" y="5226050"/>
          <p14:tracePt t="109462" x="3573463" y="5216525"/>
          <p14:tracePt t="109468" x="3563938" y="5207000"/>
          <p14:tracePt t="109476" x="3556000" y="5197475"/>
          <p14:tracePt t="109483" x="3527425" y="5170488"/>
          <p14:tracePt t="109492" x="3527425" y="5160963"/>
          <p14:tracePt t="109500" x="3519488" y="5143500"/>
          <p14:tracePt t="109508" x="3519488" y="5133975"/>
          <p14:tracePt t="109663" x="3519488" y="5126038"/>
          <p14:tracePt t="109670" x="3519488" y="5106988"/>
          <p14:tracePt t="109685" x="3519488" y="5097463"/>
          <p14:tracePt t="109694" x="3519488" y="5089525"/>
          <p14:tracePt t="109701" x="3519488" y="5080000"/>
          <p14:tracePt t="109710" x="3519488" y="5060950"/>
          <p14:tracePt t="109717" x="3519488" y="5053013"/>
          <p14:tracePt t="109725" x="3536950" y="5033963"/>
          <p14:tracePt t="109732" x="3546475" y="5024438"/>
          <p14:tracePt t="109748" x="3556000" y="5024438"/>
          <p14:tracePt t="109756" x="3556000" y="5016500"/>
          <p14:tracePt t="109764" x="3563938" y="5006975"/>
          <p14:tracePt t="109780" x="3573463" y="4997450"/>
          <p14:tracePt t="109870" x="3582988" y="4997450"/>
          <p14:tracePt t="110357" x="3619500" y="4997450"/>
          <p14:tracePt t="110363" x="3646488" y="4997450"/>
          <p14:tracePt t="110372" x="3683000" y="4997450"/>
          <p14:tracePt t="110380" x="3746500" y="5006975"/>
          <p14:tracePt t="110388" x="3775075" y="5024438"/>
          <p14:tracePt t="110396" x="3783013" y="5024438"/>
          <p14:tracePt t="110404" x="3802063" y="5024438"/>
          <p14:tracePt t="110728" x="3810000" y="5043488"/>
          <p14:tracePt t="110734" x="3810000" y="5070475"/>
          <p14:tracePt t="110741" x="3810000" y="5080000"/>
          <p14:tracePt t="110750" x="3792538" y="5106988"/>
          <p14:tracePt t="110773" x="3792538" y="5133975"/>
          <p14:tracePt t="110780" x="3783013" y="5143500"/>
          <p14:tracePt t="110795" x="3783013" y="5153025"/>
          <p14:tracePt t="110804" x="3775075" y="5153025"/>
          <p14:tracePt t="112355" x="3765550" y="5153025"/>
          <p14:tracePt t="112363" x="3746500" y="5133975"/>
          <p14:tracePt t="112373" x="3738563" y="5126038"/>
          <p14:tracePt t="112382" x="3729038" y="5106988"/>
          <p14:tracePt t="112392" x="3729038" y="5097463"/>
          <p14:tracePt t="112398" x="3719513" y="5070475"/>
          <p14:tracePt t="112407" x="3702050" y="5053013"/>
          <p14:tracePt t="112413" x="3692525" y="5043488"/>
          <p14:tracePt t="112437" x="3692525" y="5024438"/>
          <p14:tracePt t="113027" x="3692525" y="5053013"/>
          <p14:tracePt t="113036" x="3709988" y="5060950"/>
          <p14:tracePt t="113044" x="3738563" y="5080000"/>
          <p14:tracePt t="113053" x="3746500" y="5080000"/>
          <p14:tracePt t="113060" x="3775075" y="5089525"/>
          <p14:tracePt t="113067" x="3792538" y="5116513"/>
          <p14:tracePt t="113076" x="3810000" y="5126038"/>
          <p14:tracePt t="113084" x="3856038" y="5133975"/>
          <p14:tracePt t="113100" x="3883025" y="5143500"/>
          <p14:tracePt t="113108" x="3892550" y="5153025"/>
          <p14:tracePt t="113116" x="3902075" y="5153025"/>
          <p14:tracePt t="113132" x="3929063" y="5160963"/>
          <p14:tracePt t="113141" x="3948113" y="5170488"/>
          <p14:tracePt t="113148" x="3975100" y="5197475"/>
          <p14:tracePt t="113156" x="4021138" y="5207000"/>
          <p14:tracePt t="113165" x="4048125" y="5216525"/>
          <p14:tracePt t="113175" x="4094163" y="5216525"/>
          <p14:tracePt t="113183" x="4129088" y="5226050"/>
          <p14:tracePt t="113191" x="4194175" y="5253038"/>
          <p14:tracePt t="113196" x="4211638" y="5262563"/>
          <p14:tracePt t="113205" x="4257675" y="5270500"/>
          <p14:tracePt t="113213" x="4267200" y="5270500"/>
          <p14:tracePt t="113220" x="4294188" y="5280025"/>
          <p14:tracePt t="113477" x="4311650" y="5289550"/>
          <p14:tracePt t="113484" x="4357688" y="5326063"/>
          <p14:tracePt t="113492" x="4448175" y="5362575"/>
          <p14:tracePt t="113500" x="4549775" y="5408613"/>
          <p14:tracePt t="113507" x="4613275" y="5426075"/>
          <p14:tracePt t="113516" x="4703763" y="5462588"/>
          <p14:tracePt t="113523" x="4803775" y="5472113"/>
          <p14:tracePt t="113531" x="4832350" y="5472113"/>
          <p14:tracePt t="113541" x="4886325" y="5499100"/>
          <p14:tracePt t="113548" x="4905375" y="5499100"/>
          <p14:tracePt t="113556" x="4913313" y="5499100"/>
          <p14:tracePt t="114060" x="4905375" y="5489575"/>
          <p14:tracePt t="114069" x="4813300" y="5445125"/>
          <p14:tracePt t="114079" x="4686300" y="5416550"/>
          <p14:tracePt t="114087" x="4557713" y="5372100"/>
          <p14:tracePt t="114095" x="4440238" y="5343525"/>
          <p14:tracePt t="114101" x="4340225" y="5307013"/>
          <p14:tracePt t="114108" x="4267200" y="5262563"/>
          <p14:tracePt t="114116" x="4211638" y="5226050"/>
          <p14:tracePt t="114124" x="4157663" y="5207000"/>
          <p14:tracePt t="114132" x="4121150" y="5170488"/>
          <p14:tracePt t="114141" x="4102100" y="5160963"/>
          <p14:tracePt t="114148" x="4075113" y="5133975"/>
          <p14:tracePt t="114155" x="4065588" y="5126038"/>
          <p14:tracePt t="114172" x="4057650" y="5116513"/>
          <p14:tracePt t="114189" x="4048125" y="5106988"/>
          <p14:tracePt t="114301" x="4038600" y="5106988"/>
          <p14:tracePt t="114790" x="4029075" y="5089525"/>
          <p14:tracePt t="114798" x="4029075" y="5070475"/>
          <p14:tracePt t="114807" x="4065588" y="5043488"/>
          <p14:tracePt t="114813" x="4094163" y="5024438"/>
          <p14:tracePt t="114824" x="4138613" y="5006975"/>
          <p14:tracePt t="114830" x="4194175" y="4987925"/>
          <p14:tracePt t="114838" x="4238625" y="4979988"/>
          <p14:tracePt t="114845" x="4303713" y="4960938"/>
          <p14:tracePt t="114852" x="4340225" y="4951413"/>
          <p14:tracePt t="114861" x="4384675" y="4933950"/>
          <p14:tracePt t="114867" x="4403725" y="4924425"/>
          <p14:tracePt t="114890" x="4430713" y="4914900"/>
          <p14:tracePt t="114894" x="4440238" y="4914900"/>
          <p14:tracePt t="115011" x="4448175" y="4914900"/>
          <p14:tracePt t="115019" x="4457700" y="4914900"/>
          <p14:tracePt t="115027" x="4467225" y="4906963"/>
          <p14:tracePt t="115035" x="4494213" y="4897438"/>
          <p14:tracePt t="115060" x="4494213" y="4887913"/>
          <p14:tracePt t="115240" x="4503738" y="4878388"/>
          <p14:tracePt t="115244" x="4540250" y="4878388"/>
          <p14:tracePt t="115251" x="4659313" y="4851400"/>
          <p14:tracePt t="115260" x="4822825" y="4805363"/>
          <p14:tracePt t="115267" x="4995863" y="4741863"/>
          <p14:tracePt t="115276" x="5178425" y="4697413"/>
          <p14:tracePt t="115284" x="5360988" y="4651375"/>
          <p14:tracePt t="115292" x="5534025" y="4578350"/>
          <p14:tracePt t="115299" x="5716588" y="4514850"/>
          <p14:tracePt t="115308" x="5889625" y="4486275"/>
          <p14:tracePt t="115315" x="6035675" y="4405313"/>
          <p14:tracePt t="115324" x="6135688" y="4349750"/>
          <p14:tracePt t="115332" x="6235700" y="4322763"/>
          <p14:tracePt t="115340" x="6326188" y="4286250"/>
          <p14:tracePt t="115348" x="6372225" y="4259263"/>
          <p14:tracePt t="115357" x="6435725" y="4222750"/>
          <p14:tracePt t="115363" x="6454775" y="4213225"/>
          <p14:tracePt t="115374" x="6491288" y="4203700"/>
          <p14:tracePt t="115379" x="6518275" y="4176713"/>
          <p14:tracePt t="115388" x="6564313" y="4159250"/>
          <p14:tracePt t="115396" x="6600825" y="4159250"/>
          <p14:tracePt t="115406" x="6654800" y="4149725"/>
          <p14:tracePt t="115413" x="6754813" y="4103688"/>
          <p14:tracePt t="115421" x="6800850" y="4094163"/>
          <p14:tracePt t="115430" x="6856413" y="4086225"/>
          <p14:tracePt t="115437" x="6973888" y="4021138"/>
          <p14:tracePt t="115445" x="7102475" y="4013200"/>
          <p14:tracePt t="115453" x="7219950" y="3984625"/>
          <p14:tracePt t="115463" x="7366000" y="3967163"/>
          <p14:tracePt t="115467" x="7475538" y="3940175"/>
          <p14:tracePt t="115476" x="7612063" y="3911600"/>
          <p14:tracePt t="115483" x="7667625" y="3903663"/>
          <p14:tracePt t="115492" x="7748588" y="3857625"/>
          <p14:tracePt t="115500" x="7831138" y="3830638"/>
          <p14:tracePt t="115508" x="7904163" y="3821113"/>
          <p14:tracePt t="115516" x="7958138" y="3811588"/>
          <p14:tracePt t="115524" x="8077200" y="3767138"/>
          <p14:tracePt t="115531" x="8132763" y="3767138"/>
          <p14:tracePt t="115539" x="8213725" y="3748088"/>
          <p14:tracePt t="115547" x="8286750" y="3748088"/>
          <p14:tracePt t="115556" x="8378825" y="3748088"/>
          <p14:tracePt t="115563" x="8469313" y="3748088"/>
          <p14:tracePt t="115572" x="8578850" y="3748088"/>
          <p14:tracePt t="115580" x="8724900" y="3748088"/>
          <p14:tracePt t="115588" x="8870950" y="3748088"/>
          <p14:tracePt t="115596" x="9017000" y="3748088"/>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AutoShape 4"/>
          <p:cNvSpPr>
            <a:spLocks noChangeArrowheads="1"/>
          </p:cNvSpPr>
          <p:nvPr/>
        </p:nvSpPr>
        <p:spPr bwMode="auto">
          <a:xfrm>
            <a:off x="5472113" y="980728"/>
            <a:ext cx="3368864" cy="360362"/>
          </a:xfrm>
          <a:prstGeom prst="wedgeRoundRectCallout">
            <a:avLst>
              <a:gd name="adj1" fmla="val -59509"/>
              <a:gd name="adj2" fmla="val 45593"/>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dirty="0"/>
              <a:t>クロックの立上りがスタート</a:t>
            </a:r>
          </a:p>
        </p:txBody>
      </p:sp>
      <p:sp>
        <p:nvSpPr>
          <p:cNvPr id="167941" name="AutoShape 5"/>
          <p:cNvSpPr>
            <a:spLocks noChangeArrowheads="1"/>
          </p:cNvSpPr>
          <p:nvPr/>
        </p:nvSpPr>
        <p:spPr bwMode="auto">
          <a:xfrm>
            <a:off x="5148263" y="3644900"/>
            <a:ext cx="3671887" cy="360363"/>
          </a:xfrm>
          <a:prstGeom prst="wedgeRoundRectCallout">
            <a:avLst>
              <a:gd name="adj1" fmla="val -66288"/>
              <a:gd name="adj2" fmla="val 41047"/>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dirty="0"/>
              <a:t>到着時間が</a:t>
            </a:r>
            <a:r>
              <a:rPr lang="en-US" altLang="ja-JP" dirty="0"/>
              <a:t>6.49</a:t>
            </a:r>
            <a:endParaRPr lang="ja-JP" altLang="en-US" dirty="0"/>
          </a:p>
        </p:txBody>
      </p:sp>
      <p:sp>
        <p:nvSpPr>
          <p:cNvPr id="167944" name="AutoShape 8"/>
          <p:cNvSpPr>
            <a:spLocks noChangeArrowheads="1"/>
          </p:cNvSpPr>
          <p:nvPr/>
        </p:nvSpPr>
        <p:spPr bwMode="auto">
          <a:xfrm>
            <a:off x="5148262" y="5647531"/>
            <a:ext cx="3671888" cy="360363"/>
          </a:xfrm>
          <a:prstGeom prst="wedgeRoundRectCallout">
            <a:avLst>
              <a:gd name="adj1" fmla="val -55060"/>
              <a:gd name="adj2" fmla="val 22245"/>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dirty="0"/>
              <a:t>スラック（余裕）が</a:t>
            </a:r>
            <a:r>
              <a:rPr lang="en-US" altLang="ja-JP" dirty="0"/>
              <a:t>0.01</a:t>
            </a:r>
          </a:p>
        </p:txBody>
      </p:sp>
      <p:sp>
        <p:nvSpPr>
          <p:cNvPr id="167945" name="Text Box 9"/>
          <p:cNvSpPr txBox="1">
            <a:spLocks noChangeArrowheads="1"/>
          </p:cNvSpPr>
          <p:nvPr/>
        </p:nvSpPr>
        <p:spPr bwMode="auto">
          <a:xfrm>
            <a:off x="261205" y="6239639"/>
            <a:ext cx="841448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dirty="0">
                <a:solidFill>
                  <a:srgbClr val="FF0000"/>
                </a:solidFill>
              </a:rPr>
              <a:t>動作周波数＝１</a:t>
            </a:r>
            <a:r>
              <a:rPr lang="en-US" altLang="ja-JP" sz="2000" dirty="0">
                <a:solidFill>
                  <a:srgbClr val="FF0000"/>
                </a:solidFill>
              </a:rPr>
              <a:t>/</a:t>
            </a:r>
            <a:r>
              <a:rPr lang="ja-JP" altLang="en-US" sz="2000" dirty="0">
                <a:solidFill>
                  <a:srgbClr val="FF0000"/>
                </a:solidFill>
              </a:rPr>
              <a:t>（目標周期ースラック）　スラックがマイナスのときは加算する</a:t>
            </a:r>
          </a:p>
        </p:txBody>
      </p:sp>
      <p:sp>
        <p:nvSpPr>
          <p:cNvPr id="11" name="Rectangle 3">
            <a:extLst>
              <a:ext uri="{FF2B5EF4-FFF2-40B4-BE49-F238E27FC236}">
                <a16:creationId xmlns:a16="http://schemas.microsoft.com/office/drawing/2014/main" id="{58FD207F-AC47-42FA-8296-BC58716D2900}"/>
              </a:ext>
            </a:extLst>
          </p:cNvPr>
          <p:cNvSpPr>
            <a:spLocks noGrp="1" noChangeArrowheads="1"/>
          </p:cNvSpPr>
          <p:nvPr>
            <p:ph idx="1"/>
          </p:nvPr>
        </p:nvSpPr>
        <p:spPr>
          <a:xfrm>
            <a:off x="179512" y="74655"/>
            <a:ext cx="8229600" cy="4075070"/>
          </a:xfrm>
        </p:spPr>
        <p:txBody>
          <a:bodyPr/>
          <a:lstStyle/>
          <a:p>
            <a:pPr marL="0" indent="0">
              <a:lnSpc>
                <a:spcPct val="80000"/>
              </a:lnSpc>
              <a:buNone/>
            </a:pPr>
            <a:r>
              <a:rPr lang="en-US" altLang="ja-JP" sz="1400" dirty="0"/>
              <a:t> Point                                                   </a:t>
            </a:r>
            <a:r>
              <a:rPr lang="en-US" altLang="ja-JP" sz="1400" dirty="0" err="1"/>
              <a:t>Incr</a:t>
            </a:r>
            <a:r>
              <a:rPr lang="en-US" altLang="ja-JP" sz="1400" dirty="0"/>
              <a:t>       Path</a:t>
            </a:r>
          </a:p>
          <a:p>
            <a:pPr marL="0" indent="0">
              <a:lnSpc>
                <a:spcPct val="80000"/>
              </a:lnSpc>
              <a:buNone/>
            </a:pPr>
            <a:r>
              <a:rPr lang="en-US" altLang="ja-JP" sz="1400" dirty="0"/>
              <a:t>  --------------------------------------------------------------------------</a:t>
            </a:r>
          </a:p>
          <a:p>
            <a:pPr marL="0" indent="0">
              <a:lnSpc>
                <a:spcPct val="80000"/>
              </a:lnSpc>
              <a:buNone/>
            </a:pPr>
            <a:r>
              <a:rPr lang="en-US" altLang="ja-JP" sz="1400" dirty="0"/>
              <a:t>  clock </a:t>
            </a:r>
            <a:r>
              <a:rPr lang="en-US" altLang="ja-JP" sz="1400" dirty="0" err="1"/>
              <a:t>clk</a:t>
            </a:r>
            <a:r>
              <a:rPr lang="en-US" altLang="ja-JP" sz="1400" dirty="0"/>
              <a:t> (rise edge)                                   0.00       0.00</a:t>
            </a:r>
          </a:p>
          <a:p>
            <a:pPr marL="0" indent="0">
              <a:lnSpc>
                <a:spcPct val="80000"/>
              </a:lnSpc>
              <a:buNone/>
            </a:pPr>
            <a:r>
              <a:rPr lang="en-US" altLang="ja-JP" sz="1400" dirty="0"/>
              <a:t>  clock network delay (ideal)                             0.00       0.00</a:t>
            </a:r>
          </a:p>
          <a:p>
            <a:pPr marL="0" indent="0">
              <a:lnSpc>
                <a:spcPct val="80000"/>
              </a:lnSpc>
              <a:buNone/>
            </a:pPr>
            <a:r>
              <a:rPr lang="en-US" altLang="ja-JP" sz="1400" dirty="0"/>
              <a:t>  input external delay                                    2.50       2.50 r</a:t>
            </a:r>
          </a:p>
          <a:p>
            <a:pPr marL="0" indent="0">
              <a:lnSpc>
                <a:spcPct val="80000"/>
              </a:lnSpc>
              <a:buNone/>
            </a:pPr>
            <a:r>
              <a:rPr lang="en-US" altLang="ja-JP" sz="1400" dirty="0"/>
              <a:t>  </a:t>
            </a:r>
            <a:r>
              <a:rPr lang="en-US" altLang="ja-JP" sz="1400" dirty="0" err="1"/>
              <a:t>instr</a:t>
            </a:r>
            <a:r>
              <a:rPr lang="en-US" altLang="ja-JP" sz="1400" dirty="0"/>
              <a:t>[17] (in)                                          0.00       2.50 r</a:t>
            </a:r>
          </a:p>
          <a:p>
            <a:pPr marL="0" indent="0">
              <a:lnSpc>
                <a:spcPct val="80000"/>
              </a:lnSpc>
              <a:buNone/>
            </a:pPr>
            <a:r>
              <a:rPr lang="en-US" altLang="ja-JP" sz="1400" dirty="0"/>
              <a:t>  rfile_1/a1[2] (</a:t>
            </a:r>
            <a:r>
              <a:rPr lang="en-US" altLang="ja-JP" sz="1400" dirty="0" err="1"/>
              <a:t>rfile</a:t>
            </a:r>
            <a:r>
              <a:rPr lang="en-US" altLang="ja-JP" sz="1400" dirty="0"/>
              <a:t>)                                   0.00       2.50 r</a:t>
            </a:r>
          </a:p>
          <a:p>
            <a:pPr marL="0" indent="0">
              <a:lnSpc>
                <a:spcPct val="80000"/>
              </a:lnSpc>
              <a:buNone/>
            </a:pPr>
            <a:r>
              <a:rPr lang="en-US" altLang="ja-JP" sz="1400" dirty="0"/>
              <a:t>  rfile_1/U2859/Y (INVX2)                                 0.08       2.58 f</a:t>
            </a:r>
          </a:p>
          <a:p>
            <a:pPr marL="0" indent="0">
              <a:lnSpc>
                <a:spcPct val="80000"/>
              </a:lnSpc>
              <a:buNone/>
            </a:pPr>
            <a:r>
              <a:rPr lang="en-US" altLang="ja-JP" sz="1400" dirty="0"/>
              <a:t>  rfile_1/U2848/Y (NAND3X1)                               0.35       2.93 r</a:t>
            </a:r>
          </a:p>
          <a:p>
            <a:pPr marL="0" indent="0">
              <a:lnSpc>
                <a:spcPct val="80000"/>
              </a:lnSpc>
              <a:buNone/>
            </a:pPr>
            <a:r>
              <a:rPr lang="en-US" altLang="ja-JP" sz="1400" dirty="0"/>
              <a:t>  ...</a:t>
            </a:r>
          </a:p>
          <a:p>
            <a:pPr marL="0" indent="0">
              <a:lnSpc>
                <a:spcPct val="80000"/>
              </a:lnSpc>
              <a:buNone/>
            </a:pPr>
            <a:r>
              <a:rPr lang="en-US" altLang="ja-JP" sz="1400" dirty="0"/>
              <a:t>  alu_1/sub_19/U204/Y (INVX2)                             0.05       4.99 r</a:t>
            </a:r>
          </a:p>
          <a:p>
            <a:pPr marL="0" indent="0">
              <a:lnSpc>
                <a:spcPct val="80000"/>
              </a:lnSpc>
              <a:buNone/>
            </a:pPr>
            <a:r>
              <a:rPr lang="en-US" altLang="ja-JP" sz="1400" dirty="0"/>
              <a:t>  alu_1/sub_19/U63/Y (AOI22X1)                            0.08       6.19 f</a:t>
            </a:r>
          </a:p>
          <a:p>
            <a:pPr marL="0" indent="0">
              <a:lnSpc>
                <a:spcPct val="80000"/>
              </a:lnSpc>
              <a:buNone/>
            </a:pPr>
            <a:r>
              <a:rPr lang="en-US" altLang="ja-JP" sz="1400" dirty="0"/>
              <a:t>  alu_1/sub_19/U61/Y (XNOR2X1)                            0.12       6.31 r</a:t>
            </a:r>
          </a:p>
          <a:p>
            <a:pPr marL="0" indent="0">
              <a:lnSpc>
                <a:spcPct val="80000"/>
              </a:lnSpc>
              <a:buNone/>
            </a:pPr>
            <a:r>
              <a:rPr lang="en-US" altLang="ja-JP" sz="1400" dirty="0"/>
              <a:t>  alu_1/sub_19/DIFF[31] (alu_DW01_sub_2)                  0.00       6.31 r</a:t>
            </a:r>
          </a:p>
          <a:p>
            <a:pPr marL="0" indent="0">
              <a:lnSpc>
                <a:spcPct val="80000"/>
              </a:lnSpc>
              <a:buNone/>
            </a:pPr>
            <a:r>
              <a:rPr lang="en-US" altLang="ja-JP" sz="1400" dirty="0"/>
              <a:t>  alu_1/U385/Y (AOI21X1)                                  0.07       6.38 f</a:t>
            </a:r>
          </a:p>
          <a:p>
            <a:pPr marL="0" indent="0">
              <a:lnSpc>
                <a:spcPct val="80000"/>
              </a:lnSpc>
              <a:buNone/>
            </a:pPr>
            <a:r>
              <a:rPr lang="en-US" altLang="ja-JP" sz="1400" dirty="0"/>
              <a:t>  alu_1/U386/Y (NAND3X1)                                  0.12       6.49 r</a:t>
            </a:r>
          </a:p>
          <a:p>
            <a:pPr marL="0" indent="0">
              <a:lnSpc>
                <a:spcPct val="80000"/>
              </a:lnSpc>
              <a:buNone/>
            </a:pPr>
            <a:r>
              <a:rPr lang="en-US" altLang="ja-JP" sz="1400" dirty="0"/>
              <a:t>  alu_1/y[31] (</a:t>
            </a:r>
            <a:r>
              <a:rPr lang="en-US" altLang="ja-JP" sz="1400" dirty="0" err="1"/>
              <a:t>alu</a:t>
            </a:r>
            <a:r>
              <a:rPr lang="en-US" altLang="ja-JP" sz="1400" dirty="0"/>
              <a:t>)                                       0.00       6.49 r</a:t>
            </a:r>
          </a:p>
          <a:p>
            <a:pPr marL="0" indent="0">
              <a:lnSpc>
                <a:spcPct val="80000"/>
              </a:lnSpc>
              <a:buNone/>
            </a:pPr>
            <a:r>
              <a:rPr lang="en-US" altLang="ja-JP" sz="1400" dirty="0"/>
              <a:t>  </a:t>
            </a:r>
            <a:r>
              <a:rPr lang="en-US" altLang="ja-JP" sz="1400" dirty="0" err="1"/>
              <a:t>aluresult</a:t>
            </a:r>
            <a:r>
              <a:rPr lang="en-US" altLang="ja-JP" sz="1400" dirty="0"/>
              <a:t>[31] (out)                                     0.00       6.49 r</a:t>
            </a:r>
          </a:p>
          <a:p>
            <a:pPr marL="0" indent="0">
              <a:lnSpc>
                <a:spcPct val="80000"/>
              </a:lnSpc>
              <a:buNone/>
            </a:pPr>
            <a:r>
              <a:rPr lang="en-US" altLang="ja-JP" sz="1400" dirty="0"/>
              <a:t>  data arrival time                                                  6.49</a:t>
            </a:r>
          </a:p>
          <a:p>
            <a:pPr marL="0" indent="0">
              <a:lnSpc>
                <a:spcPct val="80000"/>
              </a:lnSpc>
              <a:buNone/>
            </a:pPr>
            <a:r>
              <a:rPr lang="en-US" altLang="ja-JP" sz="1400" dirty="0"/>
              <a:t>  clock </a:t>
            </a:r>
            <a:r>
              <a:rPr lang="en-US" altLang="ja-JP" sz="1400" dirty="0" err="1"/>
              <a:t>clk</a:t>
            </a:r>
            <a:r>
              <a:rPr lang="en-US" altLang="ja-JP" sz="1400" dirty="0"/>
              <a:t> (rise edge)                                  10.00      10.00</a:t>
            </a:r>
          </a:p>
          <a:p>
            <a:pPr marL="0" indent="0">
              <a:lnSpc>
                <a:spcPct val="80000"/>
              </a:lnSpc>
              <a:buNone/>
            </a:pPr>
            <a:r>
              <a:rPr lang="en-US" altLang="ja-JP" sz="1400" dirty="0"/>
              <a:t>  clock network delay (ideal)                             0.00      10.00</a:t>
            </a:r>
          </a:p>
          <a:p>
            <a:pPr marL="0" indent="0">
              <a:lnSpc>
                <a:spcPct val="80000"/>
              </a:lnSpc>
              <a:buNone/>
            </a:pPr>
            <a:r>
              <a:rPr lang="en-US" altLang="ja-JP" sz="1400" dirty="0"/>
              <a:t>  output external delay                                  -3.50       6.50</a:t>
            </a:r>
          </a:p>
          <a:p>
            <a:pPr marL="0" indent="0">
              <a:lnSpc>
                <a:spcPct val="80000"/>
              </a:lnSpc>
              <a:buNone/>
            </a:pPr>
            <a:r>
              <a:rPr lang="en-US" altLang="ja-JP" sz="1400" dirty="0"/>
              <a:t>  data required time                                                 6.50</a:t>
            </a:r>
          </a:p>
          <a:p>
            <a:pPr marL="0" indent="0">
              <a:lnSpc>
                <a:spcPct val="80000"/>
              </a:lnSpc>
              <a:buNone/>
            </a:pPr>
            <a:r>
              <a:rPr lang="en-US" altLang="ja-JP" sz="1400" dirty="0"/>
              <a:t>  --------------------------------------------------------------------------</a:t>
            </a:r>
          </a:p>
          <a:p>
            <a:pPr marL="0" indent="0">
              <a:lnSpc>
                <a:spcPct val="80000"/>
              </a:lnSpc>
              <a:buNone/>
            </a:pPr>
            <a:r>
              <a:rPr lang="en-US" altLang="ja-JP" sz="1400" dirty="0"/>
              <a:t>  data required time                                                 6.50</a:t>
            </a:r>
          </a:p>
          <a:p>
            <a:pPr marL="0" indent="0">
              <a:lnSpc>
                <a:spcPct val="80000"/>
              </a:lnSpc>
              <a:buNone/>
            </a:pPr>
            <a:r>
              <a:rPr lang="en-US" altLang="ja-JP" sz="1400" dirty="0"/>
              <a:t>  data arrival time                                                 -6.49</a:t>
            </a:r>
          </a:p>
          <a:p>
            <a:pPr marL="0" indent="0">
              <a:lnSpc>
                <a:spcPct val="80000"/>
              </a:lnSpc>
              <a:buNone/>
            </a:pPr>
            <a:r>
              <a:rPr lang="en-US" altLang="ja-JP" sz="1400" dirty="0"/>
              <a:t>  --------------------------------------------------------------------------</a:t>
            </a:r>
          </a:p>
          <a:p>
            <a:pPr marL="0" indent="0">
              <a:lnSpc>
                <a:spcPct val="80000"/>
              </a:lnSpc>
              <a:buNone/>
            </a:pPr>
            <a:r>
              <a:rPr lang="en-US" altLang="ja-JP" sz="1400" dirty="0"/>
              <a:t>  slack (MET)                                                        0.01</a:t>
            </a:r>
          </a:p>
          <a:p>
            <a:pPr marL="0" indent="0">
              <a:lnSpc>
                <a:spcPct val="80000"/>
              </a:lnSpc>
              <a:buNone/>
            </a:pPr>
            <a:endParaRPr lang="en-US" altLang="ja-JP" sz="1400" dirty="0"/>
          </a:p>
          <a:p>
            <a:pPr>
              <a:lnSpc>
                <a:spcPct val="80000"/>
              </a:lnSpc>
            </a:pPr>
            <a:endParaRPr lang="en-US" altLang="ja-JP" sz="1400" dirty="0"/>
          </a:p>
          <a:p>
            <a:pPr>
              <a:lnSpc>
                <a:spcPct val="80000"/>
              </a:lnSpc>
              <a:buFontTx/>
              <a:buNone/>
            </a:pPr>
            <a:endParaRPr lang="en-US" altLang="ja-JP" sz="1400" dirty="0"/>
          </a:p>
        </p:txBody>
      </p:sp>
      <p:sp>
        <p:nvSpPr>
          <p:cNvPr id="13" name="AutoShape 5">
            <a:extLst>
              <a:ext uri="{FF2B5EF4-FFF2-40B4-BE49-F238E27FC236}">
                <a16:creationId xmlns:a16="http://schemas.microsoft.com/office/drawing/2014/main" id="{2B656213-BEF2-47CA-8B7F-A715E8A527BC}"/>
              </a:ext>
            </a:extLst>
          </p:cNvPr>
          <p:cNvSpPr>
            <a:spLocks noChangeArrowheads="1"/>
          </p:cNvSpPr>
          <p:nvPr/>
        </p:nvSpPr>
        <p:spPr bwMode="auto">
          <a:xfrm>
            <a:off x="5472113" y="4391681"/>
            <a:ext cx="3671887" cy="360363"/>
          </a:xfrm>
          <a:prstGeom prst="wedgeRoundRectCallout">
            <a:avLst>
              <a:gd name="adj1" fmla="val -66288"/>
              <a:gd name="adj2" fmla="val 41047"/>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ja-JP" dirty="0" err="1"/>
              <a:t>alureslt</a:t>
            </a:r>
            <a:r>
              <a:rPr lang="ja-JP" altLang="en-US" dirty="0"/>
              <a:t>の出力遅延は</a:t>
            </a:r>
            <a:r>
              <a:rPr lang="en-US" altLang="ja-JP" dirty="0"/>
              <a:t>3.5ns</a:t>
            </a:r>
            <a:endParaRPr lang="ja-JP" altLang="en-US" dirty="0"/>
          </a:p>
        </p:txBody>
      </p:sp>
      <p:pic>
        <p:nvPicPr>
          <p:cNvPr id="2" name="オーディオ 1">
            <a:hlinkClick r:id="" action="ppaction://media"/>
            <a:extLst>
              <a:ext uri="{FF2B5EF4-FFF2-40B4-BE49-F238E27FC236}">
                <a16:creationId xmlns:a16="http://schemas.microsoft.com/office/drawing/2014/main" id="{467C3033-5D2D-4AEA-B14F-AF50A89D9F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0125"/>
    </mc:Choice>
    <mc:Fallback xmlns="">
      <p:transition spd="slow" advTm="240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64" x="8997950" y="2854325"/>
          <p14:tracePt t="1468" x="8961438" y="2844800"/>
          <p14:tracePt t="1475" x="8878888" y="2800350"/>
          <p14:tracePt t="1483" x="8834438" y="2763838"/>
          <p14:tracePt t="1491" x="8807450" y="2744788"/>
          <p14:tracePt t="1499" x="8778875" y="2727325"/>
          <p14:tracePt t="1507" x="8751888" y="2717800"/>
          <p14:tracePt t="1515" x="8742363" y="2698750"/>
          <p14:tracePt t="1523" x="8734425" y="2690813"/>
          <p14:tracePt t="1531" x="8715375" y="2681288"/>
          <p14:tracePt t="1539" x="8705850" y="2671763"/>
          <p14:tracePt t="1547" x="8669338" y="2644775"/>
          <p14:tracePt t="1555" x="8624888" y="2625725"/>
          <p14:tracePt t="1564" x="8578850" y="2589213"/>
          <p14:tracePt t="1570" x="8515350" y="2562225"/>
          <p14:tracePt t="1578" x="8432800" y="2525713"/>
          <p14:tracePt t="1586" x="8386763" y="2508250"/>
          <p14:tracePt t="1594" x="8323263" y="2471738"/>
          <p14:tracePt t="1603" x="8296275" y="2462213"/>
          <p14:tracePt t="1610" x="8277225" y="2452688"/>
          <p14:tracePt t="1620" x="8232775" y="2444750"/>
          <p14:tracePt t="1629" x="8204200" y="2425700"/>
          <p14:tracePt t="1636" x="8196263" y="2416175"/>
          <p14:tracePt t="1644" x="8186738" y="2416175"/>
          <p14:tracePt t="1651" x="8177213" y="2408238"/>
          <p14:tracePt t="1659" x="8169275" y="2408238"/>
          <p14:tracePt t="1676" x="8159750" y="2398713"/>
          <p14:tracePt t="1692" x="8140700" y="2398713"/>
          <p14:tracePt t="1700" x="8113713" y="2398713"/>
          <p14:tracePt t="1707" x="8067675" y="2398713"/>
          <p14:tracePt t="1716" x="8040688" y="2398713"/>
          <p14:tracePt t="1723" x="7958138" y="2398713"/>
          <p14:tracePt t="1731" x="7885113" y="2398713"/>
          <p14:tracePt t="1739" x="7794625" y="2398713"/>
          <p14:tracePt t="1746" x="7685088" y="2398713"/>
          <p14:tracePt t="1755" x="7612063" y="2398713"/>
          <p14:tracePt t="1762" x="7512050" y="2398713"/>
          <p14:tracePt t="1770" x="7402513" y="2398713"/>
          <p14:tracePt t="1778" x="7329488" y="2398713"/>
          <p14:tracePt t="1787" x="7219950" y="2398713"/>
          <p14:tracePt t="1796" x="7129463" y="2398713"/>
          <p14:tracePt t="1802" x="7000875" y="2352675"/>
          <p14:tracePt t="1811" x="6937375" y="2352675"/>
          <p14:tracePt t="1818" x="6846888" y="2343150"/>
          <p14:tracePt t="1827" x="6773863" y="2343150"/>
          <p14:tracePt t="1834" x="6710363" y="2325688"/>
          <p14:tracePt t="1842" x="6681788" y="2306638"/>
          <p14:tracePt t="1850" x="6645275" y="2306638"/>
          <p14:tracePt t="1858" x="6600825" y="2298700"/>
          <p14:tracePt t="1940" x="6591300" y="2289175"/>
          <p14:tracePt t="1949" x="6545263" y="2262188"/>
          <p14:tracePt t="1956" x="6481763" y="2262188"/>
          <p14:tracePt t="1964" x="6427788" y="2252663"/>
          <p14:tracePt t="1972" x="6318250" y="2233613"/>
          <p14:tracePt t="1980" x="6218238" y="2225675"/>
          <p14:tracePt t="1988" x="6089650" y="2189163"/>
          <p14:tracePt t="1998" x="5989638" y="2160588"/>
          <p14:tracePt t="2004" x="5862638" y="2152650"/>
          <p14:tracePt t="2013" x="5716588" y="2125663"/>
          <p14:tracePt t="2020" x="5588000" y="2089150"/>
          <p14:tracePt t="2030" x="5487988" y="2052638"/>
          <p14:tracePt t="2035" x="5368925" y="2024063"/>
          <p14:tracePt t="2045" x="5278438" y="2006600"/>
          <p14:tracePt t="2051" x="5232400" y="1987550"/>
          <p14:tracePt t="2059" x="5178425" y="1970088"/>
          <p14:tracePt t="2067" x="5132388" y="1960563"/>
          <p14:tracePt t="2077" x="5114925" y="1951038"/>
          <p14:tracePt t="2082" x="5068888" y="1943100"/>
          <p14:tracePt t="2090" x="5068888" y="1933575"/>
          <p14:tracePt t="2213" x="5049838" y="1933575"/>
          <p14:tracePt t="2220" x="5041900" y="1924050"/>
          <p14:tracePt t="2235" x="5005388" y="1924050"/>
          <p14:tracePt t="2242" x="4986338" y="1914525"/>
          <p14:tracePt t="2266" x="4959350" y="1906588"/>
          <p14:tracePt t="2282" x="4949825" y="1906588"/>
          <p14:tracePt t="2290" x="4941888" y="1906588"/>
          <p14:tracePt t="2298" x="4932363" y="1906588"/>
          <p14:tracePt t="2438" x="4913313" y="1906588"/>
          <p14:tracePt t="2445" x="4895850" y="1914525"/>
          <p14:tracePt t="2451" x="4886325" y="1924050"/>
          <p14:tracePt t="2467" x="4886325" y="1933575"/>
          <p14:tracePt t="2475" x="4868863" y="1951038"/>
          <p14:tracePt t="2523" x="4859338" y="1960563"/>
          <p14:tracePt t="2531" x="4849813" y="1960563"/>
          <p14:tracePt t="2539" x="4840288" y="1970088"/>
          <p14:tracePt t="2548" x="4822825" y="1979613"/>
          <p14:tracePt t="2564" x="4822825" y="1987550"/>
          <p14:tracePt t="2573" x="4813300" y="1987550"/>
          <p14:tracePt t="2580" x="4786313" y="1997075"/>
          <p14:tracePt t="2588" x="4776788" y="2006600"/>
          <p14:tracePt t="2596" x="4767263" y="2016125"/>
          <p14:tracePt t="2627" x="4759325" y="2024063"/>
          <p14:tracePt t="2924" x="4749800" y="2024063"/>
          <p14:tracePt t="2940" x="4730750" y="2016125"/>
          <p14:tracePt t="2948" x="4730750" y="2006600"/>
          <p14:tracePt t="2956" x="4730750" y="1987550"/>
          <p14:tracePt t="2963" x="4730750" y="1979613"/>
          <p14:tracePt t="2972" x="4730750" y="1970088"/>
          <p14:tracePt t="2980" x="4730750" y="1960563"/>
          <p14:tracePt t="3109" x="4730750" y="1943100"/>
          <p14:tracePt t="3125" x="4730750" y="1933575"/>
          <p14:tracePt t="3149" x="4730750" y="1924050"/>
          <p14:tracePt t="3163" x="4730750" y="1914525"/>
          <p14:tracePt t="3188" x="4730750" y="1897063"/>
          <p14:tracePt t="3220" x="4730750" y="1887538"/>
          <p14:tracePt t="3972" x="4722813" y="1878013"/>
          <p14:tracePt t="4086" x="4713288" y="1851025"/>
          <p14:tracePt t="4093" x="4703763" y="1841500"/>
          <p14:tracePt t="4103" x="4695825" y="1833563"/>
          <p14:tracePt t="4108" x="4695825" y="1814513"/>
          <p14:tracePt t="4115" x="4695825" y="1787525"/>
          <p14:tracePt t="4123" x="4695825" y="1768475"/>
          <p14:tracePt t="4132" x="4703763" y="1741488"/>
          <p14:tracePt t="4146" x="4713288" y="1714500"/>
          <p14:tracePt t="4154" x="4713288" y="1704975"/>
          <p14:tracePt t="4170" x="4722813" y="1677988"/>
          <p14:tracePt t="4178" x="4722813" y="1668463"/>
          <p14:tracePt t="4186" x="4722813" y="1660525"/>
          <p14:tracePt t="4202" x="4722813" y="1651000"/>
          <p14:tracePt t="4218" x="4722813" y="1631950"/>
          <p14:tracePt t="4396" x="4722813" y="1624013"/>
          <p14:tracePt t="4404" x="4722813" y="1614488"/>
          <p14:tracePt t="4492" x="4722813" y="1595438"/>
          <p14:tracePt t="4502" x="4722813" y="1587500"/>
          <p14:tracePt t="4517" x="4722813" y="1577975"/>
          <p14:tracePt t="4525" x="4722813" y="1558925"/>
          <p14:tracePt t="4532" x="4722813" y="1550988"/>
          <p14:tracePt t="4538" x="4703763" y="1522413"/>
          <p14:tracePt t="4554" x="4703763" y="1514475"/>
          <p14:tracePt t="4562" x="4703763" y="1495425"/>
          <p14:tracePt t="4570" x="4695825" y="1485900"/>
          <p14:tracePt t="4586" x="4686300" y="1458913"/>
          <p14:tracePt t="4602" x="4686300" y="1449388"/>
          <p14:tracePt t="4619" x="4686300" y="1441450"/>
          <p14:tracePt t="4630" x="4676775" y="1431925"/>
          <p14:tracePt t="4637" x="4667250" y="1422400"/>
          <p14:tracePt t="4652" x="4659313" y="1412875"/>
          <p14:tracePt t="4675" x="4649788" y="1395413"/>
          <p14:tracePt t="4703" x="4649788" y="1385888"/>
          <p14:tracePt t="4748" x="4649788" y="1376363"/>
          <p14:tracePt t="4756" x="4649788" y="1368425"/>
          <p14:tracePt t="4771" x="4640263" y="1358900"/>
          <p14:tracePt t="4892" x="4640263" y="1349375"/>
          <p14:tracePt t="4903" x="4640263" y="1339850"/>
          <p14:tracePt t="4918" x="4640263" y="1331913"/>
          <p14:tracePt t="5116" x="4640263" y="1303338"/>
          <p14:tracePt t="5140" x="4640263" y="1295400"/>
          <p14:tracePt t="5156" x="4640263" y="1276350"/>
          <p14:tracePt t="5172" x="4640263" y="1258888"/>
          <p14:tracePt t="5213" x="4640263" y="1249363"/>
          <p14:tracePt t="5235" x="4640263" y="1239838"/>
          <p14:tracePt t="5258" x="4640263" y="1222375"/>
          <p14:tracePt t="5596" x="4640263" y="1212850"/>
          <p14:tracePt t="5605" x="4640263" y="1195388"/>
          <p14:tracePt t="5613" x="4640263" y="1176338"/>
          <p14:tracePt t="5623" x="4640263" y="1166813"/>
          <p14:tracePt t="5630" x="4640263" y="1158875"/>
          <p14:tracePt t="5635" x="4640263" y="1130300"/>
          <p14:tracePt t="5652" x="4659313" y="1122363"/>
          <p14:tracePt t="5666" x="4659313" y="1112838"/>
          <p14:tracePt t="6316" x="4667250" y="1093788"/>
          <p14:tracePt t="6348" x="4676775" y="1085850"/>
          <p14:tracePt t="6356" x="4686300" y="1076325"/>
          <p14:tracePt t="6363" x="4703763" y="1066800"/>
          <p14:tracePt t="7259" x="4686300" y="1085850"/>
          <p14:tracePt t="7266" x="4667250" y="1093788"/>
          <p14:tracePt t="7274" x="4649788" y="1103313"/>
          <p14:tracePt t="7282" x="4630738" y="1122363"/>
          <p14:tracePt t="7290" x="4613275" y="1130300"/>
          <p14:tracePt t="7298" x="4576763" y="1139825"/>
          <p14:tracePt t="7307" x="4557713" y="1149350"/>
          <p14:tracePt t="7315" x="4513263" y="1185863"/>
          <p14:tracePt t="7322" x="4494213" y="1195388"/>
          <p14:tracePt t="7330" x="4448175" y="1231900"/>
          <p14:tracePt t="7338" x="4448175" y="1239838"/>
          <p14:tracePt t="7347" x="4421188" y="1249363"/>
          <p14:tracePt t="7354" x="4413250" y="1258888"/>
          <p14:tracePt t="7370" x="4394200" y="1268413"/>
          <p14:tracePt t="7412" x="4384675" y="1268413"/>
          <p14:tracePt t="7422" x="4357688" y="1276350"/>
          <p14:tracePt t="7429" x="4330700" y="1295400"/>
          <p14:tracePt t="7437" x="4257675" y="1303338"/>
          <p14:tracePt t="7445" x="4221163" y="1303338"/>
          <p14:tracePt t="7451" x="4157663" y="1339850"/>
          <p14:tracePt t="7460" x="4102100" y="1339850"/>
          <p14:tracePt t="7468" x="4038600" y="1349375"/>
          <p14:tracePt t="7475" x="3984625" y="1349375"/>
          <p14:tracePt t="7483" x="3911600" y="1358900"/>
          <p14:tracePt t="7491" x="3802063" y="1358900"/>
          <p14:tracePt t="7499" x="3683000" y="1395413"/>
          <p14:tracePt t="7507" x="3573463" y="1395413"/>
          <p14:tracePt t="7515" x="3482975" y="1395413"/>
          <p14:tracePt t="7523" x="3427413" y="1395413"/>
          <p14:tracePt t="7531" x="3382963" y="1395413"/>
          <p14:tracePt t="7539" x="3354388" y="1395413"/>
          <p14:tracePt t="7547" x="3327400" y="1395413"/>
          <p14:tracePt t="7556" x="3300413" y="1395413"/>
          <p14:tracePt t="7564" x="3281363" y="1395413"/>
          <p14:tracePt t="7572" x="3236913" y="1395413"/>
          <p14:tracePt t="7579" x="3181350" y="1395413"/>
          <p14:tracePt t="7588" x="3127375" y="1395413"/>
          <p14:tracePt t="7597" x="3071813" y="1395413"/>
          <p14:tracePt t="7606" x="3017838" y="1395413"/>
          <p14:tracePt t="7610" x="2971800" y="1395413"/>
          <p14:tracePt t="7618" x="2889250" y="1395413"/>
          <p14:tracePt t="7627" x="2835275" y="1395413"/>
          <p14:tracePt t="7635" x="2762250" y="1395413"/>
          <p14:tracePt t="7643" x="2716213" y="1395413"/>
          <p14:tracePt t="7650" x="2689225" y="1395413"/>
          <p14:tracePt t="7658" x="2671763" y="1395413"/>
          <p14:tracePt t="7812" x="2662238" y="1385888"/>
          <p14:tracePt t="7826" x="2662238" y="1368425"/>
          <p14:tracePt t="7831" x="2662238" y="1358900"/>
          <p14:tracePt t="7837" x="2662238" y="1349375"/>
          <p14:tracePt t="7844" x="2662238" y="1322388"/>
          <p14:tracePt t="7851" x="2662238" y="1303338"/>
          <p14:tracePt t="7859" x="2662238" y="1276350"/>
          <p14:tracePt t="7867" x="2662238" y="1258888"/>
          <p14:tracePt t="7880" x="2679700" y="1239838"/>
          <p14:tracePt t="7883" x="2689225" y="1222375"/>
          <p14:tracePt t="7891" x="2698750" y="1212850"/>
          <p14:tracePt t="7899" x="2698750" y="1203325"/>
          <p14:tracePt t="7908" x="2708275" y="1185863"/>
          <p14:tracePt t="7924" x="2725738" y="1166813"/>
          <p14:tracePt t="7939" x="2735263" y="1158875"/>
          <p14:tracePt t="8012" x="2735263" y="1166813"/>
          <p14:tracePt t="8020" x="2735263" y="1212850"/>
          <p14:tracePt t="8029" x="2762250" y="1249363"/>
          <p14:tracePt t="8036" x="2781300" y="1312863"/>
          <p14:tracePt t="8047" x="2789238" y="1349375"/>
          <p14:tracePt t="8052" x="2817813" y="1404938"/>
          <p14:tracePt t="8062" x="2844800" y="1468438"/>
          <p14:tracePt t="8068" x="2852738" y="1485900"/>
          <p14:tracePt t="8077" x="2862263" y="1514475"/>
          <p14:tracePt t="8083" x="2862263" y="1531938"/>
          <p14:tracePt t="8091" x="2871788" y="1568450"/>
          <p14:tracePt t="8099" x="2908300" y="1631950"/>
          <p14:tracePt t="8107" x="2917825" y="1668463"/>
          <p14:tracePt t="8115" x="2954338" y="1724025"/>
          <p14:tracePt t="8123" x="2962275" y="1768475"/>
          <p14:tracePt t="8131" x="2990850" y="1797050"/>
          <p14:tracePt t="8139" x="3017838" y="1860550"/>
          <p14:tracePt t="8147" x="3044825" y="1906588"/>
          <p14:tracePt t="8155" x="3081338" y="1987550"/>
          <p14:tracePt t="8163" x="3117850" y="2033588"/>
          <p14:tracePt t="8171" x="3154363" y="2079625"/>
          <p14:tracePt t="8181" x="3208338" y="2125663"/>
          <p14:tracePt t="8187" x="3236913" y="2179638"/>
          <p14:tracePt t="8194" x="3263900" y="2197100"/>
          <p14:tracePt t="8203" x="3281363" y="2216150"/>
          <p14:tracePt t="8211" x="3290888" y="2252663"/>
          <p14:tracePt t="8219" x="3300413" y="2262188"/>
          <p14:tracePt t="8228" x="3309938" y="2270125"/>
          <p14:tracePt t="8235" x="3317875" y="2298700"/>
          <p14:tracePt t="8259" x="3317875" y="2306638"/>
          <p14:tracePt t="8372" x="3317875" y="2335213"/>
          <p14:tracePt t="8380" x="3317875" y="2371725"/>
          <p14:tracePt t="8388" x="3317875" y="2389188"/>
          <p14:tracePt t="8397" x="3281363" y="2416175"/>
          <p14:tracePt t="8404" x="3227388" y="2481263"/>
          <p14:tracePt t="8413" x="3181350" y="2498725"/>
          <p14:tracePt t="8420" x="3154363" y="2525713"/>
          <p14:tracePt t="8437" x="3100388" y="2554288"/>
          <p14:tracePt t="8442" x="3081338" y="2562225"/>
          <p14:tracePt t="8450" x="3071813" y="2562225"/>
          <p14:tracePt t="8458" x="3063875" y="2562225"/>
          <p14:tracePt t="8466" x="3054350" y="2562225"/>
          <p14:tracePt t="8474" x="3044825" y="2562225"/>
          <p14:tracePt t="8482" x="3017838" y="2554288"/>
          <p14:tracePt t="8490" x="2971800" y="2508250"/>
          <p14:tracePt t="8498" x="2935288" y="2489200"/>
          <p14:tracePt t="8506" x="2917825" y="2481263"/>
          <p14:tracePt t="8514" x="2871788" y="2444750"/>
          <p14:tracePt t="8522" x="2862263" y="2435225"/>
          <p14:tracePt t="8530" x="2852738" y="2435225"/>
          <p14:tracePt t="8538" x="2844800" y="2425700"/>
          <p14:tracePt t="8546" x="2825750" y="2408238"/>
          <p14:tracePt t="8562" x="2808288" y="2408238"/>
          <p14:tracePt t="8570" x="2798763" y="2398713"/>
          <p14:tracePt t="8578" x="2789238" y="2398713"/>
          <p14:tracePt t="8594" x="2781300" y="2389188"/>
          <p14:tracePt t="8603" x="2744788" y="2371725"/>
          <p14:tracePt t="8619" x="2725738" y="2362200"/>
          <p14:tracePt t="8629" x="2708275" y="2352675"/>
          <p14:tracePt t="8645" x="2698750" y="2352675"/>
          <p14:tracePt t="8651" x="2689225" y="2343150"/>
          <p14:tracePt t="8830" x="2689225" y="2352675"/>
          <p14:tracePt t="8836" x="2689225" y="2371725"/>
          <p14:tracePt t="8845" x="2689225" y="2408238"/>
          <p14:tracePt t="8851" x="2689225" y="2416175"/>
          <p14:tracePt t="8858" x="2689225" y="2452688"/>
          <p14:tracePt t="8867" x="2689225" y="2471738"/>
          <p14:tracePt t="8880" x="2689225" y="2498725"/>
          <p14:tracePt t="8883" x="2689225" y="2535238"/>
          <p14:tracePt t="8891" x="2689225" y="2554288"/>
          <p14:tracePt t="8899" x="2689225" y="2589213"/>
          <p14:tracePt t="8908" x="2689225" y="2598738"/>
          <p14:tracePt t="8917" x="2689225" y="2635250"/>
          <p14:tracePt t="8924" x="2689225" y="2654300"/>
          <p14:tracePt t="8935" x="2698750" y="2671763"/>
          <p14:tracePt t="8954" x="2698750" y="2681288"/>
          <p14:tracePt t="8970" x="2708275" y="2690813"/>
          <p14:tracePt t="9132" x="2708275" y="2698750"/>
          <p14:tracePt t="9143" x="2662238" y="2690813"/>
          <p14:tracePt t="9147" x="2562225" y="2662238"/>
          <p14:tracePt t="9155" x="2506663" y="2654300"/>
          <p14:tracePt t="9163" x="2324100" y="2598738"/>
          <p14:tracePt t="9171" x="2160588" y="2589213"/>
          <p14:tracePt t="9179" x="1978025" y="2554288"/>
          <p14:tracePt t="9187" x="1787525" y="2525713"/>
          <p14:tracePt t="9194" x="1595438" y="2508250"/>
          <p14:tracePt t="9202" x="1439863" y="2498725"/>
          <p14:tracePt t="9211" x="1312863" y="2452688"/>
          <p14:tracePt t="9218" x="1239838" y="2452688"/>
          <p14:tracePt t="9228" x="1193800" y="2444750"/>
          <p14:tracePt t="9234" x="1157288" y="2444750"/>
          <p14:tracePt t="9244" x="1149350" y="2444750"/>
          <p14:tracePt t="9484" x="1130300" y="2435225"/>
          <p14:tracePt t="9499" x="1130300" y="2416175"/>
          <p14:tracePt t="9506" x="1093788" y="2362200"/>
          <p14:tracePt t="9514" x="1076325" y="2335213"/>
          <p14:tracePt t="9522" x="1030288" y="2289175"/>
          <p14:tracePt t="9531" x="1011238" y="2270125"/>
          <p14:tracePt t="9538" x="974725" y="2225675"/>
          <p14:tracePt t="9546" x="939800" y="2179638"/>
          <p14:tracePt t="9554" x="911225" y="2116138"/>
          <p14:tracePt t="9563" x="903288" y="2043113"/>
          <p14:tracePt t="9571" x="866775" y="1960563"/>
          <p14:tracePt t="9579" x="847725" y="1870075"/>
          <p14:tracePt t="9587" x="847725" y="1797050"/>
          <p14:tracePt t="9595" x="838200" y="1714500"/>
          <p14:tracePt t="9604" x="838200" y="1624013"/>
          <p14:tracePt t="9611" x="838200" y="1550988"/>
          <p14:tracePt t="9618" x="838200" y="1458913"/>
          <p14:tracePt t="9627" x="838200" y="1376363"/>
          <p14:tracePt t="9634" x="866775" y="1331913"/>
          <p14:tracePt t="9643" x="874713" y="1295400"/>
          <p14:tracePt t="9650" x="884238" y="1249363"/>
          <p14:tracePt t="9658" x="884238" y="1239838"/>
          <p14:tracePt t="9666" x="884238" y="1231900"/>
          <p14:tracePt t="9674" x="893763" y="1222375"/>
          <p14:tracePt t="9877" x="893763" y="1268413"/>
          <p14:tracePt t="9884" x="893763" y="1303338"/>
          <p14:tracePt t="9892" x="874713" y="1385888"/>
          <p14:tracePt t="9902" x="866775" y="1412875"/>
          <p14:tracePt t="9909" x="866775" y="1477963"/>
          <p14:tracePt t="9916" x="866775" y="1558925"/>
          <p14:tracePt t="9923" x="866775" y="1614488"/>
          <p14:tracePt t="9931" x="866775" y="1687513"/>
          <p14:tracePt t="9939" x="866775" y="1741488"/>
          <p14:tracePt t="9948" x="866775" y="1804988"/>
          <p14:tracePt t="9954" x="884238" y="1841500"/>
          <p14:tracePt t="9962" x="893763" y="1887538"/>
          <p14:tracePt t="9970" x="939800" y="1933575"/>
          <p14:tracePt t="9979" x="939800" y="1970088"/>
          <p14:tracePt t="9986" x="947738" y="1970088"/>
          <p14:tracePt t="9995" x="947738" y="1997075"/>
          <p14:tracePt t="10002" x="966788" y="2016125"/>
          <p14:tracePt t="10010" x="974725" y="2033588"/>
          <p14:tracePt t="10018" x="984250" y="2043113"/>
          <p14:tracePt t="10027" x="984250" y="2052638"/>
          <p14:tracePt t="10035" x="1003300" y="2079625"/>
          <p14:tracePt t="10044" x="1011238" y="2089150"/>
          <p14:tracePt t="10051" x="1030288" y="2106613"/>
          <p14:tracePt t="10060" x="1076325" y="2143125"/>
          <p14:tracePt t="10068" x="1112838" y="2152650"/>
          <p14:tracePt t="10076" x="1176338" y="2189163"/>
          <p14:tracePt t="10084" x="1258888" y="2216150"/>
          <p14:tracePt t="10092" x="1330325" y="2225675"/>
          <p14:tracePt t="10100" x="1412875" y="2252663"/>
          <p14:tracePt t="10108" x="1485900" y="2270125"/>
          <p14:tracePt t="10116" x="1585913" y="2298700"/>
          <p14:tracePt t="10124" x="1714500" y="2325688"/>
          <p14:tracePt t="10132" x="1804988" y="2325688"/>
          <p14:tracePt t="10141" x="1941513" y="2352675"/>
          <p14:tracePt t="10147" x="2070100" y="2352675"/>
          <p14:tracePt t="10154" x="2197100" y="2352675"/>
          <p14:tracePt t="10162" x="2306638" y="2362200"/>
          <p14:tracePt t="10170" x="2416175" y="2398713"/>
          <p14:tracePt t="10178" x="2533650" y="2408238"/>
          <p14:tracePt t="10186" x="2643188" y="2425700"/>
          <p14:tracePt t="10195" x="2752725" y="2435225"/>
          <p14:tracePt t="10202" x="2835275" y="2462213"/>
          <p14:tracePt t="10211" x="2908300" y="2462213"/>
          <p14:tracePt t="10218" x="2954338" y="2471738"/>
          <p14:tracePt t="10228" x="2990850" y="2481263"/>
          <p14:tracePt t="10235" x="3008313" y="2481263"/>
          <p14:tracePt t="10244" x="3027363" y="2489200"/>
          <p14:tracePt t="10250" x="3035300" y="2489200"/>
          <p14:tracePt t="10258" x="3054350" y="2489200"/>
          <p14:tracePt t="10266" x="3063875" y="2498725"/>
          <p14:tracePt t="10274" x="3071813" y="2508250"/>
          <p14:tracePt t="10291" x="3081338" y="2517775"/>
          <p14:tracePt t="10299" x="3100388" y="2525713"/>
          <p14:tracePt t="10307" x="3108325" y="2535238"/>
          <p14:tracePt t="10316" x="3136900" y="2544763"/>
          <p14:tracePt t="10323" x="3154363" y="2562225"/>
          <p14:tracePt t="10332" x="3190875" y="2589213"/>
          <p14:tracePt t="10339" x="3208338" y="2625725"/>
          <p14:tracePt t="10349" x="3227388" y="2662238"/>
          <p14:tracePt t="10355" x="3244850" y="2690813"/>
          <p14:tracePt t="10365" x="3290888" y="2735263"/>
          <p14:tracePt t="10371" x="3317875" y="2754313"/>
          <p14:tracePt t="10380" x="3346450" y="2781300"/>
          <p14:tracePt t="10387" x="3390900" y="2808288"/>
          <p14:tracePt t="10395" x="3409950" y="2827338"/>
          <p14:tracePt t="10403" x="3436938" y="2854325"/>
          <p14:tracePt t="10412" x="3463925" y="2873375"/>
          <p14:tracePt t="10420" x="3463925" y="2881313"/>
          <p14:tracePt t="10429" x="3490913" y="2909888"/>
          <p14:tracePt t="10435" x="3500438" y="2917825"/>
          <p14:tracePt t="10448" x="3500438" y="2927350"/>
          <p14:tracePt t="10451" x="3509963" y="2946400"/>
          <p14:tracePt t="10459" x="3519488" y="2963863"/>
          <p14:tracePt t="10467" x="3527425" y="2973388"/>
          <p14:tracePt t="10476" x="3527425" y="2990850"/>
          <p14:tracePt t="10491" x="3527425" y="3000375"/>
          <p14:tracePt t="10499" x="3536950" y="3009900"/>
          <p14:tracePt t="10516" x="3536950" y="3027363"/>
          <p14:tracePt t="10533" x="3536950" y="3036888"/>
          <p14:tracePt t="10540" x="3536950" y="3046413"/>
          <p14:tracePt t="10548" x="3536950" y="3054350"/>
          <p14:tracePt t="10558" x="3536950" y="3063875"/>
          <p14:tracePt t="10572" x="3546475" y="3082925"/>
          <p14:tracePt t="10636" x="3546475" y="3090863"/>
          <p14:tracePt t="10645" x="3556000" y="3100388"/>
          <p14:tracePt t="10654" x="3556000" y="3119438"/>
          <p14:tracePt t="10660" x="3556000" y="3136900"/>
          <p14:tracePt t="10667" x="3556000" y="3163888"/>
          <p14:tracePt t="10675" x="3556000" y="3182938"/>
          <p14:tracePt t="10683" x="3556000" y="3209925"/>
          <p14:tracePt t="10691" x="3556000" y="3228975"/>
          <p14:tracePt t="10699" x="3556000" y="3273425"/>
          <p14:tracePt t="10707" x="3556000" y="3302000"/>
          <p14:tracePt t="10715" x="3556000" y="3328988"/>
          <p14:tracePt t="10723" x="3556000" y="3382963"/>
          <p14:tracePt t="10731" x="3556000" y="3419475"/>
          <p14:tracePt t="10739" x="3556000" y="3465513"/>
          <p14:tracePt t="10748" x="3556000" y="3502025"/>
          <p14:tracePt t="10755" x="3556000" y="3519488"/>
          <p14:tracePt t="10763" x="3556000" y="3529013"/>
          <p14:tracePt t="10770" x="3556000" y="3556000"/>
          <p14:tracePt t="10779" x="3546475" y="3575050"/>
          <p14:tracePt t="10787" x="3536950" y="3584575"/>
          <p14:tracePt t="10796" x="3527425" y="3602038"/>
          <p14:tracePt t="10811" x="3519488" y="3621088"/>
          <p14:tracePt t="10835" x="3500438" y="3648075"/>
          <p14:tracePt t="10844" x="3490913" y="3657600"/>
          <p14:tracePt t="10851" x="3473450" y="3675063"/>
          <p14:tracePt t="10859" x="3455988" y="3694113"/>
          <p14:tracePt t="10867" x="3436938" y="3711575"/>
          <p14:tracePt t="10895" x="3373438" y="3757613"/>
          <p14:tracePt t="10899" x="3363913" y="3767138"/>
          <p14:tracePt t="10907" x="3336925" y="3784600"/>
          <p14:tracePt t="10917" x="3336925" y="3794125"/>
          <p14:tracePt t="10923" x="3327400" y="3811588"/>
          <p14:tracePt t="10939" x="3317875" y="3830638"/>
          <p14:tracePt t="10955" x="3317875" y="3840163"/>
          <p14:tracePt t="10980" x="3317875" y="3848100"/>
          <p14:tracePt t="10996" x="3309938" y="3884613"/>
          <p14:tracePt t="11003" x="3300413" y="3894138"/>
          <p14:tracePt t="11013" x="3300413" y="3911600"/>
          <p14:tracePt t="11021" x="3300413" y="3930650"/>
          <p14:tracePt t="11029" x="3300413" y="3967163"/>
          <p14:tracePt t="11035" x="3290888" y="4003675"/>
          <p14:tracePt t="11046" x="3290888" y="4030663"/>
          <p14:tracePt t="11051" x="3290888" y="4067175"/>
          <p14:tracePt t="11060" x="3290888" y="4113213"/>
          <p14:tracePt t="11067" x="3290888" y="4140200"/>
          <p14:tracePt t="11076" x="3290888" y="4176713"/>
          <p14:tracePt t="11084" x="3290888" y="4222750"/>
          <p14:tracePt t="11092" x="3290888" y="4259263"/>
          <p14:tracePt t="11100" x="3290888" y="4276725"/>
          <p14:tracePt t="11108" x="3300413" y="4340225"/>
          <p14:tracePt t="11116" x="3317875" y="4395788"/>
          <p14:tracePt t="11124" x="3327400" y="4441825"/>
          <p14:tracePt t="11131" x="3354388" y="4505325"/>
          <p14:tracePt t="11139" x="3363913" y="4541838"/>
          <p14:tracePt t="11147" x="3382963" y="4578350"/>
          <p14:tracePt t="11156" x="3400425" y="4614863"/>
          <p14:tracePt t="11163" x="3409950" y="4651375"/>
          <p14:tracePt t="11172" x="3419475" y="4668838"/>
          <p14:tracePt t="11181" x="3436938" y="4697413"/>
          <p14:tracePt t="11187" x="3436938" y="4705350"/>
          <p14:tracePt t="11194" x="3455988" y="4724400"/>
          <p14:tracePt t="11202" x="3463925" y="4751388"/>
          <p14:tracePt t="11210" x="3463925" y="4760913"/>
          <p14:tracePt t="11227" x="3473450" y="4787900"/>
          <p14:tracePt t="11234" x="3473450" y="4797425"/>
          <p14:tracePt t="11243" x="3482975" y="4824413"/>
          <p14:tracePt t="11250" x="3482975" y="4833938"/>
          <p14:tracePt t="11266" x="3500438" y="4860925"/>
          <p14:tracePt t="11275" x="3500438" y="4878388"/>
          <p14:tracePt t="11283" x="3500438" y="4887913"/>
          <p14:tracePt t="11291" x="3500438" y="4897438"/>
          <p14:tracePt t="11299" x="3500438" y="4914900"/>
          <p14:tracePt t="11316" x="3509963" y="4924425"/>
          <p14:tracePt t="11322" x="3509963" y="4933950"/>
          <p14:tracePt t="11338" x="3519488" y="4943475"/>
          <p14:tracePt t="11346" x="3519488" y="4951413"/>
          <p14:tracePt t="11354" x="3519488" y="4960938"/>
          <p14:tracePt t="11362" x="3519488" y="4970463"/>
          <p14:tracePt t="11371" x="3536950" y="4997450"/>
          <p14:tracePt t="11379" x="3536950" y="5006975"/>
          <p14:tracePt t="11387" x="3536950" y="5016500"/>
          <p14:tracePt t="11396" x="3536950" y="5033963"/>
          <p14:tracePt t="11404" x="3536950" y="5053013"/>
          <p14:tracePt t="11412" x="3536950" y="5089525"/>
          <p14:tracePt t="11421" x="3546475" y="5106988"/>
          <p14:tracePt t="11429" x="3546475" y="5133975"/>
          <p14:tracePt t="11436" x="3546475" y="5153025"/>
          <p14:tracePt t="11443" x="3546475" y="5180013"/>
          <p14:tracePt t="11450" x="3546475" y="5197475"/>
          <p14:tracePt t="11458" x="3546475" y="5207000"/>
          <p14:tracePt t="11466" x="3546475" y="5233988"/>
          <p14:tracePt t="11474" x="3556000" y="5253038"/>
          <p14:tracePt t="11482" x="3556000" y="5270500"/>
          <p14:tracePt t="11490" x="3556000" y="5289550"/>
          <p14:tracePt t="11498" x="3563938" y="5289550"/>
          <p14:tracePt t="11507" x="3563938" y="5307013"/>
          <p14:tracePt t="11514" x="3563938" y="5316538"/>
          <p14:tracePt t="11522" x="3563938" y="5326063"/>
          <p14:tracePt t="11531" x="3563938" y="5353050"/>
          <p14:tracePt t="11539" x="3563938" y="5372100"/>
          <p14:tracePt t="11547" x="3563938" y="5380038"/>
          <p14:tracePt t="11555" x="3582988" y="5416550"/>
          <p14:tracePt t="11570" x="3582988" y="5426075"/>
          <p14:tracePt t="11578" x="3582988" y="5435600"/>
          <p14:tracePt t="11594" x="3582988" y="5445125"/>
          <p14:tracePt t="11604" x="3582988" y="5453063"/>
          <p14:tracePt t="11610" x="3582988" y="5462588"/>
          <p14:tracePt t="11627" x="3582988" y="5481638"/>
          <p14:tracePt t="11635" x="3582988" y="5489575"/>
          <p14:tracePt t="11659" x="3582988" y="5499100"/>
          <p14:tracePt t="11667" x="3582988" y="5518150"/>
          <p14:tracePt t="11675" x="3582988" y="5526088"/>
          <p14:tracePt t="11683" x="3582988" y="5545138"/>
          <p14:tracePt t="11691" x="3582988" y="5572125"/>
          <p14:tracePt t="11699" x="3582988" y="5589588"/>
          <p14:tracePt t="11706" x="3582988" y="5618163"/>
          <p14:tracePt t="11715" x="3582988" y="5635625"/>
          <p14:tracePt t="11722" x="3582988" y="5662613"/>
          <p14:tracePt t="11732" x="3582988" y="5672138"/>
          <p14:tracePt t="11738" x="3582988" y="5681663"/>
          <p14:tracePt t="11746" x="3582988" y="5699125"/>
          <p14:tracePt t="11762" x="3582988" y="5708650"/>
          <p14:tracePt t="12015" x="3582988" y="5699125"/>
          <p14:tracePt t="12020" x="3582988" y="5672138"/>
          <p14:tracePt t="12028" x="3582988" y="5654675"/>
          <p14:tracePt t="12036" x="3582988" y="5618163"/>
          <p14:tracePt t="12047" x="3582988" y="5572125"/>
          <p14:tracePt t="12051" x="3582988" y="5535613"/>
          <p14:tracePt t="12059" x="3582988" y="5499100"/>
          <p14:tracePt t="12066" x="3582988" y="5462588"/>
          <p14:tracePt t="12074" x="3582988" y="5416550"/>
          <p14:tracePt t="12082" x="3582988" y="5372100"/>
          <p14:tracePt t="12090" x="3582988" y="5326063"/>
          <p14:tracePt t="12098" x="3582988" y="5299075"/>
          <p14:tracePt t="12106" x="3582988" y="5253038"/>
          <p14:tracePt t="12115" x="3582988" y="5226050"/>
          <p14:tracePt t="12122" x="3582988" y="5197475"/>
          <p14:tracePt t="12130" x="3582988" y="5170488"/>
          <p14:tracePt t="12138" x="3582988" y="5153025"/>
          <p14:tracePt t="12146" x="3582988" y="5126038"/>
          <p14:tracePt t="12154" x="3582988" y="5106988"/>
          <p14:tracePt t="12162" x="3582988" y="5089525"/>
          <p14:tracePt t="12301" x="3582988" y="5080000"/>
          <p14:tracePt t="12316" x="3592513" y="5043488"/>
          <p14:tracePt t="12324" x="3600450" y="5024438"/>
          <p14:tracePt t="12333" x="3600450" y="4997450"/>
          <p14:tracePt t="12340" x="3600450" y="4960938"/>
          <p14:tracePt t="12347" x="3600450" y="4951413"/>
          <p14:tracePt t="12356" x="3609975" y="4924425"/>
          <p14:tracePt t="12363" x="3609975" y="4897438"/>
          <p14:tracePt t="12371" x="3629025" y="4878388"/>
          <p14:tracePt t="12380" x="3636963" y="4860925"/>
          <p14:tracePt t="12387" x="3636963" y="4841875"/>
          <p14:tracePt t="12394" x="3636963" y="4833938"/>
          <p14:tracePt t="12403" x="3636963" y="4824413"/>
          <p14:tracePt t="12419" x="3636963" y="4814888"/>
          <p14:tracePt t="12475" x="3636963" y="4805363"/>
          <p14:tracePt t="12483" x="3636963" y="4787900"/>
          <p14:tracePt t="12491" x="3636963" y="4760913"/>
          <p14:tracePt t="12499" x="3636963" y="4714875"/>
          <p14:tracePt t="12508" x="3636963" y="4697413"/>
          <p14:tracePt t="12515" x="3656013" y="4660900"/>
          <p14:tracePt t="12522" x="3656013" y="4614863"/>
          <p14:tracePt t="12531" x="3665538" y="4587875"/>
          <p14:tracePt t="12538" x="3665538" y="4541838"/>
          <p14:tracePt t="12547" x="3665538" y="4514850"/>
          <p14:tracePt t="12554" x="3673475" y="4486275"/>
          <p14:tracePt t="12562" x="3683000" y="4468813"/>
          <p14:tracePt t="12570" x="3692525" y="4441825"/>
          <p14:tracePt t="12578" x="3692525" y="4422775"/>
          <p14:tracePt t="12586" x="3692525" y="4413250"/>
          <p14:tracePt t="12594" x="3702050" y="4395788"/>
          <p14:tracePt t="12604" x="3702050" y="4376738"/>
          <p14:tracePt t="12610" x="3702050" y="4368800"/>
          <p14:tracePt t="12618" x="3702050" y="4349750"/>
          <p14:tracePt t="12627" x="3702050" y="4332288"/>
          <p14:tracePt t="12635" x="3709988" y="4332288"/>
          <p14:tracePt t="12643" x="3709988" y="4322763"/>
          <p14:tracePt t="12651" x="3709988" y="4295775"/>
          <p14:tracePt t="12662" x="3709988" y="4286250"/>
          <p14:tracePt t="12669" x="3709988" y="4268788"/>
          <p14:tracePt t="12677" x="3709988" y="4249738"/>
          <p14:tracePt t="12684" x="3709988" y="4222750"/>
          <p14:tracePt t="12691" x="3709988" y="4195763"/>
          <p14:tracePt t="12700" x="3709988" y="4186238"/>
          <p14:tracePt t="12707" x="3709988" y="4159250"/>
          <p14:tracePt t="12716" x="3709988" y="4130675"/>
          <p14:tracePt t="12723" x="3709988" y="4103688"/>
          <p14:tracePt t="12732" x="3709988" y="4086225"/>
          <p14:tracePt t="12738" x="3709988" y="4057650"/>
          <p14:tracePt t="12746" x="3709988" y="4040188"/>
          <p14:tracePt t="12754" x="3709988" y="4013200"/>
          <p14:tracePt t="12763" x="3709988" y="3994150"/>
          <p14:tracePt t="12770" x="3709988" y="3957638"/>
          <p14:tracePt t="12786" x="3709988" y="3948113"/>
          <p14:tracePt t="12819" x="3709988" y="3930650"/>
          <p14:tracePt t="12856" x="3709988" y="3921125"/>
          <p14:tracePt t="12861" x="3709988" y="3903663"/>
          <p14:tracePt t="12869" x="3709988" y="3884613"/>
          <p14:tracePt t="12876" x="3709988" y="3867150"/>
          <p14:tracePt t="12897" x="3709988" y="3830638"/>
          <p14:tracePt t="12901" x="3709988" y="3811588"/>
          <p14:tracePt t="12906" x="3729038" y="3784600"/>
          <p14:tracePt t="12916" x="3738563" y="3767138"/>
          <p14:tracePt t="12922" x="3746500" y="3738563"/>
          <p14:tracePt t="12931" x="3756025" y="3684588"/>
          <p14:tracePt t="12938" x="3783013" y="3638550"/>
          <p14:tracePt t="12947" x="3792538" y="3602038"/>
          <p14:tracePt t="12955" x="3810000" y="3565525"/>
          <p14:tracePt t="12962" x="3810000" y="3529013"/>
          <p14:tracePt t="12970" x="3838575" y="3492500"/>
          <p14:tracePt t="12979" x="3838575" y="3475038"/>
          <p14:tracePt t="12986" x="3846513" y="3455988"/>
          <p14:tracePt t="12996" x="3846513" y="3446463"/>
          <p14:tracePt t="13004" x="3856038" y="3419475"/>
          <p14:tracePt t="13022" x="3865563" y="3402013"/>
          <p14:tracePt t="13156" x="3865563" y="3375025"/>
          <p14:tracePt t="13164" x="3865563" y="3319463"/>
          <p14:tracePt t="13172" x="3865563" y="3255963"/>
          <p14:tracePt t="13180" x="3865563" y="3182938"/>
          <p14:tracePt t="13188" x="3865563" y="3090863"/>
          <p14:tracePt t="13197" x="3865563" y="3036888"/>
          <p14:tracePt t="13203" x="3865563" y="2963863"/>
          <p14:tracePt t="13210" x="3865563" y="2917825"/>
          <p14:tracePt t="13219" x="3865563" y="2854325"/>
          <p14:tracePt t="13228" x="3865563" y="2800350"/>
          <p14:tracePt t="13234" x="3865563" y="2717800"/>
          <p14:tracePt t="13243" x="3865563" y="2662238"/>
          <p14:tracePt t="13250" x="3865563" y="2589213"/>
          <p14:tracePt t="13259" x="3865563" y="2554288"/>
          <p14:tracePt t="13266" x="3865563" y="2498725"/>
          <p14:tracePt t="13275" x="3865563" y="2435225"/>
          <p14:tracePt t="13282" x="3865563" y="2398713"/>
          <p14:tracePt t="13290" x="3865563" y="2362200"/>
          <p14:tracePt t="13298" x="3865563" y="2306638"/>
          <p14:tracePt t="13306" x="3865563" y="2270125"/>
          <p14:tracePt t="13314" x="3865563" y="2233613"/>
          <p14:tracePt t="13323" x="3865563" y="2179638"/>
          <p14:tracePt t="13331" x="3865563" y="2133600"/>
          <p14:tracePt t="13339" x="3865563" y="2079625"/>
          <p14:tracePt t="13347" x="3865563" y="2060575"/>
          <p14:tracePt t="13354" x="3865563" y="2016125"/>
          <p14:tracePt t="13362" x="3865563" y="1970088"/>
          <p14:tracePt t="13370" x="3865563" y="1933575"/>
          <p14:tracePt t="13378" x="3865563" y="1887538"/>
          <p14:tracePt t="13387" x="3865563" y="1851025"/>
          <p14:tracePt t="13394" x="3856038" y="1804988"/>
          <p14:tracePt t="13402" x="3856038" y="1751013"/>
          <p14:tracePt t="13413" x="3856038" y="1660525"/>
          <p14:tracePt t="13420" x="3856038" y="1595438"/>
          <p14:tracePt t="13432" x="3846513" y="1558925"/>
          <p14:tracePt t="13436" x="3838575" y="1477963"/>
          <p14:tracePt t="13446" x="3829050" y="1422400"/>
          <p14:tracePt t="13451" x="3829050" y="1349375"/>
          <p14:tracePt t="13460" x="3802063" y="1268413"/>
          <p14:tracePt t="13467" x="3802063" y="1212850"/>
          <p14:tracePt t="13475" x="3802063" y="1158875"/>
          <p14:tracePt t="13483" x="3775075" y="1112838"/>
          <p14:tracePt t="13491" x="3765550" y="1066800"/>
          <p14:tracePt t="13499" x="3756025" y="1049338"/>
          <p14:tracePt t="13507" x="3756025" y="1020763"/>
          <p14:tracePt t="13516" x="3746500" y="1003300"/>
          <p14:tracePt t="13531" x="3729038" y="984250"/>
          <p14:tracePt t="13677" x="3729038" y="976313"/>
          <p14:tracePt t="13684" x="3729038" y="957263"/>
          <p14:tracePt t="13694" x="3729038" y="947738"/>
          <p14:tracePt t="13702" x="3729038" y="930275"/>
          <p14:tracePt t="13738" x="3729038" y="920750"/>
          <p14:tracePt t="13754" x="3719513" y="911225"/>
          <p14:tracePt t="13956" x="3729038" y="884238"/>
          <p14:tracePt t="13962" x="3746500" y="857250"/>
          <p14:tracePt t="13970" x="3765550" y="820738"/>
          <p14:tracePt t="13978" x="3775075" y="811213"/>
          <p14:tracePt t="13986" x="3783013" y="803275"/>
          <p14:tracePt t="14003" x="3792538" y="793750"/>
          <p14:tracePt t="14028" x="3802063" y="784225"/>
          <p14:tracePt t="14036" x="3810000" y="774700"/>
          <p14:tracePt t="14045" x="3819525" y="766763"/>
          <p14:tracePt t="14052" x="3829050" y="747713"/>
          <p14:tracePt t="14061" x="3829050" y="738188"/>
          <p14:tracePt t="14078" x="3829050" y="730250"/>
          <p14:tracePt t="14084" x="3829050" y="720725"/>
          <p14:tracePt t="14092" x="3829050" y="711200"/>
          <p14:tracePt t="14108" x="3829050" y="701675"/>
          <p14:tracePt t="14843" x="3829050" y="693738"/>
          <p14:tracePt t="14851" x="3829050" y="674688"/>
          <p14:tracePt t="14867" x="3829050" y="665163"/>
          <p14:tracePt t="14916" x="3829050" y="657225"/>
          <p14:tracePt t="14940" x="3829050" y="638175"/>
          <p14:tracePt t="14949" x="3829050" y="628650"/>
          <p14:tracePt t="16149" x="3702050" y="647700"/>
          <p14:tracePt t="16156" x="3600450" y="674688"/>
          <p14:tracePt t="16162" x="3563938" y="674688"/>
          <p14:tracePt t="16170" x="3490913" y="693738"/>
          <p14:tracePt t="16178" x="3446463" y="701675"/>
          <p14:tracePt t="16187" x="3382963" y="720725"/>
          <p14:tracePt t="16194" x="3346450" y="730250"/>
          <p14:tracePt t="16203" x="3236913" y="730250"/>
          <p14:tracePt t="16211" x="3071813" y="730250"/>
          <p14:tracePt t="16218" x="2962275" y="730250"/>
          <p14:tracePt t="16226" x="2852738" y="730250"/>
          <p14:tracePt t="16234" x="2798763" y="730250"/>
          <p14:tracePt t="16244" x="2735263" y="730250"/>
          <p14:tracePt t="16250" x="2698750" y="730250"/>
          <p14:tracePt t="16260" x="2671763" y="730250"/>
          <p14:tracePt t="16268" x="2616200" y="730250"/>
          <p14:tracePt t="16280" x="2570163" y="730250"/>
          <p14:tracePt t="16284" x="2543175" y="747713"/>
          <p14:tracePt t="16292" x="2516188" y="747713"/>
          <p14:tracePt t="16300" x="2498725" y="747713"/>
          <p14:tracePt t="16308" x="2479675" y="757238"/>
          <p14:tracePt t="16316" x="2433638" y="757238"/>
          <p14:tracePt t="16324" x="2379663" y="766763"/>
          <p14:tracePt t="16333" x="2333625" y="774700"/>
          <p14:tracePt t="16339" x="2243138" y="793750"/>
          <p14:tracePt t="16347" x="2170113" y="803275"/>
          <p14:tracePt t="16354" x="2041525" y="820738"/>
          <p14:tracePt t="16363" x="1905000" y="830263"/>
          <p14:tracePt t="16370" x="1778000" y="847725"/>
          <p14:tracePt t="16379" x="1668463" y="874713"/>
          <p14:tracePt t="16386" x="1558925" y="893763"/>
          <p14:tracePt t="16395" x="1439863" y="893763"/>
          <p14:tracePt t="16402" x="1330325" y="893763"/>
          <p14:tracePt t="16411" x="1203325" y="893763"/>
          <p14:tracePt t="16418" x="1112838" y="893763"/>
          <p14:tracePt t="16426" x="1003300" y="893763"/>
          <p14:tracePt t="16434" x="893763" y="893763"/>
          <p14:tracePt t="16443" x="784225" y="893763"/>
          <p14:tracePt t="16450" x="692150" y="893763"/>
          <p14:tracePt t="16459" x="601663" y="893763"/>
          <p14:tracePt t="16467" x="528638" y="893763"/>
          <p14:tracePt t="16475" x="455613" y="893763"/>
          <p14:tracePt t="16483" x="401638" y="893763"/>
          <p14:tracePt t="16491" x="355600" y="893763"/>
          <p14:tracePt t="16499" x="328613" y="893763"/>
          <p14:tracePt t="16507" x="309563" y="893763"/>
          <p14:tracePt t="16515" x="301625" y="893763"/>
          <p14:tracePt t="16523" x="282575" y="893763"/>
          <p14:tracePt t="16539" x="273050" y="893763"/>
          <p14:tracePt t="16547" x="265113" y="893763"/>
          <p14:tracePt t="16556" x="246063" y="893763"/>
          <p14:tracePt t="16564" x="228600" y="903288"/>
          <p14:tracePt t="16574" x="200025" y="903288"/>
          <p14:tracePt t="16579" x="173038" y="903288"/>
          <p14:tracePt t="16587" x="136525" y="903288"/>
          <p14:tracePt t="16596" x="73025" y="903288"/>
          <p14:tracePt t="16786" x="219075" y="793750"/>
          <p14:tracePt t="16794" x="355600" y="757238"/>
          <p14:tracePt t="16802" x="482600" y="747713"/>
          <p14:tracePt t="16811" x="555625" y="730250"/>
          <p14:tracePt t="16818" x="620713" y="720725"/>
          <p14:tracePt t="16827" x="655638" y="720725"/>
          <p14:tracePt t="16844" x="665163" y="720725"/>
          <p14:tracePt t="16972" x="674688" y="711200"/>
          <p14:tracePt t="16979" x="674688" y="701675"/>
          <p14:tracePt t="16986" x="674688" y="693738"/>
          <p14:tracePt t="16994" x="720725" y="657225"/>
          <p14:tracePt t="17003" x="738188" y="638175"/>
          <p14:tracePt t="17011" x="747713" y="638175"/>
          <p14:tracePt t="17019" x="774700" y="611188"/>
          <p14:tracePt t="17026" x="784225" y="601663"/>
          <p14:tracePt t="17034" x="801688" y="584200"/>
          <p14:tracePt t="17050" x="801688" y="574675"/>
          <p14:tracePt t="17275" x="811213" y="565150"/>
          <p14:tracePt t="17291" x="820738" y="574675"/>
          <p14:tracePt t="17298" x="820738" y="584200"/>
          <p14:tracePt t="17307" x="838200" y="601663"/>
          <p14:tracePt t="17314" x="857250" y="620713"/>
          <p14:tracePt t="17322" x="920750" y="628650"/>
          <p14:tracePt t="17330" x="1011238" y="674688"/>
          <p14:tracePt t="17339" x="1076325" y="684213"/>
          <p14:tracePt t="17347" x="1149350" y="684213"/>
          <p14:tracePt t="17354" x="1222375" y="684213"/>
          <p14:tracePt t="17363" x="1276350" y="684213"/>
          <p14:tracePt t="17370" x="1349375" y="684213"/>
          <p14:tracePt t="17379" x="1449388" y="684213"/>
          <p14:tracePt t="17387" x="1485900" y="674688"/>
          <p14:tracePt t="17395" x="1522413" y="674688"/>
          <p14:tracePt t="17403" x="1549400" y="665163"/>
          <p14:tracePt t="17412" x="1558925" y="657225"/>
          <p14:tracePt t="17732" x="1576388" y="657225"/>
          <p14:tracePt t="17740" x="1612900" y="657225"/>
          <p14:tracePt t="17746" x="1714500" y="657225"/>
          <p14:tracePt t="17755" x="1804988" y="657225"/>
          <p14:tracePt t="17762" x="1931988" y="657225"/>
          <p14:tracePt t="17770" x="2024063" y="657225"/>
          <p14:tracePt t="17778" x="2187575" y="657225"/>
          <p14:tracePt t="17786" x="2352675" y="657225"/>
          <p14:tracePt t="17794" x="2533650" y="657225"/>
          <p14:tracePt t="17802" x="2698750" y="657225"/>
          <p14:tracePt t="17810" x="2889250" y="657225"/>
          <p14:tracePt t="17819" x="3071813" y="657225"/>
          <p14:tracePt t="17827" x="3236913" y="657225"/>
          <p14:tracePt t="17835" x="3400425" y="657225"/>
          <p14:tracePt t="17843" x="3490913" y="657225"/>
          <p14:tracePt t="17850" x="3600450" y="657225"/>
          <p14:tracePt t="17859" x="3673475" y="657225"/>
          <p14:tracePt t="17866" x="3729038" y="657225"/>
          <p14:tracePt t="17877" x="3775075" y="657225"/>
          <p14:tracePt t="17883" x="3802063" y="647700"/>
          <p14:tracePt t="17964" x="3829050" y="647700"/>
          <p14:tracePt t="17972" x="3902075" y="647700"/>
          <p14:tracePt t="17982" x="4011613" y="647700"/>
          <p14:tracePt t="17987" x="4121150" y="647700"/>
          <p14:tracePt t="17997" x="4267200" y="647700"/>
          <p14:tracePt t="18003" x="4413250" y="647700"/>
          <p14:tracePt t="18012" x="4557713" y="647700"/>
          <p14:tracePt t="18019" x="4686300" y="647700"/>
          <p14:tracePt t="18028" x="4832350" y="647700"/>
          <p14:tracePt t="18755" x="3556000" y="628650"/>
          <p14:tracePt t="18763" x="3536950" y="684213"/>
          <p14:tracePt t="18770" x="3519488" y="730250"/>
          <p14:tracePt t="18778" x="3519488" y="766763"/>
          <p14:tracePt t="18786" x="3500438" y="811213"/>
          <p14:tracePt t="18794" x="3500438" y="839788"/>
          <p14:tracePt t="18802" x="3500438" y="884238"/>
          <p14:tracePt t="18810" x="3490913" y="911225"/>
          <p14:tracePt t="18818" x="3490913" y="939800"/>
          <p14:tracePt t="18826" x="3490913" y="957263"/>
          <p14:tracePt t="18834" x="3490913" y="976313"/>
          <p14:tracePt t="18843" x="3490913" y="984250"/>
          <p14:tracePt t="18851" x="3490913" y="1012825"/>
          <p14:tracePt t="18860" x="3490913" y="1020763"/>
          <p14:tracePt t="18867" x="3490913" y="1030288"/>
          <p14:tracePt t="18875" x="3490913" y="1049338"/>
          <p14:tracePt t="18883" x="3490913" y="1057275"/>
          <p14:tracePt t="18895" x="3490913" y="1066800"/>
          <p14:tracePt t="18898" x="3490913" y="1085850"/>
          <p14:tracePt t="19062" x="3500438" y="1066800"/>
          <p14:tracePt t="19068" x="3509963" y="1057275"/>
          <p14:tracePt t="19078" x="3509963" y="1049338"/>
          <p14:tracePt t="19084" x="3519488" y="1039813"/>
          <p14:tracePt t="19090" x="3546475" y="1012825"/>
          <p14:tracePt t="19098" x="3563938" y="993775"/>
          <p14:tracePt t="19106" x="3582988" y="976313"/>
          <p14:tracePt t="19114" x="3600450" y="957263"/>
          <p14:tracePt t="19122" x="3629025" y="930275"/>
          <p14:tracePt t="19130" x="3665538" y="893763"/>
          <p14:tracePt t="19138" x="3673475" y="884238"/>
          <p14:tracePt t="19146" x="3702050" y="857250"/>
          <p14:tracePt t="19154" x="3719513" y="839788"/>
          <p14:tracePt t="19163" x="3738563" y="820738"/>
          <p14:tracePt t="19171" x="3746500" y="811213"/>
          <p14:tracePt t="19388" x="3756025" y="811213"/>
          <p14:tracePt t="19414" x="3756025" y="820738"/>
          <p14:tracePt t="19436" x="3756025" y="830263"/>
          <p14:tracePt t="19458" x="3756025" y="839788"/>
          <p14:tracePt t="19474" x="3756025" y="847725"/>
          <p14:tracePt t="19482" x="3756025" y="857250"/>
          <p14:tracePt t="19490" x="3756025" y="884238"/>
          <p14:tracePt t="19498" x="3756025" y="903288"/>
          <p14:tracePt t="19506" x="3756025" y="930275"/>
          <p14:tracePt t="19514" x="3729038" y="966788"/>
          <p14:tracePt t="19532" x="3729038" y="984250"/>
          <p14:tracePt t="19541" x="3719513" y="1003300"/>
          <p14:tracePt t="19636" x="3719513" y="1030288"/>
          <p14:tracePt t="19644" x="3719513" y="1039813"/>
          <p14:tracePt t="19653" x="3719513" y="1049338"/>
          <p14:tracePt t="19661" x="3719513" y="1066800"/>
          <p14:tracePt t="19676" x="3719513" y="1076325"/>
          <p14:tracePt t="19683" x="3719513" y="1085850"/>
          <p14:tracePt t="20180" x="3719513" y="1093788"/>
          <p14:tracePt t="20204" x="3719513" y="1112838"/>
          <p14:tracePt t="20564" x="3719513" y="1122363"/>
          <p14:tracePt t="20579" x="3719513" y="1158875"/>
          <p14:tracePt t="20594" x="3719513" y="1166813"/>
          <p14:tracePt t="20602" x="3719513" y="1176338"/>
          <p14:tracePt t="20619" x="3719513" y="1195388"/>
          <p14:tracePt t="20642" x="3719513" y="1203325"/>
          <p14:tracePt t="20934" x="3719513" y="1212850"/>
          <p14:tracePt t="20943" x="3709988" y="1239838"/>
          <p14:tracePt t="20949" x="3683000" y="1258888"/>
          <p14:tracePt t="20965" x="3665538" y="1268413"/>
          <p14:tracePt t="20972" x="3646488" y="1276350"/>
          <p14:tracePt t="20986" x="3636963" y="1276350"/>
          <p14:tracePt t="20994" x="3629025" y="1285875"/>
          <p14:tracePt t="21003" x="3619500" y="1295400"/>
          <p14:tracePt t="21259" x="3619500" y="1303338"/>
          <p14:tracePt t="21276" x="3619500" y="1322388"/>
          <p14:tracePt t="21724" x="3619500" y="1339850"/>
          <p14:tracePt t="21941" x="3629025" y="1358900"/>
          <p14:tracePt t="21956" x="3646488" y="1376363"/>
          <p14:tracePt t="22004" x="3646488" y="1385888"/>
          <p14:tracePt t="22028" x="3656013" y="1404938"/>
          <p14:tracePt t="22052" x="3656013" y="1412875"/>
          <p14:tracePt t="22078" x="3665538" y="1422400"/>
          <p14:tracePt t="22100" x="3665538" y="1431925"/>
          <p14:tracePt t="22116" x="3673475" y="1458913"/>
          <p14:tracePt t="22124" x="3692525" y="1485900"/>
          <p14:tracePt t="22131" x="3702050" y="1485900"/>
          <p14:tracePt t="22138" x="3702050" y="1495425"/>
          <p14:tracePt t="22146" x="3702050" y="1504950"/>
          <p14:tracePt t="22155" x="3702050" y="1522413"/>
          <p14:tracePt t="22162" x="3702050" y="1541463"/>
          <p14:tracePt t="22171" x="3702050" y="1550988"/>
          <p14:tracePt t="22178" x="3702050" y="1558925"/>
          <p14:tracePt t="22186" x="3709988" y="1558925"/>
          <p14:tracePt t="22194" x="3719513" y="1568450"/>
          <p14:tracePt t="22803" x="3719513" y="1558925"/>
          <p14:tracePt t="22860" x="3719513" y="1541463"/>
          <p14:tracePt t="24345" x="3719513" y="1485900"/>
          <p14:tracePt t="24350" x="3719513" y="1441450"/>
          <p14:tracePt t="24356" x="3719513" y="1404938"/>
          <p14:tracePt t="24364" x="3719513" y="1358900"/>
          <p14:tracePt t="24372" x="3719513" y="1339850"/>
          <p14:tracePt t="24380" x="3719513" y="1303338"/>
          <p14:tracePt t="24387" x="3719513" y="1285875"/>
          <p14:tracePt t="24395" x="3719513" y="1268413"/>
          <p14:tracePt t="24403" x="3719513" y="1258888"/>
          <p14:tracePt t="24940" x="3719513" y="1249363"/>
          <p14:tracePt t="24948" x="3719513" y="1239838"/>
          <p14:tracePt t="25035" x="3719513" y="1231900"/>
          <p14:tracePt t="25044" x="3719513" y="1222375"/>
          <p14:tracePt t="25060" x="3719513" y="1212850"/>
          <p14:tracePt t="25067" x="3719513" y="1195388"/>
          <p14:tracePt t="25077" x="3719513" y="1185863"/>
          <p14:tracePt t="25092" x="3719513" y="1176338"/>
          <p14:tracePt t="25114" x="3729038" y="1166813"/>
          <p14:tracePt t="25122" x="3729038" y="1149350"/>
          <p14:tracePt t="25146" x="3729038" y="1139825"/>
          <p14:tracePt t="25164" x="3729038" y="1130300"/>
          <p14:tracePt t="25172" x="3738563" y="1112838"/>
          <p14:tracePt t="25182" x="3738563" y="1103313"/>
          <p14:tracePt t="25197" x="3738563" y="1093788"/>
          <p14:tracePt t="25204" x="3738563" y="1085850"/>
          <p14:tracePt t="25219" x="3746500" y="1076325"/>
          <p14:tracePt t="25227" x="3746500" y="1066800"/>
          <p14:tracePt t="25966" x="3738563" y="1076325"/>
          <p14:tracePt t="25972" x="3719513" y="1093788"/>
          <p14:tracePt t="25979" x="3709988" y="1103313"/>
          <p14:tracePt t="25988" x="3683000" y="1112838"/>
          <p14:tracePt t="25995" x="3673475" y="1122363"/>
          <p14:tracePt t="26003" x="3636963" y="1130300"/>
          <p14:tracePt t="26011" x="3629025" y="1149350"/>
          <p14:tracePt t="26027" x="3619500" y="1149350"/>
          <p14:tracePt t="26034" x="3609975" y="1158875"/>
          <p14:tracePt t="26092" x="3582988" y="1176338"/>
          <p14:tracePt t="26100" x="3546475" y="1195388"/>
          <p14:tracePt t="26108" x="3536950" y="1203325"/>
          <p14:tracePt t="26116" x="3509963" y="1203325"/>
          <p14:tracePt t="26124" x="3482975" y="1212850"/>
          <p14:tracePt t="26132" x="3436938" y="1249363"/>
          <p14:tracePt t="26139" x="3400425" y="1258888"/>
          <p14:tracePt t="26147" x="3354388" y="1268413"/>
          <p14:tracePt t="26156" x="3290888" y="1303338"/>
          <p14:tracePt t="26163" x="3263900" y="1312863"/>
          <p14:tracePt t="26171" x="3208338" y="1331913"/>
          <p14:tracePt t="26179" x="3163888" y="1349375"/>
          <p14:tracePt t="26187" x="3117850" y="1358900"/>
          <p14:tracePt t="26198" x="3054350" y="1368425"/>
          <p14:tracePt t="26202" x="2962275" y="1368425"/>
          <p14:tracePt t="26210" x="2852738" y="1385888"/>
          <p14:tracePt t="26218" x="2771775" y="1412875"/>
          <p14:tracePt t="26227" x="2662238" y="1422400"/>
          <p14:tracePt t="26234" x="2570163" y="1422400"/>
          <p14:tracePt t="26242" x="2479675" y="1449388"/>
          <p14:tracePt t="26250" x="2379663" y="1449388"/>
          <p14:tracePt t="26259" x="2306638" y="1477963"/>
          <p14:tracePt t="26266" x="2224088" y="1495425"/>
          <p14:tracePt t="26277" x="2224088" y="1504950"/>
          <p14:tracePt t="26282" x="2197100" y="1522413"/>
          <p14:tracePt t="26292" x="2160588" y="1541463"/>
          <p14:tracePt t="26298" x="2151063" y="1541463"/>
          <p14:tracePt t="26306" x="2143125" y="1541463"/>
          <p14:tracePt t="26314" x="2097088" y="1550988"/>
          <p14:tracePt t="26322" x="2087563" y="1550988"/>
          <p14:tracePt t="26330" x="2041525" y="1550988"/>
          <p14:tracePt t="26338" x="1997075" y="1558925"/>
          <p14:tracePt t="26346" x="1941513" y="1558925"/>
          <p14:tracePt t="26355" x="1905000" y="1558925"/>
          <p14:tracePt t="26363" x="1887538" y="1558925"/>
          <p14:tracePt t="26370" x="1787525" y="1587500"/>
          <p14:tracePt t="26379" x="1704975" y="1595438"/>
          <p14:tracePt t="26386" x="1595438" y="1614488"/>
          <p14:tracePt t="26394" x="1504950" y="1614488"/>
          <p14:tracePt t="26402" x="1395413" y="1624013"/>
          <p14:tracePt t="26410" x="1303338" y="1624013"/>
          <p14:tracePt t="26419" x="1222375" y="1651000"/>
          <p14:tracePt t="26426" x="1130300" y="1651000"/>
          <p14:tracePt t="26434" x="1066800" y="1668463"/>
          <p14:tracePt t="26442" x="1011238" y="1668463"/>
          <p14:tracePt t="26450" x="957263" y="1668463"/>
          <p14:tracePt t="26459" x="911225" y="1677988"/>
          <p14:tracePt t="26466" x="884238" y="1677988"/>
          <p14:tracePt t="26476" x="857250" y="1677988"/>
          <p14:tracePt t="26482" x="838200" y="1677988"/>
          <p14:tracePt t="26490" x="830263" y="1677988"/>
          <p14:tracePt t="26498" x="811213" y="1677988"/>
          <p14:tracePt t="26571" x="801688" y="1677988"/>
          <p14:tracePt t="26586" x="793750" y="1677988"/>
          <p14:tracePt t="26594" x="757238" y="1668463"/>
          <p14:tracePt t="26602" x="747713" y="1660525"/>
          <p14:tracePt t="26611" x="738188" y="1651000"/>
          <p14:tracePt t="26620" x="720725" y="1651000"/>
          <p14:tracePt t="26627" x="701675" y="1641475"/>
          <p14:tracePt t="26635" x="684213" y="1624013"/>
          <p14:tracePt t="26644" x="674688" y="1614488"/>
          <p14:tracePt t="26652" x="655638" y="1604963"/>
          <p14:tracePt t="26660" x="628650" y="1587500"/>
          <p14:tracePt t="26668" x="620713" y="1577975"/>
          <p14:tracePt t="26677" x="611188" y="1568450"/>
          <p14:tracePt t="26684" x="592138" y="1558925"/>
          <p14:tracePt t="26693" x="584200" y="1550988"/>
          <p14:tracePt t="26708" x="565150" y="1531938"/>
          <p14:tracePt t="26804" x="565150" y="1522413"/>
          <p14:tracePt t="26812" x="547688" y="1504950"/>
          <p14:tracePt t="26820" x="519113" y="1477963"/>
          <p14:tracePt t="26826" x="519113" y="1468438"/>
          <p14:tracePt t="26835" x="511175" y="1422400"/>
          <p14:tracePt t="26842" x="492125" y="1395413"/>
          <p14:tracePt t="26851" x="482600" y="1358900"/>
          <p14:tracePt t="26859" x="474663" y="1331913"/>
          <p14:tracePt t="26867" x="474663" y="1285875"/>
          <p14:tracePt t="26878" x="474663" y="1258888"/>
          <p14:tracePt t="26883" x="474663" y="1239838"/>
          <p14:tracePt t="26891" x="474663" y="1203325"/>
          <p14:tracePt t="26900" x="474663" y="1195388"/>
          <p14:tracePt t="26907" x="474663" y="1185863"/>
          <p14:tracePt t="26915" x="474663" y="1176338"/>
          <p14:tracePt t="26923" x="492125" y="1149350"/>
          <p14:tracePt t="26931" x="511175" y="1139825"/>
          <p14:tracePt t="26939" x="547688" y="1139825"/>
          <p14:tracePt t="26947" x="592138" y="1130300"/>
          <p14:tracePt t="26955" x="647700" y="1122363"/>
          <p14:tracePt t="26963" x="728663" y="1093788"/>
          <p14:tracePt t="26971" x="820738" y="1076325"/>
          <p14:tracePt t="26979" x="920750" y="1076325"/>
          <p14:tracePt t="26987" x="993775" y="1076325"/>
          <p14:tracePt t="26995" x="1047750" y="1066800"/>
          <p14:tracePt t="27002" x="1139825" y="1066800"/>
          <p14:tracePt t="27010" x="1212850" y="1066800"/>
          <p14:tracePt t="27018" x="1293813" y="1066800"/>
          <p14:tracePt t="27026" x="1349375" y="1066800"/>
          <p14:tracePt t="27034" x="1385888" y="1066800"/>
          <p14:tracePt t="27042" x="1403350" y="1066800"/>
          <p14:tracePt t="27050" x="1422400" y="1066800"/>
          <p14:tracePt t="27158" x="1431925" y="1066800"/>
          <p14:tracePt t="27174" x="1431925" y="1085850"/>
          <p14:tracePt t="27180" x="1431925" y="1093788"/>
          <p14:tracePt t="27189" x="1422400" y="1122363"/>
          <p14:tracePt t="27196" x="1412875" y="1122363"/>
          <p14:tracePt t="27204" x="1385888" y="1149350"/>
          <p14:tracePt t="27212" x="1366838" y="1176338"/>
          <p14:tracePt t="27219" x="1339850" y="1203325"/>
          <p14:tracePt t="27226" x="1312863" y="1222375"/>
          <p14:tracePt t="27235" x="1293813" y="1239838"/>
          <p14:tracePt t="27242" x="1266825" y="1276350"/>
          <p14:tracePt t="27250" x="1249363" y="1285875"/>
          <p14:tracePt t="27259" x="1230313" y="1295400"/>
          <p14:tracePt t="27266" x="1166813" y="1312863"/>
          <p14:tracePt t="27282" x="1139825" y="1322388"/>
          <p14:tracePt t="27291" x="1130300" y="1322388"/>
          <p14:tracePt t="27298" x="1103313" y="1322388"/>
          <p14:tracePt t="27306" x="1084263" y="1331913"/>
          <p14:tracePt t="27322" x="1057275" y="1331913"/>
          <p14:tracePt t="27330" x="1030288" y="1331913"/>
          <p14:tracePt t="27338" x="1003300" y="1349375"/>
          <p14:tracePt t="27346" x="957263" y="1349375"/>
          <p14:tracePt t="27354" x="930275" y="1349375"/>
          <p14:tracePt t="27362" x="903288" y="1349375"/>
          <p14:tracePt t="27370" x="857250" y="1368425"/>
          <p14:tracePt t="27380" x="830263" y="1368425"/>
          <p14:tracePt t="27388" x="793750" y="1376363"/>
          <p14:tracePt t="27404" x="765175" y="1376363"/>
          <p14:tracePt t="27508" x="757238" y="1376363"/>
          <p14:tracePt t="27516" x="747713" y="1376363"/>
          <p14:tracePt t="27524" x="738188" y="1376363"/>
          <p14:tracePt t="27532" x="728663" y="1368425"/>
          <p14:tracePt t="27548" x="711200" y="1349375"/>
          <p14:tracePt t="27564" x="711200" y="1339850"/>
          <p14:tracePt t="27573" x="701675" y="1331913"/>
          <p14:tracePt t="27581" x="701675" y="1322388"/>
          <p14:tracePt t="27588" x="701675" y="1312863"/>
          <p14:tracePt t="27596" x="701675" y="1303338"/>
          <p14:tracePt t="27604" x="701675" y="1295400"/>
          <p14:tracePt t="27628" x="701675" y="1285875"/>
          <p14:tracePt t="27644" x="701675" y="1268413"/>
          <p14:tracePt t="27653" x="701675" y="1258888"/>
          <p14:tracePt t="27661" x="701675" y="1239838"/>
          <p14:tracePt t="27669" x="728663" y="1212850"/>
          <p14:tracePt t="27678" x="738188" y="1203325"/>
          <p14:tracePt t="27683" x="757238" y="1195388"/>
          <p14:tracePt t="27692" x="774700" y="1195388"/>
          <p14:tracePt t="27699" x="793750" y="1185863"/>
          <p14:tracePt t="27707" x="811213" y="1185863"/>
          <p14:tracePt t="27715" x="838200" y="1185863"/>
          <p14:tracePt t="27723" x="857250" y="1185863"/>
          <p14:tracePt t="27731" x="884238" y="1185863"/>
          <p14:tracePt t="27739" x="911225" y="1185863"/>
          <p14:tracePt t="27747" x="957263" y="1185863"/>
          <p14:tracePt t="27755" x="1011238" y="1185863"/>
          <p14:tracePt t="27763" x="1047750" y="1185863"/>
          <p14:tracePt t="27770" x="1066800" y="1185863"/>
          <p14:tracePt t="27778" x="1112838" y="1222375"/>
          <p14:tracePt t="27786" x="1130300" y="1231900"/>
          <p14:tracePt t="27794" x="1149350" y="1239838"/>
          <p14:tracePt t="27802" x="1157288" y="1249363"/>
          <p14:tracePt t="27810" x="1166813" y="1249363"/>
          <p14:tracePt t="27834" x="1166813" y="1258888"/>
          <p14:tracePt t="27858" x="1166813" y="1268413"/>
          <p14:tracePt t="27884" x="1166813" y="1285875"/>
          <p14:tracePt t="27893" x="1166813" y="1295400"/>
          <p14:tracePt t="27900" x="1166813" y="1303338"/>
          <p14:tracePt t="27907" x="1166813" y="1312863"/>
          <p14:tracePt t="27915" x="1166813" y="1331913"/>
          <p14:tracePt t="27923" x="1166813" y="1349375"/>
          <p14:tracePt t="27933" x="1149350" y="1376363"/>
          <p14:tracePt t="27939" x="1130300" y="1395413"/>
          <p14:tracePt t="27947" x="1103313" y="1404938"/>
          <p14:tracePt t="27955" x="1084263" y="1422400"/>
          <p14:tracePt t="27964" x="1076325" y="1431925"/>
          <p14:tracePt t="27971" x="1066800" y="1441450"/>
          <p14:tracePt t="27995" x="1057275" y="1441450"/>
          <p14:tracePt t="28172" x="1047750" y="1441450"/>
          <p14:tracePt t="28250" x="1066800" y="1431925"/>
          <p14:tracePt t="28258" x="1120775" y="1431925"/>
          <p14:tracePt t="28266" x="1193800" y="1431925"/>
          <p14:tracePt t="28275" x="1285875" y="1412875"/>
          <p14:tracePt t="28283" x="1366838" y="1404938"/>
          <p14:tracePt t="28290" x="1403350" y="1404938"/>
          <p14:tracePt t="28298" x="1458913" y="1404938"/>
          <p14:tracePt t="28306" x="1476375" y="1395413"/>
          <p14:tracePt t="28314" x="1485900" y="1385888"/>
          <p14:tracePt t="28436" x="1495425" y="1376363"/>
          <p14:tracePt t="28477" x="1495425" y="1368425"/>
          <p14:tracePt t="28493" x="1485900" y="1368425"/>
          <p14:tracePt t="28501" x="1476375" y="1368425"/>
          <p14:tracePt t="28508" x="1458913" y="1349375"/>
          <p14:tracePt t="28515" x="1458913" y="1339850"/>
          <p14:tracePt t="28530" x="1431925" y="1331913"/>
          <p14:tracePt t="28538" x="1422400" y="1331913"/>
          <p14:tracePt t="28546" x="1412875" y="1322388"/>
          <p14:tracePt t="28554" x="1385888" y="1303338"/>
          <p14:tracePt t="28570" x="1366838" y="1295400"/>
          <p14:tracePt t="28578" x="1358900" y="1295400"/>
          <p14:tracePt t="28586" x="1349375" y="1285875"/>
          <p14:tracePt t="28610" x="1339850" y="1276350"/>
          <p14:tracePt t="28635" x="1339850" y="1268413"/>
          <p14:tracePt t="28677" x="1330325" y="1249363"/>
          <p14:tracePt t="28699" x="1330325" y="1231900"/>
          <p14:tracePt t="28706" x="1330325" y="1212850"/>
          <p14:tracePt t="28714" x="1330325" y="1203325"/>
          <p14:tracePt t="28722" x="1330325" y="1185863"/>
          <p14:tracePt t="28730" x="1330325" y="1176338"/>
          <p14:tracePt t="28738" x="1322388" y="1158875"/>
          <p14:tracePt t="28746" x="1312863" y="1158875"/>
          <p14:tracePt t="28829" x="1293813" y="1158875"/>
          <p14:tracePt t="28836" x="1276350" y="1158875"/>
          <p14:tracePt t="28844" x="1266825" y="1158875"/>
          <p14:tracePt t="28853" x="1258888" y="1158875"/>
          <p14:tracePt t="28891" x="1249363" y="1158875"/>
          <p14:tracePt t="28900" x="1249363" y="1166813"/>
          <p14:tracePt t="28907" x="1239838" y="1185863"/>
          <p14:tracePt t="28915" x="1222375" y="1203325"/>
          <p14:tracePt t="28923" x="1212850" y="1222375"/>
          <p14:tracePt t="28932" x="1193800" y="1258888"/>
          <p14:tracePt t="28939" x="1193800" y="1268413"/>
          <p14:tracePt t="28947" x="1176338" y="1303338"/>
          <p14:tracePt t="28955" x="1176338" y="1322388"/>
          <p14:tracePt t="28963" x="1166813" y="1339850"/>
          <p14:tracePt t="28970" x="1166813" y="1358900"/>
          <p14:tracePt t="28979" x="1166813" y="1368425"/>
          <p14:tracePt t="30230" x="1166813" y="1358900"/>
          <p14:tracePt t="30236" x="1166813" y="1349375"/>
          <p14:tracePt t="30275" x="1166813" y="1331913"/>
          <p14:tracePt t="30292" x="1166813" y="1322388"/>
          <p14:tracePt t="30308" x="1176338" y="1303338"/>
          <p14:tracePt t="30332" x="1176338" y="1295400"/>
          <p14:tracePt t="30340" x="1176338" y="1285875"/>
          <p14:tracePt t="30372" x="1176338" y="1276350"/>
          <p14:tracePt t="31778" x="1166813" y="1276350"/>
          <p14:tracePt t="31787" x="1157288" y="1285875"/>
          <p14:tracePt t="31795" x="1139825" y="1303338"/>
          <p14:tracePt t="31803" x="1130300" y="1322388"/>
          <p14:tracePt t="31810" x="1120775" y="1339850"/>
          <p14:tracePt t="31818" x="1120775" y="1358900"/>
          <p14:tracePt t="31826" x="1120775" y="1376363"/>
          <p14:tracePt t="31834" x="1112838" y="1385888"/>
          <p14:tracePt t="31843" x="1112838" y="1404938"/>
          <p14:tracePt t="31851" x="1112838" y="1412875"/>
          <p14:tracePt t="31859" x="1103313" y="1431925"/>
          <p14:tracePt t="31866" x="1103313" y="1441450"/>
          <p14:tracePt t="32190" x="1103313" y="1422400"/>
          <p14:tracePt t="32201" x="1103313" y="1412875"/>
          <p14:tracePt t="32220" x="1120775" y="1395413"/>
          <p14:tracePt t="32235" x="1130300" y="1385888"/>
          <p14:tracePt t="32732" x="1139825" y="1376363"/>
          <p14:tracePt t="33322" x="1149350" y="1368425"/>
          <p14:tracePt t="33339" x="1157288" y="1368425"/>
          <p14:tracePt t="33363" x="1166813" y="1358900"/>
          <p14:tracePt t="33420" x="1166813" y="1339850"/>
          <p14:tracePt t="33428" x="1176338" y="1339850"/>
          <p14:tracePt t="33436" x="1176338" y="1331913"/>
          <p14:tracePt t="33445" x="1185863" y="1322388"/>
          <p14:tracePt t="33452" x="1203325" y="1303338"/>
          <p14:tracePt t="33461" x="1203325" y="1295400"/>
          <p14:tracePt t="33468" x="1212850" y="1285875"/>
          <p14:tracePt t="33484" x="1222375" y="1276350"/>
          <p14:tracePt t="33621" x="1193800" y="1285875"/>
          <p14:tracePt t="33626" x="1185863" y="1295400"/>
          <p14:tracePt t="33642" x="1166813" y="1312863"/>
          <p14:tracePt t="33650" x="1166813" y="1322388"/>
          <p14:tracePt t="33658" x="1157288" y="1339850"/>
          <p14:tracePt t="33666" x="1149350" y="1349375"/>
          <p14:tracePt t="33676" x="1139825" y="1376363"/>
          <p14:tracePt t="33708" x="1139825" y="1385888"/>
          <p14:tracePt t="33724" x="1130300" y="1395413"/>
          <p14:tracePt t="33740" x="1120775" y="1404938"/>
          <p14:tracePt t="33747" x="1120775" y="1412875"/>
          <p14:tracePt t="33754" x="1112838" y="1422400"/>
          <p14:tracePt t="33770" x="1112838" y="1431925"/>
          <p14:tracePt t="33778" x="1103313" y="1458913"/>
          <p14:tracePt t="33818" x="1103313" y="1468438"/>
          <p14:tracePt t="33826" x="1103313" y="1477963"/>
          <p14:tracePt t="33834" x="1093788" y="1495425"/>
          <p14:tracePt t="33842" x="1084263" y="1504950"/>
          <p14:tracePt t="33867" x="1076325" y="1514475"/>
          <p14:tracePt t="33883" x="1076325" y="1522413"/>
          <p14:tracePt t="33898" x="1076325" y="1531938"/>
          <p14:tracePt t="33914" x="1076325" y="1541463"/>
          <p14:tracePt t="33930" x="1076325" y="1550988"/>
          <p14:tracePt t="33947" x="1076325" y="1558925"/>
          <p14:tracePt t="33954" x="1076325" y="1568450"/>
          <p14:tracePt t="33962" x="1076325" y="1577975"/>
          <p14:tracePt t="33979" x="1076325" y="1587500"/>
          <p14:tracePt t="33988" x="1076325" y="1614488"/>
          <p14:tracePt t="33997" x="1076325" y="1631950"/>
          <p14:tracePt t="34002" x="1076325" y="1651000"/>
          <p14:tracePt t="34010" x="1084263" y="1668463"/>
          <p14:tracePt t="34018" x="1103313" y="1687513"/>
          <p14:tracePt t="34026" x="1120775" y="1704975"/>
          <p14:tracePt t="34034" x="1139825" y="1731963"/>
          <p14:tracePt t="34042" x="1149350" y="1731963"/>
          <p14:tracePt t="34050" x="1176338" y="1760538"/>
          <p14:tracePt t="34058" x="1193800" y="1787525"/>
          <p14:tracePt t="34066" x="1239838" y="1804988"/>
          <p14:tracePt t="34075" x="1258888" y="1824038"/>
          <p14:tracePt t="34082" x="1276350" y="1833563"/>
          <p14:tracePt t="34091" x="1303338" y="1870075"/>
          <p14:tracePt t="34098" x="1339850" y="1878013"/>
          <p14:tracePt t="34106" x="1376363" y="1887538"/>
          <p14:tracePt t="34114" x="1422400" y="1906588"/>
          <p14:tracePt t="34122" x="1458913" y="1933575"/>
          <p14:tracePt t="34130" x="1495425" y="1943100"/>
          <p14:tracePt t="34138" x="1541463" y="1943100"/>
          <p14:tracePt t="34146" x="1595438" y="1951038"/>
          <p14:tracePt t="34154" x="1612900" y="1970088"/>
          <p14:tracePt t="34162" x="1658938" y="1979613"/>
          <p14:tracePt t="34171" x="1695450" y="1979613"/>
          <p14:tracePt t="34178" x="1741488" y="1979613"/>
          <p14:tracePt t="34186" x="1758950" y="1987550"/>
          <p14:tracePt t="34195" x="1795463" y="1987550"/>
          <p14:tracePt t="34204" x="1831975" y="2006600"/>
          <p14:tracePt t="34218" x="1841500" y="2006600"/>
          <p14:tracePt t="34234" x="1860550" y="2016125"/>
          <p14:tracePt t="34276" x="1868488" y="2024063"/>
          <p14:tracePt t="34282" x="1895475" y="2052638"/>
          <p14:tracePt t="34291" x="1905000" y="2060575"/>
          <p14:tracePt t="34298" x="1924050" y="2079625"/>
          <p14:tracePt t="34306" x="1931988" y="2106613"/>
          <p14:tracePt t="34314" x="1951038" y="2125663"/>
          <p14:tracePt t="34331" x="1968500" y="2152650"/>
          <p14:tracePt t="34339" x="1978025" y="2152650"/>
          <p14:tracePt t="34347" x="1987550" y="2160588"/>
          <p14:tracePt t="34371" x="1987550" y="2179638"/>
          <p14:tracePt t="34379" x="1987550" y="2189163"/>
          <p14:tracePt t="34395" x="1987550" y="2197100"/>
          <p14:tracePt t="34419" x="1987550" y="2206625"/>
          <p14:tracePt t="34444" x="1987550" y="2225675"/>
          <p14:tracePt t="34476" x="1987550" y="2233613"/>
          <p14:tracePt t="34483" x="1987550" y="2262188"/>
          <p14:tracePt t="34495" x="1978025" y="2279650"/>
          <p14:tracePt t="34506" x="1968500" y="2289175"/>
          <p14:tracePt t="34514" x="1951038" y="2298700"/>
          <p14:tracePt t="34522" x="1931988" y="2316163"/>
          <p14:tracePt t="34644" x="1924050" y="2316163"/>
          <p14:tracePt t="34702" x="1914525" y="2325688"/>
          <p14:tracePt t="34709" x="1905000" y="2335213"/>
          <p14:tracePt t="34716" x="1887538" y="2343150"/>
          <p14:tracePt t="34732" x="1868488" y="2352675"/>
          <p14:tracePt t="34819" x="1860550" y="2371725"/>
          <p14:tracePt t="34827" x="1860550" y="2379663"/>
          <p14:tracePt t="34844" x="1851025" y="2389188"/>
          <p14:tracePt t="34862" x="1831975" y="2408238"/>
          <p14:tracePt t="34866" x="1824038" y="2408238"/>
          <p14:tracePt t="34879" x="1814513" y="2416175"/>
          <p14:tracePt t="34891" x="1804988" y="2425700"/>
          <p14:tracePt t="34906" x="1795463" y="2444750"/>
          <p14:tracePt t="34930" x="1787525" y="2452688"/>
          <p14:tracePt t="34956" x="1787525" y="2462213"/>
          <p14:tracePt t="34988" x="1778000" y="2471738"/>
          <p14:tracePt t="35012" x="1768475" y="2471738"/>
          <p14:tracePt t="35053" x="1768475" y="2481263"/>
          <p14:tracePt t="35062" x="1768475" y="2489200"/>
          <p14:tracePt t="35068" x="1768475" y="2498725"/>
          <p14:tracePt t="35084" x="1768475" y="2525713"/>
          <p14:tracePt t="35093" x="1768475" y="2544763"/>
          <p14:tracePt t="35099" x="1768475" y="2562225"/>
          <p14:tracePt t="35108" x="1768475" y="2581275"/>
          <p14:tracePt t="35115" x="1768475" y="2608263"/>
          <p14:tracePt t="35123" x="1778000" y="2625725"/>
          <p14:tracePt t="35131" x="1787525" y="2635250"/>
          <p14:tracePt t="35139" x="1787525" y="2654300"/>
          <p14:tracePt t="35147" x="1795463" y="2654300"/>
          <p14:tracePt t="35155" x="1804988" y="2671763"/>
          <p14:tracePt t="35163" x="1824038" y="2690813"/>
          <p14:tracePt t="35171" x="1831975" y="2698750"/>
          <p14:tracePt t="35179" x="1831975" y="2708275"/>
          <p14:tracePt t="35187" x="1851025" y="2727325"/>
          <p14:tracePt t="35195" x="1868488" y="2744788"/>
          <p14:tracePt t="35203" x="1887538" y="2763838"/>
          <p14:tracePt t="35220" x="1887538" y="2771775"/>
          <p14:tracePt t="35229" x="1905000" y="2790825"/>
          <p14:tracePt t="35243" x="1914525" y="2800350"/>
          <p14:tracePt t="35259" x="1914525" y="2808288"/>
          <p14:tracePt t="35266" x="1924050" y="2827338"/>
          <p14:tracePt t="35283" x="1931988" y="2836863"/>
          <p14:tracePt t="35292" x="1941513" y="2844800"/>
          <p14:tracePt t="35306" x="1941513" y="2863850"/>
          <p14:tracePt t="35314" x="1951038" y="2881313"/>
          <p14:tracePt t="35330" x="1951038" y="2890838"/>
          <p14:tracePt t="35338" x="1960563" y="2917825"/>
          <p14:tracePt t="35346" x="1960563" y="2927350"/>
          <p14:tracePt t="35354" x="1960563" y="2954338"/>
          <p14:tracePt t="35370" x="1960563" y="2973388"/>
          <p14:tracePt t="35379" x="1960563" y="2990850"/>
          <p14:tracePt t="35387" x="1960563" y="3000375"/>
          <p14:tracePt t="35395" x="1960563" y="3017838"/>
          <p14:tracePt t="35403" x="1960563" y="3036888"/>
          <p14:tracePt t="35411" x="1960563" y="3046413"/>
          <p14:tracePt t="35427" x="1960563" y="3054350"/>
          <p14:tracePt t="35443" x="1960563" y="3073400"/>
          <p14:tracePt t="35451" x="1960563" y="3082925"/>
          <p14:tracePt t="35467" x="1951038" y="3082925"/>
          <p14:tracePt t="35476" x="1941513" y="3090863"/>
          <p14:tracePt t="35483" x="1931988" y="3100388"/>
          <p14:tracePt t="35492" x="1931988" y="3109913"/>
          <p14:tracePt t="35509" x="1924050" y="3127375"/>
          <p14:tracePt t="35515" x="1895475" y="3146425"/>
          <p14:tracePt t="35523" x="1887538" y="3163888"/>
          <p14:tracePt t="35531" x="1878013" y="3182938"/>
          <p14:tracePt t="35539" x="1851025" y="3228975"/>
          <p14:tracePt t="35547" x="1841500" y="3265488"/>
          <p14:tracePt t="35555" x="1831975" y="3282950"/>
          <p14:tracePt t="35563" x="1795463" y="3309938"/>
          <p14:tracePt t="35571" x="1795463" y="3328988"/>
          <p14:tracePt t="35579" x="1778000" y="3346450"/>
          <p14:tracePt t="35588" x="1778000" y="3355975"/>
          <p14:tracePt t="35595" x="1758950" y="3382963"/>
          <p14:tracePt t="35612" x="1741488" y="3411538"/>
          <p14:tracePt t="35620" x="1741488" y="3419475"/>
          <p14:tracePt t="35627" x="1741488" y="3429000"/>
          <p14:tracePt t="35635" x="1731963" y="3438525"/>
          <p14:tracePt t="35644" x="1714500" y="3438525"/>
          <p14:tracePt t="35652" x="1695450" y="3446463"/>
          <p14:tracePt t="35667" x="1695450" y="3455988"/>
          <p14:tracePt t="35676" x="1695450" y="3465513"/>
          <p14:tracePt t="35692" x="1695450" y="3475038"/>
          <p14:tracePt t="35701" x="1668463" y="3492500"/>
          <p14:tracePt t="35706" x="1658938" y="3511550"/>
          <p14:tracePt t="35715" x="1649413" y="3511550"/>
          <p14:tracePt t="35738" x="1649413" y="3529013"/>
          <p14:tracePt t="35754" x="1649413" y="3538538"/>
          <p14:tracePt t="35762" x="1641475" y="3556000"/>
          <p14:tracePt t="35778" x="1622425" y="3575050"/>
          <p14:tracePt t="35795" x="1622425" y="3584575"/>
          <p14:tracePt t="35812" x="1622425" y="3592513"/>
          <p14:tracePt t="35819" x="1622425" y="3602038"/>
          <p14:tracePt t="35835" x="1622425" y="3621088"/>
          <p14:tracePt t="35851" x="1622425" y="3629025"/>
          <p14:tracePt t="35867" x="1622425" y="3638550"/>
          <p14:tracePt t="35876" x="1622425" y="3657600"/>
          <p14:tracePt t="35883" x="1622425" y="3665538"/>
          <p14:tracePt t="35901" x="1622425" y="3675063"/>
          <p14:tracePt t="35923" x="1622425" y="3694113"/>
          <p14:tracePt t="35942" x="1622425" y="3702050"/>
          <p14:tracePt t="35946" x="1622425" y="3711575"/>
          <p14:tracePt t="35962" x="1622425" y="3721100"/>
          <p14:tracePt t="35970" x="1622425" y="3738563"/>
          <p14:tracePt t="35987" x="1622425" y="3748088"/>
          <p14:tracePt t="36011" x="1622425" y="3757613"/>
          <p14:tracePt t="36027" x="1622425" y="3775075"/>
          <p14:tracePt t="36043" x="1622425" y="3784600"/>
          <p14:tracePt t="36051" x="1622425" y="3794125"/>
          <p14:tracePt t="36058" x="1622425" y="3803650"/>
          <p14:tracePt t="36077" x="1622425" y="3811588"/>
          <p14:tracePt t="36085" x="1622425" y="3821113"/>
          <p14:tracePt t="36094" x="1622425" y="3840163"/>
          <p14:tracePt t="36100" x="1622425" y="3848100"/>
          <p14:tracePt t="36109" x="1622425" y="3867150"/>
          <p14:tracePt t="36123" x="1622425" y="3875088"/>
          <p14:tracePt t="36131" x="1622425" y="3884613"/>
          <p14:tracePt t="36139" x="1622425" y="3903663"/>
          <p14:tracePt t="36147" x="1622425" y="3911600"/>
          <p14:tracePt t="36155" x="1622425" y="3940175"/>
          <p14:tracePt t="36163" x="1622425" y="3957638"/>
          <p14:tracePt t="36170" x="1622425" y="3967163"/>
          <p14:tracePt t="36178" x="1622425" y="3984625"/>
          <p14:tracePt t="36186" x="1622425" y="4003675"/>
          <p14:tracePt t="36202" x="1631950" y="4030663"/>
          <p14:tracePt t="36221" x="1631950" y="4040188"/>
          <p14:tracePt t="36236" x="1631950" y="4049713"/>
          <p14:tracePt t="36341" x="1631950" y="4067175"/>
          <p14:tracePt t="36349" x="1641475" y="4076700"/>
          <p14:tracePt t="36396" x="1641475" y="4086225"/>
          <p14:tracePt t="36443" x="1641475" y="4103688"/>
          <p14:tracePt t="36636" x="1641475" y="4113213"/>
          <p14:tracePt t="36668" x="1631950" y="4113213"/>
          <p14:tracePt t="36692" x="1622425" y="4113213"/>
          <p14:tracePt t="36708" x="1612900" y="4113213"/>
          <p14:tracePt t="36732" x="1604963" y="4113213"/>
          <p14:tracePt t="36740" x="1595438" y="4113213"/>
          <p14:tracePt t="36747" x="1585913" y="4103688"/>
          <p14:tracePt t="36762" x="1576388" y="4103688"/>
          <p14:tracePt t="36770" x="1568450" y="4103688"/>
          <p14:tracePt t="36778" x="1558925" y="4094163"/>
          <p14:tracePt t="36788" x="1558925" y="4086225"/>
          <p14:tracePt t="36798" x="1549400" y="4076700"/>
          <p14:tracePt t="36820" x="1541463" y="4067175"/>
          <p14:tracePt t="36854" x="1531938" y="4057650"/>
          <p14:tracePt t="36861" x="1531938" y="4049713"/>
          <p14:tracePt t="36878" x="1531938" y="4040188"/>
          <p14:tracePt t="36885" x="1522413" y="4030663"/>
          <p14:tracePt t="36896" x="1512888" y="4003675"/>
          <p14:tracePt t="36900" x="1504950" y="3994150"/>
          <p14:tracePt t="36907" x="1495425" y="3984625"/>
          <p14:tracePt t="36915" x="1495425" y="3976688"/>
          <p14:tracePt t="36930" x="1485900" y="3957638"/>
          <p14:tracePt t="36995" x="1476375" y="3957638"/>
          <p14:tracePt t="37010" x="1458913" y="3940175"/>
          <p14:tracePt t="37026" x="1439863" y="3930650"/>
          <p14:tracePt t="37034" x="1422400" y="3911600"/>
          <p14:tracePt t="37042" x="1412875" y="3911600"/>
          <p14:tracePt t="37050" x="1385888" y="3903663"/>
          <p14:tracePt t="37058" x="1376363" y="3894138"/>
          <p14:tracePt t="37066" x="1366838" y="3894138"/>
          <p14:tracePt t="37075" x="1349375" y="3884613"/>
          <p14:tracePt t="37082" x="1330325" y="3875088"/>
          <p14:tracePt t="37093" x="1312863" y="3875088"/>
          <p14:tracePt t="37100" x="1293813" y="3875088"/>
          <p14:tracePt t="37111" x="1285875" y="3875088"/>
          <p14:tracePt t="37116" x="1249363" y="3875088"/>
          <p14:tracePt t="37123" x="1230313" y="3875088"/>
          <p14:tracePt t="37131" x="1203325" y="3875088"/>
          <p14:tracePt t="37140" x="1193800" y="3875088"/>
          <p14:tracePt t="37146" x="1185863" y="3875088"/>
          <p14:tracePt t="37154" x="1149350" y="3875088"/>
          <p14:tracePt t="37170" x="1139825" y="3875088"/>
          <p14:tracePt t="37178" x="1112838" y="3875088"/>
          <p14:tracePt t="37186" x="1103313" y="3875088"/>
          <p14:tracePt t="37202" x="1076325" y="3875088"/>
          <p14:tracePt t="37212" x="1066800" y="3875088"/>
          <p14:tracePt t="37220" x="1057275" y="3875088"/>
          <p14:tracePt t="37227" x="1047750" y="3875088"/>
          <p14:tracePt t="37242" x="1030288" y="3875088"/>
          <p14:tracePt t="37250" x="1020763" y="3875088"/>
          <p14:tracePt t="37258" x="1011238" y="3875088"/>
          <p14:tracePt t="37266" x="974725" y="3875088"/>
          <p14:tracePt t="37275" x="920750" y="3875088"/>
          <p14:tracePt t="37291" x="847725" y="3875088"/>
          <p14:tracePt t="37298" x="820738" y="3875088"/>
          <p14:tracePt t="37307" x="801688" y="3875088"/>
          <p14:tracePt t="37314" x="765175" y="3875088"/>
          <p14:tracePt t="37324" x="747713" y="3875088"/>
          <p14:tracePt t="37332" x="720725" y="3875088"/>
          <p14:tracePt t="37340" x="701675" y="3875088"/>
          <p14:tracePt t="37348" x="684213" y="3875088"/>
          <p14:tracePt t="37356" x="684213" y="3884613"/>
          <p14:tracePt t="37451" x="674688" y="3884613"/>
          <p14:tracePt t="37458" x="665163" y="3884613"/>
          <p14:tracePt t="37467" x="628650" y="3884613"/>
          <p14:tracePt t="37475" x="601663" y="3884613"/>
          <p14:tracePt t="37483" x="555625" y="3894138"/>
          <p14:tracePt t="37491" x="528638" y="3894138"/>
          <p14:tracePt t="37498" x="482600" y="3911600"/>
          <p14:tracePt t="37515" x="465138" y="3911600"/>
          <p14:tracePt t="37523" x="446088" y="3911600"/>
          <p14:tracePt t="37531" x="438150" y="3911600"/>
          <p14:tracePt t="37812" x="438150" y="3921125"/>
          <p14:tracePt t="37836" x="474663" y="3930650"/>
          <p14:tracePt t="37844" x="565150" y="3930650"/>
          <p14:tracePt t="37853" x="674688" y="3930650"/>
          <p14:tracePt t="37862" x="765175" y="3930650"/>
          <p14:tracePt t="37869" x="838200" y="3930650"/>
          <p14:tracePt t="37878" x="911225" y="3930650"/>
          <p14:tracePt t="37894" x="1020763" y="3930650"/>
          <p14:tracePt t="37899" x="1047750" y="3930650"/>
          <p14:tracePt t="37906" x="1057275" y="3930650"/>
          <p14:tracePt t="37915" x="1066800" y="3930650"/>
          <p14:tracePt t="38060" x="1093788" y="3930650"/>
          <p14:tracePt t="38068" x="1130300" y="3930650"/>
          <p14:tracePt t="38076" x="1149350" y="3930650"/>
          <p14:tracePt t="38084" x="1203325" y="3930650"/>
          <p14:tracePt t="38093" x="1239838" y="3930650"/>
          <p14:tracePt t="38099" x="1293813" y="3930650"/>
          <p14:tracePt t="38109" x="1358900" y="3930650"/>
          <p14:tracePt t="38115" x="1395413" y="3930650"/>
          <p14:tracePt t="38124" x="1449388" y="3921125"/>
          <p14:tracePt t="38131" x="1485900" y="3921125"/>
          <p14:tracePt t="38139" x="1522413" y="3921125"/>
          <p14:tracePt t="38147" x="1531938" y="3921125"/>
          <p14:tracePt t="38155" x="1549400" y="3921125"/>
          <p14:tracePt t="38586" x="1541463" y="3921125"/>
          <p14:tracePt t="38594" x="1458913" y="3921125"/>
          <p14:tracePt t="38603" x="1395413" y="3921125"/>
          <p14:tracePt t="38610" x="1339850" y="3921125"/>
          <p14:tracePt t="38618" x="1303338" y="3921125"/>
          <p14:tracePt t="38626" x="1276350" y="3921125"/>
          <p14:tracePt t="38634" x="1258888" y="3921125"/>
          <p14:tracePt t="38642" x="1249363" y="3921125"/>
          <p14:tracePt t="38650" x="1239838" y="3921125"/>
          <p14:tracePt t="38667" x="1230313" y="3911600"/>
          <p14:tracePt t="38907" x="1249363" y="3911600"/>
          <p14:tracePt t="38914" x="1322388" y="3911600"/>
          <p14:tracePt t="38922" x="1431925" y="3911600"/>
          <p14:tracePt t="38931" x="1504950" y="3911600"/>
          <p14:tracePt t="38938" x="1558925" y="3911600"/>
          <p14:tracePt t="38946" x="1612900" y="3911600"/>
          <p14:tracePt t="38954" x="1658938" y="3911600"/>
          <p14:tracePt t="38962" x="1677988" y="3911600"/>
          <p14:tracePt t="38971" x="1704975" y="3911600"/>
          <p14:tracePt t="38980" x="1714500" y="3911600"/>
          <p14:tracePt t="39453" x="1731963" y="3911600"/>
          <p14:tracePt t="39459" x="1824038" y="3911600"/>
          <p14:tracePt t="39468" x="1968500" y="3911600"/>
          <p14:tracePt t="39481" x="2114550" y="3911600"/>
          <p14:tracePt t="39483" x="2270125" y="3911600"/>
          <p14:tracePt t="39492" x="2416175" y="3911600"/>
          <p14:tracePt t="39499" x="2562225" y="3911600"/>
          <p14:tracePt t="39510" x="2708275" y="3911600"/>
          <p14:tracePt t="39515" x="2835275" y="3911600"/>
          <p14:tracePt t="39523" x="2962275" y="3911600"/>
          <p14:tracePt t="39531" x="3035300" y="3911600"/>
          <p14:tracePt t="39539" x="3100388" y="3911600"/>
          <p14:tracePt t="39547" x="3127375" y="3911600"/>
          <p14:tracePt t="39555" x="3136900" y="3911600"/>
          <p14:tracePt t="39636" x="3144838" y="3911600"/>
          <p14:tracePt t="39644" x="3190875" y="3911600"/>
          <p14:tracePt t="39653" x="3263900" y="3911600"/>
          <p14:tracePt t="39661" x="3373438" y="3911600"/>
          <p14:tracePt t="39667" x="3509963" y="3911600"/>
          <p14:tracePt t="39676" x="3609975" y="3911600"/>
          <p14:tracePt t="39683" x="3719513" y="3911600"/>
          <p14:tracePt t="39692" x="3846513" y="3911600"/>
          <p14:tracePt t="39701" x="3938588" y="3911600"/>
          <p14:tracePt t="39708" x="4011613" y="3911600"/>
          <p14:tracePt t="39714" x="4102100" y="3911600"/>
          <p14:tracePt t="39722" x="4175125" y="3911600"/>
          <p14:tracePt t="39730" x="4248150" y="3911600"/>
          <p14:tracePt t="39738" x="4303713" y="3911600"/>
          <p14:tracePt t="39746" x="4367213" y="3911600"/>
          <p14:tracePt t="39754" x="4394200" y="3911600"/>
          <p14:tracePt t="39762" x="4413250" y="3911600"/>
          <p14:tracePt t="39770" x="4421188" y="3911600"/>
          <p14:tracePt t="39778" x="4430713" y="3903663"/>
          <p14:tracePt t="40199" x="4384675" y="3903663"/>
          <p14:tracePt t="40205" x="4294188" y="3903663"/>
          <p14:tracePt t="40212" x="4221163" y="3903663"/>
          <p14:tracePt t="40219" x="4148138" y="3903663"/>
          <p14:tracePt t="40227" x="4102100" y="3903663"/>
          <p14:tracePt t="40234" x="4038600" y="3903663"/>
          <p14:tracePt t="40243" x="3984625" y="3903663"/>
          <p14:tracePt t="40250" x="3938588" y="3903663"/>
          <p14:tracePt t="40259" x="3902075" y="3903663"/>
          <p14:tracePt t="40266" x="3883025" y="3903663"/>
          <p14:tracePt t="40275" x="3875088" y="3903663"/>
          <p14:tracePt t="40525" x="3865563" y="3894138"/>
          <p14:tracePt t="40586" x="3856038" y="3894138"/>
          <p14:tracePt t="40596" x="3838575" y="3875088"/>
          <p14:tracePt t="40603" x="3829050" y="3857625"/>
          <p14:tracePt t="40612" x="3810000" y="3784600"/>
          <p14:tracePt t="40619" x="3783013" y="3757613"/>
          <p14:tracePt t="40626" x="3775075" y="3721100"/>
          <p14:tracePt t="40634" x="3756025" y="3684588"/>
          <p14:tracePt t="40642" x="3738563" y="3648075"/>
          <p14:tracePt t="40651" x="3709988" y="3575050"/>
          <p14:tracePt t="40660" x="3683000" y="3548063"/>
          <p14:tracePt t="40668" x="3683000" y="3502025"/>
          <p14:tracePt t="40677" x="3656013" y="3475038"/>
          <p14:tracePt t="40684" x="3636963" y="3446463"/>
          <p14:tracePt t="40693" x="3629025" y="3382963"/>
          <p14:tracePt t="40700" x="3619500" y="3365500"/>
          <p14:tracePt t="40716" x="3609975" y="3338513"/>
          <p14:tracePt t="40726" x="3600450" y="3319463"/>
          <p14:tracePt t="40732" x="3592513" y="3309938"/>
          <p14:tracePt t="40738" x="3592513" y="3292475"/>
          <p14:tracePt t="40746" x="3582988" y="3273425"/>
          <p14:tracePt t="40754" x="3573463" y="3246438"/>
          <p14:tracePt t="40762" x="3573463" y="3236913"/>
          <p14:tracePt t="40770" x="3573463" y="3209925"/>
          <p14:tracePt t="40778" x="3573463" y="3192463"/>
          <p14:tracePt t="40786" x="3563938" y="3163888"/>
          <p14:tracePt t="40794" x="3563938" y="3146425"/>
          <p14:tracePt t="40802" x="3546475" y="3109913"/>
          <p14:tracePt t="40810" x="3536950" y="3090863"/>
          <p14:tracePt t="40818" x="3536950" y="3046413"/>
          <p14:tracePt t="40827" x="3527425" y="3000375"/>
          <p14:tracePt t="40834" x="3527425" y="2963863"/>
          <p14:tracePt t="40842" x="3527425" y="2946400"/>
          <p14:tracePt t="40850" x="3527425" y="2890838"/>
          <p14:tracePt t="40858" x="3527425" y="2854325"/>
          <p14:tracePt t="40866" x="3527425" y="2800350"/>
          <p14:tracePt t="40874" x="3527425" y="2754313"/>
          <p14:tracePt t="40893" x="3519488" y="2671763"/>
          <p14:tracePt t="40898" x="3509963" y="2617788"/>
          <p14:tracePt t="40908" x="3509963" y="2554288"/>
          <p14:tracePt t="40914" x="3509963" y="2498725"/>
          <p14:tracePt t="40922" x="3509963" y="2444750"/>
          <p14:tracePt t="40930" x="3509963" y="2408238"/>
          <p14:tracePt t="40939" x="3509963" y="2352675"/>
          <p14:tracePt t="40948" x="3509963" y="2316163"/>
          <p14:tracePt t="40954" x="3509963" y="2262188"/>
          <p14:tracePt t="40962" x="3509963" y="2233613"/>
          <p14:tracePt t="40970" x="3509963" y="2216150"/>
          <p14:tracePt t="40978" x="3509963" y="2179638"/>
          <p14:tracePt t="40986" x="3509963" y="2152650"/>
          <p14:tracePt t="40995" x="3536950" y="2089150"/>
          <p14:tracePt t="41004" x="3536950" y="2070100"/>
          <p14:tracePt t="41012" x="3546475" y="2033588"/>
          <p14:tracePt t="41020" x="3556000" y="1987550"/>
          <p14:tracePt t="41031" x="3563938" y="1943100"/>
          <p14:tracePt t="41035" x="3592513" y="1887538"/>
          <p14:tracePt t="41044" x="3600450" y="1824038"/>
          <p14:tracePt t="41051" x="3629025" y="1760538"/>
          <p14:tracePt t="41058" x="3629025" y="1704975"/>
          <p14:tracePt t="41067" x="3665538" y="1660525"/>
          <p14:tracePt t="41074" x="3692525" y="1595438"/>
          <p14:tracePt t="41083" x="3709988" y="1568450"/>
          <p14:tracePt t="41092" x="3729038" y="1504950"/>
          <p14:tracePt t="41099" x="3738563" y="1477963"/>
          <p14:tracePt t="41110" x="3756025" y="1449388"/>
          <p14:tracePt t="41114" x="3775075" y="1412875"/>
          <p14:tracePt t="41123" x="3792538" y="1376363"/>
          <p14:tracePt t="41130" x="3829050" y="1339850"/>
          <p14:tracePt t="41138" x="3838575" y="1312863"/>
          <p14:tracePt t="41146" x="3846513" y="1285875"/>
          <p14:tracePt t="41154" x="3865563" y="1258888"/>
          <p14:tracePt t="41162" x="3883025" y="1222375"/>
          <p14:tracePt t="41170" x="3892550" y="1185863"/>
          <p14:tracePt t="41178" x="3919538" y="1158875"/>
          <p14:tracePt t="41187" x="3938588" y="1112838"/>
          <p14:tracePt t="41195" x="3984625" y="1030288"/>
          <p14:tracePt t="41203" x="4002088" y="1003300"/>
          <p14:tracePt t="41210" x="4048125" y="930275"/>
          <p14:tracePt t="41218" x="4065588" y="911225"/>
          <p14:tracePt t="41229" x="4121150" y="847725"/>
          <p14:tracePt t="41234" x="4165600" y="784225"/>
          <p14:tracePt t="41243" x="4221163" y="738188"/>
          <p14:tracePt t="41250" x="4248150" y="701675"/>
          <p14:tracePt t="41259" x="4303713" y="657225"/>
          <p14:tracePt t="41644" x="4238625" y="665163"/>
          <p14:tracePt t="41652" x="4175125" y="701675"/>
          <p14:tracePt t="41659" x="4129088" y="730250"/>
          <p14:tracePt t="41667" x="4048125" y="784225"/>
          <p14:tracePt t="41674" x="4021138" y="793750"/>
          <p14:tracePt t="41683" x="3975100" y="839788"/>
          <p14:tracePt t="41692" x="3919538" y="874713"/>
          <p14:tracePt t="41699" x="3892550" y="903288"/>
          <p14:tracePt t="41708" x="3883025" y="920750"/>
          <p14:tracePt t="41715" x="3865563" y="947738"/>
          <p14:tracePt t="41724" x="3829050" y="957263"/>
          <p14:tracePt t="41804" x="3819525" y="976313"/>
          <p14:tracePt t="41814" x="3792538" y="1003300"/>
          <p14:tracePt t="41822" x="3775075" y="1030288"/>
          <p14:tracePt t="41828" x="3746500" y="1066800"/>
          <p14:tracePt t="41835" x="3729038" y="1093788"/>
          <p14:tracePt t="41843" x="3709988" y="1166813"/>
          <p14:tracePt t="41850" x="3683000" y="1195388"/>
          <p14:tracePt t="41859" x="3636963" y="1276350"/>
          <p14:tracePt t="41866" x="3609975" y="1322388"/>
          <p14:tracePt t="41876" x="3573463" y="1395413"/>
          <p14:tracePt t="41882" x="3546475" y="1458913"/>
          <p14:tracePt t="41891" x="3536950" y="1504950"/>
          <p14:tracePt t="41898" x="3500438" y="1568450"/>
          <p14:tracePt t="41907" x="3490913" y="1604963"/>
          <p14:tracePt t="41914" x="3490913" y="1641475"/>
          <p14:tracePt t="41922" x="3482975" y="1677988"/>
          <p14:tracePt t="41930" x="3455988" y="1724025"/>
          <p14:tracePt t="41938" x="3446463" y="1768475"/>
          <p14:tracePt t="41946" x="3436938" y="1797050"/>
          <p14:tracePt t="41954" x="3436938" y="1841500"/>
          <p14:tracePt t="41963" x="3427413" y="1878013"/>
          <p14:tracePt t="41971" x="3427413" y="1924050"/>
          <p14:tracePt t="41979" x="3400425" y="1951038"/>
          <p14:tracePt t="41987" x="3400425" y="1997075"/>
          <p14:tracePt t="41995" x="3390900" y="2052638"/>
          <p14:tracePt t="42002" x="3390900" y="2106613"/>
          <p14:tracePt t="42011" x="3390900" y="2143125"/>
          <p14:tracePt t="42019" x="3390900" y="2216150"/>
          <p14:tracePt t="42028" x="3390900" y="2252663"/>
          <p14:tracePt t="42035" x="3390900" y="2325688"/>
          <p14:tracePt t="42043" x="3390900" y="2371725"/>
          <p14:tracePt t="42051" x="3390900" y="2425700"/>
          <p14:tracePt t="42059" x="3390900" y="2481263"/>
          <p14:tracePt t="42067" x="3390900" y="2517775"/>
          <p14:tracePt t="42074" x="3409950" y="2581275"/>
          <p14:tracePt t="42083" x="3409950" y="2608263"/>
          <p14:tracePt t="42092" x="3419475" y="2654300"/>
          <p14:tracePt t="42099" x="3455988" y="2735263"/>
          <p14:tracePt t="42110" x="3463925" y="2763838"/>
          <p14:tracePt t="42115" x="3482975" y="2817813"/>
          <p14:tracePt t="42123" x="3490913" y="2863850"/>
          <p14:tracePt t="42131" x="3509963" y="2917825"/>
          <p14:tracePt t="42139" x="3536950" y="2954338"/>
          <p14:tracePt t="42147" x="3573463" y="3027363"/>
          <p14:tracePt t="42155" x="3582988" y="3063875"/>
          <p14:tracePt t="42163" x="3609975" y="3127375"/>
          <p14:tracePt t="42171" x="3636963" y="3163888"/>
          <p14:tracePt t="42179" x="3665538" y="3209925"/>
          <p14:tracePt t="42187" x="3683000" y="3236913"/>
          <p14:tracePt t="42195" x="3702050" y="3282950"/>
          <p14:tracePt t="42202" x="3746500" y="3319463"/>
          <p14:tracePt t="42210" x="3746500" y="3338513"/>
          <p14:tracePt t="42218" x="3775075" y="3392488"/>
          <p14:tracePt t="42228" x="3792538" y="3411538"/>
          <p14:tracePt t="42236" x="3810000" y="3429000"/>
          <p14:tracePt t="42243" x="3819525" y="3438525"/>
          <p14:tracePt t="42252" x="3819525" y="3446463"/>
          <p14:tracePt t="42259" x="3829050" y="3482975"/>
          <p14:tracePt t="42268" x="3846513" y="3482975"/>
          <p14:tracePt t="42277" x="3856038" y="3482975"/>
          <p14:tracePt t="42284" x="3856038" y="3502025"/>
          <p14:tracePt t="42292" x="3875088" y="3519488"/>
          <p14:tracePt t="42299" x="3883025" y="3529013"/>
          <p14:tracePt t="42308" x="3902075" y="3538538"/>
          <p14:tracePt t="42314" x="3919538" y="3548063"/>
          <p14:tracePt t="42322" x="3938588" y="3565525"/>
          <p14:tracePt t="42330" x="3948113" y="3575050"/>
          <p14:tracePt t="42338" x="3965575" y="3575050"/>
          <p14:tracePt t="42346" x="3965575" y="3584575"/>
          <p14:tracePt t="42884" x="3984625" y="3592513"/>
          <p14:tracePt t="42893" x="4002088" y="3621088"/>
          <p14:tracePt t="42902" x="4038600" y="3629025"/>
          <p14:tracePt t="42909" x="4065588" y="3629025"/>
          <p14:tracePt t="42919" x="4084638" y="3638550"/>
          <p14:tracePt t="42926" x="4111625" y="3657600"/>
          <p14:tracePt t="42931" x="4157663" y="3665538"/>
          <p14:tracePt t="42938" x="4165600" y="3675063"/>
          <p14:tracePt t="42946" x="4184650" y="3684588"/>
          <p14:tracePt t="42962" x="4202113" y="3684588"/>
          <p14:tracePt t="43692" x="4165600" y="3684588"/>
          <p14:tracePt t="43701" x="4121150" y="3684588"/>
          <p14:tracePt t="43706" x="4111625" y="3684588"/>
          <p14:tracePt t="43950" x="4057650" y="3684588"/>
          <p14:tracePt t="43957" x="4021138" y="3684588"/>
          <p14:tracePt t="43964" x="3975100" y="3684588"/>
          <p14:tracePt t="43973" x="3956050" y="3684588"/>
          <p14:tracePt t="43982" x="3902075" y="3648075"/>
          <p14:tracePt t="43988" x="3875088" y="3629025"/>
          <p14:tracePt t="43997" x="3802063" y="3592513"/>
          <p14:tracePt t="44003" x="3719513" y="3538538"/>
          <p14:tracePt t="44012" x="3665538" y="3502025"/>
          <p14:tracePt t="44019" x="3600450" y="3446463"/>
          <p14:tracePt t="44029" x="3556000" y="3402013"/>
          <p14:tracePt t="44035" x="3500438" y="3346450"/>
          <p14:tracePt t="44045" x="3455988" y="3309938"/>
          <p14:tracePt t="44051" x="3419475" y="3265488"/>
          <p14:tracePt t="44060" x="3400425" y="3219450"/>
          <p14:tracePt t="44067" x="3373438" y="3192463"/>
          <p14:tracePt t="44076" x="3363913" y="3155950"/>
          <p14:tracePt t="44083" x="3354388" y="3119438"/>
          <p14:tracePt t="44093" x="3346450" y="3090863"/>
          <p14:tracePt t="44099" x="3346450" y="3073400"/>
          <p14:tracePt t="44108" x="3346450" y="3036888"/>
          <p14:tracePt t="44115" x="3327400" y="3017838"/>
          <p14:tracePt t="44125" x="3327400" y="3009900"/>
          <p14:tracePt t="44131" x="3327400" y="3000375"/>
          <p14:tracePt t="44139" x="3327400" y="2982913"/>
          <p14:tracePt t="44147" x="3327400" y="2954338"/>
          <p14:tracePt t="44155" x="3317875" y="2946400"/>
          <p14:tracePt t="44163" x="3317875" y="2927350"/>
          <p14:tracePt t="44172" x="3317875" y="2881313"/>
          <p14:tracePt t="44179" x="3317875" y="2854325"/>
          <p14:tracePt t="44187" x="3317875" y="2827338"/>
          <p14:tracePt t="44197" x="3317875" y="2781300"/>
          <p14:tracePt t="44202" x="3317875" y="2744788"/>
          <p14:tracePt t="44210" x="3317875" y="2690813"/>
          <p14:tracePt t="44218" x="3317875" y="2654300"/>
          <p14:tracePt t="44226" x="3317875" y="2608263"/>
          <p14:tracePt t="44234" x="3317875" y="2571750"/>
          <p14:tracePt t="44242" x="3317875" y="2525713"/>
          <p14:tracePt t="44250" x="3317875" y="2498725"/>
          <p14:tracePt t="44258" x="3317875" y="2471738"/>
          <p14:tracePt t="44266" x="3317875" y="2435225"/>
          <p14:tracePt t="44275" x="3317875" y="2425700"/>
          <p14:tracePt t="44282" x="3317875" y="2379663"/>
          <p14:tracePt t="44291" x="3317875" y="2335213"/>
          <p14:tracePt t="44298" x="3317875" y="2306638"/>
          <p14:tracePt t="44307" x="3327400" y="2279650"/>
          <p14:tracePt t="44314" x="3327400" y="2233613"/>
          <p14:tracePt t="44324" x="3327400" y="2225675"/>
          <p14:tracePt t="44330" x="3336925" y="2189163"/>
          <p14:tracePt t="44340" x="3354388" y="2133600"/>
          <p14:tracePt t="44346" x="3354388" y="2097088"/>
          <p14:tracePt t="44354" x="3382963" y="2060575"/>
          <p14:tracePt t="44362" x="3390900" y="2024063"/>
          <p14:tracePt t="44370" x="3436938" y="1943100"/>
          <p14:tracePt t="44378" x="3446463" y="1906588"/>
          <p14:tracePt t="44387" x="3463925" y="1851025"/>
          <p14:tracePt t="44395" x="3490913" y="1824038"/>
          <p14:tracePt t="44403" x="3509963" y="1787525"/>
          <p14:tracePt t="44411" x="3519488" y="1768475"/>
          <p14:tracePt t="44419" x="3527425" y="1741488"/>
          <p14:tracePt t="44427" x="3536950" y="1731963"/>
          <p14:tracePt t="44435" x="3546475" y="1724025"/>
          <p14:tracePt t="44445" x="3546475" y="1714500"/>
          <p14:tracePt t="44483" x="3546475" y="1704975"/>
          <p14:tracePt t="44490" x="3556000" y="1697038"/>
          <p14:tracePt t="44499" x="3563938" y="1668463"/>
          <p14:tracePt t="44509" x="3582988" y="1651000"/>
          <p14:tracePt t="44515" x="3582988" y="1631950"/>
          <p14:tracePt t="44524" x="3592513" y="1614488"/>
          <p14:tracePt t="44531" x="3609975" y="1568450"/>
          <p14:tracePt t="44539" x="3629025" y="1550988"/>
          <p14:tracePt t="44547" x="3629025" y="1531938"/>
          <p14:tracePt t="44557" x="3636963" y="1514475"/>
          <p14:tracePt t="44563" x="3646488" y="1504950"/>
          <p14:tracePt t="44571" x="3656013" y="1477963"/>
          <p14:tracePt t="44579" x="3656013" y="1458913"/>
          <p14:tracePt t="44587" x="3683000" y="1441450"/>
          <p14:tracePt t="44594" x="3683000" y="1431925"/>
          <p14:tracePt t="44603" x="3683000" y="1422400"/>
          <p14:tracePt t="44619" x="3683000" y="1404938"/>
          <p14:tracePt t="44626" x="3692525" y="1395413"/>
          <p14:tracePt t="44635" x="3702050" y="1376363"/>
          <p14:tracePt t="44651" x="3719513" y="1331913"/>
          <p14:tracePt t="44658" x="3729038" y="1322388"/>
          <p14:tracePt t="44666" x="3738563" y="1312863"/>
          <p14:tracePt t="44675" x="3738563" y="1295400"/>
          <p14:tracePt t="44683" x="3746500" y="1249363"/>
          <p14:tracePt t="44691" x="3765550" y="1231900"/>
          <p14:tracePt t="44699" x="3775075" y="1203325"/>
          <p14:tracePt t="44708" x="3783013" y="1158875"/>
          <p14:tracePt t="44716" x="3819525" y="1130300"/>
          <p14:tracePt t="44726" x="3819525" y="1112838"/>
          <p14:tracePt t="44732" x="3829050" y="1093788"/>
          <p14:tracePt t="44739" x="3838575" y="1076325"/>
          <p14:tracePt t="44747" x="3838575" y="1057275"/>
          <p14:tracePt t="44754" x="3846513" y="1039813"/>
          <p14:tracePt t="44770" x="3856038" y="1030288"/>
          <p14:tracePt t="44778" x="3865563" y="1020763"/>
          <p14:tracePt t="44786" x="3865563" y="1012825"/>
          <p14:tracePt t="44803" x="3875088" y="993775"/>
          <p14:tracePt t="45492" x="3865563" y="993775"/>
          <p14:tracePt t="45500" x="3838575" y="1012825"/>
          <p14:tracePt t="45508" x="3792538" y="1057275"/>
          <p14:tracePt t="45514" x="3765550" y="1093788"/>
          <p14:tracePt t="45523" x="3746500" y="1122363"/>
          <p14:tracePt t="45530" x="3709988" y="1166813"/>
          <p14:tracePt t="45538" x="3692525" y="1185863"/>
          <p14:tracePt t="45546" x="3656013" y="1231900"/>
          <p14:tracePt t="45554" x="3636963" y="1268413"/>
          <p14:tracePt t="45562" x="3629025" y="1285875"/>
          <p14:tracePt t="45570" x="3592513" y="1312863"/>
          <p14:tracePt t="45578" x="3573463" y="1331913"/>
          <p14:tracePt t="45586" x="3556000" y="1368425"/>
          <p14:tracePt t="45594" x="3546475" y="1368425"/>
          <p14:tracePt t="45704" x="3536950" y="1385888"/>
          <p14:tracePt t="45706" x="3527425" y="1404938"/>
          <p14:tracePt t="45714" x="3509963" y="1468438"/>
          <p14:tracePt t="45723" x="3482975" y="1495425"/>
          <p14:tracePt t="45730" x="3473450" y="1550988"/>
          <p14:tracePt t="45738" x="3436938" y="1614488"/>
          <p14:tracePt t="45746" x="3436938" y="1660525"/>
          <p14:tracePt t="45754" x="3427413" y="1697038"/>
          <p14:tracePt t="45762" x="3390900" y="1760538"/>
          <p14:tracePt t="45770" x="3382963" y="1797050"/>
          <p14:tracePt t="45778" x="3363913" y="1833563"/>
          <p14:tracePt t="45786" x="3336925" y="1878013"/>
          <p14:tracePt t="45794" x="3336925" y="1914525"/>
          <p14:tracePt t="45802" x="3327400" y="1933575"/>
          <p14:tracePt t="45812" x="3327400" y="1960563"/>
          <p14:tracePt t="45820" x="3309938" y="1979613"/>
          <p14:tracePt t="45827" x="3309938" y="1987550"/>
          <p14:tracePt t="45843" x="3309938" y="2006600"/>
          <p14:tracePt t="45858" x="3309938" y="2024063"/>
          <p14:tracePt t="45867" x="3309938" y="2043113"/>
          <p14:tracePt t="45875" x="3300413" y="2060575"/>
          <p14:tracePt t="45895" x="3290888" y="2089150"/>
          <p14:tracePt t="45900" x="3281363" y="2116138"/>
          <p14:tracePt t="45908" x="3281363" y="2143125"/>
          <p14:tracePt t="45916" x="3281363" y="2160588"/>
          <p14:tracePt t="45924" x="3281363" y="2206625"/>
          <p14:tracePt t="45932" x="3281363" y="2233613"/>
          <p14:tracePt t="45939" x="3281363" y="2289175"/>
          <p14:tracePt t="45947" x="3281363" y="2316163"/>
          <p14:tracePt t="45955" x="3281363" y="2362200"/>
          <p14:tracePt t="45963" x="3281363" y="2398713"/>
          <p14:tracePt t="45971" x="3281363" y="2452688"/>
          <p14:tracePt t="45980" x="3281363" y="2508250"/>
          <p14:tracePt t="45987" x="3290888" y="2554288"/>
          <p14:tracePt t="45997" x="3290888" y="2581275"/>
          <p14:tracePt t="46002" x="3317875" y="2644775"/>
          <p14:tracePt t="46010" x="3336925" y="2708275"/>
          <p14:tracePt t="46018" x="3354388" y="2744788"/>
          <p14:tracePt t="46026" x="3363913" y="2790825"/>
          <p14:tracePt t="46034" x="3373438" y="2827338"/>
          <p14:tracePt t="46044" x="3373438" y="2844800"/>
          <p14:tracePt t="46050" x="3390900" y="2881313"/>
          <p14:tracePt t="46058" x="3400425" y="2909888"/>
          <p14:tracePt t="46066" x="3400425" y="2927350"/>
          <p14:tracePt t="46075" x="3409950" y="2954338"/>
          <p14:tracePt t="46083" x="3409950" y="2973388"/>
          <p14:tracePt t="46090" x="3419475" y="2990850"/>
          <p14:tracePt t="46098" x="3427413" y="3009900"/>
          <p14:tracePt t="46107" x="3455988" y="3046413"/>
          <p14:tracePt t="46114" x="3455988" y="3073400"/>
          <p14:tracePt t="46123" x="3463925" y="3090863"/>
          <p14:tracePt t="46130" x="3473450" y="3127375"/>
          <p14:tracePt t="46140" x="3500438" y="3163888"/>
          <p14:tracePt t="46146" x="3509963" y="3192463"/>
          <p14:tracePt t="46154" x="3519488" y="3228975"/>
          <p14:tracePt t="46162" x="3546475" y="3255963"/>
          <p14:tracePt t="46170" x="3556000" y="3282950"/>
          <p14:tracePt t="46178" x="3563938" y="3328988"/>
          <p14:tracePt t="46186" x="3592513" y="3355975"/>
          <p14:tracePt t="46194" x="3600450" y="3375025"/>
          <p14:tracePt t="46202" x="3629025" y="3411538"/>
          <p14:tracePt t="46210" x="3636963" y="3438525"/>
          <p14:tracePt t="46218" x="3646488" y="3446463"/>
          <p14:tracePt t="46226" x="3665538" y="3475038"/>
          <p14:tracePt t="46234" x="3665538" y="3482975"/>
          <p14:tracePt t="46242" x="3673475" y="3502025"/>
          <p14:tracePt t="46250" x="3692525" y="3519488"/>
          <p14:tracePt t="46258" x="3709988" y="3548063"/>
          <p14:tracePt t="46266" x="3746500" y="3592513"/>
          <p14:tracePt t="46275" x="3765550" y="3611563"/>
          <p14:tracePt t="46282" x="3783013" y="3629025"/>
          <p14:tracePt t="46290" x="3802063" y="3648075"/>
          <p14:tracePt t="46298" x="3819525" y="3675063"/>
          <p14:tracePt t="46308" x="3856038" y="3702050"/>
          <p14:tracePt t="46314" x="3865563" y="3721100"/>
          <p14:tracePt t="46324" x="3892550" y="3748088"/>
          <p14:tracePt t="46339" x="3911600" y="3784600"/>
          <p14:tracePt t="46346" x="3919538" y="3803650"/>
          <p14:tracePt t="46354" x="3929063" y="3803650"/>
          <p14:tracePt t="46362" x="3938588" y="3821113"/>
          <p14:tracePt t="46370" x="3948113" y="3830638"/>
          <p14:tracePt t="46378" x="3956050" y="3830638"/>
          <p14:tracePt t="46395" x="3965575" y="3840163"/>
          <p14:tracePt t="46403" x="3984625" y="3867150"/>
          <p14:tracePt t="46411" x="3992563" y="3875088"/>
          <p14:tracePt t="46427" x="3992563" y="3884613"/>
          <p14:tracePt t="46435" x="4002088" y="3903663"/>
          <p14:tracePt t="46443" x="4029075" y="3930650"/>
          <p14:tracePt t="46460" x="4038600" y="3967163"/>
          <p14:tracePt t="46467" x="4048125" y="3967163"/>
          <p14:tracePt t="46483" x="4048125" y="3976688"/>
          <p14:tracePt t="46986" x="4048125" y="3994150"/>
          <p14:tracePt t="47076" x="4048125" y="3967163"/>
          <p14:tracePt t="47084" x="4048125" y="3948113"/>
          <p14:tracePt t="47093" x="4048125" y="3903663"/>
          <p14:tracePt t="47100" x="4048125" y="3875088"/>
          <p14:tracePt t="47110" x="4029075" y="3830638"/>
          <p14:tracePt t="47116" x="4021138" y="3811588"/>
          <p14:tracePt t="47123" x="4002088" y="3767138"/>
          <p14:tracePt t="47130" x="3975100" y="3738563"/>
          <p14:tracePt t="47138" x="3956050" y="3694113"/>
          <p14:tracePt t="47146" x="3948113" y="3684588"/>
          <p14:tracePt t="47154" x="3911600" y="3629025"/>
          <p14:tracePt t="47162" x="3902075" y="3602038"/>
          <p14:tracePt t="47170" x="3856038" y="3556000"/>
          <p14:tracePt t="47178" x="3846513" y="3511550"/>
          <p14:tracePt t="47186" x="3829050" y="3475038"/>
          <p14:tracePt t="47194" x="3802063" y="3438525"/>
          <p14:tracePt t="47203" x="3783013" y="3411538"/>
          <p14:tracePt t="47210" x="3765550" y="3365500"/>
          <p14:tracePt t="47218" x="3738563" y="3319463"/>
          <p14:tracePt t="47226" x="3729038" y="3273425"/>
          <p14:tracePt t="47234" x="3702050" y="3219450"/>
          <p14:tracePt t="47242" x="3683000" y="3182938"/>
          <p14:tracePt t="47250" x="3646488" y="3109913"/>
          <p14:tracePt t="47258" x="3636963" y="3073400"/>
          <p14:tracePt t="47266" x="3629025" y="3027363"/>
          <p14:tracePt t="47274" x="3592513" y="2982913"/>
          <p14:tracePt t="47282" x="3582988" y="2917825"/>
          <p14:tracePt t="47290" x="3563938" y="2863850"/>
          <p14:tracePt t="47299" x="3556000" y="2800350"/>
          <p14:tracePt t="47308" x="3527425" y="2735263"/>
          <p14:tracePt t="47315" x="3519488" y="2681288"/>
          <p14:tracePt t="47325" x="3509963" y="2617788"/>
          <p14:tracePt t="47331" x="3509963" y="2581275"/>
          <p14:tracePt t="47339" x="3490913" y="2535238"/>
          <p14:tracePt t="47347" x="3473450" y="2508250"/>
          <p14:tracePt t="47355" x="3473450" y="2471738"/>
          <p14:tracePt t="47363" x="3463925" y="2435225"/>
          <p14:tracePt t="47371" x="3463925" y="2416175"/>
          <p14:tracePt t="47379" x="3463925" y="2379663"/>
          <p14:tracePt t="47387" x="3463925" y="2371725"/>
          <p14:tracePt t="47395" x="3463925" y="2362200"/>
          <p14:tracePt t="47403" x="3463925" y="2335213"/>
          <p14:tracePt t="47411" x="3463925" y="2325688"/>
          <p14:tracePt t="47419" x="3463925" y="2298700"/>
          <p14:tracePt t="47427" x="3463925" y="2289175"/>
          <p14:tracePt t="47435" x="3463925" y="2243138"/>
          <p14:tracePt t="47444" x="3463925" y="2216150"/>
          <p14:tracePt t="47450" x="3463925" y="2189163"/>
          <p14:tracePt t="47458" x="3463925" y="2143125"/>
          <p14:tracePt t="47466" x="3482975" y="2089150"/>
          <p14:tracePt t="47474" x="3490913" y="2043113"/>
          <p14:tracePt t="47482" x="3500438" y="2016125"/>
          <p14:tracePt t="47490" x="3519488" y="1970088"/>
          <p14:tracePt t="47498" x="3527425" y="1943100"/>
          <p14:tracePt t="47506" x="3556000" y="1906588"/>
          <p14:tracePt t="47516" x="3556000" y="1878013"/>
          <p14:tracePt t="47527" x="3582988" y="1860550"/>
          <p14:tracePt t="47531" x="3582988" y="1833563"/>
          <p14:tracePt t="47538" x="3592513" y="1814513"/>
          <p14:tracePt t="47546" x="3629025" y="1768475"/>
          <p14:tracePt t="47554" x="3646488" y="1751013"/>
          <p14:tracePt t="47562" x="3665538" y="1704975"/>
          <p14:tracePt t="47570" x="3702050" y="1668463"/>
          <p14:tracePt t="47578" x="3719513" y="1651000"/>
          <p14:tracePt t="47586" x="3746500" y="1624013"/>
          <p14:tracePt t="47594" x="3783013" y="1587500"/>
          <p14:tracePt t="47602" x="3829050" y="1550988"/>
          <p14:tracePt t="47611" x="3875088" y="1522413"/>
          <p14:tracePt t="47620" x="3883025" y="1485900"/>
          <p14:tracePt t="47626" x="3929063" y="1458913"/>
          <p14:tracePt t="47635" x="3965575" y="1431925"/>
          <p14:tracePt t="47642" x="3984625" y="1412875"/>
          <p14:tracePt t="47650" x="4002088" y="1395413"/>
          <p14:tracePt t="47658" x="4021138" y="1368425"/>
          <p14:tracePt t="47666" x="4038600" y="1349375"/>
          <p14:tracePt t="47676" x="4057650" y="1322388"/>
          <p14:tracePt t="47682" x="4065588" y="1322388"/>
          <p14:tracePt t="47691" x="4075113" y="1312863"/>
          <p14:tracePt t="47698" x="4084638" y="1295400"/>
          <p14:tracePt t="47739" x="4094163" y="1285875"/>
          <p14:tracePt t="47770" x="4111625" y="1276350"/>
          <p14:tracePt t="47778" x="4121150" y="1258888"/>
          <p14:tracePt t="47786" x="4138613" y="1249363"/>
          <p14:tracePt t="47794" x="4148138" y="1239838"/>
          <p14:tracePt t="47802" x="4165600" y="1231900"/>
          <p14:tracePt t="47810" x="4165600" y="1222375"/>
          <p14:tracePt t="47818" x="4165600" y="1212850"/>
          <p14:tracePt t="47827" x="4175125" y="1212850"/>
          <p14:tracePt t="49043" x="4165600" y="1212850"/>
          <p14:tracePt t="49053" x="4084638" y="1212850"/>
          <p14:tracePt t="49059" x="3992563" y="1239838"/>
          <p14:tracePt t="49068" x="3911600" y="1258888"/>
          <p14:tracePt t="49074" x="3865563" y="1295400"/>
          <p14:tracePt t="49082" x="3819525" y="1312863"/>
          <p14:tracePt t="49090" x="3792538" y="1322388"/>
          <p14:tracePt t="49098" x="3783013" y="1322388"/>
          <p14:tracePt t="49106" x="3775075" y="1322388"/>
          <p14:tracePt t="49147" x="3765550" y="1322388"/>
          <p14:tracePt t="49155" x="3765550" y="1312863"/>
          <p14:tracePt t="49164" x="3765550" y="1303338"/>
          <p14:tracePt t="49172" x="3765550" y="1295400"/>
          <p14:tracePt t="49179" x="3765550" y="1285875"/>
          <p14:tracePt t="49187" x="3765550" y="1276350"/>
          <p14:tracePt t="49203" x="3765550" y="1268413"/>
          <p14:tracePt t="49259" x="3765550" y="1258888"/>
          <p14:tracePt t="49274" x="3765550" y="1249363"/>
          <p14:tracePt t="49290" x="3765550" y="1231900"/>
          <p14:tracePt t="49307" x="3765550" y="1222375"/>
          <p14:tracePt t="49354" x="3765550" y="1212850"/>
          <p14:tracePt t="49412" x="3765550" y="1195388"/>
          <p14:tracePt t="49420" x="3765550" y="1185863"/>
          <p14:tracePt t="49434" x="3765550" y="1176338"/>
          <p14:tracePt t="49442" x="3765550" y="1166813"/>
          <p14:tracePt t="49450" x="3765550" y="1158875"/>
          <p14:tracePt t="49458" x="3765550" y="1149350"/>
          <p14:tracePt t="49466" x="3765550" y="1139825"/>
          <p14:tracePt t="49498" x="3765550" y="1130300"/>
          <p14:tracePt t="49515" x="3765550" y="1112838"/>
          <p14:tracePt t="49908" x="3775075" y="1112838"/>
          <p14:tracePt t="49936" x="3783013" y="1122363"/>
          <p14:tracePt t="49946" x="3819525" y="1122363"/>
          <p14:tracePt t="49954" x="3856038" y="1122363"/>
          <p14:tracePt t="49962" x="3902075" y="1122363"/>
          <p14:tracePt t="49970" x="3929063" y="1122363"/>
          <p14:tracePt t="49978" x="3965575" y="1122363"/>
          <p14:tracePt t="49986" x="3992563" y="1122363"/>
          <p14:tracePt t="50275" x="3975100" y="1122363"/>
          <p14:tracePt t="50282" x="3948113" y="1122363"/>
          <p14:tracePt t="50290" x="3902075" y="1122363"/>
          <p14:tracePt t="50307" x="3883025" y="1122363"/>
          <p14:tracePt t="50810" x="3875088" y="1122363"/>
          <p14:tracePt t="51220" x="3883025" y="1122363"/>
          <p14:tracePt t="51229" x="3892550" y="1122363"/>
          <p14:tracePt t="51237" x="3902075" y="1122363"/>
          <p14:tracePt t="51243" x="3911600" y="1122363"/>
          <p14:tracePt t="51250" x="3919538" y="1122363"/>
          <p14:tracePt t="51258" x="3938588" y="1122363"/>
          <p14:tracePt t="53396" x="3919538" y="1122363"/>
          <p14:tracePt t="53404" x="3865563" y="1122363"/>
          <p14:tracePt t="53412" x="3829050" y="1122363"/>
          <p14:tracePt t="53419" x="3775075" y="1122363"/>
          <p14:tracePt t="53427" x="3746500" y="1122363"/>
          <p14:tracePt t="53434" x="3738563" y="1122363"/>
          <p14:tracePt t="54050" x="3729038" y="1122363"/>
          <p14:tracePt t="54075" x="3746500" y="1122363"/>
          <p14:tracePt t="54083" x="3775075" y="1122363"/>
          <p14:tracePt t="54091" x="3802063" y="1122363"/>
          <p14:tracePt t="54099" x="3838575" y="1122363"/>
          <p14:tracePt t="54108" x="3875088" y="1122363"/>
          <p14:tracePt t="54115" x="3902075" y="1122363"/>
          <p14:tracePt t="54124" x="3948113" y="1122363"/>
          <p14:tracePt t="54131" x="3975100" y="1122363"/>
          <p14:tracePt t="54141" x="3992563" y="1122363"/>
          <p14:tracePt t="54146" x="4002088" y="1122363"/>
          <p14:tracePt t="54154" x="4011613" y="1122363"/>
          <p14:tracePt t="54574" x="4021138" y="1122363"/>
          <p14:tracePt t="54580" x="4057650" y="1122363"/>
          <p14:tracePt t="54589" x="4111625" y="1139825"/>
          <p14:tracePt t="54597" x="4194175" y="1166813"/>
          <p14:tracePt t="54608" x="4267200" y="1185863"/>
          <p14:tracePt t="54611" x="4348163" y="1222375"/>
          <p14:tracePt t="54619" x="4413250" y="1249363"/>
          <p14:tracePt t="54627" x="4476750" y="1285875"/>
          <p14:tracePt t="54635" x="4484688" y="1295400"/>
          <p14:tracePt t="54643" x="4503738" y="1303338"/>
          <p14:tracePt t="54652" x="4521200" y="1312863"/>
          <p14:tracePt t="55540" x="4513263" y="1339850"/>
          <p14:tracePt t="55550" x="4503738" y="1349375"/>
          <p14:tracePt t="55558" x="4476750" y="1358900"/>
          <p14:tracePt t="55567" x="4467225" y="1368425"/>
          <p14:tracePt t="55573" x="4457700" y="1376363"/>
          <p14:tracePt t="55579" x="4440238" y="1385888"/>
          <p14:tracePt t="55586" x="4421188" y="1404938"/>
          <p14:tracePt t="57412" x="4421188" y="1368425"/>
          <p14:tracePt t="57420" x="4421188" y="1331913"/>
          <p14:tracePt t="57428" x="4421188" y="1312863"/>
          <p14:tracePt t="57436" x="4421188" y="1295400"/>
          <p14:tracePt t="57443" x="4421188" y="1276350"/>
          <p14:tracePt t="57451" x="4421188" y="1258888"/>
          <p14:tracePt t="57458" x="4421188" y="1239838"/>
          <p14:tracePt t="57466" x="4421188" y="1231900"/>
          <p14:tracePt t="57474" x="4421188" y="1222375"/>
          <p14:tracePt t="58204" x="4321175" y="1231900"/>
          <p14:tracePt t="58214" x="4157663" y="1258888"/>
          <p14:tracePt t="58220" x="3975100" y="1276350"/>
          <p14:tracePt t="58229" x="3846513" y="1303338"/>
          <p14:tracePt t="58234" x="3719513" y="1303338"/>
          <p14:tracePt t="58243" x="3609975" y="1303338"/>
          <p14:tracePt t="58250" x="3519488" y="1303338"/>
          <p14:tracePt t="58258" x="3373438" y="1303338"/>
          <p14:tracePt t="58266" x="3244850" y="1303338"/>
          <p14:tracePt t="58275" x="3117850" y="1303338"/>
          <p14:tracePt t="58282" x="3054350" y="1303338"/>
          <p14:tracePt t="58290" x="3027363" y="1303338"/>
          <p14:tracePt t="58298" x="2998788" y="1303338"/>
          <p14:tracePt t="58307" x="2981325" y="1303338"/>
          <p14:tracePt t="58314" x="2954338" y="1303338"/>
          <p14:tracePt t="58323" x="2898775" y="1303338"/>
          <p14:tracePt t="58330" x="2825750" y="1303338"/>
          <p14:tracePt t="58339" x="2716213" y="1303338"/>
          <p14:tracePt t="58346" x="2606675" y="1303338"/>
          <p14:tracePt t="58355" x="2462213" y="1303338"/>
          <p14:tracePt t="58362" x="2352675" y="1312863"/>
          <p14:tracePt t="58370" x="2251075" y="1331913"/>
          <p14:tracePt t="58378" x="2106613" y="1339850"/>
          <p14:tracePt t="58386" x="1924050" y="1339850"/>
          <p14:tracePt t="58395" x="1795463" y="1358900"/>
          <p14:tracePt t="58403" x="1704975" y="1368425"/>
          <p14:tracePt t="58411" x="1612900" y="1368425"/>
          <p14:tracePt t="58419" x="1549400" y="1368425"/>
          <p14:tracePt t="58427" x="1495425" y="1368425"/>
          <p14:tracePt t="58443" x="1468438" y="1368425"/>
          <p14:tracePt t="58451" x="1431925" y="1368425"/>
          <p14:tracePt t="58459" x="1376363" y="1368425"/>
          <p14:tracePt t="58467" x="1276350" y="1368425"/>
          <p14:tracePt t="58475" x="1203325" y="1358900"/>
          <p14:tracePt t="58483" x="1112838" y="1339850"/>
          <p14:tracePt t="58494" x="1030288" y="1303338"/>
          <p14:tracePt t="58499" x="966788" y="1285875"/>
          <p14:tracePt t="58507" x="920750" y="1249363"/>
          <p14:tracePt t="58515" x="903288" y="1249363"/>
          <p14:tracePt t="58526" x="884238" y="1239838"/>
          <p14:tracePt t="58531" x="874713" y="1239838"/>
          <p14:tracePt t="58563" x="866775" y="1239838"/>
          <p14:tracePt t="58610" x="857250" y="1239838"/>
          <p14:tracePt t="58618" x="757238" y="1239838"/>
          <p14:tracePt t="58626" x="665163" y="1239838"/>
          <p14:tracePt t="58634" x="601663" y="1249363"/>
          <p14:tracePt t="58642" x="547688" y="1258888"/>
          <p14:tracePt t="58650" x="446088" y="1285875"/>
          <p14:tracePt t="58658" x="401638" y="1312863"/>
          <p14:tracePt t="58666" x="382588" y="1322388"/>
          <p14:tracePt t="58675" x="365125" y="1331913"/>
          <p14:tracePt t="58682" x="355600" y="1331913"/>
          <p14:tracePt t="58690" x="355600" y="1339850"/>
          <p14:tracePt t="58707" x="355600" y="1349375"/>
          <p14:tracePt t="59036" x="373063" y="1358900"/>
          <p14:tracePt t="59044" x="428625" y="1358900"/>
          <p14:tracePt t="59052" x="482600" y="1358900"/>
          <p14:tracePt t="59061" x="538163" y="1358900"/>
          <p14:tracePt t="59067" x="620713" y="1358900"/>
          <p14:tracePt t="59075" x="674688" y="1358900"/>
          <p14:tracePt t="59082" x="711200" y="1358900"/>
          <p14:tracePt t="59090" x="757238" y="1358900"/>
          <p14:tracePt t="59098" x="765175" y="1358900"/>
          <p14:tracePt t="60955" x="774700" y="1358900"/>
          <p14:tracePt t="60963" x="793750" y="1358900"/>
          <p14:tracePt t="60972" x="847725" y="1358900"/>
          <p14:tracePt t="60980" x="920750" y="1358900"/>
          <p14:tracePt t="60988" x="974725" y="1358900"/>
          <p14:tracePt t="60994" x="1057275" y="1358900"/>
          <p14:tracePt t="61002" x="1112838" y="1358900"/>
          <p14:tracePt t="61010" x="1157288" y="1349375"/>
          <p14:tracePt t="61018" x="1193800" y="1349375"/>
          <p14:tracePt t="61026" x="1212850" y="1339850"/>
          <p14:tracePt t="61034" x="1285875" y="1339850"/>
          <p14:tracePt t="61042" x="1395413" y="1339850"/>
          <p14:tracePt t="61050" x="1522413" y="1339850"/>
          <p14:tracePt t="61058" x="1576388" y="1339850"/>
          <p14:tracePt t="61066" x="1668463" y="1322388"/>
          <p14:tracePt t="61075" x="1778000" y="1322388"/>
          <p14:tracePt t="61082" x="1814513" y="1303338"/>
          <p14:tracePt t="61090" x="1851025" y="1295400"/>
          <p14:tracePt t="61098" x="1868488" y="1285875"/>
          <p14:tracePt t="61548" x="1987550" y="1285875"/>
          <p14:tracePt t="61558" x="2243138" y="1303338"/>
          <p14:tracePt t="61562" x="2506663" y="1303338"/>
          <p14:tracePt t="61570" x="2881313" y="1303338"/>
          <p14:tracePt t="61578" x="3181350" y="1303338"/>
          <p14:tracePt t="61586" x="3436938" y="1303338"/>
          <p14:tracePt t="61594" x="3636963" y="1303338"/>
          <p14:tracePt t="61603" x="3802063" y="1303338"/>
          <p14:tracePt t="61610" x="3948113" y="1303338"/>
          <p14:tracePt t="61618" x="4038600" y="1303338"/>
          <p14:tracePt t="61626" x="4094163" y="1303338"/>
          <p14:tracePt t="61634" x="4157663" y="1303338"/>
          <p14:tracePt t="61643" x="4165600" y="1303338"/>
          <p14:tracePt t="61778" x="4175125" y="1303338"/>
          <p14:tracePt t="61786" x="4194175" y="1303338"/>
          <p14:tracePt t="61794" x="4238625" y="1303338"/>
          <p14:tracePt t="61803" x="4348163" y="1322388"/>
          <p14:tracePt t="61810" x="4476750" y="1331913"/>
          <p14:tracePt t="61818" x="4640263" y="1349375"/>
          <p14:tracePt t="61826" x="4795838" y="1376363"/>
          <p14:tracePt t="61835" x="4941888" y="1395413"/>
          <p14:tracePt t="61842" x="5086350" y="1422400"/>
          <p14:tracePt t="61850" x="5195888" y="1449388"/>
          <p14:tracePt t="61859" x="5278438" y="1449388"/>
          <p14:tracePt t="61866" x="5287963" y="1449388"/>
          <p14:tracePt t="61874" x="5297488" y="1449388"/>
          <p14:tracePt t="62106" x="5278438" y="1449388"/>
          <p14:tracePt t="62115" x="5232400" y="1449388"/>
          <p14:tracePt t="62122" x="5178425" y="1449388"/>
          <p14:tracePt t="62131" x="5122863" y="1449388"/>
          <p14:tracePt t="62140" x="5049838" y="1449388"/>
          <p14:tracePt t="62147" x="4995863" y="1449388"/>
          <p14:tracePt t="62156" x="4932363" y="1449388"/>
          <p14:tracePt t="62163" x="4895850" y="1449388"/>
          <p14:tracePt t="62170" x="4886325" y="1449388"/>
          <p14:tracePt t="62179" x="4859338" y="1449388"/>
          <p14:tracePt t="62186" x="4840288" y="1458913"/>
          <p14:tracePt t="62557" x="4822825" y="1458913"/>
          <p14:tracePt t="62574" x="4803775" y="1458913"/>
          <p14:tracePt t="62582" x="4740275" y="1458913"/>
          <p14:tracePt t="62588" x="4649788" y="1458913"/>
          <p14:tracePt t="62596" x="4549775" y="1458913"/>
          <p14:tracePt t="62607" x="4421188" y="1441450"/>
          <p14:tracePt t="62611" x="4294188" y="1431925"/>
          <p14:tracePt t="62619" x="4202113" y="1412875"/>
          <p14:tracePt t="62628" x="4138613" y="1412875"/>
          <p14:tracePt t="62635" x="4084638" y="1395413"/>
          <p14:tracePt t="62644" x="4075113" y="1395413"/>
          <p14:tracePt t="62651" x="4057650" y="1395413"/>
          <p14:tracePt t="63106" x="4048125" y="1395413"/>
          <p14:tracePt t="63122" x="4048125" y="1412875"/>
          <p14:tracePt t="63138" x="4048125" y="1422400"/>
          <p14:tracePt t="63146" x="4048125" y="1431925"/>
          <p14:tracePt t="63154" x="4048125" y="1441450"/>
          <p14:tracePt t="63162" x="4048125" y="1458913"/>
          <p14:tracePt t="63708" x="4048125" y="1514475"/>
          <p14:tracePt t="63716" x="4048125" y="1531938"/>
          <p14:tracePt t="63724" x="4048125" y="1558925"/>
          <p14:tracePt t="63730" x="4048125" y="1577975"/>
          <p14:tracePt t="63738" x="4048125" y="1604963"/>
          <p14:tracePt t="63746" x="4048125" y="1624013"/>
          <p14:tracePt t="63755" x="4057650" y="1651000"/>
          <p14:tracePt t="63762" x="4057650" y="1668463"/>
          <p14:tracePt t="63770" x="4057650" y="1687513"/>
          <p14:tracePt t="63778" x="4057650" y="1704975"/>
          <p14:tracePt t="63786" x="4057650" y="1714500"/>
          <p14:tracePt t="63794" x="4057650" y="1731963"/>
          <p14:tracePt t="63835" x="4065588" y="1741488"/>
          <p14:tracePt t="64282" x="4065588" y="1751013"/>
          <p14:tracePt t="64292" x="4065588" y="1768475"/>
          <p14:tracePt t="64298" x="4065588" y="1787525"/>
          <p14:tracePt t="64306" x="4065588" y="1797050"/>
          <p14:tracePt t="64314" x="4065588" y="1814513"/>
          <p14:tracePt t="64322" x="4065588" y="1824038"/>
          <p14:tracePt t="64330" x="4065588" y="1833563"/>
          <p14:tracePt t="64355" x="4084638" y="1851025"/>
          <p14:tracePt t="64607" x="4075113" y="1841500"/>
          <p14:tracePt t="64613" x="4029075" y="1824038"/>
          <p14:tracePt t="64620" x="3975100" y="1814513"/>
          <p14:tracePt t="64627" x="3892550" y="1797050"/>
          <p14:tracePt t="64635" x="3819525" y="1787525"/>
          <p14:tracePt t="64643" x="3729038" y="1787525"/>
          <p14:tracePt t="64651" x="3656013" y="1787525"/>
          <p14:tracePt t="64659" x="3546475" y="1787525"/>
          <p14:tracePt t="64667" x="3419475" y="1787525"/>
          <p14:tracePt t="64675" x="3290888" y="1787525"/>
          <p14:tracePt t="64683" x="3163888" y="1787525"/>
          <p14:tracePt t="64691" x="3081338" y="1787525"/>
          <p14:tracePt t="64699" x="2990850" y="1787525"/>
          <p14:tracePt t="64706" x="2935288" y="1787525"/>
          <p14:tracePt t="64715" x="2917825" y="1787525"/>
          <p14:tracePt t="64724" x="2881313" y="1787525"/>
          <p14:tracePt t="64731" x="2862263" y="1787525"/>
          <p14:tracePt t="64740" x="2817813" y="1787525"/>
          <p14:tracePt t="64749" x="2789238" y="1787525"/>
          <p14:tracePt t="64758" x="2771775" y="1787525"/>
          <p14:tracePt t="64765" x="2725738" y="1804988"/>
          <p14:tracePt t="64778" x="2671763" y="1814513"/>
          <p14:tracePt t="64778" x="2616200" y="1814513"/>
          <p14:tracePt t="64786" x="2552700" y="1833563"/>
          <p14:tracePt t="64794" x="2462213" y="1833563"/>
          <p14:tracePt t="64802" x="2370138" y="1841500"/>
          <p14:tracePt t="64810" x="2260600" y="1841500"/>
          <p14:tracePt t="64818" x="2143125" y="1870075"/>
          <p14:tracePt t="64826" x="2033588" y="1887538"/>
          <p14:tracePt t="64834" x="1941513" y="1887538"/>
          <p14:tracePt t="64842" x="1895475" y="1887538"/>
          <p14:tracePt t="64850" x="1868488" y="1887538"/>
          <p14:tracePt t="64858" x="1841500" y="1887538"/>
          <p14:tracePt t="64866" x="1824038" y="1887538"/>
          <p14:tracePt t="64890" x="1804988" y="1887538"/>
          <p14:tracePt t="64898" x="1795463" y="1887538"/>
          <p14:tracePt t="64915" x="1768475" y="1878013"/>
          <p14:tracePt t="64922" x="1731963" y="1878013"/>
          <p14:tracePt t="64931" x="1704975" y="1878013"/>
          <p14:tracePt t="64939" x="1649413" y="1870075"/>
          <p14:tracePt t="64948" x="1612900" y="1870075"/>
          <p14:tracePt t="64955" x="1576388" y="1860550"/>
          <p14:tracePt t="64962" x="1522413" y="1860550"/>
          <p14:tracePt t="64970" x="1468438" y="1860550"/>
          <p14:tracePt t="64978" x="1431925" y="1860550"/>
          <p14:tracePt t="64986" x="1385888" y="1860550"/>
          <p14:tracePt t="64994" x="1358900" y="1860550"/>
          <p14:tracePt t="65002" x="1330325" y="1860550"/>
          <p14:tracePt t="65010" x="1293813" y="1860550"/>
          <p14:tracePt t="65026" x="1285875" y="1860550"/>
          <p14:tracePt t="65034" x="1276350" y="1860550"/>
          <p14:tracePt t="65042" x="1258888" y="1860550"/>
          <p14:tracePt t="65051" x="1249363" y="1860550"/>
          <p14:tracePt t="65059" x="1239838" y="1860550"/>
          <p14:tracePt t="65100" x="1222375" y="1860550"/>
          <p14:tracePt t="65221" x="1212850" y="1851025"/>
          <p14:tracePt t="65229" x="1212850" y="1833563"/>
          <p14:tracePt t="65235" x="1222375" y="1814513"/>
          <p14:tracePt t="65244" x="1230313" y="1797050"/>
          <p14:tracePt t="65250" x="1230313" y="1787525"/>
          <p14:tracePt t="65258" x="1258888" y="1760538"/>
          <p14:tracePt t="65266" x="1266825" y="1751013"/>
          <p14:tracePt t="65276" x="1293813" y="1724025"/>
          <p14:tracePt t="65282" x="1303338" y="1714500"/>
          <p14:tracePt t="65298" x="1303338" y="1704975"/>
          <p14:tracePt t="65307" x="1322388" y="1687513"/>
          <p14:tracePt t="65333" x="1330325" y="1687513"/>
          <p14:tracePt t="65343" x="1339850" y="1687513"/>
          <p14:tracePt t="65388" x="1349375" y="1687513"/>
          <p14:tracePt t="65396" x="1376363" y="1687513"/>
          <p14:tracePt t="65404" x="1385888" y="1687513"/>
          <p14:tracePt t="65412" x="1412875" y="1687513"/>
          <p14:tracePt t="65420" x="1422400" y="1687513"/>
          <p14:tracePt t="65428" x="1458913" y="1687513"/>
          <p14:tracePt t="65434" x="1476375" y="1687513"/>
          <p14:tracePt t="65442" x="1512888" y="1687513"/>
          <p14:tracePt t="65450" x="1531938" y="1687513"/>
          <p14:tracePt t="65458" x="1549400" y="1687513"/>
          <p14:tracePt t="65474" x="1558925" y="1687513"/>
          <p14:tracePt t="65557" x="1595438" y="1687513"/>
          <p14:tracePt t="65564" x="1695450" y="1687513"/>
          <p14:tracePt t="65576" x="1831975" y="1687513"/>
          <p14:tracePt t="65578" x="1997075" y="1687513"/>
          <p14:tracePt t="65589" x="2179638" y="1687513"/>
          <p14:tracePt t="65596" x="2360613" y="1687513"/>
          <p14:tracePt t="65606" x="2506663" y="1687513"/>
          <p14:tracePt t="65612" x="2652713" y="1687513"/>
          <p14:tracePt t="65620" x="2762250" y="1687513"/>
          <p14:tracePt t="65628" x="2817813" y="1687513"/>
          <p14:tracePt t="65636" x="2825750" y="1687513"/>
          <p14:tracePt t="65916" x="2817813" y="1687513"/>
          <p14:tracePt t="65924" x="2752725" y="1687513"/>
          <p14:tracePt t="65934" x="2598738" y="1687513"/>
          <p14:tracePt t="65940" x="2470150" y="1714500"/>
          <p14:tracePt t="65948" x="2397125" y="1714500"/>
          <p14:tracePt t="65959" x="2333625" y="1731963"/>
          <p14:tracePt t="65965" x="2306638" y="1741488"/>
          <p14:tracePt t="66018" x="2352675" y="1741488"/>
          <p14:tracePt t="66026" x="2397125" y="1741488"/>
          <p14:tracePt t="66035" x="2479675" y="1741488"/>
          <p14:tracePt t="66043" x="2606675" y="1741488"/>
          <p14:tracePt t="66051" x="2735263" y="1741488"/>
          <p14:tracePt t="66059" x="2844800" y="1724025"/>
          <p14:tracePt t="66067" x="2971800" y="1704975"/>
          <p14:tracePt t="66075" x="3081338" y="1704975"/>
          <p14:tracePt t="66082" x="3163888" y="1697038"/>
          <p14:tracePt t="66090" x="3208338" y="1687513"/>
          <p14:tracePt t="66098" x="3236913" y="1660525"/>
          <p14:tracePt t="66106" x="3254375" y="1660525"/>
          <p14:tracePt t="66114" x="3263900" y="1660525"/>
          <p14:tracePt t="66172" x="3273425" y="1660525"/>
          <p14:tracePt t="66180" x="3300413" y="1660525"/>
          <p14:tracePt t="66188" x="3390900" y="1660525"/>
          <p14:tracePt t="66196" x="3536950" y="1660525"/>
          <p14:tracePt t="66204" x="3683000" y="1660525"/>
          <p14:tracePt t="66212" x="3875088" y="1660525"/>
          <p14:tracePt t="66220" x="4038600" y="1660525"/>
          <p14:tracePt t="66229" x="4202113" y="1660525"/>
          <p14:tracePt t="66235" x="4330700" y="1660525"/>
          <p14:tracePt t="66243" x="4476750" y="1660525"/>
          <p14:tracePt t="66250" x="4586288" y="1660525"/>
          <p14:tracePt t="66258" x="4659313" y="1660525"/>
          <p14:tracePt t="66266" x="4730750" y="1660525"/>
          <p14:tracePt t="66275" x="4740275" y="1660525"/>
          <p14:tracePt t="66282" x="4759325" y="1660525"/>
          <p14:tracePt t="66364" x="4767263" y="1660525"/>
          <p14:tracePt t="66676" x="4776788" y="1660525"/>
          <p14:tracePt t="66686" x="4803775" y="1660525"/>
          <p14:tracePt t="66692" x="4822825" y="1660525"/>
          <p14:tracePt t="66700" x="4849813" y="1660525"/>
          <p14:tracePt t="66708" x="4868863" y="1668463"/>
          <p14:tracePt t="66717" x="4895850" y="1687513"/>
          <p14:tracePt t="66726" x="4913313" y="1697038"/>
          <p14:tracePt t="66731" x="4922838" y="1697038"/>
          <p14:tracePt t="66836" x="4922838" y="1704975"/>
          <p14:tracePt t="66844" x="4922838" y="1714500"/>
          <p14:tracePt t="66853" x="4922838" y="1731963"/>
          <p14:tracePt t="66860" x="4922838" y="1751013"/>
          <p14:tracePt t="66868" x="4905375" y="1760538"/>
          <p14:tracePt t="66875" x="4876800" y="1787525"/>
          <p14:tracePt t="66889" x="4849813" y="1814513"/>
          <p14:tracePt t="66891" x="4795838" y="1851025"/>
          <p14:tracePt t="66898" x="4767263" y="1860550"/>
          <p14:tracePt t="66907" x="4695825" y="1878013"/>
          <p14:tracePt t="66915" x="4630738" y="1906588"/>
          <p14:tracePt t="66923" x="4540250" y="1914525"/>
          <p14:tracePt t="66931" x="4440238" y="1943100"/>
          <p14:tracePt t="66938" x="4311650" y="1979613"/>
          <p14:tracePt t="66947" x="4202113" y="1987550"/>
          <p14:tracePt t="66955" x="4057650" y="1987550"/>
          <p14:tracePt t="66963" x="3911600" y="1987550"/>
          <p14:tracePt t="66970" x="3783013" y="1987550"/>
          <p14:tracePt t="66979" x="3656013" y="1987550"/>
          <p14:tracePt t="66986" x="3563938" y="1987550"/>
          <p14:tracePt t="66994" x="3482975" y="1987550"/>
          <p14:tracePt t="67002" x="3390900" y="1987550"/>
          <p14:tracePt t="67010" x="3354388" y="1987550"/>
          <p14:tracePt t="67018" x="3309938" y="1987550"/>
          <p14:tracePt t="67026" x="3281363" y="1987550"/>
          <p14:tracePt t="67035" x="3263900" y="1987550"/>
          <p14:tracePt t="67043" x="3244850" y="1987550"/>
          <p14:tracePt t="67050" x="3227388" y="1987550"/>
          <p14:tracePt t="67074" x="3208338" y="1987550"/>
          <p14:tracePt t="67082" x="3190875" y="1997075"/>
          <p14:tracePt t="67098" x="3144838" y="1997075"/>
          <p14:tracePt t="67106" x="3127375" y="2006600"/>
          <p14:tracePt t="67114" x="3108325" y="2006600"/>
          <p14:tracePt t="67123" x="3090863" y="2006600"/>
          <p14:tracePt t="67131" x="3063875" y="2006600"/>
          <p14:tracePt t="67139" x="3044825" y="2006600"/>
          <p14:tracePt t="67146" x="3035300" y="2006600"/>
          <p14:tracePt t="67162" x="3027363" y="2006600"/>
          <p14:tracePt t="67244" x="2990850" y="2006600"/>
          <p14:tracePt t="67251" x="2954338" y="2006600"/>
          <p14:tracePt t="67259" x="2908300" y="2006600"/>
          <p14:tracePt t="67266" x="2871788" y="2006600"/>
          <p14:tracePt t="67274" x="2844800" y="2006600"/>
          <p14:tracePt t="67282" x="2798763" y="2006600"/>
          <p14:tracePt t="67290" x="2735263" y="1979613"/>
          <p14:tracePt t="67298" x="2708275" y="1970088"/>
          <p14:tracePt t="67306" x="2689225" y="1970088"/>
          <p14:tracePt t="67314" x="2662238" y="1960563"/>
          <p14:tracePt t="67322" x="2635250" y="1951038"/>
          <p14:tracePt t="67604" x="2716213" y="1951038"/>
          <p14:tracePt t="67612" x="2862263" y="1951038"/>
          <p14:tracePt t="67620" x="3027363" y="1951038"/>
          <p14:tracePt t="67628" x="3190875" y="1951038"/>
          <p14:tracePt t="67635" x="3373438" y="1951038"/>
          <p14:tracePt t="67644" x="3519488" y="1951038"/>
          <p14:tracePt t="67652" x="3609975" y="1951038"/>
          <p14:tracePt t="67659" x="3738563" y="1951038"/>
          <p14:tracePt t="67667" x="3775075" y="1951038"/>
          <p14:tracePt t="67675" x="3792538" y="1951038"/>
          <p14:tracePt t="67715" x="3810000" y="1951038"/>
          <p14:tracePt t="67747" x="3819525" y="1951038"/>
          <p14:tracePt t="67755" x="3856038" y="1951038"/>
          <p14:tracePt t="67763" x="3929063" y="1951038"/>
          <p14:tracePt t="67772" x="4021138" y="1951038"/>
          <p14:tracePt t="67780" x="4111625" y="1951038"/>
          <p14:tracePt t="67788" x="4221163" y="1951038"/>
          <p14:tracePt t="67795" x="4330700" y="1951038"/>
          <p14:tracePt t="67803" x="4440238" y="1951038"/>
          <p14:tracePt t="67811" x="4530725" y="1951038"/>
          <p14:tracePt t="67819" x="4603750" y="1951038"/>
          <p14:tracePt t="67827" x="4649788" y="1951038"/>
          <p14:tracePt t="68258" x="4613275" y="1970088"/>
          <p14:tracePt t="68266" x="4586288" y="1979613"/>
          <p14:tracePt t="68276" x="4557713" y="1987550"/>
          <p14:tracePt t="68282" x="4513263" y="2006600"/>
          <p14:tracePt t="68290" x="4484688" y="2024063"/>
          <p14:tracePt t="68298" x="4476750" y="2033588"/>
          <p14:tracePt t="68306" x="4457700" y="2043113"/>
          <p14:tracePt t="68314" x="4448175" y="2052638"/>
          <p14:tracePt t="68323" x="4430713" y="2060575"/>
          <p14:tracePt t="68330" x="4421188" y="2070100"/>
          <p14:tracePt t="68338" x="4421188" y="2079625"/>
          <p14:tracePt t="68346" x="4413250" y="2089150"/>
          <p14:tracePt t="68362" x="4403725" y="2106613"/>
          <p14:tracePt t="68372" x="4403725" y="2116138"/>
          <p14:tracePt t="68378" x="4394200" y="2125663"/>
          <p14:tracePt t="68387" x="4394200" y="2143125"/>
          <p14:tracePt t="68394" x="4376738" y="2170113"/>
          <p14:tracePt t="68419" x="4376738" y="2189163"/>
          <p14:tracePt t="68442" x="4367213" y="2189163"/>
          <p14:tracePt t="68627" x="4367213" y="2197100"/>
          <p14:tracePt t="68634" x="4367213" y="2233613"/>
          <p14:tracePt t="68642" x="4376738" y="2252663"/>
          <p14:tracePt t="68650" x="4384675" y="2306638"/>
          <p14:tracePt t="68658" x="4394200" y="2343150"/>
          <p14:tracePt t="68667" x="4430713" y="2389188"/>
          <p14:tracePt t="68675" x="4430713" y="2408238"/>
          <p14:tracePt t="68682" x="4440238" y="2435225"/>
          <p14:tracePt t="68690" x="4457700" y="2462213"/>
          <p14:tracePt t="68698" x="4467225" y="2481263"/>
          <p14:tracePt t="68714" x="4476750" y="2498725"/>
          <p14:tracePt t="69138" x="4494213" y="2498725"/>
          <p14:tracePt t="69146" x="4530725" y="2481263"/>
          <p14:tracePt t="69154" x="4549775" y="2462213"/>
          <p14:tracePt t="69162" x="4576763" y="2435225"/>
          <p14:tracePt t="69171" x="4603750" y="2398713"/>
          <p14:tracePt t="69178" x="4603750" y="2389188"/>
          <p14:tracePt t="69186" x="4622800" y="2371725"/>
          <p14:tracePt t="69203" x="4622800" y="2362200"/>
          <p14:tracePt t="69211" x="4630738" y="2343150"/>
          <p14:tracePt t="69219" x="4630738" y="2325688"/>
          <p14:tracePt t="69227" x="4630738" y="2316163"/>
          <p14:tracePt t="69242" x="4630738" y="2306638"/>
          <p14:tracePt t="69323" x="4622800" y="2316163"/>
          <p14:tracePt t="69341" x="4622800" y="2325688"/>
          <p14:tracePt t="69346" x="4613275" y="2335213"/>
          <p14:tracePt t="69378" x="4613275" y="2343150"/>
          <p14:tracePt t="69747" x="4603750" y="2352675"/>
          <p14:tracePt t="69754" x="4586288" y="2352675"/>
          <p14:tracePt t="69762" x="4576763" y="2343150"/>
          <p14:tracePt t="69786" x="4567238" y="2335213"/>
          <p14:tracePt t="69802" x="4557713" y="2325688"/>
          <p14:tracePt t="69811" x="4557713" y="2316163"/>
          <p14:tracePt t="69819" x="4549775" y="2306638"/>
          <p14:tracePt t="69835" x="4540250" y="2298700"/>
          <p14:tracePt t="69859" x="4530725" y="2289175"/>
          <p14:tracePt t="69867" x="4530725" y="2270125"/>
          <p14:tracePt t="69875" x="4521200" y="2233613"/>
          <p14:tracePt t="69891" x="4503738" y="2216150"/>
          <p14:tracePt t="69901" x="4494213" y="2179638"/>
          <p14:tracePt t="69908" x="4494213" y="2143125"/>
          <p14:tracePt t="69915" x="4484688" y="2125663"/>
          <p14:tracePt t="69924" x="4448175" y="2060575"/>
          <p14:tracePt t="69932" x="4440238" y="2052638"/>
          <p14:tracePt t="69939" x="4440238" y="2016125"/>
          <p14:tracePt t="69948" x="4430713" y="1987550"/>
          <p14:tracePt t="69955" x="4421188" y="1970088"/>
          <p14:tracePt t="69962" x="4421188" y="1943100"/>
          <p14:tracePt t="69971" x="4421188" y="1933575"/>
          <p14:tracePt t="69978" x="4403725" y="1914525"/>
          <p14:tracePt t="69986" x="4394200" y="1897063"/>
          <p14:tracePt t="69995" x="4394200" y="1887538"/>
          <p14:tracePt t="70067" x="4394200" y="1878013"/>
          <p14:tracePt t="70082" x="4394200" y="1860550"/>
          <p14:tracePt t="70090" x="4394200" y="1851025"/>
          <p14:tracePt t="70098" x="4394200" y="1841500"/>
          <p14:tracePt t="70106" x="4394200" y="1833563"/>
          <p14:tracePt t="70114" x="4394200" y="1814513"/>
          <p14:tracePt t="70130" x="4394200" y="1804988"/>
          <p14:tracePt t="70138" x="4384675" y="1778000"/>
          <p14:tracePt t="70146" x="4384675" y="1768475"/>
          <p14:tracePt t="70155" x="4367213" y="1751013"/>
          <p14:tracePt t="70162" x="4348163" y="1731963"/>
          <p14:tracePt t="70171" x="4348163" y="1724025"/>
          <p14:tracePt t="70179" x="4340225" y="1714500"/>
          <p14:tracePt t="70196" x="4340225" y="1704975"/>
          <p14:tracePt t="70375" x="4340225" y="1724025"/>
          <p14:tracePt t="70380" x="4340225" y="1768475"/>
          <p14:tracePt t="70389" x="4376738" y="1797050"/>
          <p14:tracePt t="70394" x="4457700" y="1851025"/>
          <p14:tracePt t="70402" x="4503738" y="1906588"/>
          <p14:tracePt t="70410" x="4549775" y="1943100"/>
          <p14:tracePt t="70418" x="4603750" y="1987550"/>
          <p14:tracePt t="70426" x="4630738" y="2016125"/>
          <p14:tracePt t="70434" x="4686300" y="2070100"/>
          <p14:tracePt t="70442" x="4686300" y="2089150"/>
          <p14:tracePt t="70450" x="4686300" y="2116138"/>
          <p14:tracePt t="70458" x="4713288" y="2143125"/>
          <p14:tracePt t="70466" x="4713288" y="2152650"/>
          <p14:tracePt t="70474" x="4713288" y="2179638"/>
          <p14:tracePt t="70482" x="4722813" y="2197100"/>
          <p14:tracePt t="70490" x="4722813" y="2206625"/>
          <p14:tracePt t="70498" x="4722813" y="2216150"/>
          <p14:tracePt t="70506" x="4722813" y="2225675"/>
          <p14:tracePt t="70531" x="4722813" y="2243138"/>
          <p14:tracePt t="70626" x="4722813" y="2270125"/>
          <p14:tracePt t="70635" x="4722813" y="2298700"/>
          <p14:tracePt t="70644" x="4713288" y="2316163"/>
          <p14:tracePt t="70654" x="4713288" y="2335213"/>
          <p14:tracePt t="70659" x="4703763" y="2362200"/>
          <p14:tracePt t="70668" x="4695825" y="2379663"/>
          <p14:tracePt t="70676" x="4676775" y="2416175"/>
          <p14:tracePt t="70698" x="4667250" y="2435225"/>
          <p14:tracePt t="70950" x="4667250" y="2444750"/>
          <p14:tracePt t="70957" x="4667250" y="2462213"/>
          <p14:tracePt t="70962" x="4667250" y="2471738"/>
          <p14:tracePt t="70971" x="4667250" y="2489200"/>
          <p14:tracePt t="70978" x="4667250" y="2525713"/>
          <p14:tracePt t="70986" x="4667250" y="2535238"/>
          <p14:tracePt t="70994" x="4667250" y="2544763"/>
          <p14:tracePt t="71002" x="4667250" y="2562225"/>
          <p14:tracePt t="71010" x="4667250" y="2571750"/>
          <p14:tracePt t="71525" x="4667250" y="2544763"/>
          <p14:tracePt t="71532" x="4659313" y="2525713"/>
          <p14:tracePt t="71540" x="4640263" y="2489200"/>
          <p14:tracePt t="71548" x="4640263" y="2471738"/>
          <p14:tracePt t="71558" x="4622800" y="2425700"/>
          <p14:tracePt t="71564" x="4613275" y="2416175"/>
          <p14:tracePt t="71573" x="4613275" y="2389188"/>
          <p14:tracePt t="71580" x="4603750" y="2379663"/>
          <p14:tracePt t="71834" x="4603750" y="2389188"/>
          <p14:tracePt t="71843" x="4603750" y="2416175"/>
          <p14:tracePt t="71850" x="4594225" y="2435225"/>
          <p14:tracePt t="71860" x="4594225" y="2444750"/>
          <p14:tracePt t="71867" x="4594225" y="2462213"/>
          <p14:tracePt t="71889" x="4586288" y="2471738"/>
          <p14:tracePt t="71892" x="4586288" y="2481263"/>
          <p14:tracePt t="72389" x="4586288" y="2471738"/>
          <p14:tracePt t="72396" x="4586288" y="2452688"/>
          <p14:tracePt t="72412" x="4586288" y="2425700"/>
          <p14:tracePt t="72420" x="4594225" y="2408238"/>
          <p14:tracePt t="72428" x="4594225" y="2389188"/>
          <p14:tracePt t="72436" x="4594225" y="2379663"/>
          <p14:tracePt t="72443" x="4603750" y="2362200"/>
          <p14:tracePt t="72460" x="4603750" y="2352675"/>
          <p14:tracePt t="72467" x="4603750" y="2343150"/>
          <p14:tracePt t="72475" x="4622800" y="2316163"/>
          <p14:tracePt t="72483" x="4622800" y="2306638"/>
          <p14:tracePt t="72491" x="4630738" y="2289175"/>
          <p14:tracePt t="72499" x="4630738" y="2262188"/>
          <p14:tracePt t="72508" x="4640263" y="2243138"/>
          <p14:tracePt t="72515" x="4640263" y="2233613"/>
          <p14:tracePt t="72522" x="4649788" y="2206625"/>
          <p14:tracePt t="72531" x="4649788" y="2189163"/>
          <p14:tracePt t="72542" x="4667250" y="2143125"/>
          <p14:tracePt t="72556" x="4667250" y="2133600"/>
          <p14:tracePt t="72562" x="4676775" y="2133600"/>
          <p14:tracePt t="72708" x="4676775" y="2170113"/>
          <p14:tracePt t="72716" x="4640263" y="2216150"/>
          <p14:tracePt t="72723" x="4557713" y="2279650"/>
          <p14:tracePt t="72732" x="4403725" y="2362200"/>
          <p14:tracePt t="72739" x="4211638" y="2435225"/>
          <p14:tracePt t="72746" x="3902075" y="2562225"/>
          <p14:tracePt t="72755" x="3636963" y="2635250"/>
          <p14:tracePt t="72762" x="3346450" y="2717800"/>
          <p14:tracePt t="72772" x="3035300" y="2817813"/>
          <p14:tracePt t="72779" x="2716213" y="2881313"/>
          <p14:tracePt t="72787" x="2562225" y="2936875"/>
          <p14:tracePt t="72794" x="2397125" y="2982913"/>
          <p14:tracePt t="72802" x="2279650" y="3009900"/>
          <p14:tracePt t="72810" x="2187575" y="3036888"/>
          <p14:tracePt t="72819" x="2143125" y="3063875"/>
          <p14:tracePt t="72826" x="2114550" y="3063875"/>
          <p14:tracePt t="72834" x="2097088" y="3073400"/>
          <p14:tracePt t="72842" x="2087563" y="3073400"/>
          <p14:tracePt t="72850" x="2060575" y="3073400"/>
          <p14:tracePt t="72858" x="2051050" y="3073400"/>
          <p14:tracePt t="72866" x="2024063" y="3073400"/>
          <p14:tracePt t="72874" x="1997075" y="3073400"/>
          <p14:tracePt t="72890" x="1968500" y="3073400"/>
          <p14:tracePt t="72890" x="1914525" y="3073400"/>
          <p14:tracePt t="72898" x="1860550" y="3073400"/>
          <p14:tracePt t="72906" x="1795463" y="3073400"/>
          <p14:tracePt t="72914" x="1758950" y="3073400"/>
          <p14:tracePt t="72922" x="1704975" y="3073400"/>
          <p14:tracePt t="72930" x="1677988" y="3073400"/>
          <p14:tracePt t="72938" x="1649413" y="3073400"/>
          <p14:tracePt t="72946" x="1631950" y="3073400"/>
          <p14:tracePt t="72954" x="1612900" y="3073400"/>
          <p14:tracePt t="73194" x="1604963" y="3082925"/>
          <p14:tracePt t="73202" x="1585913" y="3119438"/>
          <p14:tracePt t="73210" x="1531938" y="3182938"/>
          <p14:tracePt t="73218" x="1485900" y="3236913"/>
          <p14:tracePt t="73227" x="1449388" y="3265488"/>
          <p14:tracePt t="73234" x="1403350" y="3309938"/>
          <p14:tracePt t="73242" x="1322388" y="3365500"/>
          <p14:tracePt t="73250" x="1258888" y="3411538"/>
          <p14:tracePt t="73259" x="1222375" y="3429000"/>
          <p14:tracePt t="73266" x="1166813" y="3465513"/>
          <p14:tracePt t="73274" x="1157288" y="3475038"/>
          <p14:tracePt t="73282" x="1139825" y="3475038"/>
          <p14:tracePt t="73348" x="1120775" y="3465513"/>
          <p14:tracePt t="73356" x="1112838" y="3429000"/>
          <p14:tracePt t="73365" x="1076325" y="3375025"/>
          <p14:tracePt t="73374" x="1066800" y="3338513"/>
          <p14:tracePt t="73380" x="1066800" y="3282950"/>
          <p14:tracePt t="73392" x="1039813" y="3228975"/>
          <p14:tracePt t="73395" x="1011238" y="3146425"/>
          <p14:tracePt t="73402" x="993775" y="3063875"/>
          <p14:tracePt t="73410" x="974725" y="3009900"/>
          <p14:tracePt t="73418" x="947738" y="2946400"/>
          <p14:tracePt t="73426" x="947738" y="2917825"/>
          <p14:tracePt t="73434" x="939800" y="2873375"/>
          <p14:tracePt t="73442" x="939800" y="2836863"/>
          <p14:tracePt t="73450" x="930275" y="2808288"/>
          <p14:tracePt t="73458" x="930275" y="2763838"/>
          <p14:tracePt t="73466" x="930275" y="2735263"/>
          <p14:tracePt t="73475" x="930275" y="2690813"/>
          <p14:tracePt t="73482" x="930275" y="2662238"/>
          <p14:tracePt t="73490" x="930275" y="2635250"/>
          <p14:tracePt t="73498" x="930275" y="2589213"/>
          <p14:tracePt t="73506" x="930275" y="2554288"/>
          <p14:tracePt t="73514" x="930275" y="2525713"/>
          <p14:tracePt t="73522" x="930275" y="2471738"/>
          <p14:tracePt t="73530" x="930275" y="2425700"/>
          <p14:tracePt t="73538" x="947738" y="2389188"/>
          <p14:tracePt t="73546" x="957263" y="2325688"/>
          <p14:tracePt t="73555" x="974725" y="2298700"/>
          <p14:tracePt t="73562" x="1003300" y="2252663"/>
          <p14:tracePt t="73573" x="1020763" y="2225675"/>
          <p14:tracePt t="73578" x="1047750" y="2189163"/>
          <p14:tracePt t="73587" x="1066800" y="2179638"/>
          <p14:tracePt t="73594" x="1112838" y="2160588"/>
          <p14:tracePt t="73604" x="1120775" y="2152650"/>
          <p14:tracePt t="73610" x="1157288" y="2143125"/>
          <p14:tracePt t="73618" x="1193800" y="2143125"/>
          <p14:tracePt t="73626" x="1239838" y="2133600"/>
          <p14:tracePt t="73634" x="1312863" y="2133600"/>
          <p14:tracePt t="73642" x="1403350" y="2133600"/>
          <p14:tracePt t="73651" x="1495425" y="2133600"/>
          <p14:tracePt t="73659" x="1585913" y="2133600"/>
          <p14:tracePt t="73667" x="1668463" y="2133600"/>
          <p14:tracePt t="73675" x="1758950" y="2133600"/>
          <p14:tracePt t="73683" x="1841500" y="2189163"/>
          <p14:tracePt t="73691" x="1895475" y="2197100"/>
          <p14:tracePt t="73699" x="1931988" y="2233613"/>
          <p14:tracePt t="73706" x="1978025" y="2279650"/>
          <p14:tracePt t="73714" x="2014538" y="2316163"/>
          <p14:tracePt t="73722" x="2024063" y="2343150"/>
          <p14:tracePt t="73730" x="2033588" y="2389188"/>
          <p14:tracePt t="73739" x="2041525" y="2425700"/>
          <p14:tracePt t="73746" x="2070100" y="2489200"/>
          <p14:tracePt t="73754" x="2070100" y="2517775"/>
          <p14:tracePt t="73762" x="2070100" y="2562225"/>
          <p14:tracePt t="73771" x="2078038" y="2598738"/>
          <p14:tracePt t="73778" x="2078038" y="2644775"/>
          <p14:tracePt t="73788" x="2087563" y="2671763"/>
          <p14:tracePt t="73795" x="2087563" y="2727325"/>
          <p14:tracePt t="73802" x="2087563" y="2754313"/>
          <p14:tracePt t="73810" x="2087563" y="2800350"/>
          <p14:tracePt t="73818" x="2087563" y="2827338"/>
          <p14:tracePt t="73826" x="2087563" y="2854325"/>
          <p14:tracePt t="73834" x="2087563" y="2873375"/>
          <p14:tracePt t="73844" x="2087563" y="2917825"/>
          <p14:tracePt t="73852" x="2070100" y="2946400"/>
          <p14:tracePt t="73860" x="2060575" y="2973388"/>
          <p14:tracePt t="73868" x="2024063" y="3017838"/>
          <p14:tracePt t="73876" x="1987550" y="3073400"/>
          <p14:tracePt t="73892" x="1931988" y="3146425"/>
          <p14:tracePt t="73898" x="1895475" y="3192463"/>
          <p14:tracePt t="73906" x="1841500" y="3255963"/>
          <p14:tracePt t="73914" x="1831975" y="3292475"/>
          <p14:tracePt t="73922" x="1814513" y="3309938"/>
          <p14:tracePt t="73930" x="1787525" y="3355975"/>
          <p14:tracePt t="73938" x="1758950" y="3375025"/>
          <p14:tracePt t="73947" x="1741488" y="3392488"/>
          <p14:tracePt t="73955" x="1731963" y="3411538"/>
          <p14:tracePt t="73962" x="1722438" y="3419475"/>
          <p14:tracePt t="73971" x="1685925" y="3438525"/>
          <p14:tracePt t="73978" x="1677988" y="3446463"/>
          <p14:tracePt t="74053" x="1668463" y="3446463"/>
          <p14:tracePt t="74060" x="1649413" y="3446463"/>
          <p14:tracePt t="74068" x="1585913" y="3429000"/>
          <p14:tracePt t="74077" x="1541463" y="3382963"/>
          <p14:tracePt t="74084" x="1458913" y="3338513"/>
          <p14:tracePt t="74096" x="1412875" y="3302000"/>
          <p14:tracePt t="74099" x="1349375" y="3255963"/>
          <p14:tracePt t="74108" x="1293813" y="3200400"/>
          <p14:tracePt t="74114" x="1266825" y="3173413"/>
          <p14:tracePt t="74124" x="1212850" y="3119438"/>
          <p14:tracePt t="74131" x="1193800" y="3090863"/>
          <p14:tracePt t="74138" x="1157288" y="3046413"/>
          <p14:tracePt t="74147" x="1130300" y="2963863"/>
          <p14:tracePt t="74155" x="1112838" y="2936875"/>
          <p14:tracePt t="74163" x="1112838" y="2909888"/>
          <p14:tracePt t="74171" x="1112838" y="2863850"/>
          <p14:tracePt t="74179" x="1103313" y="2827338"/>
          <p14:tracePt t="74188" x="1103313" y="2800350"/>
          <p14:tracePt t="74195" x="1103313" y="2754313"/>
          <p14:tracePt t="74203" x="1103313" y="2698750"/>
          <p14:tracePt t="74212" x="1103313" y="2662238"/>
          <p14:tracePt t="74218" x="1103313" y="2608263"/>
          <p14:tracePt t="74227" x="1130300" y="2525713"/>
          <p14:tracePt t="74234" x="1185863" y="2471738"/>
          <p14:tracePt t="74242" x="1203325" y="2444750"/>
          <p14:tracePt t="74250" x="1266825" y="2398713"/>
          <p14:tracePt t="74258" x="1330325" y="2362200"/>
          <p14:tracePt t="74266" x="1376363" y="2335213"/>
          <p14:tracePt t="74275" x="1485900" y="2306638"/>
          <p14:tracePt t="74282" x="1568450" y="2270125"/>
          <p14:tracePt t="74290" x="1622425" y="2252663"/>
          <p14:tracePt t="74298" x="1704975" y="2225675"/>
          <p14:tracePt t="74306" x="1758950" y="2225675"/>
          <p14:tracePt t="74314" x="1804988" y="2225675"/>
          <p14:tracePt t="74374" x="1814513" y="2225675"/>
          <p14:tracePt t="74380" x="1824038" y="2262188"/>
          <p14:tracePt t="74390" x="1824038" y="2279650"/>
          <p14:tracePt t="74397" x="1824038" y="2306638"/>
          <p14:tracePt t="74407" x="1831975" y="2343150"/>
          <p14:tracePt t="74411" x="1841500" y="2352675"/>
          <p14:tracePt t="74419" x="1841500" y="2371725"/>
          <p14:tracePt t="74427" x="1841500" y="2389188"/>
          <p14:tracePt t="74435" x="1851025" y="2408238"/>
          <p14:tracePt t="74442" x="1851025" y="2416175"/>
          <p14:tracePt t="74450" x="1851025" y="2435225"/>
          <p14:tracePt t="74459" x="1851025" y="2452688"/>
          <p14:tracePt t="74466" x="1851025" y="2462213"/>
          <p14:tracePt t="74474" x="1851025" y="2489200"/>
          <p14:tracePt t="74482" x="1851025" y="2498725"/>
          <p14:tracePt t="74490" x="1851025" y="2517775"/>
          <p14:tracePt t="74500" x="1851025" y="2535238"/>
          <p14:tracePt t="74506" x="1851025" y="2581275"/>
          <p14:tracePt t="74517" x="1851025" y="2598738"/>
          <p14:tracePt t="74524" x="1851025" y="2654300"/>
          <p14:tracePt t="74531" x="1851025" y="2681288"/>
          <p14:tracePt t="74539" x="1851025" y="2735263"/>
          <p14:tracePt t="74547" x="1851025" y="2771775"/>
          <p14:tracePt t="74557" x="1851025" y="2827338"/>
          <p14:tracePt t="74563" x="1831975" y="2863850"/>
          <p14:tracePt t="74572" x="1824038" y="2917825"/>
          <p14:tracePt t="74579" x="1824038" y="2954338"/>
          <p14:tracePt t="74592" x="1804988" y="3017838"/>
          <p14:tracePt t="74594" x="1787525" y="3036888"/>
          <p14:tracePt t="74607" x="1768475" y="3054350"/>
          <p14:tracePt t="74612" x="1751013" y="3073400"/>
          <p14:tracePt t="74619" x="1741488" y="3082925"/>
          <p14:tracePt t="74627" x="1741488" y="3090863"/>
          <p14:tracePt t="74635" x="1731963" y="3100388"/>
          <p14:tracePt t="74740" x="1722438" y="3100388"/>
          <p14:tracePt t="74748" x="1704975" y="3100388"/>
          <p14:tracePt t="74754" x="1649413" y="3100388"/>
          <p14:tracePt t="74762" x="1576388" y="3100388"/>
          <p14:tracePt t="74771" x="1504950" y="3100388"/>
          <p14:tracePt t="74778" x="1412875" y="3100388"/>
          <p14:tracePt t="74787" x="1339850" y="3100388"/>
          <p14:tracePt t="74794" x="1258888" y="3100388"/>
          <p14:tracePt t="74802" x="1203325" y="3090863"/>
          <p14:tracePt t="74810" x="1149350" y="3090863"/>
          <p14:tracePt t="74818" x="1103313" y="3082925"/>
          <p14:tracePt t="74826" x="1084263" y="3082925"/>
          <p14:tracePt t="74834" x="1057275" y="3082925"/>
          <p14:tracePt t="74842" x="1047750" y="3073400"/>
          <p14:tracePt t="74899" x="1030288" y="3046413"/>
          <p14:tracePt t="74906" x="1011238" y="3000375"/>
          <p14:tracePt t="74914" x="957263" y="2963863"/>
          <p14:tracePt t="74922" x="920750" y="2917825"/>
          <p14:tracePt t="74931" x="884238" y="2854325"/>
          <p14:tracePt t="74938" x="866775" y="2827338"/>
          <p14:tracePt t="74947" x="830263" y="2763838"/>
          <p14:tracePt t="74957" x="820738" y="2754313"/>
          <p14:tracePt t="74965" x="811213" y="2717800"/>
          <p14:tracePt t="74974" x="811213" y="2698750"/>
          <p14:tracePt t="74980" x="811213" y="2671763"/>
          <p14:tracePt t="74990" x="811213" y="2654300"/>
          <p14:tracePt t="74995" x="811213" y="2617788"/>
          <p14:tracePt t="75002" x="811213" y="2581275"/>
          <p14:tracePt t="75010" x="811213" y="2571750"/>
          <p14:tracePt t="75018" x="811213" y="2535238"/>
          <p14:tracePt t="75026" x="838200" y="2508250"/>
          <p14:tracePt t="75034" x="847725" y="2481263"/>
          <p14:tracePt t="75042" x="866775" y="2444750"/>
          <p14:tracePt t="75051" x="911225" y="2416175"/>
          <p14:tracePt t="75058" x="957263" y="2398713"/>
          <p14:tracePt t="75066" x="984250" y="2389188"/>
          <p14:tracePt t="75074" x="1020763" y="2389188"/>
          <p14:tracePt t="75082" x="1066800" y="2371725"/>
          <p14:tracePt t="75090" x="1084263" y="2371725"/>
          <p14:tracePt t="75098" x="1103313" y="2371725"/>
          <p14:tracePt t="75108" x="1120775" y="2371725"/>
          <p14:tracePt t="75204" x="1130300" y="2371725"/>
          <p14:tracePt t="75804" x="1130300" y="2362200"/>
          <p14:tracePt t="75810" x="1130300" y="2335213"/>
          <p14:tracePt t="75818" x="1130300" y="2316163"/>
          <p14:tracePt t="75826" x="1139825" y="2298700"/>
          <p14:tracePt t="75834" x="1149350" y="2270125"/>
          <p14:tracePt t="75842" x="1157288" y="2225675"/>
          <p14:tracePt t="75850" x="1157288" y="2206625"/>
          <p14:tracePt t="75858" x="1185863" y="2152650"/>
          <p14:tracePt t="75867" x="1193800" y="2125663"/>
          <p14:tracePt t="75889" x="1203325" y="2052638"/>
          <p14:tracePt t="75891" x="1212850" y="2006600"/>
          <p14:tracePt t="75900" x="1212850" y="1997075"/>
          <p14:tracePt t="75906" x="1230313" y="1979613"/>
          <p14:tracePt t="75914" x="1230313" y="1960563"/>
          <p14:tracePt t="75922" x="1230313" y="1924050"/>
          <p14:tracePt t="75930" x="1230313" y="1906588"/>
          <p14:tracePt t="75938" x="1239838" y="1887538"/>
          <p14:tracePt t="75947" x="1239838" y="1878013"/>
          <p14:tracePt t="75954" x="1239838" y="1860550"/>
          <p14:tracePt t="75962" x="1249363" y="1841500"/>
          <p14:tracePt t="75979" x="1249363" y="1833563"/>
          <p14:tracePt t="75994" x="1249363" y="1824038"/>
          <p14:tracePt t="76234" x="1239838" y="1814513"/>
          <p14:tracePt t="76243" x="1222375" y="1814513"/>
          <p14:tracePt t="76250" x="1185863" y="1814513"/>
          <p14:tracePt t="76258" x="1149350" y="1814513"/>
          <p14:tracePt t="76267" x="1139825" y="1814513"/>
          <p14:tracePt t="76275" x="1103313" y="1814513"/>
          <p14:tracePt t="76412" x="1093788" y="1814513"/>
          <p14:tracePt t="76420" x="1084263" y="1804988"/>
          <p14:tracePt t="76428" x="1076325" y="1787525"/>
          <p14:tracePt t="76436" x="1076325" y="1760538"/>
          <p14:tracePt t="76443" x="1047750" y="1741488"/>
          <p14:tracePt t="76452" x="1030288" y="1697038"/>
          <p14:tracePt t="76458" x="1020763" y="1677988"/>
          <p14:tracePt t="76466" x="1020763" y="1660525"/>
          <p14:tracePt t="76475" x="1003300" y="1641475"/>
          <p14:tracePt t="76482" x="1003300" y="1604963"/>
          <p14:tracePt t="76491" x="993775" y="1587500"/>
          <p14:tracePt t="76498" x="993775" y="1558925"/>
          <p14:tracePt t="76506" x="993775" y="1541463"/>
          <p14:tracePt t="76514" x="993775" y="1514475"/>
          <p14:tracePt t="76522" x="993775" y="1495425"/>
          <p14:tracePt t="76530" x="993775" y="1468438"/>
          <p14:tracePt t="76538" x="993775" y="1449388"/>
          <p14:tracePt t="76546" x="993775" y="1441450"/>
          <p14:tracePt t="76556" x="1020763" y="1385888"/>
          <p14:tracePt t="76563" x="1057275" y="1358900"/>
          <p14:tracePt t="76571" x="1103313" y="1339850"/>
          <p14:tracePt t="76579" x="1166813" y="1312863"/>
          <p14:tracePt t="76588" x="1193800" y="1295400"/>
          <p14:tracePt t="76595" x="1239838" y="1268413"/>
          <p14:tracePt t="76603" x="1303338" y="1239838"/>
          <p14:tracePt t="76611" x="1330325" y="1231900"/>
          <p14:tracePt t="76621" x="1366838" y="1222375"/>
          <p14:tracePt t="76626" x="1376363" y="1212850"/>
          <p14:tracePt t="76634" x="1385888" y="1212850"/>
          <p14:tracePt t="76691" x="1395413" y="1212850"/>
          <p14:tracePt t="76699" x="1395413" y="1249363"/>
          <p14:tracePt t="76707" x="1395413" y="1295400"/>
          <p14:tracePt t="76715" x="1403350" y="1349375"/>
          <p14:tracePt t="76724" x="1403350" y="1376363"/>
          <p14:tracePt t="76731" x="1431925" y="1404938"/>
          <p14:tracePt t="76740" x="1431925" y="1441450"/>
          <p14:tracePt t="76747" x="1439863" y="1458913"/>
          <p14:tracePt t="76755" x="1439863" y="1485900"/>
          <p14:tracePt t="76763" x="1439863" y="1504950"/>
          <p14:tracePt t="76772" x="1449388" y="1522413"/>
          <p14:tracePt t="76779" x="1449388" y="1541463"/>
          <p14:tracePt t="76788" x="1449388" y="1550988"/>
          <p14:tracePt t="76795" x="1449388" y="1568450"/>
          <p14:tracePt t="76804" x="1449388" y="1577975"/>
          <p14:tracePt t="76810" x="1449388" y="1595438"/>
          <p14:tracePt t="76818" x="1449388" y="1614488"/>
          <p14:tracePt t="76826" x="1449388" y="1624013"/>
          <p14:tracePt t="76842" x="1449388" y="1631950"/>
          <p14:tracePt t="76850" x="1449388" y="1651000"/>
          <p14:tracePt t="76874" x="1449388" y="1660525"/>
          <p14:tracePt t="76889" x="1439863" y="1668463"/>
          <p14:tracePt t="76893" x="1431925" y="1677988"/>
          <p14:tracePt t="76899" x="1412875" y="1697038"/>
          <p14:tracePt t="76907" x="1395413" y="1697038"/>
          <p14:tracePt t="76915" x="1358900" y="1697038"/>
          <p14:tracePt t="76925" x="1330325" y="1704975"/>
          <p14:tracePt t="76931" x="1276350" y="1704975"/>
          <p14:tracePt t="76938" x="1222375" y="1704975"/>
          <p14:tracePt t="76947" x="1185863" y="1704975"/>
          <p14:tracePt t="76956" x="1157288" y="1704975"/>
          <p14:tracePt t="76963" x="1120775" y="1704975"/>
          <p14:tracePt t="76979" x="1103313" y="1704975"/>
          <p14:tracePt t="77043" x="1093788" y="1704975"/>
          <p14:tracePt t="77051" x="1084263" y="1687513"/>
          <p14:tracePt t="77059" x="1076325" y="1660525"/>
          <p14:tracePt t="77067" x="1076325" y="1651000"/>
          <p14:tracePt t="77075" x="1066800" y="1641475"/>
          <p14:tracePt t="77083" x="1066800" y="1624013"/>
          <p14:tracePt t="77091" x="1047750" y="1604963"/>
          <p14:tracePt t="77099" x="1039813" y="1595438"/>
          <p14:tracePt t="77108" x="1039813" y="1587500"/>
          <p14:tracePt t="77130" x="1039813" y="1577975"/>
          <p14:tracePt t="77138" x="1039813" y="1568450"/>
          <p14:tracePt t="77146" x="1039813" y="1541463"/>
          <p14:tracePt t="77154" x="1039813" y="1531938"/>
          <p14:tracePt t="77162" x="1039813" y="1522413"/>
          <p14:tracePt t="77179" x="1039813" y="1495425"/>
          <p14:tracePt t="77188" x="1039813" y="1485900"/>
          <p14:tracePt t="77195" x="1039813" y="1477963"/>
          <p14:tracePt t="77205" x="1039813" y="1449388"/>
          <p14:tracePt t="77219" x="1039813" y="1431925"/>
          <p14:tracePt t="77227" x="1047750" y="1422400"/>
          <p14:tracePt t="77242" x="1076325" y="1404938"/>
          <p14:tracePt t="77250" x="1084263" y="1404938"/>
          <p14:tracePt t="77258" x="1120775" y="1404938"/>
          <p14:tracePt t="77266" x="1149350" y="1404938"/>
          <p14:tracePt t="77275" x="1185863" y="1404938"/>
          <p14:tracePt t="77283" x="1239838" y="1404938"/>
          <p14:tracePt t="77291" x="1303338" y="1404938"/>
          <p14:tracePt t="77298" x="1339850" y="1404938"/>
          <p14:tracePt t="77306" x="1376363" y="1404938"/>
          <p14:tracePt t="77314" x="1412875" y="1412875"/>
          <p14:tracePt t="77323" x="1422400" y="1422400"/>
          <p14:tracePt t="77330" x="1431925" y="1422400"/>
          <p14:tracePt t="77338" x="1439863" y="1441450"/>
          <p14:tracePt t="77355" x="1439863" y="1449388"/>
          <p14:tracePt t="77362" x="1439863" y="1458913"/>
          <p14:tracePt t="77371" x="1439863" y="1485900"/>
          <p14:tracePt t="77378" x="1439863" y="1504950"/>
          <p14:tracePt t="77387" x="1439863" y="1531938"/>
          <p14:tracePt t="77394" x="1439863" y="1550988"/>
          <p14:tracePt t="77402" x="1439863" y="1577975"/>
          <p14:tracePt t="77410" x="1439863" y="1624013"/>
          <p14:tracePt t="77418" x="1439863" y="1631950"/>
          <p14:tracePt t="77426" x="1439863" y="1677988"/>
          <p14:tracePt t="77434" x="1439863" y="1704975"/>
          <p14:tracePt t="77443" x="1439863" y="1731963"/>
          <p14:tracePt t="77451" x="1439863" y="1778000"/>
          <p14:tracePt t="77460" x="1439863" y="1797050"/>
          <p14:tracePt t="77467" x="1439863" y="1824038"/>
          <p14:tracePt t="77476" x="1431925" y="1841500"/>
          <p14:tracePt t="77483" x="1412875" y="1870075"/>
          <p14:tracePt t="77491" x="1395413" y="1906588"/>
          <p14:tracePt t="77499" x="1376363" y="1924050"/>
          <p14:tracePt t="77507" x="1339850" y="1943100"/>
          <p14:tracePt t="77515" x="1339850" y="1951038"/>
          <p14:tracePt t="77525" x="1322388" y="1960563"/>
          <p14:tracePt t="77531" x="1285875" y="1979613"/>
          <p14:tracePt t="77540" x="1266825" y="1987550"/>
          <p14:tracePt t="77547" x="1249363" y="1987550"/>
          <p14:tracePt t="77554" x="1230313" y="1997075"/>
          <p14:tracePt t="77565" x="1212850" y="1997075"/>
          <p14:tracePt t="77570" x="1193800" y="1997075"/>
          <p14:tracePt t="77587" x="1176338" y="2016125"/>
          <p14:tracePt t="77594" x="1166813" y="2016125"/>
          <p14:tracePt t="77610" x="1157288" y="2016125"/>
          <p14:tracePt t="77692" x="1149350" y="2006600"/>
          <p14:tracePt t="77701" x="1149350" y="1970088"/>
          <p14:tracePt t="77709" x="1139825" y="1924050"/>
          <p14:tracePt t="77715" x="1139825" y="1870075"/>
          <p14:tracePt t="77722" x="1139825" y="1814513"/>
          <p14:tracePt t="77730" x="1139825" y="1741488"/>
          <p14:tracePt t="77738" x="1139825" y="1651000"/>
          <p14:tracePt t="77746" x="1139825" y="1558925"/>
          <p14:tracePt t="77754" x="1139825" y="1495425"/>
          <p14:tracePt t="77762" x="1139825" y="1458913"/>
          <p14:tracePt t="77771" x="1139825" y="1431925"/>
          <p14:tracePt t="77778" x="1149350" y="1385888"/>
          <p14:tracePt t="77788" x="1166813" y="1368425"/>
          <p14:tracePt t="77794" x="1166813" y="1358900"/>
          <p14:tracePt t="77802" x="1176338" y="1349375"/>
          <p14:tracePt t="77868" x="1203325" y="1368425"/>
          <p14:tracePt t="77879" x="1230313" y="1385888"/>
          <p14:tracePt t="77884" x="1276350" y="1422400"/>
          <p14:tracePt t="77891" x="1349375" y="1477963"/>
          <p14:tracePt t="77898" x="1412875" y="1531938"/>
          <p14:tracePt t="77906" x="1439863" y="1550988"/>
          <p14:tracePt t="77914" x="1485900" y="1587500"/>
          <p14:tracePt t="77922" x="1504950" y="1614488"/>
          <p14:tracePt t="77931" x="1522413" y="1631950"/>
          <p14:tracePt t="77938" x="1541463" y="1651000"/>
          <p14:tracePt t="77947" x="1541463" y="1660525"/>
          <p14:tracePt t="77954" x="1541463" y="1668463"/>
          <p14:tracePt t="77963" x="1549400" y="1697038"/>
          <p14:tracePt t="77971" x="1549400" y="1704975"/>
          <p14:tracePt t="77987" x="1549400" y="1714500"/>
          <p14:tracePt t="77995" x="1549400" y="1724025"/>
          <p14:tracePt t="78015" x="1549400" y="1741488"/>
          <p14:tracePt t="78018" x="1549400" y="1751013"/>
          <p14:tracePt t="78034" x="1549400" y="1760538"/>
          <p14:tracePt t="78042" x="1549400" y="1768475"/>
          <p14:tracePt t="78050" x="1549400" y="1787525"/>
          <p14:tracePt t="78058" x="1541463" y="1814513"/>
          <p14:tracePt t="78066" x="1541463" y="1824038"/>
          <p14:tracePt t="78074" x="1531938" y="1833563"/>
          <p14:tracePt t="78082" x="1531938" y="1851025"/>
          <p14:tracePt t="78091" x="1522413" y="1870075"/>
          <p14:tracePt t="78098" x="1522413" y="1878013"/>
          <p14:tracePt t="78106" x="1522413" y="1887538"/>
          <p14:tracePt t="78114" x="1512888" y="1897063"/>
          <p14:tracePt t="78130" x="1504950" y="1914525"/>
          <p14:tracePt t="78139" x="1495425" y="1914525"/>
          <p14:tracePt t="78147" x="1485900" y="1924050"/>
          <p14:tracePt t="78155" x="1476375" y="1943100"/>
          <p14:tracePt t="78163" x="1458913" y="1960563"/>
          <p14:tracePt t="78171" x="1449388" y="1979613"/>
          <p14:tracePt t="78179" x="1412875" y="2024063"/>
          <p14:tracePt t="78188" x="1403350" y="2043113"/>
          <p14:tracePt t="78195" x="1385888" y="2089150"/>
          <p14:tracePt t="78202" x="1376363" y="2116138"/>
          <p14:tracePt t="78210" x="1358900" y="2152650"/>
          <p14:tracePt t="78218" x="1339850" y="2179638"/>
          <p14:tracePt t="78226" x="1339850" y="2206625"/>
          <p14:tracePt t="78234" x="1339850" y="2233613"/>
          <p14:tracePt t="78242" x="1339850" y="2279650"/>
          <p14:tracePt t="78250" x="1339850" y="2306638"/>
          <p14:tracePt t="78258" x="1339850" y="2335213"/>
          <p14:tracePt t="78266" x="1339850" y="2371725"/>
          <p14:tracePt t="78275" x="1339850" y="2408238"/>
          <p14:tracePt t="78282" x="1339850" y="2425700"/>
          <p14:tracePt t="78290" x="1349375" y="2471738"/>
          <p14:tracePt t="78298" x="1376363" y="2489200"/>
          <p14:tracePt t="78306" x="1403350" y="2517775"/>
          <p14:tracePt t="78314" x="1431925" y="2554288"/>
          <p14:tracePt t="78323" x="1476375" y="2581275"/>
          <p14:tracePt t="78330" x="1504950" y="2617788"/>
          <p14:tracePt t="78338" x="1522413" y="2635250"/>
          <p14:tracePt t="78346" x="1585913" y="2671763"/>
          <p14:tracePt t="78354" x="1631950" y="2690813"/>
          <p14:tracePt t="78362" x="1658938" y="2717800"/>
          <p14:tracePt t="78371" x="1714500" y="2735263"/>
          <p14:tracePt t="78378" x="1795463" y="2754313"/>
          <p14:tracePt t="78387" x="1868488" y="2763838"/>
          <p14:tracePt t="78394" x="1960563" y="2771775"/>
          <p14:tracePt t="78402" x="2097088" y="2808288"/>
          <p14:tracePt t="78410" x="2224088" y="2817813"/>
          <p14:tracePt t="78418" x="2352675" y="2836863"/>
          <p14:tracePt t="78426" x="2479675" y="2844800"/>
          <p14:tracePt t="78434" x="2616200" y="2873375"/>
          <p14:tracePt t="78442" x="2762250" y="2873375"/>
          <p14:tracePt t="78451" x="2871788" y="2873375"/>
          <p14:tracePt t="78459" x="2944813" y="2873375"/>
          <p14:tracePt t="78467" x="3017838" y="2873375"/>
          <p14:tracePt t="78475" x="3054350" y="2873375"/>
          <p14:tracePt t="78483" x="3100388" y="2873375"/>
          <p14:tracePt t="78491" x="3144838" y="2890838"/>
          <p14:tracePt t="78507" x="3163888" y="2890838"/>
          <p14:tracePt t="78515" x="3190875" y="2900363"/>
          <p14:tracePt t="78523" x="3236913" y="2909888"/>
          <p14:tracePt t="78531" x="3300413" y="2936875"/>
          <p14:tracePt t="78540" x="3354388" y="2946400"/>
          <p14:tracePt t="78547" x="3436938" y="2954338"/>
          <p14:tracePt t="78554" x="3563938" y="3000375"/>
          <p14:tracePt t="78562" x="3683000" y="3027363"/>
          <p14:tracePt t="78572" x="3829050" y="3046413"/>
          <p14:tracePt t="78578" x="4011613" y="3073400"/>
          <p14:tracePt t="78587" x="4194175" y="3109913"/>
          <p14:tracePt t="78594" x="4376738" y="3119438"/>
          <p14:tracePt t="78604" x="4557713" y="3155950"/>
          <p14:tracePt t="78610" x="4722813" y="3163888"/>
          <p14:tracePt t="78619" x="4868863" y="3192463"/>
          <p14:tracePt t="78626" x="4978400" y="3192463"/>
          <p14:tracePt t="78634" x="5078413" y="3219450"/>
          <p14:tracePt t="78642" x="5151438" y="3219450"/>
          <p14:tracePt t="78650" x="5178425" y="3219450"/>
          <p14:tracePt t="78658" x="5195888" y="3219450"/>
          <p14:tracePt t="78708" x="5214938" y="3219450"/>
          <p14:tracePt t="78716" x="5224463" y="3219450"/>
          <p14:tracePt t="78741" x="5224463" y="3200400"/>
          <p14:tracePt t="78746" x="5224463" y="3192463"/>
          <p14:tracePt t="78754" x="5224463" y="3182938"/>
          <p14:tracePt t="78762" x="5224463" y="3173413"/>
          <p14:tracePt t="78770" x="5224463" y="3163888"/>
          <p14:tracePt t="78778" x="5224463" y="3155950"/>
          <p14:tracePt t="78787" x="5224463" y="3146425"/>
          <p14:tracePt t="78794" x="5224463" y="3136900"/>
          <p14:tracePt t="78810" x="5224463" y="3119438"/>
          <p14:tracePt t="78826" x="5224463" y="3109913"/>
          <p14:tracePt t="78843" x="5224463" y="3100388"/>
          <p14:tracePt t="78851" x="5224463" y="3082925"/>
          <p14:tracePt t="78858" x="5224463" y="3073400"/>
          <p14:tracePt t="78867" x="5224463" y="3036888"/>
          <p14:tracePt t="78888" x="5224463" y="2990850"/>
          <p14:tracePt t="78891" x="5224463" y="2973388"/>
          <p14:tracePt t="78900" x="5224463" y="2936875"/>
          <p14:tracePt t="78906" x="5224463" y="2900363"/>
          <p14:tracePt t="78914" x="5224463" y="2873375"/>
          <p14:tracePt t="78922" x="5224463" y="2844800"/>
          <p14:tracePt t="78931" x="5224463" y="2836863"/>
          <p14:tracePt t="78938" x="5232400" y="2827338"/>
          <p14:tracePt t="79068" x="5224463" y="2817813"/>
          <p14:tracePt t="79076" x="5214938" y="2817813"/>
          <p14:tracePt t="79084" x="5178425" y="2854325"/>
          <p14:tracePt t="79092" x="5168900" y="2873375"/>
          <p14:tracePt t="79100" x="5132388" y="2917825"/>
          <p14:tracePt t="79106" x="5122863" y="2946400"/>
          <p14:tracePt t="79114" x="5105400" y="2990850"/>
          <p14:tracePt t="79123" x="5078413" y="3017838"/>
          <p14:tracePt t="79131" x="5041900" y="3082925"/>
          <p14:tracePt t="79140" x="5022850" y="3109913"/>
          <p14:tracePt t="79147" x="5005388" y="3136900"/>
          <p14:tracePt t="79154" x="4995863" y="3155950"/>
          <p14:tracePt t="79163" x="4959350" y="3200400"/>
          <p14:tracePt t="79171" x="4949825" y="3209925"/>
          <p14:tracePt t="79179" x="4941888" y="3236913"/>
          <p14:tracePt t="79187" x="4913313" y="3273425"/>
          <p14:tracePt t="79195" x="4895850" y="3292475"/>
          <p14:tracePt t="79203" x="4895850" y="3302000"/>
          <p14:tracePt t="79211" x="4876800" y="3319463"/>
          <p14:tracePt t="79231" x="4868863" y="3319463"/>
          <p14:tracePt t="79324" x="4803775" y="3319463"/>
          <p14:tracePt t="79332" x="4676775" y="3355975"/>
          <p14:tracePt t="79340" x="4567238" y="3355975"/>
          <p14:tracePt t="79347" x="4476750" y="3355975"/>
          <p14:tracePt t="79355" x="4367213" y="3365500"/>
          <p14:tracePt t="79363" x="4275138" y="3365500"/>
          <p14:tracePt t="79372" x="4211638" y="3365500"/>
          <p14:tracePt t="79379" x="4121150" y="3382963"/>
          <p14:tracePt t="79388" x="4102100" y="3382963"/>
          <p14:tracePt t="79395" x="4084638" y="3382963"/>
          <p14:tracePt t="79407" x="4065588" y="3382963"/>
          <p14:tracePt t="79429" x="4057650" y="3382963"/>
          <p14:tracePt t="80266" x="4048125" y="3392488"/>
          <p14:tracePt t="80299" x="4048125" y="3402013"/>
          <p14:tracePt t="80309" x="4048125" y="3419475"/>
          <p14:tracePt t="80314" x="4048125" y="3438525"/>
          <p14:tracePt t="80322" x="4048125" y="3446463"/>
          <p14:tracePt t="80622" x="4048125" y="3465513"/>
          <p14:tracePt t="80628" x="4048125" y="3482975"/>
          <p14:tracePt t="80650" x="4048125" y="3492500"/>
          <p14:tracePt t="80658" x="4048125" y="3502025"/>
          <p14:tracePt t="80674" x="4048125" y="3519488"/>
          <p14:tracePt t="80698" x="4048125" y="3529013"/>
          <p14:tracePt t="80716" x="4048125" y="3538538"/>
          <p14:tracePt t="80724" x="4057650" y="3556000"/>
          <p14:tracePt t="80748" x="4065588" y="3565525"/>
          <p14:tracePt t="80755" x="4075113" y="3575050"/>
          <p14:tracePt t="80762" x="4094163" y="3575050"/>
          <p14:tracePt t="80770" x="4102100" y="3584575"/>
          <p14:tracePt t="80778" x="4111625" y="3592513"/>
          <p14:tracePt t="80787" x="4121150" y="3592513"/>
          <p14:tracePt t="80794" x="4129088" y="3602038"/>
          <p14:tracePt t="80803" x="4138613" y="3611563"/>
          <p14:tracePt t="80826" x="4148138" y="3611563"/>
          <p14:tracePt t="81035" x="4165600" y="3629025"/>
          <p14:tracePt t="81042" x="4184650" y="3648075"/>
          <p14:tracePt t="81050" x="4194175" y="3657600"/>
          <p14:tracePt t="81058" x="4202113" y="3665538"/>
          <p14:tracePt t="81074" x="4202113" y="3684588"/>
          <p14:tracePt t="81082" x="4211638" y="3702050"/>
          <p14:tracePt t="81091" x="4221163" y="3711575"/>
          <p14:tracePt t="81540" x="4221163" y="3721100"/>
          <p14:tracePt t="81548" x="4230688" y="3738563"/>
          <p14:tracePt t="81572" x="4230688" y="3748088"/>
          <p14:tracePt t="81580" x="4238625" y="3767138"/>
          <p14:tracePt t="81596" x="4238625" y="3775075"/>
          <p14:tracePt t="81605" x="4248150" y="3784600"/>
          <p14:tracePt t="81611" x="4257675" y="3794125"/>
          <p14:tracePt t="81702" x="4257675" y="3811588"/>
          <p14:tracePt t="81708" x="4267200" y="3811588"/>
          <p14:tracePt t="81764" x="4267200" y="3821113"/>
          <p14:tracePt t="81780" x="4267200" y="3830638"/>
          <p14:tracePt t="81796" x="4267200" y="3848100"/>
          <p14:tracePt t="81805" x="4267200" y="3857625"/>
          <p14:tracePt t="81820" x="4267200" y="3867150"/>
          <p14:tracePt t="82044" x="4257675" y="3875088"/>
          <p14:tracePt t="82084" x="4257675" y="3884613"/>
          <p14:tracePt t="82092" x="4248150" y="3894138"/>
          <p14:tracePt t="82108" x="4248150" y="3903663"/>
          <p14:tracePt t="82116" x="4230688" y="3911600"/>
          <p14:tracePt t="82123" x="4230688" y="3921125"/>
          <p14:tracePt t="82131" x="4211638" y="3940175"/>
          <p14:tracePt t="82147" x="4202113" y="3940175"/>
          <p14:tracePt t="82154" x="4184650" y="3948113"/>
          <p14:tracePt t="82163" x="4165600" y="3976688"/>
          <p14:tracePt t="82172" x="4129088" y="4003675"/>
          <p14:tracePt t="82195" x="4121150" y="4021138"/>
          <p14:tracePt t="82205" x="4121150" y="4030663"/>
          <p14:tracePt t="82212" x="4111625" y="4040188"/>
          <p14:tracePt t="82227" x="4111625" y="4049713"/>
          <p14:tracePt t="82234" x="4102100" y="4057650"/>
          <p14:tracePt t="82242" x="4102100" y="4067175"/>
          <p14:tracePt t="82258" x="4102100" y="4076700"/>
          <p14:tracePt t="82266" x="4094163" y="4086225"/>
          <p14:tracePt t="83100" x="4094163" y="4076700"/>
          <p14:tracePt t="83108" x="4094163" y="4067175"/>
          <p14:tracePt t="83364" x="4121150" y="4076700"/>
          <p14:tracePt t="83373" x="4138613" y="4086225"/>
          <p14:tracePt t="83389" x="4157663" y="4086225"/>
          <p14:tracePt t="83396" x="4175125" y="4086225"/>
          <p14:tracePt t="83404" x="4184650" y="4086225"/>
          <p14:tracePt t="83419" x="4202113" y="4086225"/>
          <p14:tracePt t="83452" x="4211638" y="4086225"/>
          <p14:tracePt t="83644" x="4238625" y="4086225"/>
          <p14:tracePt t="83660" x="4257675" y="4076700"/>
          <p14:tracePt t="83668" x="4294188" y="4076700"/>
          <p14:tracePt t="83676" x="4303713" y="4076700"/>
          <p14:tracePt t="83683" x="4340225" y="4076700"/>
          <p14:tracePt t="83691" x="4357688" y="4067175"/>
          <p14:tracePt t="83707" x="4384675" y="4049713"/>
          <p14:tracePt t="84860" x="4384675" y="4057650"/>
          <p14:tracePt t="84868" x="4384675" y="4067175"/>
          <p14:tracePt t="84876" x="4384675" y="4086225"/>
          <p14:tracePt t="84893" x="4384675" y="4113213"/>
          <p14:tracePt t="84907" x="4357688" y="4140200"/>
          <p14:tracePt t="85494" x="4357688" y="4149725"/>
          <p14:tracePt t="85500" x="4357688" y="4159250"/>
          <p14:tracePt t="85516" x="4348163" y="4176713"/>
          <p14:tracePt t="86030" x="4340225" y="4186238"/>
          <p14:tracePt t="86037" x="4330700" y="4195763"/>
          <p14:tracePt t="86047" x="4311650" y="4213225"/>
          <p14:tracePt t="86053" x="4303713" y="4222750"/>
          <p14:tracePt t="86060" x="4294188" y="4222750"/>
          <p14:tracePt t="86067" x="4294188" y="4232275"/>
          <p14:tracePt t="86075" x="4284663" y="4240213"/>
          <p14:tracePt t="86083" x="4275138" y="4249738"/>
          <p14:tracePt t="86379" x="4267200" y="4249738"/>
          <p14:tracePt t="86404" x="4257675" y="4249738"/>
          <p14:tracePt t="86419" x="4257675" y="4222750"/>
          <p14:tracePt t="86426" x="4257675" y="4203700"/>
          <p14:tracePt t="86434" x="4257675" y="4176713"/>
          <p14:tracePt t="86442" x="4257675" y="4159250"/>
          <p14:tracePt t="86450" x="4267200" y="4149725"/>
          <p14:tracePt t="86482" x="4267200" y="4130675"/>
          <p14:tracePt t="86860" x="4267200" y="4122738"/>
          <p14:tracePt t="86868" x="4267200" y="4113213"/>
          <p14:tracePt t="86876" x="4267200" y="4103688"/>
          <p14:tracePt t="86884" x="4267200" y="4086225"/>
          <p14:tracePt t="86893" x="4267200" y="4076700"/>
          <p14:tracePt t="86899" x="4267200" y="4067175"/>
          <p14:tracePt t="86907" x="4275138" y="4049713"/>
          <p14:tracePt t="86914" x="4284663" y="4040188"/>
          <p14:tracePt t="86923" x="4284663" y="4030663"/>
          <p14:tracePt t="86931" x="4294188" y="4021138"/>
          <p14:tracePt t="87108" x="4294188" y="4030663"/>
          <p14:tracePt t="87124" x="4294188" y="4040188"/>
          <p14:tracePt t="87139" x="4294188" y="4049713"/>
          <p14:tracePt t="87603" x="4294188" y="4076700"/>
          <p14:tracePt t="87618" x="4294188" y="4103688"/>
          <p14:tracePt t="87626" x="4294188" y="4113213"/>
          <p14:tracePt t="87634" x="4275138" y="4130675"/>
          <p14:tracePt t="87650" x="4275138" y="4149725"/>
          <p14:tracePt t="87658" x="4275138" y="4159250"/>
          <p14:tracePt t="87780" x="4267200" y="4167188"/>
          <p14:tracePt t="88916" x="4257675" y="4167188"/>
          <p14:tracePt t="88924" x="4230688" y="4176713"/>
          <p14:tracePt t="88934" x="4211638" y="4186238"/>
          <p14:tracePt t="88947" x="4194175" y="4203700"/>
          <p14:tracePt t="88954" x="4184650" y="4213225"/>
          <p14:tracePt t="88963" x="4175125" y="4222750"/>
          <p14:tracePt t="88970" x="4157663" y="4232275"/>
          <p14:tracePt t="88978" x="4148138" y="4249738"/>
          <p14:tracePt t="88994" x="4138613" y="4249738"/>
          <p14:tracePt t="89003" x="4138613" y="4259263"/>
          <p14:tracePt t="89010" x="4129088" y="4268788"/>
          <p14:tracePt t="89652" x="4129088" y="4276725"/>
          <p14:tracePt t="89676" x="4121150" y="4286250"/>
          <p14:tracePt t="89684" x="4121150" y="4303713"/>
          <p14:tracePt t="89692" x="4121150" y="4322763"/>
          <p14:tracePt t="89699" x="4111625" y="4349750"/>
          <p14:tracePt t="89707" x="4102100" y="4368800"/>
          <p14:tracePt t="89716" x="4102100" y="4376738"/>
          <p14:tracePt t="89724" x="4102100" y="4395788"/>
          <p14:tracePt t="89731" x="4102100" y="4422775"/>
          <p14:tracePt t="89739" x="4102100" y="4432300"/>
          <p14:tracePt t="89754" x="4094163" y="4441825"/>
          <p14:tracePt t="89762" x="4094163" y="4459288"/>
          <p14:tracePt t="89778" x="4094163" y="4468813"/>
          <p14:tracePt t="89787" x="4094163" y="4478338"/>
          <p14:tracePt t="89794" x="4094163" y="4495800"/>
          <p14:tracePt t="89803" x="4094163" y="4514850"/>
          <p14:tracePt t="89827" x="4094163" y="4551363"/>
          <p14:tracePt t="89840" x="4165600" y="4632325"/>
          <p14:tracePt t="89844" x="4248150" y="4724400"/>
          <p14:tracePt t="89856" x="4330700" y="4805363"/>
          <p14:tracePt t="89860" x="4403725" y="4887913"/>
          <p14:tracePt t="89868" x="4484688" y="4979988"/>
          <p14:tracePt t="89877" x="4557713" y="5043488"/>
          <p14:tracePt t="89888" x="4622800" y="5106988"/>
          <p14:tracePt t="89891" x="4676775" y="5160963"/>
          <p14:tracePt t="89900" x="4722813" y="5226050"/>
          <p14:tracePt t="89906" x="4749800" y="5253038"/>
          <p14:tracePt t="89914" x="4749800" y="5262563"/>
          <p14:tracePt t="89922" x="4767263" y="5280025"/>
          <p14:tracePt t="89930" x="4776788" y="5289550"/>
          <p14:tracePt t="90250" x="4776788" y="5299075"/>
          <p14:tracePt t="90258" x="4776788" y="5326063"/>
          <p14:tracePt t="90525" x="4767263" y="5326063"/>
          <p14:tracePt t="90540" x="4759325" y="5316538"/>
          <p14:tracePt t="90548" x="4730750" y="5299075"/>
          <p14:tracePt t="90558" x="4713288" y="5280025"/>
          <p14:tracePt t="90564" x="4676775" y="5262563"/>
          <p14:tracePt t="90573" x="4659313" y="5233988"/>
          <p14:tracePt t="90579" x="4630738" y="5216525"/>
          <p14:tracePt t="90587" x="4613275" y="5207000"/>
          <p14:tracePt t="90595" x="4576763" y="5180013"/>
          <p14:tracePt t="90604" x="4557713" y="5170488"/>
          <p14:tracePt t="90611" x="4540250" y="5160963"/>
          <p14:tracePt t="90621" x="4513263" y="5133975"/>
          <p14:tracePt t="90627" x="4476750" y="5106988"/>
          <p14:tracePt t="90636" x="4430713" y="5070475"/>
          <p14:tracePt t="90644" x="4384675" y="5053013"/>
          <p14:tracePt t="90653" x="4303713" y="4997450"/>
          <p14:tracePt t="90659" x="4221163" y="4951413"/>
          <p14:tracePt t="90667" x="4184650" y="4943475"/>
          <p14:tracePt t="90675" x="4165600" y="4933950"/>
          <p14:tracePt t="90683" x="4157663" y="4924425"/>
          <p14:tracePt t="90691" x="4138613" y="4924425"/>
          <p14:tracePt t="90699" x="4129088" y="4914900"/>
          <p14:tracePt t="92108" x="4129088" y="4870450"/>
          <p14:tracePt t="92116" x="4129088" y="4841875"/>
          <p14:tracePt t="92123" x="4129088" y="4797425"/>
          <p14:tracePt t="92132" x="4129088" y="4741863"/>
          <p14:tracePt t="92140" x="4129088" y="4714875"/>
          <p14:tracePt t="92148" x="4129088" y="4705350"/>
          <p14:tracePt t="92154" x="4129088" y="4678363"/>
          <p14:tracePt t="92163" x="4129088" y="4668838"/>
          <p14:tracePt t="92171" x="4129088" y="4660900"/>
          <p14:tracePt t="92179" x="4129088" y="4651375"/>
          <p14:tracePt t="92188" x="4129088" y="4632325"/>
          <p14:tracePt t="92195" x="4129088" y="4624388"/>
          <p14:tracePt t="92211" x="4129088" y="4605338"/>
          <p14:tracePt t="92227" x="4129088" y="4587875"/>
          <p14:tracePt t="92244" x="4129088" y="4578350"/>
          <p14:tracePt t="92250" x="4129088" y="4568825"/>
          <p14:tracePt t="92266" x="4129088" y="4541838"/>
          <p14:tracePt t="92274" x="4129088" y="4532313"/>
          <p14:tracePt t="92282" x="4129088" y="4505325"/>
          <p14:tracePt t="92290" x="4129088" y="4486275"/>
          <p14:tracePt t="92298" x="4129088" y="4449763"/>
          <p14:tracePt t="92307" x="4129088" y="4395788"/>
          <p14:tracePt t="92314" x="4148138" y="4349750"/>
          <p14:tracePt t="92323" x="4157663" y="4332288"/>
          <p14:tracePt t="92332" x="4184650" y="4286250"/>
          <p14:tracePt t="92341" x="4211638" y="4259263"/>
          <p14:tracePt t="92346" x="4221163" y="4222750"/>
          <p14:tracePt t="92354" x="4238625" y="4203700"/>
          <p14:tracePt t="92362" x="4257675" y="4186238"/>
          <p14:tracePt t="92371" x="4275138" y="4167188"/>
          <p14:tracePt t="92378" x="4284663" y="4149725"/>
          <p14:tracePt t="92387" x="4294188" y="4140200"/>
          <p14:tracePt t="92394" x="4303713" y="4130675"/>
          <p14:tracePt t="92402" x="4311650" y="4130675"/>
          <p14:tracePt t="92410" x="4321175" y="4122738"/>
          <p14:tracePt t="92619" x="4330700" y="4113213"/>
          <p14:tracePt t="92626" x="4430713" y="4113213"/>
          <p14:tracePt t="92634" x="4494213" y="4094163"/>
          <p14:tracePt t="92642" x="4557713" y="4076700"/>
          <p14:tracePt t="92650" x="4567238" y="4076700"/>
          <p14:tracePt t="92658" x="4613275" y="4067175"/>
          <p14:tracePt t="92666" x="4640263" y="4057650"/>
          <p14:tracePt t="92675" x="4676775" y="4040188"/>
          <p14:tracePt t="93058" x="4686300" y="4049713"/>
          <p14:tracePt t="93066" x="4659313" y="4094163"/>
          <p14:tracePt t="93074" x="4613275" y="4103688"/>
          <p14:tracePt t="93082" x="4567238" y="4140200"/>
          <p14:tracePt t="93090" x="4540250" y="4159250"/>
          <p14:tracePt t="93098" x="4521200" y="4176713"/>
          <p14:tracePt t="93106" x="4503738" y="4195763"/>
          <p14:tracePt t="93114" x="4467225" y="4222750"/>
          <p14:tracePt t="93123" x="4448175" y="4249738"/>
          <p14:tracePt t="93130" x="4440238" y="4259263"/>
          <p14:tracePt t="93139" x="4430713" y="4268788"/>
          <p14:tracePt t="93146" x="4403725" y="4295775"/>
          <p14:tracePt t="93162" x="4394200" y="4313238"/>
          <p14:tracePt t="93170" x="4394200" y="4322763"/>
          <p14:tracePt t="93178" x="4384675" y="4332288"/>
          <p14:tracePt t="93195" x="4384675" y="4368800"/>
          <p14:tracePt t="93204" x="4376738" y="4386263"/>
          <p14:tracePt t="93210" x="4376738" y="4395788"/>
          <p14:tracePt t="93220" x="4376738" y="4413250"/>
          <p14:tracePt t="93226" x="4376738" y="4459288"/>
          <p14:tracePt t="93235" x="4376738" y="4478338"/>
          <p14:tracePt t="93242" x="4357688" y="4522788"/>
          <p14:tracePt t="93250" x="4357688" y="4559300"/>
          <p14:tracePt t="93258" x="4357688" y="4614863"/>
          <p14:tracePt t="93267" x="4357688" y="4641850"/>
          <p14:tracePt t="93274" x="4357688" y="4697413"/>
          <p14:tracePt t="93282" x="4357688" y="4778375"/>
          <p14:tracePt t="93290" x="4367213" y="4805363"/>
          <p14:tracePt t="93298" x="4430713" y="4870450"/>
          <p14:tracePt t="93307" x="4440238" y="4897438"/>
          <p14:tracePt t="93314" x="4476750" y="4943475"/>
          <p14:tracePt t="93322" x="4494213" y="4970463"/>
          <p14:tracePt t="93330" x="4503738" y="4987925"/>
          <p14:tracePt t="93339" x="4540250" y="5033963"/>
          <p14:tracePt t="93354" x="4549775" y="5053013"/>
          <p14:tracePt t="93370" x="4557713" y="5070475"/>
          <p14:tracePt t="93378" x="4567238" y="5070475"/>
          <p14:tracePt t="93402" x="4576763" y="5080000"/>
          <p14:tracePt t="93419" x="4594225" y="5089525"/>
          <p14:tracePt t="93426" x="4622800" y="5106988"/>
          <p14:tracePt t="93434" x="4622800" y="5116513"/>
          <p14:tracePt t="93442" x="4659313" y="5126038"/>
          <p14:tracePt t="93450" x="4686300" y="5133975"/>
          <p14:tracePt t="93468" x="4703763" y="5143500"/>
          <p14:tracePt t="93475" x="4713288" y="5153025"/>
          <p14:tracePt t="96756" x="4722813" y="5160963"/>
          <p14:tracePt t="96762" x="4722813" y="5189538"/>
          <p14:tracePt t="96770" x="4722813" y="5216525"/>
          <p14:tracePt t="96778" x="4722813" y="5243513"/>
          <p14:tracePt t="96786" x="4722813" y="5289550"/>
          <p14:tracePt t="96794" x="4722813" y="5307013"/>
          <p14:tracePt t="96802" x="4740275" y="5335588"/>
          <p14:tracePt t="96810" x="4740275" y="5362575"/>
          <p14:tracePt t="96819" x="4749800" y="5389563"/>
          <p14:tracePt t="96826" x="4749800" y="5399088"/>
          <p14:tracePt t="96835" x="4749800" y="5408613"/>
          <p14:tracePt t="96842" x="4749800" y="5426075"/>
          <p14:tracePt t="96882" x="4749800" y="5435600"/>
          <p14:tracePt t="96915" x="4749800" y="5453063"/>
          <p14:tracePt t="96923" x="4749800" y="5472113"/>
          <p14:tracePt t="96932" x="4749800" y="5481638"/>
          <p14:tracePt t="96939" x="4749800" y="5518150"/>
          <p14:tracePt t="96948" x="4749800" y="5535613"/>
          <p14:tracePt t="96954" x="4749800" y="5562600"/>
          <p14:tracePt t="96962" x="4749800" y="5589588"/>
          <p14:tracePt t="96970" x="4749800" y="5618163"/>
          <p14:tracePt t="96978" x="4749800" y="5662613"/>
          <p14:tracePt t="96986" x="4749800" y="5691188"/>
          <p14:tracePt t="96994" x="4749800" y="5718175"/>
          <p14:tracePt t="97002" x="4749800" y="5735638"/>
          <p14:tracePt t="97010" x="4749800" y="5764213"/>
          <p14:tracePt t="97019" x="4749800" y="5772150"/>
          <p14:tracePt t="97026" x="4749800" y="5800725"/>
          <p14:tracePt t="97035" x="4740275" y="5808663"/>
          <p14:tracePt t="97042" x="4740275" y="5818188"/>
          <p14:tracePt t="97050" x="4740275" y="5827713"/>
          <p14:tracePt t="97059" x="4740275" y="5837238"/>
          <p14:tracePt t="97066" x="4740275" y="5845175"/>
          <p14:tracePt t="97082" x="4740275" y="5854700"/>
          <p14:tracePt t="97090" x="4740275" y="5864225"/>
          <p14:tracePt t="97106" x="4740275" y="5881688"/>
          <p14:tracePt t="97123" x="4740275" y="5891213"/>
          <p14:tracePt t="97132" x="4730750" y="5891213"/>
          <p14:tracePt t="97158" x="4713288" y="5910263"/>
          <p14:tracePt t="97163" x="4703763" y="5927725"/>
          <p14:tracePt t="97171" x="4695825" y="5937250"/>
          <p14:tracePt t="97180" x="4667250" y="5954713"/>
          <p14:tracePt t="97188" x="4649788" y="5964238"/>
          <p14:tracePt t="97196" x="4630738" y="5983288"/>
          <p14:tracePt t="97204" x="4613275" y="5991225"/>
          <p14:tracePt t="97213" x="4549775" y="6027738"/>
          <p14:tracePt t="97221" x="4530725" y="6046788"/>
          <p14:tracePt t="97228" x="4503738" y="6046788"/>
          <p14:tracePt t="97236" x="4467225" y="6083300"/>
          <p14:tracePt t="97242" x="4448175" y="6091238"/>
          <p14:tracePt t="97253" x="4430713" y="6110288"/>
          <p14:tracePt t="97259" x="4403725" y="6146800"/>
          <p14:tracePt t="97274" x="4367213" y="6164263"/>
          <p14:tracePt t="97283" x="4348163" y="6173788"/>
          <p14:tracePt t="97291" x="4330700" y="6192838"/>
          <p14:tracePt t="97308" x="4321175" y="6192838"/>
          <p14:tracePt t="97316" x="4321175" y="6200775"/>
          <p14:tracePt t="97364" x="4311650" y="6200775"/>
          <p14:tracePt t="97378" x="4303713" y="6200775"/>
          <p14:tracePt t="97386" x="4284663" y="6200775"/>
          <p14:tracePt t="97394" x="4275138" y="6200775"/>
          <p14:tracePt t="97402" x="4267200" y="6200775"/>
          <p14:tracePt t="97410" x="4238625" y="6200775"/>
          <p14:tracePt t="97426" x="4221163" y="6200775"/>
          <p14:tracePt t="97435" x="4202113" y="6200775"/>
          <p14:tracePt t="97450" x="4194175" y="6200775"/>
          <p14:tracePt t="97466" x="4175125" y="6200775"/>
          <p14:tracePt t="97474" x="4148138" y="6200775"/>
          <p14:tracePt t="97482" x="4138613" y="6192838"/>
          <p14:tracePt t="97490" x="4129088" y="6183313"/>
          <p14:tracePt t="97499" x="4102100" y="6173788"/>
          <p14:tracePt t="97515" x="4094163" y="6164263"/>
          <p14:tracePt t="97523" x="4075113" y="6146800"/>
          <p14:tracePt t="97539" x="4075113" y="6137275"/>
          <p14:tracePt t="97547" x="4075113" y="6127750"/>
          <p14:tracePt t="97555" x="4065588" y="6119813"/>
          <p14:tracePt t="97563" x="4065588" y="6110288"/>
          <p14:tracePt t="97570" x="4057650" y="6100763"/>
          <p14:tracePt t="97578" x="4057650" y="6091238"/>
          <p14:tracePt t="97594" x="4057650" y="6073775"/>
          <p14:tracePt t="97602" x="4057650" y="6064250"/>
          <p14:tracePt t="97622" x="4057650" y="6054725"/>
          <p14:tracePt t="97628" x="4057650" y="6027738"/>
          <p14:tracePt t="97641" x="4057650" y="6018213"/>
          <p14:tracePt t="97643" x="4057650" y="5991225"/>
          <p14:tracePt t="97650" x="4057650" y="5983288"/>
          <p14:tracePt t="97658" x="4057650" y="5964238"/>
          <p14:tracePt t="97667" x="4057650" y="5954713"/>
          <p14:tracePt t="97674" x="4057650" y="5946775"/>
          <p14:tracePt t="97682" x="4057650" y="5937250"/>
          <p14:tracePt t="97690" x="4057650" y="5910263"/>
          <p14:tracePt t="97698" x="4057650" y="5900738"/>
          <p14:tracePt t="97706" x="4057650" y="5891213"/>
          <p14:tracePt t="97723" x="4057650" y="5881688"/>
          <p14:tracePt t="97748" x="4057650" y="5854700"/>
          <p14:tracePt t="97770" x="4057650" y="5818188"/>
          <p14:tracePt t="97778" x="4065588" y="5800725"/>
          <p14:tracePt t="97786" x="4075113" y="5791200"/>
          <p14:tracePt t="97794" x="4084638" y="5772150"/>
          <p14:tracePt t="97802" x="4102100" y="5754688"/>
          <p14:tracePt t="97819" x="4111625" y="5745163"/>
          <p14:tracePt t="97827" x="4129088" y="5727700"/>
          <p14:tracePt t="97843" x="4129088" y="5718175"/>
          <p14:tracePt t="97851" x="4138613" y="5718175"/>
          <p14:tracePt t="97886" x="4165600" y="5727700"/>
          <p14:tracePt t="97890" x="4202113" y="5727700"/>
          <p14:tracePt t="97898" x="4202113" y="5735638"/>
          <p14:tracePt t="97906" x="4238625" y="5745163"/>
          <p14:tracePt t="97923" x="4275138" y="5764213"/>
          <p14:tracePt t="97931" x="4284663" y="5764213"/>
          <p14:tracePt t="97939" x="4294188" y="5772150"/>
          <p14:tracePt t="97947" x="4330700" y="5772150"/>
          <p14:tracePt t="97955" x="4348163" y="5781675"/>
          <p14:tracePt t="97964" x="4367213" y="5781675"/>
          <p14:tracePt t="97971" x="4384675" y="5781675"/>
          <p14:tracePt t="97989" x="4413250" y="5791200"/>
          <p14:tracePt t="98005" x="4421188" y="5791200"/>
          <p14:tracePt t="98012" x="4430713" y="5800725"/>
          <p14:tracePt t="98023" x="4440238" y="5808663"/>
          <p14:tracePt t="98038" x="4440238" y="5818188"/>
          <p14:tracePt t="98061" x="4440238" y="5837238"/>
          <p14:tracePt t="98068" x="4457700" y="5854700"/>
          <p14:tracePt t="98134" x="4457700" y="5864225"/>
          <p14:tracePt t="98159" x="4467225" y="5891213"/>
          <p14:tracePt t="98182" x="4467225" y="5900738"/>
          <p14:tracePt t="98196" x="4467225" y="5910263"/>
          <p14:tracePt t="98212" x="4476750" y="5918200"/>
          <p14:tracePt t="98230" x="4476750" y="5937250"/>
          <p14:tracePt t="98244" x="4484688" y="5937250"/>
          <p14:tracePt t="98258" x="4484688" y="5946775"/>
          <p14:tracePt t="98266" x="4484688" y="5964238"/>
          <p14:tracePt t="98324" x="4484688" y="5973763"/>
          <p14:tracePt t="98339" x="4484688" y="5983288"/>
          <p14:tracePt t="98346" x="4484688" y="5991225"/>
          <p14:tracePt t="98355" x="4484688" y="6000750"/>
          <p14:tracePt t="98370" x="4484688" y="6010275"/>
          <p14:tracePt t="98386" x="4484688" y="6018213"/>
          <p14:tracePt t="98460" x="4484688" y="6027738"/>
          <p14:tracePt t="98596" x="4430713" y="6037263"/>
          <p14:tracePt t="98605" x="4394200" y="6037263"/>
          <p14:tracePt t="98612" x="4340225" y="6064250"/>
          <p14:tracePt t="98619" x="4303713" y="6064250"/>
          <p14:tracePt t="98650" x="4284663" y="6073775"/>
          <p14:tracePt t="98732" x="4267200" y="6073775"/>
          <p14:tracePt t="98740" x="4257675" y="6073775"/>
          <p14:tracePt t="98747" x="4248150" y="6073775"/>
          <p14:tracePt t="98755" x="4230688" y="6073775"/>
          <p14:tracePt t="98763" x="4211638" y="6083300"/>
          <p14:tracePt t="98810" x="4202113" y="6083300"/>
          <p14:tracePt t="99250" x="4230688" y="6083300"/>
          <p14:tracePt t="99258" x="4257675" y="6083300"/>
          <p14:tracePt t="99282" x="4267200" y="6091238"/>
          <p14:tracePt t="99298" x="4275138" y="6100763"/>
          <p14:tracePt t="99339" x="4294188" y="6091238"/>
          <p14:tracePt t="99346" x="4311650" y="6073775"/>
          <p14:tracePt t="99354" x="4321175" y="6064250"/>
          <p14:tracePt t="99362" x="4330700" y="6046788"/>
          <p14:tracePt t="99370" x="4348163" y="6027738"/>
          <p14:tracePt t="99378" x="4357688" y="6018213"/>
          <p14:tracePt t="99394" x="4367213" y="6018213"/>
          <p14:tracePt t="99524" x="4367213" y="5991225"/>
          <p14:tracePt t="99532" x="4367213" y="5983288"/>
          <p14:tracePt t="99539" x="4394200" y="5954713"/>
          <p14:tracePt t="99548" x="4421188" y="5946775"/>
          <p14:tracePt t="99559" x="4467225" y="5918200"/>
          <p14:tracePt t="99562" x="4484688" y="5910263"/>
          <p14:tracePt t="99575" x="4530725" y="5881688"/>
          <p14:tracePt t="99580" x="4557713" y="5864225"/>
          <p14:tracePt t="99587" x="4567238" y="5864225"/>
          <p14:tracePt t="99595" x="4576763" y="5854700"/>
          <p14:tracePt t="99604" x="4594225" y="5845175"/>
          <p14:tracePt t="99651" x="4594225" y="5837238"/>
          <p14:tracePt t="99821" x="4594225" y="5827713"/>
          <p14:tracePt t="99828" x="4557713" y="5827713"/>
          <p14:tracePt t="99838" x="4503738" y="5818188"/>
          <p14:tracePt t="99844" x="4430713" y="5818188"/>
          <p14:tracePt t="99855" x="4348163" y="5818188"/>
          <p14:tracePt t="99861" x="4257675" y="5818188"/>
          <p14:tracePt t="99866" x="4184650" y="5818188"/>
          <p14:tracePt t="99875" x="4111625" y="5818188"/>
          <p14:tracePt t="99886" x="4038600" y="5818188"/>
          <p14:tracePt t="99890" x="3984625" y="5818188"/>
          <p14:tracePt t="99898" x="3938588" y="5818188"/>
          <p14:tracePt t="99906" x="3865563" y="5837238"/>
          <p14:tracePt t="99914" x="3846513" y="5837238"/>
          <p14:tracePt t="99922" x="3838575" y="5837238"/>
          <p14:tracePt t="99930" x="3792538" y="5854700"/>
          <p14:tracePt t="99938" x="3775075" y="5864225"/>
          <p14:tracePt t="99947" x="3709988" y="5881688"/>
          <p14:tracePt t="99954" x="3619500" y="5910263"/>
          <p14:tracePt t="99963" x="3509963" y="5927725"/>
          <p14:tracePt t="99971" x="3390900" y="5973763"/>
          <p14:tracePt t="99981" x="3300413" y="5983288"/>
          <p14:tracePt t="99989" x="3171825" y="6000750"/>
          <p14:tracePt t="99996" x="3108325" y="6000750"/>
          <p14:tracePt t="100005" x="3035300" y="6000750"/>
          <p14:tracePt t="100012" x="2981325" y="6000750"/>
          <p14:tracePt t="100022" x="2917825" y="5991225"/>
          <p14:tracePt t="100028" x="2844800" y="5954713"/>
          <p14:tracePt t="100038" x="2798763" y="5946775"/>
          <p14:tracePt t="100044" x="2689225" y="5927725"/>
          <p14:tracePt t="100054" x="2552700" y="5891213"/>
          <p14:tracePt t="100059" x="2443163" y="5854700"/>
          <p14:tracePt t="100067" x="2297113" y="5827713"/>
          <p14:tracePt t="100075" x="2143125" y="5818188"/>
          <p14:tracePt t="100082" x="1997075" y="5800725"/>
          <p14:tracePt t="100090" x="1868488" y="5781675"/>
          <p14:tracePt t="100098" x="1795463" y="5781675"/>
          <p14:tracePt t="100106" x="1758950" y="5781675"/>
          <p14:tracePt t="100114" x="1714500" y="5781675"/>
          <p14:tracePt t="100122" x="1677988" y="5781675"/>
          <p14:tracePt t="100130" x="1658938" y="5781675"/>
          <p14:tracePt t="100138" x="1649413" y="5781675"/>
          <p14:tracePt t="100146" x="1631950" y="5781675"/>
          <p14:tracePt t="100154" x="1612900" y="5781675"/>
          <p14:tracePt t="100164" x="1595438" y="5781675"/>
          <p14:tracePt t="100171" x="1568450" y="5781675"/>
          <p14:tracePt t="100180" x="1522413" y="5818188"/>
          <p14:tracePt t="100188" x="1458913" y="5827713"/>
          <p14:tracePt t="100195" x="1385888" y="5845175"/>
          <p14:tracePt t="100203" x="1312863" y="5845175"/>
          <p14:tracePt t="100211" x="1193800" y="5873750"/>
          <p14:tracePt t="100220" x="1120775" y="5873750"/>
          <p14:tracePt t="100228" x="1047750" y="5873750"/>
          <p14:tracePt t="100236" x="957263" y="5873750"/>
          <p14:tracePt t="100243" x="903288" y="5873750"/>
          <p14:tracePt t="100254" x="820738" y="5873750"/>
          <p14:tracePt t="100259" x="747713" y="5854700"/>
          <p14:tracePt t="100266" x="655638" y="5845175"/>
          <p14:tracePt t="100274" x="584200" y="5845175"/>
          <p14:tracePt t="100282" x="519113" y="5845175"/>
          <p14:tracePt t="100290" x="492125" y="5845175"/>
          <p14:tracePt t="100298" x="438150" y="5845175"/>
          <p14:tracePt t="100306" x="401638" y="5845175"/>
          <p14:tracePt t="100314" x="355600" y="5845175"/>
          <p14:tracePt t="100322" x="301625" y="5854700"/>
          <p14:tracePt t="100330" x="273050" y="5873750"/>
          <p14:tracePt t="100346" x="273050" y="5881688"/>
          <p14:tracePt t="100412" x="265113" y="5881688"/>
          <p14:tracePt t="100500" x="255588" y="5910263"/>
          <p14:tracePt t="100508" x="255588" y="5946775"/>
          <p14:tracePt t="100516" x="255588" y="5983288"/>
          <p14:tracePt t="100524" x="255588" y="6010275"/>
          <p14:tracePt t="100532" x="265113" y="6037263"/>
          <p14:tracePt t="100540" x="282575" y="6083300"/>
          <p14:tracePt t="100547" x="319088" y="6119813"/>
          <p14:tracePt t="100557" x="336550" y="6137275"/>
          <p14:tracePt t="100562" x="365125" y="6164263"/>
          <p14:tracePt t="100570" x="401638" y="6173788"/>
          <p14:tracePt t="100578" x="419100" y="6183313"/>
          <p14:tracePt t="100586" x="446088" y="6192838"/>
          <p14:tracePt t="100594" x="465138" y="6210300"/>
          <p14:tracePt t="100603" x="474663" y="6210300"/>
          <p14:tracePt t="100612" x="492125" y="6210300"/>
          <p14:tracePt t="100622" x="501650" y="6210300"/>
          <p14:tracePt t="100628" x="511175" y="6210300"/>
          <p14:tracePt t="100638" x="528638" y="6210300"/>
          <p14:tracePt t="100644" x="538163" y="6210300"/>
          <p14:tracePt t="100653" x="565150" y="6210300"/>
          <p14:tracePt t="100674" x="574675" y="6210300"/>
          <p14:tracePt t="100690" x="584200" y="6210300"/>
          <p14:tracePt t="100698" x="592138" y="6210300"/>
          <p14:tracePt t="100706" x="620713" y="6210300"/>
          <p14:tracePt t="100722" x="628650" y="6192838"/>
          <p14:tracePt t="100730" x="638175" y="6183313"/>
          <p14:tracePt t="100746" x="638175" y="6173788"/>
          <p14:tracePt t="100754" x="638175" y="6146800"/>
          <p14:tracePt t="100770" x="638175" y="6137275"/>
          <p14:tracePt t="101554" x="638175" y="6127750"/>
          <p14:tracePt t="101562" x="647700" y="6127750"/>
          <p14:tracePt t="101570" x="665163" y="6119813"/>
          <p14:tracePt t="101578" x="674688" y="6119813"/>
          <p14:tracePt t="101586" x="711200" y="6119813"/>
          <p14:tracePt t="101594" x="720725" y="6119813"/>
          <p14:tracePt t="101603" x="747713" y="6119813"/>
          <p14:tracePt t="101610" x="757238" y="6119813"/>
          <p14:tracePt t="101619" x="774700" y="6119813"/>
          <p14:tracePt t="101627" x="793750" y="6119813"/>
          <p14:tracePt t="101636" x="838200" y="6119813"/>
          <p14:tracePt t="101643" x="874713" y="6119813"/>
          <p14:tracePt t="101652" x="893763" y="6119813"/>
          <p14:tracePt t="101659" x="903288" y="6119813"/>
          <p14:tracePt t="101668" x="920750" y="6119813"/>
          <p14:tracePt t="101674" x="930275" y="6119813"/>
          <p14:tracePt t="101698" x="939800" y="6119813"/>
          <p14:tracePt t="101706" x="957263" y="6100763"/>
          <p14:tracePt t="101723" x="966788" y="6091238"/>
          <p14:tracePt t="102879" x="974725" y="6083300"/>
          <p14:tracePt t="102996" x="974725" y="6064250"/>
          <p14:tracePt t="103036" x="974725" y="6054725"/>
          <p14:tracePt t="103078" x="974725" y="6037263"/>
          <p14:tracePt t="103084" x="974725" y="6018213"/>
          <p14:tracePt t="103444" x="984250" y="6018213"/>
          <p14:tracePt t="103460" x="984250" y="6037263"/>
          <p14:tracePt t="103468" x="984250" y="6046788"/>
          <p14:tracePt t="103477" x="984250" y="6054725"/>
          <p14:tracePt t="103482" x="984250" y="6064250"/>
          <p14:tracePt t="103490" x="984250" y="6083300"/>
          <p14:tracePt t="103539" x="984250" y="6091238"/>
          <p14:tracePt t="103908" x="1011238" y="6091238"/>
          <p14:tracePt t="105019" x="1020763" y="6083300"/>
          <p14:tracePt t="106323" x="1020763" y="6091238"/>
          <p14:tracePt t="106331" x="1011238" y="6110288"/>
          <p14:tracePt t="106339" x="1003300" y="6119813"/>
          <p14:tracePt t="106426" x="974725" y="6119813"/>
          <p14:tracePt t="106434" x="957263" y="6119813"/>
          <p14:tracePt t="106442" x="911225" y="6110288"/>
          <p14:tracePt t="106451" x="903288" y="6110288"/>
          <p14:tracePt t="106458" x="893763" y="6100763"/>
          <p14:tracePt t="106467" x="884238" y="6100763"/>
          <p14:tracePt t="106474" x="866775" y="6091238"/>
          <p14:tracePt t="106482" x="847725" y="6083300"/>
          <p14:tracePt t="106490" x="838200" y="6073775"/>
          <p14:tracePt t="106506" x="820738" y="6064250"/>
          <p14:tracePt t="106515" x="811213" y="6054725"/>
          <p14:tracePt t="106531" x="793750" y="6037263"/>
          <p14:tracePt t="106547" x="784225" y="6027738"/>
          <p14:tracePt t="106998" x="801688" y="6027738"/>
          <p14:tracePt t="107003" x="830263" y="6027738"/>
          <p14:tracePt t="107012" x="847725" y="6027738"/>
          <p14:tracePt t="107021" x="866775" y="6027738"/>
          <p14:tracePt t="107028" x="874713" y="6027738"/>
          <p14:tracePt t="107037" x="884238" y="6027738"/>
          <p14:tracePt t="107220" x="920750" y="6027738"/>
          <p14:tracePt t="107227" x="939800" y="6037263"/>
          <p14:tracePt t="107234" x="966788" y="6046788"/>
          <p14:tracePt t="107243" x="974725" y="6046788"/>
          <p14:tracePt t="107251" x="984250" y="6046788"/>
          <p14:tracePt t="107309" x="1003300" y="6046788"/>
          <p14:tracePt t="107668" x="1030288" y="6046788"/>
          <p14:tracePt t="107674" x="1039813" y="6018213"/>
          <p14:tracePt t="107683" x="1057275" y="6000750"/>
          <p14:tracePt t="107690" x="1066800" y="5991225"/>
          <p14:tracePt t="107698" x="1076325" y="5964238"/>
          <p14:tracePt t="107998" x="1076325" y="5973763"/>
          <p14:tracePt t="108003" x="1076325" y="5983288"/>
          <p14:tracePt t="108012" x="1076325" y="5991225"/>
          <p14:tracePt t="108021" x="1076325" y="6000750"/>
          <p14:tracePt t="108027" x="1076325" y="6010275"/>
          <p14:tracePt t="108036" x="1076325" y="6037263"/>
          <p14:tracePt t="108043" x="1076325" y="6046788"/>
          <p14:tracePt t="108053" x="1076325" y="6054725"/>
          <p14:tracePt t="108059" x="1076325" y="6064250"/>
          <p14:tracePt t="108068" x="1076325" y="6073775"/>
          <p14:tracePt t="108083" x="1076325" y="6091238"/>
          <p14:tracePt t="108362" x="1084263" y="6083300"/>
          <p14:tracePt t="108379" x="1093788" y="6083300"/>
          <p14:tracePt t="108396" x="1103313" y="6073775"/>
          <p14:tracePt t="108410" x="1103313" y="6064250"/>
          <p14:tracePt t="108426" x="1103313" y="6054725"/>
          <p14:tracePt t="108451" x="1112838" y="6046788"/>
          <p14:tracePt t="110348" x="1112838" y="6037263"/>
          <p14:tracePt t="110356" x="1120775" y="6027738"/>
          <p14:tracePt t="118892" x="1103313" y="6037263"/>
          <p14:tracePt t="118902" x="1066800" y="6054725"/>
          <p14:tracePt t="118911" x="1030288" y="6064250"/>
          <p14:tracePt t="118916" x="1011238" y="6064250"/>
          <p14:tracePt t="118923" x="1003300" y="6064250"/>
          <p14:tracePt t="118931" x="1003300" y="6073775"/>
          <p14:tracePt t="118947" x="984250" y="6073775"/>
          <p14:tracePt t="118955" x="974725" y="6083300"/>
          <p14:tracePt t="118963" x="957263" y="6091238"/>
          <p14:tracePt t="118979" x="947738" y="6091238"/>
          <p14:tracePt t="118987" x="939800" y="6100763"/>
          <p14:tracePt t="119492" x="939800" y="6091238"/>
          <p14:tracePt t="119501" x="939800" y="6083300"/>
          <p14:tracePt t="119507" x="957263" y="6054725"/>
          <p14:tracePt t="119523" x="966788" y="6046788"/>
          <p14:tracePt t="123258" x="974725" y="6037263"/>
          <p14:tracePt t="123701" x="974725" y="6018213"/>
          <p14:tracePt t="123708" x="1011238" y="5991225"/>
          <p14:tracePt t="123716" x="1020763" y="5973763"/>
          <p14:tracePt t="123722" x="1020763" y="5964238"/>
          <p14:tracePt t="123746" x="1030288" y="5954713"/>
          <p14:tracePt t="123754" x="1030288" y="5946775"/>
          <p14:tracePt t="123762" x="1039813" y="5937250"/>
          <p14:tracePt t="124795" x="1047750" y="5946775"/>
          <p14:tracePt t="124803" x="1047750" y="5954713"/>
          <p14:tracePt t="124810" x="1039813" y="5973763"/>
          <p14:tracePt t="124818" x="1030288" y="5991225"/>
          <p14:tracePt t="124826" x="1030288" y="6010275"/>
          <p14:tracePt t="124834" x="1011238" y="6027738"/>
          <p14:tracePt t="124842" x="993775" y="6046788"/>
          <p14:tracePt t="124851" x="993775" y="6054725"/>
          <p14:tracePt t="124858" x="939800" y="6091238"/>
          <p14:tracePt t="124867" x="930275" y="6100763"/>
          <p14:tracePt t="124884" x="911225" y="6119813"/>
          <p14:tracePt t="125091" x="911225" y="6100763"/>
          <p14:tracePt t="125101" x="911225" y="6083300"/>
          <p14:tracePt t="125107" x="920750" y="6073775"/>
          <p14:tracePt t="125116" x="930275" y="6064250"/>
          <p14:tracePt t="125123" x="939800" y="6054725"/>
          <p14:tracePt t="125130" x="957263" y="6046788"/>
          <p14:tracePt t="125251" x="966788" y="6046788"/>
          <p14:tracePt t="125258" x="993775" y="6037263"/>
          <p14:tracePt t="125266" x="1030288" y="6010275"/>
          <p14:tracePt t="125275" x="1066800" y="6000750"/>
          <p14:tracePt t="125283" x="1084263" y="5991225"/>
          <p14:tracePt t="125290" x="1103313" y="5991225"/>
          <p14:tracePt t="125300" x="1112838" y="5983288"/>
          <p14:tracePt t="125314" x="1120775" y="5983288"/>
          <p14:tracePt t="125322" x="1149350" y="5964238"/>
          <p14:tracePt t="125338" x="1166813" y="5954713"/>
          <p14:tracePt t="125381" x="1176338" y="5954713"/>
          <p14:tracePt t="125387" x="1230313" y="5954713"/>
          <p14:tracePt t="125395" x="1285875" y="5954713"/>
          <p14:tracePt t="125403" x="1358900" y="5954713"/>
          <p14:tracePt t="125411" x="1485900" y="5954713"/>
          <p14:tracePt t="125419" x="1595438" y="5954713"/>
          <p14:tracePt t="125427" x="1704975" y="5954713"/>
          <p14:tracePt t="125437" x="1758950" y="5954713"/>
          <p14:tracePt t="125443" x="1960563" y="5954713"/>
          <p14:tracePt t="125450" x="2233613" y="5954713"/>
          <p14:tracePt t="125458" x="2533650" y="5954713"/>
          <p14:tracePt t="125467" x="2798763" y="5954713"/>
          <p14:tracePt t="125474" x="2998788" y="5954713"/>
          <p14:tracePt t="125483" x="3171825" y="5954713"/>
          <p14:tracePt t="125490" x="3317875" y="5954713"/>
          <p14:tracePt t="125499" x="3409950" y="5954713"/>
          <p14:tracePt t="125506" x="3527425" y="5964238"/>
          <p14:tracePt t="125514" x="3582988" y="5983288"/>
          <p14:tracePt t="125522" x="3619500" y="5991225"/>
          <p14:tracePt t="125530" x="3646488" y="6018213"/>
          <p14:tracePt t="125660" x="3692525" y="6018213"/>
          <p14:tracePt t="125668" x="3802063" y="6018213"/>
          <p14:tracePt t="125676" x="3965575" y="6018213"/>
          <p14:tracePt t="125686" x="4165600" y="6018213"/>
          <p14:tracePt t="125692" x="4357688" y="6018213"/>
          <p14:tracePt t="125702" x="4557713" y="6018213"/>
          <p14:tracePt t="125707" x="4740275" y="6018213"/>
          <p14:tracePt t="125715" x="4922838" y="6018213"/>
          <p14:tracePt t="125722" x="5105400" y="6018213"/>
          <p14:tracePt t="125731" x="5232400" y="6018213"/>
          <p14:tracePt t="125738" x="5324475" y="6018213"/>
          <p14:tracePt t="125746" x="5360988" y="6018213"/>
          <p14:tracePt t="125754" x="5397500" y="6018213"/>
          <p14:tracePt t="129012" x="5387975" y="6037263"/>
          <p14:tracePt t="129019" x="5334000" y="6083300"/>
          <p14:tracePt t="129026" x="5251450" y="6110288"/>
          <p14:tracePt t="129034" x="5168900" y="6146800"/>
          <p14:tracePt t="129042" x="5122863" y="6173788"/>
          <p14:tracePt t="129050" x="5086350" y="6192838"/>
          <p14:tracePt t="129058" x="5041900" y="6219825"/>
          <p14:tracePt t="129067" x="4978400" y="6256338"/>
          <p14:tracePt t="129083" x="4968875" y="6265863"/>
          <p14:tracePt t="129090" x="4949825" y="6265863"/>
          <p14:tracePt t="129125" x="4941888" y="6265863"/>
          <p14:tracePt t="129131" x="4932363" y="6265863"/>
          <p14:tracePt t="129141" x="4895850" y="6265863"/>
          <p14:tracePt t="129147" x="4849813" y="6246813"/>
          <p14:tracePt t="129156" x="4813300" y="6246813"/>
          <p14:tracePt t="129163" x="4767263" y="6237288"/>
          <p14:tracePt t="129172" x="4676775" y="6237288"/>
          <p14:tracePt t="129179" x="4586288" y="6237288"/>
          <p14:tracePt t="129188" x="4476750" y="6237288"/>
          <p14:tracePt t="129195" x="4384675" y="6237288"/>
          <p14:tracePt t="129203" x="4238625" y="6237288"/>
          <p14:tracePt t="129213" x="4057650" y="6237288"/>
          <p14:tracePt t="129220" x="3875088" y="6229350"/>
          <p14:tracePt t="129228" x="3692525" y="6229350"/>
          <p14:tracePt t="129235" x="3556000" y="6229350"/>
          <p14:tracePt t="129242" x="3427413" y="6229350"/>
          <p14:tracePt t="129253" x="3346450" y="6229350"/>
          <p14:tracePt t="129260" x="3290888" y="6200775"/>
          <p14:tracePt t="129533" x="3309938" y="6183313"/>
          <p14:tracePt t="129543" x="3382963" y="6164263"/>
          <p14:tracePt t="129546" x="3509963" y="6119813"/>
          <p14:tracePt t="129554" x="3629025" y="6110288"/>
          <p14:tracePt t="129562" x="3738563" y="6110288"/>
          <p14:tracePt t="129570" x="3883025" y="6064250"/>
          <p14:tracePt t="129578" x="4011613" y="6064250"/>
          <p14:tracePt t="129586" x="4157663" y="6037263"/>
          <p14:tracePt t="129594" x="4267200" y="6037263"/>
          <p14:tracePt t="129603" x="4340225" y="6037263"/>
          <p14:tracePt t="129610" x="4403725" y="6018213"/>
          <p14:tracePt t="129618" x="4413250" y="6018213"/>
          <p14:tracePt t="132778" x="4421188" y="6018213"/>
          <p14:tracePt t="134794" x="4367213" y="6046788"/>
          <p14:tracePt t="134802" x="4303713" y="6073775"/>
          <p14:tracePt t="134810" x="4275138" y="6083300"/>
          <p14:tracePt t="134819" x="4221163" y="6119813"/>
          <p14:tracePt t="134826" x="4184650" y="6119813"/>
          <p14:tracePt t="134834" x="4165600" y="6127750"/>
          <p14:tracePt t="134842" x="4138613" y="6127750"/>
          <p14:tracePt t="134851" x="4129088" y="6127750"/>
          <p14:tracePt t="134859" x="4121150" y="6127750"/>
          <p14:tracePt t="134867" x="4111625" y="6127750"/>
          <p14:tracePt t="134884" x="4094163" y="6127750"/>
          <p14:tracePt t="134891" x="4084638" y="6127750"/>
          <p14:tracePt t="134900" x="4065588" y="6127750"/>
          <p14:tracePt t="134907" x="4057650" y="6127750"/>
          <p14:tracePt t="134916" x="4048125" y="6127750"/>
          <p14:tracePt t="134923" x="4029075" y="6127750"/>
          <p14:tracePt t="134932" x="3992563" y="6127750"/>
          <p14:tracePt t="134938" x="3956050" y="6127750"/>
          <p14:tracePt t="134947" x="3856038" y="6127750"/>
          <p14:tracePt t="134954" x="3765550" y="6127750"/>
          <p14:tracePt t="134962" x="3656013" y="6127750"/>
          <p14:tracePt t="134970" x="3546475" y="6127750"/>
          <p14:tracePt t="134978" x="3436938" y="6127750"/>
          <p14:tracePt t="134986" x="3346450" y="6127750"/>
          <p14:tracePt t="134996" x="3254375" y="6127750"/>
          <p14:tracePt t="135004" x="3181350" y="6127750"/>
          <p14:tracePt t="135012" x="3117850" y="6110288"/>
          <p14:tracePt t="135020" x="3054350" y="6083300"/>
          <p14:tracePt t="135028" x="3035300" y="6083300"/>
          <p14:tracePt t="135034" x="3008313" y="6073775"/>
          <p14:tracePt t="135044" x="2998788" y="6073775"/>
          <p14:tracePt t="135059" x="2990850" y="6073775"/>
          <p14:tracePt t="135066" x="2971800" y="6073775"/>
          <p14:tracePt t="135074" x="2954338" y="6073775"/>
          <p14:tracePt t="135082" x="2917825" y="6073775"/>
          <p14:tracePt t="135090" x="2871788" y="6073775"/>
          <p14:tracePt t="135099" x="2781300" y="6073775"/>
          <p14:tracePt t="135106" x="2698750" y="6073775"/>
          <p14:tracePt t="135115" x="2589213" y="6073775"/>
          <p14:tracePt t="135122" x="2462213" y="6073775"/>
          <p14:tracePt t="135131" x="2370138" y="6073775"/>
          <p14:tracePt t="135138" x="2243138" y="6073775"/>
          <p14:tracePt t="135147" x="2114550" y="6073775"/>
          <p14:tracePt t="135154" x="2041525" y="6073775"/>
          <p14:tracePt t="135163" x="1951038" y="6073775"/>
          <p14:tracePt t="135171" x="1860550" y="6073775"/>
          <p14:tracePt t="135179" x="1787525" y="6073775"/>
          <p14:tracePt t="135187" x="1741488" y="6073775"/>
          <p14:tracePt t="135195" x="1704975" y="6073775"/>
          <p14:tracePt t="135203" x="1685925" y="6073775"/>
          <p14:tracePt t="135211" x="1658938" y="6073775"/>
          <p14:tracePt t="135219" x="1641475" y="6073775"/>
          <p14:tracePt t="135235" x="1631950" y="6073775"/>
          <p14:tracePt t="135342" x="1612900" y="6073775"/>
          <p14:tracePt t="135350" x="1595438" y="6073775"/>
          <p14:tracePt t="135360" x="1558925" y="6073775"/>
          <p14:tracePt t="135363" x="1541463" y="6073775"/>
          <p14:tracePt t="135371" x="1512888" y="6073775"/>
          <p14:tracePt t="135378" x="1495425" y="6073775"/>
          <p14:tracePt t="135387" x="1458913" y="6073775"/>
          <p14:tracePt t="135402" x="1431925" y="6083300"/>
          <p14:tracePt t="135410" x="1412875" y="6100763"/>
          <p14:tracePt t="135426" x="1403350" y="6110288"/>
          <p14:tracePt t="135434" x="1395413" y="6119813"/>
          <p14:tracePt t="135458" x="1385888" y="6127750"/>
          <p14:tracePt t="135532" x="1385888" y="6146800"/>
          <p14:tracePt t="135540" x="1376363" y="6156325"/>
          <p14:tracePt t="135549" x="1366838" y="6164263"/>
          <p14:tracePt t="135558" x="1358900" y="6173788"/>
          <p14:tracePt t="135563" x="1349375" y="6183313"/>
          <p14:tracePt t="135570" x="1330325" y="6200775"/>
          <p14:tracePt t="135578" x="1330325" y="6210300"/>
          <p14:tracePt t="135586" x="1322388" y="6219825"/>
          <p14:tracePt t="135594" x="1322388" y="6229350"/>
          <p14:tracePt t="135820" x="1312863" y="6256338"/>
          <p14:tracePt t="135828" x="1303338" y="6265863"/>
          <p14:tracePt t="135995" x="1312863" y="6265863"/>
          <p14:tracePt t="136002" x="1339850" y="6265863"/>
          <p14:tracePt t="136010" x="1385888" y="6256338"/>
          <p14:tracePt t="136018" x="1449388" y="6246813"/>
          <p14:tracePt t="136026" x="1476375" y="6237288"/>
          <p14:tracePt t="136035" x="1531938" y="6210300"/>
          <p14:tracePt t="136042" x="1604963" y="6210300"/>
          <p14:tracePt t="136050" x="1668463" y="6200775"/>
          <p14:tracePt t="136058" x="1722438" y="6200775"/>
          <p14:tracePt t="136066" x="1787525" y="6192838"/>
          <p14:tracePt t="136074" x="1841500" y="6192838"/>
          <p14:tracePt t="136082" x="1914525" y="6192838"/>
          <p14:tracePt t="136090" x="1941513" y="6192838"/>
          <p14:tracePt t="136099" x="1968500" y="6192838"/>
          <p14:tracePt t="136106" x="1997075" y="6192838"/>
          <p14:tracePt t="136115" x="2024063" y="6183313"/>
          <p14:tracePt t="136122" x="2033588" y="6183313"/>
          <p14:tracePt t="136196" x="2041525" y="6183313"/>
          <p14:tracePt t="136204" x="2060575" y="6173788"/>
          <p14:tracePt t="136214" x="2078038" y="6164263"/>
          <p14:tracePt t="136221" x="2106613" y="6164263"/>
          <p14:tracePt t="136226" x="2160588" y="6164263"/>
          <p14:tracePt t="136234" x="2224088" y="6164263"/>
          <p14:tracePt t="136242" x="2260600" y="6164263"/>
          <p14:tracePt t="136250" x="2316163" y="6164263"/>
          <p14:tracePt t="136258" x="2360613" y="6164263"/>
          <p14:tracePt t="136266" x="2397125" y="6164263"/>
          <p14:tracePt t="136275" x="2406650" y="6164263"/>
          <p14:tracePt t="136286" x="2416175" y="6164263"/>
          <p14:tracePt t="136492" x="2425700" y="6156325"/>
          <p14:tracePt t="136508" x="2470150" y="6127750"/>
          <p14:tracePt t="136517" x="2533650" y="6100763"/>
          <p14:tracePt t="136524" x="2635250" y="6046788"/>
          <p14:tracePt t="136534" x="2716213" y="6018213"/>
          <p14:tracePt t="136539" x="2808288" y="5973763"/>
          <p14:tracePt t="136547" x="2925763" y="5927725"/>
          <p14:tracePt t="136558" x="3027363" y="5891213"/>
          <p14:tracePt t="136562" x="3154363" y="5864225"/>
          <p14:tracePt t="136570" x="3254375" y="5800725"/>
          <p14:tracePt t="136578" x="3346450" y="5791200"/>
          <p14:tracePt t="136587" x="3409950" y="5754688"/>
          <p14:tracePt t="136596" x="3490913" y="5727700"/>
          <p14:tracePt t="136605" x="3556000" y="5691188"/>
          <p14:tracePt t="136612" x="3592513" y="5681663"/>
          <p14:tracePt t="136621" x="3673475" y="5635625"/>
          <p14:tracePt t="136627" x="3709988" y="5626100"/>
          <p14:tracePt t="136637" x="3729038" y="5618163"/>
          <p14:tracePt t="136643" x="3783013" y="5589588"/>
          <p14:tracePt t="136651" x="3802063" y="5572125"/>
          <p14:tracePt t="136658" x="3819525" y="5562600"/>
          <p14:tracePt t="136666" x="3838575" y="5554663"/>
          <p14:tracePt t="136674" x="3846513" y="5535613"/>
          <p14:tracePt t="136698" x="3846513" y="5518150"/>
          <p14:tracePt t="136958" x="3846513" y="5526088"/>
          <p14:tracePt t="136968" x="3846513" y="5545138"/>
          <p14:tracePt t="136971" x="3829050" y="5562600"/>
          <p14:tracePt t="136983" x="3829050" y="5581650"/>
          <p14:tracePt t="136988" x="3829050" y="5618163"/>
          <p14:tracePt t="136994" x="3819525" y="5635625"/>
          <p14:tracePt t="137002" x="3810000" y="5635625"/>
          <p14:tracePt t="137010" x="3810000" y="5654675"/>
          <p14:tracePt t="137026" x="3810000" y="5662613"/>
          <p14:tracePt t="137266" x="3810000" y="5672138"/>
          <p14:tracePt t="137290" x="3819525" y="5691188"/>
          <p14:tracePt t="137306" x="3838575" y="5708650"/>
          <p14:tracePt t="137315" x="3846513" y="5718175"/>
          <p14:tracePt t="137323" x="3856038" y="5735638"/>
          <p14:tracePt t="137331" x="3865563" y="5764213"/>
          <p14:tracePt t="137339" x="3883025" y="5791200"/>
          <p14:tracePt t="137347" x="3892550" y="5808663"/>
          <p14:tracePt t="137355" x="3919538" y="5845175"/>
          <p14:tracePt t="137362" x="3938588" y="5873750"/>
          <p14:tracePt t="137372" x="3948113" y="5918200"/>
          <p14:tracePt t="137378" x="3984625" y="5983288"/>
          <p14:tracePt t="137386" x="4002088" y="6010275"/>
          <p14:tracePt t="137394" x="4029075" y="6046788"/>
          <p14:tracePt t="137402" x="4038600" y="6073775"/>
          <p14:tracePt t="137410" x="4057650" y="6100763"/>
          <p14:tracePt t="137418" x="4065588" y="6137275"/>
          <p14:tracePt t="137426" x="4075113" y="6137275"/>
          <p14:tracePt t="137434" x="4084638" y="6146800"/>
          <p14:tracePt t="137442" x="4102100" y="6164263"/>
          <p14:tracePt t="137458" x="4121150" y="6183313"/>
          <p14:tracePt t="137668" x="4148138" y="6164263"/>
          <p14:tracePt t="137676" x="4157663" y="6156325"/>
          <p14:tracePt t="137683" x="4175125" y="6137275"/>
          <p14:tracePt t="137691" x="4184650" y="6127750"/>
          <p14:tracePt t="137698" x="4194175" y="6110288"/>
          <p14:tracePt t="137706" x="4211638" y="6091238"/>
          <p14:tracePt t="137715" x="4221163" y="6083300"/>
          <p14:tracePt t="137722" x="4230688" y="6064250"/>
          <p14:tracePt t="137731" x="4238625" y="6064250"/>
          <p14:tracePt t="137746" x="4257675" y="6046788"/>
          <p14:tracePt t="137754" x="4257675" y="6037263"/>
          <p14:tracePt t="137770" x="4267200" y="6027738"/>
          <p14:tracePt t="137786" x="4275138" y="5991225"/>
          <p14:tracePt t="137811" x="4275138" y="5983288"/>
          <p14:tracePt t="137820" x="4275138" y="5954713"/>
          <p14:tracePt t="137828" x="4275138" y="5946775"/>
          <p14:tracePt t="137836" x="4275138" y="5918200"/>
          <p14:tracePt t="138076" x="4275138" y="5937250"/>
          <p14:tracePt t="138083" x="4275138" y="5946775"/>
          <p14:tracePt t="138484" x="4275138" y="5964238"/>
          <p14:tracePt t="138494" x="4275138" y="5983288"/>
          <p14:tracePt t="138500" x="4275138" y="5991225"/>
          <p14:tracePt t="138517" x="4275138" y="6018213"/>
          <p14:tracePt t="138524" x="4275138" y="6027738"/>
          <p14:tracePt t="138534" x="4284663" y="6037263"/>
          <p14:tracePt t="138541" x="4294188" y="6046788"/>
          <p14:tracePt t="138669" x="4303713" y="6054725"/>
          <p14:tracePt t="138690" x="4330700" y="6054725"/>
          <p14:tracePt t="138706" x="4340225" y="6054725"/>
          <p14:tracePt t="138722" x="4357688" y="6037263"/>
          <p14:tracePt t="138730" x="4367213" y="6018213"/>
          <p14:tracePt t="138746" x="4384675" y="6000750"/>
          <p14:tracePt t="138754" x="4394200" y="5991225"/>
          <p14:tracePt t="138762" x="4394200" y="5983288"/>
          <p14:tracePt t="138770" x="4394200" y="5973763"/>
          <p14:tracePt t="138778" x="4394200" y="5964238"/>
          <p14:tracePt t="139342" x="4394200" y="5983288"/>
          <p14:tracePt t="139349" x="4394200" y="5991225"/>
          <p14:tracePt t="139357" x="4394200" y="6018213"/>
          <p14:tracePt t="139364" x="4394200" y="6037263"/>
          <p14:tracePt t="139374" x="4413250" y="6064250"/>
          <p14:tracePt t="139379" x="4430713" y="6100763"/>
          <p14:tracePt t="139387" x="4430713" y="6110288"/>
          <p14:tracePt t="139394" x="4440238" y="6137275"/>
          <p14:tracePt t="139412" x="4440238" y="6156325"/>
          <p14:tracePt t="139419" x="4440238" y="6164263"/>
          <p14:tracePt t="139426" x="4440238" y="6173788"/>
          <p14:tracePt t="140998" x="4448175" y="6173788"/>
          <p14:tracePt t="141002" x="4467225" y="6164263"/>
          <p14:tracePt t="141010" x="4467225" y="6156325"/>
          <p14:tracePt t="141034" x="4467225" y="6137275"/>
          <p14:tracePt t="141042" x="4476750" y="6137275"/>
          <p14:tracePt t="141316" x="4484688" y="6137275"/>
          <p14:tracePt t="141339" x="4484688" y="6156325"/>
          <p14:tracePt t="141460" x="4484688" y="6164263"/>
          <p14:tracePt t="146558" x="4484688" y="6183313"/>
          <p14:tracePt t="146564" x="4476750" y="6229350"/>
          <p14:tracePt t="146573" x="4413250" y="6237288"/>
          <p14:tracePt t="146579" x="4357688" y="6246813"/>
          <p14:tracePt t="146588" x="4294188" y="6273800"/>
          <p14:tracePt t="146594" x="4248150" y="6283325"/>
          <p14:tracePt t="146602" x="4194175" y="6283325"/>
          <p14:tracePt t="146610" x="4165600" y="6283325"/>
          <p14:tracePt t="146618" x="4121150" y="6292850"/>
          <p14:tracePt t="146724" x="4102100" y="6283325"/>
          <p14:tracePt t="146740" x="4075113" y="6265863"/>
          <p14:tracePt t="146748" x="4065588" y="6237288"/>
          <p14:tracePt t="146754" x="4029075" y="6210300"/>
          <p14:tracePt t="146762" x="4011613" y="6183313"/>
          <p14:tracePt t="146770" x="3975100" y="6137275"/>
          <p14:tracePt t="146780" x="3956050" y="6110288"/>
          <p14:tracePt t="146786" x="3919538" y="6064250"/>
          <p14:tracePt t="146795" x="3902075" y="6018213"/>
          <p14:tracePt t="146802" x="3865563" y="5983288"/>
          <p14:tracePt t="146810" x="3846513" y="5964238"/>
          <p14:tracePt t="146818" x="3810000" y="5910263"/>
          <p14:tracePt t="146826" x="3802063" y="5891213"/>
          <p14:tracePt t="146842" x="3792538" y="5873750"/>
          <p14:tracePt t="146850" x="3792538" y="5854700"/>
          <p14:tracePt t="146866" x="3792538" y="5845175"/>
          <p14:tracePt t="146884" x="3792538" y="5827713"/>
          <p14:tracePt t="146907" x="3792538" y="5818188"/>
          <p14:tracePt t="146916" x="3792538" y="5808663"/>
          <p14:tracePt t="146923" x="3802063" y="5800725"/>
          <p14:tracePt t="146934" x="3819525" y="5791200"/>
          <p14:tracePt t="146948" x="3838575" y="5772150"/>
          <p14:tracePt t="146955" x="3846513" y="5772150"/>
          <p14:tracePt t="146963" x="3856038" y="5764213"/>
          <p14:tracePt t="146971" x="3875088" y="5764213"/>
          <p14:tracePt t="146979" x="3892550" y="5745163"/>
          <p14:tracePt t="146986" x="3911600" y="5735638"/>
          <p14:tracePt t="146995" x="3929063" y="5718175"/>
          <p14:tracePt t="147004" x="3948113" y="5708650"/>
          <p14:tracePt t="147012" x="3965575" y="5699125"/>
          <p14:tracePt t="147021" x="3975100" y="5681663"/>
          <p14:tracePt t="147028" x="3992563" y="5681663"/>
          <p14:tracePt t="147038" x="4021138" y="5681663"/>
          <p14:tracePt t="147044" x="4029075" y="5672138"/>
          <p14:tracePt t="147053" x="4038600" y="5672138"/>
          <p14:tracePt t="147059" x="4065588" y="5672138"/>
          <p14:tracePt t="147066" x="4084638" y="5672138"/>
          <p14:tracePt t="147074" x="4111625" y="5672138"/>
          <p14:tracePt t="147082" x="4129088" y="5672138"/>
          <p14:tracePt t="147090" x="4165600" y="5681663"/>
          <p14:tracePt t="147099" x="4202113" y="5699125"/>
          <p14:tracePt t="147106" x="4230688" y="5708650"/>
          <p14:tracePt t="147114" x="4275138" y="5727700"/>
          <p14:tracePt t="147122" x="4294188" y="5735638"/>
          <p14:tracePt t="147131" x="4330700" y="5745163"/>
          <p14:tracePt t="147138" x="4357688" y="5754688"/>
          <p14:tracePt t="147148" x="4367213" y="5754688"/>
          <p14:tracePt t="147154" x="4376738" y="5754688"/>
          <p14:tracePt t="147163" x="4384675" y="5754688"/>
          <p14:tracePt t="147284" x="4403725" y="5754688"/>
          <p14:tracePt t="147294" x="4413250" y="5764213"/>
          <p14:tracePt t="147299" x="4413250" y="5772150"/>
          <p14:tracePt t="147308" x="4440238" y="5800725"/>
          <p14:tracePt t="147316" x="4484688" y="5837238"/>
          <p14:tracePt t="147322" x="4513263" y="5845175"/>
          <p14:tracePt t="147331" x="4549775" y="5864225"/>
          <p14:tracePt t="147338" x="4576763" y="5891213"/>
          <p14:tracePt t="147347" x="4622800" y="5910263"/>
          <p14:tracePt t="147354" x="4640263" y="5927725"/>
          <p14:tracePt t="147362" x="4659313" y="5946775"/>
          <p14:tracePt t="147370" x="4676775" y="5964238"/>
          <p14:tracePt t="147378" x="4686300" y="5991225"/>
          <p14:tracePt t="147394" x="4703763" y="6010275"/>
          <p14:tracePt t="147402" x="4713288" y="6018213"/>
          <p14:tracePt t="147502" x="4713288" y="6027738"/>
          <p14:tracePt t="147508" x="4713288" y="6037263"/>
          <p14:tracePt t="147516" x="4713288" y="6054725"/>
          <p14:tracePt t="147525" x="4713288" y="6064250"/>
          <p14:tracePt t="147534" x="4713288" y="6073775"/>
          <p14:tracePt t="147558" x="4713288" y="6091238"/>
          <p14:tracePt t="147567" x="4713288" y="6100763"/>
          <p14:tracePt t="147573" x="4713288" y="6110288"/>
          <p14:tracePt t="147627" x="4713288" y="6119813"/>
          <p14:tracePt t="147634" x="4713288" y="6127750"/>
          <p14:tracePt t="147642" x="4703763" y="6137275"/>
          <p14:tracePt t="147666" x="4703763" y="6146800"/>
          <p14:tracePt t="147674" x="4695825" y="6156325"/>
          <p14:tracePt t="147682" x="4676775" y="6164263"/>
          <p14:tracePt t="147691" x="4676775" y="6173788"/>
          <p14:tracePt t="147699" x="4667250" y="6183313"/>
          <p14:tracePt t="147708" x="4667250" y="6200775"/>
          <p14:tracePt t="147717" x="4649788" y="6229350"/>
          <p14:tracePt t="147723" x="4640263" y="6237288"/>
          <p14:tracePt t="147732" x="4622800" y="6237288"/>
          <p14:tracePt t="147739" x="4613275" y="6246813"/>
          <p14:tracePt t="147747" x="4594225" y="6256338"/>
          <p14:tracePt t="147763" x="4586288" y="6265863"/>
          <p14:tracePt t="147770" x="4576763" y="6273800"/>
          <p14:tracePt t="147836" x="4567238" y="6273800"/>
          <p14:tracePt t="147844" x="4557713" y="6273800"/>
          <p14:tracePt t="147854" x="4540250" y="6273800"/>
          <p14:tracePt t="147860" x="4521200" y="6273800"/>
          <p14:tracePt t="147868" x="4513263" y="6273800"/>
          <p14:tracePt t="147883" x="4484688" y="6273800"/>
          <p14:tracePt t="147891" x="4467225" y="6283325"/>
          <p14:tracePt t="147901" x="4457700" y="6292850"/>
          <p14:tracePt t="148180" x="4440238" y="6292850"/>
          <p14:tracePt t="148191" x="4421188" y="6292850"/>
          <p14:tracePt t="148196" x="4367213" y="6292850"/>
          <p14:tracePt t="148204" x="4294188" y="6292850"/>
          <p14:tracePt t="148212" x="4202113" y="6292850"/>
          <p14:tracePt t="148219" x="4129088" y="6292850"/>
          <p14:tracePt t="148226" x="4038600" y="6292850"/>
          <p14:tracePt t="148234" x="3992563" y="6292850"/>
          <p14:tracePt t="148242" x="3956050" y="6292850"/>
          <p14:tracePt t="148252" x="3911600" y="6292850"/>
          <p14:tracePt t="148276" x="3902075" y="6292850"/>
          <p14:tracePt t="148511" x="3892550" y="6292850"/>
          <p14:tracePt t="148515" x="3892550" y="6283325"/>
          <p14:tracePt t="148526" x="3892550" y="6273800"/>
          <p14:tracePt t="148549" x="3892550" y="6265863"/>
          <p14:tracePt t="148565" x="3892550" y="6246813"/>
          <p14:tracePt t="148660" x="3892550" y="6237288"/>
          <p14:tracePt t="148668" x="3892550" y="6219825"/>
          <p14:tracePt t="148676" x="3892550" y="6192838"/>
          <p14:tracePt t="148685" x="3892550" y="6183313"/>
          <p14:tracePt t="148692" x="3892550" y="6173788"/>
          <p14:tracePt t="149548" x="3892550" y="6164263"/>
          <p14:tracePt t="149557" x="3902075" y="6164263"/>
          <p14:tracePt t="149573" x="3929063" y="6164263"/>
          <p14:tracePt t="149592" x="3965575" y="6146800"/>
          <p14:tracePt t="149597" x="3965575" y="6137275"/>
          <p14:tracePt t="149604" x="3975100" y="6137275"/>
          <p14:tracePt t="149619" x="3992563" y="6127750"/>
          <p14:tracePt t="149628" x="4038600" y="6091238"/>
          <p14:tracePt t="149644" x="4048125" y="6083300"/>
          <p14:tracePt t="149653" x="4075113" y="6073775"/>
          <p14:tracePt t="149660" x="4102100" y="6054725"/>
          <p14:tracePt t="149669" x="4121150" y="6046788"/>
          <p14:tracePt t="149676" x="4129088" y="6037263"/>
          <p14:tracePt t="149683" x="4138613" y="6037263"/>
          <p14:tracePt t="149691" x="4148138" y="6027738"/>
          <p14:tracePt t="149699" x="4165600" y="6027738"/>
          <p14:tracePt t="149706" x="4175125" y="6018213"/>
          <p14:tracePt t="150170" x="4184650" y="6046788"/>
          <p14:tracePt t="150187" x="4184650" y="6054725"/>
          <p14:tracePt t="150195" x="4194175" y="6064250"/>
          <p14:tracePt t="150322" x="4194175" y="6083300"/>
          <p14:tracePt t="150364" x="4194175" y="6091238"/>
          <p14:tracePt t="154100" x="4194175" y="6083300"/>
          <p14:tracePt t="154109" x="4194175" y="6054725"/>
          <p14:tracePt t="154116" x="4194175" y="6046788"/>
          <p14:tracePt t="154123" x="4194175" y="6037263"/>
          <p14:tracePt t="154131" x="4194175" y="6018213"/>
          <p14:tracePt t="158605" x="4194175" y="6037263"/>
          <p14:tracePt t="158613" x="4194175" y="6073775"/>
          <p14:tracePt t="158623" x="4194175" y="6091238"/>
          <p14:tracePt t="158635" x="4194175" y="6127750"/>
          <p14:tracePt t="158643" x="4194175" y="6146800"/>
          <p14:tracePt t="158651" x="4194175" y="6164263"/>
          <p14:tracePt t="158658" x="4194175" y="6183313"/>
          <p14:tracePt t="158674" x="4175125" y="6200775"/>
          <p14:tracePt t="158819" x="4165600" y="6210300"/>
          <p14:tracePt t="158836" x="4165600" y="6219825"/>
          <p14:tracePt t="159050" x="4157663" y="6229350"/>
          <p14:tracePt t="159099" x="4129088" y="6237288"/>
          <p14:tracePt t="159107" x="4111625" y="6246813"/>
          <p14:tracePt t="159115" x="4057650" y="6256338"/>
          <p14:tracePt t="159123" x="4029075" y="6256338"/>
          <p14:tracePt t="159131" x="3992563" y="6256338"/>
          <p14:tracePt t="159139" x="3975100" y="6256338"/>
          <p14:tracePt t="159148" x="3948113" y="6273800"/>
          <p14:tracePt t="159155" x="3938588" y="6273800"/>
          <p14:tracePt t="159165" x="3919538" y="6273800"/>
          <p14:tracePt t="159171" x="3911600" y="6273800"/>
          <p14:tracePt t="159182" x="3892550" y="6283325"/>
          <p14:tracePt t="159195" x="3883025" y="6292850"/>
          <p14:tracePt t="159203" x="3875088" y="6302375"/>
          <p14:tracePt t="159218" x="3856038" y="6319838"/>
          <p14:tracePt t="159234" x="3846513" y="6329363"/>
          <p14:tracePt t="159258" x="3838575" y="6338888"/>
          <p14:tracePt t="159356" x="3819525" y="6329363"/>
          <p14:tracePt t="159365" x="3802063" y="6319838"/>
          <p14:tracePt t="159384" x="3792538" y="6310313"/>
          <p14:tracePt t="159389" x="3783013" y="6302375"/>
          <p14:tracePt t="159403" x="3765550" y="6292850"/>
          <p14:tracePt t="159507" x="3756025" y="6283325"/>
          <p14:tracePt t="159524" x="3756025" y="6273800"/>
          <p14:tracePt t="159547" x="3756025" y="6265863"/>
          <p14:tracePt t="159556" x="3746500" y="6265863"/>
          <p14:tracePt t="160812" x="3746500" y="6256338"/>
          <p14:tracePt t="160828" x="3746500" y="6237288"/>
          <p14:tracePt t="160838" x="3765550" y="6219825"/>
          <p14:tracePt t="161050" x="3765550" y="6210300"/>
          <p14:tracePt t="161101" x="3765550" y="6200775"/>
          <p14:tracePt t="161108" x="3765550" y="6192838"/>
          <p14:tracePt t="161115" x="3765550" y="6183313"/>
          <p14:tracePt t="161164" x="3765550" y="6173788"/>
          <p14:tracePt t="161172" x="3775075" y="6164263"/>
          <p14:tracePt t="161188" x="3775075" y="6156325"/>
          <p14:tracePt t="161196" x="3783013" y="6146800"/>
          <p14:tracePt t="165132" x="3746500" y="6137275"/>
          <p14:tracePt t="165140" x="3673475" y="6137275"/>
          <p14:tracePt t="165148" x="3600450" y="6137275"/>
          <p14:tracePt t="165156" x="3482975" y="6137275"/>
          <p14:tracePt t="165165" x="3373438" y="6110288"/>
          <p14:tracePt t="165171" x="3281363" y="6091238"/>
          <p14:tracePt t="165183" x="3154363" y="6083300"/>
          <p14:tracePt t="165187" x="3035300" y="6064250"/>
          <p14:tracePt t="165196" x="2944813" y="6037263"/>
          <p14:tracePt t="165203" x="2844800" y="6010275"/>
          <p14:tracePt t="165211" x="2808288" y="6000750"/>
          <p14:tracePt t="165219" x="2744788" y="5973763"/>
          <p14:tracePt t="165231" x="2716213" y="5973763"/>
          <p14:tracePt t="165235" x="2698750" y="5964238"/>
          <p14:tracePt t="165242" x="2679700" y="5964238"/>
          <p14:tracePt t="165250" x="2662238" y="5954713"/>
          <p14:tracePt t="165266" x="2643188" y="5954713"/>
          <p14:tracePt t="165275" x="2606675" y="5954713"/>
          <p14:tracePt t="165282" x="2543175" y="5954713"/>
          <p14:tracePt t="165290" x="2425700" y="5973763"/>
          <p14:tracePt t="165298" x="2297113" y="5991225"/>
          <p14:tracePt t="165306" x="2187575" y="6010275"/>
          <p14:tracePt t="165314" x="2060575" y="6018213"/>
          <p14:tracePt t="165323" x="1924050" y="6046788"/>
          <p14:tracePt t="165330" x="1795463" y="6064250"/>
          <p14:tracePt t="165338" x="1668463" y="6073775"/>
          <p14:tracePt t="165347" x="1631950" y="6073775"/>
          <p14:tracePt t="165354" x="1531938" y="6073775"/>
          <p14:tracePt t="165362" x="1476375" y="6073775"/>
          <p14:tracePt t="165370" x="1412875" y="6073775"/>
          <p14:tracePt t="165379" x="1376363" y="6073775"/>
          <p14:tracePt t="165386" x="1349375" y="6073775"/>
          <p14:tracePt t="165396" x="1303338" y="6073775"/>
          <p14:tracePt t="165402" x="1276350" y="6073775"/>
          <p14:tracePt t="165410" x="1266825" y="6083300"/>
          <p14:tracePt t="165418" x="1230313" y="6083300"/>
          <p14:tracePt t="165427" x="1212850" y="6083300"/>
          <p14:tracePt t="165434" x="1176338" y="6110288"/>
          <p14:tracePt t="165442" x="1130300" y="6110288"/>
          <p14:tracePt t="165450" x="1103313" y="6119813"/>
          <p14:tracePt t="165458" x="1020763" y="6119813"/>
          <p14:tracePt t="165466" x="957263" y="6127750"/>
          <p14:tracePt t="165474" x="847725" y="6127750"/>
          <p14:tracePt t="165482" x="757238" y="6127750"/>
          <p14:tracePt t="165490" x="647700" y="6146800"/>
          <p14:tracePt t="165499" x="528638" y="6173788"/>
          <p14:tracePt t="165506" x="401638" y="6173788"/>
          <p14:tracePt t="165514" x="328613" y="6183313"/>
          <p14:tracePt t="165522" x="255588" y="6183313"/>
          <p14:tracePt t="165530" x="200025" y="6183313"/>
          <p14:tracePt t="165538" x="155575" y="6183313"/>
          <p14:tracePt t="165547" x="146050" y="6183313"/>
          <p14:tracePt t="165554" x="136525" y="6183313"/>
          <p14:tracePt t="165732" x="163513" y="6183313"/>
          <p14:tracePt t="165739" x="209550" y="6183313"/>
          <p14:tracePt t="165746" x="273050" y="6183313"/>
          <p14:tracePt t="165755" x="336550" y="6173788"/>
          <p14:tracePt t="165763" x="392113" y="6173788"/>
          <p14:tracePt t="165770" x="455613" y="6156325"/>
          <p14:tracePt t="165779" x="511175" y="6156325"/>
          <p14:tracePt t="165786" x="565150" y="6146800"/>
          <p14:tracePt t="165795" x="628650" y="6137275"/>
          <p14:tracePt t="165802" x="655638" y="6127750"/>
          <p14:tracePt t="165810" x="701675" y="6127750"/>
          <p14:tracePt t="166012" x="774700" y="6054725"/>
          <p14:tracePt t="166020" x="939800" y="6027738"/>
          <p14:tracePt t="166032" x="1120775" y="6000750"/>
          <p14:tracePt t="166037" x="1322388" y="5983288"/>
          <p14:tracePt t="166043" x="1576388" y="5946775"/>
          <p14:tracePt t="166051" x="1905000" y="5891213"/>
          <p14:tracePt t="166059" x="2324100" y="5845175"/>
          <p14:tracePt t="166067" x="2652713" y="5781675"/>
          <p14:tracePt t="166075" x="3027363" y="5764213"/>
          <p14:tracePt t="166083" x="3400425" y="5672138"/>
          <p14:tracePt t="166091" x="3702050" y="5654675"/>
          <p14:tracePt t="166099" x="3956050" y="5599113"/>
          <p14:tracePt t="166107" x="4157663" y="5581650"/>
          <p14:tracePt t="166115" x="4284663" y="5572125"/>
          <p14:tracePt t="166124" x="4330700" y="5562600"/>
          <p14:tracePt t="166131" x="4376738" y="5554663"/>
          <p14:tracePt t="166138" x="4394200" y="5545138"/>
          <p14:tracePt t="166452" x="4403725" y="5545138"/>
          <p14:tracePt t="166460" x="4403725" y="5562600"/>
          <p14:tracePt t="166468" x="4384675" y="5599113"/>
          <p14:tracePt t="166476" x="4376738" y="5626100"/>
          <p14:tracePt t="166484" x="4340225" y="5654675"/>
          <p14:tracePt t="166491" x="4330700" y="5699125"/>
          <p14:tracePt t="166500" x="4330700" y="5718175"/>
          <p14:tracePt t="166507" x="4311650" y="5745163"/>
          <p14:tracePt t="166515" x="4294188" y="5754688"/>
          <p14:tracePt t="166523" x="4275138" y="5791200"/>
          <p14:tracePt t="166539" x="4267200" y="5800725"/>
          <p14:tracePt t="166546" x="4248150" y="5818188"/>
          <p14:tracePt t="166554" x="4238625" y="5818188"/>
          <p14:tracePt t="166571" x="4230688" y="5827713"/>
          <p14:tracePt t="166603" x="4221163" y="5837238"/>
          <p14:tracePt t="166618" x="4202113" y="5845175"/>
          <p14:tracePt t="166642" x="4202113" y="5854700"/>
          <p14:tracePt t="166650" x="4194175" y="5864225"/>
          <p14:tracePt t="166658" x="4184650" y="5873750"/>
          <p14:tracePt t="166666" x="4165600" y="5881688"/>
          <p14:tracePt t="166674" x="4157663" y="5881688"/>
          <p14:tracePt t="166682" x="4148138" y="5881688"/>
          <p14:tracePt t="166691" x="4138613" y="5891213"/>
          <p14:tracePt t="166699" x="4138613" y="5900738"/>
          <p14:tracePt t="166706" x="4129088" y="5900738"/>
          <p14:tracePt t="166714" x="4121150" y="5910263"/>
          <p14:tracePt t="166836" x="4102100" y="5918200"/>
          <p14:tracePt t="166860" x="4094163" y="5927725"/>
          <p14:tracePt t="166887" x="4084638" y="5937250"/>
          <p14:tracePt t="166892" x="4075113" y="5937250"/>
          <p14:tracePt t="167755" x="4075113" y="5946775"/>
          <p14:tracePt t="168012" x="4075113" y="5954713"/>
          <p14:tracePt t="168020" x="4094163" y="5946775"/>
          <p14:tracePt t="168028" x="4094163" y="5937250"/>
          <p14:tracePt t="168036" x="4102100" y="5927725"/>
          <p14:tracePt t="168044" x="4121150" y="5891213"/>
          <p14:tracePt t="168052" x="4148138" y="5873750"/>
          <p14:tracePt t="168060" x="4165600" y="5845175"/>
          <p14:tracePt t="168067" x="4175125" y="5837238"/>
          <p14:tracePt t="168074" x="4194175" y="5808663"/>
          <p14:tracePt t="168083" x="4211638" y="5791200"/>
          <p14:tracePt t="168091" x="4230688" y="5781675"/>
          <p14:tracePt t="168099" x="4248150" y="5772150"/>
          <p14:tracePt t="168106" x="4267200" y="5754688"/>
          <p14:tracePt t="168115" x="4275138" y="5754688"/>
          <p14:tracePt t="168123" x="4303713" y="5745163"/>
          <p14:tracePt t="168130" x="4321175" y="5745163"/>
          <p14:tracePt t="168138" x="4357688" y="5745163"/>
          <p14:tracePt t="168146" x="4384675" y="5745163"/>
          <p14:tracePt t="168155" x="4421188" y="5745163"/>
          <p14:tracePt t="168162" x="4457700" y="5745163"/>
          <p14:tracePt t="168170" x="4476750" y="5745163"/>
          <p14:tracePt t="168179" x="4503738" y="5745163"/>
          <p14:tracePt t="168186" x="4513263" y="5745163"/>
          <p14:tracePt t="168195" x="4540250" y="5745163"/>
          <p14:tracePt t="168219" x="4549775" y="5745163"/>
          <p14:tracePt t="168236" x="4567238" y="5745163"/>
          <p14:tracePt t="168250" x="4576763" y="5754688"/>
          <p14:tracePt t="168259" x="4586288" y="5772150"/>
          <p14:tracePt t="168267" x="4594225" y="5781675"/>
          <p14:tracePt t="168274" x="4603750" y="5800725"/>
          <p14:tracePt t="168283" x="4613275" y="5808663"/>
          <p14:tracePt t="168291" x="4630738" y="5845175"/>
          <p14:tracePt t="168298" x="4640263" y="5854700"/>
          <p14:tracePt t="168306" x="4659313" y="5881688"/>
          <p14:tracePt t="168322" x="4659313" y="5900738"/>
          <p14:tracePt t="168330" x="4667250" y="5927725"/>
          <p14:tracePt t="168543" x="4603750" y="5937250"/>
          <p14:tracePt t="168549" x="4513263" y="5937250"/>
          <p14:tracePt t="168558" x="4440238" y="5937250"/>
          <p14:tracePt t="168565" x="4367213" y="5937250"/>
          <p14:tracePt t="168573" x="4311650" y="5937250"/>
          <p14:tracePt t="168582" x="4257675" y="5937250"/>
          <p14:tracePt t="168587" x="4211638" y="5937250"/>
          <p14:tracePt t="168597" x="4175125" y="5937250"/>
          <p14:tracePt t="168604" x="4121150" y="5937250"/>
          <p14:tracePt t="168612" x="4111625" y="5937250"/>
          <p14:tracePt t="168620" x="4075113" y="5927725"/>
          <p14:tracePt t="168724" x="4065588" y="5918200"/>
          <p14:tracePt t="168742" x="4057650" y="5900738"/>
          <p14:tracePt t="168763" x="4057650" y="5891213"/>
          <p14:tracePt t="168770" x="4057650" y="5881688"/>
          <p14:tracePt t="168842" x="4057650" y="5873750"/>
          <p14:tracePt t="168851" x="4057650" y="5864225"/>
          <p14:tracePt t="168860" x="4057650" y="5854700"/>
          <p14:tracePt t="168875" x="4057650" y="5845175"/>
          <p14:tracePt t="169076" x="4048125" y="5837238"/>
          <p14:tracePt t="169084" x="4011613" y="5845175"/>
          <p14:tracePt t="169092" x="3992563" y="5854700"/>
          <p14:tracePt t="169099" x="3948113" y="5891213"/>
          <p14:tracePt t="169106" x="3919538" y="5910263"/>
          <p14:tracePt t="169114" x="3883025" y="5927725"/>
          <p14:tracePt t="169122" x="3856038" y="5954713"/>
          <p14:tracePt t="169130" x="3838575" y="5964238"/>
          <p14:tracePt t="169138" x="3829050" y="5973763"/>
          <p14:tracePt t="169146" x="3810000" y="5983288"/>
          <p14:tracePt t="169154" x="3765550" y="6010275"/>
          <p14:tracePt t="169163" x="3756025" y="6010275"/>
          <p14:tracePt t="169170" x="3738563" y="6018213"/>
          <p14:tracePt t="169179" x="3738563" y="6027738"/>
          <p14:tracePt t="169186" x="3709988" y="6027738"/>
          <p14:tracePt t="169196" x="3673475" y="6054725"/>
          <p14:tracePt t="169202" x="3619500" y="6064250"/>
          <p14:tracePt t="169210" x="3582988" y="6064250"/>
          <p14:tracePt t="169218" x="3509963" y="6064250"/>
          <p14:tracePt t="169228" x="3455988" y="6064250"/>
          <p14:tracePt t="169234" x="3346450" y="6064250"/>
          <p14:tracePt t="169245" x="3254375" y="6064250"/>
          <p14:tracePt t="169251" x="3163888" y="6064250"/>
          <p14:tracePt t="169263" x="3054350" y="6064250"/>
          <p14:tracePt t="169268" x="2925763" y="6064250"/>
          <p14:tracePt t="169277" x="2817813" y="6064250"/>
          <p14:tracePt t="169284" x="2716213" y="6064250"/>
          <p14:tracePt t="169292" x="2643188" y="6064250"/>
          <p14:tracePt t="169299" x="2589213" y="6073775"/>
          <p14:tracePt t="169308" x="2498725" y="6073775"/>
          <p14:tracePt t="169316" x="2452688" y="6073775"/>
          <p14:tracePt t="169324" x="2416175" y="6073775"/>
          <p14:tracePt t="169331" x="2370138" y="6073775"/>
          <p14:tracePt t="169340" x="2352675" y="6073775"/>
          <p14:tracePt t="169348" x="2333625" y="6073775"/>
          <p14:tracePt t="169452" x="2324100" y="6073775"/>
          <p14:tracePt t="169460" x="2316163" y="6073775"/>
          <p14:tracePt t="169476" x="2297113" y="6073775"/>
          <p14:tracePt t="169483" x="2279650" y="6073775"/>
          <p14:tracePt t="169492" x="2251075" y="6073775"/>
          <p14:tracePt t="169499" x="2233613" y="6073775"/>
          <p14:tracePt t="169507" x="2206625" y="6073775"/>
          <p14:tracePt t="169514" x="2179638" y="6073775"/>
          <p14:tracePt t="169522" x="2143125" y="6073775"/>
          <p14:tracePt t="169530" x="2124075" y="6073775"/>
          <p14:tracePt t="169538" x="2097088" y="6073775"/>
          <p14:tracePt t="169546" x="2087563" y="6073775"/>
          <p14:tracePt t="169554" x="2070100" y="6073775"/>
          <p14:tracePt t="169562" x="2051050" y="6073775"/>
          <p14:tracePt t="169570" x="2005013" y="6073775"/>
          <p14:tracePt t="169578" x="1987550" y="6073775"/>
          <p14:tracePt t="169586" x="1960563" y="6083300"/>
          <p14:tracePt t="169595" x="1905000" y="6083300"/>
          <p14:tracePt t="169602" x="1860550" y="6083300"/>
          <p14:tracePt t="169610" x="1841500" y="6100763"/>
          <p14:tracePt t="169618" x="1814513" y="6100763"/>
          <p14:tracePt t="169629" x="1787525" y="6100763"/>
          <p14:tracePt t="169634" x="1741488" y="6110288"/>
          <p14:tracePt t="169644" x="1714500" y="6110288"/>
          <p14:tracePt t="169650" x="1685925" y="6110288"/>
          <p14:tracePt t="169659" x="1631950" y="6110288"/>
          <p14:tracePt t="169667" x="1585913" y="6110288"/>
          <p14:tracePt t="169675" x="1531938" y="6110288"/>
          <p14:tracePt t="169683" x="1504950" y="6110288"/>
          <p14:tracePt t="169691" x="1485900" y="6110288"/>
          <p14:tracePt t="169699" x="1458913" y="6110288"/>
          <p14:tracePt t="169707" x="1449388" y="6110288"/>
          <p14:tracePt t="170053" x="1522413" y="6100763"/>
          <p14:tracePt t="170059" x="1649413" y="6091238"/>
          <p14:tracePt t="170068" x="1804988" y="6046788"/>
          <p14:tracePt t="170077" x="1931988" y="6046788"/>
          <p14:tracePt t="170083" x="2097088" y="6018213"/>
          <p14:tracePt t="170090" x="2243138" y="6000750"/>
          <p14:tracePt t="170099" x="2389188" y="6000750"/>
          <p14:tracePt t="170107" x="2533650" y="6000750"/>
          <p14:tracePt t="170115" x="2662238" y="6000750"/>
          <p14:tracePt t="170122" x="2789238" y="6000750"/>
          <p14:tracePt t="170130" x="2881313" y="6000750"/>
          <p14:tracePt t="170139" x="2971800" y="6000750"/>
          <p14:tracePt t="170146" x="3044825" y="6000750"/>
          <p14:tracePt t="170156" x="3117850" y="6000750"/>
          <p14:tracePt t="170165" x="3200400" y="6000750"/>
          <p14:tracePt t="170172" x="3290888" y="6000750"/>
          <p14:tracePt t="170184" x="3382963" y="6000750"/>
          <p14:tracePt t="170188" x="3455988" y="6000750"/>
          <p14:tracePt t="170198" x="3563938" y="6000750"/>
          <p14:tracePt t="170204" x="3656013" y="6000750"/>
          <p14:tracePt t="170216" x="3765550" y="6000750"/>
          <p14:tracePt t="170219" x="3838575" y="6000750"/>
          <p14:tracePt t="170226" x="3929063" y="6000750"/>
          <p14:tracePt t="170234" x="4002088" y="6000750"/>
          <p14:tracePt t="170242" x="4084638" y="6000750"/>
          <p14:tracePt t="170252" x="4121150" y="6000750"/>
          <p14:tracePt t="170260" x="4175125" y="6000750"/>
          <p14:tracePt t="170268" x="4202113" y="6000750"/>
          <p14:tracePt t="170278" x="4230688" y="6000750"/>
          <p14:tracePt t="170284" x="4238625" y="6000750"/>
          <p14:tracePt t="173275" x="4248150" y="5991225"/>
          <p14:tracePt t="175188" x="4248150" y="6018213"/>
          <p14:tracePt t="175197" x="4230688" y="6037263"/>
          <p14:tracePt t="175202" x="4230688" y="6054725"/>
          <p14:tracePt t="175210" x="4230688" y="6064250"/>
          <p14:tracePt t="175218" x="4221163" y="6083300"/>
          <p14:tracePt t="175226" x="4221163" y="6100763"/>
          <p14:tracePt t="175234" x="4211638" y="6110288"/>
          <p14:tracePt t="175242" x="4211638" y="6119813"/>
          <p14:tracePt t="175410" x="4211638" y="6110288"/>
          <p14:tracePt t="175418" x="4211638" y="6100763"/>
          <p14:tracePt t="175426" x="4211638" y="6064250"/>
          <p14:tracePt t="175434" x="4211638" y="6054725"/>
          <p14:tracePt t="175442" x="4230688" y="6010275"/>
          <p14:tracePt t="175450" x="4238625" y="5983288"/>
          <p14:tracePt t="175458" x="4238625" y="5954713"/>
          <p14:tracePt t="175466" x="4257675" y="5918200"/>
          <p14:tracePt t="175474" x="4257675" y="5900738"/>
          <p14:tracePt t="175482" x="4267200" y="5854700"/>
          <p14:tracePt t="175490" x="4284663" y="5808663"/>
          <p14:tracePt t="175498" x="4294188" y="5772150"/>
          <p14:tracePt t="175506" x="4294188" y="5764213"/>
          <p14:tracePt t="175515" x="4303713" y="5735638"/>
          <p14:tracePt t="175523" x="4303713" y="5727700"/>
          <p14:tracePt t="175531" x="4303713" y="5718175"/>
          <p14:tracePt t="175539" x="4311650" y="5708650"/>
          <p14:tracePt t="175622" x="4311650" y="5691188"/>
          <p14:tracePt t="175627" x="4311650" y="5681663"/>
          <p14:tracePt t="175636" x="4311650" y="5645150"/>
          <p14:tracePt t="175644" x="4311650" y="5635625"/>
          <p14:tracePt t="175660" x="4321175" y="5618163"/>
          <p14:tracePt t="175668" x="4330700" y="5608638"/>
          <p14:tracePt t="175675" x="4330700" y="5599113"/>
          <p14:tracePt t="175683" x="4340225" y="5589588"/>
          <p14:tracePt t="175908" x="4340225" y="5562600"/>
          <p14:tracePt t="175916" x="4348163" y="5545138"/>
          <p14:tracePt t="175924" x="4348163" y="5535613"/>
          <p14:tracePt t="175934" x="4348163" y="5526088"/>
          <p14:tracePt t="175939" x="4348163" y="5518150"/>
          <p14:tracePt t="175950" x="4348163" y="5508625"/>
          <p14:tracePt t="178548" x="4357688" y="5518150"/>
          <p14:tracePt t="178557" x="4367213" y="5554663"/>
          <p14:tracePt t="178566" x="4376738" y="5554663"/>
          <p14:tracePt t="178571" x="4376738" y="5562600"/>
          <p14:tracePt t="178580" x="4384675" y="5581650"/>
          <p14:tracePt t="178588" x="4384675" y="5599113"/>
          <p14:tracePt t="178596" x="4384675" y="5608638"/>
          <p14:tracePt t="178604" x="4384675" y="5635625"/>
          <p14:tracePt t="178612" x="4384675" y="5645150"/>
          <p14:tracePt t="178619" x="4384675" y="5672138"/>
          <p14:tracePt t="178635" x="4384675" y="5681663"/>
          <p14:tracePt t="178643" x="4384675" y="5691188"/>
          <p14:tracePt t="179146" x="4384675" y="5708650"/>
          <p14:tracePt t="179154" x="4367213" y="5735638"/>
          <p14:tracePt t="179162" x="4357688" y="5745163"/>
          <p14:tracePt t="179170" x="4348163" y="5754688"/>
          <p14:tracePt t="179179" x="4330700" y="5781675"/>
          <p14:tracePt t="179186" x="4321175" y="5791200"/>
          <p14:tracePt t="179195" x="4311650" y="5808663"/>
          <p14:tracePt t="179202" x="4303713" y="5827713"/>
          <p14:tracePt t="179211" x="4275138" y="5854700"/>
          <p14:tracePt t="179218" x="4267200" y="5864225"/>
          <p14:tracePt t="179244" x="4257675" y="5873750"/>
          <p14:tracePt t="179452" x="4221163" y="5900738"/>
          <p14:tracePt t="179460" x="4202113" y="5910263"/>
          <p14:tracePt t="179469" x="4175125" y="5918200"/>
          <p14:tracePt t="179475" x="4129088" y="5937250"/>
          <p14:tracePt t="179483" x="4094163" y="5937250"/>
          <p14:tracePt t="179491" x="4048125" y="5937250"/>
          <p14:tracePt t="179499" x="4021138" y="5937250"/>
          <p14:tracePt t="179506" x="3929063" y="5954713"/>
          <p14:tracePt t="179515" x="3856038" y="5954713"/>
          <p14:tracePt t="179522" x="3765550" y="5954713"/>
          <p14:tracePt t="179530" x="3656013" y="5954713"/>
          <p14:tracePt t="179538" x="3509963" y="5954713"/>
          <p14:tracePt t="179546" x="3382963" y="5973763"/>
          <p14:tracePt t="179554" x="3254375" y="5983288"/>
          <p14:tracePt t="179562" x="3117850" y="6027738"/>
          <p14:tracePt t="179570" x="3008313" y="6027738"/>
          <p14:tracePt t="179578" x="2917825" y="6054725"/>
          <p14:tracePt t="179587" x="2862263" y="6054725"/>
          <p14:tracePt t="179594" x="2725738" y="6073775"/>
          <p14:tracePt t="179602" x="2616200" y="6100763"/>
          <p14:tracePt t="179613" x="2525713" y="6110288"/>
          <p14:tracePt t="179619" x="2416175" y="6110288"/>
          <p14:tracePt t="179629" x="2316163" y="6110288"/>
          <p14:tracePt t="179636" x="2224088" y="6110288"/>
          <p14:tracePt t="179643" x="2133600" y="6110288"/>
          <p14:tracePt t="179651" x="2060575" y="6110288"/>
          <p14:tracePt t="179659" x="2005013" y="6110288"/>
          <p14:tracePt t="179668" x="1931988" y="6110288"/>
          <p14:tracePt t="179675" x="1804988" y="6110288"/>
          <p14:tracePt t="179686" x="1731963" y="6110288"/>
          <p14:tracePt t="179691" x="1641475" y="6110288"/>
          <p14:tracePt t="179699" x="1531938" y="6110288"/>
          <p14:tracePt t="179707" x="1422400" y="6110288"/>
          <p14:tracePt t="179716" x="1339850" y="6110288"/>
          <p14:tracePt t="179723" x="1212850" y="6110288"/>
          <p14:tracePt t="179731" x="1120775" y="6110288"/>
          <p14:tracePt t="179739" x="993775" y="6110288"/>
          <p14:tracePt t="179747" x="920750" y="6110288"/>
          <p14:tracePt t="179755" x="866775" y="6110288"/>
          <p14:tracePt t="179763" x="774700" y="6110288"/>
          <p14:tracePt t="179771" x="747713" y="6110288"/>
          <p14:tracePt t="179778" x="711200" y="6110288"/>
          <p14:tracePt t="179844" x="684213" y="6110288"/>
          <p14:tracePt t="179853" x="638175" y="6100763"/>
          <p14:tracePt t="179859" x="547688" y="6100763"/>
          <p14:tracePt t="179869" x="474663" y="6100763"/>
          <p14:tracePt t="179877" x="401638" y="6100763"/>
          <p14:tracePt t="179883" x="328613" y="6100763"/>
          <p14:tracePt t="179896" x="282575" y="6100763"/>
          <p14:tracePt t="179898" x="255588" y="6100763"/>
          <p14:tracePt t="179906" x="236538" y="6100763"/>
          <p14:tracePt t="179938" x="228600" y="6091238"/>
          <p14:tracePt t="180156" x="255588" y="6091238"/>
          <p14:tracePt t="180163" x="309563" y="6091238"/>
          <p14:tracePt t="180174" x="382588" y="6091238"/>
          <p14:tracePt t="180178" x="492125" y="6091238"/>
          <p14:tracePt t="180186" x="565150" y="6091238"/>
          <p14:tracePt t="180194" x="720725" y="6119813"/>
          <p14:tracePt t="180202" x="774700" y="6119813"/>
          <p14:tracePt t="180211" x="847725" y="6127750"/>
          <p14:tracePt t="180220" x="930275" y="6137275"/>
          <p14:tracePt t="180231" x="1003300" y="6137275"/>
          <p14:tracePt t="180235" x="1030288" y="6146800"/>
          <p14:tracePt t="180242" x="1047750" y="6146800"/>
          <p14:tracePt t="180516" x="1066800" y="6146800"/>
          <p14:tracePt t="180526" x="1103313" y="6146800"/>
          <p14:tracePt t="180530" x="1157288" y="6146800"/>
          <p14:tracePt t="180538" x="1276350" y="6119813"/>
          <p14:tracePt t="180546" x="1349375" y="6100763"/>
          <p14:tracePt t="180554" x="1468438" y="6073775"/>
          <p14:tracePt t="180562" x="1576388" y="6046788"/>
          <p14:tracePt t="180570" x="1704975" y="6027738"/>
          <p14:tracePt t="180579" x="1787525" y="6027738"/>
          <p14:tracePt t="180586" x="1914525" y="6018213"/>
          <p14:tracePt t="180594" x="2024063" y="6000750"/>
          <p14:tracePt t="180603" x="2170113" y="5973763"/>
          <p14:tracePt t="180613" x="2316163" y="5964238"/>
          <p14:tracePt t="180622" x="2443163" y="5964238"/>
          <p14:tracePt t="180628" x="2552700" y="5964238"/>
          <p14:tracePt t="180635" x="2635250" y="5964238"/>
          <p14:tracePt t="180643" x="2689225" y="5964238"/>
          <p14:tracePt t="180651" x="2708275" y="5946775"/>
          <p14:tracePt t="180868" x="2762250" y="5946775"/>
          <p14:tracePt t="180874" x="2871788" y="5946775"/>
          <p14:tracePt t="180882" x="2998788" y="5973763"/>
          <p14:tracePt t="180890" x="3108325" y="5983288"/>
          <p14:tracePt t="180899" x="3244850" y="6000750"/>
          <p14:tracePt t="180907" x="3409950" y="6046788"/>
          <p14:tracePt t="180916" x="3536950" y="6054725"/>
          <p14:tracePt t="180924" x="3702050" y="6073775"/>
          <p14:tracePt t="180934" x="3883025" y="6091238"/>
          <p14:tracePt t="180939" x="4065588" y="6137275"/>
          <p14:tracePt t="180951" x="4211638" y="6146800"/>
          <p14:tracePt t="180955" x="4367213" y="6164263"/>
          <p14:tracePt t="180968" x="4476750" y="6192838"/>
          <p14:tracePt t="180971" x="4549775" y="6192838"/>
          <p14:tracePt t="180979" x="4594225" y="6200775"/>
          <p14:tracePt t="180987" x="4622800" y="6200775"/>
          <p14:tracePt t="181124" x="4630738" y="6210300"/>
          <p14:tracePt t="181140" x="4549775" y="6210300"/>
          <p14:tracePt t="181147" x="4457700" y="6210300"/>
          <p14:tracePt t="181154" x="4348163" y="6210300"/>
          <p14:tracePt t="181162" x="4238625" y="6229350"/>
          <p14:tracePt t="181170" x="4165600" y="6229350"/>
          <p14:tracePt t="181179" x="4111625" y="6229350"/>
          <p14:tracePt t="181186" x="4065588" y="6246813"/>
          <p14:tracePt t="181195" x="4048125" y="6256338"/>
          <p14:tracePt t="181202" x="4038600" y="6256338"/>
          <p14:tracePt t="181211" x="4029075" y="6256338"/>
          <p14:tracePt t="181282" x="4002088" y="6246813"/>
          <p14:tracePt t="181292" x="3984625" y="6229350"/>
          <p14:tracePt t="181298" x="3919538" y="6192838"/>
          <p14:tracePt t="181307" x="3865563" y="6183313"/>
          <p14:tracePt t="181314" x="3819525" y="6173788"/>
          <p14:tracePt t="181325" x="3756025" y="6127750"/>
          <p14:tracePt t="181333" x="3719513" y="6119813"/>
          <p14:tracePt t="181340" x="3673475" y="6110288"/>
          <p14:tracePt t="181346" x="3656013" y="6110288"/>
          <p14:tracePt t="181355" x="3629025" y="6091238"/>
          <p14:tracePt t="181363" x="3609975" y="6091238"/>
          <p14:tracePt t="181394" x="3600450" y="6091238"/>
          <p14:tracePt t="181402" x="3592513" y="6083300"/>
          <p14:tracePt t="181434" x="3592513" y="6073775"/>
          <p14:tracePt t="181443" x="3592513" y="6064250"/>
          <p14:tracePt t="181451" x="3592513" y="6054725"/>
          <p14:tracePt t="181459" x="3592513" y="6046788"/>
          <p14:tracePt t="181468" x="3592513" y="6010275"/>
          <p14:tracePt t="181474" x="3592513" y="5991225"/>
          <p14:tracePt t="181482" x="3592513" y="5946775"/>
          <p14:tracePt t="181490" x="3629025" y="5891213"/>
          <p14:tracePt t="181498" x="3692525" y="5864225"/>
          <p14:tracePt t="181506" x="3792538" y="5808663"/>
          <p14:tracePt t="181514" x="3911600" y="5745163"/>
          <p14:tracePt t="181522" x="4057650" y="5718175"/>
          <p14:tracePt t="181530" x="4202113" y="5672138"/>
          <p14:tracePt t="181538" x="4357688" y="5645150"/>
          <p14:tracePt t="181546" x="4521200" y="5618163"/>
          <p14:tracePt t="181554" x="4649788" y="5599113"/>
          <p14:tracePt t="181563" x="4776788" y="5599113"/>
          <p14:tracePt t="181572" x="4868863" y="5599113"/>
          <p14:tracePt t="181578" x="4922838" y="5599113"/>
          <p14:tracePt t="181586" x="4941888" y="5599113"/>
          <p14:tracePt t="181594" x="4949825" y="5599113"/>
          <p14:tracePt t="181619" x="4959350" y="5599113"/>
          <p14:tracePt t="181629" x="4959350" y="5635625"/>
          <p14:tracePt t="181636" x="4959350" y="5654675"/>
          <p14:tracePt t="181645" x="4941888" y="5681663"/>
          <p14:tracePt t="181651" x="4905375" y="5718175"/>
          <p14:tracePt t="181660" x="4886325" y="5735638"/>
          <p14:tracePt t="181669" x="4876800" y="5754688"/>
          <p14:tracePt t="181676" x="4859338" y="5781675"/>
          <p14:tracePt t="181683" x="4849813" y="5791200"/>
          <p14:tracePt t="181692" x="4832350" y="5808663"/>
          <p14:tracePt t="181699" x="4832350" y="5827713"/>
          <p14:tracePt t="181707" x="4832350" y="5845175"/>
          <p14:tracePt t="181715" x="4813300" y="5864225"/>
          <p14:tracePt t="181723" x="4813300" y="5881688"/>
          <p14:tracePt t="181731" x="4803775" y="5900738"/>
          <p14:tracePt t="181738" x="4795838" y="5927725"/>
          <p14:tracePt t="181747" x="4795838" y="5937250"/>
          <p14:tracePt t="181755" x="4776788" y="5954713"/>
          <p14:tracePt t="181763" x="4759325" y="5973763"/>
          <p14:tracePt t="181771" x="4749800" y="5991225"/>
          <p14:tracePt t="181778" x="4722813" y="6027738"/>
          <p14:tracePt t="181786" x="4722813" y="6037263"/>
          <p14:tracePt t="181794" x="4703763" y="6037263"/>
          <p14:tracePt t="181802" x="4667250" y="6054725"/>
          <p14:tracePt t="181810" x="4649788" y="6073775"/>
          <p14:tracePt t="181818" x="4594225" y="6091238"/>
          <p14:tracePt t="181827" x="4549775" y="6091238"/>
          <p14:tracePt t="181834" x="4484688" y="6119813"/>
          <p14:tracePt t="181842" x="4384675" y="6146800"/>
          <p14:tracePt t="181850" x="4294188" y="6156325"/>
          <p14:tracePt t="181858" x="4211638" y="6173788"/>
          <p14:tracePt t="181866" x="4121150" y="6200775"/>
          <p14:tracePt t="181874" x="4048125" y="6200775"/>
          <p14:tracePt t="181895" x="3984625" y="6210300"/>
          <p14:tracePt t="181898" x="3965575" y="6210300"/>
          <p14:tracePt t="181914" x="3948113" y="6210300"/>
          <p14:tracePt t="182060" x="3948113" y="6219825"/>
          <p14:tracePt t="182068" x="3902075" y="6256338"/>
          <p14:tracePt t="182075" x="3865563" y="6319838"/>
          <p14:tracePt t="182084" x="3838575" y="6383338"/>
          <p14:tracePt t="182092" x="3802063" y="6456363"/>
          <p14:tracePt t="182100" x="3802063" y="6492875"/>
          <p14:tracePt t="182108" x="3802063" y="6511925"/>
          <p14:tracePt t="182115" x="3802063" y="6538913"/>
          <p14:tracePt t="182124" x="3802063" y="6548438"/>
          <p14:tracePt t="182155" x="3802063" y="6556375"/>
          <p14:tracePt t="182163" x="3810000" y="6584950"/>
          <p14:tracePt t="182326" x="3819525" y="6584950"/>
          <p14:tracePt t="182332" x="3802063" y="6575425"/>
          <p14:tracePt t="182341" x="3746500" y="6575425"/>
          <p14:tracePt t="182349" x="3702050" y="6565900"/>
          <p14:tracePt t="182356" x="3636963" y="6548438"/>
          <p14:tracePt t="182363" x="3573463" y="6519863"/>
          <p14:tracePt t="182372" x="3563938" y="6519863"/>
          <p14:tracePt t="182380" x="3527425" y="6511925"/>
          <p14:tracePt t="182391" x="3509963" y="6502400"/>
          <p14:tracePt t="182397" x="3509963" y="6492875"/>
          <p14:tracePt t="182403" x="3500438" y="6483350"/>
          <p14:tracePt t="182412" x="3500438" y="6475413"/>
          <p14:tracePt t="182419" x="3500438" y="6456363"/>
          <p14:tracePt t="182435" x="3500438" y="6446838"/>
          <p14:tracePt t="182490" x="3500438" y="6438900"/>
          <p14:tracePt t="182507" x="3500438" y="6411913"/>
          <p14:tracePt t="182515" x="3500438" y="6402388"/>
          <p14:tracePt t="182524" x="3500438" y="6392863"/>
          <p14:tracePt t="182532" x="3500438" y="6365875"/>
          <p14:tracePt t="182540" x="3500438" y="6356350"/>
          <p14:tracePt t="182548" x="3519488" y="6338888"/>
          <p14:tracePt t="182558" x="3563938" y="6310313"/>
          <p14:tracePt t="182562" x="3646488" y="6283325"/>
          <p14:tracePt t="182572" x="3702050" y="6283325"/>
          <p14:tracePt t="182579" x="3765550" y="6256338"/>
          <p14:tracePt t="182586" x="3856038" y="6256338"/>
          <p14:tracePt t="182595" x="3948113" y="6256338"/>
          <p14:tracePt t="182603" x="4038600" y="6256338"/>
          <p14:tracePt t="182611" x="4094163" y="6256338"/>
          <p14:tracePt t="182618" x="4157663" y="6273800"/>
          <p14:tracePt t="182627" x="4202113" y="6283325"/>
          <p14:tracePt t="182634" x="4221163" y="6302375"/>
          <p14:tracePt t="182643" x="4230688" y="6310313"/>
          <p14:tracePt t="182650" x="4248150" y="6329363"/>
          <p14:tracePt t="182658" x="4257675" y="6346825"/>
          <p14:tracePt t="182667" x="4257675" y="6365875"/>
          <p14:tracePt t="182674" x="4257675" y="6383338"/>
          <p14:tracePt t="182682" x="4257675" y="6392863"/>
          <p14:tracePt t="182690" x="4257675" y="6402388"/>
          <p14:tracePt t="182820" x="4257675" y="6429375"/>
          <p14:tracePt t="182829" x="4248150" y="6438900"/>
          <p14:tracePt t="182837" x="4238625" y="6456363"/>
          <p14:tracePt t="182845" x="4194175" y="6475413"/>
          <p14:tracePt t="182852" x="4175125" y="6502400"/>
          <p14:tracePt t="182859" x="4148138" y="6519863"/>
          <p14:tracePt t="182867" x="4111625" y="6538913"/>
          <p14:tracePt t="182875" x="4084638" y="6556375"/>
          <p14:tracePt t="182897" x="4002088" y="6575425"/>
          <p14:tracePt t="182909" x="3975100" y="6592888"/>
          <p14:tracePt t="182997" x="3975100" y="6584950"/>
          <p14:tracePt t="183003" x="3975100" y="6575425"/>
          <p14:tracePt t="183131" x="3975100" y="6556375"/>
          <p14:tracePt t="183227" x="3992563" y="6548438"/>
          <p14:tracePt t="183234" x="4029075" y="6548438"/>
          <p14:tracePt t="183242" x="4075113" y="6548438"/>
          <p14:tracePt t="183250" x="4111625" y="6548438"/>
          <p14:tracePt t="183258" x="4148138" y="6548438"/>
          <p14:tracePt t="183266" x="4194175" y="6538913"/>
          <p14:tracePt t="183275" x="4248150" y="6538913"/>
          <p14:tracePt t="183282" x="4267200" y="6538913"/>
          <p14:tracePt t="183290" x="4294188" y="6529388"/>
          <p14:tracePt t="183298" x="4311650" y="6529388"/>
          <p14:tracePt t="183322" x="4321175" y="6519863"/>
          <p14:tracePt t="183381" x="4303713" y="6519863"/>
          <p14:tracePt t="183388" x="4221163" y="6519863"/>
          <p14:tracePt t="183396" x="4111625" y="6519863"/>
          <p14:tracePt t="183402" x="4021138" y="6519863"/>
          <p14:tracePt t="183411" x="3929063" y="6519863"/>
          <p14:tracePt t="183418" x="3856038" y="6519863"/>
          <p14:tracePt t="183427" x="3783013" y="6519863"/>
          <p14:tracePt t="183435" x="3719513" y="6519863"/>
          <p14:tracePt t="183445" x="3683000" y="6519863"/>
          <p14:tracePt t="183451" x="3656013" y="6519863"/>
          <p14:tracePt t="183460" x="3629025" y="6519863"/>
          <p14:tracePt t="183468" x="3592513" y="6519863"/>
          <p14:tracePt t="183476" x="3573463" y="6519863"/>
          <p14:tracePt t="183483" x="3546475" y="6519863"/>
          <p14:tracePt t="183491" x="3519488" y="6519863"/>
          <p14:tracePt t="183499" x="3482975" y="6519863"/>
          <p14:tracePt t="183507" x="3427413" y="6519863"/>
          <p14:tracePt t="183515" x="3346450" y="6519863"/>
          <p14:tracePt t="183523" x="3236913" y="6519863"/>
          <p14:tracePt t="183531" x="3144838" y="6519863"/>
          <p14:tracePt t="183538" x="3035300" y="6519863"/>
          <p14:tracePt t="183546" x="2944813" y="6519863"/>
          <p14:tracePt t="183555" x="2835275" y="6519863"/>
          <p14:tracePt t="183562" x="2762250" y="6519863"/>
          <p14:tracePt t="183570" x="2689225" y="6519863"/>
          <p14:tracePt t="183578" x="2635250" y="6519863"/>
          <p14:tracePt t="183587" x="2589213" y="6519863"/>
          <p14:tracePt t="183594" x="2579688" y="6519863"/>
          <p14:tracePt t="183603" x="2570163" y="6519863"/>
          <p14:tracePt t="183732" x="2533650" y="6519863"/>
          <p14:tracePt t="183741" x="2506663" y="6492875"/>
          <p14:tracePt t="183747" x="2433638" y="6475413"/>
          <p14:tracePt t="183755" x="2352675" y="6465888"/>
          <p14:tracePt t="183763" x="2251075" y="6419850"/>
          <p14:tracePt t="183771" x="2179638" y="6411913"/>
          <p14:tracePt t="183778" x="2114550" y="6402388"/>
          <p14:tracePt t="183786" x="2087563" y="6375400"/>
          <p14:tracePt t="183794" x="2005013" y="6356350"/>
          <p14:tracePt t="183802" x="1941513" y="6310313"/>
          <p14:tracePt t="183811" x="1895475" y="6302375"/>
          <p14:tracePt t="183818" x="1868488" y="6302375"/>
          <p14:tracePt t="183828" x="1851025" y="6292850"/>
          <p14:tracePt t="183973" x="1851025" y="6273800"/>
          <p14:tracePt t="183981" x="1868488" y="6256338"/>
          <p14:tracePt t="183986" x="1887538" y="6246813"/>
          <p14:tracePt t="183994" x="1895475" y="6246813"/>
          <p14:tracePt t="184476" x="1905000" y="6246813"/>
          <p14:tracePt t="184492" x="1905000" y="6256338"/>
          <p14:tracePt t="184653" x="1905000" y="6265863"/>
          <p14:tracePt t="184660" x="1905000" y="6283325"/>
          <p14:tracePt t="184668" x="1905000" y="6292850"/>
          <p14:tracePt t="184677" x="1905000" y="6310313"/>
          <p14:tracePt t="184684" x="1905000" y="6329363"/>
          <p14:tracePt t="184691" x="1905000" y="6346825"/>
          <p14:tracePt t="184699" x="1914525" y="6365875"/>
          <p14:tracePt t="184707" x="1924050" y="6383338"/>
          <p14:tracePt t="184715" x="1924050" y="6392863"/>
          <p14:tracePt t="184723" x="1924050" y="6411913"/>
          <p14:tracePt t="184731" x="1924050" y="6429375"/>
          <p14:tracePt t="184738" x="1924050" y="6438900"/>
          <p14:tracePt t="184755" x="1924050" y="6456363"/>
          <p14:tracePt t="185066" x="1887538" y="6465888"/>
          <p14:tracePt t="185075" x="1814513" y="6465888"/>
          <p14:tracePt t="185082" x="1768475" y="6465888"/>
          <p14:tracePt t="185090" x="1714500" y="6465888"/>
          <p14:tracePt t="185098" x="1658938" y="6465888"/>
          <p14:tracePt t="185106" x="1585913" y="6465888"/>
          <p14:tracePt t="185114" x="1512888" y="6483350"/>
          <p14:tracePt t="185122" x="1449388" y="6492875"/>
          <p14:tracePt t="185130" x="1395413" y="6492875"/>
          <p14:tracePt t="185138" x="1358900" y="6492875"/>
          <p14:tracePt t="185147" x="1312863" y="6492875"/>
          <p14:tracePt t="185475" x="1385888" y="6492875"/>
          <p14:tracePt t="185483" x="1512888" y="6492875"/>
          <p14:tracePt t="185491" x="1658938" y="6492875"/>
          <p14:tracePt t="185499" x="1804988" y="6492875"/>
          <p14:tracePt t="185507" x="1951038" y="6492875"/>
          <p14:tracePt t="185515" x="2114550" y="6492875"/>
          <p14:tracePt t="185523" x="2297113" y="6492875"/>
          <p14:tracePt t="185531" x="2479675" y="6492875"/>
          <p14:tracePt t="185539" x="2643188" y="6492875"/>
          <p14:tracePt t="185546" x="2771775" y="6492875"/>
          <p14:tracePt t="185555" x="2862263" y="6492875"/>
          <p14:tracePt t="185562" x="2971800" y="6492875"/>
          <p14:tracePt t="185571" x="3063875" y="6492875"/>
          <p14:tracePt t="185580" x="3100388" y="6502400"/>
          <p14:tracePt t="185587" x="3136900" y="6502400"/>
          <p14:tracePt t="185594" x="3154363" y="6511925"/>
          <p14:tracePt t="185603" x="3154363" y="6519863"/>
          <p14:tracePt t="185613" x="3163888" y="6519863"/>
          <p14:tracePt t="185620" x="3171825" y="6519863"/>
          <p14:tracePt t="185629" x="3181350" y="6519863"/>
          <p14:tracePt t="185636" x="3190875" y="6529388"/>
          <p14:tracePt t="185646" x="3217863" y="6529388"/>
          <p14:tracePt t="185652" x="3244850" y="6538913"/>
          <p14:tracePt t="185662" x="3273425" y="6548438"/>
          <p14:tracePt t="185668" x="3317875" y="6548438"/>
          <p14:tracePt t="185676" x="3373438" y="6556375"/>
          <p14:tracePt t="185684" x="3419475" y="6575425"/>
          <p14:tracePt t="185690" x="3473450" y="6584950"/>
          <p14:tracePt t="185698" x="3546475" y="6584950"/>
          <p14:tracePt t="185706" x="3592513" y="6592888"/>
          <p14:tracePt t="185714" x="3683000" y="6602413"/>
          <p14:tracePt t="185722" x="3746500" y="6629400"/>
          <p14:tracePt t="185730" x="3856038" y="6629400"/>
          <p14:tracePt t="185738" x="3902075" y="6629400"/>
          <p14:tracePt t="185746" x="3965575" y="6629400"/>
          <p14:tracePt t="185754" x="4057650" y="6629400"/>
          <p14:tracePt t="185762" x="4165600" y="6629400"/>
          <p14:tracePt t="185770" x="4257675" y="6629400"/>
          <p14:tracePt t="185778" x="4384675" y="6629400"/>
          <p14:tracePt t="185786" x="4457700" y="6629400"/>
          <p14:tracePt t="185794" x="4557713" y="6629400"/>
          <p14:tracePt t="185802" x="4649788" y="6629400"/>
          <p14:tracePt t="185810" x="4722813" y="6629400"/>
          <p14:tracePt t="185818" x="4832350" y="6629400"/>
          <p14:tracePt t="185827" x="4886325" y="6629400"/>
          <p14:tracePt t="185834" x="4978400" y="6629400"/>
          <p14:tracePt t="185844" x="5068888" y="6629400"/>
          <p14:tracePt t="185850" x="5141913" y="6629400"/>
          <p14:tracePt t="185858" x="5214938" y="6629400"/>
          <p14:tracePt t="185866" x="5278438" y="6629400"/>
          <p14:tracePt t="185874" x="5351463" y="6629400"/>
          <p14:tracePt t="185895" x="5461000" y="6629400"/>
          <p14:tracePt t="185900" x="5507038" y="6629400"/>
          <p14:tracePt t="185906" x="5543550" y="6629400"/>
          <p14:tracePt t="185914" x="5561013" y="6629400"/>
          <p14:tracePt t="185922" x="5607050" y="6629400"/>
          <p14:tracePt t="185931" x="5634038" y="6629400"/>
          <p14:tracePt t="185939" x="5653088" y="6629400"/>
          <p14:tracePt t="185949" x="5661025" y="6629400"/>
          <p14:tracePt t="185955" x="5680075" y="6629400"/>
          <p14:tracePt t="185963" x="5688013" y="6629400"/>
          <p14:tracePt t="185972" x="5697538" y="6629400"/>
          <p14:tracePt t="185979" x="5716588" y="6629400"/>
          <p14:tracePt t="185999" x="5724525" y="6629400"/>
          <p14:tracePt t="186003" x="5743575" y="6629400"/>
          <p14:tracePt t="186012" x="5761038" y="6629400"/>
          <p14:tracePt t="186019" x="5770563" y="6629400"/>
          <p14:tracePt t="186029" x="5807075" y="6629400"/>
          <p14:tracePt t="186035" x="5816600" y="6629400"/>
          <p14:tracePt t="186051" x="5826125" y="6629400"/>
          <p14:tracePt t="186059" x="5843588" y="6629400"/>
          <p14:tracePt t="186067" x="5853113" y="6629400"/>
          <p14:tracePt t="186207" x="5862638" y="6629400"/>
          <p14:tracePt t="186215" x="5907088" y="6629400"/>
          <p14:tracePt t="186220" x="6016625" y="6629400"/>
          <p14:tracePt t="186230" x="6126163" y="6629400"/>
          <p14:tracePt t="186235" x="6254750" y="6629400"/>
          <p14:tracePt t="186244" x="6381750" y="6629400"/>
          <p14:tracePt t="186250" x="6508750" y="6629400"/>
          <p14:tracePt t="186258" x="6618288" y="6629400"/>
          <p14:tracePt t="186266" x="6727825" y="6629400"/>
          <p14:tracePt t="186274" x="6819900" y="6629400"/>
          <p14:tracePt t="186282" x="6873875" y="6629400"/>
          <p14:tracePt t="186290" x="6919913" y="6629400"/>
          <p14:tracePt t="186298" x="6929438" y="6629400"/>
          <p14:tracePt t="186540" x="6873875" y="6629400"/>
          <p14:tracePt t="186548" x="6800850" y="6621463"/>
          <p14:tracePt t="186558" x="6700838" y="6621463"/>
          <p14:tracePt t="186562" x="6573838" y="6575425"/>
          <p14:tracePt t="186573" x="6500813" y="6575425"/>
          <p14:tracePt t="186580" x="6408738" y="6575425"/>
          <p14:tracePt t="186589" x="6318250" y="6575425"/>
          <p14:tracePt t="186598" x="6235700" y="6575425"/>
          <p14:tracePt t="186604" x="6145213" y="6575425"/>
          <p14:tracePt t="186613" x="6116638" y="6575425"/>
          <p14:tracePt t="186620" x="6062663" y="6575425"/>
          <p14:tracePt t="186629" x="6035675" y="6575425"/>
          <p14:tracePt t="186636" x="6007100" y="6575425"/>
          <p14:tracePt t="186646" x="5989638" y="6575425"/>
          <p14:tracePt t="186653" x="5980113" y="6575425"/>
          <p14:tracePt t="186675" x="5972175" y="6575425"/>
          <p14:tracePt t="186723" x="5943600" y="6575425"/>
          <p14:tracePt t="186731" x="5907088" y="6575425"/>
          <p14:tracePt t="186739" x="5880100" y="6575425"/>
          <p14:tracePt t="186747" x="5826125" y="6575425"/>
          <p14:tracePt t="186755" x="5761038" y="6575425"/>
          <p14:tracePt t="186763" x="5724525" y="6575425"/>
          <p14:tracePt t="186771" x="5670550" y="6575425"/>
          <p14:tracePt t="186779" x="5616575" y="6575425"/>
          <p14:tracePt t="186787" x="5570538" y="6584950"/>
          <p14:tracePt t="186795" x="5514975" y="6584950"/>
          <p14:tracePt t="186803" x="5497513" y="6592888"/>
          <p14:tracePt t="186811" x="5441950" y="6592888"/>
          <p14:tracePt t="186818" x="5397500" y="6621463"/>
          <p14:tracePt t="186834" x="5387975" y="6621463"/>
          <p14:tracePt t="186940" x="5368925" y="6621463"/>
          <p14:tracePt t="186948" x="5341938" y="6621463"/>
          <p14:tracePt t="186956" x="5297488" y="6621463"/>
          <p14:tracePt t="186965" x="5241925" y="6621463"/>
          <p14:tracePt t="186972" x="5187950" y="6621463"/>
          <p14:tracePt t="186981" x="5132388" y="6621463"/>
          <p14:tracePt t="186988" x="5095875" y="6621463"/>
          <p14:tracePt t="186998" x="5041900" y="6621463"/>
          <p14:tracePt t="187003" x="4995863" y="6621463"/>
          <p14:tracePt t="187011" x="4968875" y="6621463"/>
          <p14:tracePt t="187019" x="4922838" y="6621463"/>
          <p14:tracePt t="187028" x="4895850" y="6621463"/>
          <p14:tracePt t="187035" x="4886325" y="6621463"/>
          <p14:tracePt t="187044" x="4876800" y="6621463"/>
          <p14:tracePt t="187882" x="4886325" y="6621463"/>
          <p14:tracePt t="188092" x="4895850" y="6621463"/>
          <p14:tracePt t="188100" x="4932363" y="6621463"/>
          <p14:tracePt t="188109" x="5014913" y="6602413"/>
          <p14:tracePt t="188116" x="5122863" y="6602413"/>
          <p14:tracePt t="188124" x="5251450" y="6602413"/>
          <p14:tracePt t="188132" x="5378450" y="6602413"/>
          <p14:tracePt t="188139" x="5507038" y="6602413"/>
          <p14:tracePt t="188147" x="5624513" y="6602413"/>
          <p14:tracePt t="188155" x="5761038" y="6592888"/>
          <p14:tracePt t="188164" x="5853113" y="6592888"/>
          <p14:tracePt t="188171" x="5943600" y="6592888"/>
          <p14:tracePt t="188180" x="5999163" y="6592888"/>
          <p14:tracePt t="188189" x="6043613" y="6584950"/>
          <p14:tracePt t="188194" x="6062663" y="6575425"/>
          <p14:tracePt t="188203" x="6072188" y="6575425"/>
          <p14:tracePt t="188578" x="6062663" y="6575425"/>
          <p14:tracePt t="188586" x="6016625" y="6575425"/>
          <p14:tracePt t="188594" x="5980113" y="6575425"/>
          <p14:tracePt t="188602" x="5953125" y="6575425"/>
          <p14:tracePt t="188610" x="5907088" y="6575425"/>
          <p14:tracePt t="188618" x="5880100" y="6575425"/>
          <p14:tracePt t="188626" x="5826125" y="6575425"/>
          <p14:tracePt t="188634" x="5797550" y="6556375"/>
          <p14:tracePt t="188643" x="5753100" y="6548438"/>
          <p14:tracePt t="188651" x="5724525" y="6538913"/>
          <p14:tracePt t="188658" x="5707063" y="6519863"/>
          <p14:tracePt t="188666" x="5697538" y="6511925"/>
          <p14:tracePt t="188674" x="5661025" y="6502400"/>
          <p14:tracePt t="188682" x="5653088" y="6492875"/>
          <p14:tracePt t="188690" x="5634038" y="6475413"/>
          <p14:tracePt t="188698" x="5624513" y="6475413"/>
          <p14:tracePt t="188706" x="5616575" y="6465888"/>
          <p14:tracePt t="188722" x="5607050" y="6456363"/>
          <p14:tracePt t="188738" x="5597525" y="6438900"/>
          <p14:tracePt t="188858" x="5570538" y="6438900"/>
          <p14:tracePt t="188866" x="5497513" y="6429375"/>
          <p14:tracePt t="188874" x="5368925" y="6429375"/>
          <p14:tracePt t="188882" x="5214938" y="6429375"/>
          <p14:tracePt t="188895" x="5014913" y="6429375"/>
          <p14:tracePt t="188898" x="4832350" y="6429375"/>
          <p14:tracePt t="188907" x="4649788" y="6429375"/>
          <p14:tracePt t="188916" x="4448175" y="6429375"/>
          <p14:tracePt t="188924" x="4257675" y="6429375"/>
          <p14:tracePt t="188933" x="4111625" y="6429375"/>
          <p14:tracePt t="188940" x="3984625" y="6429375"/>
          <p14:tracePt t="188948" x="3875088" y="6429375"/>
          <p14:tracePt t="188954" x="3783013" y="6429375"/>
          <p14:tracePt t="188962" x="3746500" y="6429375"/>
          <p14:tracePt t="188970" x="3709988" y="6429375"/>
          <p14:tracePt t="188978" x="3683000" y="6429375"/>
          <p14:tracePt t="188986" x="3673475" y="6429375"/>
          <p14:tracePt t="189002" x="3665538" y="6429375"/>
          <p14:tracePt t="189498" x="3656013" y="6429375"/>
          <p14:tracePt t="189514" x="3656013" y="6438900"/>
          <p14:tracePt t="189522" x="3665538" y="6456363"/>
          <p14:tracePt t="189530" x="3673475" y="6465888"/>
          <p14:tracePt t="189538" x="3683000" y="6475413"/>
          <p14:tracePt t="189546" x="3692525" y="6483350"/>
          <p14:tracePt t="189555" x="3692525" y="6502400"/>
          <p14:tracePt t="189570" x="3702050" y="6529388"/>
          <p14:tracePt t="189578" x="3709988" y="6538913"/>
          <p14:tracePt t="189594" x="3709988" y="6548438"/>
          <p14:tracePt t="189682" x="3702050" y="6565900"/>
          <p14:tracePt t="189690" x="3673475" y="6565900"/>
          <p14:tracePt t="189698" x="3600450" y="6565900"/>
          <p14:tracePt t="189707" x="3546475" y="6565900"/>
          <p14:tracePt t="189715" x="3473450" y="6565900"/>
          <p14:tracePt t="189724" x="3409950" y="6565900"/>
          <p14:tracePt t="189731" x="3373438" y="6565900"/>
          <p14:tracePt t="189739" x="3327400" y="6565900"/>
          <p14:tracePt t="189747" x="3317875" y="6565900"/>
          <p14:tracePt t="189754" x="3281363" y="6565900"/>
          <p14:tracePt t="189778" x="3263900" y="6565900"/>
          <p14:tracePt t="189794" x="3263900" y="6548438"/>
          <p14:tracePt t="189802" x="3263900" y="6502400"/>
          <p14:tracePt t="189810" x="3263900" y="6475413"/>
          <p14:tracePt t="189818" x="3254375" y="6446838"/>
          <p14:tracePt t="189827" x="3254375" y="6429375"/>
          <p14:tracePt t="189834" x="3254375" y="6402388"/>
          <p14:tracePt t="189843" x="3254375" y="6375400"/>
          <p14:tracePt t="189850" x="3254375" y="6356350"/>
          <p14:tracePt t="189858" x="3254375" y="6319838"/>
          <p14:tracePt t="189875" x="3254375" y="6310313"/>
          <p14:tracePt t="189896" x="3254375" y="6292850"/>
          <p14:tracePt t="190005" x="3263900" y="6283325"/>
          <p14:tracePt t="190012" x="3317875" y="6283325"/>
          <p14:tracePt t="190020" x="3346450" y="6283325"/>
          <p14:tracePt t="190029" x="3400425" y="6283325"/>
          <p14:tracePt t="190035" x="3446463" y="6283325"/>
          <p14:tracePt t="190046" x="3463925" y="6292850"/>
          <p14:tracePt t="190052" x="3473450" y="6292850"/>
          <p14:tracePt t="190061" x="3490913" y="6292850"/>
          <p14:tracePt t="190068" x="3500438" y="6302375"/>
          <p14:tracePt t="190075" x="3500438" y="6310313"/>
          <p14:tracePt t="190083" x="3500438" y="6319838"/>
          <p14:tracePt t="190099" x="3500438" y="6329363"/>
          <p14:tracePt t="190107" x="3500438" y="6365875"/>
          <p14:tracePt t="190115" x="3500438" y="6375400"/>
          <p14:tracePt t="190123" x="3500438" y="6392863"/>
          <p14:tracePt t="190131" x="3500438" y="6402388"/>
          <p14:tracePt t="190139" x="3500438" y="6411913"/>
          <p14:tracePt t="190171" x="3500438" y="6429375"/>
          <p14:tracePt t="190179" x="3482975" y="6456363"/>
          <p14:tracePt t="190187" x="3463925" y="6465888"/>
          <p14:tracePt t="190195" x="3436938" y="6475413"/>
          <p14:tracePt t="190202" x="3400425" y="6475413"/>
          <p14:tracePt t="190210" x="3363913" y="6483350"/>
          <p14:tracePt t="190218" x="3346450" y="6492875"/>
          <p14:tracePt t="190227" x="3309938" y="6502400"/>
          <p14:tracePt t="190234" x="3273425" y="6502400"/>
          <p14:tracePt t="190243" x="3236913" y="6502400"/>
          <p14:tracePt t="190250" x="3217863" y="6502400"/>
          <p14:tracePt t="190259" x="3171825" y="6511925"/>
          <p14:tracePt t="190267" x="3144838" y="6511925"/>
          <p14:tracePt t="190279" x="3117850" y="6511925"/>
          <p14:tracePt t="190283" x="3081338" y="6511925"/>
          <p14:tracePt t="190291" x="3035300" y="6511925"/>
          <p14:tracePt t="190299" x="3027363" y="6511925"/>
          <p14:tracePt t="190308" x="3017838" y="6511925"/>
          <p14:tracePt t="190315" x="2990850" y="6511925"/>
          <p14:tracePt t="190324" x="2990850" y="6502400"/>
          <p14:tracePt t="190339" x="2981325" y="6483350"/>
          <p14:tracePt t="190371" x="2981325" y="6465888"/>
          <p14:tracePt t="190395" x="2981325" y="6456363"/>
          <p14:tracePt t="190403" x="2981325" y="6446838"/>
          <p14:tracePt t="190419" x="2981325" y="6429375"/>
          <p14:tracePt t="190427" x="2981325" y="6419850"/>
          <p14:tracePt t="190435" x="2981325" y="6411913"/>
          <p14:tracePt t="190446" x="2981325" y="6392863"/>
          <p14:tracePt t="190450" x="2998788" y="6375400"/>
          <p14:tracePt t="190458" x="3008313" y="6365875"/>
          <p14:tracePt t="190466" x="3044825" y="6365875"/>
          <p14:tracePt t="190474" x="3081338" y="6356350"/>
          <p14:tracePt t="190482" x="3127375" y="6356350"/>
          <p14:tracePt t="190490" x="3163888" y="6346825"/>
          <p14:tracePt t="190498" x="3208338" y="6346825"/>
          <p14:tracePt t="190506" x="3244850" y="6346825"/>
          <p14:tracePt t="190514" x="3300413" y="6346825"/>
          <p14:tracePt t="190522" x="3346450" y="6346825"/>
          <p14:tracePt t="190530" x="3382963" y="6346825"/>
          <p14:tracePt t="190538" x="3409950" y="6346825"/>
          <p14:tracePt t="190546" x="3446463" y="6346825"/>
          <p14:tracePt t="190853" x="3455988" y="6346825"/>
          <p14:tracePt t="191012" x="3473450" y="6346825"/>
          <p14:tracePt t="191020" x="3490913" y="6329363"/>
          <p14:tracePt t="191029" x="3509963" y="6302375"/>
          <p14:tracePt t="191035" x="3546475" y="6265863"/>
          <p14:tracePt t="191045" x="3563938" y="6246813"/>
          <p14:tracePt t="191051" x="3600450" y="6200775"/>
          <p14:tracePt t="191060" x="3619500" y="6183313"/>
          <p14:tracePt t="191067" x="3636963" y="6164263"/>
          <p14:tracePt t="191077" x="3646488" y="6156325"/>
          <p14:tracePt t="191083" x="3656013" y="6146800"/>
          <p14:tracePt t="191093" x="3665538" y="6146800"/>
          <p14:tracePt t="191202" x="3702050" y="6146800"/>
          <p14:tracePt t="191210" x="3756025" y="6146800"/>
          <p14:tracePt t="191218" x="3865563" y="6146800"/>
          <p14:tracePt t="191226" x="4011613" y="6146800"/>
          <p14:tracePt t="191234" x="4194175" y="6156325"/>
          <p14:tracePt t="191243" x="4376738" y="6183313"/>
          <p14:tracePt t="191250" x="4557713" y="6219825"/>
          <p14:tracePt t="191258" x="4686300" y="6229350"/>
          <p14:tracePt t="191266" x="4776788" y="6229350"/>
          <p14:tracePt t="191274" x="4868863" y="6229350"/>
          <p14:tracePt t="191282" x="4895850" y="6229350"/>
          <p14:tracePt t="191290" x="4913313" y="6229350"/>
          <p14:tracePt t="191378" x="4913313" y="6246813"/>
          <p14:tracePt t="191394" x="4895850" y="6256338"/>
          <p14:tracePt t="191402" x="4886325" y="6256338"/>
          <p14:tracePt t="191676" x="4886325" y="6237288"/>
          <p14:tracePt t="191682" x="4895850" y="6219825"/>
          <p14:tracePt t="191690" x="4913313" y="6200775"/>
          <p14:tracePt t="191698" x="4922838" y="6192838"/>
          <p14:tracePt t="191706" x="4941888" y="6183313"/>
          <p14:tracePt t="191714" x="4978400" y="6156325"/>
          <p14:tracePt t="191722" x="4995863" y="6146800"/>
          <p14:tracePt t="191730" x="5022850" y="6137275"/>
          <p14:tracePt t="191738" x="5059363" y="6119813"/>
          <p14:tracePt t="191746" x="5086350" y="6110288"/>
          <p14:tracePt t="191754" x="5095875" y="6110288"/>
          <p14:tracePt t="191762" x="5122863" y="6110288"/>
          <p14:tracePt t="191787" x="5132388" y="6110288"/>
          <p14:tracePt t="191811" x="5151438" y="6110288"/>
          <p14:tracePt t="191819" x="5159375" y="6110288"/>
          <p14:tracePt t="191835" x="5178425" y="6110288"/>
          <p14:tracePt t="191844" x="5205413" y="6110288"/>
          <p14:tracePt t="191851" x="5232400" y="6119813"/>
          <p14:tracePt t="191860" x="5251450" y="6127750"/>
          <p14:tracePt t="191867" x="5297488" y="6137275"/>
          <p14:tracePt t="191874" x="5324475" y="6164263"/>
          <p14:tracePt t="191895" x="5360988" y="6183313"/>
          <p14:tracePt t="191898" x="5378450" y="6183313"/>
          <p14:tracePt t="192186" x="5405438" y="6192838"/>
          <p14:tracePt t="192194" x="5434013" y="6192838"/>
          <p14:tracePt t="192202" x="5534025" y="6210300"/>
          <p14:tracePt t="192210" x="5607050" y="6210300"/>
          <p14:tracePt t="192219" x="5724525" y="6229350"/>
          <p14:tracePt t="192227" x="5816600" y="6237288"/>
          <p14:tracePt t="192234" x="5943600" y="6256338"/>
          <p14:tracePt t="192243" x="6080125" y="6283325"/>
          <p14:tracePt t="192250" x="6172200" y="6302375"/>
          <p14:tracePt t="192258" x="6281738" y="6310313"/>
          <p14:tracePt t="192266" x="6408738" y="6329363"/>
          <p14:tracePt t="192276" x="6464300" y="6329363"/>
          <p14:tracePt t="192282" x="6508750" y="6346825"/>
          <p14:tracePt t="192290" x="6545263" y="6346825"/>
          <p14:tracePt t="192364" x="6554788" y="6356350"/>
          <p14:tracePt t="192558" x="6545263" y="6346825"/>
          <p14:tracePt t="192564" x="6527800" y="6346825"/>
          <p14:tracePt t="192573" x="6500813" y="6346825"/>
          <p14:tracePt t="192579" x="6472238" y="6346825"/>
          <p14:tracePt t="192587" x="6454775" y="6346825"/>
          <p14:tracePt t="192594" x="6435725" y="6346825"/>
          <p14:tracePt t="192604" x="6427788" y="6346825"/>
          <p14:tracePt t="192610" x="6418263" y="6346825"/>
          <p14:tracePt t="192618" x="6408738" y="6346825"/>
          <p14:tracePt t="192627" x="6399213" y="6346825"/>
          <p14:tracePt t="193396" x="6391275" y="6346825"/>
          <p14:tracePt t="193734" x="6381750" y="6338888"/>
          <p14:tracePt t="193742" x="6354763" y="6310313"/>
          <p14:tracePt t="193748" x="6326188" y="6302375"/>
          <p14:tracePt t="193754" x="6262688" y="6283325"/>
          <p14:tracePt t="193762" x="6235700" y="6273800"/>
          <p14:tracePt t="193770" x="6208713" y="6246813"/>
          <p14:tracePt t="193778" x="6189663" y="6237288"/>
          <p14:tracePt t="193786" x="6153150" y="6229350"/>
          <p14:tracePt t="194924" x="6126163" y="6210300"/>
          <p14:tracePt t="194934" x="6089650" y="6200775"/>
          <p14:tracePt t="194940" x="6053138" y="6192838"/>
          <p14:tracePt t="194949" x="5989638" y="6183313"/>
          <p14:tracePt t="194955" x="5980113" y="6183313"/>
          <p14:tracePt t="194963" x="5943600" y="6164263"/>
          <p14:tracePt t="194979" x="5935663" y="6156325"/>
          <p14:tracePt t="195076" x="5926138" y="6156325"/>
          <p14:tracePt t="195084" x="5907088" y="6146800"/>
          <p14:tracePt t="195092" x="5870575" y="6137275"/>
          <p14:tracePt t="195101" x="5862638" y="6137275"/>
          <p14:tracePt t="195140" x="5853113" y="6137275"/>
          <p14:tracePt t="195148" x="5843588" y="6127750"/>
          <p14:tracePt t="195171" x="5834063" y="6119813"/>
          <p14:tracePt t="195332" x="5816600" y="6119813"/>
          <p14:tracePt t="195340" x="5780088" y="6110288"/>
          <p14:tracePt t="195348" x="5770563" y="6110288"/>
          <p14:tracePt t="195357" x="5743575" y="6110288"/>
          <p14:tracePt t="195363" x="5734050" y="6110288"/>
          <p14:tracePt t="195564" x="5724525" y="6110288"/>
          <p14:tracePt t="195574" x="5716588" y="6110288"/>
          <p14:tracePt t="195580" x="5688013" y="6110288"/>
          <p14:tracePt t="195589" x="5680075" y="6119813"/>
          <p14:tracePt t="195605" x="5680075" y="6137275"/>
          <p14:tracePt t="195614" x="5661025" y="6156325"/>
          <p14:tracePt t="195619" x="5653088" y="6173788"/>
          <p14:tracePt t="195627" x="5653088" y="6183313"/>
          <p14:tracePt t="195634" x="5653088" y="6192838"/>
          <p14:tracePt t="195658" x="5643563" y="6200775"/>
          <p14:tracePt t="195733" x="5643563" y="6210300"/>
          <p14:tracePt t="195741" x="5643563" y="6229350"/>
          <p14:tracePt t="195764" x="5643563" y="6237288"/>
          <p14:tracePt t="195772" x="5643563" y="6246813"/>
          <p14:tracePt t="195780" x="5643563" y="6256338"/>
          <p14:tracePt t="195787" x="5643563" y="6265863"/>
          <p14:tracePt t="195794" x="5643563" y="6273800"/>
          <p14:tracePt t="195803" x="5634038" y="6283325"/>
          <p14:tracePt t="195835" x="5634038" y="6302375"/>
          <p14:tracePt t="195908" x="5634038" y="6310313"/>
          <p14:tracePt t="195948" x="5634038" y="6319838"/>
          <p14:tracePt t="195980" x="5634038" y="6329363"/>
          <p14:tracePt t="195988" x="5624513" y="6356350"/>
          <p14:tracePt t="196014" x="5624513" y="6365875"/>
          <p14:tracePt t="196266" x="5624513" y="6383338"/>
          <p14:tracePt t="196282" x="5624513" y="6392863"/>
          <p14:tracePt t="196299" x="5624513" y="6402388"/>
          <p14:tracePt t="197381" x="5624513" y="6392863"/>
          <p14:tracePt t="197388" x="5624513" y="6383338"/>
          <p14:tracePt t="197608" x="5624513" y="6375400"/>
          <p14:tracePt t="198628" x="5616575" y="6365875"/>
          <p14:tracePt t="198676" x="5597525" y="6365875"/>
          <p14:tracePt t="198683" x="5534025" y="6365875"/>
          <p14:tracePt t="198692" x="5387975" y="6365875"/>
          <p14:tracePt t="198698" x="5260975" y="6365875"/>
          <p14:tracePt t="198706" x="5132388" y="6365875"/>
          <p14:tracePt t="198714" x="5022850" y="6365875"/>
          <p14:tracePt t="198722" x="4932363" y="6365875"/>
          <p14:tracePt t="198730" x="4840288" y="6365875"/>
          <p14:tracePt t="198738" x="4713288" y="6365875"/>
          <p14:tracePt t="198746" x="4603750" y="6365875"/>
          <p14:tracePt t="198754" x="4503738" y="6365875"/>
          <p14:tracePt t="198762" x="4430713" y="6365875"/>
          <p14:tracePt t="198770" x="4394200" y="6365875"/>
          <p14:tracePt t="198778" x="4340225" y="6365875"/>
          <p14:tracePt t="198786" x="4311650" y="6365875"/>
          <p14:tracePt t="198794" x="4294188" y="6365875"/>
          <p14:tracePt t="198802" x="4284663" y="6365875"/>
          <p14:tracePt t="198810" x="4257675" y="6365875"/>
          <p14:tracePt t="198818" x="4248150" y="6365875"/>
          <p14:tracePt t="198826" x="4238625" y="6365875"/>
          <p14:tracePt t="198834" x="4221163" y="6365875"/>
          <p14:tracePt t="198850" x="4211638" y="6365875"/>
          <p14:tracePt t="198874" x="4202113" y="6365875"/>
          <p14:tracePt t="198935" x="4184650" y="6365875"/>
          <p14:tracePt t="198940" x="4157663" y="6365875"/>
          <p14:tracePt t="198950" x="4102100" y="6365875"/>
          <p14:tracePt t="198956" x="4048125" y="6365875"/>
          <p14:tracePt t="198963" x="3965575" y="6375400"/>
          <p14:tracePt t="198971" x="3875088" y="6375400"/>
          <p14:tracePt t="198979" x="3802063" y="6392863"/>
          <p14:tracePt t="198987" x="3756025" y="6392863"/>
          <p14:tracePt t="198995" x="3673475" y="6392863"/>
          <p14:tracePt t="199003" x="3563938" y="6392863"/>
          <p14:tracePt t="199011" x="3490913" y="6392863"/>
          <p14:tracePt t="199018" x="3419475" y="6392863"/>
          <p14:tracePt t="199026" x="3373438" y="6411913"/>
          <p14:tracePt t="199034" x="3327400" y="6411913"/>
          <p14:tracePt t="199043" x="3300413" y="6419850"/>
          <p14:tracePt t="199050" x="3290888" y="6419850"/>
          <p14:tracePt t="199348" x="3244850" y="6429375"/>
          <p14:tracePt t="199357" x="3181350" y="6446838"/>
          <p14:tracePt t="199365" x="3100388" y="6475413"/>
          <p14:tracePt t="199371" x="3008313" y="6483350"/>
          <p14:tracePt t="199379" x="2898775" y="6483350"/>
          <p14:tracePt t="199386" x="2808288" y="6502400"/>
          <p14:tracePt t="199394" x="2698750" y="6502400"/>
          <p14:tracePt t="199405" x="2570163" y="6502400"/>
          <p14:tracePt t="199414" x="2498725" y="6502400"/>
          <p14:tracePt t="199419" x="2416175" y="6502400"/>
          <p14:tracePt t="199427" x="2379663" y="6502400"/>
          <p14:tracePt t="199434" x="2343150" y="6502400"/>
          <p14:tracePt t="199442" x="2333625" y="6502400"/>
          <p14:tracePt t="199450" x="2324100" y="6502400"/>
          <p14:tracePt t="199490" x="2306638" y="6492875"/>
          <p14:tracePt t="199507" x="2306638" y="6483350"/>
          <p14:tracePt t="199517" x="2306638" y="6475413"/>
          <p14:tracePt t="199522" x="2297113" y="6465888"/>
          <p14:tracePt t="199546" x="2287588" y="6456363"/>
          <p14:tracePt t="199554" x="2287588" y="6446838"/>
          <p14:tracePt t="199562" x="2279650" y="6438900"/>
          <p14:tracePt t="199635" x="2270125" y="6429375"/>
          <p14:tracePt t="199643" x="2270125" y="6419850"/>
          <p14:tracePt t="199654" x="2270125" y="6411913"/>
          <p14:tracePt t="199661" x="2270125" y="6392863"/>
          <p14:tracePt t="199668" x="2297113" y="6365875"/>
          <p14:tracePt t="199677" x="2306638" y="6356350"/>
          <p14:tracePt t="199683" x="2333625" y="6346825"/>
          <p14:tracePt t="199699" x="2360613" y="6338888"/>
          <p14:tracePt t="199708" x="2397125" y="6319838"/>
          <p14:tracePt t="199716" x="2425700" y="6319838"/>
          <p14:tracePt t="199723" x="2462213" y="6319838"/>
          <p14:tracePt t="199730" x="2479675" y="6319838"/>
          <p14:tracePt t="199739" x="2525713" y="6319838"/>
          <p14:tracePt t="199747" x="2562225" y="6319838"/>
          <p14:tracePt t="199754" x="2598738" y="6319838"/>
          <p14:tracePt t="199763" x="2625725" y="6319838"/>
          <p14:tracePt t="199770" x="2643188" y="6319838"/>
          <p14:tracePt t="199779" x="2679700" y="6329363"/>
          <p14:tracePt t="199786" x="2689225" y="6329363"/>
          <p14:tracePt t="199794" x="2744788" y="6346825"/>
          <p14:tracePt t="199802" x="2771775" y="6365875"/>
          <p14:tracePt t="199812" x="2789238" y="6365875"/>
          <p14:tracePt t="199819" x="2835275" y="6392863"/>
          <p14:tracePt t="199826" x="2862263" y="6392863"/>
          <p14:tracePt t="199835" x="2917825" y="6411913"/>
          <p14:tracePt t="199843" x="2935288" y="6419850"/>
          <p14:tracePt t="199851" x="2981325" y="6419850"/>
          <p14:tracePt t="199859" x="3017838" y="6419850"/>
          <p14:tracePt t="199866" x="3035300" y="6419850"/>
          <p14:tracePt t="199878" x="3071813" y="6419850"/>
          <p14:tracePt t="199882" x="3081338" y="6419850"/>
          <p14:tracePt t="199890" x="3117850" y="6419850"/>
          <p14:tracePt t="199898" x="3127375" y="6419850"/>
          <p14:tracePt t="200300" x="3127375" y="6429375"/>
          <p14:tracePt t="200316" x="3127375" y="6456363"/>
          <p14:tracePt t="200324" x="3127375" y="6465888"/>
          <p14:tracePt t="200332" x="3100388" y="6475413"/>
          <p14:tracePt t="200342" x="3063875" y="6475413"/>
          <p14:tracePt t="200348" x="3054350" y="6475413"/>
          <p14:tracePt t="200355" x="3035300" y="6475413"/>
          <p14:tracePt t="200363" x="2998788" y="6475413"/>
          <p14:tracePt t="200372" x="2981325" y="6483350"/>
          <p14:tracePt t="200378" x="2954338" y="6483350"/>
          <p14:tracePt t="200386" x="2925763" y="6483350"/>
          <p14:tracePt t="200394" x="2908300" y="6483350"/>
          <p14:tracePt t="200402" x="2889250" y="6483350"/>
          <p14:tracePt t="200410" x="2881313" y="6483350"/>
          <p14:tracePt t="200418" x="2862263" y="6483350"/>
          <p14:tracePt t="200684" x="2862263" y="6475413"/>
          <p14:tracePt t="200902" x="2871788" y="6456363"/>
          <p14:tracePt t="200908" x="2908300" y="6438900"/>
          <p14:tracePt t="200916" x="2954338" y="6419850"/>
          <p14:tracePt t="200924" x="2998788" y="6419850"/>
          <p14:tracePt t="200934" x="3027363" y="6419850"/>
          <p14:tracePt t="200939" x="3063875" y="6411913"/>
          <p14:tracePt t="200947" x="3108325" y="6402388"/>
          <p14:tracePt t="200955" x="3190875" y="6375400"/>
          <p14:tracePt t="200963" x="3217863" y="6356350"/>
          <p14:tracePt t="200971" x="3290888" y="6338888"/>
          <p14:tracePt t="200979" x="3309938" y="6329363"/>
          <p14:tracePt t="200987" x="3336925" y="6329363"/>
          <p14:tracePt t="200996" x="3390900" y="6292850"/>
          <p14:tracePt t="201003" x="3436938" y="6292850"/>
          <p14:tracePt t="201012" x="3455988" y="6283325"/>
          <p14:tracePt t="201019" x="3482975" y="6273800"/>
          <p14:tracePt t="201030" x="3490913" y="6273800"/>
          <p14:tracePt t="201035" x="3509963" y="6256338"/>
          <p14:tracePt t="201058" x="3519488" y="6246813"/>
          <p14:tracePt t="201132" x="3527425" y="6246813"/>
          <p14:tracePt t="201140" x="3536950" y="6246813"/>
          <p14:tracePt t="201156" x="3563938" y="6246813"/>
          <p14:tracePt t="201164" x="3582988" y="6246813"/>
          <p14:tracePt t="201172" x="3600450" y="6229350"/>
          <p14:tracePt t="201179" x="3609975" y="6229350"/>
          <p14:tracePt t="201187" x="3636963" y="6210300"/>
          <p14:tracePt t="201243" x="3646488" y="6200775"/>
          <p14:tracePt t="201492" x="3673475" y="6183313"/>
          <p14:tracePt t="201500" x="3692525" y="6164263"/>
          <p14:tracePt t="201508" x="3702050" y="6164263"/>
          <p14:tracePt t="201516" x="3709988" y="6156325"/>
          <p14:tracePt t="201525" x="3719513" y="6137275"/>
          <p14:tracePt t="201535" x="3719513" y="6127750"/>
          <p14:tracePt t="201539" x="3729038" y="6119813"/>
          <p14:tracePt t="201547" x="3729038" y="6110288"/>
          <p14:tracePt t="201571" x="3729038" y="6091238"/>
          <p14:tracePt t="201595" x="3729038" y="6083300"/>
          <p14:tracePt t="201604" x="3738563" y="6073775"/>
          <p14:tracePt t="201610" x="3738563" y="6054725"/>
          <p14:tracePt t="201619" x="3738563" y="6046788"/>
          <p14:tracePt t="201627" x="3746500" y="6027738"/>
          <p14:tracePt t="201652" x="3746500" y="6010275"/>
          <p14:tracePt t="201997" x="3746500" y="6027738"/>
          <p14:tracePt t="202004" x="3746500" y="6037263"/>
          <p14:tracePt t="202011" x="3746500" y="6046788"/>
          <p14:tracePt t="202020" x="3746500" y="6064250"/>
          <p14:tracePt t="202029" x="3746500" y="6100763"/>
          <p14:tracePt t="202035" x="3746500" y="6119813"/>
          <p14:tracePt t="202044" x="3746500" y="6127750"/>
          <p14:tracePt t="202051" x="3746500" y="6146800"/>
          <p14:tracePt t="202060" x="3746500" y="6173788"/>
          <p14:tracePt t="202067" x="3746500" y="6192838"/>
          <p14:tracePt t="202076" x="3746500" y="6219825"/>
          <p14:tracePt t="202083" x="3746500" y="6229350"/>
          <p14:tracePt t="202091" x="3746500" y="6256338"/>
          <p14:tracePt t="202099" x="3746500" y="6265863"/>
          <p14:tracePt t="202107" x="3738563" y="6265863"/>
          <p14:tracePt t="202126" x="3738563" y="6273800"/>
          <p14:tracePt t="202396" x="3719513" y="6265863"/>
          <p14:tracePt t="202411" x="3719513" y="6256338"/>
          <p14:tracePt t="202420" x="3719513" y="6237288"/>
          <p14:tracePt t="202444" x="3719513" y="6229350"/>
          <p14:tracePt t="202462" x="3719513" y="6219825"/>
          <p14:tracePt t="202718" x="3702050" y="6210300"/>
          <p14:tracePt t="202725" x="3656013" y="6210300"/>
          <p14:tracePt t="202735" x="3600450" y="6229350"/>
          <p14:tracePt t="202739" x="3536950" y="6256338"/>
          <p14:tracePt t="202747" x="3482975" y="6265863"/>
          <p14:tracePt t="202754" x="3446463" y="6283325"/>
          <p14:tracePt t="202762" x="3427413" y="6292850"/>
          <p14:tracePt t="202770" x="3409950" y="6302375"/>
          <p14:tracePt t="202778" x="3382963" y="6310313"/>
          <p14:tracePt t="202860" x="3382963" y="6302375"/>
          <p14:tracePt t="202870" x="3382963" y="6292850"/>
          <p14:tracePt t="202876" x="3382963" y="6283325"/>
          <p14:tracePt t="202896" x="3419475" y="6246813"/>
          <p14:tracePt t="202902" x="3446463" y="6229350"/>
          <p14:tracePt t="202908" x="3509963" y="6192838"/>
          <p14:tracePt t="202915" x="3536950" y="6183313"/>
          <p14:tracePt t="202923" x="3592513" y="6164263"/>
          <p14:tracePt t="202931" x="3609975" y="6164263"/>
          <p14:tracePt t="202938" x="3673475" y="6137275"/>
          <p14:tracePt t="202948" x="3709988" y="6127750"/>
          <p14:tracePt t="202954" x="3775075" y="6119813"/>
          <p14:tracePt t="202963" x="3810000" y="6119813"/>
          <p14:tracePt t="202970" x="3865563" y="6100763"/>
          <p14:tracePt t="202978" x="3929063" y="6100763"/>
          <p14:tracePt t="202986" x="3965575" y="6100763"/>
          <p14:tracePt t="202994" x="3992563" y="6100763"/>
          <p14:tracePt t="203002" x="4021138" y="6100763"/>
          <p14:tracePt t="203012" x="4065588" y="6100763"/>
          <p14:tracePt t="203019" x="4084638" y="6100763"/>
          <p14:tracePt t="203028" x="4102100" y="6083300"/>
          <p14:tracePt t="203035" x="4121150" y="6083300"/>
          <p14:tracePt t="203044" x="4138613" y="6073775"/>
          <p14:tracePt t="203051" x="4165600" y="6064250"/>
          <p14:tracePt t="203060" x="4175125" y="6064250"/>
          <p14:tracePt t="203067" x="4184650" y="6054725"/>
          <p14:tracePt t="203077" x="4221163" y="6046788"/>
          <p14:tracePt t="203083" x="4230688" y="6037263"/>
          <p14:tracePt t="203093" x="4238625" y="6037263"/>
          <p14:tracePt t="203107" x="4248150" y="6037263"/>
          <p14:tracePt t="203492" x="4303713" y="6037263"/>
          <p14:tracePt t="203499" x="4357688" y="6037263"/>
          <p14:tracePt t="203508" x="4413250" y="6037263"/>
          <p14:tracePt t="203516" x="4476750" y="6046788"/>
          <p14:tracePt t="203526" x="4530725" y="6054725"/>
          <p14:tracePt t="203534" x="4549775" y="6054725"/>
          <p14:tracePt t="203539" x="4594225" y="6073775"/>
          <p14:tracePt t="203547" x="4613275" y="6083300"/>
          <p14:tracePt t="203556" x="4622800" y="6083300"/>
          <p14:tracePt t="203940" x="4630738" y="6091238"/>
          <p14:tracePt t="203946" x="4640263" y="6100763"/>
          <p14:tracePt t="204290" x="4640263" y="6091238"/>
          <p14:tracePt t="204299" x="4613275" y="6073775"/>
          <p14:tracePt t="204308" x="4603750" y="6054725"/>
          <p14:tracePt t="204314" x="4586288" y="6037263"/>
          <p14:tracePt t="204323" x="4567238" y="5991225"/>
          <p14:tracePt t="204330" x="4557713" y="5983288"/>
          <p14:tracePt t="204338" x="4557713" y="5954713"/>
          <p14:tracePt t="204346" x="4540250" y="5937250"/>
          <p14:tracePt t="204362" x="4530725" y="5918200"/>
          <p14:tracePt t="204484" x="4530725" y="5910263"/>
          <p14:tracePt t="204516" x="4530725" y="5900738"/>
          <p14:tracePt t="204526" x="4530725" y="5891213"/>
          <p14:tracePt t="204533" x="4530725" y="5873750"/>
          <p14:tracePt t="204539" x="4530725" y="5864225"/>
          <p14:tracePt t="204554" x="4530725" y="5854700"/>
          <p14:tracePt t="204754" x="4521200" y="5845175"/>
          <p14:tracePt t="204763" x="4484688" y="5854700"/>
          <p14:tracePt t="204771" x="4421188" y="5891213"/>
          <p14:tracePt t="204780" x="4311650" y="5900738"/>
          <p14:tracePt t="204788" x="4211638" y="5946775"/>
          <p14:tracePt t="204797" x="4138613" y="5946775"/>
          <p14:tracePt t="204804" x="4075113" y="5954713"/>
          <p14:tracePt t="204810" x="4048125" y="5954713"/>
          <p14:tracePt t="204819" x="4038600" y="5954713"/>
          <p14:tracePt t="204914" x="4011613" y="5954713"/>
          <p14:tracePt t="204923" x="3948113" y="5954713"/>
          <p14:tracePt t="204933" x="3856038" y="5954713"/>
          <p14:tracePt t="204938" x="3729038" y="5954713"/>
          <p14:tracePt t="204947" x="3619500" y="5954713"/>
          <p14:tracePt t="204958" x="3536950" y="5946775"/>
          <p14:tracePt t="204966" x="3455988" y="5918200"/>
          <p14:tracePt t="204972" x="3427413" y="5910263"/>
          <p14:tracePt t="204981" x="3400425" y="5881688"/>
          <p14:tracePt t="204987" x="3363913" y="5873750"/>
          <p14:tracePt t="204995" x="3346450" y="5864225"/>
          <p14:tracePt t="205003" x="3327400" y="5864225"/>
          <p14:tracePt t="205013" x="3317875" y="5864225"/>
          <p14:tracePt t="205035" x="3309938" y="5864225"/>
          <p14:tracePt t="205044" x="3254375" y="5864225"/>
          <p14:tracePt t="205050" x="3208338" y="5864225"/>
          <p14:tracePt t="205058" x="3136900" y="5881688"/>
          <p14:tracePt t="205066" x="3081338" y="5891213"/>
          <p14:tracePt t="205076" x="2971800" y="5891213"/>
          <p14:tracePt t="205082" x="2871788" y="5910263"/>
          <p14:tracePt t="205091" x="2762250" y="5918200"/>
          <p14:tracePt t="205098" x="2671763" y="5946775"/>
          <p14:tracePt t="205106" x="2606675" y="5946775"/>
          <p14:tracePt t="205114" x="2533650" y="5964238"/>
          <p14:tracePt t="205123" x="2498725" y="5964238"/>
          <p14:tracePt t="205130" x="2452688" y="5964238"/>
          <p14:tracePt t="205138" x="2425700" y="5964238"/>
          <p14:tracePt t="205146" x="2406650" y="5964238"/>
          <p14:tracePt t="205154" x="2360613" y="5964238"/>
          <p14:tracePt t="205162" x="2297113" y="5954713"/>
          <p14:tracePt t="205170" x="2251075" y="5946775"/>
          <p14:tracePt t="205178" x="2170113" y="5918200"/>
          <p14:tracePt t="205186" x="2097088" y="5881688"/>
          <p14:tracePt t="205194" x="2033588" y="5864225"/>
          <p14:tracePt t="205202" x="1924050" y="5854700"/>
          <p14:tracePt t="205210" x="1787525" y="5827713"/>
          <p14:tracePt t="205218" x="1677988" y="5808663"/>
          <p14:tracePt t="205226" x="1568450" y="5808663"/>
          <p14:tracePt t="205234" x="1476375" y="5808663"/>
          <p14:tracePt t="205241" x="1403350" y="5808663"/>
          <p14:tracePt t="205250" x="1358900" y="5808663"/>
          <p14:tracePt t="205259" x="1322388" y="5808663"/>
          <p14:tracePt t="205266" x="1312863" y="5808663"/>
          <p14:tracePt t="205275" x="1293813" y="5808663"/>
          <p14:tracePt t="205282" x="1285875" y="5808663"/>
          <p14:tracePt t="205290" x="1276350" y="5818188"/>
          <p14:tracePt t="205298" x="1258888" y="5827713"/>
          <p14:tracePt t="205306" x="1222375" y="5864225"/>
          <p14:tracePt t="205315" x="1176338" y="5881688"/>
          <p14:tracePt t="205322" x="1166813" y="5891213"/>
          <p14:tracePt t="205330" x="1130300" y="5918200"/>
          <p14:tracePt t="205340" x="1066800" y="5946775"/>
          <p14:tracePt t="205347" x="1020763" y="5991225"/>
          <p14:tracePt t="205355" x="1003300" y="6000750"/>
          <p14:tracePt t="205363" x="957263" y="6027738"/>
          <p14:tracePt t="205371" x="939800" y="6037263"/>
          <p14:tracePt t="205379" x="920750" y="6037263"/>
          <p14:tracePt t="205450" x="903288" y="6037263"/>
          <p14:tracePt t="205458" x="847725" y="6037263"/>
          <p14:tracePt t="205466" x="820738" y="6037263"/>
          <p14:tracePt t="205475" x="801688" y="6037263"/>
          <p14:tracePt t="205482" x="774700" y="6037263"/>
          <p14:tracePt t="205490" x="765175" y="6037263"/>
          <p14:tracePt t="205515" x="757238" y="6037263"/>
          <p14:tracePt t="205605" x="765175" y="6037263"/>
          <p14:tracePt t="205611" x="830263" y="6037263"/>
          <p14:tracePt t="205620" x="911225" y="6037263"/>
          <p14:tracePt t="205627" x="1020763" y="6027738"/>
          <p14:tracePt t="205637" x="1093788" y="6027738"/>
          <p14:tracePt t="205645" x="1149350" y="6027738"/>
          <p14:tracePt t="205651" x="1203325" y="6027738"/>
          <p14:tracePt t="205661" x="1249363" y="6027738"/>
          <p14:tracePt t="205667" x="1266825" y="6027738"/>
          <p14:tracePt t="205678" x="1285875" y="6027738"/>
          <p14:tracePt t="205684" x="1303338" y="6018213"/>
          <p14:tracePt t="205694" x="1312863" y="6018213"/>
          <p14:tracePt t="205700" x="1322388" y="6018213"/>
          <p14:tracePt t="206060" x="1322388" y="6000750"/>
          <p14:tracePt t="206068" x="1312863" y="5983288"/>
          <p14:tracePt t="206077" x="1293813" y="5973763"/>
          <p14:tracePt t="206083" x="1276350" y="5964238"/>
          <p14:tracePt t="206093" x="1258888" y="5964238"/>
          <p14:tracePt t="206099" x="1249363" y="5954713"/>
          <p14:tracePt t="206123" x="1230313" y="5937250"/>
          <p14:tracePt t="206141" x="1230313" y="5927725"/>
          <p14:tracePt t="206154" x="1212850" y="5918200"/>
          <p14:tracePt t="206162" x="1203325" y="5891213"/>
          <p14:tracePt t="206170" x="1193800" y="5873750"/>
          <p14:tracePt t="206178" x="1185863" y="5854700"/>
          <p14:tracePt t="206186" x="1176338" y="5837238"/>
          <p14:tracePt t="206194" x="1166813" y="5827713"/>
          <p14:tracePt t="206202" x="1157288" y="5818188"/>
          <p14:tracePt t="206218" x="1157288" y="5808663"/>
          <p14:tracePt t="206428" x="1166813" y="5800725"/>
          <p14:tracePt t="206440" x="1266825" y="5800725"/>
          <p14:tracePt t="206446" x="1358900" y="5845175"/>
          <p14:tracePt t="206454" x="1476375" y="5881688"/>
          <p14:tracePt t="206458" x="1558925" y="5927725"/>
          <p14:tracePt t="206466" x="1604963" y="5946775"/>
          <p14:tracePt t="206474" x="1649413" y="5973763"/>
          <p14:tracePt t="206482" x="1677988" y="5991225"/>
          <p14:tracePt t="206490" x="1685925" y="6000750"/>
          <p14:tracePt t="206498" x="1704975" y="6010275"/>
          <p14:tracePt t="206506" x="1722438" y="6018213"/>
          <p14:tracePt t="206746" x="1914525" y="6018213"/>
          <p14:tracePt t="206754" x="2251075" y="6018213"/>
          <p14:tracePt t="206762" x="2889250" y="6073775"/>
          <p14:tracePt t="206770" x="3336925" y="6073775"/>
          <p14:tracePt t="206778" x="3756025" y="6091238"/>
          <p14:tracePt t="206786" x="4202113" y="6091238"/>
          <p14:tracePt t="206794" x="4730750" y="6137275"/>
          <p14:tracePt t="206802" x="4995863" y="6137275"/>
          <p14:tracePt t="206811" x="5178425" y="6137275"/>
          <p14:tracePt t="206819" x="5351463" y="6137275"/>
          <p14:tracePt t="206827" x="5497513" y="6137275"/>
          <p14:tracePt t="206835" x="5588000" y="6137275"/>
          <p14:tracePt t="206842" x="5634038" y="6137275"/>
          <p14:tracePt t="206851" x="5643563" y="6137275"/>
          <p14:tracePt t="207042" x="5697538" y="6137275"/>
          <p14:tracePt t="207050" x="5780088" y="6137275"/>
          <p14:tracePt t="207057" x="5834063" y="6137275"/>
          <p14:tracePt t="207066" x="5862638" y="6137275"/>
          <p14:tracePt t="207075" x="5870575" y="6137275"/>
          <p14:tracePt t="207234" x="5880100" y="6146800"/>
          <p14:tracePt t="207242" x="5870575" y="6164263"/>
          <p14:tracePt t="207258" x="5862638" y="6164263"/>
          <p14:tracePt t="207266" x="5843588" y="6173788"/>
          <p14:tracePt t="207275" x="5834063" y="6173788"/>
          <p14:tracePt t="207282" x="5816600" y="6183313"/>
          <p14:tracePt t="207290" x="5770563" y="6200775"/>
          <p14:tracePt t="207298" x="5761038" y="6200775"/>
          <p14:tracePt t="207308" x="5716588" y="6200775"/>
          <p14:tracePt t="207316" x="5634038" y="6200775"/>
          <p14:tracePt t="207327" x="5561013" y="6200775"/>
          <p14:tracePt t="207332" x="5487988" y="6200775"/>
          <p14:tracePt t="207341" x="5405438" y="6200775"/>
          <p14:tracePt t="207347" x="5314950" y="6200775"/>
          <p14:tracePt t="207355" x="5224463" y="6200775"/>
          <p14:tracePt t="207363" x="5151438" y="6200775"/>
          <p14:tracePt t="207372" x="5059363" y="6200775"/>
          <p14:tracePt t="207381" x="5005388" y="6200775"/>
          <p14:tracePt t="207388" x="4978400" y="6210300"/>
          <p14:tracePt t="207397" x="4913313" y="6229350"/>
          <p14:tracePt t="207403" x="4895850" y="6229350"/>
          <p14:tracePt t="207419" x="4886325" y="6229350"/>
          <p14:tracePt t="207540" x="4876800" y="6229350"/>
          <p14:tracePt t="207547" x="4859338" y="6229350"/>
          <p14:tracePt t="207557" x="4832350" y="6265863"/>
          <p14:tracePt t="207564" x="4795838" y="6273800"/>
          <p14:tracePt t="207573" x="4749800" y="6310313"/>
          <p14:tracePt t="207580" x="4730750" y="6319838"/>
          <p14:tracePt t="207588" x="4695825" y="6329363"/>
          <p14:tracePt t="207597" x="4686300" y="6329363"/>
          <p14:tracePt t="207605" x="4676775" y="6329363"/>
          <p14:tracePt t="207612" x="4659313" y="6329363"/>
          <p14:tracePt t="207627" x="4649788" y="6338888"/>
          <p14:tracePt t="207749" x="4613275" y="6338888"/>
          <p14:tracePt t="207756" x="4557713" y="6338888"/>
          <p14:tracePt t="207764" x="4530725" y="6338888"/>
          <p14:tracePt t="207771" x="4503738" y="6338888"/>
          <p14:tracePt t="207779" x="4457700" y="6310313"/>
          <p14:tracePt t="207787" x="4430713" y="6310313"/>
          <p14:tracePt t="207795" x="4403725" y="6310313"/>
          <p14:tracePt t="207803" x="4394200" y="6310313"/>
          <p14:tracePt t="207811" x="4384675" y="6310313"/>
          <p14:tracePt t="207891" x="4376738" y="6302375"/>
          <p14:tracePt t="207901" x="4376738" y="6265863"/>
          <p14:tracePt t="207907" x="4376738" y="6246813"/>
          <p14:tracePt t="207915" x="4376738" y="6219825"/>
          <p14:tracePt t="207924" x="4376738" y="6210300"/>
          <p14:tracePt t="207940" x="4376738" y="6192838"/>
          <p14:tracePt t="207947" x="4376738" y="6183313"/>
          <p14:tracePt t="207959" x="4376738" y="6173788"/>
          <p14:tracePt t="208035" x="4376738" y="6146800"/>
          <p14:tracePt t="208044" x="4357688" y="6127750"/>
          <p14:tracePt t="208052" x="4348163" y="6119813"/>
          <p14:tracePt t="208076" x="4340225" y="6091238"/>
          <p14:tracePt t="208083" x="4340225" y="6083300"/>
          <p14:tracePt t="208092" x="4340225" y="6073775"/>
          <p14:tracePt t="208099" x="4340225" y="6064250"/>
          <p14:tracePt t="208212" x="4340225" y="6073775"/>
          <p14:tracePt t="208220" x="4330700" y="6083300"/>
          <p14:tracePt t="208227" x="4311650" y="6100763"/>
          <p14:tracePt t="208234" x="4311650" y="6110288"/>
          <p14:tracePt t="208548" x="4275138" y="6110288"/>
          <p14:tracePt t="208556" x="4202113" y="6110288"/>
          <p14:tracePt t="208562" x="4129088" y="6110288"/>
          <p14:tracePt t="208570" x="4065588" y="6064250"/>
          <p14:tracePt t="208579" x="4002088" y="6046788"/>
          <p14:tracePt t="208586" x="3938588" y="6018213"/>
          <p14:tracePt t="208594" x="3875088" y="6010275"/>
          <p14:tracePt t="208603" x="3838575" y="5991225"/>
          <p14:tracePt t="208611" x="3810000" y="5983288"/>
          <p14:tracePt t="208899" x="3802063" y="5964238"/>
          <p14:tracePt t="208906" x="3802063" y="5946775"/>
          <p14:tracePt t="208915" x="3865563" y="5927725"/>
          <p14:tracePt t="208923" x="3929063" y="5900738"/>
          <p14:tracePt t="208931" x="4038600" y="5900738"/>
          <p14:tracePt t="208939" x="4084638" y="5873750"/>
          <p14:tracePt t="208947" x="4138613" y="5873750"/>
          <p14:tracePt t="208955" x="4148138" y="5873750"/>
          <p14:tracePt t="208964" x="4175125" y="5854700"/>
          <p14:tracePt t="208970" x="4184650" y="5854700"/>
          <p14:tracePt t="209002" x="4194175" y="5854700"/>
          <p14:tracePt t="209138" x="4184650" y="5854700"/>
          <p14:tracePt t="209146" x="4138613" y="5873750"/>
          <p14:tracePt t="209154" x="4075113" y="5927725"/>
          <p14:tracePt t="209162" x="4011613" y="5946775"/>
          <p14:tracePt t="209170" x="3948113" y="6000750"/>
          <p14:tracePt t="209178" x="3865563" y="6054725"/>
          <p14:tracePt t="209186" x="3802063" y="6110288"/>
          <p14:tracePt t="209194" x="3738563" y="6164263"/>
          <p14:tracePt t="209202" x="3673475" y="6210300"/>
          <p14:tracePt t="209210" x="3636963" y="6265863"/>
          <p14:tracePt t="209218" x="3609975" y="6292850"/>
          <p14:tracePt t="209226" x="3573463" y="6310313"/>
          <p14:tracePt t="209234" x="3546475" y="6346825"/>
          <p14:tracePt t="209245" x="3546475" y="6356350"/>
          <p14:tracePt t="209589" x="3509963" y="6392863"/>
          <p14:tracePt t="209596" x="3490913" y="6402388"/>
          <p14:tracePt t="209606" x="3473450" y="6419850"/>
          <p14:tracePt t="209613" x="3463925" y="6419850"/>
          <p14:tracePt t="209621" x="3455988" y="6429375"/>
          <p14:tracePt t="209908" x="3446463" y="6438900"/>
          <p14:tracePt t="209916" x="3419475" y="6446838"/>
          <p14:tracePt t="209924" x="3336925" y="6446838"/>
          <p14:tracePt t="209934" x="3244850" y="6446838"/>
          <p14:tracePt t="209940" x="3190875" y="6446838"/>
          <p14:tracePt t="209952" x="3117850" y="6446838"/>
          <p14:tracePt t="209955" x="3071813" y="6446838"/>
          <p14:tracePt t="209963" x="3017838" y="6446838"/>
          <p14:tracePt t="209970" x="2990850" y="6446838"/>
          <p14:tracePt t="209979" x="2971800" y="6446838"/>
          <p14:tracePt t="209987" x="2962275" y="6446838"/>
          <p14:tracePt t="210011" x="2944813" y="6446838"/>
          <p14:tracePt t="210307" x="2925763" y="6446838"/>
          <p14:tracePt t="210314" x="2925763" y="6456363"/>
          <p14:tracePt t="210357" x="2908300" y="6465888"/>
          <p14:tracePt t="210420" x="2898775" y="6465888"/>
          <p14:tracePt t="210500" x="2908300" y="6465888"/>
          <p14:tracePt t="210508" x="2962275" y="6465888"/>
          <p14:tracePt t="210516" x="3071813" y="6465888"/>
          <p14:tracePt t="210526" x="3163888" y="6456363"/>
          <p14:tracePt t="210533" x="3263900" y="6429375"/>
          <p14:tracePt t="210541" x="3336925" y="6429375"/>
          <p14:tracePt t="210546" x="3354388" y="6429375"/>
          <p14:tracePt t="210554" x="3373438" y="6429375"/>
          <p14:tracePt t="211012" x="3382963" y="6419850"/>
          <p14:tracePt t="211028" x="3382963" y="6411913"/>
          <p14:tracePt t="211036" x="3382963" y="6402388"/>
          <p14:tracePt t="211043" x="3390900" y="6383338"/>
          <p14:tracePt t="211052" x="3400425" y="6375400"/>
          <p14:tracePt t="211060" x="3409950" y="6375400"/>
          <p14:tracePt t="211066" x="3419475" y="6365875"/>
          <p14:tracePt t="211082" x="3427413" y="6356350"/>
          <p14:tracePt t="211857" x="3436938" y="6346825"/>
          <p14:tracePt t="211862" x="3509963" y="6346825"/>
          <p14:tracePt t="211868" x="3600450" y="6319838"/>
          <p14:tracePt t="211878" x="3683000" y="6265863"/>
          <p14:tracePt t="211883" x="3819525" y="6210300"/>
          <p14:tracePt t="211892" x="3902075" y="6164263"/>
          <p14:tracePt t="211899" x="4011613" y="6091238"/>
          <p14:tracePt t="211907" x="4111625" y="6037263"/>
          <p14:tracePt t="211915" x="4165600" y="6000750"/>
          <p14:tracePt t="211923" x="4165600" y="5991225"/>
          <p14:tracePt t="211931" x="4184650" y="5983288"/>
          <p14:tracePt t="211939" x="4194175" y="5964238"/>
          <p14:tracePt t="212162" x="4194175" y="5954713"/>
          <p14:tracePt t="212178" x="4194175" y="5927725"/>
          <p14:tracePt t="212186" x="4194175" y="5918200"/>
          <p14:tracePt t="212194" x="4202113" y="5910263"/>
          <p14:tracePt t="212282" x="4184650" y="5910263"/>
          <p14:tracePt t="212291" x="4148138" y="5918200"/>
          <p14:tracePt t="212298" x="4138613" y="5918200"/>
          <p14:tracePt t="212307" x="4111625" y="5946775"/>
          <p14:tracePt t="212314" x="4094163" y="5964238"/>
          <p14:tracePt t="212322" x="4084638" y="5973763"/>
          <p14:tracePt t="212330" x="4065588" y="5983288"/>
          <p14:tracePt t="212338" x="4038600" y="6010275"/>
          <p14:tracePt t="212346" x="4029075" y="6027738"/>
          <p14:tracePt t="212355" x="3992563" y="6054725"/>
          <p14:tracePt t="212362" x="3965575" y="6083300"/>
          <p14:tracePt t="212370" x="3892550" y="6137275"/>
          <p14:tracePt t="212378" x="3865563" y="6173788"/>
          <p14:tracePt t="212386" x="3838575" y="6192838"/>
          <p14:tracePt t="212394" x="3775075" y="6237288"/>
          <p14:tracePt t="212402" x="3729038" y="6265863"/>
          <p14:tracePt t="212410" x="3709988" y="6292850"/>
          <p14:tracePt t="212418" x="3665538" y="6329363"/>
          <p14:tracePt t="212426" x="3656013" y="6346825"/>
          <p14:tracePt t="212434" x="3636963" y="6356350"/>
          <p14:tracePt t="212443" x="3619500" y="6365875"/>
          <p14:tracePt t="212452" x="3600450" y="6375400"/>
          <p14:tracePt t="212460" x="3592513" y="6383338"/>
          <p14:tracePt t="212467" x="3563938" y="6402388"/>
          <p14:tracePt t="212482" x="3556000" y="6411913"/>
          <p14:tracePt t="212491" x="3536950" y="6419850"/>
          <p14:tracePt t="212498" x="3527425" y="6429375"/>
          <p14:tracePt t="212514" x="3519488" y="6438900"/>
          <p14:tracePt t="212522" x="3519488" y="6446838"/>
          <p14:tracePt t="212538" x="3509963" y="6446838"/>
          <p14:tracePt t="212547" x="3500438" y="6446838"/>
          <p14:tracePt t="212554" x="3490913" y="6456363"/>
          <p14:tracePt t="212579" x="3490913" y="6465888"/>
          <p14:tracePt t="212587" x="3482975" y="6475413"/>
          <p14:tracePt t="212595" x="3473450" y="6475413"/>
          <p14:tracePt t="212636" x="3463925" y="6483350"/>
          <p14:tracePt t="212643" x="3455988" y="6502400"/>
          <p14:tracePt t="212966" x="3446463" y="6502400"/>
          <p14:tracePt t="212972" x="3419475" y="6502400"/>
          <p14:tracePt t="212980" x="3382963" y="6492875"/>
          <p14:tracePt t="212995" x="3363913" y="6483350"/>
          <p14:tracePt t="213020" x="3354388" y="6475413"/>
          <p14:tracePt t="213044" x="3346450" y="6475413"/>
          <p14:tracePt t="213058" x="3327400" y="6456363"/>
          <p14:tracePt t="213082" x="3327400" y="6438900"/>
          <p14:tracePt t="213106" x="3327400" y="6429375"/>
          <p14:tracePt t="213156" x="3327400" y="6419850"/>
          <p14:tracePt t="213234" x="3336925" y="6419850"/>
          <p14:tracePt t="213242" x="3400425" y="6411913"/>
          <p14:tracePt t="213250" x="3490913" y="6411913"/>
          <p14:tracePt t="213258" x="3600450" y="6392863"/>
          <p14:tracePt t="213266" x="3673475" y="6392863"/>
          <p14:tracePt t="213275" x="3746500" y="6392863"/>
          <p14:tracePt t="213284" x="3792538" y="6375400"/>
          <p14:tracePt t="213294" x="3802063" y="6375400"/>
          <p14:tracePt t="213300" x="3810000" y="6375400"/>
          <p14:tracePt t="213483" x="3802063" y="6375400"/>
          <p14:tracePt t="213493" x="3792538" y="6375400"/>
          <p14:tracePt t="213508" x="3775075" y="6375400"/>
          <p14:tracePt t="213563" x="3775075" y="6365875"/>
          <p14:tracePt t="213683" x="3765550" y="6356350"/>
          <p14:tracePt t="213699" x="3756025" y="6356350"/>
          <p14:tracePt t="213707" x="3738563" y="6356350"/>
          <p14:tracePt t="213970" x="3729038" y="6356350"/>
          <p14:tracePt t="213986" x="3729038" y="6365875"/>
          <p14:tracePt t="214003" x="3729038" y="6375400"/>
          <p14:tracePt t="214010" x="3729038" y="6383338"/>
          <p14:tracePt t="214026" x="3729038" y="6392863"/>
          <p14:tracePt t="214034" x="3729038" y="6402388"/>
          <p14:tracePt t="214042" x="3729038" y="6411913"/>
          <p14:tracePt t="214058" x="3729038" y="6419850"/>
          <p14:tracePt t="214066" x="3729038" y="6446838"/>
          <p14:tracePt t="214074" x="3702050" y="6465888"/>
          <p14:tracePt t="214082" x="3665538" y="6475413"/>
          <p14:tracePt t="214098" x="3609975" y="6492875"/>
          <p14:tracePt t="214107" x="3592513" y="6492875"/>
          <p14:tracePt t="214114" x="3563938" y="6502400"/>
          <p14:tracePt t="214122" x="3519488" y="6502400"/>
          <p14:tracePt t="214130" x="3490913" y="6502400"/>
          <p14:tracePt t="214139" x="3463925" y="6502400"/>
          <p14:tracePt t="214146" x="3436938" y="6502400"/>
          <p14:tracePt t="214154" x="3427413" y="6502400"/>
          <p14:tracePt t="214162" x="3400425" y="6502400"/>
          <p14:tracePt t="214170" x="3390900" y="6502400"/>
          <p14:tracePt t="214178" x="3382963" y="6502400"/>
          <p14:tracePt t="214194" x="3373438" y="6492875"/>
          <p14:tracePt t="214202" x="3373438" y="6483350"/>
          <p14:tracePt t="214211" x="3373438" y="6475413"/>
          <p14:tracePt t="214227" x="3373438" y="6465888"/>
          <p14:tracePt t="214258" x="3363913" y="6456363"/>
          <p14:tracePt t="214276" x="3354388" y="6456363"/>
          <p14:tracePt t="214307" x="3354388" y="6438900"/>
          <p14:tracePt t="214314" x="3354388" y="6429375"/>
          <p14:tracePt t="214322" x="3354388" y="6419850"/>
          <p14:tracePt t="214330" x="3363913" y="6392863"/>
          <p14:tracePt t="214338" x="3409950" y="6375400"/>
          <p14:tracePt t="214346" x="3500438" y="6356350"/>
          <p14:tracePt t="214354" x="3592513" y="6356350"/>
          <p14:tracePt t="214362" x="3683000" y="6346825"/>
          <p14:tracePt t="214371" x="3792538" y="6346825"/>
          <p14:tracePt t="214378" x="3856038" y="6346825"/>
          <p14:tracePt t="214386" x="3911600" y="6346825"/>
          <p14:tracePt t="214394" x="3929063" y="6346825"/>
          <p14:tracePt t="214402" x="3948113" y="6346825"/>
          <p14:tracePt t="214435" x="3956050" y="6356350"/>
          <p14:tracePt t="214443" x="3956050" y="6365875"/>
          <p14:tracePt t="214452" x="3956050" y="6375400"/>
          <p14:tracePt t="214475" x="3956050" y="6402388"/>
          <p14:tracePt t="214483" x="3948113" y="6419850"/>
          <p14:tracePt t="214499" x="3938588" y="6429375"/>
          <p14:tracePt t="214509" x="3919538" y="6446838"/>
          <p14:tracePt t="214515" x="3911600" y="6456363"/>
          <p14:tracePt t="214525" x="3883025" y="6465888"/>
          <p14:tracePt t="214532" x="3865563" y="6475413"/>
          <p14:tracePt t="214539" x="3810000" y="6483350"/>
          <p14:tracePt t="214547" x="3746500" y="6511925"/>
          <p14:tracePt t="214558" x="3692525" y="6511925"/>
          <p14:tracePt t="214562" x="3619500" y="6511925"/>
          <p14:tracePt t="214570" x="3509963" y="6511925"/>
          <p14:tracePt t="214578" x="3446463" y="6511925"/>
          <p14:tracePt t="214586" x="3373438" y="6511925"/>
          <p14:tracePt t="214594" x="3336925" y="6511925"/>
          <p14:tracePt t="214602" x="3317875" y="6511925"/>
          <p14:tracePt t="214610" x="3273425" y="6511925"/>
          <p14:tracePt t="214691" x="3273425" y="6502400"/>
          <p14:tracePt t="214716" x="3273425" y="6492875"/>
          <p14:tracePt t="214724" x="3317875" y="6492875"/>
          <p14:tracePt t="214732" x="3373438" y="6492875"/>
          <p14:tracePt t="214739" x="3427413" y="6492875"/>
          <p14:tracePt t="214746" x="3482975" y="6492875"/>
          <p14:tracePt t="214754" x="3536950" y="6492875"/>
          <p14:tracePt t="214762" x="3546475" y="6492875"/>
          <p14:tracePt t="214770" x="3582988" y="6492875"/>
          <p14:tracePt t="214778" x="3600450" y="6492875"/>
          <p14:tracePt t="214794" x="3609975" y="6492875"/>
          <p14:tracePt t="214908" x="3592513" y="6492875"/>
          <p14:tracePt t="214916" x="3536950" y="6492875"/>
          <p14:tracePt t="214925" x="3427413" y="6492875"/>
          <p14:tracePt t="214930" x="3317875" y="6492875"/>
          <p14:tracePt t="214938" x="3208338" y="6492875"/>
          <p14:tracePt t="214947" x="3100388" y="6465888"/>
          <p14:tracePt t="214956" x="2998788" y="6438900"/>
          <p14:tracePt t="214965" x="2944813" y="6429375"/>
          <p14:tracePt t="214972" x="2898775" y="6419850"/>
          <p14:tracePt t="214983" x="2881313" y="6411913"/>
          <p14:tracePt t="214988" x="2871788" y="6402388"/>
          <p14:tracePt t="214997" x="2862263" y="6392863"/>
          <p14:tracePt t="215003" x="2852738" y="6383338"/>
          <p14:tracePt t="215011" x="2852738" y="6375400"/>
          <p14:tracePt t="215051" x="2844800" y="6375400"/>
          <p14:tracePt t="215058" x="2808288" y="6375400"/>
          <p14:tracePt t="215066" x="2762250" y="6375400"/>
          <p14:tracePt t="215075" x="2735263" y="6375400"/>
          <p14:tracePt t="215083" x="2698750" y="6375400"/>
          <p14:tracePt t="215092" x="2652713" y="6375400"/>
          <p14:tracePt t="215099" x="2635250" y="6375400"/>
          <p14:tracePt t="215108" x="2616200" y="6375400"/>
          <p14:tracePt t="215115" x="2606675" y="6375400"/>
          <p14:tracePt t="215188" x="2598738" y="6375400"/>
          <p14:tracePt t="215196" x="2570163" y="6375400"/>
          <p14:tracePt t="215204" x="2506663" y="6383338"/>
          <p14:tracePt t="215211" x="2452688" y="6402388"/>
          <p14:tracePt t="215220" x="2370138" y="6402388"/>
          <p14:tracePt t="215228" x="2316163" y="6402388"/>
          <p14:tracePt t="215234" x="2260600" y="6419850"/>
          <p14:tracePt t="215242" x="2206625" y="6419850"/>
          <p14:tracePt t="215250" x="2143125" y="6429375"/>
          <p14:tracePt t="215258" x="2087563" y="6429375"/>
          <p14:tracePt t="215266" x="2024063" y="6438900"/>
          <p14:tracePt t="215276" x="1987550" y="6438900"/>
          <p14:tracePt t="215282" x="1968500" y="6456363"/>
          <p14:tracePt t="215363" x="1960563" y="6456363"/>
          <p14:tracePt t="215389" x="1960563" y="6438900"/>
          <p14:tracePt t="215404" x="1960563" y="6429375"/>
          <p14:tracePt t="215587" x="1960563" y="6419850"/>
          <p14:tracePt t="215604" x="1960563" y="6411913"/>
          <p14:tracePt t="215619" x="1960563" y="6392863"/>
          <p14:tracePt t="215643" x="1960563" y="6375400"/>
          <p14:tracePt t="215686" x="1951038" y="6375400"/>
          <p14:tracePt t="215700" x="1941513" y="6365875"/>
          <p14:tracePt t="215708" x="1931988" y="6356350"/>
          <p14:tracePt t="215756" x="1931988" y="6346825"/>
          <p14:tracePt t="215878" x="1931988" y="6356350"/>
          <p14:tracePt t="215892" x="1931988" y="6365875"/>
          <p14:tracePt t="215901" x="1924050" y="6392863"/>
          <p14:tracePt t="215907" x="1905000" y="6402388"/>
          <p14:tracePt t="215915" x="1887538" y="6402388"/>
          <p14:tracePt t="215923" x="1878013" y="6402388"/>
          <p14:tracePt t="215932" x="1851025" y="6411913"/>
          <p14:tracePt t="215939" x="1831975" y="6419850"/>
          <p14:tracePt t="215949" x="1824038" y="6419850"/>
          <p14:tracePt t="215964" x="1814513" y="6419850"/>
          <p14:tracePt t="215982" x="1804988" y="6419850"/>
          <p14:tracePt t="215988" x="1778000" y="6419850"/>
          <p14:tracePt t="215995" x="1768475" y="6419850"/>
          <p14:tracePt t="216004" x="1758950" y="6419850"/>
          <p14:tracePt t="216012" x="1731963" y="6419850"/>
          <p14:tracePt t="216020" x="1704975" y="6419850"/>
          <p14:tracePt t="216027" x="1677988" y="6419850"/>
          <p14:tracePt t="216036" x="1658938" y="6419850"/>
          <p14:tracePt t="216043" x="1631950" y="6419850"/>
          <p14:tracePt t="216051" x="1622425" y="6419850"/>
          <p14:tracePt t="216060" x="1612900" y="6419850"/>
          <p14:tracePt t="216067" x="1595438" y="6419850"/>
          <p14:tracePt t="216099" x="1585913" y="6419850"/>
          <p14:tracePt t="216107" x="1585913" y="6411913"/>
          <p14:tracePt t="216115" x="1576388" y="6392863"/>
          <p14:tracePt t="216126" x="1568450" y="6383338"/>
          <p14:tracePt t="216131" x="1568450" y="6375400"/>
          <p14:tracePt t="216139" x="1568450" y="6346825"/>
          <p14:tracePt t="216147" x="1568450" y="6338888"/>
          <p14:tracePt t="216155" x="1549400" y="6310313"/>
          <p14:tracePt t="216163" x="1541463" y="6292850"/>
          <p14:tracePt t="216187" x="1541463" y="6273800"/>
          <p14:tracePt t="216195" x="1531938" y="6256338"/>
          <p14:tracePt t="216219" x="1531938" y="6246813"/>
          <p14:tracePt t="216227" x="1541463" y="6229350"/>
          <p14:tracePt t="216235" x="1549400" y="6219825"/>
          <p14:tracePt t="216242" x="1549400" y="6210300"/>
          <p14:tracePt t="216250" x="1576388" y="6200775"/>
          <p14:tracePt t="216259" x="1622425" y="6200775"/>
          <p14:tracePt t="216268" x="1695450" y="6192838"/>
          <p14:tracePt t="216277" x="1768475" y="6192838"/>
          <p14:tracePt t="216284" x="1824038" y="6192838"/>
          <p14:tracePt t="216294" x="1860550" y="6192838"/>
          <p14:tracePt t="216299" x="1905000" y="6192838"/>
          <p14:tracePt t="216309" x="1924050" y="6192838"/>
          <p14:tracePt t="216316" x="1931988" y="6192838"/>
          <p14:tracePt t="216331" x="1941513" y="6192838"/>
          <p14:tracePt t="216355" x="1960563" y="6200775"/>
          <p14:tracePt t="216362" x="1960563" y="6219825"/>
          <p14:tracePt t="216370" x="1960563" y="6256338"/>
          <p14:tracePt t="216379" x="1960563" y="6273800"/>
          <p14:tracePt t="216387" x="1960563" y="6310313"/>
          <p14:tracePt t="216395" x="1960563" y="6319838"/>
          <p14:tracePt t="216403" x="1951038" y="6346825"/>
          <p14:tracePt t="216411" x="1941513" y="6365875"/>
          <p14:tracePt t="216419" x="1931988" y="6392863"/>
          <p14:tracePt t="216426" x="1914525" y="6419850"/>
          <p14:tracePt t="216435" x="1905000" y="6429375"/>
          <p14:tracePt t="216444" x="1887538" y="6438900"/>
          <p14:tracePt t="216451" x="1868488" y="6456363"/>
          <p14:tracePt t="216458" x="1860550" y="6465888"/>
          <p14:tracePt t="216475" x="1851025" y="6475413"/>
          <p14:tracePt t="216483" x="1831975" y="6475413"/>
          <p14:tracePt t="216492" x="1804988" y="6492875"/>
          <p14:tracePt t="216499" x="1751013" y="6492875"/>
          <p14:tracePt t="216507" x="1714500" y="6502400"/>
          <p14:tracePt t="216515" x="1658938" y="6502400"/>
          <p14:tracePt t="216523" x="1612900" y="6502400"/>
          <p14:tracePt t="216531" x="1558925" y="6502400"/>
          <p14:tracePt t="216539" x="1522413" y="6502400"/>
          <p14:tracePt t="216546" x="1468438" y="6502400"/>
          <p14:tracePt t="216553" x="1449388" y="6502400"/>
          <p14:tracePt t="216562" x="1439863" y="6502400"/>
          <p14:tracePt t="216570" x="1422400" y="6502400"/>
          <p14:tracePt t="216594" x="1412875" y="6502400"/>
          <p14:tracePt t="216610" x="1403350" y="6492875"/>
          <p14:tracePt t="216618" x="1403350" y="6456363"/>
          <p14:tracePt t="216626" x="1395413" y="6438900"/>
          <p14:tracePt t="216635" x="1395413" y="6411913"/>
          <p14:tracePt t="216643" x="1385888" y="6392863"/>
          <p14:tracePt t="216650" x="1385888" y="6375400"/>
          <p14:tracePt t="216659" x="1366838" y="6356350"/>
          <p14:tracePt t="216667" x="1366838" y="6346825"/>
          <p14:tracePt t="216675" x="1366838" y="6329363"/>
          <p14:tracePt t="216683" x="1366838" y="6319838"/>
          <p14:tracePt t="216700" x="1366838" y="6292850"/>
          <p14:tracePt t="216711" x="1366838" y="6273800"/>
          <p14:tracePt t="216726" x="1366838" y="6265863"/>
          <p14:tracePt t="216732" x="1366838" y="6246813"/>
          <p14:tracePt t="216740" x="1366838" y="6219825"/>
          <p14:tracePt t="216747" x="1376363" y="6210300"/>
          <p14:tracePt t="216754" x="1403350" y="6183313"/>
          <p14:tracePt t="216762" x="1422400" y="6173788"/>
          <p14:tracePt t="216770" x="1449388" y="6164263"/>
          <p14:tracePt t="216778" x="1458913" y="6164263"/>
          <p14:tracePt t="216827" x="1468438" y="6164263"/>
          <p14:tracePt t="216835" x="1485900" y="6164263"/>
          <p14:tracePt t="216843" x="1504950" y="6183313"/>
          <p14:tracePt t="216859" x="1512888" y="6200775"/>
          <p14:tracePt t="216867" x="1512888" y="6229350"/>
          <p14:tracePt t="216876" x="1522413" y="6237288"/>
          <p14:tracePt t="216893" x="1541463" y="6265863"/>
          <p14:tracePt t="216901" x="1541463" y="6283325"/>
          <p14:tracePt t="216908" x="1549400" y="6292850"/>
          <p14:tracePt t="216922" x="1549400" y="6302375"/>
          <p14:tracePt t="216930" x="1549400" y="6310313"/>
          <p14:tracePt t="217251" x="1549400" y="6338888"/>
          <p14:tracePt t="217258" x="1549400" y="6365875"/>
          <p14:tracePt t="217266" x="1541463" y="6402388"/>
          <p14:tracePt t="217274" x="1504950" y="6419850"/>
          <p14:tracePt t="217282" x="1485900" y="6429375"/>
          <p14:tracePt t="217291" x="1458913" y="6456363"/>
          <p14:tracePt t="217298" x="1422400" y="6465888"/>
          <p14:tracePt t="217307" x="1395413" y="6483350"/>
          <p14:tracePt t="217314" x="1385888" y="6483350"/>
          <p14:tracePt t="217322" x="1376363" y="6483350"/>
          <p14:tracePt t="217460" x="1376363" y="6475413"/>
          <p14:tracePt t="217492" x="1376363" y="6465888"/>
          <p14:tracePt t="217516" x="1376363" y="6456363"/>
          <p14:tracePt t="217532" x="1376363" y="6438900"/>
          <p14:tracePt t="217548" x="1376363" y="6429375"/>
          <p14:tracePt t="217566" x="1376363" y="6419850"/>
          <p14:tracePt t="218044" x="1376363" y="6402388"/>
          <p14:tracePt t="218052" x="1376363" y="6392863"/>
          <p14:tracePt t="218059" x="1376363" y="6383338"/>
          <p14:tracePt t="218068" x="1376363" y="6365875"/>
          <p14:tracePt t="218078" x="1395413" y="6356350"/>
          <p14:tracePt t="218083" x="1422400" y="6329363"/>
          <p14:tracePt t="218093" x="1449388" y="6319838"/>
          <p14:tracePt t="218098" x="1468438" y="6292850"/>
          <p14:tracePt t="218109" x="1485900" y="6273800"/>
          <p14:tracePt t="218115" x="1522413" y="6246813"/>
          <p14:tracePt t="218125" x="1541463" y="6229350"/>
          <p14:tracePt t="218132" x="1568450" y="6200775"/>
          <p14:tracePt t="218140" x="1595438" y="6183313"/>
          <p14:tracePt t="218148" x="1641475" y="6173788"/>
          <p14:tracePt t="218164" x="1668463" y="6164263"/>
          <p14:tracePt t="218250" x="1677988" y="6164263"/>
          <p14:tracePt t="218355" x="1685925" y="6164263"/>
          <p14:tracePt t="218378" x="1685925" y="6173788"/>
          <p14:tracePt t="218612" x="1685925" y="6183313"/>
          <p14:tracePt t="218619" x="1685925" y="6192838"/>
          <p14:tracePt t="218628" x="1685925" y="6210300"/>
          <p14:tracePt t="218644" x="1685925" y="6219825"/>
          <p14:tracePt t="218652" x="1685925" y="6229350"/>
          <p14:tracePt t="218670" x="1685925" y="6237288"/>
          <p14:tracePt t="218692" x="1685925" y="6246813"/>
          <p14:tracePt t="219355" x="1685925" y="6265863"/>
          <p14:tracePt t="219362" x="1695450" y="6310313"/>
          <p14:tracePt t="219370" x="1704975" y="6319838"/>
          <p14:tracePt t="219378" x="1722438" y="6329363"/>
          <p14:tracePt t="219394" x="1731963" y="6329363"/>
          <p14:tracePt t="219436" x="1751013" y="6329363"/>
          <p14:tracePt t="219444" x="1768475" y="6329363"/>
          <p14:tracePt t="219452" x="1795463" y="6302375"/>
          <p14:tracePt t="219461" x="1804988" y="6292850"/>
          <p14:tracePt t="219468" x="1824038" y="6273800"/>
          <p14:tracePt t="219485" x="1824038" y="6265863"/>
          <p14:tracePt t="219491" x="1831975" y="6256338"/>
          <p14:tracePt t="219716" x="1841500" y="6229350"/>
          <p14:tracePt t="219724" x="1851025" y="6210300"/>
          <p14:tracePt t="219733" x="1851025" y="6192838"/>
          <p14:tracePt t="219741" x="1868488" y="6173788"/>
          <p14:tracePt t="219754" x="1878013" y="6164263"/>
          <p14:tracePt t="219763" x="1878013" y="6146800"/>
          <p14:tracePt t="219771" x="1887538" y="6127750"/>
          <p14:tracePt t="219795" x="1887538" y="6119813"/>
          <p14:tracePt t="219802" x="1895475" y="6091238"/>
          <p14:tracePt t="219818" x="1914525" y="6073775"/>
          <p14:tracePt t="219834" x="1924050" y="6046788"/>
          <p14:tracePt t="220613" x="1931988" y="6037263"/>
          <p14:tracePt t="221251" x="1960563" y="6037263"/>
          <p14:tracePt t="221259" x="2087563" y="6037263"/>
          <p14:tracePt t="221268" x="2233613" y="6037263"/>
          <p14:tracePt t="221279" x="2343150" y="6037263"/>
          <p14:tracePt t="221282" x="2433638" y="6037263"/>
          <p14:tracePt t="221294" x="2525713" y="6046788"/>
          <p14:tracePt t="221301" x="2616200" y="6054725"/>
          <p14:tracePt t="221308" x="2716213" y="6083300"/>
          <p14:tracePt t="221314" x="2744788" y="6083300"/>
          <p14:tracePt t="221322" x="2771775" y="6083300"/>
          <p14:tracePt t="221330" x="2808288" y="6083300"/>
          <p14:tracePt t="221845" x="2835275" y="6083300"/>
          <p14:tracePt t="221853" x="2889250" y="6083300"/>
          <p14:tracePt t="221858" x="2908300" y="6083300"/>
          <p14:tracePt t="221867" x="2962275" y="6083300"/>
          <p14:tracePt t="221877" x="3008313" y="6083300"/>
          <p14:tracePt t="221896" x="3054350" y="6083300"/>
          <p14:tracePt t="222981" x="3017838" y="6083300"/>
          <p14:tracePt t="222987" x="2881313" y="6083300"/>
          <p14:tracePt t="222996" x="2735263" y="6083300"/>
          <p14:tracePt t="223004" x="2589213" y="6083300"/>
          <p14:tracePt t="223012" x="2462213" y="6083300"/>
          <p14:tracePt t="223019" x="2370138" y="6083300"/>
          <p14:tracePt t="223027" x="2279650" y="6083300"/>
          <p14:tracePt t="223034" x="2214563" y="6083300"/>
          <p14:tracePt t="223043" x="2179638" y="6083300"/>
          <p14:tracePt t="223051" x="2151063" y="6083300"/>
          <p14:tracePt t="223059" x="2133600" y="6083300"/>
          <p14:tracePt t="223066" x="2114550" y="6083300"/>
          <p14:tracePt t="223075" x="2106613" y="6083300"/>
          <p14:tracePt t="223082" x="2087563" y="6083300"/>
          <p14:tracePt t="223098" x="2070100" y="6083300"/>
          <p14:tracePt t="223107" x="2051050" y="6083300"/>
          <p14:tracePt t="223114" x="2024063" y="6083300"/>
          <p14:tracePt t="223123" x="1987550" y="6083300"/>
          <p14:tracePt t="223130" x="1914525" y="6083300"/>
          <p14:tracePt t="223138" x="1860550" y="6083300"/>
          <p14:tracePt t="223146" x="1787525" y="6083300"/>
          <p14:tracePt t="223154" x="1714500" y="6083300"/>
          <p14:tracePt t="223162" x="1649413" y="6083300"/>
          <p14:tracePt t="223170" x="1595438" y="6083300"/>
          <p14:tracePt t="223178" x="1568450" y="6083300"/>
          <p14:tracePt t="223186" x="1549400" y="6083300"/>
          <p14:tracePt t="223195" x="1541463" y="6083300"/>
          <p14:tracePt t="223499" x="1558925" y="6083300"/>
          <p14:tracePt t="223509" x="1685925" y="6083300"/>
          <p14:tracePt t="223516" x="1851025" y="6054725"/>
          <p14:tracePt t="223528" x="2087563" y="6018213"/>
          <p14:tracePt t="223531" x="2324100" y="6000750"/>
          <p14:tracePt t="223540" x="2543175" y="5954713"/>
          <p14:tracePt t="223547" x="2789238" y="5918200"/>
          <p14:tracePt t="223555" x="3027363" y="5881688"/>
          <p14:tracePt t="223563" x="3236913" y="5845175"/>
          <p14:tracePt t="223571" x="3336925" y="5845175"/>
          <p14:tracePt t="223579" x="3463925" y="5837238"/>
          <p14:tracePt t="223588" x="3536950" y="5837238"/>
          <p14:tracePt t="223595" x="3563938" y="5837238"/>
          <p14:tracePt t="223844" x="3519488" y="5837238"/>
          <p14:tracePt t="223853" x="3463925" y="5837238"/>
          <p14:tracePt t="223859" x="3390900" y="5837238"/>
          <p14:tracePt t="223870" x="3327400" y="5837238"/>
          <p14:tracePt t="223877" x="3300413" y="5837238"/>
          <p14:tracePt t="223894" x="3254375" y="5854700"/>
          <p14:tracePt t="223901" x="3236913" y="5854700"/>
          <p14:tracePt t="224332" x="3227388" y="5864225"/>
          <p14:tracePt t="230804" x="3227388" y="5873750"/>
          <p14:tracePt t="230812" x="3227388" y="5900738"/>
          <p14:tracePt t="230820" x="3227388" y="5910263"/>
          <p14:tracePt t="230828" x="3244850" y="5946775"/>
          <p14:tracePt t="230836" x="3309938" y="5954713"/>
          <p14:tracePt t="230845" x="3382963" y="6000750"/>
          <p14:tracePt t="230851" x="3427413" y="6018213"/>
          <p14:tracePt t="230860" x="3490913" y="6046788"/>
          <p14:tracePt t="230867" x="3536950" y="6064250"/>
          <p14:tracePt t="230891" x="3629025" y="6100763"/>
          <p14:tracePt t="230898" x="3636963" y="6100763"/>
          <p14:tracePt t="231408" x="3646488" y="6100763"/>
          <p14:tracePt t="231413" x="3683000" y="6100763"/>
          <p14:tracePt t="231419" x="3765550" y="6100763"/>
          <p14:tracePt t="231427" x="3838575" y="6100763"/>
          <p14:tracePt t="231435" x="3892550" y="6100763"/>
          <p14:tracePt t="231443" x="3938588" y="6100763"/>
          <p14:tracePt t="231451" x="3992563" y="6091238"/>
          <p14:tracePt t="231467" x="4002088" y="6091238"/>
          <p14:tracePt t="231476" x="4021138" y="6091238"/>
          <p14:tracePt t="231718" x="4029075" y="6083300"/>
          <p14:tracePt t="231725" x="4038600" y="6083300"/>
          <p14:tracePt t="232012" x="4075113" y="6064250"/>
          <p14:tracePt t="232020" x="4084638" y="6064250"/>
          <p14:tracePt t="232026" x="4102100" y="6054725"/>
          <p14:tracePt t="232034" x="4121150" y="6037263"/>
          <p14:tracePt t="232042" x="4138613" y="6027738"/>
          <p14:tracePt t="232050" x="4157663" y="6018213"/>
          <p14:tracePt t="232058" x="4165600" y="6018213"/>
          <p14:tracePt t="232066" x="4194175" y="6010275"/>
          <p14:tracePt t="232074" x="4211638" y="5983288"/>
          <p14:tracePt t="232082" x="4221163" y="5983288"/>
          <p14:tracePt t="232106" x="4238625" y="5973763"/>
          <p14:tracePt t="232412" x="4238625" y="5983288"/>
          <p14:tracePt t="232428" x="4238625" y="5991225"/>
          <p14:tracePt t="232438" x="4230688" y="6010275"/>
          <p14:tracePt t="232452" x="4230688" y="6018213"/>
          <p14:tracePt t="232459" x="4230688" y="6027738"/>
          <p14:tracePt t="232468" x="4230688" y="6037263"/>
          <p14:tracePt t="232475" x="4221163" y="6037263"/>
          <p14:tracePt t="232483" x="4211638" y="6046788"/>
          <p14:tracePt t="232491" x="4211638" y="6054725"/>
          <p14:tracePt t="232498" x="4211638" y="6064250"/>
          <p14:tracePt t="232514" x="4211638" y="6073775"/>
          <p14:tracePt t="232788" x="4211638" y="6083300"/>
          <p14:tracePt t="232796" x="4238625" y="6083300"/>
          <p14:tracePt t="232804" x="4175125" y="5973763"/>
          <p14:tracePt t="232810" x="4194175" y="5964238"/>
          <p14:tracePt t="232818" x="4202113" y="5954713"/>
          <p14:tracePt t="232827" x="4230688" y="5937250"/>
          <p14:tracePt t="232834" x="4238625" y="5927725"/>
          <p14:tracePt t="233066" x="4230688" y="5937250"/>
          <p14:tracePt t="233090" x="4230688" y="5946775"/>
          <p14:tracePt t="233106" x="4230688" y="5964238"/>
          <p14:tracePt t="233138" x="4230688" y="5973763"/>
          <p14:tracePt t="233291" x="4248150" y="5973763"/>
          <p14:tracePt t="233299" x="4257675" y="5973763"/>
          <p14:tracePt t="233308" x="4275138" y="5973763"/>
          <p14:tracePt t="233314" x="4321175" y="5973763"/>
          <p14:tracePt t="233323" x="4340225" y="5983288"/>
          <p14:tracePt t="233330" x="4357688" y="5983288"/>
          <p14:tracePt t="233339" x="4376738" y="6000750"/>
          <p14:tracePt t="233346" x="4384675" y="6000750"/>
          <p14:tracePt t="233354" x="4403725" y="6018213"/>
          <p14:tracePt t="233362" x="4413250" y="6018213"/>
          <p14:tracePt t="233406" x="4421188" y="6027738"/>
          <p14:tracePt t="233460" x="4440238" y="6027738"/>
          <p14:tracePt t="233802" x="4440238" y="6037263"/>
          <p14:tracePt t="233818" x="4413250" y="6046788"/>
          <p14:tracePt t="233826" x="4394200" y="6054725"/>
          <p14:tracePt t="233834" x="4384675" y="6064250"/>
          <p14:tracePt t="233842" x="4376738" y="6064250"/>
          <p14:tracePt t="233858" x="4367213" y="6073775"/>
          <p14:tracePt t="233907" x="4357688" y="6083300"/>
          <p14:tracePt t="234220" x="4348163" y="6091238"/>
          <p14:tracePt t="234231" x="4348163" y="6110288"/>
          <p14:tracePt t="234234" x="4330700" y="6127750"/>
          <p14:tracePt t="234242" x="4330700" y="6137275"/>
          <p14:tracePt t="234250" x="4321175" y="6146800"/>
          <p14:tracePt t="234266" x="4321175" y="6156325"/>
          <p14:tracePt t="234750" x="4311650" y="6164263"/>
          <p14:tracePt t="236340" x="4294188" y="6183313"/>
          <p14:tracePt t="236348" x="4267200" y="6200775"/>
          <p14:tracePt t="237484" x="4267200" y="6210300"/>
          <p14:tracePt t="237491" x="4348163" y="6210300"/>
          <p14:tracePt t="237500" x="4476750" y="6210300"/>
          <p14:tracePt t="237508" x="4603750" y="6210300"/>
          <p14:tracePt t="237516" x="4713288" y="6210300"/>
          <p14:tracePt t="237526" x="4822825" y="6210300"/>
          <p14:tracePt t="237532" x="4895850" y="6210300"/>
          <p14:tracePt t="237544" x="4959350" y="6210300"/>
          <p14:tracePt t="237547" x="5049838" y="6210300"/>
          <p14:tracePt t="237557" x="5078413" y="6210300"/>
          <p14:tracePt t="237563" x="5114925" y="6210300"/>
          <p14:tracePt t="237571" x="5122863" y="6210300"/>
          <p14:tracePt t="238018" x="5141913" y="6210300"/>
          <p14:tracePt t="238026" x="5151438" y="6229350"/>
          <p14:tracePt t="238046" x="5151438" y="6246813"/>
          <p14:tracePt t="238202" x="5151438" y="6256338"/>
          <p14:tracePt t="238210" x="5178425" y="6283325"/>
          <p14:tracePt t="238218" x="5314950" y="6346825"/>
          <p14:tracePt t="238227" x="5551488" y="6402388"/>
          <p14:tracePt t="238234" x="5770563" y="6446838"/>
          <p14:tracePt t="238242" x="5999163" y="6519863"/>
          <p14:tracePt t="238250" x="6308725" y="6638925"/>
          <p14:tracePt t="238258" x="6581775" y="6757988"/>
          <p14:tracePt t="238266" x="6737350" y="6840538"/>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ja-JP" altLang="en-US"/>
              <a:t>面積と電力評価</a:t>
            </a:r>
          </a:p>
        </p:txBody>
      </p:sp>
      <p:sp>
        <p:nvSpPr>
          <p:cNvPr id="168963" name="Rectangle 3"/>
          <p:cNvSpPr>
            <a:spLocks noGrp="1" noChangeArrowheads="1"/>
          </p:cNvSpPr>
          <p:nvPr>
            <p:ph type="body" idx="1"/>
          </p:nvPr>
        </p:nvSpPr>
        <p:spPr>
          <a:xfrm>
            <a:off x="468313" y="1196975"/>
            <a:ext cx="8229600" cy="4525963"/>
          </a:xfrm>
        </p:spPr>
        <p:txBody>
          <a:bodyPr/>
          <a:lstStyle/>
          <a:p>
            <a:pPr>
              <a:lnSpc>
                <a:spcPct val="90000"/>
              </a:lnSpc>
              <a:buFontTx/>
              <a:buNone/>
            </a:pPr>
            <a:r>
              <a:rPr lang="en-US" altLang="ja-JP" sz="1800" dirty="0"/>
              <a:t>Combinational area:             220512.000000</a:t>
            </a:r>
          </a:p>
          <a:p>
            <a:pPr>
              <a:lnSpc>
                <a:spcPct val="90000"/>
              </a:lnSpc>
              <a:buFontTx/>
              <a:buNone/>
            </a:pPr>
            <a:r>
              <a:rPr lang="en-US" altLang="ja-JP" sz="1800" dirty="0" err="1"/>
              <a:t>Buf</a:t>
            </a:r>
            <a:r>
              <a:rPr lang="en-US" altLang="ja-JP" sz="1800" dirty="0"/>
              <a:t>/Inv area:                    34224.000000</a:t>
            </a:r>
          </a:p>
          <a:p>
            <a:pPr>
              <a:lnSpc>
                <a:spcPct val="90000"/>
              </a:lnSpc>
              <a:buFontTx/>
              <a:buNone/>
            </a:pPr>
            <a:r>
              <a:rPr lang="en-US" altLang="ja-JP" sz="1800" dirty="0" err="1"/>
              <a:t>Noncombinational</a:t>
            </a:r>
            <a:r>
              <a:rPr lang="en-US" altLang="ja-JP" sz="1800" dirty="0"/>
              <a:t> area:          103936.000000</a:t>
            </a:r>
          </a:p>
          <a:p>
            <a:pPr>
              <a:lnSpc>
                <a:spcPct val="90000"/>
              </a:lnSpc>
              <a:buFontTx/>
              <a:buNone/>
            </a:pPr>
            <a:r>
              <a:rPr lang="en-US" altLang="ja-JP" sz="1800" dirty="0"/>
              <a:t>Macro/Black Box area:                0.000000</a:t>
            </a:r>
          </a:p>
          <a:p>
            <a:pPr>
              <a:lnSpc>
                <a:spcPct val="90000"/>
              </a:lnSpc>
              <a:buFontTx/>
              <a:buNone/>
            </a:pPr>
            <a:r>
              <a:rPr lang="en-US" altLang="ja-JP" sz="1800" dirty="0"/>
              <a:t>Net Interconnect area:      undefined  (No wire load specified)</a:t>
            </a:r>
          </a:p>
          <a:p>
            <a:pPr>
              <a:lnSpc>
                <a:spcPct val="90000"/>
              </a:lnSpc>
              <a:buFontTx/>
              <a:buNone/>
            </a:pPr>
            <a:r>
              <a:rPr lang="en-US" altLang="ja-JP" sz="1800" dirty="0"/>
              <a:t>Total cell area:                324448.000000</a:t>
            </a:r>
          </a:p>
          <a:p>
            <a:pPr>
              <a:lnSpc>
                <a:spcPct val="90000"/>
              </a:lnSpc>
              <a:buFontTx/>
              <a:buNone/>
            </a:pPr>
            <a:r>
              <a:rPr lang="en-US" altLang="ja-JP" sz="1800" dirty="0"/>
              <a:t>Total area:                 undefined</a:t>
            </a:r>
          </a:p>
          <a:p>
            <a:pPr>
              <a:lnSpc>
                <a:spcPct val="90000"/>
              </a:lnSpc>
              <a:buFontTx/>
              <a:buNone/>
            </a:pPr>
            <a:r>
              <a:rPr lang="ja-JP" altLang="en-US" sz="1800" dirty="0"/>
              <a:t>単位は</a:t>
            </a:r>
            <a:r>
              <a:rPr lang="en-US" altLang="ja-JP" sz="1800" dirty="0"/>
              <a:t>μm2 0.57mm</a:t>
            </a:r>
            <a:r>
              <a:rPr lang="ja-JP" altLang="en-US" sz="1800" dirty="0"/>
              <a:t>角くらい</a:t>
            </a:r>
            <a:endParaRPr lang="en-US" altLang="ja-JP" sz="1800" dirty="0"/>
          </a:p>
          <a:p>
            <a:pPr>
              <a:lnSpc>
                <a:spcPct val="90000"/>
              </a:lnSpc>
              <a:buFontTx/>
              <a:buNone/>
            </a:pPr>
            <a:endParaRPr lang="en-US" altLang="ja-JP" sz="1800" dirty="0"/>
          </a:p>
          <a:p>
            <a:pPr>
              <a:lnSpc>
                <a:spcPct val="90000"/>
              </a:lnSpc>
              <a:buFontTx/>
              <a:buNone/>
            </a:pPr>
            <a:r>
              <a:rPr lang="en-US" altLang="ja-JP" sz="1800" dirty="0"/>
              <a:t>Cell Internal Power  =  13.4697 </a:t>
            </a:r>
            <a:r>
              <a:rPr lang="en-US" altLang="ja-JP" sz="1800" dirty="0" err="1"/>
              <a:t>mW</a:t>
            </a:r>
            <a:r>
              <a:rPr lang="en-US" altLang="ja-JP" sz="1800" dirty="0"/>
              <a:t>   (86%)</a:t>
            </a:r>
          </a:p>
          <a:p>
            <a:pPr>
              <a:lnSpc>
                <a:spcPct val="90000"/>
              </a:lnSpc>
              <a:buFontTx/>
              <a:buNone/>
            </a:pPr>
            <a:r>
              <a:rPr lang="en-US" altLang="ja-JP" sz="1800" dirty="0"/>
              <a:t> Net Switching Power  =   2.1637 </a:t>
            </a:r>
            <a:r>
              <a:rPr lang="en-US" altLang="ja-JP" sz="1800" dirty="0" err="1"/>
              <a:t>mW</a:t>
            </a:r>
            <a:r>
              <a:rPr lang="en-US" altLang="ja-JP" sz="1800" dirty="0"/>
              <a:t>   (14%)</a:t>
            </a:r>
          </a:p>
          <a:p>
            <a:pPr>
              <a:lnSpc>
                <a:spcPct val="90000"/>
              </a:lnSpc>
              <a:buFontTx/>
              <a:buNone/>
            </a:pPr>
            <a:r>
              <a:rPr lang="en-US" altLang="ja-JP" sz="1800" dirty="0"/>
              <a:t>                         ---------</a:t>
            </a:r>
          </a:p>
          <a:p>
            <a:pPr>
              <a:lnSpc>
                <a:spcPct val="90000"/>
              </a:lnSpc>
              <a:buFontTx/>
              <a:buNone/>
            </a:pPr>
            <a:r>
              <a:rPr lang="en-US" altLang="ja-JP" sz="1800" dirty="0"/>
              <a:t>Total Dynamic Power    =  15.6334 </a:t>
            </a:r>
            <a:r>
              <a:rPr lang="en-US" altLang="ja-JP" sz="1800" dirty="0" err="1"/>
              <a:t>mW</a:t>
            </a:r>
            <a:r>
              <a:rPr lang="en-US" altLang="ja-JP" sz="1800" dirty="0"/>
              <a:t>  (100%)</a:t>
            </a:r>
          </a:p>
          <a:p>
            <a:pPr>
              <a:lnSpc>
                <a:spcPct val="90000"/>
              </a:lnSpc>
              <a:buFontTx/>
              <a:buNone/>
            </a:pPr>
            <a:endParaRPr lang="en-US" altLang="ja-JP" sz="1800" dirty="0"/>
          </a:p>
          <a:p>
            <a:pPr>
              <a:lnSpc>
                <a:spcPct val="90000"/>
              </a:lnSpc>
              <a:buFontTx/>
              <a:buNone/>
            </a:pPr>
            <a:r>
              <a:rPr lang="en-US" altLang="ja-JP" sz="1800" dirty="0"/>
              <a:t>Cell Leakage Power     = 580.6368 </a:t>
            </a:r>
            <a:r>
              <a:rPr lang="en-US" altLang="ja-JP" sz="1800" dirty="0" err="1"/>
              <a:t>nW</a:t>
            </a:r>
            <a:endParaRPr lang="en-US" altLang="ja-JP" sz="1800" dirty="0"/>
          </a:p>
          <a:p>
            <a:pPr>
              <a:lnSpc>
                <a:spcPct val="90000"/>
              </a:lnSpc>
              <a:buFontTx/>
              <a:buNone/>
            </a:pPr>
            <a:endParaRPr lang="en-US" altLang="ja-JP" sz="1800" dirty="0"/>
          </a:p>
          <a:p>
            <a:pPr>
              <a:lnSpc>
                <a:spcPct val="90000"/>
              </a:lnSpc>
            </a:pPr>
            <a:endParaRPr lang="en-US" altLang="ja-JP" sz="1800" dirty="0"/>
          </a:p>
        </p:txBody>
      </p:sp>
      <p:sp>
        <p:nvSpPr>
          <p:cNvPr id="168964" name="AutoShape 4"/>
          <p:cNvSpPr>
            <a:spLocks noChangeArrowheads="1"/>
          </p:cNvSpPr>
          <p:nvPr/>
        </p:nvSpPr>
        <p:spPr bwMode="auto">
          <a:xfrm>
            <a:off x="6048375" y="3385762"/>
            <a:ext cx="2087562" cy="576262"/>
          </a:xfrm>
          <a:prstGeom prst="wedgeRoundRectCallout">
            <a:avLst>
              <a:gd name="adj1" fmla="val -95595"/>
              <a:gd name="adj2" fmla="val 131048"/>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a:t>ネットを駆動する</a:t>
            </a:r>
          </a:p>
          <a:p>
            <a:pPr algn="ctr"/>
            <a:r>
              <a:rPr lang="ja-JP" altLang="en-US"/>
              <a:t>電力</a:t>
            </a:r>
          </a:p>
        </p:txBody>
      </p:sp>
      <p:sp>
        <p:nvSpPr>
          <p:cNvPr id="168965" name="AutoShape 5"/>
          <p:cNvSpPr>
            <a:spLocks noChangeArrowheads="1"/>
          </p:cNvSpPr>
          <p:nvPr/>
        </p:nvSpPr>
        <p:spPr bwMode="auto">
          <a:xfrm>
            <a:off x="5413375" y="4683919"/>
            <a:ext cx="3095625" cy="431800"/>
          </a:xfrm>
          <a:prstGeom prst="wedgeRoundRectCallout">
            <a:avLst>
              <a:gd name="adj1" fmla="val -22514"/>
              <a:gd name="adj2" fmla="val -39704"/>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a:t>内部を含む全動作電力</a:t>
            </a:r>
          </a:p>
        </p:txBody>
      </p:sp>
      <p:sp>
        <p:nvSpPr>
          <p:cNvPr id="168966" name="AutoShape 6"/>
          <p:cNvSpPr>
            <a:spLocks noChangeArrowheads="1"/>
          </p:cNvSpPr>
          <p:nvPr/>
        </p:nvSpPr>
        <p:spPr bwMode="auto">
          <a:xfrm>
            <a:off x="6454775" y="5177790"/>
            <a:ext cx="2232025" cy="863600"/>
          </a:xfrm>
          <a:prstGeom prst="wedgeRoundRectCallout">
            <a:avLst>
              <a:gd name="adj1" fmla="val -132875"/>
              <a:gd name="adj2" fmla="val 5440"/>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a:t>もれ電力は</a:t>
            </a:r>
            <a:r>
              <a:rPr lang="en-US" altLang="ja-JP"/>
              <a:t>0.18um</a:t>
            </a:r>
            <a:r>
              <a:rPr lang="ja-JP" altLang="en-US"/>
              <a:t>ではあまり多くない</a:t>
            </a:r>
          </a:p>
        </p:txBody>
      </p:sp>
      <p:sp>
        <p:nvSpPr>
          <p:cNvPr id="168967" name="Text Box 7"/>
          <p:cNvSpPr txBox="1">
            <a:spLocks noChangeArrowheads="1"/>
          </p:cNvSpPr>
          <p:nvPr/>
        </p:nvSpPr>
        <p:spPr bwMode="auto">
          <a:xfrm>
            <a:off x="291897" y="5967831"/>
            <a:ext cx="88521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100</a:t>
            </a:r>
            <a:r>
              <a:rPr lang="ja-JP" altLang="en-US"/>
              <a:t>ＭＨｚ動作時、シミュレーションをしていないため、スイッチング率は</a:t>
            </a:r>
            <a:r>
              <a:rPr lang="en-US" altLang="ja-JP"/>
              <a:t>50</a:t>
            </a:r>
            <a:r>
              <a:rPr lang="ja-JP" altLang="en-US"/>
              <a:t>％で評価しており</a:t>
            </a:r>
          </a:p>
          <a:p>
            <a:r>
              <a:rPr lang="ja-JP" altLang="en-US"/>
              <a:t>結果は目安に過ぎない</a:t>
            </a:r>
          </a:p>
        </p:txBody>
      </p:sp>
      <p:sp>
        <p:nvSpPr>
          <p:cNvPr id="168968" name="AutoShape 8"/>
          <p:cNvSpPr>
            <a:spLocks noChangeArrowheads="1"/>
          </p:cNvSpPr>
          <p:nvPr/>
        </p:nvSpPr>
        <p:spPr bwMode="auto">
          <a:xfrm>
            <a:off x="6048375" y="1196975"/>
            <a:ext cx="3095625" cy="431800"/>
          </a:xfrm>
          <a:prstGeom prst="wedgeRoundRectCallout">
            <a:avLst>
              <a:gd name="adj1" fmla="val -78819"/>
              <a:gd name="adj2" fmla="val -33824"/>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a:t>組み合わせ回路</a:t>
            </a:r>
          </a:p>
        </p:txBody>
      </p:sp>
      <p:sp>
        <p:nvSpPr>
          <p:cNvPr id="168969" name="AutoShape 9"/>
          <p:cNvSpPr>
            <a:spLocks noChangeArrowheads="1"/>
          </p:cNvSpPr>
          <p:nvPr/>
        </p:nvSpPr>
        <p:spPr bwMode="auto">
          <a:xfrm>
            <a:off x="5808663" y="2601119"/>
            <a:ext cx="2305050" cy="431800"/>
          </a:xfrm>
          <a:prstGeom prst="wedgeRoundRectCallout">
            <a:avLst>
              <a:gd name="adj1" fmla="val -77824"/>
              <a:gd name="adj2" fmla="val -201102"/>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a:t>Ｆ．Ｆ．</a:t>
            </a:r>
          </a:p>
        </p:txBody>
      </p:sp>
      <p:sp>
        <p:nvSpPr>
          <p:cNvPr id="168970" name="AutoShape 10"/>
          <p:cNvSpPr>
            <a:spLocks noChangeArrowheads="1"/>
          </p:cNvSpPr>
          <p:nvPr/>
        </p:nvSpPr>
        <p:spPr bwMode="auto">
          <a:xfrm>
            <a:off x="4787900" y="2997200"/>
            <a:ext cx="4032250" cy="431800"/>
          </a:xfrm>
          <a:prstGeom prst="wedgeRoundRectCallout">
            <a:avLst>
              <a:gd name="adj1" fmla="val -51902"/>
              <a:gd name="adj2" fmla="val -113678"/>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a:t>ここはレイアウトしないとわからない</a:t>
            </a:r>
          </a:p>
        </p:txBody>
      </p:sp>
      <p:pic>
        <p:nvPicPr>
          <p:cNvPr id="2" name="オーディオ 1">
            <a:hlinkClick r:id="" action="ppaction://media"/>
            <a:extLst>
              <a:ext uri="{FF2B5EF4-FFF2-40B4-BE49-F238E27FC236}">
                <a16:creationId xmlns:a16="http://schemas.microsoft.com/office/drawing/2014/main" id="{BD39CBE5-FB47-4C8D-AC22-E2EF044437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0808"/>
    </mc:Choice>
    <mc:Fallback xmlns="">
      <p:transition spd="slow" advTm="230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46" x="8532813" y="3784600"/>
          <p14:tracePt t="654" x="8050213" y="3784600"/>
          <p14:tracePt t="662" x="7639050" y="3784600"/>
          <p14:tracePt t="670" x="7265988" y="3784600"/>
          <p14:tracePt t="678" x="6892925" y="3784600"/>
          <p14:tracePt t="686" x="6700838" y="3784600"/>
          <p14:tracePt t="694" x="6500813" y="3775075"/>
          <p14:tracePt t="702" x="6354763" y="3775075"/>
          <p14:tracePt t="710" x="6218238" y="3748088"/>
          <p14:tracePt t="718" x="6108700" y="3730625"/>
          <p14:tracePt t="726" x="6053138" y="3730625"/>
          <p14:tracePt t="734" x="6007100" y="3721100"/>
          <p14:tracePt t="742" x="5972175" y="3721100"/>
          <p14:tracePt t="750" x="5943600" y="3721100"/>
          <p14:tracePt t="758" x="5899150" y="3711575"/>
          <p14:tracePt t="766" x="5870575" y="3711575"/>
          <p14:tracePt t="774" x="5826125" y="3711575"/>
          <p14:tracePt t="782" x="5770563" y="3711575"/>
          <p14:tracePt t="790" x="5697538" y="3711575"/>
          <p14:tracePt t="802" x="5643563" y="3711575"/>
          <p14:tracePt t="808" x="5551488" y="3711575"/>
          <p14:tracePt t="817" x="5451475" y="3730625"/>
          <p14:tracePt t="823" x="5378450" y="3757613"/>
          <p14:tracePt t="831" x="5305425" y="3757613"/>
          <p14:tracePt t="839" x="5260975" y="3775075"/>
          <p14:tracePt t="847" x="5241925" y="3775075"/>
          <p14:tracePt t="855" x="5224463" y="3803650"/>
          <p14:tracePt t="910" x="5224463" y="3794125"/>
          <p14:tracePt t="918" x="5205413" y="3748088"/>
          <p14:tracePt t="927" x="5178425" y="3721100"/>
          <p14:tracePt t="934" x="5178425" y="3711575"/>
          <p14:tracePt t="942" x="5178425" y="3702050"/>
          <p14:tracePt t="950" x="5168900" y="3694113"/>
          <p14:tracePt t="966" x="5168900" y="3675063"/>
          <p14:tracePt t="973" x="5159375" y="3657600"/>
          <p14:tracePt t="1006" x="5151438" y="3638550"/>
          <p14:tracePt t="1014" x="5151438" y="3629025"/>
          <p14:tracePt t="1023" x="5132388" y="3611563"/>
          <p14:tracePt t="1030" x="5122863" y="3592513"/>
          <p14:tracePt t="1038" x="5114925" y="3565525"/>
          <p14:tracePt t="1047" x="5105400" y="3538538"/>
          <p14:tracePt t="1054" x="5086350" y="3502025"/>
          <p14:tracePt t="1063" x="5078413" y="3475038"/>
          <p14:tracePt t="1073" x="5068888" y="3455988"/>
          <p14:tracePt t="1077" x="5049838" y="3411538"/>
          <p14:tracePt t="1088" x="5041900" y="3375025"/>
          <p14:tracePt t="1093" x="5005388" y="3328988"/>
          <p14:tracePt t="1102" x="4995863" y="3292475"/>
          <p14:tracePt t="1110" x="4978400" y="3246438"/>
          <p14:tracePt t="1118" x="4959350" y="3228975"/>
          <p14:tracePt t="1126" x="4949825" y="3200400"/>
          <p14:tracePt t="1134" x="4941888" y="3192463"/>
          <p14:tracePt t="1150" x="4932363" y="3182938"/>
          <p14:tracePt t="1832" x="4932363" y="3163888"/>
          <p14:tracePt t="1841" x="4932363" y="3155950"/>
          <p14:tracePt t="1847" x="4941888" y="3127375"/>
          <p14:tracePt t="1856" x="4949825" y="3109913"/>
          <p14:tracePt t="1871" x="4949825" y="3082925"/>
          <p14:tracePt t="1884" x="4959350" y="3046413"/>
          <p14:tracePt t="1886" x="4968875" y="3036888"/>
          <p14:tracePt t="2688" x="4968875" y="3027363"/>
          <p14:tracePt t="2700" x="4968875" y="3000375"/>
          <p14:tracePt t="2705" x="4968875" y="2990850"/>
          <p14:tracePt t="2745" x="4968875" y="2982913"/>
          <p14:tracePt t="2850" x="4978400" y="2973388"/>
          <p14:tracePt t="2891" x="4986338" y="2963863"/>
          <p14:tracePt t="3158" x="4986338" y="2954338"/>
          <p14:tracePt t="3182" x="4986338" y="2946400"/>
          <p14:tracePt t="3248" x="4986338" y="2936875"/>
          <p14:tracePt t="3293" x="4986338" y="2917825"/>
          <p14:tracePt t="3519" x="4986338" y="2909888"/>
          <p14:tracePt t="3535" x="4995863" y="2909888"/>
          <p14:tracePt t="3864" x="4995863" y="2900363"/>
          <p14:tracePt t="3927" x="5005388" y="2873375"/>
          <p14:tracePt t="3935" x="5005388" y="2863850"/>
          <p14:tracePt t="3950" x="5005388" y="2854325"/>
          <p14:tracePt t="6318" x="5005388" y="2844800"/>
          <p14:tracePt t="6326" x="4913313" y="2844800"/>
          <p14:tracePt t="6334" x="4767263" y="2844800"/>
          <p14:tracePt t="6342" x="4676775" y="2844800"/>
          <p14:tracePt t="6351" x="4557713" y="2854325"/>
          <p14:tracePt t="6359" x="4467225" y="2881313"/>
          <p14:tracePt t="6366" x="4376738" y="2881313"/>
          <p14:tracePt t="6373" x="4311650" y="2890838"/>
          <p14:tracePt t="6381" x="4257675" y="2900363"/>
          <p14:tracePt t="6389" x="4238625" y="2900363"/>
          <p14:tracePt t="6400" x="4211638" y="2900363"/>
          <p14:tracePt t="6405" x="4202113" y="2900363"/>
          <p14:tracePt t="6415" x="4194175" y="2909888"/>
          <p14:tracePt t="6891" x="4165600" y="2909888"/>
          <p14:tracePt t="6893" x="4094163" y="2909888"/>
          <p14:tracePt t="6902" x="4021138" y="2909888"/>
          <p14:tracePt t="6910" x="3965575" y="2909888"/>
          <p14:tracePt t="6918" x="3892550" y="2909888"/>
          <p14:tracePt t="6926" x="3846513" y="2881313"/>
          <p14:tracePt t="6934" x="3792538" y="2881313"/>
          <p14:tracePt t="6941" x="3746500" y="2881313"/>
          <p14:tracePt t="6950" x="3729038" y="2873375"/>
          <p14:tracePt t="6958" x="3709988" y="2873375"/>
          <p14:tracePt t="6966" x="3702050" y="2873375"/>
          <p14:tracePt t="6974" x="3692525" y="2873375"/>
          <p14:tracePt t="7014" x="3692525" y="2854325"/>
          <p14:tracePt t="7021" x="3692525" y="2836863"/>
          <p14:tracePt t="7030" x="3692525" y="2808288"/>
          <p14:tracePt t="7038" x="3702050" y="2744788"/>
          <p14:tracePt t="7046" x="3709988" y="2727325"/>
          <p14:tracePt t="7054" x="3719513" y="2671763"/>
          <p14:tracePt t="7062" x="3729038" y="2635250"/>
          <p14:tracePt t="7070" x="3746500" y="2608263"/>
          <p14:tracePt t="7078" x="3775075" y="2554288"/>
          <p14:tracePt t="7086" x="3783013" y="2525713"/>
          <p14:tracePt t="7102" x="3810000" y="2489200"/>
          <p14:tracePt t="7320" x="3819525" y="2489200"/>
          <p14:tracePt t="7327" x="3819525" y="2498725"/>
          <p14:tracePt t="7336" x="3819525" y="2517775"/>
          <p14:tracePt t="7343" x="3819525" y="2544763"/>
          <p14:tracePt t="7351" x="3819525" y="2571750"/>
          <p14:tracePt t="7358" x="3819525" y="2608263"/>
          <p14:tracePt t="7366" x="3819525" y="2654300"/>
          <p14:tracePt t="7374" x="3819525" y="2698750"/>
          <p14:tracePt t="7382" x="3819525" y="2754313"/>
          <p14:tracePt t="7390" x="3819525" y="2808288"/>
          <p14:tracePt t="7400" x="3819525" y="2854325"/>
          <p14:tracePt t="7407" x="3819525" y="2917825"/>
          <p14:tracePt t="7418" x="3819525" y="2990850"/>
          <p14:tracePt t="7423" x="3819525" y="3054350"/>
          <p14:tracePt t="7434" x="3802063" y="3146425"/>
          <p14:tracePt t="7439" x="3802063" y="3219450"/>
          <p14:tracePt t="7450" x="3802063" y="3309938"/>
          <p14:tracePt t="7455" x="3792538" y="3411538"/>
          <p14:tracePt t="7463" x="3775075" y="3465513"/>
          <p14:tracePt t="7471" x="3775075" y="3556000"/>
          <p14:tracePt t="7478" x="3765550" y="3602038"/>
          <p14:tracePt t="7487" x="3765550" y="3638550"/>
          <p14:tracePt t="7495" x="3765550" y="3694113"/>
          <p14:tracePt t="7502" x="3765550" y="3711575"/>
          <p14:tracePt t="7518" x="3746500" y="3730625"/>
          <p14:tracePt t="7534" x="3738563" y="3738563"/>
          <p14:tracePt t="7550" x="3738563" y="3757613"/>
          <p14:tracePt t="7558" x="3738563" y="3767138"/>
          <p14:tracePt t="7566" x="3738563" y="3784600"/>
          <p14:tracePt t="7574" x="3738563" y="3803650"/>
          <p14:tracePt t="7582" x="3738563" y="3811588"/>
          <p14:tracePt t="7590" x="3738563" y="3857625"/>
          <p14:tracePt t="7598" x="3738563" y="3875088"/>
          <p14:tracePt t="7605" x="3729038" y="3903663"/>
          <p14:tracePt t="7615" x="3719513" y="3948113"/>
          <p14:tracePt t="7622" x="3719513" y="3957638"/>
          <p14:tracePt t="7629" x="3692525" y="4021138"/>
          <p14:tracePt t="7638" x="3692525" y="4049713"/>
          <p14:tracePt t="7646" x="3692525" y="4076700"/>
          <p14:tracePt t="7654" x="3692525" y="4122738"/>
          <p14:tracePt t="7662" x="3692525" y="4149725"/>
          <p14:tracePt t="7670" x="3683000" y="4167188"/>
          <p14:tracePt t="7686" x="3683000" y="4176713"/>
          <p14:tracePt t="7768" x="3683000" y="4203700"/>
          <p14:tracePt t="7777" x="3673475" y="4222750"/>
          <p14:tracePt t="7784" x="3673475" y="4240213"/>
          <p14:tracePt t="7790" x="3673475" y="4259263"/>
          <p14:tracePt t="7806" x="3665538" y="4276725"/>
          <p14:tracePt t="7815" x="3665538" y="4295775"/>
          <p14:tracePt t="7822" x="3646488" y="4313238"/>
          <p14:tracePt t="7831" x="3646488" y="4332288"/>
          <p14:tracePt t="7838" x="3636963" y="4340225"/>
          <p14:tracePt t="7846" x="3636963" y="4368800"/>
          <p14:tracePt t="7854" x="3636963" y="4376738"/>
          <p14:tracePt t="7862" x="3636963" y="4386263"/>
          <p14:tracePt t="7869" x="3636963" y="4395788"/>
          <p14:tracePt t="7886" x="3636963" y="4405313"/>
          <p14:tracePt t="7894" x="3629025" y="4413250"/>
          <p14:tracePt t="8545" x="3629025" y="4422775"/>
          <p14:tracePt t="8552" x="3629025" y="4432300"/>
          <p14:tracePt t="8567" x="3629025" y="4449763"/>
          <p14:tracePt t="8584" x="3629025" y="4459288"/>
          <p14:tracePt t="9008" x="3629025" y="4468813"/>
          <p14:tracePt t="9023" x="3646488" y="4495800"/>
          <p14:tracePt t="9438" x="3656013" y="4495800"/>
          <p14:tracePt t="9455" x="3683000" y="4505325"/>
          <p14:tracePt t="9463" x="3692525" y="4514850"/>
          <p14:tracePt t="9712" x="3702050" y="4514850"/>
          <p14:tracePt t="9720" x="3729038" y="4514850"/>
          <p14:tracePt t="9728" x="3746500" y="4514850"/>
          <p14:tracePt t="9735" x="3756025" y="4514850"/>
          <p14:tracePt t="9758" x="3775075" y="4514850"/>
          <p14:tracePt t="9766" x="3783013" y="4505325"/>
          <p14:tracePt t="9774" x="3802063" y="4505325"/>
          <p14:tracePt t="9782" x="3810000" y="4505325"/>
          <p14:tracePt t="10087" x="3819525" y="4505325"/>
          <p14:tracePt t="10096" x="3829050" y="4505325"/>
          <p14:tracePt t="10104" x="3856038" y="4495800"/>
          <p14:tracePt t="10112" x="3865563" y="4486275"/>
          <p14:tracePt t="10122" x="3875088" y="4468813"/>
          <p14:tracePt t="10126" x="3883025" y="4459288"/>
          <p14:tracePt t="10134" x="3883025" y="4449763"/>
          <p14:tracePt t="10142" x="3892550" y="4441825"/>
          <p14:tracePt t="10151" x="3911600" y="4413250"/>
          <p14:tracePt t="10157" x="3919538" y="4413250"/>
          <p14:tracePt t="10189" x="3929063" y="4405313"/>
          <p14:tracePt t="10223" x="3938588" y="4386263"/>
          <p14:tracePt t="10232" x="3948113" y="4376738"/>
          <p14:tracePt t="10408" x="3956050" y="4368800"/>
          <p14:tracePt t="10419" x="3992563" y="4340225"/>
          <p14:tracePt t="10425" x="4065588" y="4259263"/>
          <p14:tracePt t="10433" x="4148138" y="4186238"/>
          <p14:tracePt t="10438" x="4184650" y="4086225"/>
          <p14:tracePt t="10449" x="4275138" y="4003675"/>
          <p14:tracePt t="10454" x="4330700" y="3903663"/>
          <p14:tracePt t="10462" x="4367213" y="3821113"/>
          <p14:tracePt t="10470" x="4413250" y="3730625"/>
          <p14:tracePt t="10478" x="4421188" y="3665538"/>
          <p14:tracePt t="10486" x="4440238" y="3592513"/>
          <p14:tracePt t="10494" x="4440238" y="3519488"/>
          <p14:tracePt t="10502" x="4440238" y="3438525"/>
          <p14:tracePt t="10510" x="4440238" y="3382963"/>
          <p14:tracePt t="10518" x="4440238" y="3328988"/>
          <p14:tracePt t="10526" x="4440238" y="3302000"/>
          <p14:tracePt t="10534" x="4440238" y="3255963"/>
          <p14:tracePt t="10542" x="4440238" y="3246438"/>
          <p14:tracePt t="10670" x="4440238" y="3219450"/>
          <p14:tracePt t="10678" x="4430713" y="3155950"/>
          <p14:tracePt t="10686" x="4413250" y="3127375"/>
          <p14:tracePt t="10694" x="4394200" y="3073400"/>
          <p14:tracePt t="10702" x="4376738" y="3009900"/>
          <p14:tracePt t="10710" x="4340225" y="2927350"/>
          <p14:tracePt t="10719" x="4311650" y="2881313"/>
          <p14:tracePt t="10726" x="4284663" y="2808288"/>
          <p14:tracePt t="10734" x="4267200" y="2771775"/>
          <p14:tracePt t="10742" x="4221163" y="2698750"/>
          <p14:tracePt t="10750" x="4184650" y="2654300"/>
          <p14:tracePt t="10758" x="4148138" y="2608263"/>
          <p14:tracePt t="10767" x="4138613" y="2589213"/>
          <p14:tracePt t="10775" x="4102100" y="2525713"/>
          <p14:tracePt t="10785" x="4102100" y="2508250"/>
          <p14:tracePt t="10796" x="4094163" y="2489200"/>
          <p14:tracePt t="10801" x="4094163" y="2462213"/>
          <p14:tracePt t="10807" x="4094163" y="2444750"/>
          <p14:tracePt t="10816" x="4084638" y="2435225"/>
          <p14:tracePt t="10823" x="4084638" y="2425700"/>
          <p14:tracePt t="10832" x="4075113" y="2389188"/>
          <p14:tracePt t="10839" x="4065588" y="2371725"/>
          <p14:tracePt t="10846" x="4065588" y="2352675"/>
          <p14:tracePt t="10855" x="4057650" y="2298700"/>
          <p14:tracePt t="10863" x="4057650" y="2289175"/>
          <p14:tracePt t="10870" x="4048125" y="2252663"/>
          <p14:tracePt t="10889" x="4038600" y="2216150"/>
          <p14:tracePt t="10894" x="4038600" y="2206625"/>
          <p14:tracePt t="11018" x="4038600" y="2189163"/>
          <p14:tracePt t="11025" x="4038600" y="2170113"/>
          <p14:tracePt t="11032" x="4038600" y="2160588"/>
          <p14:tracePt t="11039" x="4038600" y="2133600"/>
          <p14:tracePt t="11050" x="4038600" y="2125663"/>
          <p14:tracePt t="11057" x="4038600" y="2097088"/>
          <p14:tracePt t="11063" x="4057650" y="2070100"/>
          <p14:tracePt t="11071" x="4057650" y="2052638"/>
          <p14:tracePt t="11078" x="4065588" y="2033588"/>
          <p14:tracePt t="11086" x="4075113" y="2006600"/>
          <p14:tracePt t="11094" x="4094163" y="1970088"/>
          <p14:tracePt t="11102" x="4121150" y="1943100"/>
          <p14:tracePt t="11110" x="4121150" y="1924050"/>
          <p14:tracePt t="11118" x="4121150" y="1906588"/>
          <p14:tracePt t="11126" x="4121150" y="1878013"/>
          <p14:tracePt t="11134" x="4121150" y="1851025"/>
          <p14:tracePt t="11141" x="4121150" y="1833563"/>
          <p14:tracePt t="11150" x="4111625" y="1814513"/>
          <p14:tracePt t="11158" x="4111625" y="1804988"/>
          <p14:tracePt t="11166" x="4111625" y="1797050"/>
          <p14:tracePt t="11173" x="4111625" y="1787525"/>
          <p14:tracePt t="11190" x="4111625" y="1768475"/>
          <p14:tracePt t="11310" x="4102100" y="1760538"/>
          <p14:tracePt t="11318" x="4084638" y="1760538"/>
          <p14:tracePt t="11390" x="4075113" y="1760538"/>
          <p14:tracePt t="11446" x="4084638" y="1768475"/>
          <p14:tracePt t="11453" x="4102100" y="1768475"/>
          <p14:tracePt t="11462" x="4121150" y="1778000"/>
          <p14:tracePt t="11470" x="4138613" y="1797050"/>
          <p14:tracePt t="11478" x="4148138" y="1797050"/>
          <p14:tracePt t="11486" x="4157663" y="1804988"/>
          <p14:tracePt t="11910" x="4157663" y="1797050"/>
          <p14:tracePt t="11918" x="4157663" y="1768475"/>
          <p14:tracePt t="11926" x="4157663" y="1751013"/>
          <p14:tracePt t="11942" x="4157663" y="1741488"/>
          <p14:tracePt t="29401" x="4129088" y="1741488"/>
          <p14:tracePt t="29408" x="3911600" y="1841500"/>
          <p14:tracePt t="29414" x="3519488" y="2033588"/>
          <p14:tracePt t="29424" x="3035300" y="2152650"/>
          <p14:tracePt t="29433" x="2708275" y="2233613"/>
          <p14:tracePt t="29440" x="2598738" y="2233613"/>
          <p14:tracePt t="29452" x="2579688" y="2233613"/>
          <p14:tracePt t="29487" x="2625725" y="2216150"/>
          <p14:tracePt t="29495" x="2708275" y="2179638"/>
          <p14:tracePt t="29503" x="2844800" y="2116138"/>
          <p14:tracePt t="29512" x="2944813" y="2016125"/>
          <p14:tracePt t="29519" x="3027363" y="1943100"/>
          <p14:tracePt t="29527" x="3144838" y="1887538"/>
          <p14:tracePt t="29535" x="3300413" y="1814513"/>
          <p14:tracePt t="29543" x="3419475" y="1724025"/>
          <p14:tracePt t="29552" x="3573463" y="1595438"/>
          <p14:tracePt t="29558" x="3765550" y="1458913"/>
          <p14:tracePt t="29566" x="3856038" y="1358900"/>
          <p14:tracePt t="29574" x="3975100" y="1231900"/>
          <p14:tracePt t="29582" x="4084638" y="1112838"/>
          <p14:tracePt t="29590" x="4184650" y="1012825"/>
          <p14:tracePt t="29598" x="4267200" y="930275"/>
          <p14:tracePt t="29606" x="4303713" y="874713"/>
          <p14:tracePt t="29615" x="4321175" y="857250"/>
          <p14:tracePt t="29622" x="4330700" y="830263"/>
          <p14:tracePt t="29702" x="4340225" y="830263"/>
          <p14:tracePt t="29710" x="4294188" y="893763"/>
          <p14:tracePt t="29718" x="4202113" y="1012825"/>
          <p14:tracePt t="29727" x="4102100" y="1166813"/>
          <p14:tracePt t="29735" x="3992563" y="1285875"/>
          <p14:tracePt t="29742" x="3919538" y="1441450"/>
          <p14:tracePt t="29751" x="3838575" y="1587500"/>
          <p14:tracePt t="29759" x="3746500" y="1741488"/>
          <p14:tracePt t="29768" x="3673475" y="1860550"/>
          <p14:tracePt t="29776" x="3600450" y="2016125"/>
          <p14:tracePt t="29782" x="3592513" y="2125663"/>
          <p14:tracePt t="29789" x="3573463" y="2233613"/>
          <p14:tracePt t="29798" x="3546475" y="2335213"/>
          <p14:tracePt t="29806" x="3546475" y="2408238"/>
          <p14:tracePt t="29814" x="3546475" y="2462213"/>
          <p14:tracePt t="29821" x="3563938" y="2525713"/>
          <p14:tracePt t="29830" x="3573463" y="2544763"/>
          <p14:tracePt t="29838" x="3592513" y="2589213"/>
          <p14:tracePt t="29848" x="3600450" y="2589213"/>
          <p14:tracePt t="29865" x="3600450" y="2617788"/>
          <p14:tracePt t="29919" x="3600450" y="2625725"/>
          <p14:tracePt t="29927" x="3600450" y="2662238"/>
          <p14:tracePt t="29935" x="3600450" y="2735263"/>
          <p14:tracePt t="29943" x="3600450" y="2790825"/>
          <p14:tracePt t="29952" x="3563938" y="2917825"/>
          <p14:tracePt t="29959" x="3527425" y="3000375"/>
          <p14:tracePt t="29969" x="3482975" y="3119438"/>
          <p14:tracePt t="29973" x="3446463" y="3182938"/>
          <p14:tracePt t="29982" x="3436938" y="3228975"/>
          <p14:tracePt t="29990" x="3436938" y="3282950"/>
          <p14:tracePt t="29998" x="3436938" y="3338513"/>
          <p14:tracePt t="30006" x="3436938" y="3365500"/>
          <p14:tracePt t="30014" x="3427413" y="3392488"/>
          <p14:tracePt t="30021" x="3427413" y="3429000"/>
          <p14:tracePt t="30029" x="3427413" y="3446463"/>
          <p14:tracePt t="30038" x="3427413" y="3465513"/>
          <p14:tracePt t="30264" x="3427413" y="3438525"/>
          <p14:tracePt t="30272" x="3427413" y="3411538"/>
          <p14:tracePt t="30280" x="3427413" y="3402013"/>
          <p14:tracePt t="30287" x="3427413" y="3392488"/>
          <p14:tracePt t="30295" x="3436938" y="3382963"/>
          <p14:tracePt t="30302" x="3436938" y="3365500"/>
          <p14:tracePt t="30311" x="3436938" y="3328988"/>
          <p14:tracePt t="30319" x="3436938" y="3302000"/>
          <p14:tracePt t="30327" x="3455988" y="3200400"/>
          <p14:tracePt t="30335" x="3455988" y="3182938"/>
          <p14:tracePt t="30343" x="3473450" y="3146425"/>
          <p14:tracePt t="30351" x="3473450" y="3136900"/>
          <p14:tracePt t="30359" x="3509963" y="3082925"/>
          <p14:tracePt t="30367" x="3519488" y="3054350"/>
          <p14:tracePt t="30374" x="3536950" y="3017838"/>
          <p14:tracePt t="30382" x="3556000" y="2990850"/>
          <p14:tracePt t="30390" x="3573463" y="2963863"/>
          <p14:tracePt t="30400" x="3600450" y="2927350"/>
          <p14:tracePt t="30416" x="3609975" y="2909888"/>
          <p14:tracePt t="30646" x="3619500" y="2900363"/>
          <p14:tracePt t="30669" x="3629025" y="2900363"/>
          <p14:tracePt t="30694" x="3636963" y="2900363"/>
          <p14:tracePt t="30702" x="3636963" y="2909888"/>
          <p14:tracePt t="30710" x="3636963" y="2927350"/>
          <p14:tracePt t="30718" x="3646488" y="2946400"/>
          <p14:tracePt t="30743" x="3646488" y="2954338"/>
          <p14:tracePt t="30816" x="3656013" y="2963863"/>
          <p14:tracePt t="30862" x="3665538" y="2982913"/>
          <p14:tracePt t="30869" x="3673475" y="2982913"/>
          <p14:tracePt t="30910" x="3683000" y="2982913"/>
          <p14:tracePt t="30919" x="3692525" y="2990850"/>
          <p14:tracePt t="30927" x="3692525" y="3000375"/>
          <p14:tracePt t="31320" x="3702050" y="3009900"/>
          <p14:tracePt t="31327" x="3702050" y="3017838"/>
          <p14:tracePt t="31360" x="3702050" y="3027363"/>
          <p14:tracePt t="31369" x="3702050" y="3036888"/>
          <p14:tracePt t="31383" x="3702050" y="3046413"/>
          <p14:tracePt t="31415" x="3702050" y="3054350"/>
          <p14:tracePt t="31710" x="3719513" y="3046413"/>
          <p14:tracePt t="31719" x="3756025" y="3027363"/>
          <p14:tracePt t="31727" x="3783013" y="3000375"/>
          <p14:tracePt t="31743" x="3802063" y="2973388"/>
          <p14:tracePt t="31751" x="3819525" y="2954338"/>
          <p14:tracePt t="31759" x="3829050" y="2946400"/>
          <p14:tracePt t="31768" x="3838575" y="2946400"/>
          <p14:tracePt t="31999" x="3838575" y="2954338"/>
          <p14:tracePt t="32040" x="3838575" y="2963863"/>
          <p14:tracePt t="32240" x="3838575" y="2954338"/>
          <p14:tracePt t="32250" x="3838575" y="2946400"/>
          <p14:tracePt t="32254" x="3846513" y="2936875"/>
          <p14:tracePt t="32262" x="3856038" y="2927350"/>
          <p14:tracePt t="32270" x="3865563" y="2917825"/>
          <p14:tracePt t="32408" x="3856038" y="2917825"/>
          <p14:tracePt t="32424" x="3846513" y="2927350"/>
          <p14:tracePt t="32457" x="3838575" y="2936875"/>
          <p14:tracePt t="32607" x="3829050" y="2927350"/>
          <p14:tracePt t="32616" x="3829050" y="2909888"/>
          <p14:tracePt t="32631" x="3838575" y="2890838"/>
          <p14:tracePt t="32648" x="3846513" y="2873375"/>
          <p14:tracePt t="32664" x="3856038" y="2854325"/>
          <p14:tracePt t="32670" x="3865563" y="2844800"/>
          <p14:tracePt t="32679" x="3865563" y="2836863"/>
          <p14:tracePt t="32686" x="3875088" y="2827338"/>
          <p14:tracePt t="32702" x="3883025" y="2808288"/>
          <p14:tracePt t="33182" x="3883025" y="2817813"/>
          <p14:tracePt t="34159" x="3856038" y="2817813"/>
          <p14:tracePt t="34169" x="3775075" y="2817813"/>
          <p14:tracePt t="34175" x="3683000" y="2817813"/>
          <p14:tracePt t="34184" x="3609975" y="2817813"/>
          <p14:tracePt t="34191" x="3519488" y="2817813"/>
          <p14:tracePt t="34199" x="3446463" y="2817813"/>
          <p14:tracePt t="34206" x="3382963" y="2817813"/>
          <p14:tracePt t="34214" x="3327400" y="2817813"/>
          <p14:tracePt t="34222" x="3290888" y="2817813"/>
          <p14:tracePt t="34230" x="3244850" y="2817813"/>
          <p14:tracePt t="34238" x="3217863" y="2817813"/>
          <p14:tracePt t="34247" x="3208338" y="2817813"/>
          <p14:tracePt t="34254" x="3181350" y="2817813"/>
          <p14:tracePt t="34263" x="3163888" y="2817813"/>
          <p14:tracePt t="34280" x="3144838" y="2817813"/>
          <p14:tracePt t="34286" x="3127375" y="2817813"/>
          <p14:tracePt t="34295" x="3090863" y="2817813"/>
          <p14:tracePt t="34302" x="3035300" y="2817813"/>
          <p14:tracePt t="34310" x="2962275" y="2817813"/>
          <p14:tracePt t="34318" x="2852738" y="2817813"/>
          <p14:tracePt t="34326" x="2744788" y="2817813"/>
          <p14:tracePt t="34334" x="2635250" y="2817813"/>
          <p14:tracePt t="34342" x="2552700" y="2817813"/>
          <p14:tracePt t="34350" x="2498725" y="2817813"/>
          <p14:tracePt t="34358" x="2462213" y="2817813"/>
          <p14:tracePt t="34366" x="2452688" y="2817813"/>
          <p14:tracePt t="34576" x="2452688" y="2827338"/>
          <p14:tracePt t="34582" x="2498725" y="2863850"/>
          <p14:tracePt t="34590" x="2570163" y="2917825"/>
          <p14:tracePt t="34598" x="2652713" y="2982913"/>
          <p14:tracePt t="34606" x="2716213" y="3036888"/>
          <p14:tracePt t="34614" x="2735263" y="3054350"/>
          <p14:tracePt t="34622" x="2781300" y="3090863"/>
          <p14:tracePt t="34629" x="2789238" y="3100388"/>
          <p14:tracePt t="34721" x="2808288" y="3100388"/>
          <p14:tracePt t="34728" x="2817813" y="3100388"/>
          <p14:tracePt t="34736" x="2844800" y="3100388"/>
          <p14:tracePt t="34745" x="2889250" y="3054350"/>
          <p14:tracePt t="34751" x="2898775" y="3036888"/>
          <p14:tracePt t="34760" x="2925763" y="3009900"/>
          <p14:tracePt t="34766" x="2925763" y="2990850"/>
          <p14:tracePt t="34773" x="2944813" y="2973388"/>
          <p14:tracePt t="34782" x="2981325" y="2917825"/>
          <p14:tracePt t="34790" x="2998788" y="2881313"/>
          <p14:tracePt t="34798" x="3035300" y="2836863"/>
          <p14:tracePt t="34806" x="3044825" y="2808288"/>
          <p14:tracePt t="34814" x="3054350" y="2781300"/>
          <p14:tracePt t="34822" x="3071813" y="2763838"/>
          <p14:tracePt t="34830" x="3081338" y="2744788"/>
          <p14:tracePt t="34838" x="3090863" y="2708275"/>
          <p14:tracePt t="34845" x="3127375" y="2690813"/>
          <p14:tracePt t="34854" x="3136900" y="2671763"/>
          <p14:tracePt t="35430" x="3171825" y="2671763"/>
          <p14:tracePt t="35437" x="3290888" y="2671763"/>
          <p14:tracePt t="35447" x="3363913" y="2671763"/>
          <p14:tracePt t="35454" x="3419475" y="2671763"/>
          <p14:tracePt t="35463" x="3436938" y="2671763"/>
          <p14:tracePt t="35482" x="3455988" y="2671763"/>
          <p14:tracePt t="35504" x="3463925" y="2671763"/>
          <p14:tracePt t="36770" x="3473450" y="2671763"/>
          <p14:tracePt t="36778" x="3446463" y="2708275"/>
          <p14:tracePt t="36785" x="3419475" y="2735263"/>
          <p14:tracePt t="36793" x="3409950" y="2735263"/>
          <p14:tracePt t="36800" x="3373438" y="2771775"/>
          <p14:tracePt t="36806" x="3363913" y="2771775"/>
          <p14:tracePt t="36814" x="3336925" y="2800350"/>
          <p14:tracePt t="36823" x="3290888" y="2836863"/>
          <p14:tracePt t="36830" x="3244850" y="2873375"/>
          <p14:tracePt t="36837" x="3208338" y="2881313"/>
          <p14:tracePt t="36845" x="3154363" y="2917825"/>
          <p14:tracePt t="36854" x="3136900" y="2936875"/>
          <p14:tracePt t="36862" x="3090863" y="2954338"/>
          <p14:tracePt t="36869" x="3071813" y="2973388"/>
          <p14:tracePt t="36881" x="3044825" y="2990850"/>
          <p14:tracePt t="36886" x="3035300" y="3000375"/>
          <p14:tracePt t="36894" x="2998788" y="3017838"/>
          <p14:tracePt t="36902" x="2971800" y="3046413"/>
          <p14:tracePt t="36909" x="2954338" y="3082925"/>
          <p14:tracePt t="36918" x="2935288" y="3100388"/>
          <p14:tracePt t="36926" x="2898775" y="3127375"/>
          <p14:tracePt t="36933" x="2898775" y="3136900"/>
          <p14:tracePt t="36941" x="2871788" y="3146425"/>
          <p14:tracePt t="36950" x="2852738" y="3163888"/>
          <p14:tracePt t="36958" x="2808288" y="3200400"/>
          <p14:tracePt t="36966" x="2752725" y="3236913"/>
          <p14:tracePt t="36973" x="2689225" y="3273425"/>
          <p14:tracePt t="36983" x="2662238" y="3302000"/>
          <p14:tracePt t="36989" x="2598738" y="3355975"/>
          <p14:tracePt t="36998" x="2579688" y="3365500"/>
          <p14:tracePt t="37006" x="2533650" y="3402013"/>
          <p14:tracePt t="37014" x="2498725" y="3419475"/>
          <p14:tracePt t="37022" x="2462213" y="3446463"/>
          <p14:tracePt t="37031" x="2433638" y="3465513"/>
          <p14:tracePt t="37038" x="2433638" y="3475038"/>
          <p14:tracePt t="37045" x="2425700" y="3492500"/>
          <p14:tracePt t="37054" x="2406650" y="3492500"/>
          <p14:tracePt t="37062" x="2389188" y="3511550"/>
          <p14:tracePt t="37071" x="2370138" y="3519488"/>
          <p14:tracePt t="37086" x="2360613" y="3519488"/>
          <p14:tracePt t="37176" x="2343150" y="3548063"/>
          <p14:tracePt t="37186" x="2306638" y="3556000"/>
          <p14:tracePt t="37192" x="2270125" y="3592513"/>
          <p14:tracePt t="37198" x="2243138" y="3602038"/>
          <p14:tracePt t="37206" x="2224088" y="3611563"/>
          <p14:tracePt t="37213" x="2197100" y="3621088"/>
          <p14:tracePt t="37222" x="2179638" y="3621088"/>
          <p14:tracePt t="37230" x="2160588" y="3638550"/>
          <p14:tracePt t="37238" x="2151063" y="3648075"/>
          <p14:tracePt t="37254" x="2143125" y="3657600"/>
          <p14:tracePt t="37270" x="2133600" y="3665538"/>
          <p14:tracePt t="37552" x="2133600" y="3648075"/>
          <p14:tracePt t="37559" x="2124075" y="3621088"/>
          <p14:tracePt t="37572" x="2124075" y="3611563"/>
          <p14:tracePt t="37583" x="2124075" y="3602038"/>
          <p14:tracePt t="37589" x="2124075" y="3592513"/>
          <p14:tracePt t="37598" x="2124075" y="3584575"/>
          <p14:tracePt t="37613" x="2124075" y="3575050"/>
          <p14:tracePt t="37629" x="2114550" y="3565525"/>
          <p14:tracePt t="38597" x="2133600" y="3602038"/>
          <p14:tracePt t="38605" x="2206625" y="3611563"/>
          <p14:tracePt t="38614" x="2287588" y="3629025"/>
          <p14:tracePt t="38622" x="2324100" y="3638550"/>
          <p14:tracePt t="38630" x="2333625" y="3648075"/>
          <p14:tracePt t="38638" x="2352675" y="3657600"/>
          <p14:tracePt t="38654" x="2360613" y="3657600"/>
          <p14:tracePt t="38952" x="2370138" y="3657600"/>
          <p14:tracePt t="38960" x="2406650" y="3657600"/>
          <p14:tracePt t="38967" x="2470150" y="3657600"/>
          <p14:tracePt t="38975" x="2533650" y="3657600"/>
          <p14:tracePt t="38983" x="2589213" y="3657600"/>
          <p14:tracePt t="38990" x="2616200" y="3657600"/>
          <p14:tracePt t="38998" x="2652713" y="3657600"/>
          <p14:tracePt t="39006" x="2662238" y="3657600"/>
          <p14:tracePt t="39014" x="2671763" y="3657600"/>
          <p14:tracePt t="39022" x="2689225" y="3657600"/>
          <p14:tracePt t="39030" x="2698750" y="3657600"/>
          <p14:tracePt t="39046" x="2708275" y="3657600"/>
          <p14:tracePt t="39614" x="2735263" y="3638550"/>
          <p14:tracePt t="39622" x="2752725" y="3629025"/>
          <p14:tracePt t="39630" x="2762250" y="3621088"/>
          <p14:tracePt t="39854" x="2762250" y="3611563"/>
          <p14:tracePt t="39863" x="2725738" y="3611563"/>
          <p14:tracePt t="39872" x="2671763" y="3611563"/>
          <p14:tracePt t="39878" x="2643188" y="3611563"/>
          <p14:tracePt t="39895" x="2579688" y="3611563"/>
          <p14:tracePt t="39902" x="2543175" y="3611563"/>
          <p14:tracePt t="39910" x="2506663" y="3621088"/>
          <p14:tracePt t="39918" x="2498725" y="3621088"/>
          <p14:tracePt t="39926" x="2479675" y="3621088"/>
          <p14:tracePt t="39934" x="2462213" y="3621088"/>
          <p14:tracePt t="40552" x="2489200" y="3621088"/>
          <p14:tracePt t="40559" x="2525713" y="3621088"/>
          <p14:tracePt t="40568" x="2552700" y="3621088"/>
          <p14:tracePt t="40575" x="2562225" y="3621088"/>
          <p14:tracePt t="40583" x="2570163" y="3621088"/>
          <p14:tracePt t="41217" x="2570163" y="3602038"/>
          <p14:tracePt t="41221" x="2570163" y="3592513"/>
          <p14:tracePt t="41230" x="2598738" y="3565525"/>
          <p14:tracePt t="41632" x="2598738" y="3538538"/>
          <p14:tracePt t="41640" x="2598738" y="3502025"/>
          <p14:tracePt t="41647" x="2598738" y="3492500"/>
          <p14:tracePt t="41654" x="2598738" y="3482975"/>
          <p14:tracePt t="41669" x="2598738" y="3475038"/>
          <p14:tracePt t="41678" x="2598738" y="3455988"/>
          <p14:tracePt t="41783" x="2598738" y="3429000"/>
          <p14:tracePt t="41793" x="2598738" y="3411538"/>
          <p14:tracePt t="41799" x="2598738" y="3402013"/>
          <p14:tracePt t="42127" x="2598738" y="3392488"/>
          <p14:tracePt t="42469" x="2598738" y="3382963"/>
          <p14:tracePt t="42478" x="2525713" y="3319463"/>
          <p14:tracePt t="42485" x="2443163" y="3265488"/>
          <p14:tracePt t="42494" x="2379663" y="3209925"/>
          <p14:tracePt t="42501" x="2316163" y="3192463"/>
          <p14:tracePt t="42510" x="2270125" y="3136900"/>
          <p14:tracePt t="42517" x="2243138" y="3109913"/>
          <p14:tracePt t="42525" x="2214563" y="3073400"/>
          <p14:tracePt t="42533" x="2187575" y="3027363"/>
          <p14:tracePt t="42542" x="2143125" y="3017838"/>
          <p14:tracePt t="42550" x="2060575" y="2963863"/>
          <p14:tracePt t="42558" x="1997075" y="2900363"/>
          <p14:tracePt t="42566" x="1924050" y="2844800"/>
          <p14:tracePt t="42574" x="1905000" y="2827338"/>
          <p14:tracePt t="42582" x="1860550" y="2790825"/>
          <p14:tracePt t="42590" x="1841500" y="2771775"/>
          <p14:tracePt t="42598" x="1831975" y="2754313"/>
          <p14:tracePt t="42606" x="1814513" y="2735263"/>
          <p14:tracePt t="42614" x="1804988" y="2727325"/>
          <p14:tracePt t="42721" x="1795463" y="2717800"/>
          <p14:tracePt t="42727" x="1787525" y="2708275"/>
          <p14:tracePt t="42735" x="1741488" y="2708275"/>
          <p14:tracePt t="42745" x="1668463" y="2698750"/>
          <p14:tracePt t="42752" x="1568450" y="2690813"/>
          <p14:tracePt t="42759" x="1458913" y="2690813"/>
          <p14:tracePt t="42767" x="1366838" y="2690813"/>
          <p14:tracePt t="42776" x="1203325" y="2671763"/>
          <p14:tracePt t="42785" x="1076325" y="2644775"/>
          <p14:tracePt t="42791" x="947738" y="2625725"/>
          <p14:tracePt t="42799" x="820738" y="2617788"/>
          <p14:tracePt t="42806" x="720725" y="2598738"/>
          <p14:tracePt t="42814" x="628650" y="2589213"/>
          <p14:tracePt t="42822" x="565150" y="2562225"/>
          <p14:tracePt t="42831" x="538163" y="2562225"/>
          <p14:tracePt t="42838" x="511175" y="2562225"/>
          <p14:tracePt t="42847" x="501650" y="2554288"/>
          <p14:tracePt t="42855" x="492125" y="2544763"/>
          <p14:tracePt t="43198" x="501650" y="2544763"/>
          <p14:tracePt t="43207" x="584200" y="2544763"/>
          <p14:tracePt t="43214" x="711200" y="2544763"/>
          <p14:tracePt t="43221" x="838200" y="2544763"/>
          <p14:tracePt t="43229" x="984250" y="2544763"/>
          <p14:tracePt t="43238" x="1130300" y="2544763"/>
          <p14:tracePt t="43245" x="1222375" y="2544763"/>
          <p14:tracePt t="43254" x="1349375" y="2554288"/>
          <p14:tracePt t="43262" x="1439863" y="2554288"/>
          <p14:tracePt t="43270" x="1485900" y="2571750"/>
          <p14:tracePt t="43278" x="1522413" y="2589213"/>
          <p14:tracePt t="43295" x="1531938" y="2589213"/>
          <p14:tracePt t="43593" x="1541463" y="2598738"/>
          <p14:tracePt t="43606" x="1568450" y="2617788"/>
          <p14:tracePt t="43614" x="1641475" y="2635250"/>
          <p14:tracePt t="43622" x="1787525" y="2644775"/>
          <p14:tracePt t="43630" x="1895475" y="2662238"/>
          <p14:tracePt t="43638" x="2033588" y="2690813"/>
          <p14:tracePt t="43646" x="2143125" y="2698750"/>
          <p14:tracePt t="43653" x="2270125" y="2717800"/>
          <p14:tracePt t="43661" x="2324100" y="2717800"/>
          <p14:tracePt t="43670" x="2397125" y="2717800"/>
          <p14:tracePt t="43678" x="2433638" y="2717800"/>
          <p14:tracePt t="43841" x="2443163" y="2717800"/>
          <p14:tracePt t="43847" x="2479675" y="2717800"/>
          <p14:tracePt t="43856" x="2552700" y="2717800"/>
          <p14:tracePt t="43865" x="2579688" y="2717800"/>
          <p14:tracePt t="43869" x="2652713" y="2717800"/>
          <p14:tracePt t="43880" x="2781300" y="2698750"/>
          <p14:tracePt t="43885" x="2871788" y="2681288"/>
          <p14:tracePt t="43895" x="2990850" y="2654300"/>
          <p14:tracePt t="43902" x="3081338" y="2625725"/>
          <p14:tracePt t="43909" x="3190875" y="2617788"/>
          <p14:tracePt t="43918" x="3254375" y="2598738"/>
          <p14:tracePt t="43926" x="3281363" y="2598738"/>
          <p14:tracePt t="43934" x="3300413" y="2598738"/>
          <p14:tracePt t="43992" x="3309938" y="2598738"/>
          <p14:tracePt t="44064" x="3317875" y="2598738"/>
          <p14:tracePt t="44073" x="3363913" y="2598738"/>
          <p14:tracePt t="44079" x="3446463" y="2544763"/>
          <p14:tracePt t="44086" x="3527425" y="2498725"/>
          <p14:tracePt t="44095" x="3592513" y="2471738"/>
          <p14:tracePt t="44102" x="3665538" y="2462213"/>
          <p14:tracePt t="44110" x="3709988" y="2425700"/>
          <p14:tracePt t="44118" x="3729038" y="2425700"/>
          <p14:tracePt t="44126" x="3765550" y="2416175"/>
          <p14:tracePt t="44134" x="3783013" y="2408238"/>
          <p14:tracePt t="44334" x="3783013" y="2416175"/>
          <p14:tracePt t="44342" x="3775075" y="2435225"/>
          <p14:tracePt t="44350" x="3765550" y="2444750"/>
          <p14:tracePt t="44358" x="3756025" y="2452688"/>
          <p14:tracePt t="44366" x="3746500" y="2471738"/>
          <p14:tracePt t="44374" x="3729038" y="2489200"/>
          <p14:tracePt t="44382" x="3719513" y="2498725"/>
          <p14:tracePt t="44398" x="3692525" y="2508250"/>
          <p14:tracePt t="44414" x="3673475" y="2525713"/>
          <p14:tracePt t="44424" x="3665538" y="2535238"/>
          <p14:tracePt t="44431" x="3656013" y="2535238"/>
          <p14:tracePt t="44440" x="3646488" y="2544763"/>
          <p14:tracePt t="44680" x="3646488" y="2554288"/>
          <p14:tracePt t="44823" x="3629025" y="2554288"/>
          <p14:tracePt t="44831" x="3546475" y="2554288"/>
          <p14:tracePt t="44841" x="3463925" y="2554288"/>
          <p14:tracePt t="44847" x="3390900" y="2554288"/>
          <p14:tracePt t="44855" x="3281363" y="2554288"/>
          <p14:tracePt t="44865" x="3208338" y="2554288"/>
          <p14:tracePt t="44871" x="3136900" y="2554288"/>
          <p14:tracePt t="44883" x="3044825" y="2554288"/>
          <p14:tracePt t="44886" x="3017838" y="2554288"/>
          <p14:tracePt t="44895" x="2971800" y="2554288"/>
          <p14:tracePt t="44901" x="2944813" y="2554288"/>
          <p14:tracePt t="44910" x="2935288" y="2554288"/>
          <p14:tracePt t="45336" x="2925763" y="2544763"/>
          <p14:tracePt t="45344" x="2925763" y="2517775"/>
          <p14:tracePt t="45353" x="2925763" y="2508250"/>
          <p14:tracePt t="45359" x="2925763" y="2498725"/>
          <p14:tracePt t="45366" x="2925763" y="2471738"/>
          <p14:tracePt t="45488" x="2925763" y="2481263"/>
          <p14:tracePt t="45527" x="2925763" y="2498725"/>
          <p14:tracePt t="45560" x="2925763" y="2517775"/>
          <p14:tracePt t="45568" x="2925763" y="2544763"/>
          <p14:tracePt t="45575" x="2925763" y="2571750"/>
          <p14:tracePt t="45584" x="2935288" y="2617788"/>
          <p14:tracePt t="45592" x="2962275" y="2662238"/>
          <p14:tracePt t="45598" x="2990850" y="2690813"/>
          <p14:tracePt t="45606" x="3035300" y="2754313"/>
          <p14:tracePt t="45614" x="3136900" y="2844800"/>
          <p14:tracePt t="45621" x="3200400" y="2909888"/>
          <p14:tracePt t="45630" x="3281363" y="2963863"/>
          <p14:tracePt t="45638" x="3346450" y="3017838"/>
          <p14:tracePt t="45645" x="3409950" y="3054350"/>
          <p14:tracePt t="45654" x="3455988" y="3063875"/>
          <p14:tracePt t="45663" x="3519488" y="3090863"/>
          <p14:tracePt t="45824" x="3519488" y="3082925"/>
          <p14:tracePt t="45831" x="3519488" y="3073400"/>
          <p14:tracePt t="45839" x="3519488" y="3063875"/>
          <p14:tracePt t="45855" x="3519488" y="3054350"/>
          <p14:tracePt t="45864" x="3519488" y="3046413"/>
          <p14:tracePt t="45871" x="3519488" y="3027363"/>
          <p14:tracePt t="45884" x="3519488" y="2990850"/>
          <p14:tracePt t="45896" x="3519488" y="2982913"/>
          <p14:tracePt t="45902" x="3519488" y="2954338"/>
          <p14:tracePt t="45912" x="3519488" y="2936875"/>
          <p14:tracePt t="45918" x="3519488" y="2909888"/>
          <p14:tracePt t="45925" x="3519488" y="2873375"/>
          <p14:tracePt t="45934" x="3519488" y="2836863"/>
          <p14:tracePt t="45941" x="3519488" y="2808288"/>
          <p14:tracePt t="45949" x="3519488" y="2781300"/>
          <p14:tracePt t="45958" x="3519488" y="2763838"/>
          <p14:tracePt t="45965" x="3519488" y="2727325"/>
          <p14:tracePt t="45974" x="3519488" y="2690813"/>
          <p14:tracePt t="45982" x="3519488" y="2662238"/>
          <p14:tracePt t="45990" x="3519488" y="2644775"/>
          <p14:tracePt t="46006" x="3519488" y="2635250"/>
          <p14:tracePt t="46255" x="3527425" y="2625725"/>
          <p14:tracePt t="46288" x="3527425" y="2635250"/>
          <p14:tracePt t="46303" x="3527425" y="2644775"/>
          <p14:tracePt t="46312" x="3527425" y="2662238"/>
          <p14:tracePt t="46327" x="3527425" y="2681288"/>
          <p14:tracePt t="46359" x="3536950" y="2698750"/>
          <p14:tracePt t="46393" x="3546475" y="2708275"/>
          <p14:tracePt t="46567" x="3600450" y="2708275"/>
          <p14:tracePt t="46576" x="3709988" y="2708275"/>
          <p14:tracePt t="46582" x="3856038" y="2754313"/>
          <p14:tracePt t="46590" x="3929063" y="2836863"/>
          <p14:tracePt t="46598" x="4038600" y="2881313"/>
          <p14:tracePt t="46606" x="4148138" y="2900363"/>
          <p14:tracePt t="46614" x="4248150" y="2900363"/>
          <p14:tracePt t="46622" x="4321175" y="2909888"/>
          <p14:tracePt t="46630" x="4367213" y="2917825"/>
          <p14:tracePt t="46638" x="4394200" y="2917825"/>
          <p14:tracePt t="46646" x="4403725" y="2917825"/>
          <p14:tracePt t="46969" x="4413250" y="2909888"/>
          <p14:tracePt t="46976" x="4421188" y="2881313"/>
          <p14:tracePt t="46982" x="4421188" y="2836863"/>
          <p14:tracePt t="46989" x="4430713" y="2800350"/>
          <p14:tracePt t="46998" x="4430713" y="2744788"/>
          <p14:tracePt t="47005" x="4430713" y="2681288"/>
          <p14:tracePt t="47014" x="4430713" y="2644775"/>
          <p14:tracePt t="47022" x="4430713" y="2598738"/>
          <p14:tracePt t="47030" x="4430713" y="2562225"/>
          <p14:tracePt t="47038" x="4430713" y="2535238"/>
          <p14:tracePt t="47046" x="4430713" y="2525713"/>
          <p14:tracePt t="47062" x="4430713" y="2517775"/>
          <p14:tracePt t="47169" x="4430713" y="2508250"/>
          <p14:tracePt t="47176" x="4413250" y="2517775"/>
          <p14:tracePt t="47231" x="4413250" y="2525713"/>
          <p14:tracePt t="47264" x="4403725" y="2535238"/>
          <p14:tracePt t="47283" x="4394200" y="2554288"/>
          <p14:tracePt t="47288" x="4394200" y="2562225"/>
          <p14:tracePt t="47318" x="4394200" y="2571750"/>
          <p14:tracePt t="47325" x="4384675" y="2589213"/>
          <p14:tracePt t="47333" x="4384675" y="2598738"/>
          <p14:tracePt t="47349" x="4384675" y="2608263"/>
          <p14:tracePt t="47358" x="4384675" y="2617788"/>
          <p14:tracePt t="47374" x="4384675" y="2625725"/>
          <p14:tracePt t="47382" x="4384675" y="2635250"/>
          <p14:tracePt t="47928" x="4384675" y="2644775"/>
          <p14:tracePt t="47936" x="4384675" y="2662238"/>
          <p14:tracePt t="47944" x="4384675" y="2708275"/>
          <p14:tracePt t="47952" x="4384675" y="2735263"/>
          <p14:tracePt t="47959" x="4384675" y="2754313"/>
          <p14:tracePt t="47966" x="4384675" y="2781300"/>
          <p14:tracePt t="47974" x="4384675" y="2790825"/>
          <p14:tracePt t="47982" x="4384675" y="2808288"/>
          <p14:tracePt t="47990" x="4403725" y="2836863"/>
          <p14:tracePt t="47999" x="4430713" y="2854325"/>
          <p14:tracePt t="48005" x="4440238" y="2873375"/>
          <p14:tracePt t="48014" x="4457700" y="2890838"/>
          <p14:tracePt t="48022" x="4467225" y="2900363"/>
          <p14:tracePt t="48030" x="4467225" y="2909888"/>
          <p14:tracePt t="48046" x="4484688" y="2927350"/>
          <p14:tracePt t="48228" x="4494213" y="2927350"/>
          <p14:tracePt t="48534" x="4503738" y="2927350"/>
          <p14:tracePt t="48542" x="4521200" y="2946400"/>
          <p14:tracePt t="48550" x="4540250" y="2954338"/>
          <p14:tracePt t="48566" x="4557713" y="2973388"/>
          <p14:tracePt t="48582" x="4594225" y="2990850"/>
          <p14:tracePt t="48590" x="4613275" y="3000375"/>
          <p14:tracePt t="48598" x="4640263" y="3036888"/>
          <p14:tracePt t="48606" x="4659313" y="3046413"/>
          <p14:tracePt t="48614" x="4722813" y="3082925"/>
          <p14:tracePt t="48622" x="4740275" y="3082925"/>
          <p14:tracePt t="48630" x="4767263" y="3100388"/>
          <p14:tracePt t="48646" x="4786313" y="3100388"/>
          <p14:tracePt t="48662" x="4795838" y="3109913"/>
          <p14:tracePt t="49165" x="4795838" y="3082925"/>
          <p14:tracePt t="49173" x="4786313" y="3009900"/>
          <p14:tracePt t="49183" x="4767263" y="2982913"/>
          <p14:tracePt t="49190" x="4730750" y="2917825"/>
          <p14:tracePt t="49199" x="4686300" y="2873375"/>
          <p14:tracePt t="49206" x="4659313" y="2827338"/>
          <p14:tracePt t="49214" x="4622800" y="2763838"/>
          <p14:tracePt t="49221" x="4603750" y="2727325"/>
          <p14:tracePt t="49230" x="4594225" y="2698750"/>
          <p14:tracePt t="49238" x="4576763" y="2671763"/>
          <p14:tracePt t="49247" x="4567238" y="2662238"/>
          <p14:tracePt t="49254" x="4557713" y="2654300"/>
          <p14:tracePt t="49262" x="4557713" y="2644775"/>
          <p14:tracePt t="49271" x="4557713" y="2635250"/>
          <p14:tracePt t="49590" x="4521200" y="2635250"/>
          <p14:tracePt t="49597" x="4448175" y="2662238"/>
          <p14:tracePt t="49606" x="4321175" y="2690813"/>
          <p14:tracePt t="49614" x="4184650" y="2717800"/>
          <p14:tracePt t="49622" x="4075113" y="2727325"/>
          <p14:tracePt t="49630" x="3965575" y="2744788"/>
          <p14:tracePt t="49638" x="3883025" y="2754313"/>
          <p14:tracePt t="49646" x="3792538" y="2781300"/>
          <p14:tracePt t="49653" x="3719513" y="2781300"/>
          <p14:tracePt t="49661" x="3656013" y="2781300"/>
          <p14:tracePt t="49670" x="3636963" y="2790825"/>
          <p14:tracePt t="49677" x="3619500" y="2790825"/>
          <p14:tracePt t="49863" x="3609975" y="2790825"/>
          <p14:tracePt t="49872" x="3573463" y="2790825"/>
          <p14:tracePt t="49879" x="3527425" y="2790825"/>
          <p14:tracePt t="49897" x="3419475" y="2790825"/>
          <p14:tracePt t="49903" x="3390900" y="2790825"/>
          <p14:tracePt t="49911" x="3346450" y="2790825"/>
          <p14:tracePt t="49917" x="3317875" y="2790825"/>
          <p14:tracePt t="49925" x="3300413" y="2790825"/>
          <p14:tracePt t="49933" x="3263900" y="2790825"/>
          <p14:tracePt t="49941" x="3244850" y="2790825"/>
          <p14:tracePt t="49950" x="3227388" y="2790825"/>
          <p14:tracePt t="49958" x="3217863" y="2790825"/>
          <p14:tracePt t="49967" x="3208338" y="2790825"/>
          <p14:tracePt t="49973" x="3200400" y="2790825"/>
          <p14:tracePt t="49982" x="3190875" y="2790825"/>
          <p14:tracePt t="49998" x="3181350" y="2790825"/>
          <p14:tracePt t="50014" x="3171825" y="2790825"/>
          <p14:tracePt t="50022" x="3163888" y="2790825"/>
          <p14:tracePt t="50030" x="3144838" y="2790825"/>
          <p14:tracePt t="50038" x="3127375" y="2790825"/>
          <p14:tracePt t="50046" x="3117850" y="2790825"/>
          <p14:tracePt t="50054" x="3100388" y="2790825"/>
          <p14:tracePt t="50062" x="3090863" y="2790825"/>
          <p14:tracePt t="50070" x="3081338" y="2790825"/>
          <p14:tracePt t="50086" x="3063875" y="2790825"/>
          <p14:tracePt t="50094" x="3054350" y="2790825"/>
          <p14:tracePt t="50111" x="3044825" y="2790825"/>
          <p14:tracePt t="50232" x="3027363" y="2790825"/>
          <p14:tracePt t="50240" x="2990850" y="2781300"/>
          <p14:tracePt t="50247" x="2971800" y="2771775"/>
          <p14:tracePt t="50255" x="2944813" y="2763838"/>
          <p14:tracePt t="50263" x="2925763" y="2763838"/>
          <p14:tracePt t="50270" x="2908300" y="2744788"/>
          <p14:tracePt t="50286" x="2898775" y="2735263"/>
          <p14:tracePt t="50520" x="2962275" y="2735263"/>
          <p14:tracePt t="50527" x="3054350" y="2735263"/>
          <p14:tracePt t="50535" x="3181350" y="2735263"/>
          <p14:tracePt t="50543" x="3309938" y="2735263"/>
          <p14:tracePt t="50551" x="3436938" y="2735263"/>
          <p14:tracePt t="50560" x="3546475" y="2735263"/>
          <p14:tracePt t="50567" x="3673475" y="2735263"/>
          <p14:tracePt t="50575" x="3802063" y="2744788"/>
          <p14:tracePt t="50583" x="3875088" y="2754313"/>
          <p14:tracePt t="50590" x="3956050" y="2763838"/>
          <p14:tracePt t="50598" x="3992563" y="2781300"/>
          <p14:tracePt t="50606" x="4002088" y="2781300"/>
          <p14:tracePt t="50614" x="4021138" y="2781300"/>
          <p14:tracePt t="50696" x="4038600" y="2781300"/>
          <p14:tracePt t="50702" x="4065588" y="2781300"/>
          <p14:tracePt t="50710" x="4094163" y="2781300"/>
          <p14:tracePt t="50717" x="4148138" y="2781300"/>
          <p14:tracePt t="50726" x="4202113" y="2781300"/>
          <p14:tracePt t="50734" x="4248150" y="2781300"/>
          <p14:tracePt t="50743" x="4303713" y="2781300"/>
          <p14:tracePt t="50749" x="4340225" y="2781300"/>
          <p14:tracePt t="50758" x="4384675" y="2781300"/>
          <p14:tracePt t="50766" x="4440238" y="2781300"/>
          <p14:tracePt t="50774" x="4457700" y="2781300"/>
          <p14:tracePt t="50782" x="4467225" y="2781300"/>
          <p14:tracePt t="50790" x="4476750" y="2781300"/>
          <p14:tracePt t="51109" x="4494213" y="2781300"/>
          <p14:tracePt t="51117" x="4503738" y="2781300"/>
          <p14:tracePt t="51126" x="4530725" y="2781300"/>
          <p14:tracePt t="51133" x="4549775" y="2781300"/>
          <p14:tracePt t="51142" x="4567238" y="2754313"/>
          <p14:tracePt t="51149" x="4576763" y="2754313"/>
          <p14:tracePt t="51158" x="4603750" y="2744788"/>
          <p14:tracePt t="51167" x="4613275" y="2744788"/>
          <p14:tracePt t="51173" x="4622800" y="2735263"/>
          <p14:tracePt t="52432" x="4622800" y="2754313"/>
          <p14:tracePt t="52439" x="4622800" y="2771775"/>
          <p14:tracePt t="52448" x="4622800" y="2808288"/>
          <p14:tracePt t="52455" x="4622800" y="2836863"/>
          <p14:tracePt t="52464" x="4622800" y="2873375"/>
          <p14:tracePt t="52470" x="4622800" y="2900363"/>
          <p14:tracePt t="52478" x="4622800" y="2936875"/>
          <p14:tracePt t="52486" x="4622800" y="2946400"/>
          <p14:tracePt t="52495" x="4622800" y="2963863"/>
          <p14:tracePt t="52639" x="4640263" y="2954338"/>
          <p14:tracePt t="52647" x="4640263" y="2946400"/>
          <p14:tracePt t="52655" x="4659313" y="2927350"/>
          <p14:tracePt t="52663" x="4676775" y="2881313"/>
          <p14:tracePt t="52678" x="4686300" y="2844800"/>
          <p14:tracePt t="52686" x="4695825" y="2808288"/>
          <p14:tracePt t="52694" x="4722813" y="2781300"/>
          <p14:tracePt t="52701" x="4730750" y="2754313"/>
          <p14:tracePt t="52711" x="4740275" y="2735263"/>
          <p14:tracePt t="52719" x="4767263" y="2690813"/>
          <p14:tracePt t="52735" x="4786313" y="2644775"/>
          <p14:tracePt t="52744" x="4786313" y="2635250"/>
          <p14:tracePt t="52751" x="4795838" y="2617788"/>
          <p14:tracePt t="52767" x="4795838" y="2608263"/>
          <p14:tracePt t="52776" x="4803775" y="2608263"/>
          <p14:tracePt t="52895" x="4813300" y="2608263"/>
          <p14:tracePt t="52913" x="4813300" y="2662238"/>
          <p14:tracePt t="52920" x="4840288" y="2708275"/>
          <p14:tracePt t="52928" x="4876800" y="2754313"/>
          <p14:tracePt t="52935" x="4895850" y="2817813"/>
          <p14:tracePt t="52942" x="4968875" y="2881313"/>
          <p14:tracePt t="52950" x="4995863" y="2909888"/>
          <p14:tracePt t="52958" x="5032375" y="2946400"/>
          <p14:tracePt t="52966" x="5059363" y="2973388"/>
          <p14:tracePt t="52974" x="5078413" y="2990850"/>
          <p14:tracePt t="52982" x="5095875" y="3017838"/>
          <p14:tracePt t="53998" x="5105400" y="3009900"/>
          <p14:tracePt t="54006" x="5095875" y="2917825"/>
          <p14:tracePt t="54014" x="5049838" y="2854325"/>
          <p14:tracePt t="54022" x="5005388" y="2790825"/>
          <p14:tracePt t="54030" x="4941888" y="2671763"/>
          <p14:tracePt t="54037" x="4868863" y="2571750"/>
          <p14:tracePt t="54046" x="4786313" y="2452688"/>
          <p14:tracePt t="54053" x="4695825" y="2335213"/>
          <p14:tracePt t="54062" x="4622800" y="2216150"/>
          <p14:tracePt t="54069" x="4530725" y="2116138"/>
          <p14:tracePt t="54078" x="4448175" y="2016125"/>
          <p14:tracePt t="54085" x="4357688" y="1914525"/>
          <p14:tracePt t="54094" x="4311650" y="1860550"/>
          <p14:tracePt t="54102" x="4257675" y="1778000"/>
          <p14:tracePt t="54110" x="4248150" y="1751013"/>
          <p14:tracePt t="54118" x="4221163" y="1731963"/>
          <p14:tracePt t="54127" x="4221163" y="1724025"/>
          <p14:tracePt t="54134" x="4211638" y="1714500"/>
          <p14:tracePt t="54352" x="4202113" y="1704975"/>
          <p14:tracePt t="54360" x="4184650" y="1687513"/>
          <p14:tracePt t="54370" x="4138613" y="1641475"/>
          <p14:tracePt t="54375" x="4084638" y="1595438"/>
          <p14:tracePt t="54382" x="4038600" y="1541463"/>
          <p14:tracePt t="54390" x="4011613" y="1514475"/>
          <p14:tracePt t="54400" x="3938588" y="1449388"/>
          <p14:tracePt t="54406" x="3892550" y="1412875"/>
          <p14:tracePt t="54414" x="3865563" y="1376363"/>
          <p14:tracePt t="54421" x="3838575" y="1349375"/>
          <p14:tracePt t="54496" x="3819525" y="1349375"/>
          <p14:tracePt t="54614" x="3819525" y="1358900"/>
          <p14:tracePt t="54622" x="3819525" y="1368425"/>
          <p14:tracePt t="54638" x="3819525" y="1376363"/>
          <p14:tracePt t="54654" x="3810000" y="1385888"/>
          <p14:tracePt t="54671" x="3810000" y="1395413"/>
          <p14:tracePt t="54678" x="3802063" y="1412875"/>
          <p14:tracePt t="54703" x="3802063" y="1422400"/>
          <p14:tracePt t="55264" x="3746500" y="1458913"/>
          <p14:tracePt t="55272" x="3719513" y="1495425"/>
          <p14:tracePt t="55282" x="3609975" y="1568450"/>
          <p14:tracePt t="55287" x="3527425" y="1624013"/>
          <p14:tracePt t="55295" x="3436938" y="1660525"/>
          <p14:tracePt t="55302" x="3373438" y="1697038"/>
          <p14:tracePt t="55311" x="3309938" y="1741488"/>
          <p14:tracePt t="55318" x="3273425" y="1760538"/>
          <p14:tracePt t="55327" x="3254375" y="1768475"/>
          <p14:tracePt t="55334" x="3236913" y="1778000"/>
          <p14:tracePt t="55631" x="3227388" y="1768475"/>
          <p14:tracePt t="55647" x="3208338" y="1768475"/>
          <p14:tracePt t="55655" x="3163888" y="1768475"/>
          <p14:tracePt t="55663" x="3154363" y="1778000"/>
          <p14:tracePt t="55671" x="3144838" y="1787525"/>
          <p14:tracePt t="55680" x="3136900" y="1797050"/>
          <p14:tracePt t="55729" x="3136900" y="1804988"/>
          <p14:tracePt t="55745" x="3136900" y="1824038"/>
          <p14:tracePt t="55768" x="3136900" y="1833563"/>
          <p14:tracePt t="55784" x="3136900" y="1841500"/>
          <p14:tracePt t="55793" x="3136900" y="1860550"/>
          <p14:tracePt t="55808" x="3127375" y="1870075"/>
          <p14:tracePt t="55977" x="3127375" y="1878013"/>
          <p14:tracePt t="55991" x="3144838" y="1878013"/>
          <p14:tracePt t="56007" x="3154363" y="1878013"/>
          <p14:tracePt t="56023" x="3163888" y="1887538"/>
          <p14:tracePt t="56039" x="3171825" y="1887538"/>
          <p14:tracePt t="56057" x="3181350" y="1887538"/>
          <p14:tracePt t="56063" x="3190875" y="1887538"/>
          <p14:tracePt t="56073" x="3208338" y="1887538"/>
          <p14:tracePt t="56079" x="3227388" y="1887538"/>
          <p14:tracePt t="56086" x="3244850" y="1887538"/>
          <p14:tracePt t="56093" x="3273425" y="1887538"/>
          <p14:tracePt t="56102" x="3281363" y="1887538"/>
          <p14:tracePt t="56110" x="3290888" y="1887538"/>
          <p14:tracePt t="56118" x="3300413" y="1887538"/>
          <p14:tracePt t="56130" x="3317875" y="1887538"/>
          <p14:tracePt t="56151" x="3327400" y="1887538"/>
          <p14:tracePt t="56159" x="3336925" y="1887538"/>
          <p14:tracePt t="56167" x="3354388" y="1887538"/>
          <p14:tracePt t="56175" x="3363913" y="1887538"/>
          <p14:tracePt t="56183" x="3373438" y="1887538"/>
          <p14:tracePt t="56191" x="3382963" y="1887538"/>
          <p14:tracePt t="56199" x="3400425" y="1887538"/>
          <p14:tracePt t="56207" x="3409950" y="1887538"/>
          <p14:tracePt t="56215" x="3436938" y="1887538"/>
          <p14:tracePt t="56223" x="3446463" y="1887538"/>
          <p14:tracePt t="56231" x="3463925" y="1887538"/>
          <p14:tracePt t="56239" x="3490913" y="1897063"/>
          <p14:tracePt t="56246" x="3536950" y="1914525"/>
          <p14:tracePt t="56255" x="3556000" y="1924050"/>
          <p14:tracePt t="56264" x="3582988" y="1933575"/>
          <p14:tracePt t="56270" x="3600450" y="1943100"/>
          <p14:tracePt t="56281" x="3646488" y="1943100"/>
          <p14:tracePt t="56286" x="3665538" y="1960563"/>
          <p14:tracePt t="56293" x="3683000" y="1970088"/>
          <p14:tracePt t="56302" x="3702050" y="1970088"/>
          <p14:tracePt t="56311" x="3709988" y="1970088"/>
          <p14:tracePt t="56318" x="3738563" y="1979613"/>
          <p14:tracePt t="56334" x="3765550" y="1987550"/>
          <p14:tracePt t="56342" x="3783013" y="1987550"/>
          <p14:tracePt t="56350" x="3819525" y="2016125"/>
          <p14:tracePt t="56358" x="3838575" y="2016125"/>
          <p14:tracePt t="56374" x="3875088" y="2016125"/>
          <p14:tracePt t="56382" x="3911600" y="2024063"/>
          <p14:tracePt t="56390" x="3929063" y="2024063"/>
          <p14:tracePt t="56398" x="3956050" y="2024063"/>
          <p14:tracePt t="56406" x="3965575" y="2024063"/>
          <p14:tracePt t="56414" x="3984625" y="2024063"/>
          <p14:tracePt t="56431" x="3992563" y="2024063"/>
          <p14:tracePt t="56462" x="4002088" y="2024063"/>
          <p14:tracePt t="56470" x="4011613" y="2033588"/>
          <p14:tracePt t="56478" x="4029075" y="2052638"/>
          <p14:tracePt t="56486" x="4048125" y="2060575"/>
          <p14:tracePt t="56494" x="4057650" y="2070100"/>
          <p14:tracePt t="56502" x="4084638" y="2070100"/>
          <p14:tracePt t="56518" x="4094163" y="2070100"/>
          <p14:tracePt t="56526" x="4102100" y="2070100"/>
          <p14:tracePt t="56534" x="4111625" y="2079625"/>
          <p14:tracePt t="56567" x="4121150" y="2079625"/>
          <p14:tracePt t="56767" x="4102100" y="2079625"/>
          <p14:tracePt t="56773" x="4038600" y="2079625"/>
          <p14:tracePt t="56782" x="3948113" y="2079625"/>
          <p14:tracePt t="56790" x="3856038" y="2079625"/>
          <p14:tracePt t="56798" x="3775075" y="2079625"/>
          <p14:tracePt t="56807" x="3738563" y="2079625"/>
          <p14:tracePt t="56814" x="3683000" y="2079625"/>
          <p14:tracePt t="56821" x="3656013" y="2079625"/>
          <p14:tracePt t="56830" x="3629025" y="2079625"/>
          <p14:tracePt t="56837" x="3619500" y="2079625"/>
          <p14:tracePt t="57071" x="3609975" y="2079625"/>
          <p14:tracePt t="57078" x="3609975" y="2070100"/>
          <p14:tracePt t="57101" x="3609975" y="2052638"/>
          <p14:tracePt t="57110" x="3619500" y="2016125"/>
          <p14:tracePt t="57119" x="3629025" y="2006600"/>
          <p14:tracePt t="57129" x="3646488" y="1970088"/>
          <p14:tracePt t="57137" x="3665538" y="1960563"/>
          <p14:tracePt t="57145" x="3683000" y="1933575"/>
          <p14:tracePt t="57153" x="3683000" y="1906588"/>
          <p14:tracePt t="57159" x="3692525" y="1870075"/>
          <p14:tracePt t="57175" x="3692525" y="1860550"/>
          <p14:tracePt t="57183" x="3692525" y="1833563"/>
          <p14:tracePt t="57191" x="3692525" y="1824038"/>
          <p14:tracePt t="57199" x="3692525" y="1814513"/>
          <p14:tracePt t="57207" x="3692525" y="1797050"/>
          <p14:tracePt t="57215" x="3692525" y="1787525"/>
          <p14:tracePt t="57233" x="3683000" y="1778000"/>
          <p14:tracePt t="57239" x="3673475" y="1768475"/>
          <p14:tracePt t="57255" x="3665538" y="1760538"/>
          <p14:tracePt t="57262" x="3656013" y="1751013"/>
          <p14:tracePt t="57271" x="3636963" y="1731963"/>
          <p14:tracePt t="57278" x="3629025" y="1724025"/>
          <p14:tracePt t="57286" x="3629025" y="1714500"/>
          <p14:tracePt t="57303" x="3619500" y="1704975"/>
          <p14:tracePt t="57545" x="3629025" y="1704975"/>
          <p14:tracePt t="57551" x="3646488" y="1704975"/>
          <p14:tracePt t="57560" x="3692525" y="1704975"/>
          <p14:tracePt t="57567" x="3719513" y="1704975"/>
          <p14:tracePt t="57574" x="3729038" y="1704975"/>
          <p14:tracePt t="57582" x="3738563" y="1704975"/>
          <p14:tracePt t="57590" x="3765550" y="1704975"/>
          <p14:tracePt t="57928" x="3702050" y="1704975"/>
          <p14:tracePt t="57937" x="3646488" y="1704975"/>
          <p14:tracePt t="57944" x="3600450" y="1704975"/>
          <p14:tracePt t="57950" x="3563938" y="1704975"/>
          <p14:tracePt t="57957" x="3519488" y="1704975"/>
          <p14:tracePt t="57965" x="3490913" y="1704975"/>
          <p14:tracePt t="57974" x="3455988" y="1704975"/>
          <p14:tracePt t="57982" x="3419475" y="1704975"/>
          <p14:tracePt t="57989" x="3400425" y="1704975"/>
          <p14:tracePt t="58087" x="3390900" y="1704975"/>
          <p14:tracePt t="58419" x="3390900" y="1714500"/>
          <p14:tracePt t="58421" x="3390900" y="1741488"/>
          <p14:tracePt t="58430" x="3390900" y="1751013"/>
          <p14:tracePt t="58437" x="3390900" y="1778000"/>
          <p14:tracePt t="58447" x="3390900" y="1797050"/>
          <p14:tracePt t="58454" x="3390900" y="1824038"/>
          <p14:tracePt t="58462" x="3390900" y="1851025"/>
          <p14:tracePt t="58470" x="3390900" y="1878013"/>
          <p14:tracePt t="58477" x="3390900" y="1887538"/>
          <p14:tracePt t="58486" x="3409950" y="1906588"/>
          <p14:tracePt t="58495" x="3409950" y="1914525"/>
          <p14:tracePt t="58501" x="3419475" y="1924050"/>
          <p14:tracePt t="58534" x="3419475" y="1933575"/>
          <p14:tracePt t="59026" x="3427413" y="1943100"/>
          <p14:tracePt t="59032" x="3473450" y="1943100"/>
          <p14:tracePt t="59039" x="3582988" y="1943100"/>
          <p14:tracePt t="59048" x="3709988" y="1943100"/>
          <p14:tracePt t="59056" x="3802063" y="1943100"/>
          <p14:tracePt t="59063" x="3919538" y="1997075"/>
          <p14:tracePt t="59069" x="4011613" y="2006600"/>
          <p14:tracePt t="59077" x="4138613" y="2024063"/>
          <p14:tracePt t="59085" x="4267200" y="2024063"/>
          <p14:tracePt t="59095" x="4340225" y="2024063"/>
          <p14:tracePt t="59102" x="4413250" y="2024063"/>
          <p14:tracePt t="59110" x="4457700" y="2024063"/>
          <p14:tracePt t="59118" x="4476750" y="2024063"/>
          <p14:tracePt t="59126" x="4503738" y="2024063"/>
          <p14:tracePt t="59150" x="4513263" y="2024063"/>
          <p14:tracePt t="59246" x="4540250" y="2024063"/>
          <p14:tracePt t="59253" x="4594225" y="2024063"/>
          <p14:tracePt t="59262" x="4649788" y="2024063"/>
          <p14:tracePt t="59270" x="4676775" y="2024063"/>
          <p14:tracePt t="59278" x="4722813" y="2024063"/>
          <p14:tracePt t="59286" x="4776788" y="2024063"/>
          <p14:tracePt t="59293" x="4859338" y="1979613"/>
          <p14:tracePt t="59302" x="4886325" y="1970088"/>
          <p14:tracePt t="59310" x="4922838" y="1970088"/>
          <p14:tracePt t="59317" x="4941888" y="1970088"/>
          <p14:tracePt t="59326" x="4978400" y="1960563"/>
          <p14:tracePt t="59520" x="4995863" y="1951038"/>
          <p14:tracePt t="59531" x="5005388" y="1943100"/>
          <p14:tracePt t="59535" x="5022850" y="1924050"/>
          <p14:tracePt t="59545" x="5032375" y="1924050"/>
          <p14:tracePt t="59551" x="5041900" y="1924050"/>
          <p14:tracePt t="59559" x="5059363" y="1924050"/>
          <p14:tracePt t="59566" x="5059363" y="1914525"/>
          <p14:tracePt t="59574" x="5059363" y="1906588"/>
          <p14:tracePt t="59582" x="5068888" y="1897063"/>
          <p14:tracePt t="59864" x="5014913" y="1897063"/>
          <p14:tracePt t="59873" x="4922838" y="1897063"/>
          <p14:tracePt t="59882" x="4813300" y="1897063"/>
          <p14:tracePt t="59886" x="4686300" y="1897063"/>
          <p14:tracePt t="59894" x="4557713" y="1897063"/>
          <p14:tracePt t="59902" x="4467225" y="1897063"/>
          <p14:tracePt t="59911" x="4394200" y="1897063"/>
          <p14:tracePt t="59918" x="4330700" y="1897063"/>
          <p14:tracePt t="59927" x="4275138" y="1897063"/>
          <p14:tracePt t="59934" x="4230688" y="1887538"/>
          <p14:tracePt t="60040" x="4202113" y="1887538"/>
          <p14:tracePt t="60048" x="4175125" y="1887538"/>
          <p14:tracePt t="60055" x="4148138" y="1887538"/>
          <p14:tracePt t="60063" x="4094163" y="1887538"/>
          <p14:tracePt t="60070" x="4038600" y="1887538"/>
          <p14:tracePt t="60078" x="3992563" y="1887538"/>
          <p14:tracePt t="60086" x="3938588" y="1887538"/>
          <p14:tracePt t="60093" x="3911600" y="1887538"/>
          <p14:tracePt t="60102" x="3875088" y="1887538"/>
          <p14:tracePt t="60110" x="3829050" y="1887538"/>
          <p14:tracePt t="60118" x="3792538" y="1887538"/>
          <p14:tracePt t="60127" x="3775075" y="1887538"/>
          <p14:tracePt t="60134" x="3738563" y="1887538"/>
          <p14:tracePt t="60150" x="3729038" y="1887538"/>
          <p14:tracePt t="60158" x="3719513" y="1887538"/>
          <p14:tracePt t="60174" x="3702050" y="1887538"/>
          <p14:tracePt t="60182" x="3692525" y="1887538"/>
          <p14:tracePt t="60190" x="3683000" y="1887538"/>
          <p14:tracePt t="60205" x="3665538" y="1887538"/>
          <p14:tracePt t="60214" x="3656013" y="1887538"/>
          <p14:tracePt t="60221" x="3636963" y="1887538"/>
          <p14:tracePt t="60230" x="3592513" y="1897063"/>
          <p14:tracePt t="60237" x="3573463" y="1906588"/>
          <p14:tracePt t="60246" x="3546475" y="1906588"/>
          <p14:tracePt t="60253" x="3536950" y="1906588"/>
          <p14:tracePt t="60262" x="3509963" y="1906588"/>
          <p14:tracePt t="60270" x="3500438" y="1914525"/>
          <p14:tracePt t="60278" x="3482975" y="1914525"/>
          <p14:tracePt t="60286" x="3473450" y="1914525"/>
          <p14:tracePt t="60294" x="3463925" y="1914525"/>
          <p14:tracePt t="60318" x="3455988" y="1914525"/>
          <p14:tracePt t="60375" x="3436938" y="1914525"/>
          <p14:tracePt t="60384" x="3427413" y="1924050"/>
          <p14:tracePt t="60415" x="3419475" y="1924050"/>
          <p14:tracePt t="60520" x="3419475" y="1933575"/>
          <p14:tracePt t="62094" x="3419475" y="1943100"/>
          <p14:tracePt t="62102" x="3436938" y="1943100"/>
          <p14:tracePt t="62109" x="3455988" y="1943100"/>
          <p14:tracePt t="62118" x="3482975" y="1933575"/>
          <p14:tracePt t="62134" x="3482975" y="1924050"/>
          <p14:tracePt t="62367" x="3473450" y="1924050"/>
          <p14:tracePt t="62375" x="3463925" y="1924050"/>
          <p14:tracePt t="62440" x="3446463" y="1906588"/>
          <p14:tracePt t="62449" x="3427413" y="1897063"/>
          <p14:tracePt t="62465" x="3409950" y="1887538"/>
          <p14:tracePt t="62471" x="3390900" y="1887538"/>
          <p14:tracePt t="62479" x="3363913" y="1870075"/>
          <p14:tracePt t="62487" x="3317875" y="1841500"/>
          <p14:tracePt t="62495" x="3281363" y="1833563"/>
          <p14:tracePt t="62503" x="3244850" y="1804988"/>
          <p14:tracePt t="62511" x="3200400" y="1778000"/>
          <p14:tracePt t="62518" x="3154363" y="1768475"/>
          <p14:tracePt t="62527" x="3108325" y="1714500"/>
          <p14:tracePt t="62534" x="3063875" y="1704975"/>
          <p14:tracePt t="62544" x="3027363" y="1677988"/>
          <p14:tracePt t="62551" x="3027363" y="1668463"/>
          <p14:tracePt t="62560" x="2998788" y="1651000"/>
          <p14:tracePt t="62566" x="2990850" y="1631950"/>
          <p14:tracePt t="62582" x="2990850" y="1624013"/>
          <p14:tracePt t="62944" x="2998788" y="1651000"/>
          <p14:tracePt t="62949" x="3017838" y="1660525"/>
          <p14:tracePt t="62958" x="3054350" y="1677988"/>
          <p14:tracePt t="62965" x="3117850" y="1704975"/>
          <p14:tracePt t="62974" x="3181350" y="1714500"/>
          <p14:tracePt t="62982" x="3227388" y="1741488"/>
          <p14:tracePt t="62990" x="3263900" y="1751013"/>
          <p14:tracePt t="62998" x="3290888" y="1751013"/>
          <p14:tracePt t="63006" x="3336925" y="1751013"/>
          <p14:tracePt t="63014" x="3354388" y="1760538"/>
          <p14:tracePt t="63063" x="3382963" y="1760538"/>
          <p14:tracePt t="63303" x="3382963" y="1751013"/>
          <p14:tracePt t="63344" x="3382963" y="1741488"/>
          <p14:tracePt t="63351" x="3346450" y="1731963"/>
          <p14:tracePt t="63357" x="3327400" y="1724025"/>
          <p14:tracePt t="63365" x="3300413" y="1714500"/>
          <p14:tracePt t="63374" x="3281363" y="1697038"/>
          <p14:tracePt t="63382" x="3263900" y="1687513"/>
          <p14:tracePt t="63390" x="3244850" y="1677988"/>
          <p14:tracePt t="63414" x="3236913" y="1668463"/>
          <p14:tracePt t="63422" x="3236913" y="1660525"/>
          <p14:tracePt t="63445" x="3236913" y="1651000"/>
          <p14:tracePt t="63454" x="3227388" y="1631950"/>
          <p14:tracePt t="63462" x="3227388" y="1624013"/>
          <p14:tracePt t="63477" x="3227388" y="1614488"/>
          <p14:tracePt t="63486" x="3217863" y="1595438"/>
          <p14:tracePt t="63495" x="3208338" y="1587500"/>
          <p14:tracePt t="63526" x="3208338" y="1577975"/>
          <p14:tracePt t="63561" x="3208338" y="1568450"/>
          <p14:tracePt t="63584" x="3208338" y="1558925"/>
          <p14:tracePt t="63599" x="3208338" y="1531938"/>
          <p14:tracePt t="63615" x="3208338" y="1522413"/>
          <p14:tracePt t="63623" x="3208338" y="1495425"/>
          <p14:tracePt t="63631" x="3208338" y="1485900"/>
          <p14:tracePt t="63639" x="3208338" y="1477963"/>
          <p14:tracePt t="63647" x="3217863" y="1449388"/>
          <p14:tracePt t="63655" x="3227388" y="1441450"/>
          <p14:tracePt t="63663" x="3227388" y="1431925"/>
          <p14:tracePt t="63671" x="3236913" y="1412875"/>
          <p14:tracePt t="63687" x="3244850" y="1412875"/>
          <p14:tracePt t="63777" x="3254375" y="1412875"/>
          <p14:tracePt t="63783" x="3281363" y="1404938"/>
          <p14:tracePt t="63792" x="3309938" y="1404938"/>
          <p14:tracePt t="63800" x="3373438" y="1404938"/>
          <p14:tracePt t="63806" x="3455988" y="1404938"/>
          <p14:tracePt t="63814" x="3482975" y="1404938"/>
          <p14:tracePt t="63822" x="3519488" y="1404938"/>
          <p14:tracePt t="63830" x="3527425" y="1404938"/>
          <p14:tracePt t="63886" x="3546475" y="1404938"/>
          <p14:tracePt t="64287" x="3509963" y="1404938"/>
          <p14:tracePt t="64294" x="3455988" y="1404938"/>
          <p14:tracePt t="64303" x="3400425" y="1404938"/>
          <p14:tracePt t="64312" x="3346450" y="1404938"/>
          <p14:tracePt t="64320" x="3309938" y="1404938"/>
          <p14:tracePt t="64329" x="3273425" y="1404938"/>
          <p14:tracePt t="64334" x="3236913" y="1404938"/>
          <p14:tracePt t="64343" x="3208338" y="1404938"/>
          <p14:tracePt t="64350" x="3190875" y="1404938"/>
          <p14:tracePt t="64487" x="3181350" y="1404938"/>
          <p14:tracePt t="64606" x="3163888" y="1404938"/>
          <p14:tracePt t="64614" x="3154363" y="1404938"/>
          <p14:tracePt t="64622" x="3144838" y="1412875"/>
          <p14:tracePt t="64630" x="3136900" y="1422400"/>
          <p14:tracePt t="64646" x="3136900" y="1431925"/>
          <p14:tracePt t="64670" x="3136900" y="1441450"/>
          <p14:tracePt t="64815" x="3136900" y="1449388"/>
          <p14:tracePt t="64831" x="3136900" y="1468438"/>
          <p14:tracePt t="64839" x="3136900" y="1477963"/>
          <p14:tracePt t="64847" x="3136900" y="1485900"/>
          <p14:tracePt t="64870" x="3136900" y="1504950"/>
          <p14:tracePt t="64878" x="3154363" y="1522413"/>
          <p14:tracePt t="64887" x="3163888" y="1531938"/>
          <p14:tracePt t="64894" x="3181350" y="1541463"/>
          <p14:tracePt t="64903" x="3200400" y="1550988"/>
          <p14:tracePt t="64911" x="3208338" y="1550988"/>
          <p14:tracePt t="64918" x="3254375" y="1568450"/>
          <p14:tracePt t="64927" x="3254375" y="1577975"/>
          <p14:tracePt t="64934" x="3273425" y="1577975"/>
          <p14:tracePt t="64944" x="3281363" y="1587500"/>
          <p14:tracePt t="64950" x="3290888" y="1595438"/>
          <p14:tracePt t="64958" x="3300413" y="1595438"/>
          <p14:tracePt t="64966" x="3317875" y="1595438"/>
          <p14:tracePt t="64990" x="3327400" y="1595438"/>
          <p14:tracePt t="65159" x="3336925" y="1595438"/>
          <p14:tracePt t="65168" x="3373438" y="1595438"/>
          <p14:tracePt t="65176" x="3419475" y="1595438"/>
          <p14:tracePt t="65182" x="3427413" y="1595438"/>
          <p14:tracePt t="65189" x="3463925" y="1595438"/>
          <p14:tracePt t="65198" x="3473450" y="1595438"/>
          <p14:tracePt t="65214" x="3490913" y="1595438"/>
          <p14:tracePt t="65222" x="3509963" y="1595438"/>
          <p14:tracePt t="65480" x="3490913" y="1595438"/>
          <p14:tracePt t="65488" x="3463925" y="1595438"/>
          <p14:tracePt t="65496" x="3419475" y="1595438"/>
          <p14:tracePt t="65503" x="3400425" y="1595438"/>
          <p14:tracePt t="65513" x="3363913" y="1595438"/>
          <p14:tracePt t="65518" x="3346450" y="1595438"/>
          <p14:tracePt t="65527" x="3317875" y="1595438"/>
          <p14:tracePt t="65534" x="3300413" y="1595438"/>
          <p14:tracePt t="65544" x="3281363" y="1595438"/>
          <p14:tracePt t="65703" x="3273425" y="1595438"/>
          <p14:tracePt t="65713" x="3263900" y="1577975"/>
          <p14:tracePt t="65720" x="3254375" y="1568450"/>
          <p14:tracePt t="65730" x="3244850" y="1531938"/>
          <p14:tracePt t="65734" x="3244850" y="1514475"/>
          <p14:tracePt t="65745" x="3244850" y="1485900"/>
          <p14:tracePt t="65749" x="3244850" y="1468438"/>
          <p14:tracePt t="65757" x="3244850" y="1449388"/>
          <p14:tracePt t="65765" x="3244850" y="1441450"/>
          <p14:tracePt t="65774" x="3244850" y="1431925"/>
          <p14:tracePt t="65790" x="3244850" y="1422400"/>
          <p14:tracePt t="65888" x="3244850" y="1395413"/>
          <p14:tracePt t="65894" x="3273425" y="1368425"/>
          <p14:tracePt t="65903" x="3336925" y="1368425"/>
          <p14:tracePt t="65911" x="3419475" y="1339850"/>
          <p14:tracePt t="65918" x="3509963" y="1331913"/>
          <p14:tracePt t="65926" x="3592513" y="1322388"/>
          <p14:tracePt t="65933" x="3665538" y="1322388"/>
          <p14:tracePt t="65943" x="3719513" y="1322388"/>
          <p14:tracePt t="65949" x="3765550" y="1303338"/>
          <p14:tracePt t="65958" x="3775075" y="1303338"/>
          <p14:tracePt t="65966" x="3810000" y="1303338"/>
          <p14:tracePt t="66040" x="3819525" y="1303338"/>
          <p14:tracePt t="66048" x="3819525" y="1312863"/>
          <p14:tracePt t="66055" x="3819525" y="1331913"/>
          <p14:tracePt t="66063" x="3819525" y="1349375"/>
          <p14:tracePt t="66073" x="3819525" y="1376363"/>
          <p14:tracePt t="66078" x="3819525" y="1385888"/>
          <p14:tracePt t="66086" x="3819525" y="1404938"/>
          <p14:tracePt t="66094" x="3829050" y="1431925"/>
          <p14:tracePt t="66109" x="3829050" y="1485900"/>
          <p14:tracePt t="66126" x="3829050" y="1495425"/>
          <p14:tracePt t="66134" x="3829050" y="1514475"/>
          <p14:tracePt t="66142" x="3829050" y="1531938"/>
          <p14:tracePt t="66150" x="3829050" y="1558925"/>
          <p14:tracePt t="66158" x="3829050" y="1568450"/>
          <p14:tracePt t="66165" x="3829050" y="1587500"/>
          <p14:tracePt t="66173" x="3829050" y="1595438"/>
          <p14:tracePt t="66182" x="3829050" y="1604963"/>
          <p14:tracePt t="66190" x="3829050" y="1614488"/>
          <p14:tracePt t="66198" x="3829050" y="1631950"/>
          <p14:tracePt t="66206" x="3810000" y="1660525"/>
          <p14:tracePt t="66222" x="3802063" y="1677988"/>
          <p14:tracePt t="66230" x="3802063" y="1687513"/>
          <p14:tracePt t="66238" x="3792538" y="1697038"/>
          <p14:tracePt t="66247" x="3775075" y="1704975"/>
          <p14:tracePt t="66254" x="3765550" y="1714500"/>
          <p14:tracePt t="66359" x="3756025" y="1714500"/>
          <p14:tracePt t="66367" x="3756025" y="1704975"/>
          <p14:tracePt t="66376" x="3756025" y="1687513"/>
          <p14:tracePt t="66383" x="3746500" y="1677988"/>
          <p14:tracePt t="66392" x="3746500" y="1660525"/>
          <p14:tracePt t="66408" x="3729038" y="1631950"/>
          <p14:tracePt t="66449" x="3709988" y="1631950"/>
          <p14:tracePt t="66455" x="3656013" y="1631950"/>
          <p14:tracePt t="66463" x="3600450" y="1631950"/>
          <p14:tracePt t="66471" x="3536950" y="1624013"/>
          <p14:tracePt t="66478" x="3482975" y="1624013"/>
          <p14:tracePt t="66487" x="3427413" y="1624013"/>
          <p14:tracePt t="66495" x="3373438" y="1624013"/>
          <p14:tracePt t="66503" x="3346450" y="1624013"/>
          <p14:tracePt t="66511" x="3336925" y="1624013"/>
          <p14:tracePt t="66519" x="3327400" y="1624013"/>
          <p14:tracePt t="66615" x="3317875" y="1604963"/>
          <p14:tracePt t="66623" x="3317875" y="1587500"/>
          <p14:tracePt t="66631" x="3317875" y="1568450"/>
          <p14:tracePt t="66642" x="3317875" y="1558925"/>
          <p14:tracePt t="66648" x="3336925" y="1522413"/>
          <p14:tracePt t="66655" x="3346450" y="1514475"/>
          <p14:tracePt t="66663" x="3346450" y="1504950"/>
          <p14:tracePt t="66670" x="3373438" y="1495425"/>
          <p14:tracePt t="66680" x="3419475" y="1468438"/>
          <p14:tracePt t="66686" x="3463925" y="1458913"/>
          <p14:tracePt t="66696" x="3473450" y="1458913"/>
          <p14:tracePt t="66702" x="3482975" y="1458913"/>
          <p14:tracePt t="67134" x="3490913" y="1477963"/>
          <p14:tracePt t="67143" x="3509963" y="1485900"/>
          <p14:tracePt t="67150" x="3546475" y="1504950"/>
          <p14:tracePt t="67159" x="3556000" y="1514475"/>
          <p14:tracePt t="67167" x="3573463" y="1522413"/>
          <p14:tracePt t="67175" x="3600450" y="1531938"/>
          <p14:tracePt t="67184" x="3636963" y="1568450"/>
          <p14:tracePt t="67191" x="3665538" y="1577975"/>
          <p14:tracePt t="67199" x="3692525" y="1587500"/>
          <p14:tracePt t="67207" x="3702050" y="1587500"/>
          <p14:tracePt t="67215" x="3738563" y="1595438"/>
          <p14:tracePt t="67231" x="3746500" y="1614488"/>
          <p14:tracePt t="67664" x="3746500" y="1604963"/>
          <p14:tracePt t="67671" x="3719513" y="1604963"/>
          <p14:tracePt t="67680" x="3692525" y="1614488"/>
          <p14:tracePt t="67695" x="3673475" y="1624013"/>
          <p14:tracePt t="67704" x="3665538" y="1631950"/>
          <p14:tracePt t="67712" x="3646488" y="1641475"/>
          <p14:tracePt t="67720" x="3636963" y="1651000"/>
          <p14:tracePt t="67729" x="3629025" y="1660525"/>
          <p14:tracePt t="67760" x="3629025" y="1668463"/>
          <p14:tracePt t="67778" x="3619500" y="1677988"/>
          <p14:tracePt t="67784" x="3619500" y="1687513"/>
          <p14:tracePt t="67799" x="3619500" y="1704975"/>
          <p14:tracePt t="67807" x="3619500" y="1724025"/>
          <p14:tracePt t="67815" x="3619500" y="1731963"/>
          <p14:tracePt t="67823" x="3619500" y="1751013"/>
          <p14:tracePt t="67831" x="3619500" y="1787525"/>
          <p14:tracePt t="67839" x="3619500" y="1797050"/>
          <p14:tracePt t="67847" x="3619500" y="1824038"/>
          <p14:tracePt t="67855" x="3619500" y="1870075"/>
          <p14:tracePt t="67862" x="3646488" y="1887538"/>
          <p14:tracePt t="67871" x="3665538" y="1933575"/>
          <p14:tracePt t="67882" x="3673475" y="1951038"/>
          <p14:tracePt t="67886" x="3692525" y="1979613"/>
          <p14:tracePt t="67895" x="3702050" y="1987550"/>
          <p14:tracePt t="67902" x="3702050" y="1997075"/>
          <p14:tracePt t="67909" x="3709988" y="2024063"/>
          <p14:tracePt t="68175" x="3709988" y="2033588"/>
          <p14:tracePt t="68183" x="3709988" y="2043113"/>
          <p14:tracePt t="68199" x="3702050" y="2070100"/>
          <p14:tracePt t="68215" x="3702050" y="2079625"/>
          <p14:tracePt t="68224" x="3702050" y="2097088"/>
          <p14:tracePt t="68232" x="3702050" y="2116138"/>
          <p14:tracePt t="68240" x="3709988" y="2133600"/>
          <p14:tracePt t="68248" x="3709988" y="2143125"/>
          <p14:tracePt t="68254" x="3719513" y="2152650"/>
          <p14:tracePt t="68262" x="3729038" y="2160588"/>
          <p14:tracePt t="68336" x="3738563" y="2160588"/>
          <p14:tracePt t="68350" x="3746500" y="2160588"/>
          <p14:tracePt t="68575" x="3746500" y="2152650"/>
          <p14:tracePt t="68581" x="3756025" y="2133600"/>
          <p14:tracePt t="68589" x="3775075" y="2125663"/>
          <p14:tracePt t="68598" x="3775075" y="2116138"/>
          <p14:tracePt t="68605" x="3775075" y="2097088"/>
          <p14:tracePt t="68614" x="3775075" y="2079625"/>
          <p14:tracePt t="68630" x="3775075" y="2060575"/>
          <p14:tracePt t="68638" x="3775075" y="2043113"/>
          <p14:tracePt t="68646" x="3775075" y="2033588"/>
          <p14:tracePt t="68654" x="3775075" y="2024063"/>
          <p14:tracePt t="68662" x="3775075" y="2016125"/>
          <p14:tracePt t="68686" x="3775075" y="2006600"/>
          <p14:tracePt t="70071" x="3783013" y="2006600"/>
          <p14:tracePt t="70078" x="3819525" y="2006600"/>
          <p14:tracePt t="70085" x="3892550" y="2016125"/>
          <p14:tracePt t="70094" x="4002088" y="2043113"/>
          <p14:tracePt t="70101" x="4084638" y="2043113"/>
          <p14:tracePt t="70110" x="4175125" y="2043113"/>
          <p14:tracePt t="70118" x="4303713" y="2052638"/>
          <p14:tracePt t="70129" x="4448175" y="2070100"/>
          <p14:tracePt t="70133" x="4594225" y="2089150"/>
          <p14:tracePt t="70142" x="4740275" y="2116138"/>
          <p14:tracePt t="70150" x="4886325" y="2125663"/>
          <p14:tracePt t="70159" x="5014913" y="2125663"/>
          <p14:tracePt t="70166" x="5114925" y="2143125"/>
          <p14:tracePt t="70174" x="5224463" y="2143125"/>
          <p14:tracePt t="70182" x="5278438" y="2143125"/>
          <p14:tracePt t="70190" x="5314950" y="2143125"/>
          <p14:tracePt t="70198" x="5351463" y="2143125"/>
          <p14:tracePt t="70206" x="5368925" y="2143125"/>
          <p14:tracePt t="70288" x="5387975" y="2143125"/>
          <p14:tracePt t="70295" x="5434013" y="2143125"/>
          <p14:tracePt t="70304" x="5507038" y="2152650"/>
          <p14:tracePt t="70313" x="5597525" y="2179638"/>
          <p14:tracePt t="70318" x="5688013" y="2197100"/>
          <p14:tracePt t="70326" x="5753100" y="2206625"/>
          <p14:tracePt t="70334" x="5843588" y="2206625"/>
          <p14:tracePt t="70343" x="5916613" y="2216150"/>
          <p14:tracePt t="70350" x="5962650" y="2216150"/>
          <p14:tracePt t="70359" x="6007100" y="2243138"/>
          <p14:tracePt t="70366" x="6035675" y="2243138"/>
          <p14:tracePt t="70374" x="6053138" y="2243138"/>
          <p14:tracePt t="70382" x="6062663" y="2252663"/>
          <p14:tracePt t="70606" x="6007100" y="2252663"/>
          <p14:tracePt t="70614" x="5899150" y="2252663"/>
          <p14:tracePt t="70622" x="5789613" y="2252663"/>
          <p14:tracePt t="70630" x="5697538" y="2252663"/>
          <p14:tracePt t="70638" x="5570538" y="2252663"/>
          <p14:tracePt t="70647" x="5497513" y="2252663"/>
          <p14:tracePt t="70654" x="5387975" y="2252663"/>
          <p14:tracePt t="70663" x="5297488" y="2252663"/>
          <p14:tracePt t="70671" x="5232400" y="2252663"/>
          <p14:tracePt t="70679" x="5159375" y="2252663"/>
          <p14:tracePt t="70687" x="5049838" y="2252663"/>
          <p14:tracePt t="70695" x="4995863" y="2252663"/>
          <p14:tracePt t="70703" x="4959350" y="2252663"/>
          <p14:tracePt t="70710" x="4922838" y="2252663"/>
          <p14:tracePt t="70717" x="4905375" y="2252663"/>
          <p14:tracePt t="70800" x="4895850" y="2252663"/>
          <p14:tracePt t="70882" x="4886325" y="2252663"/>
          <p14:tracePt t="70885" x="4849813" y="2252663"/>
          <p14:tracePt t="70894" x="4795838" y="2252663"/>
          <p14:tracePt t="70901" x="4722813" y="2252663"/>
          <p14:tracePt t="70910" x="4649788" y="2252663"/>
          <p14:tracePt t="70917" x="4557713" y="2252663"/>
          <p14:tracePt t="70926" x="4476750" y="2252663"/>
          <p14:tracePt t="70934" x="4421188" y="2252663"/>
          <p14:tracePt t="70942" x="4367213" y="2252663"/>
          <p14:tracePt t="70949" x="4294188" y="2243138"/>
          <p14:tracePt t="70959" x="4230688" y="2233613"/>
          <p14:tracePt t="70966" x="4175125" y="2233613"/>
          <p14:tracePt t="70974" x="4148138" y="2233613"/>
          <p14:tracePt t="70982" x="4138613" y="2233613"/>
          <p14:tracePt t="70990" x="4129088" y="2233613"/>
          <p14:tracePt t="71265" x="4111625" y="2233613"/>
          <p14:tracePt t="71270" x="4084638" y="2233613"/>
          <p14:tracePt t="71278" x="4029075" y="2233613"/>
          <p14:tracePt t="71286" x="3975100" y="2233613"/>
          <p14:tracePt t="71294" x="3919538" y="2233613"/>
          <p14:tracePt t="71301" x="3875088" y="2233613"/>
          <p14:tracePt t="71309" x="3838575" y="2233613"/>
          <p14:tracePt t="71318" x="3829050" y="2233613"/>
          <p14:tracePt t="71325" x="3819525" y="2233613"/>
          <p14:tracePt t="71334" x="3802063" y="2233613"/>
          <p14:tracePt t="71888" x="3775075" y="2216150"/>
          <p14:tracePt t="71894" x="3738563" y="2189163"/>
          <p14:tracePt t="71904" x="3683000" y="2170113"/>
          <p14:tracePt t="71910" x="3673475" y="2170113"/>
          <p14:tracePt t="71917" x="3656013" y="2152650"/>
          <p14:tracePt t="71925" x="3636963" y="2133600"/>
          <p14:tracePt t="71934" x="3629025" y="2125663"/>
          <p14:tracePt t="72383" x="3709988" y="2125663"/>
          <p14:tracePt t="72392" x="3856038" y="2125663"/>
          <p14:tracePt t="72401" x="4002088" y="2125663"/>
          <p14:tracePt t="72407" x="4129088" y="2125663"/>
          <p14:tracePt t="72417" x="4238625" y="2125663"/>
          <p14:tracePt t="72423" x="4311650" y="2125663"/>
          <p14:tracePt t="72431" x="4330700" y="2125663"/>
          <p14:tracePt t="72439" x="4367213" y="2116138"/>
          <p14:tracePt t="72551" x="4348163" y="2116138"/>
          <p14:tracePt t="72560" x="4294188" y="2116138"/>
          <p14:tracePt t="72566" x="4238625" y="2116138"/>
          <p14:tracePt t="72573" x="4194175" y="2116138"/>
          <p14:tracePt t="72581" x="4157663" y="2116138"/>
          <p14:tracePt t="72589" x="4148138" y="2116138"/>
          <p14:tracePt t="72598" x="4121150" y="2116138"/>
          <p14:tracePt t="72688" x="4111625" y="2106613"/>
          <p14:tracePt t="72695" x="4111625" y="2097088"/>
          <p14:tracePt t="72703" x="4111625" y="2060575"/>
          <p14:tracePt t="72714" x="4111625" y="2052638"/>
          <p14:tracePt t="72720" x="4102100" y="2033588"/>
          <p14:tracePt t="72729" x="4094163" y="2006600"/>
          <p14:tracePt t="72734" x="4094163" y="1970088"/>
          <p14:tracePt t="72743" x="4094163" y="1933575"/>
          <p14:tracePt t="72750" x="4094163" y="1906588"/>
          <p14:tracePt t="72761" x="4094163" y="1870075"/>
          <p14:tracePt t="72765" x="4094163" y="1814513"/>
          <p14:tracePt t="72773" x="4094163" y="1760538"/>
          <p14:tracePt t="72781" x="4094163" y="1724025"/>
          <p14:tracePt t="72791" x="4094163" y="1687513"/>
          <p14:tracePt t="72798" x="4094163" y="1660525"/>
          <p14:tracePt t="72806" x="4094163" y="1641475"/>
          <p14:tracePt t="72814" x="4094163" y="1614488"/>
          <p14:tracePt t="72919" x="4084638" y="1614488"/>
          <p14:tracePt t="72927" x="4075113" y="1624013"/>
          <p14:tracePt t="72935" x="4075113" y="1631950"/>
          <p14:tracePt t="72942" x="4075113" y="1641475"/>
          <p14:tracePt t="72950" x="4075113" y="1668463"/>
          <p14:tracePt t="72959" x="4065588" y="1677988"/>
          <p14:tracePt t="72966" x="4065588" y="1687513"/>
          <p14:tracePt t="72974" x="4057650" y="1724025"/>
          <p14:tracePt t="72982" x="4057650" y="1741488"/>
          <p14:tracePt t="72990" x="4048125" y="1768475"/>
          <p14:tracePt t="72998" x="4029075" y="1787525"/>
          <p14:tracePt t="73006" x="4011613" y="1833563"/>
          <p14:tracePt t="73014" x="4002088" y="1860550"/>
          <p14:tracePt t="73022" x="3975100" y="1878013"/>
          <p14:tracePt t="73030" x="3965575" y="1906588"/>
          <p14:tracePt t="73038" x="3948113" y="1943100"/>
          <p14:tracePt t="73046" x="3919538" y="1970088"/>
          <p14:tracePt t="73054" x="3902075" y="2006600"/>
          <p14:tracePt t="73062" x="3892550" y="2033588"/>
          <p14:tracePt t="73071" x="3875088" y="2060575"/>
          <p14:tracePt t="73078" x="3865563" y="2079625"/>
          <p14:tracePt t="73085" x="3846513" y="2116138"/>
          <p14:tracePt t="73094" x="3846513" y="2133600"/>
          <p14:tracePt t="73102" x="3846513" y="2160588"/>
          <p14:tracePt t="73110" x="3846513" y="2179638"/>
          <p14:tracePt t="73118" x="3846513" y="2189163"/>
          <p14:tracePt t="73128" x="3846513" y="2206625"/>
          <p14:tracePt t="73136" x="3846513" y="2225675"/>
          <p14:tracePt t="73146" x="3846513" y="2243138"/>
          <p14:tracePt t="73151" x="3846513" y="2262188"/>
          <p14:tracePt t="73162" x="3846513" y="2270125"/>
          <p14:tracePt t="73167" x="3846513" y="2289175"/>
          <p14:tracePt t="73176" x="3846513" y="2316163"/>
          <p14:tracePt t="73183" x="3846513" y="2335213"/>
          <p14:tracePt t="73190" x="3846513" y="2352675"/>
          <p14:tracePt t="73198" x="3846513" y="2362200"/>
          <p14:tracePt t="73206" x="3846513" y="2389188"/>
          <p14:tracePt t="73214" x="3846513" y="2425700"/>
          <p14:tracePt t="73224" x="3846513" y="2452688"/>
          <p14:tracePt t="73232" x="3846513" y="2498725"/>
          <p14:tracePt t="73240" x="3819525" y="2544763"/>
          <p14:tracePt t="73248" x="3810000" y="2571750"/>
          <p14:tracePt t="73255" x="3802063" y="2589213"/>
          <p14:tracePt t="73263" x="3802063" y="2608263"/>
          <p14:tracePt t="73269" x="3792538" y="2644775"/>
          <p14:tracePt t="73278" x="3792538" y="2690813"/>
          <p14:tracePt t="73285" x="3775075" y="2717800"/>
          <p14:tracePt t="73295" x="3765550" y="2754313"/>
          <p14:tracePt t="73309" x="3765550" y="2790825"/>
          <p14:tracePt t="73318" x="3756025" y="2800350"/>
          <p14:tracePt t="73325" x="3756025" y="2827338"/>
          <p14:tracePt t="73334" x="3756025" y="2844800"/>
          <p14:tracePt t="73342" x="3756025" y="2873375"/>
          <p14:tracePt t="73350" x="3756025" y="2881313"/>
          <p14:tracePt t="73359" x="3746500" y="2909888"/>
          <p14:tracePt t="73366" x="3746500" y="2917825"/>
          <p14:tracePt t="73375" x="3746500" y="2927350"/>
          <p14:tracePt t="73382" x="3729038" y="2954338"/>
          <p14:tracePt t="73398" x="3729038" y="2963863"/>
          <p14:tracePt t="73589" x="3729038" y="2973388"/>
          <p14:tracePt t="73928" x="3665538" y="2982913"/>
          <p14:tracePt t="73936" x="3536950" y="2982913"/>
          <p14:tracePt t="73944" x="3463925" y="2982913"/>
          <p14:tracePt t="73952" x="3336925" y="2982913"/>
          <p14:tracePt t="73964" x="3244850" y="2982913"/>
          <p14:tracePt t="73971" x="3117850" y="2982913"/>
          <p14:tracePt t="73976" x="3044825" y="2982913"/>
          <p14:tracePt t="73982" x="2981325" y="2982913"/>
          <p14:tracePt t="73990" x="2954338" y="2982913"/>
          <p14:tracePt t="73998" x="2935288" y="2982913"/>
          <p14:tracePt t="74498" x="3063875" y="2982913"/>
          <p14:tracePt t="74504" x="3244850" y="2982913"/>
          <p14:tracePt t="74511" x="3463925" y="2982913"/>
          <p14:tracePt t="74518" x="3729038" y="2982913"/>
          <p14:tracePt t="74526" x="3948113" y="2982913"/>
          <p14:tracePt t="74534" x="4148138" y="2982913"/>
          <p14:tracePt t="74543" x="4330700" y="2982913"/>
          <p14:tracePt t="74550" x="4494213" y="2982913"/>
          <p14:tracePt t="74560" x="4586288" y="2982913"/>
          <p14:tracePt t="74566" x="4630738" y="2982913"/>
          <p14:tracePt t="74574" x="4659313" y="2982913"/>
          <p14:tracePt t="74582" x="4667250" y="2982913"/>
          <p14:tracePt t="78780" x="4622800" y="2982913"/>
          <p14:tracePt t="78785" x="4549775" y="2982913"/>
          <p14:tracePt t="78796" x="4457700" y="3027363"/>
          <p14:tracePt t="78800" x="4413250" y="3027363"/>
          <p14:tracePt t="78806" x="4376738" y="3027363"/>
          <p14:tracePt t="78814" x="4357688" y="3036888"/>
          <p14:tracePt t="78822" x="4311650" y="3046413"/>
          <p14:tracePt t="78830" x="4284663" y="3046413"/>
          <p14:tracePt t="78838" x="4275138" y="3046413"/>
          <p14:tracePt t="78846" x="4267200" y="3046413"/>
          <p14:tracePt t="78879" x="4257675" y="3046413"/>
          <p14:tracePt t="78992" x="4221163" y="3046413"/>
          <p14:tracePt t="79000" x="4184650" y="3046413"/>
          <p14:tracePt t="79007" x="4094163" y="3046413"/>
          <p14:tracePt t="79016" x="4038600" y="3046413"/>
          <p14:tracePt t="79026" x="3984625" y="3073400"/>
          <p14:tracePt t="79031" x="3883025" y="3073400"/>
          <p14:tracePt t="79038" x="3846513" y="3073400"/>
          <p14:tracePt t="79046" x="3802063" y="3073400"/>
          <p14:tracePt t="79054" x="3746500" y="3073400"/>
          <p14:tracePt t="79062" x="3719513" y="3073400"/>
          <p14:tracePt t="79070" x="3702050" y="3063875"/>
          <p14:tracePt t="79078" x="3683000" y="3063875"/>
          <p14:tracePt t="79085" x="3673475" y="3063875"/>
          <p14:tracePt t="79102" x="3665538" y="3063875"/>
          <p14:tracePt t="79119" x="3665538" y="3054350"/>
          <p14:tracePt t="79186" x="3629025" y="3054350"/>
          <p14:tracePt t="79192" x="3556000" y="3054350"/>
          <p14:tracePt t="79202" x="3500438" y="3054350"/>
          <p14:tracePt t="79207" x="3455988" y="3054350"/>
          <p14:tracePt t="79216" x="3419475" y="3054350"/>
          <p14:tracePt t="79222" x="3373438" y="3054350"/>
          <p14:tracePt t="79230" x="3354388" y="3054350"/>
          <p14:tracePt t="79414" x="3317875" y="3054350"/>
          <p14:tracePt t="79422" x="3281363" y="3036888"/>
          <p14:tracePt t="79430" x="3217863" y="3017838"/>
          <p14:tracePt t="79439" x="3181350" y="3017838"/>
          <p14:tracePt t="79449" x="3144838" y="3017838"/>
          <p14:tracePt t="79455" x="3100388" y="3009900"/>
          <p14:tracePt t="79463" x="3063875" y="3009900"/>
          <p14:tracePt t="79471" x="3044825" y="3009900"/>
          <p14:tracePt t="79479" x="3017838" y="3009900"/>
          <p14:tracePt t="79487" x="3008313" y="3009900"/>
          <p14:tracePt t="79535" x="2998788" y="3000375"/>
          <p14:tracePt t="79703" x="2998788" y="2990850"/>
          <p14:tracePt t="79783" x="2998788" y="2982913"/>
          <p14:tracePt t="79794" x="3027363" y="2963863"/>
          <p14:tracePt t="79802" x="3044825" y="2954338"/>
          <p14:tracePt t="79809" x="3054350" y="2954338"/>
          <p14:tracePt t="79815" x="3071813" y="2946400"/>
          <p14:tracePt t="79822" x="3100388" y="2927350"/>
          <p14:tracePt t="79838" x="3117850" y="2917825"/>
          <p14:tracePt t="79854" x="3136900" y="2917825"/>
          <p14:tracePt t="79862" x="3144838" y="2917825"/>
          <p14:tracePt t="82542" x="3154363" y="2909888"/>
          <p14:tracePt t="82550" x="3171825" y="2890838"/>
          <p14:tracePt t="82558" x="3190875" y="2890838"/>
          <p14:tracePt t="82568" x="3200400" y="2890838"/>
          <p14:tracePt t="82578" x="3208338" y="2873375"/>
          <p14:tracePt t="82598" x="3236913" y="2836863"/>
          <p14:tracePt t="82784" x="3244850" y="2836863"/>
          <p14:tracePt t="83048" x="3244850" y="2844800"/>
          <p14:tracePt t="83063" x="3244850" y="2863850"/>
          <p14:tracePt t="83071" x="3227388" y="2881313"/>
          <p14:tracePt t="83086" x="3217863" y="2890838"/>
          <p14:tracePt t="83094" x="3208338" y="2909888"/>
          <p14:tracePt t="83102" x="3200400" y="2917825"/>
          <p14:tracePt t="83109" x="3190875" y="2917825"/>
          <p14:tracePt t="83200" x="3181350" y="2927350"/>
          <p14:tracePt t="83428" x="3181350" y="2936875"/>
          <p14:tracePt t="83432" x="3200400" y="2927350"/>
          <p14:tracePt t="83437" x="3244850" y="2927350"/>
          <p14:tracePt t="83446" x="3273425" y="2909888"/>
          <p14:tracePt t="83453" x="3300413" y="2900363"/>
          <p14:tracePt t="83462" x="3327400" y="2881313"/>
          <p14:tracePt t="83469" x="3346450" y="2863850"/>
          <p14:tracePt t="83478" x="3354388" y="2863850"/>
          <p14:tracePt t="83486" x="3354388" y="2854325"/>
          <p14:tracePt t="83502" x="3373438" y="2854325"/>
          <p14:tracePt t="84944" x="3336925" y="2854325"/>
          <p14:tracePt t="84952" x="3300413" y="2854325"/>
          <p14:tracePt t="84959" x="3254375" y="2854325"/>
          <p14:tracePt t="84967" x="3236913" y="2854325"/>
          <p14:tracePt t="84975" x="3217863" y="2873375"/>
          <p14:tracePt t="84982" x="3190875" y="2873375"/>
          <p14:tracePt t="84995" x="3163888" y="2873375"/>
          <p14:tracePt t="84997" x="3144838" y="2881313"/>
          <p14:tracePt t="85006" x="3136900" y="2881313"/>
          <p14:tracePt t="85013" x="3117850" y="2881313"/>
          <p14:tracePt t="85021" x="3108325" y="2881313"/>
          <p14:tracePt t="85038" x="3100388" y="2890838"/>
          <p14:tracePt t="85433" x="3071813" y="2890838"/>
          <p14:tracePt t="85440" x="3054350" y="2890838"/>
          <p14:tracePt t="85449" x="3035300" y="2890838"/>
          <p14:tracePt t="85472" x="3027363" y="2890838"/>
          <p14:tracePt t="85479" x="3017838" y="2890838"/>
          <p14:tracePt t="85497" x="3008313" y="2890838"/>
          <p14:tracePt t="85502" x="2998788" y="2890838"/>
          <p14:tracePt t="85526" x="2990850" y="2890838"/>
          <p14:tracePt t="85784" x="2981325" y="2881313"/>
          <p14:tracePt t="85795" x="2971800" y="2836863"/>
          <p14:tracePt t="85800" x="2971800" y="2827338"/>
          <p14:tracePt t="85811" x="2962275" y="2827338"/>
          <p14:tracePt t="85816" x="2962275" y="2817813"/>
          <p14:tracePt t="85822" x="2954338" y="2790825"/>
          <p14:tracePt t="85830" x="2944813" y="2781300"/>
          <p14:tracePt t="85846" x="2944813" y="2771775"/>
          <p14:tracePt t="85855" x="2944813" y="2754313"/>
          <p14:tracePt t="85878" x="2944813" y="2744788"/>
          <p14:tracePt t="86110" x="2935288" y="2744788"/>
          <p14:tracePt t="86126" x="2925763" y="2754313"/>
          <p14:tracePt t="86192" x="2925763" y="2771775"/>
          <p14:tracePt t="86202" x="2925763" y="2781300"/>
          <p14:tracePt t="86224" x="2925763" y="2790825"/>
          <p14:tracePt t="86240" x="2925763" y="2800350"/>
          <p14:tracePt t="86384" x="2925763" y="2827338"/>
          <p14:tracePt t="86403" x="2898775" y="2844800"/>
          <p14:tracePt t="86408" x="2889250" y="2844800"/>
          <p14:tracePt t="86414" x="2889250" y="2854325"/>
          <p14:tracePt t="86422" x="2881313" y="2863850"/>
          <p14:tracePt t="86447" x="2871788" y="2863850"/>
          <p14:tracePt t="86526" x="2862263" y="2863850"/>
          <p14:tracePt t="86550" x="2862263" y="2854325"/>
          <p14:tracePt t="86558" x="2862263" y="2844800"/>
          <p14:tracePt t="86607" x="2862263" y="2836863"/>
          <p14:tracePt t="86726" x="2871788" y="2827338"/>
          <p14:tracePt t="86734" x="2908300" y="2827338"/>
          <p14:tracePt t="86742" x="2962275" y="2827338"/>
          <p14:tracePt t="86751" x="3027363" y="2827338"/>
          <p14:tracePt t="86759" x="3063875" y="2827338"/>
          <p14:tracePt t="86766" x="3108325" y="2836863"/>
          <p14:tracePt t="86775" x="3117850" y="2836863"/>
          <p14:tracePt t="86984" x="3127375" y="2844800"/>
          <p14:tracePt t="86999" x="3117850" y="2863850"/>
          <p14:tracePt t="87007" x="3100388" y="2881313"/>
          <p14:tracePt t="87019" x="3081338" y="2890838"/>
          <p14:tracePt t="87024" x="3063875" y="2900363"/>
          <p14:tracePt t="87030" x="3054350" y="2917825"/>
          <p14:tracePt t="87046" x="3044825" y="2927350"/>
          <p14:tracePt t="87054" x="3044825" y="2936875"/>
          <p14:tracePt t="87062" x="3035300" y="2963863"/>
          <p14:tracePt t="87070" x="3027363" y="2982913"/>
          <p14:tracePt t="87078" x="3027363" y="3000375"/>
          <p14:tracePt t="87087" x="3027363" y="3009900"/>
          <p14:tracePt t="87198" x="3035300" y="3009900"/>
          <p14:tracePt t="87206" x="3063875" y="3009900"/>
          <p14:tracePt t="87214" x="3071813" y="3009900"/>
          <p14:tracePt t="87224" x="3081338" y="3009900"/>
          <p14:tracePt t="87231" x="3090863" y="3009900"/>
          <p14:tracePt t="87247" x="3100388" y="3009900"/>
          <p14:tracePt t="87272" x="3108325" y="3000375"/>
          <p14:tracePt t="87301" x="3117850" y="2990850"/>
          <p14:tracePt t="87310" x="3117850" y="2982913"/>
          <p14:tracePt t="87325" x="3117850" y="2963863"/>
          <p14:tracePt t="87333" x="3117850" y="2954338"/>
          <p14:tracePt t="87746" x="3117850" y="2936875"/>
          <p14:tracePt t="87752" x="3117850" y="2927350"/>
          <p14:tracePt t="87760" x="3117850" y="2917825"/>
          <p14:tracePt t="88201" x="3117850" y="2900363"/>
          <p14:tracePt t="88208" x="3117850" y="2890838"/>
          <p14:tracePt t="88217" x="3136900" y="2873375"/>
          <p14:tracePt t="88223" x="3144838" y="2863850"/>
          <p14:tracePt t="88231" x="3154363" y="2863850"/>
          <p14:tracePt t="88240" x="3171825" y="2863850"/>
          <p14:tracePt t="88256" x="3171825" y="2854325"/>
          <p14:tracePt t="88264" x="3181350" y="2854325"/>
          <p14:tracePt t="88288" x="3190875" y="2854325"/>
          <p14:tracePt t="88336" x="3200400" y="2854325"/>
          <p14:tracePt t="88352" x="3200400" y="2873375"/>
          <p14:tracePt t="88360" x="3200400" y="2881313"/>
          <p14:tracePt t="88368" x="3200400" y="2900363"/>
          <p14:tracePt t="88377" x="3200400" y="2927350"/>
          <p14:tracePt t="88392" x="3200400" y="2936875"/>
          <p14:tracePt t="88520" x="3190875" y="2927350"/>
          <p14:tracePt t="88527" x="3181350" y="2917825"/>
          <p14:tracePt t="88544" x="3181350" y="2909888"/>
          <p14:tracePt t="88552" x="3181350" y="2900363"/>
          <p14:tracePt t="88561" x="3181350" y="2890838"/>
          <p14:tracePt t="88574" x="3181350" y="2881313"/>
          <p14:tracePt t="88751" x="3181350" y="2890838"/>
          <p14:tracePt t="88777" x="3190875" y="2890838"/>
          <p14:tracePt t="88793" x="3208338" y="2890838"/>
          <p14:tracePt t="88801" x="3227388" y="2881313"/>
          <p14:tracePt t="89064" x="3227388" y="2890838"/>
          <p14:tracePt t="89071" x="3208338" y="2909888"/>
          <p14:tracePt t="89078" x="3171825" y="2917825"/>
          <p14:tracePt t="89085" x="3127375" y="2954338"/>
          <p14:tracePt t="89094" x="3108325" y="2973388"/>
          <p14:tracePt t="89103" x="3081338" y="3000375"/>
          <p14:tracePt t="89110" x="3035300" y="3027363"/>
          <p14:tracePt t="89117" x="2998788" y="3054350"/>
          <p14:tracePt t="89126" x="2971800" y="3063875"/>
          <p14:tracePt t="89133" x="2962275" y="3082925"/>
          <p14:tracePt t="89142" x="2954338" y="3090863"/>
          <p14:tracePt t="89149" x="2944813" y="3100388"/>
          <p14:tracePt t="89408" x="2954338" y="3100388"/>
          <p14:tracePt t="89424" x="2971800" y="3090863"/>
          <p14:tracePt t="89449" x="2981325" y="3082925"/>
          <p14:tracePt t="89935" x="2990850" y="3073400"/>
          <p14:tracePt t="89942" x="2998788" y="3054350"/>
          <p14:tracePt t="89959" x="3008313" y="3046413"/>
          <p14:tracePt t="90101" x="3008313" y="3027363"/>
          <p14:tracePt t="90256" x="3008313" y="3017838"/>
          <p14:tracePt t="90384" x="2998788" y="3036888"/>
          <p14:tracePt t="90393" x="2971800" y="3063875"/>
          <p14:tracePt t="90400" x="2962275" y="3073400"/>
          <p14:tracePt t="90410" x="2954338" y="3082925"/>
          <p14:tracePt t="90417" x="2944813" y="3100388"/>
          <p14:tracePt t="90423" x="2925763" y="3109913"/>
          <p14:tracePt t="90437" x="2917825" y="3109913"/>
          <p14:tracePt t="90446" x="2908300" y="3119438"/>
          <p14:tracePt t="90608" x="2908300" y="3109913"/>
          <p14:tracePt t="90626" x="2908300" y="3090863"/>
          <p14:tracePt t="90647" x="2908300" y="3073400"/>
          <p14:tracePt t="90655" x="2917825" y="3054350"/>
          <p14:tracePt t="91536" x="2954338" y="3027363"/>
          <p14:tracePt t="91545" x="2981325" y="3000375"/>
          <p14:tracePt t="91552" x="2998788" y="2982913"/>
          <p14:tracePt t="91560" x="3035300" y="2954338"/>
          <p14:tracePt t="91568" x="3044825" y="2946400"/>
          <p14:tracePt t="91576" x="3044825" y="2936875"/>
          <p14:tracePt t="91584" x="3063875" y="2927350"/>
          <p14:tracePt t="91591" x="3071813" y="2917825"/>
          <p14:tracePt t="91810" x="3071813" y="2927350"/>
          <p14:tracePt t="93760" x="3071813" y="2954338"/>
          <p14:tracePt t="93767" x="3071813" y="2963863"/>
          <p14:tracePt t="93777" x="3071813" y="2973388"/>
          <p14:tracePt t="93783" x="3071813" y="2982913"/>
          <p14:tracePt t="93794" x="3071813" y="2990850"/>
          <p14:tracePt t="93799" x="3071813" y="3017838"/>
          <p14:tracePt t="93812" x="3071813" y="3027363"/>
          <p14:tracePt t="93815" x="3071813" y="3036888"/>
          <p14:tracePt t="93822" x="3071813" y="3046413"/>
          <p14:tracePt t="94048" x="3071813" y="3036888"/>
          <p14:tracePt t="94063" x="3071813" y="3017838"/>
          <p14:tracePt t="94073" x="3071813" y="3009900"/>
          <p14:tracePt t="94079" x="3071813" y="3000375"/>
          <p14:tracePt t="97126" x="3081338" y="3000375"/>
          <p14:tracePt t="101793" x="3090863" y="3000375"/>
          <p14:tracePt t="101822" x="3090863" y="3009900"/>
          <p14:tracePt t="101829" x="3090863" y="3027363"/>
          <p14:tracePt t="101845" x="3100388" y="3046413"/>
          <p14:tracePt t="101870" x="3108325" y="3054350"/>
          <p14:tracePt t="101887" x="3108325" y="3073400"/>
          <p14:tracePt t="101903" x="3108325" y="3082925"/>
          <p14:tracePt t="101911" x="3108325" y="3090863"/>
          <p14:tracePt t="101918" x="3117850" y="3127375"/>
          <p14:tracePt t="101927" x="3117850" y="3136900"/>
          <p14:tracePt t="101935" x="3117850" y="3155950"/>
          <p14:tracePt t="101943" x="3127375" y="3173413"/>
          <p14:tracePt t="101950" x="3127375" y="3182938"/>
          <p14:tracePt t="101959" x="3127375" y="3200400"/>
          <p14:tracePt t="101968" x="3136900" y="3200400"/>
          <p14:tracePt t="102249" x="3144838" y="3200400"/>
          <p14:tracePt t="102253" x="3154363" y="3200400"/>
          <p14:tracePt t="102262" x="3163888" y="3182938"/>
          <p14:tracePt t="102277" x="3171825" y="3163888"/>
          <p14:tracePt t="102285" x="3171825" y="3155950"/>
          <p14:tracePt t="102294" x="3200400" y="3119438"/>
          <p14:tracePt t="102310" x="3200400" y="3109913"/>
          <p14:tracePt t="102342" x="3200400" y="3090863"/>
          <p14:tracePt t="102351" x="3200400" y="3082925"/>
          <p14:tracePt t="102359" x="3208338" y="3073400"/>
          <p14:tracePt t="102368" x="3217863" y="3054350"/>
          <p14:tracePt t="102383" x="3217863" y="3000375"/>
          <p14:tracePt t="102392" x="3236913" y="2982913"/>
          <p14:tracePt t="102399" x="3244850" y="2973388"/>
          <p14:tracePt t="103064" x="3254375" y="2963863"/>
          <p14:tracePt t="103077" x="3273425" y="2982913"/>
          <p14:tracePt t="103086" x="3281363" y="2990850"/>
          <p14:tracePt t="103093" x="3281363" y="3046413"/>
          <p14:tracePt t="103102" x="3327400" y="3155950"/>
          <p14:tracePt t="103110" x="3327400" y="3182938"/>
          <p14:tracePt t="103117" x="3354388" y="3228975"/>
          <p14:tracePt t="103126" x="3400425" y="3328988"/>
          <p14:tracePt t="103133" x="3455988" y="3429000"/>
          <p14:tracePt t="103142" x="3527425" y="3511550"/>
          <p14:tracePt t="103149" x="3582988" y="3592513"/>
          <p14:tracePt t="103158" x="3629025" y="3730625"/>
          <p14:tracePt t="103167" x="3665538" y="3840163"/>
          <p14:tracePt t="103173" x="3709988" y="3957638"/>
          <p14:tracePt t="103181" x="3738563" y="4086225"/>
          <p14:tracePt t="103191" x="3765550" y="4167188"/>
          <p14:tracePt t="103197" x="3783013" y="4276725"/>
          <p14:tracePt t="103205" x="3810000" y="4376738"/>
          <p14:tracePt t="103213" x="3846513" y="4468813"/>
          <p14:tracePt t="103222" x="3875088" y="4532313"/>
          <p14:tracePt t="103230" x="3911600" y="4578350"/>
          <p14:tracePt t="103239" x="3929063" y="4614863"/>
          <p14:tracePt t="103302" x="3929063" y="4605338"/>
          <p14:tracePt t="103375" x="3902075" y="4595813"/>
          <p14:tracePt t="103383" x="3838575" y="4641850"/>
          <p14:tracePt t="103391" x="3802063" y="4668838"/>
          <p14:tracePt t="103400" x="3775075" y="4687888"/>
          <p14:tracePt t="103409" x="3765550" y="4724400"/>
          <p14:tracePt t="103417" x="3746500" y="4741863"/>
          <p14:tracePt t="103439" x="3738563" y="4751388"/>
          <p14:tracePt t="103648" x="3738563" y="4732338"/>
          <p14:tracePt t="103657" x="3738563" y="4714875"/>
          <p14:tracePt t="103664" x="3719513" y="4668838"/>
          <p14:tracePt t="103670" x="3719513" y="4641850"/>
          <p14:tracePt t="103678" x="3692525" y="4614863"/>
          <p14:tracePt t="103686" x="3683000" y="4587875"/>
          <p14:tracePt t="103695" x="3673475" y="4568825"/>
          <p14:tracePt t="103702" x="3665538" y="4551363"/>
          <p14:tracePt t="103710" x="3646488" y="4522788"/>
          <p14:tracePt t="103718" x="3636963" y="4514850"/>
          <p14:tracePt t="103727" x="3629025" y="4495800"/>
          <p14:tracePt t="103736" x="3629025" y="4468813"/>
          <p14:tracePt t="103742" x="3629025" y="4449763"/>
          <p14:tracePt t="103750" x="3619500" y="4432300"/>
          <p14:tracePt t="103759" x="3600450" y="4405313"/>
          <p14:tracePt t="103765" x="3592513" y="4368800"/>
          <p14:tracePt t="103773" x="3582988" y="4340225"/>
          <p14:tracePt t="103781" x="3573463" y="4322763"/>
          <p14:tracePt t="103792" x="3536950" y="4268788"/>
          <p14:tracePt t="103797" x="3527425" y="4232275"/>
          <p14:tracePt t="103806" x="3527425" y="4213225"/>
          <p14:tracePt t="103813" x="3519488" y="4176713"/>
          <p14:tracePt t="103822" x="3519488" y="4149725"/>
          <p14:tracePt t="103829" x="3490913" y="4113213"/>
          <p14:tracePt t="103838" x="3482975" y="4094163"/>
          <p14:tracePt t="103845" x="3482975" y="4076700"/>
          <p14:tracePt t="103854" x="3473450" y="4057650"/>
          <p14:tracePt t="103862" x="3473450" y="4040188"/>
          <p14:tracePt t="103892" x="3473450" y="4030663"/>
          <p14:tracePt t="103977" x="3463925" y="4013200"/>
          <p14:tracePt t="103991" x="3463925" y="4003675"/>
          <p14:tracePt t="104007" x="3463925" y="3994150"/>
          <p14:tracePt t="104015" x="3455988" y="3984625"/>
          <p14:tracePt t="104638" x="3436938" y="3984625"/>
          <p14:tracePt t="104647" x="3419475" y="4003675"/>
          <p14:tracePt t="104655" x="3400425" y="4021138"/>
          <p14:tracePt t="104664" x="3390900" y="4030663"/>
          <p14:tracePt t="104671" x="3382963" y="4049713"/>
          <p14:tracePt t="104679" x="3382963" y="4057650"/>
          <p14:tracePt t="104687" x="3363913" y="4076700"/>
          <p14:tracePt t="104696" x="3354388" y="4094163"/>
          <p14:tracePt t="104703" x="3346450" y="4103688"/>
          <p14:tracePt t="105127" x="3327400" y="4113213"/>
          <p14:tracePt t="105135" x="3281363" y="4140200"/>
          <p14:tracePt t="105143" x="3263900" y="4159250"/>
          <p14:tracePt t="105151" x="3227388" y="4195763"/>
          <p14:tracePt t="105160" x="3208338" y="4203700"/>
          <p14:tracePt t="105167" x="3200400" y="4213225"/>
          <p14:tracePt t="105191" x="3200400" y="4222750"/>
          <p14:tracePt t="107007" x="3171825" y="4249738"/>
          <p14:tracePt t="107016" x="3163888" y="4249738"/>
          <p14:tracePt t="107025" x="3144838" y="4268788"/>
          <p14:tracePt t="107290" x="3144838" y="4249738"/>
          <p14:tracePt t="107302" x="3144838" y="4240213"/>
          <p14:tracePt t="107407" x="3108325" y="4232275"/>
          <p14:tracePt t="107416" x="2962275" y="4232275"/>
          <p14:tracePt t="107424" x="2835275" y="4232275"/>
          <p14:tracePt t="107431" x="2652713" y="4232275"/>
          <p14:tracePt t="107442" x="2452688" y="4232275"/>
          <p14:tracePt t="107451" x="2287588" y="4232275"/>
          <p14:tracePt t="107457" x="2143125" y="4232275"/>
          <p14:tracePt t="107463" x="2014538" y="4232275"/>
          <p14:tracePt t="107471" x="1905000" y="4232275"/>
          <p14:tracePt t="107479" x="1831975" y="4232275"/>
          <p14:tracePt t="107486" x="1778000" y="4232275"/>
          <p14:tracePt t="107494" x="1722438" y="4232275"/>
          <p14:tracePt t="107502" x="1704975" y="4232275"/>
          <p14:tracePt t="107511" x="1677988" y="4232275"/>
          <p14:tracePt t="107518" x="1668463" y="4232275"/>
          <p14:tracePt t="107527" x="1658938" y="4232275"/>
          <p14:tracePt t="107534" x="1641475" y="4232275"/>
          <p14:tracePt t="107543" x="1631950" y="4232275"/>
          <p14:tracePt t="107550" x="1612900" y="4240213"/>
          <p14:tracePt t="107566" x="1576388" y="4240213"/>
          <p14:tracePt t="107574" x="1568450" y="4249738"/>
          <p14:tracePt t="107582" x="1541463" y="4249738"/>
          <p14:tracePt t="107591" x="1522413" y="4249738"/>
          <p14:tracePt t="107598" x="1495425" y="4249738"/>
          <p14:tracePt t="107607" x="1485900" y="4249738"/>
          <p14:tracePt t="107614" x="1476375" y="4249738"/>
          <p14:tracePt t="107623" x="1468438" y="4249738"/>
          <p14:tracePt t="107630" x="1458913" y="4249738"/>
          <p14:tracePt t="107639" x="1439863" y="4249738"/>
          <p14:tracePt t="107646" x="1422400" y="4249738"/>
          <p14:tracePt t="107654" x="1412875" y="4249738"/>
          <p14:tracePt t="107662" x="1403350" y="4249738"/>
          <p14:tracePt t="107669" x="1376363" y="4249738"/>
          <p14:tracePt t="107685" x="1366838" y="4249738"/>
          <p14:tracePt t="107693" x="1358900" y="4249738"/>
          <p14:tracePt t="107701" x="1330325" y="4249738"/>
          <p14:tracePt t="107709" x="1322388" y="4249738"/>
          <p14:tracePt t="107718" x="1312863" y="4249738"/>
          <p14:tracePt t="107726" x="1293813" y="4249738"/>
          <p14:tracePt t="107734" x="1285875" y="4249738"/>
          <p14:tracePt t="107743" x="1276350" y="4249738"/>
          <p14:tracePt t="107758" x="1258888" y="4249738"/>
          <p14:tracePt t="107782" x="1249363" y="4240213"/>
          <p14:tracePt t="107952" x="1249363" y="4232275"/>
          <p14:tracePt t="107959" x="1249363" y="4213225"/>
          <p14:tracePt t="107970" x="1303338" y="4186238"/>
          <p14:tracePt t="107974" x="1395413" y="4186238"/>
          <p14:tracePt t="107983" x="1504950" y="4186238"/>
          <p14:tracePt t="107989" x="1612900" y="4186238"/>
          <p14:tracePt t="107998" x="1722438" y="4186238"/>
          <p14:tracePt t="108006" x="1851025" y="4186238"/>
          <p14:tracePt t="108014" x="1978025" y="4186238"/>
          <p14:tracePt t="108023" x="2070100" y="4186238"/>
          <p14:tracePt t="108030" x="2151063" y="4186238"/>
          <p14:tracePt t="108039" x="2224088" y="4186238"/>
          <p14:tracePt t="108046" x="2279650" y="4186238"/>
          <p14:tracePt t="108055" x="2297113" y="4186238"/>
          <p14:tracePt t="108062" x="2324100" y="4186238"/>
          <p14:tracePt t="109030" x="2343150" y="4186238"/>
          <p14:tracePt t="109039" x="2397125" y="4176713"/>
          <p14:tracePt t="109046" x="2462213" y="4167188"/>
          <p14:tracePt t="109057" x="2533650" y="4159250"/>
          <p14:tracePt t="109062" x="2635250" y="4130675"/>
          <p14:tracePt t="109070" x="2744788" y="4113213"/>
          <p14:tracePt t="109077" x="2817813" y="4113213"/>
          <p14:tracePt t="109086" x="2889250" y="4103688"/>
          <p14:tracePt t="109093" x="2962275" y="4103688"/>
          <p14:tracePt t="109102" x="3027363" y="4086225"/>
          <p14:tracePt t="109109" x="3054350" y="4067175"/>
          <p14:tracePt t="109118" x="3090863" y="4067175"/>
          <p14:tracePt t="111184" x="3117850" y="4067175"/>
          <p14:tracePt t="111190" x="3163888" y="4067175"/>
          <p14:tracePt t="111199" x="3227388" y="4067175"/>
          <p14:tracePt t="111208" x="3300413" y="4067175"/>
          <p14:tracePt t="111213" x="3382963" y="4067175"/>
          <p14:tracePt t="111221" x="3455988" y="4067175"/>
          <p14:tracePt t="111230" x="3482975" y="4067175"/>
          <p14:tracePt t="111238" x="3519488" y="4067175"/>
          <p14:tracePt t="111245" x="3536950" y="4067175"/>
          <p14:tracePt t="111257" x="3573463" y="4067175"/>
          <p14:tracePt t="111672" x="3582988" y="4067175"/>
          <p14:tracePt t="111679" x="3573463" y="4086225"/>
          <p14:tracePt t="111688" x="3556000" y="4103688"/>
          <p14:tracePt t="111695" x="3546475" y="4113213"/>
          <p14:tracePt t="111710" x="3546475" y="4122738"/>
          <p14:tracePt t="111880" x="3536950" y="4122738"/>
          <p14:tracePt t="111889" x="3500438" y="4122738"/>
          <p14:tracePt t="111896" x="3482975" y="4122738"/>
          <p14:tracePt t="111902" x="3427413" y="4122738"/>
          <p14:tracePt t="111910" x="3400425" y="4122738"/>
          <p14:tracePt t="111919" x="3382963" y="4122738"/>
          <p14:tracePt t="111926" x="3373438" y="4122738"/>
          <p14:tracePt t="111934" x="3354388" y="4122738"/>
          <p14:tracePt t="112248" x="3327400" y="4122738"/>
          <p14:tracePt t="112256" x="3273425" y="4130675"/>
          <p14:tracePt t="112264" x="3208338" y="4130675"/>
          <p14:tracePt t="112273" x="3163888" y="4149725"/>
          <p14:tracePt t="112279" x="3136900" y="4149725"/>
          <p14:tracePt t="112285" x="3117850" y="4159250"/>
          <p14:tracePt t="112293" x="3108325" y="4159250"/>
          <p14:tracePt t="112503" x="3108325" y="4149725"/>
          <p14:tracePt t="112512" x="3108325" y="4130675"/>
          <p14:tracePt t="112520" x="3108325" y="4122738"/>
          <p14:tracePt t="112535" x="3117850" y="4103688"/>
          <p14:tracePt t="114287" x="3127375" y="4113213"/>
          <p14:tracePt t="114768" x="3127375" y="4122738"/>
          <p14:tracePt t="114783" x="3127375" y="4149725"/>
          <p14:tracePt t="114808" x="3127375" y="4159250"/>
          <p14:tracePt t="115423" x="3127375" y="4167188"/>
          <p14:tracePt t="115520" x="3108325" y="4195763"/>
          <p14:tracePt t="115528" x="3071813" y="4203700"/>
          <p14:tracePt t="115535" x="3035300" y="4203700"/>
          <p14:tracePt t="115543" x="3027363" y="4203700"/>
          <p14:tracePt t="115560" x="3017838" y="4213225"/>
          <p14:tracePt t="115736" x="3017838" y="4203700"/>
          <p14:tracePt t="115751" x="3027363" y="4195763"/>
          <p14:tracePt t="115767" x="3035300" y="4195763"/>
          <p14:tracePt t="115778" x="3035300" y="4186238"/>
          <p14:tracePt t="115799" x="3054350" y="4186238"/>
          <p14:tracePt t="115806" x="3063875" y="4186238"/>
          <p14:tracePt t="115822" x="3081338" y="4186238"/>
          <p14:tracePt t="115829" x="3100388" y="4186238"/>
          <p14:tracePt t="115838" x="3108325" y="4186238"/>
          <p14:tracePt t="115846" x="3117850" y="4186238"/>
          <p14:tracePt t="115854" x="3127375" y="4186238"/>
          <p14:tracePt t="115862" x="3144838" y="4186238"/>
          <p14:tracePt t="115890" x="3154363" y="4186238"/>
          <p14:tracePt t="115975" x="3163888" y="4186238"/>
          <p14:tracePt t="115992" x="3200400" y="4186238"/>
          <p14:tracePt t="116000" x="3236913" y="4186238"/>
          <p14:tracePt t="116007" x="3254375" y="4186238"/>
          <p14:tracePt t="116015" x="3290888" y="4186238"/>
          <p14:tracePt t="116031" x="3300413" y="4186238"/>
          <p14:tracePt t="116042" x="3317875" y="4186238"/>
          <p14:tracePt t="117839" x="3327400" y="4186238"/>
          <p14:tracePt t="117845" x="3327400" y="4195763"/>
          <p14:tracePt t="119784" x="3336925" y="4195763"/>
          <p14:tracePt t="119795" x="3346450" y="4195763"/>
          <p14:tracePt t="119800" x="3354388" y="4195763"/>
          <p14:tracePt t="119823" x="3363913" y="4195763"/>
          <p14:tracePt t="119830" x="3373438" y="4195763"/>
          <p14:tracePt t="119839" x="3382963" y="4186238"/>
          <p14:tracePt t="119846" x="3390900" y="4167188"/>
          <p14:tracePt t="119888" x="3400425" y="4167188"/>
          <p14:tracePt t="119893" x="3409950" y="4159250"/>
          <p14:tracePt t="120864" x="3409950" y="4149725"/>
          <p14:tracePt t="121046" x="3409950" y="4159250"/>
          <p14:tracePt t="121063" x="3409950" y="4167188"/>
          <p14:tracePt t="121071" x="3409950" y="4176713"/>
          <p14:tracePt t="121102" x="3409950" y="4186238"/>
          <p14:tracePt t="121118" x="3409950" y="4195763"/>
          <p14:tracePt t="121125" x="3409950" y="4203700"/>
          <p14:tracePt t="121133" x="3409950" y="4222750"/>
          <p14:tracePt t="121141" x="3390900" y="4240213"/>
          <p14:tracePt t="121150" x="3382963" y="4249738"/>
          <p14:tracePt t="121158" x="3363913" y="4259263"/>
          <p14:tracePt t="121166" x="3354388" y="4268788"/>
          <p14:tracePt t="121182" x="3327400" y="4295775"/>
          <p14:tracePt t="121190" x="3309938" y="4303713"/>
          <p14:tracePt t="121198" x="3281363" y="4322763"/>
          <p14:tracePt t="121206" x="3254375" y="4340225"/>
          <p14:tracePt t="121213" x="3254375" y="4349750"/>
          <p14:tracePt t="121222" x="3227388" y="4368800"/>
          <p14:tracePt t="121230" x="3217863" y="4376738"/>
          <p14:tracePt t="121237" x="3208338" y="4395788"/>
          <p14:tracePt t="121246" x="3200400" y="4405313"/>
          <p14:tracePt t="121254" x="3181350" y="4432300"/>
          <p14:tracePt t="121262" x="3171825" y="4432300"/>
          <p14:tracePt t="121271" x="3163888" y="4441825"/>
          <p14:tracePt t="121286" x="3154363" y="4459288"/>
          <p14:tracePt t="121294" x="3154363" y="4468813"/>
          <p14:tracePt t="121301" x="3144838" y="4478338"/>
          <p14:tracePt t="121783" x="3108325" y="4486275"/>
          <p14:tracePt t="121793" x="3035300" y="4486275"/>
          <p14:tracePt t="121799" x="2917825" y="4486275"/>
          <p14:tracePt t="121808" x="2862263" y="4486275"/>
          <p14:tracePt t="121813" x="2835275" y="4486275"/>
          <p14:tracePt t="121821" x="2798763" y="4486275"/>
          <p14:tracePt t="121830" x="2752725" y="4486275"/>
          <p14:tracePt t="121838" x="2716213" y="4486275"/>
          <p14:tracePt t="121845" x="2679700" y="4486275"/>
          <p14:tracePt t="121854" x="2643188" y="4505325"/>
          <p14:tracePt t="121862" x="2606675" y="4505325"/>
          <p14:tracePt t="121878" x="2598738" y="4505325"/>
          <p14:tracePt t="121887" x="2589213" y="4505325"/>
          <p14:tracePt t="121910" x="2570163" y="4505325"/>
          <p14:tracePt t="121944" x="2552700" y="4505325"/>
          <p14:tracePt t="121951" x="2543175" y="4505325"/>
          <p14:tracePt t="121960" x="2506663" y="4505325"/>
          <p14:tracePt t="121975" x="2498725" y="4505325"/>
          <p14:tracePt t="121982" x="2462213" y="4495800"/>
          <p14:tracePt t="121990" x="2462213" y="4486275"/>
          <p14:tracePt t="121998" x="2443163" y="4486275"/>
          <p14:tracePt t="122288" x="2470150" y="4486275"/>
          <p14:tracePt t="122297" x="2589213" y="4449763"/>
          <p14:tracePt t="122303" x="2679700" y="4449763"/>
          <p14:tracePt t="122309" x="2789238" y="4441825"/>
          <p14:tracePt t="122318" x="2871788" y="4422775"/>
          <p14:tracePt t="122325" x="2981325" y="4386263"/>
          <p14:tracePt t="122333" x="3081338" y="4368800"/>
          <p14:tracePt t="122341" x="3171825" y="4359275"/>
          <p14:tracePt t="122350" x="3227388" y="4359275"/>
          <p14:tracePt t="122357" x="3290888" y="4332288"/>
          <p14:tracePt t="122366" x="3317875" y="4332288"/>
          <p14:tracePt t="122374" x="3336925" y="4322763"/>
          <p14:tracePt t="123746" x="3354388" y="4332288"/>
          <p14:tracePt t="123752" x="3363913" y="4340225"/>
          <p14:tracePt t="123767" x="3373438" y="4349750"/>
          <p14:tracePt t="123777" x="3382963" y="4349750"/>
          <p14:tracePt t="123794" x="3409950" y="4368800"/>
          <p14:tracePt t="123838" x="3409950" y="4386263"/>
          <p14:tracePt t="123847" x="3419475" y="4405313"/>
          <p14:tracePt t="123872" x="3419475" y="4413250"/>
          <p14:tracePt t="123895" x="3419475" y="4422775"/>
          <p14:tracePt t="123911" x="3419475" y="4441825"/>
          <p14:tracePt t="123919" x="3409950" y="4449763"/>
          <p14:tracePt t="123943" x="3400425" y="4459288"/>
          <p14:tracePt t="123959" x="3390900" y="4468813"/>
          <p14:tracePt t="123991" x="3382963" y="4478338"/>
          <p14:tracePt t="123999" x="3373438" y="4486275"/>
          <p14:tracePt t="124023" x="3363913" y="4495800"/>
          <p14:tracePt t="124063" x="3346450" y="4495800"/>
          <p14:tracePt t="124072" x="3336925" y="4495800"/>
          <p14:tracePt t="124079" x="3336925" y="4505325"/>
          <p14:tracePt t="124400" x="3336925" y="4495800"/>
          <p14:tracePt t="124407" x="3336925" y="4486275"/>
          <p14:tracePt t="124415" x="3336925" y="4478338"/>
          <p14:tracePt t="124422" x="3336925" y="4468813"/>
          <p14:tracePt t="124431" x="3354388" y="4441825"/>
          <p14:tracePt t="124441" x="3363913" y="4422775"/>
          <p14:tracePt t="124447" x="3373438" y="4413250"/>
          <p14:tracePt t="124462" x="3382963" y="4405313"/>
          <p14:tracePt t="124471" x="3390900" y="4395788"/>
          <p14:tracePt t="124784" x="3390900" y="4376738"/>
          <p14:tracePt t="124794" x="3390900" y="4368800"/>
          <p14:tracePt t="124806" x="3400425" y="4359275"/>
          <p14:tracePt t="125869" x="3427413" y="4368800"/>
          <p14:tracePt t="125878" x="3446463" y="4376738"/>
          <p14:tracePt t="125886" x="3463925" y="4376738"/>
          <p14:tracePt t="125893" x="3500438" y="4395788"/>
          <p14:tracePt t="125901" x="3519488" y="4395788"/>
          <p14:tracePt t="125909" x="3527425" y="4395788"/>
          <p14:tracePt t="125917" x="3546475" y="4395788"/>
          <p14:tracePt t="125926" x="3556000" y="4395788"/>
          <p14:tracePt t="125934" x="3563938" y="4395788"/>
          <p14:tracePt t="125967" x="3582988" y="4395788"/>
          <p14:tracePt t="125983" x="3592513" y="4395788"/>
          <p14:tracePt t="126150" x="3600450" y="4395788"/>
          <p14:tracePt t="126158" x="3609975" y="4395788"/>
          <p14:tracePt t="126166" x="3629025" y="4395788"/>
          <p14:tracePt t="126182" x="3646488" y="4386263"/>
          <p14:tracePt t="126198" x="3656013" y="4376738"/>
          <p14:tracePt t="126206" x="3656013" y="4368800"/>
          <p14:tracePt t="126214" x="3665538" y="4359275"/>
          <p14:tracePt t="126230" x="3673475" y="4349750"/>
          <p14:tracePt t="126237" x="3683000" y="4340225"/>
          <p14:tracePt t="126272" x="3683000" y="4332288"/>
          <p14:tracePt t="126279" x="3692525" y="4332288"/>
          <p14:tracePt t="126319" x="3692525" y="4322763"/>
          <p14:tracePt t="126335" x="3702050" y="4303713"/>
          <p14:tracePt t="126343" x="3702050" y="4295775"/>
          <p14:tracePt t="126351" x="3709988" y="4286250"/>
          <p14:tracePt t="126359" x="3729038" y="4276725"/>
          <p14:tracePt t="126366" x="3729038" y="4268788"/>
          <p14:tracePt t="126375" x="3775075" y="4249738"/>
          <p14:tracePt t="126382" x="3775075" y="4240213"/>
          <p14:tracePt t="126391" x="3783013" y="4240213"/>
          <p14:tracePt t="126398" x="3792538" y="4240213"/>
          <p14:tracePt t="126406" x="3802063" y="4232275"/>
          <p14:tracePt t="126414" x="3819525" y="4213225"/>
          <p14:tracePt t="126423" x="3829050" y="4203700"/>
          <p14:tracePt t="126430" x="3838575" y="4203700"/>
          <p14:tracePt t="126447" x="3846513" y="4203700"/>
          <p14:tracePt t="126583" x="3846513" y="4213225"/>
          <p14:tracePt t="126593" x="3829050" y="4232275"/>
          <p14:tracePt t="126599" x="3783013" y="4249738"/>
          <p14:tracePt t="126606" x="3756025" y="4286250"/>
          <p14:tracePt t="126614" x="3729038" y="4313238"/>
          <p14:tracePt t="126622" x="3683000" y="4340225"/>
          <p14:tracePt t="126630" x="3646488" y="4368800"/>
          <p14:tracePt t="126639" x="3600450" y="4395788"/>
          <p14:tracePt t="126646" x="3582988" y="4405313"/>
          <p14:tracePt t="126654" x="3573463" y="4413250"/>
          <p14:tracePt t="126662" x="3563938" y="4413250"/>
          <p14:tracePt t="126795" x="3582988" y="4413250"/>
          <p14:tracePt t="126797" x="3592513" y="4413250"/>
          <p14:tracePt t="126806" x="3609975" y="4413250"/>
          <p14:tracePt t="126813" x="3619500" y="4413250"/>
          <p14:tracePt t="126822" x="3629025" y="4413250"/>
          <p14:tracePt t="126846" x="3646488" y="4413250"/>
          <p14:tracePt t="127500" x="3656013" y="4413250"/>
          <p14:tracePt t="127656" x="3646488" y="4413250"/>
          <p14:tracePt t="127673" x="3636963" y="4413250"/>
          <p14:tracePt t="127688" x="3629025" y="4422775"/>
          <p14:tracePt t="127721" x="3619500" y="4422775"/>
          <p14:tracePt t="127727" x="3609975" y="4432300"/>
          <p14:tracePt t="127735" x="3592513" y="4432300"/>
          <p14:tracePt t="127743" x="3582988" y="4441825"/>
          <p14:tracePt t="127751" x="3573463" y="4449763"/>
          <p14:tracePt t="127759" x="3573463" y="4459288"/>
          <p14:tracePt t="127793" x="3546475" y="4468813"/>
          <p14:tracePt t="127815" x="3536950" y="4468813"/>
          <p14:tracePt t="127853" x="3527425" y="4468813"/>
          <p14:tracePt t="127862" x="3519488" y="4478338"/>
          <p14:tracePt t="127887" x="3519488" y="4486275"/>
          <p14:tracePt t="127911" x="3509963" y="4495800"/>
          <p14:tracePt t="127927" x="3500438" y="4505325"/>
          <p14:tracePt t="128047" x="3500438" y="4514850"/>
          <p14:tracePt t="128055" x="3509963" y="4522788"/>
          <p14:tracePt t="128061" x="3519488" y="4522788"/>
          <p14:tracePt t="128070" x="3527425" y="4532313"/>
          <p14:tracePt t="128209" x="3536950" y="4541838"/>
          <p14:tracePt t="131234" x="3527425" y="4532313"/>
          <p14:tracePt t="131533" x="3509963" y="4522788"/>
          <p14:tracePt t="131541" x="3490913" y="4522788"/>
          <p14:tracePt t="131558" x="3446463" y="4522788"/>
          <p14:tracePt t="131582" x="3427413" y="4551363"/>
          <p14:tracePt t="131590" x="3419475" y="4551363"/>
          <p14:tracePt t="131597" x="3400425" y="4559300"/>
          <p14:tracePt t="131606" x="3382963" y="4578350"/>
          <p14:tracePt t="131616" x="3373438" y="4587875"/>
          <p14:tracePt t="131623" x="3354388" y="4595813"/>
          <p14:tracePt t="131631" x="3327400" y="4632325"/>
          <p14:tracePt t="131639" x="3300413" y="4651375"/>
          <p14:tracePt t="131647" x="3273425" y="4668838"/>
          <p14:tracePt t="131654" x="3254375" y="4678363"/>
          <p14:tracePt t="131663" x="3254375" y="4687888"/>
          <p14:tracePt t="131702" x="3227388" y="4687888"/>
          <p14:tracePt t="131710" x="3190875" y="4687888"/>
          <p14:tracePt t="131717" x="3154363" y="4687888"/>
          <p14:tracePt t="131727" x="3081338" y="4668838"/>
          <p14:tracePt t="131735" x="2998788" y="4641850"/>
          <p14:tracePt t="131745" x="2908300" y="4605338"/>
          <p14:tracePt t="131751" x="2825750" y="4578350"/>
          <p14:tracePt t="131759" x="2744788" y="4522788"/>
          <p14:tracePt t="131766" x="2689225" y="4514850"/>
          <p14:tracePt t="131775" x="2643188" y="4486275"/>
          <p14:tracePt t="131783" x="2635250" y="4478338"/>
          <p14:tracePt t="131794" x="2606675" y="4468813"/>
          <p14:tracePt t="131855" x="2598738" y="4432300"/>
          <p14:tracePt t="131863" x="2598738" y="4386263"/>
          <p14:tracePt t="131872" x="2598738" y="4368800"/>
          <p14:tracePt t="131879" x="2598738" y="4332288"/>
          <p14:tracePt t="131892" x="2598738" y="4286250"/>
          <p14:tracePt t="131894" x="2598738" y="4259263"/>
          <p14:tracePt t="131903" x="2598738" y="4222750"/>
          <p14:tracePt t="131910" x="2598738" y="4167188"/>
          <p14:tracePt t="131918" x="2606675" y="4122738"/>
          <p14:tracePt t="131926" x="2616200" y="4103688"/>
          <p14:tracePt t="131935" x="2625725" y="4049713"/>
          <p14:tracePt t="131944" x="2652713" y="4013200"/>
          <p14:tracePt t="131951" x="2671763" y="3994150"/>
          <p14:tracePt t="131960" x="2679700" y="3940175"/>
          <p14:tracePt t="131969" x="2698750" y="3921125"/>
          <p14:tracePt t="131975" x="2708275" y="3911600"/>
          <p14:tracePt t="131982" x="2725738" y="3894138"/>
          <p14:tracePt t="131990" x="2735263" y="3894138"/>
          <p14:tracePt t="131998" x="2744788" y="3884613"/>
          <p14:tracePt t="132006" x="2752725" y="3867150"/>
          <p14:tracePt t="132045" x="2771775" y="3857625"/>
          <p14:tracePt t="132053" x="2808288" y="3857625"/>
          <p14:tracePt t="132061" x="2852738" y="3857625"/>
          <p14:tracePt t="132069" x="2954338" y="3857625"/>
          <p14:tracePt t="132077" x="3027363" y="3857625"/>
          <p14:tracePt t="132087" x="3081338" y="3857625"/>
          <p14:tracePt t="132094" x="3154363" y="3857625"/>
          <p14:tracePt t="132103" x="3227388" y="3857625"/>
          <p14:tracePt t="132109" x="3273425" y="3857625"/>
          <p14:tracePt t="132119" x="3327400" y="3857625"/>
          <p14:tracePt t="132125" x="3363913" y="3857625"/>
          <p14:tracePt t="132134" x="3382963" y="3857625"/>
          <p14:tracePt t="132142" x="3400425" y="3857625"/>
          <p14:tracePt t="132149" x="3409950" y="3857625"/>
          <p14:tracePt t="132182" x="3419475" y="3857625"/>
          <p14:tracePt t="132191" x="3419475" y="3875088"/>
          <p14:tracePt t="132198" x="3419475" y="3903663"/>
          <p14:tracePt t="132206" x="3419475" y="3948113"/>
          <p14:tracePt t="132214" x="3419475" y="3976688"/>
          <p14:tracePt t="132223" x="3419475" y="4013200"/>
          <p14:tracePt t="132230" x="3419475" y="4049713"/>
          <p14:tracePt t="132239" x="3427413" y="4076700"/>
          <p14:tracePt t="132246" x="3436938" y="4103688"/>
          <p14:tracePt t="132254" x="3436938" y="4122738"/>
          <p14:tracePt t="132263" x="3455988" y="4167188"/>
          <p14:tracePt t="132271" x="3463925" y="4176713"/>
          <p14:tracePt t="132277" x="3463925" y="4186238"/>
          <p14:tracePt t="132287" x="3463925" y="4195763"/>
          <p14:tracePt t="132334" x="3463925" y="4203700"/>
          <p14:tracePt t="132342" x="3463925" y="4213225"/>
          <p14:tracePt t="132350" x="3463925" y="4232275"/>
          <p14:tracePt t="132366" x="3463925" y="4259263"/>
          <p14:tracePt t="132374" x="3463925" y="4286250"/>
          <p14:tracePt t="132382" x="3446463" y="4303713"/>
          <p14:tracePt t="132391" x="3400425" y="4322763"/>
          <p14:tracePt t="132399" x="3382963" y="4349750"/>
          <p14:tracePt t="132406" x="3354388" y="4359275"/>
          <p14:tracePt t="132414" x="3290888" y="4395788"/>
          <p14:tracePt t="132423" x="3273425" y="4405313"/>
          <p14:tracePt t="132431" x="3244850" y="4413250"/>
          <p14:tracePt t="132438" x="3200400" y="4413250"/>
          <p14:tracePt t="132445" x="3181350" y="4422775"/>
          <p14:tracePt t="132454" x="3144838" y="4449763"/>
          <p14:tracePt t="132470" x="3108325" y="4449763"/>
          <p14:tracePt t="132486" x="3100388" y="4449763"/>
          <p14:tracePt t="132495" x="3090863" y="4449763"/>
          <p14:tracePt t="132527" x="3063875" y="4449763"/>
          <p14:tracePt t="132535" x="3054350" y="4449763"/>
          <p14:tracePt t="132542" x="3017838" y="4422775"/>
          <p14:tracePt t="132550" x="3008313" y="4405313"/>
          <p14:tracePt t="132559" x="2971800" y="4395788"/>
          <p14:tracePt t="132566" x="2954338" y="4386263"/>
          <p14:tracePt t="132574" x="2954338" y="4376738"/>
          <p14:tracePt t="132582" x="2908300" y="4359275"/>
          <p14:tracePt t="132664" x="2908300" y="4349750"/>
          <p14:tracePt t="132671" x="2898775" y="4313238"/>
          <p14:tracePt t="132680" x="2898775" y="4295775"/>
          <p14:tracePt t="132690" x="2889250" y="4268788"/>
          <p14:tracePt t="132696" x="2889250" y="4249738"/>
          <p14:tracePt t="132706" x="2889250" y="4222750"/>
          <p14:tracePt t="132711" x="2889250" y="4176713"/>
          <p14:tracePt t="132726" x="2889250" y="4159250"/>
          <p14:tracePt t="132734" x="2889250" y="4130675"/>
          <p14:tracePt t="132742" x="2889250" y="4113213"/>
          <p14:tracePt t="132750" x="2889250" y="4076700"/>
          <p14:tracePt t="132758" x="2898775" y="4057650"/>
          <p14:tracePt t="132766" x="2925763" y="4040188"/>
          <p14:tracePt t="132775" x="2925763" y="4021138"/>
          <p14:tracePt t="132782" x="2944813" y="4003675"/>
          <p14:tracePt t="132791" x="2962275" y="3984625"/>
          <p14:tracePt t="132797" x="2971800" y="3976688"/>
          <p14:tracePt t="132806" x="2981325" y="3967163"/>
          <p14:tracePt t="132813" x="2998788" y="3957638"/>
          <p14:tracePt t="132823" x="3027363" y="3940175"/>
          <p14:tracePt t="132829" x="3044825" y="3940175"/>
          <p14:tracePt t="132846" x="3063875" y="3930650"/>
          <p14:tracePt t="132853" x="3108325" y="3930650"/>
          <p14:tracePt t="132862" x="3136900" y="3930650"/>
          <p14:tracePt t="132871" x="3163888" y="3930650"/>
          <p14:tracePt t="132878" x="3217863" y="3930650"/>
          <p14:tracePt t="132889" x="3263900" y="3930650"/>
          <p14:tracePt t="132894" x="3300413" y="3930650"/>
          <p14:tracePt t="132903" x="3346450" y="3930650"/>
          <p14:tracePt t="132909" x="3382963" y="3948113"/>
          <p14:tracePt t="132918" x="3390900" y="3948113"/>
          <p14:tracePt t="132925" x="3409950" y="3967163"/>
          <p14:tracePt t="132934" x="3409950" y="3976688"/>
          <p14:tracePt t="132942" x="3419475" y="3994150"/>
          <p14:tracePt t="132950" x="3419475" y="4021138"/>
          <p14:tracePt t="132958" x="3419475" y="4040188"/>
          <p14:tracePt t="132966" x="3419475" y="4086225"/>
          <p14:tracePt t="132974" x="3419475" y="4113213"/>
          <p14:tracePt t="132982" x="3419475" y="4122738"/>
          <p14:tracePt t="132990" x="3419475" y="4159250"/>
          <p14:tracePt t="132998" x="3419475" y="4176713"/>
          <p14:tracePt t="133006" x="3419475" y="4213225"/>
          <p14:tracePt t="133013" x="3419475" y="4259263"/>
          <p14:tracePt t="133022" x="3419475" y="4276725"/>
          <p14:tracePt t="133030" x="3409950" y="4303713"/>
          <p14:tracePt t="133037" x="3400425" y="4332288"/>
          <p14:tracePt t="133045" x="3400425" y="4349750"/>
          <p14:tracePt t="133053" x="3382963" y="4368800"/>
          <p14:tracePt t="133061" x="3382963" y="4376738"/>
          <p14:tracePt t="133069" x="3354388" y="4395788"/>
          <p14:tracePt t="133078" x="3346450" y="4413250"/>
          <p14:tracePt t="133088" x="3327400" y="4432300"/>
          <p14:tracePt t="133093" x="3300413" y="4449763"/>
          <p14:tracePt t="133103" x="3300413" y="4459288"/>
          <p14:tracePt t="133110" x="3290888" y="4468813"/>
          <p14:tracePt t="133121" x="3263900" y="4478338"/>
          <p14:tracePt t="133133" x="3217863" y="4478338"/>
          <p14:tracePt t="133141" x="3190875" y="4495800"/>
          <p14:tracePt t="133150" x="3171825" y="4495800"/>
          <p14:tracePt t="133157" x="3127375" y="4495800"/>
          <p14:tracePt t="133166" x="3117850" y="4495800"/>
          <p14:tracePt t="133174" x="3081338" y="4495800"/>
          <p14:tracePt t="133182" x="3071813" y="4495800"/>
          <p14:tracePt t="133190" x="3063875" y="4495800"/>
          <p14:tracePt t="133198" x="3044825" y="4495800"/>
          <p14:tracePt t="133206" x="3035300" y="4495800"/>
          <p14:tracePt t="133222" x="3027363" y="4495800"/>
          <p14:tracePt t="133230" x="3008313" y="4495800"/>
          <p14:tracePt t="133238" x="2990850" y="4478338"/>
          <p14:tracePt t="133246" x="2981325" y="4468813"/>
          <p14:tracePt t="133253" x="2971800" y="4449763"/>
          <p14:tracePt t="133262" x="2962275" y="4413250"/>
          <p14:tracePt t="133270" x="2962275" y="4395788"/>
          <p14:tracePt t="133278" x="2944813" y="4359275"/>
          <p14:tracePt t="133287" x="2935288" y="4332288"/>
          <p14:tracePt t="133294" x="2935288" y="4322763"/>
          <p14:tracePt t="133303" x="2935288" y="4313238"/>
          <p14:tracePt t="133309" x="2935288" y="4286250"/>
          <p14:tracePt t="133317" x="2925763" y="4276725"/>
          <p14:tracePt t="133325" x="2925763" y="4268788"/>
          <p14:tracePt t="133334" x="2925763" y="4259263"/>
          <p14:tracePt t="133343" x="2925763" y="4240213"/>
          <p14:tracePt t="133351" x="2925763" y="4232275"/>
          <p14:tracePt t="133359" x="2925763" y="4222750"/>
          <p14:tracePt t="133383" x="2925763" y="4203700"/>
          <p14:tracePt t="133391" x="2925763" y="4195763"/>
          <p14:tracePt t="133407" x="2925763" y="4186238"/>
          <p14:tracePt t="133416" x="2925763" y="4176713"/>
          <p14:tracePt t="133423" x="2925763" y="4159250"/>
          <p14:tracePt t="133439" x="2925763" y="4149725"/>
          <p14:tracePt t="133448" x="2925763" y="4140200"/>
          <p14:tracePt t="133454" x="2925763" y="4113213"/>
          <p14:tracePt t="133463" x="2935288" y="4094163"/>
          <p14:tracePt t="133472" x="2954338" y="4086225"/>
          <p14:tracePt t="133479" x="2981325" y="4067175"/>
          <p14:tracePt t="133488" x="3027363" y="4040188"/>
          <p14:tracePt t="133494" x="3044825" y="4030663"/>
          <p14:tracePt t="133503" x="3090863" y="4030663"/>
          <p14:tracePt t="133510" x="3127375" y="4013200"/>
          <p14:tracePt t="133518" x="3163888" y="4003675"/>
          <p14:tracePt t="133526" x="3200400" y="4003675"/>
          <p14:tracePt t="133534" x="3236913" y="3994150"/>
          <p14:tracePt t="133542" x="3263900" y="3994150"/>
          <p14:tracePt t="133550" x="3290888" y="3994150"/>
          <p14:tracePt t="133559" x="3309938" y="3994150"/>
          <p14:tracePt t="133566" x="3346450" y="3994150"/>
          <p14:tracePt t="133574" x="3354388" y="3994150"/>
          <p14:tracePt t="133591" x="3373438" y="3994150"/>
          <p14:tracePt t="133598" x="3382963" y="3994150"/>
          <p14:tracePt t="133607" x="3400425" y="4003675"/>
          <p14:tracePt t="133614" x="3400425" y="4013200"/>
          <p14:tracePt t="133622" x="3400425" y="4040188"/>
          <p14:tracePt t="133630" x="3436938" y="4086225"/>
          <p14:tracePt t="133638" x="3436938" y="4113213"/>
          <p14:tracePt t="133646" x="3436938" y="4140200"/>
          <p14:tracePt t="133656" x="3446463" y="4176713"/>
          <p14:tracePt t="133661" x="3455988" y="4203700"/>
          <p14:tracePt t="133672" x="3455988" y="4232275"/>
          <p14:tracePt t="133679" x="3455988" y="4249738"/>
          <p14:tracePt t="133689" x="3455988" y="4276725"/>
          <p14:tracePt t="133695" x="3455988" y="4286250"/>
          <p14:tracePt t="133706" x="3455988" y="4303713"/>
          <p14:tracePt t="133711" x="3455988" y="4322763"/>
          <p14:tracePt t="133721" x="3455988" y="4332288"/>
          <p14:tracePt t="133726" x="3455988" y="4340225"/>
          <p14:tracePt t="133735" x="3455988" y="4349750"/>
          <p14:tracePt t="133741" x="3455988" y="4359275"/>
          <p14:tracePt t="133749" x="3455988" y="4368800"/>
          <p14:tracePt t="133757" x="3446463" y="4386263"/>
          <p14:tracePt t="133765" x="3427413" y="4413250"/>
          <p14:tracePt t="133773" x="3419475" y="4422775"/>
          <p14:tracePt t="133781" x="3390900" y="4449763"/>
          <p14:tracePt t="133790" x="3354388" y="4478338"/>
          <p14:tracePt t="133798" x="3309938" y="4522788"/>
          <p14:tracePt t="133806" x="3273425" y="4532313"/>
          <p14:tracePt t="133814" x="3227388" y="4551363"/>
          <p14:tracePt t="133823" x="3163888" y="4578350"/>
          <p14:tracePt t="133829" x="3117850" y="4587875"/>
          <p14:tracePt t="133838" x="3063875" y="4595813"/>
          <p14:tracePt t="133846" x="3044825" y="4605338"/>
          <p14:tracePt t="133855" x="2998788" y="4632325"/>
          <p14:tracePt t="133861" x="2990850" y="4632325"/>
          <p14:tracePt t="133869" x="2962275" y="4632325"/>
          <p14:tracePt t="133877" x="2954338" y="4632325"/>
          <p14:tracePt t="133888" x="2944813" y="4632325"/>
          <p14:tracePt t="133902" x="2935288" y="4632325"/>
          <p14:tracePt t="133934" x="2898775" y="4632325"/>
          <p14:tracePt t="133950" x="2862263" y="4614863"/>
          <p14:tracePt t="133958" x="2862263" y="4605338"/>
          <p14:tracePt t="133966" x="2852738" y="4587875"/>
          <p14:tracePt t="133974" x="2844800" y="4551363"/>
          <p14:tracePt t="133982" x="2817813" y="4532313"/>
          <p14:tracePt t="133990" x="2817813" y="4505325"/>
          <p14:tracePt t="133998" x="2817813" y="4486275"/>
          <p14:tracePt t="134006" x="2808288" y="4459288"/>
          <p14:tracePt t="134015" x="2808288" y="4449763"/>
          <p14:tracePt t="134022" x="2808288" y="4441825"/>
          <p14:tracePt t="134030" x="2808288" y="4413250"/>
          <p14:tracePt t="134038" x="2808288" y="4405313"/>
          <p14:tracePt t="134046" x="2808288" y="4386263"/>
          <p14:tracePt t="134055" x="2808288" y="4376738"/>
          <p14:tracePt t="134062" x="2808288" y="4359275"/>
          <p14:tracePt t="134072" x="2808288" y="4340225"/>
          <p14:tracePt t="134078" x="2808288" y="4322763"/>
          <p14:tracePt t="134086" x="2808288" y="4303713"/>
          <p14:tracePt t="134094" x="2808288" y="4286250"/>
          <p14:tracePt t="134102" x="2808288" y="4276725"/>
          <p14:tracePt t="134110" x="2817813" y="4259263"/>
          <p14:tracePt t="134118" x="2817813" y="4240213"/>
          <p14:tracePt t="134126" x="2825750" y="4222750"/>
          <p14:tracePt t="134134" x="2825750" y="4213225"/>
          <p14:tracePt t="134143" x="2835275" y="4186238"/>
          <p14:tracePt t="134154" x="2862263" y="4159250"/>
          <p14:tracePt t="134159" x="2881313" y="4140200"/>
          <p14:tracePt t="134169" x="2889250" y="4130675"/>
          <p14:tracePt t="134175" x="2889250" y="4113213"/>
          <p14:tracePt t="134182" x="2917825" y="4094163"/>
          <p14:tracePt t="134191" x="2935288" y="4076700"/>
          <p14:tracePt t="134198" x="2962275" y="4040188"/>
          <p14:tracePt t="134206" x="2981325" y="4021138"/>
          <p14:tracePt t="134214" x="2990850" y="4013200"/>
          <p14:tracePt t="134224" x="3017838" y="3994150"/>
          <p14:tracePt t="134239" x="3035300" y="3976688"/>
          <p14:tracePt t="134246" x="3044825" y="3967163"/>
          <p14:tracePt t="134255" x="3063875" y="3967163"/>
          <p14:tracePt t="134262" x="3081338" y="3948113"/>
          <p14:tracePt t="134271" x="3090863" y="3948113"/>
          <p14:tracePt t="134279" x="3108325" y="3948113"/>
          <p14:tracePt t="134287" x="3136900" y="3948113"/>
          <p14:tracePt t="134295" x="3154363" y="3948113"/>
          <p14:tracePt t="134304" x="3181350" y="3948113"/>
          <p14:tracePt t="134310" x="3236913" y="3967163"/>
          <p14:tracePt t="134317" x="3273425" y="4013200"/>
          <p14:tracePt t="134325" x="3309938" y="4021138"/>
          <p14:tracePt t="134334" x="3336925" y="4030663"/>
          <p14:tracePt t="134342" x="3363913" y="4067175"/>
          <p14:tracePt t="134349" x="3400425" y="4094163"/>
          <p14:tracePt t="134358" x="3409950" y="4113213"/>
          <p14:tracePt t="134366" x="3419475" y="4122738"/>
          <p14:tracePt t="134374" x="3427413" y="4149725"/>
          <p14:tracePt t="134382" x="3446463" y="4167188"/>
          <p14:tracePt t="134398" x="3463925" y="4195763"/>
          <p14:tracePt t="134407" x="3463925" y="4203700"/>
          <p14:tracePt t="134415" x="3473450" y="4213225"/>
          <p14:tracePt t="134424" x="3473450" y="4232275"/>
          <p14:tracePt t="134429" x="3473450" y="4240213"/>
          <p14:tracePt t="134438" x="3473450" y="4259263"/>
          <p14:tracePt t="134445" x="3473450" y="4286250"/>
          <p14:tracePt t="134453" x="3473450" y="4303713"/>
          <p14:tracePt t="134461" x="3473450" y="4332288"/>
          <p14:tracePt t="134469" x="3473450" y="4349750"/>
          <p14:tracePt t="134478" x="3473450" y="4376738"/>
          <p14:tracePt t="134487" x="3473450" y="4395788"/>
          <p14:tracePt t="134494" x="3473450" y="4413250"/>
          <p14:tracePt t="134503" x="3473450" y="4441825"/>
          <p14:tracePt t="134510" x="3436938" y="4486275"/>
          <p14:tracePt t="134518" x="3390900" y="4522788"/>
          <p14:tracePt t="134527" x="3373438" y="4541838"/>
          <p14:tracePt t="134533" x="3336925" y="4559300"/>
          <p14:tracePt t="134542" x="3317875" y="4587875"/>
          <p14:tracePt t="134549" x="3273425" y="4605338"/>
          <p14:tracePt t="134565" x="3254375" y="4614863"/>
          <p14:tracePt t="134573" x="3217863" y="4624388"/>
          <p14:tracePt t="134582" x="3200400" y="4632325"/>
          <p14:tracePt t="134590" x="3181350" y="4632325"/>
          <p14:tracePt t="134606" x="3154363" y="4632325"/>
          <p14:tracePt t="134614" x="3136900" y="4632325"/>
          <p14:tracePt t="134622" x="3108325" y="4632325"/>
          <p14:tracePt t="134629" x="3063875" y="4632325"/>
          <p14:tracePt t="134637" x="3035300" y="4632325"/>
          <p14:tracePt t="134646" x="3017838" y="4624388"/>
          <p14:tracePt t="134653" x="3008313" y="4614863"/>
          <p14:tracePt t="134661" x="2990850" y="4595813"/>
          <p14:tracePt t="134669" x="2971800" y="4568825"/>
          <p14:tracePt t="134677" x="2954338" y="4551363"/>
          <p14:tracePt t="134686" x="2954338" y="4514850"/>
          <p14:tracePt t="134694" x="2925763" y="4486275"/>
          <p14:tracePt t="134704" x="2925763" y="4478338"/>
          <p14:tracePt t="134710" x="2898775" y="4449763"/>
          <p14:tracePt t="134720" x="2889250" y="4432300"/>
          <p14:tracePt t="134727" x="2889250" y="4413250"/>
          <p14:tracePt t="134734" x="2871788" y="4368800"/>
          <p14:tracePt t="134743" x="2862263" y="4340225"/>
          <p14:tracePt t="134750" x="2852738" y="4313238"/>
          <p14:tracePt t="134758" x="2852738" y="4295775"/>
          <p14:tracePt t="134766" x="2844800" y="4268788"/>
          <p14:tracePt t="134775" x="2844800" y="4249738"/>
          <p14:tracePt t="134782" x="2844800" y="4222750"/>
          <p14:tracePt t="134792" x="2844800" y="4203700"/>
          <p14:tracePt t="134798" x="2844800" y="4167188"/>
          <p14:tracePt t="134814" x="2844800" y="4159250"/>
          <p14:tracePt t="134824" x="2844800" y="4149725"/>
          <p14:tracePt t="134829" x="2844800" y="4122738"/>
          <p14:tracePt t="134838" x="2844800" y="4113213"/>
          <p14:tracePt t="134845" x="2844800" y="4103688"/>
          <p14:tracePt t="134853" x="2835275" y="4067175"/>
          <p14:tracePt t="134870" x="2835275" y="4057650"/>
          <p14:tracePt t="134877" x="2835275" y="4030663"/>
          <p14:tracePt t="134903" x="2844800" y="3984625"/>
          <p14:tracePt t="134910" x="2862263" y="3967163"/>
          <p14:tracePt t="134918" x="2889250" y="3930650"/>
          <p14:tracePt t="134925" x="2908300" y="3911600"/>
          <p14:tracePt t="134934" x="2935288" y="3894138"/>
          <p14:tracePt t="134941" x="2962275" y="3884613"/>
          <p14:tracePt t="134950" x="2990850" y="3875088"/>
          <p14:tracePt t="134958" x="3017838" y="3857625"/>
          <p14:tracePt t="134965" x="3081338" y="3848100"/>
          <p14:tracePt t="134973" x="3108325" y="3840163"/>
          <p14:tracePt t="134982" x="3163888" y="3840163"/>
          <p14:tracePt t="134990" x="3236913" y="3830638"/>
          <p14:tracePt t="134998" x="3309938" y="3830638"/>
          <p14:tracePt t="135006" x="3419475" y="3830638"/>
          <p14:tracePt t="135014" x="3500438" y="3830638"/>
          <p14:tracePt t="135022" x="3573463" y="3830638"/>
          <p14:tracePt t="135030" x="3665538" y="3830638"/>
          <p14:tracePt t="135038" x="3738563" y="3830638"/>
          <p14:tracePt t="135046" x="3792538" y="3830638"/>
          <p14:tracePt t="135054" x="3875088" y="3848100"/>
          <p14:tracePt t="135062" x="3892550" y="3857625"/>
          <p14:tracePt t="135069" x="3919538" y="3867150"/>
          <p14:tracePt t="135077" x="3929063" y="3894138"/>
          <p14:tracePt t="135086" x="3929063" y="3903663"/>
          <p14:tracePt t="135093" x="3965575" y="3957638"/>
          <p14:tracePt t="135103" x="3965575" y="3984625"/>
          <p14:tracePt t="135109" x="3965575" y="4021138"/>
          <p14:tracePt t="135117" x="3965575" y="4049713"/>
          <p14:tracePt t="135126" x="3965575" y="4094163"/>
          <p14:tracePt t="135134" x="3956050" y="4122738"/>
          <p14:tracePt t="135142" x="3956050" y="4140200"/>
          <p14:tracePt t="135150" x="3948113" y="4186238"/>
          <p14:tracePt t="135158" x="3929063" y="4213225"/>
          <p14:tracePt t="135167" x="3911600" y="4259263"/>
          <p14:tracePt t="135174" x="3902075" y="4286250"/>
          <p14:tracePt t="135181" x="3892550" y="4303713"/>
          <p14:tracePt t="135190" x="3856038" y="4349750"/>
          <p14:tracePt t="135198" x="3846513" y="4376738"/>
          <p14:tracePt t="135206" x="3810000" y="4413250"/>
          <p14:tracePt t="135215" x="3802063" y="4441825"/>
          <p14:tracePt t="135223" x="3792538" y="4449763"/>
          <p14:tracePt t="135229" x="3792538" y="4459288"/>
          <p14:tracePt t="135238" x="3775075" y="4478338"/>
          <p14:tracePt t="135246" x="3765550" y="4486275"/>
          <p14:tracePt t="135253" x="3756025" y="4495800"/>
          <p14:tracePt t="135262" x="3746500" y="4505325"/>
          <p14:tracePt t="135269" x="3738563" y="4505325"/>
          <p14:tracePt t="135277" x="3719513" y="4514850"/>
          <p14:tracePt t="135286" x="3702050" y="4541838"/>
          <p14:tracePt t="135294" x="3692525" y="4541838"/>
          <p14:tracePt t="135302" x="3673475" y="4541838"/>
          <p14:tracePt t="135309" x="3673475" y="4551363"/>
          <p14:tracePt t="135317" x="3656013" y="4551363"/>
          <p14:tracePt t="135325" x="3646488" y="4551363"/>
          <p14:tracePt t="135333" x="3636963" y="4559300"/>
          <p14:tracePt t="135350" x="3629025" y="4568825"/>
          <p14:tracePt t="135424" x="3592513" y="4568825"/>
          <p14:tracePt t="135432" x="3536950" y="4568825"/>
          <p14:tracePt t="135439" x="3490913" y="4559300"/>
          <p14:tracePt t="135447" x="3473450" y="4551363"/>
          <p14:tracePt t="135454" x="3455988" y="4551363"/>
          <p14:tracePt t="135462" x="3436938" y="4541838"/>
          <p14:tracePt t="135479" x="3436938" y="4532313"/>
          <p14:tracePt t="135494" x="3427413" y="4522788"/>
          <p14:tracePt t="135544" x="3409950" y="4495800"/>
          <p14:tracePt t="135549" x="3400425" y="4468813"/>
          <p14:tracePt t="135557" x="3382963" y="4422775"/>
          <p14:tracePt t="135565" x="3382963" y="4395788"/>
          <p14:tracePt t="135573" x="3373438" y="4359275"/>
          <p14:tracePt t="135582" x="3373438" y="4349750"/>
          <p14:tracePt t="135590" x="3373438" y="4332288"/>
          <p14:tracePt t="135598" x="3373438" y="4322763"/>
          <p14:tracePt t="135606" x="3373438" y="4295775"/>
          <p14:tracePt t="135613" x="3373438" y="4286250"/>
          <p14:tracePt t="135622" x="3373438" y="4276725"/>
          <p14:tracePt t="135629" x="3373438" y="4249738"/>
          <p14:tracePt t="135638" x="3373438" y="4240213"/>
          <p14:tracePt t="135653" x="3373438" y="4222750"/>
          <p14:tracePt t="135662" x="3373438" y="4213225"/>
          <p14:tracePt t="135686" x="3373438" y="4203700"/>
          <p14:tracePt t="135711" x="3382963" y="4195763"/>
          <p14:tracePt t="135726" x="3390900" y="4186238"/>
          <p14:tracePt t="135760" x="3400425" y="4186238"/>
          <p14:tracePt t="135767" x="3419475" y="4159250"/>
          <p14:tracePt t="135774" x="3436938" y="4149725"/>
          <p14:tracePt t="135782" x="3463925" y="4113213"/>
          <p14:tracePt t="135790" x="3482975" y="4103688"/>
          <p14:tracePt t="135797" x="3519488" y="4076700"/>
          <p14:tracePt t="135806" x="3536950" y="4067175"/>
          <p14:tracePt t="135813" x="3563938" y="4040188"/>
          <p14:tracePt t="135823" x="3592513" y="4021138"/>
          <p14:tracePt t="135831" x="3600450" y="4013200"/>
          <p14:tracePt t="135842" x="3629025" y="4003675"/>
          <p14:tracePt t="135855" x="3646488" y="3994150"/>
          <p14:tracePt t="135873" x="3665538" y="3994150"/>
          <p14:tracePt t="135895" x="3673475" y="3984625"/>
          <p14:tracePt t="135906" x="3683000" y="3984625"/>
          <p14:tracePt t="135951" x="3692525" y="3984625"/>
          <p14:tracePt t="135959" x="3729038" y="3984625"/>
          <p14:tracePt t="135967" x="3756025" y="3994150"/>
          <p14:tracePt t="135975" x="3775075" y="4003675"/>
          <p14:tracePt t="135983" x="3783013" y="4003675"/>
          <p14:tracePt t="135991" x="3802063" y="4003675"/>
          <p14:tracePt t="135999" x="3810000" y="4003675"/>
          <p14:tracePt t="136031" x="3819525" y="4013200"/>
          <p14:tracePt t="136039" x="3819525" y="4021138"/>
          <p14:tracePt t="136054" x="3819525" y="4030663"/>
          <p14:tracePt t="136063" x="3819525" y="4049713"/>
          <p14:tracePt t="136072" x="3819525" y="4057650"/>
          <p14:tracePt t="136078" x="3819525" y="4076700"/>
          <p14:tracePt t="136086" x="3819525" y="4094163"/>
          <p14:tracePt t="136094" x="3819525" y="4113213"/>
          <p14:tracePt t="136102" x="3819525" y="4140200"/>
          <p14:tracePt t="136109" x="3819525" y="4159250"/>
          <p14:tracePt t="136118" x="3819525" y="4167188"/>
          <p14:tracePt t="136125" x="3819525" y="4186238"/>
          <p14:tracePt t="136133" x="3819525" y="4195763"/>
          <p14:tracePt t="136150" x="3819525" y="4203700"/>
          <p14:tracePt t="136168" x="3819525" y="4232275"/>
          <p14:tracePt t="136272" x="3792538" y="4249738"/>
          <p14:tracePt t="136279" x="3783013" y="4276725"/>
          <p14:tracePt t="136559" x="3756025" y="4259263"/>
          <p14:tracePt t="136566" x="3729038" y="4240213"/>
          <p14:tracePt t="136574" x="3656013" y="4222750"/>
          <p14:tracePt t="136582" x="3573463" y="4213225"/>
          <p14:tracePt t="136590" x="3463925" y="4203700"/>
          <p14:tracePt t="136597" x="3373438" y="4203700"/>
          <p14:tracePt t="136606" x="3263900" y="4203700"/>
          <p14:tracePt t="136614" x="3171825" y="4203700"/>
          <p14:tracePt t="136622" x="3063875" y="4203700"/>
          <p14:tracePt t="136629" x="2954338" y="4203700"/>
          <p14:tracePt t="136637" x="2825750" y="4203700"/>
          <p14:tracePt t="136646" x="2679700" y="4203700"/>
          <p14:tracePt t="136653" x="2570163" y="4203700"/>
          <p14:tracePt t="136662" x="2479675" y="4203700"/>
          <p14:tracePt t="136670" x="2379663" y="4176713"/>
          <p14:tracePt t="136678" x="2352675" y="4159250"/>
          <p14:tracePt t="136686" x="2279650" y="4149725"/>
          <p14:tracePt t="136694" x="2187575" y="4149725"/>
          <p14:tracePt t="136703" x="2160588" y="4140200"/>
          <p14:tracePt t="136710" x="2060575" y="4140200"/>
          <p14:tracePt t="136718" x="1931988" y="4140200"/>
          <p14:tracePt t="136726" x="1768475" y="4140200"/>
          <p14:tracePt t="136734" x="1604963" y="4140200"/>
          <p14:tracePt t="136742" x="1439863" y="4140200"/>
          <p14:tracePt t="136749" x="1276350" y="4140200"/>
          <p14:tracePt t="136758" x="1149350" y="4140200"/>
          <p14:tracePt t="136765" x="1039813" y="4140200"/>
          <p14:tracePt t="136774" x="1003300" y="4140200"/>
          <p14:tracePt t="136781" x="974725" y="4140200"/>
          <p14:tracePt t="136790" x="930275" y="4140200"/>
          <p14:tracePt t="136797" x="903288" y="4140200"/>
          <p14:tracePt t="136806" x="893763" y="4140200"/>
          <p14:tracePt t="136895" x="884238" y="4140200"/>
          <p14:tracePt t="136911" x="857250" y="4140200"/>
          <p14:tracePt t="136920" x="793750" y="4113213"/>
          <p14:tracePt t="136929" x="747713" y="4103688"/>
          <p14:tracePt t="136935" x="674688" y="4103688"/>
          <p14:tracePt t="136942" x="620713" y="4103688"/>
          <p14:tracePt t="136949" x="574675" y="4103688"/>
          <p14:tracePt t="136957" x="547688" y="4103688"/>
          <p14:tracePt t="136965" x="519113" y="4103688"/>
          <p14:tracePt t="136982" x="511175" y="4103688"/>
          <p14:tracePt t="136998" x="501650" y="4103688"/>
          <p14:tracePt t="137126" x="519113" y="4103688"/>
          <p14:tracePt t="137134" x="584200" y="4103688"/>
          <p14:tracePt t="137142" x="684213" y="4103688"/>
          <p14:tracePt t="137150" x="757238" y="4103688"/>
          <p14:tracePt t="137157" x="830263" y="4103688"/>
          <p14:tracePt t="137166" x="939800" y="4103688"/>
          <p14:tracePt t="137173" x="966788" y="4103688"/>
          <p14:tracePt t="137182" x="1011238" y="4103688"/>
          <p14:tracePt t="137190" x="1039813" y="4103688"/>
          <p14:tracePt t="137302" x="1057275" y="4103688"/>
          <p14:tracePt t="137310" x="1112838" y="4103688"/>
          <p14:tracePt t="137319" x="1222375" y="4103688"/>
          <p14:tracePt t="137326" x="1312863" y="4103688"/>
          <p14:tracePt t="137334" x="1403350" y="4103688"/>
          <p14:tracePt t="137343" x="1495425" y="4103688"/>
          <p14:tracePt t="137349" x="1531938" y="4103688"/>
          <p14:tracePt t="137357" x="1549400" y="4103688"/>
          <p14:tracePt t="137365" x="1558925" y="4103688"/>
          <p14:tracePt t="137381" x="1568450" y="4103688"/>
          <p14:tracePt t="137529" x="1568450" y="4122738"/>
          <p14:tracePt t="137535" x="1641475" y="4159250"/>
          <p14:tracePt t="137543" x="1714500" y="4167188"/>
          <p14:tracePt t="137550" x="1814513" y="4167188"/>
          <p14:tracePt t="137558" x="1941513" y="4167188"/>
          <p14:tracePt t="137566" x="2070100" y="4167188"/>
          <p14:tracePt t="137574" x="2206625" y="4167188"/>
          <p14:tracePt t="137581" x="2306638" y="4167188"/>
          <p14:tracePt t="137590" x="2416175" y="4167188"/>
          <p14:tracePt t="137598" x="2489200" y="4167188"/>
          <p14:tracePt t="137606" x="2525713" y="4167188"/>
          <p14:tracePt t="137613" x="2543175" y="4167188"/>
          <p14:tracePt t="138279" x="2570163" y="4167188"/>
          <p14:tracePt t="138288" x="2579688" y="4167188"/>
          <p14:tracePt t="138295" x="2616200" y="4159250"/>
          <p14:tracePt t="138305" x="2625725" y="4149725"/>
          <p14:tracePt t="138310" x="2635250" y="4149725"/>
          <p14:tracePt t="138319" x="2652713" y="4130675"/>
          <p14:tracePt t="138325" x="2662238" y="4122738"/>
          <p14:tracePt t="138333" x="2671763" y="4113213"/>
          <p14:tracePt t="138349" x="2679700" y="4103688"/>
          <p14:tracePt t="138366" x="2679700" y="4094163"/>
          <p14:tracePt t="138374" x="2679700" y="4086225"/>
          <p14:tracePt t="138381" x="2689225" y="4076700"/>
          <p14:tracePt t="138390" x="2698750" y="4076700"/>
          <p14:tracePt t="138406" x="2708275" y="4067175"/>
          <p14:tracePt t="138413" x="2708275" y="4057650"/>
          <p14:tracePt t="138430" x="2716213" y="4049713"/>
          <p14:tracePt t="138702" x="2744788" y="4040188"/>
          <p14:tracePt t="138710" x="2781300" y="4040188"/>
          <p14:tracePt t="138719" x="2808288" y="4040188"/>
          <p14:tracePt t="138726" x="2844800" y="4040188"/>
          <p14:tracePt t="138735" x="2852738" y="4040188"/>
          <p14:tracePt t="138757" x="2871788" y="4040188"/>
          <p14:tracePt t="139095" x="2881313" y="4040188"/>
          <p14:tracePt t="139110" x="2881313" y="4057650"/>
          <p14:tracePt t="139119" x="2881313" y="4076700"/>
          <p14:tracePt t="139125" x="2881313" y="4086225"/>
          <p14:tracePt t="139135" x="2881313" y="4094163"/>
          <p14:tracePt t="139142" x="2871788" y="4103688"/>
          <p14:tracePt t="139149" x="2871788" y="4113213"/>
          <p14:tracePt t="139157" x="2862263" y="4130675"/>
          <p14:tracePt t="139190" x="2852738" y="4140200"/>
          <p14:tracePt t="139591" x="2852738" y="4149725"/>
          <p14:tracePt t="139606" x="2844800" y="4149725"/>
          <p14:tracePt t="139622" x="2835275" y="4149725"/>
          <p14:tracePt t="139895" x="2852738" y="4130675"/>
          <p14:tracePt t="139919" x="2862263" y="4122738"/>
          <p14:tracePt t="140863" x="2835275" y="4113213"/>
          <p14:tracePt t="140870" x="2808288" y="4113213"/>
          <p14:tracePt t="140881" x="2798763" y="4113213"/>
          <p14:tracePt t="141487" x="2808288" y="4113213"/>
          <p14:tracePt t="141495" x="2935288" y="4113213"/>
          <p14:tracePt t="141504" x="3063875" y="4113213"/>
          <p14:tracePt t="141511" x="3154363" y="4113213"/>
          <p14:tracePt t="141521" x="3208338" y="4113213"/>
          <p14:tracePt t="141527" x="3263900" y="4113213"/>
          <p14:tracePt t="141535" x="3290888" y="4113213"/>
          <p14:tracePt t="141544" x="3309938" y="4113213"/>
          <p14:tracePt t="141551" x="3327400" y="4113213"/>
          <p14:tracePt t="141565" x="3336925" y="4113213"/>
          <p14:tracePt t="141911" x="3327400" y="4113213"/>
          <p14:tracePt t="141920" x="3300413" y="4113213"/>
          <p14:tracePt t="141927" x="3281363" y="4122738"/>
          <p14:tracePt t="141938" x="3273425" y="4130675"/>
          <p14:tracePt t="141943" x="3263900" y="4130675"/>
          <p14:tracePt t="141958" x="3254375" y="4140200"/>
          <p14:tracePt t="141966" x="3244850" y="4149725"/>
          <p14:tracePt t="142014" x="3227388" y="4149725"/>
          <p14:tracePt t="142576" x="3263900" y="4186238"/>
          <p14:tracePt t="142584" x="3327400" y="4203700"/>
          <p14:tracePt t="142593" x="3373438" y="4232275"/>
          <p14:tracePt t="142598" x="3390900" y="4240213"/>
          <p14:tracePt t="142606" x="3427413" y="4249738"/>
          <p14:tracePt t="142614" x="3436938" y="4259263"/>
          <p14:tracePt t="142622" x="3463925" y="4276725"/>
          <p14:tracePt t="142638" x="3473450" y="4286250"/>
          <p14:tracePt t="142735" x="3482975" y="4286250"/>
          <p14:tracePt t="142747" x="3482975" y="4303713"/>
          <p14:tracePt t="142752" x="3482975" y="4322763"/>
          <p14:tracePt t="142759" x="3482975" y="4349750"/>
          <p14:tracePt t="142766" x="3490913" y="4368800"/>
          <p14:tracePt t="142774" x="3490913" y="4376738"/>
          <p14:tracePt t="142782" x="3490913" y="4395788"/>
          <p14:tracePt t="142791" x="3490913" y="4405313"/>
          <p14:tracePt t="142797" x="3490913" y="4422775"/>
          <p14:tracePt t="142807" x="3490913" y="4441825"/>
          <p14:tracePt t="142814" x="3482975" y="4459288"/>
          <p14:tracePt t="142829" x="3473450" y="4468813"/>
          <p14:tracePt t="142839" x="3473450" y="4495800"/>
          <p14:tracePt t="142845" x="3473450" y="4505325"/>
          <p14:tracePt t="142854" x="3482975" y="4541838"/>
          <p14:tracePt t="142861" x="3490913" y="4559300"/>
          <p14:tracePt t="142870" x="3527425" y="4605338"/>
          <p14:tracePt t="142880" x="3536950" y="4614863"/>
          <p14:tracePt t="142889" x="3536950" y="4641850"/>
          <p14:tracePt t="142893" x="3536950" y="4651375"/>
          <p14:tracePt t="142902" x="3536950" y="4697413"/>
          <p14:tracePt t="142909" x="3536950" y="4724400"/>
          <p14:tracePt t="142919" x="3536950" y="4741863"/>
          <p14:tracePt t="142925" x="3536950" y="4768850"/>
          <p14:tracePt t="142935" x="3536950" y="4787900"/>
          <p14:tracePt t="142941" x="3536950" y="4797425"/>
          <p14:tracePt t="142951" x="3536950" y="4814888"/>
          <p14:tracePt t="142957" x="3536950" y="4824413"/>
          <p14:tracePt t="142965" x="3536950" y="4833938"/>
          <p14:tracePt t="142982" x="3536950" y="4841875"/>
          <p14:tracePt t="143043" x="3536950" y="4851400"/>
          <p14:tracePt t="143047" x="3527425" y="4870450"/>
          <p14:tracePt t="143055" x="3519488" y="4878388"/>
          <p14:tracePt t="143061" x="3490913" y="4906963"/>
          <p14:tracePt t="143069" x="3482975" y="4914900"/>
          <p14:tracePt t="143077" x="3463925" y="4933950"/>
          <p14:tracePt t="143086" x="3446463" y="4951413"/>
          <p14:tracePt t="143093" x="3436938" y="4960938"/>
          <p14:tracePt t="143102" x="3400425" y="4979988"/>
          <p14:tracePt t="143110" x="3373438" y="4997450"/>
          <p14:tracePt t="143118" x="3354388" y="5016500"/>
          <p14:tracePt t="143126" x="3346450" y="5024438"/>
          <p14:tracePt t="143134" x="3317875" y="5043488"/>
          <p14:tracePt t="143158" x="3309938" y="5043488"/>
          <p14:tracePt t="143232" x="3290888" y="5043488"/>
          <p14:tracePt t="143240" x="3263900" y="5033963"/>
          <p14:tracePt t="143247" x="3236913" y="4987925"/>
          <p14:tracePt t="143257" x="3236913" y="4970463"/>
          <p14:tracePt t="143263" x="3217863" y="4924425"/>
          <p14:tracePt t="143271" x="3200400" y="4897438"/>
          <p14:tracePt t="143277" x="3181350" y="4870450"/>
          <p14:tracePt t="143285" x="3154363" y="4833938"/>
          <p14:tracePt t="143294" x="3144838" y="4824413"/>
          <p14:tracePt t="143302" x="3136900" y="4814888"/>
          <p14:tracePt t="143310" x="3127375" y="4787900"/>
          <p14:tracePt t="143325" x="3117850" y="4768850"/>
          <p14:tracePt t="143334" x="3108325" y="4760913"/>
          <p14:tracePt t="143341" x="3108325" y="4751388"/>
          <p14:tracePt t="143349" x="3100388" y="4724400"/>
          <p14:tracePt t="143359" x="3100388" y="4705350"/>
          <p14:tracePt t="143365" x="3090863" y="4678363"/>
          <p14:tracePt t="143373" x="3063875" y="4632325"/>
          <p14:tracePt t="143381" x="3063875" y="4605338"/>
          <p14:tracePt t="143389" x="3054350" y="4559300"/>
          <p14:tracePt t="143398" x="3044825" y="4522788"/>
          <p14:tracePt t="143406" x="3035300" y="4486275"/>
          <p14:tracePt t="143414" x="3008313" y="4432300"/>
          <p14:tracePt t="143421" x="2998788" y="4405313"/>
          <p14:tracePt t="143429" x="2998788" y="4386263"/>
          <p14:tracePt t="143438" x="2998788" y="4359275"/>
          <p14:tracePt t="143447" x="2990850" y="4349750"/>
          <p14:tracePt t="143453" x="2990850" y="4322763"/>
          <p14:tracePt t="143461" x="2990850" y="4313238"/>
          <p14:tracePt t="143469" x="2981325" y="4303713"/>
          <p14:tracePt t="143478" x="2981325" y="4295775"/>
          <p14:tracePt t="143485" x="2981325" y="4276725"/>
          <p14:tracePt t="143510" x="2981325" y="4268788"/>
          <p14:tracePt t="143519" x="2981325" y="4259263"/>
          <p14:tracePt t="143526" x="2981325" y="4240213"/>
          <p14:tracePt t="143534" x="2981325" y="4232275"/>
          <p14:tracePt t="143543" x="2981325" y="4222750"/>
          <p14:tracePt t="143582" x="2981325" y="4203700"/>
          <p14:tracePt t="143590" x="2981325" y="4195763"/>
          <p14:tracePt t="143598" x="2981325" y="4186238"/>
          <p14:tracePt t="143606" x="2998788" y="4176713"/>
          <p14:tracePt t="143614" x="3017838" y="4159250"/>
          <p14:tracePt t="143622" x="3063875" y="4140200"/>
          <p14:tracePt t="143630" x="3108325" y="4122738"/>
          <p14:tracePt t="143639" x="3144838" y="4113213"/>
          <p14:tracePt t="143645" x="3190875" y="4094163"/>
          <p14:tracePt t="143654" x="3236913" y="4086225"/>
          <p14:tracePt t="143662" x="3309938" y="4067175"/>
          <p14:tracePt t="143669" x="3354388" y="4057650"/>
          <p14:tracePt t="143677" x="3390900" y="4057650"/>
          <p14:tracePt t="143686" x="3427413" y="4057650"/>
          <p14:tracePt t="143694" x="3446463" y="4057650"/>
          <p14:tracePt t="143719" x="3463925" y="4057650"/>
          <p14:tracePt t="143725" x="3473450" y="4057650"/>
          <p14:tracePt t="143733" x="3482975" y="4057650"/>
          <p14:tracePt t="143742" x="3527425" y="4103688"/>
          <p14:tracePt t="143749" x="3527425" y="4122738"/>
          <p14:tracePt t="143757" x="3546475" y="4195763"/>
          <p14:tracePt t="143766" x="3546475" y="4232275"/>
          <p14:tracePt t="143774" x="3556000" y="4286250"/>
          <p14:tracePt t="143781" x="3582988" y="4322763"/>
          <p14:tracePt t="143790" x="3592513" y="4376738"/>
          <p14:tracePt t="143797" x="3600450" y="4413250"/>
          <p14:tracePt t="143806" x="3609975" y="4478338"/>
          <p14:tracePt t="143814" x="3636963" y="4522788"/>
          <p14:tracePt t="143823" x="3636963" y="4551363"/>
          <p14:tracePt t="143830" x="3636963" y="4578350"/>
          <p14:tracePt t="143838" x="3636963" y="4614863"/>
          <p14:tracePt t="143847" x="3636963" y="4641850"/>
          <p14:tracePt t="143854" x="3636963" y="4668838"/>
          <p14:tracePt t="143863" x="3636963" y="4678363"/>
          <p14:tracePt t="143872" x="3636963" y="4705350"/>
          <p14:tracePt t="143879" x="3629025" y="4724400"/>
          <p14:tracePt t="143891" x="3619500" y="4751388"/>
          <p14:tracePt t="143895" x="3600450" y="4768850"/>
          <p14:tracePt t="143903" x="3573463" y="4787900"/>
          <p14:tracePt t="143910" x="3527425" y="4833938"/>
          <p14:tracePt t="143920" x="3519488" y="4851400"/>
          <p14:tracePt t="143926" x="3519488" y="4860925"/>
          <p14:tracePt t="143936" x="3500438" y="4887913"/>
          <p14:tracePt t="143942" x="3473450" y="4924425"/>
          <p14:tracePt t="143949" x="3463925" y="4924425"/>
          <p14:tracePt t="143958" x="3455988" y="4943475"/>
          <p14:tracePt t="143968" x="3446463" y="4951413"/>
          <p14:tracePt t="143975" x="3427413" y="4970463"/>
          <p14:tracePt t="143983" x="3419475" y="4979988"/>
          <p14:tracePt t="143991" x="3400425" y="4997450"/>
          <p14:tracePt t="143999" x="3346450" y="5016500"/>
          <p14:tracePt t="144008" x="3327400" y="5016500"/>
          <p14:tracePt t="144014" x="3263900" y="5053013"/>
          <p14:tracePt t="144023" x="3227388" y="5053013"/>
          <p14:tracePt t="144031" x="3171825" y="5070475"/>
          <p14:tracePt t="144040" x="3127375" y="5089525"/>
          <p14:tracePt t="144046" x="3063875" y="5089525"/>
          <p14:tracePt t="144056" x="3027363" y="5116513"/>
          <p14:tracePt t="144063" x="3008313" y="5116513"/>
          <p14:tracePt t="144069" x="2962275" y="5126038"/>
          <p14:tracePt t="144078" x="2954338" y="5126038"/>
          <p14:tracePt t="144087" x="2935288" y="5126038"/>
          <p14:tracePt t="144093" x="2935288" y="5133975"/>
          <p14:tracePt t="144175" x="2935288" y="5126038"/>
          <p14:tracePt t="144185" x="2935288" y="5116513"/>
          <p14:tracePt t="144191" x="2935288" y="5106988"/>
          <p14:tracePt t="144199" x="2935288" y="5089525"/>
          <p14:tracePt t="144215" x="2935288" y="5080000"/>
          <p14:tracePt t="144351" x="2935288" y="5053013"/>
          <p14:tracePt t="144361" x="2998788" y="5024438"/>
          <p14:tracePt t="144367" x="3063875" y="4997450"/>
          <p14:tracePt t="144375" x="3144838" y="4951413"/>
          <p14:tracePt t="144383" x="3190875" y="4933950"/>
          <p14:tracePt t="144392" x="3217863" y="4924425"/>
          <p14:tracePt t="144402" x="3227388" y="4906963"/>
          <p14:tracePt t="144408" x="3244850" y="4870450"/>
          <p14:tracePt t="144416" x="3273425" y="4814888"/>
          <p14:tracePt t="144422" x="3281363" y="4787900"/>
          <p14:tracePt t="144430" x="3290888" y="4741863"/>
          <p14:tracePt t="144439" x="3300413" y="4687888"/>
          <p14:tracePt t="144449" x="3336925" y="4624388"/>
          <p14:tracePt t="144453" x="3354388" y="4578350"/>
          <p14:tracePt t="144461" x="3373438" y="4514850"/>
          <p14:tracePt t="144471" x="3409950" y="4468813"/>
          <p14:tracePt t="144477" x="3463925" y="4405313"/>
          <p14:tracePt t="144487" x="3536950" y="4322763"/>
          <p14:tracePt t="144493" x="3592513" y="4240213"/>
          <p14:tracePt t="144502" x="3656013" y="4167188"/>
          <p14:tracePt t="144510" x="3729038" y="4086225"/>
          <p14:tracePt t="144518" x="3810000" y="4003675"/>
          <p14:tracePt t="144526" x="3865563" y="3940175"/>
          <p14:tracePt t="144534" x="3902075" y="3884613"/>
          <p14:tracePt t="144542" x="3938588" y="3821113"/>
          <p14:tracePt t="144550" x="3948113" y="3803650"/>
          <p14:tracePt t="144559" x="3956050" y="3784600"/>
          <p14:tracePt t="144565" x="3965575" y="3767138"/>
          <p14:tracePt t="144777" x="3965575" y="3775075"/>
          <p14:tracePt t="144784" x="3948113" y="3830638"/>
          <p14:tracePt t="144792" x="3929063" y="3867150"/>
          <p14:tracePt t="144799" x="3919538" y="3940175"/>
          <p14:tracePt t="144808" x="3911600" y="3976688"/>
          <p14:tracePt t="144814" x="3892550" y="4040188"/>
          <p14:tracePt t="144823" x="3846513" y="4103688"/>
          <p14:tracePt t="144831" x="3829050" y="4159250"/>
          <p14:tracePt t="144840" x="3810000" y="4195763"/>
          <p14:tracePt t="144847" x="3802063" y="4222750"/>
          <p14:tracePt t="144856" x="3802063" y="4240213"/>
          <p14:tracePt t="144862" x="3792538" y="4259263"/>
          <p14:tracePt t="145094" x="3783013" y="4286250"/>
          <p14:tracePt t="145101" x="3746500" y="4322763"/>
          <p14:tracePt t="145110" x="3738563" y="4340225"/>
          <p14:tracePt t="145119" x="3702050" y="4395788"/>
          <p14:tracePt t="145126" x="3683000" y="4432300"/>
          <p14:tracePt t="145135" x="3636963" y="4486275"/>
          <p14:tracePt t="145141" x="3629025" y="4532313"/>
          <p14:tracePt t="145150" x="3619500" y="4587875"/>
          <p14:tracePt t="145157" x="3592513" y="4651375"/>
          <p14:tracePt t="145167" x="3592513" y="4697413"/>
          <p14:tracePt t="145174" x="3582988" y="4751388"/>
          <p14:tracePt t="145182" x="3582988" y="4787900"/>
          <p14:tracePt t="145189" x="3563938" y="4860925"/>
          <p14:tracePt t="145198" x="3563938" y="4906963"/>
          <p14:tracePt t="145206" x="3563938" y="4924425"/>
          <p14:tracePt t="145214" x="3563938" y="4951413"/>
          <p14:tracePt t="145222" x="3563938" y="4970463"/>
          <p14:tracePt t="145230" x="3563938" y="4987925"/>
          <p14:tracePt t="145473" x="3563938" y="5006975"/>
          <p14:tracePt t="145479" x="3556000" y="5024438"/>
          <p14:tracePt t="145487" x="3556000" y="5033963"/>
          <p14:tracePt t="145495" x="3556000" y="5043488"/>
          <p14:tracePt t="145505" x="3556000" y="5070475"/>
          <p14:tracePt t="145512" x="3556000" y="5080000"/>
          <p14:tracePt t="145522" x="3536950" y="5106988"/>
          <p14:tracePt t="145537" x="3527425" y="5126038"/>
          <p14:tracePt t="145549" x="3519488" y="5133975"/>
          <p14:tracePt t="145566" x="3500438" y="5153025"/>
          <p14:tracePt t="145574" x="3490913" y="5160963"/>
          <p14:tracePt t="145655" x="3482975" y="5160963"/>
          <p14:tracePt t="145664" x="3446463" y="5160963"/>
          <p14:tracePt t="145670" x="3419475" y="5160963"/>
          <p14:tracePt t="145678" x="3382963" y="5153025"/>
          <p14:tracePt t="145686" x="3354388" y="5143500"/>
          <p14:tracePt t="145694" x="3327400" y="5126038"/>
          <p14:tracePt t="145704" x="3317875" y="5116513"/>
          <p14:tracePt t="145711" x="3309938" y="5106988"/>
          <p14:tracePt t="145720" x="3300413" y="5097463"/>
          <p14:tracePt t="145727" x="3290888" y="5089525"/>
          <p14:tracePt t="145737" x="3290888" y="5080000"/>
          <p14:tracePt t="145752" x="3290888" y="5070475"/>
          <p14:tracePt t="145761" x="3290888" y="5033963"/>
          <p14:tracePt t="145767" x="3290888" y="5024438"/>
          <p14:tracePt t="145776" x="3290888" y="4997450"/>
          <p14:tracePt t="145782" x="3290888" y="4979988"/>
          <p14:tracePt t="145791" x="3290888" y="4951413"/>
          <p14:tracePt t="145797" x="3290888" y="4933950"/>
          <p14:tracePt t="145806" x="3309938" y="4887913"/>
          <p14:tracePt t="145813" x="3327400" y="4870450"/>
          <p14:tracePt t="145822" x="3346450" y="4851400"/>
          <p14:tracePt t="145829" x="3363913" y="4833938"/>
          <p14:tracePt t="145838" x="3390900" y="4824413"/>
          <p14:tracePt t="145846" x="3427413" y="4787900"/>
          <p14:tracePt t="145854" x="3446463" y="4787900"/>
          <p14:tracePt t="145861" x="3463925" y="4778375"/>
          <p14:tracePt t="145869" x="3490913" y="4778375"/>
          <p14:tracePt t="145877" x="3500438" y="4778375"/>
          <p14:tracePt t="145887" x="3509963" y="4778375"/>
          <p14:tracePt t="145893" x="3519488" y="4778375"/>
          <p14:tracePt t="145901" x="3527425" y="4778375"/>
          <p14:tracePt t="145918" x="3546475" y="4778375"/>
          <p14:tracePt t="145926" x="3556000" y="4778375"/>
          <p14:tracePt t="145935" x="3600450" y="4814888"/>
          <p14:tracePt t="145942" x="3609975" y="4833938"/>
          <p14:tracePt t="145949" x="3636963" y="4860925"/>
          <p14:tracePt t="145958" x="3646488" y="4906963"/>
          <p14:tracePt t="145965" x="3656013" y="4933950"/>
          <p14:tracePt t="145973" x="3665538" y="4951413"/>
          <p14:tracePt t="145981" x="3692525" y="4997450"/>
          <p14:tracePt t="145989" x="3692525" y="5006975"/>
          <p14:tracePt t="145997" x="3702050" y="5016500"/>
          <p14:tracePt t="146006" x="3702050" y="5024438"/>
          <p14:tracePt t="146014" x="3702050" y="5033963"/>
          <p14:tracePt t="146045" x="3702050" y="5053013"/>
          <p14:tracePt t="146061" x="3692525" y="5060950"/>
          <p14:tracePt t="146078" x="3683000" y="5080000"/>
          <p14:tracePt t="146085" x="3673475" y="5089525"/>
          <p14:tracePt t="146093" x="3665538" y="5097463"/>
          <p14:tracePt t="146110" x="3656013" y="5097463"/>
          <p14:tracePt t="146464" x="3646488" y="5097463"/>
          <p14:tracePt t="146479" x="3683000" y="5097463"/>
          <p14:tracePt t="146487" x="3702050" y="5097463"/>
          <p14:tracePt t="146495" x="3729038" y="5097463"/>
          <p14:tracePt t="146505" x="3746500" y="5097463"/>
          <p14:tracePt t="146511" x="3765550" y="5097463"/>
          <p14:tracePt t="146522" x="3783013" y="5097463"/>
          <p14:tracePt t="146526" x="3802063" y="5097463"/>
          <p14:tracePt t="146536" x="3829050" y="5097463"/>
          <p14:tracePt t="146542" x="3846513" y="5097463"/>
          <p14:tracePt t="146551" x="3892550" y="5080000"/>
          <p14:tracePt t="146565" x="3902075" y="5080000"/>
          <p14:tracePt t="146573" x="3929063" y="5080000"/>
          <p14:tracePt t="146581" x="3938588" y="5080000"/>
          <p14:tracePt t="146598" x="3948113" y="5070475"/>
          <p14:tracePt t="146674" x="3965575" y="5070475"/>
          <p14:tracePt t="146681" x="4011613" y="5070475"/>
          <p14:tracePt t="146688" x="4038600" y="5070475"/>
          <p14:tracePt t="146695" x="4094163" y="5089525"/>
          <p14:tracePt t="146704" x="4194175" y="5116513"/>
          <p14:tracePt t="146711" x="4284663" y="5116513"/>
          <p14:tracePt t="146721" x="4413250" y="5143500"/>
          <p14:tracePt t="146726" x="4494213" y="5153025"/>
          <p14:tracePt t="146736" x="4549775" y="5153025"/>
          <p14:tracePt t="146744" x="4594225" y="5160963"/>
          <p14:tracePt t="147126" x="4586288" y="5160963"/>
          <p14:tracePt t="147134" x="4413250" y="5160963"/>
          <p14:tracePt t="147142" x="4267200" y="5160963"/>
          <p14:tracePt t="147150" x="4121150" y="5160963"/>
          <p14:tracePt t="147158" x="3975100" y="5160963"/>
          <p14:tracePt t="147166" x="3829050" y="5160963"/>
          <p14:tracePt t="147175" x="3738563" y="5160963"/>
          <p14:tracePt t="147183" x="3629025" y="5160963"/>
          <p14:tracePt t="147190" x="3556000" y="5160963"/>
          <p14:tracePt t="147198" x="3509963" y="5153025"/>
          <p14:tracePt t="147206" x="3490913" y="5153025"/>
          <p14:tracePt t="147384" x="3482975" y="5143500"/>
          <p14:tracePt t="147597" x="3500438" y="5143500"/>
          <p14:tracePt t="147606" x="3692525" y="5143500"/>
          <p14:tracePt t="147613" x="3892550" y="5143500"/>
          <p14:tracePt t="147623" x="4111625" y="5153025"/>
          <p14:tracePt t="147629" x="4311650" y="5153025"/>
          <p14:tracePt t="147638" x="4494213" y="5160963"/>
          <p14:tracePt t="147646" x="4659313" y="5160963"/>
          <p14:tracePt t="147653" x="4786313" y="5160963"/>
          <p14:tracePt t="147662" x="4895850" y="5160963"/>
          <p14:tracePt t="147671" x="4922838" y="5160963"/>
          <p14:tracePt t="147678" x="4959350" y="5160963"/>
          <p14:tracePt t="148143" x="4959350" y="5153025"/>
          <p14:tracePt t="148173" x="4959350" y="5133975"/>
          <p14:tracePt t="148182" x="4959350" y="5126038"/>
          <p14:tracePt t="148311" x="4959350" y="5116513"/>
          <p14:tracePt t="148320" x="4959350" y="5106988"/>
          <p14:tracePt t="148360" x="4959350" y="5089525"/>
          <p14:tracePt t="148373" x="4959350" y="5070475"/>
          <p14:tracePt t="148407" x="4959350" y="5053013"/>
          <p14:tracePt t="148601" x="4959350" y="5033963"/>
          <p14:tracePt t="148631" x="4949825" y="5024438"/>
          <p14:tracePt t="149375" x="4941888" y="5043488"/>
          <p14:tracePt t="149383" x="4941888" y="5070475"/>
          <p14:tracePt t="149768" x="4932363" y="5080000"/>
          <p14:tracePt t="149780" x="4922838" y="5080000"/>
          <p14:tracePt t="149785" x="4868863" y="5097463"/>
          <p14:tracePt t="149791" x="4822825" y="5133975"/>
          <p14:tracePt t="149798" x="4776788" y="5170488"/>
          <p14:tracePt t="149806" x="4713288" y="5226050"/>
          <p14:tracePt t="149814" x="4676775" y="5253038"/>
          <p14:tracePt t="149822" x="4630738" y="5280025"/>
          <p14:tracePt t="149830" x="4567238" y="5326063"/>
          <p14:tracePt t="149838" x="4503738" y="5362575"/>
          <p14:tracePt t="149845" x="4457700" y="5399088"/>
          <p14:tracePt t="149854" x="4430713" y="5408613"/>
          <p14:tracePt t="149861" x="4367213" y="5445125"/>
          <p14:tracePt t="149870" x="4330700" y="5462588"/>
          <p14:tracePt t="149887" x="4202113" y="5499100"/>
          <p14:tracePt t="149894" x="4148138" y="5508625"/>
          <p14:tracePt t="149902" x="4038600" y="5518150"/>
          <p14:tracePt t="149909" x="3883025" y="5535613"/>
          <p14:tracePt t="149918" x="3702050" y="5562600"/>
          <p14:tracePt t="149925" x="3482975" y="5562600"/>
          <p14:tracePt t="149935" x="3181350" y="5562600"/>
          <p14:tracePt t="149942" x="2844800" y="5562600"/>
          <p14:tracePt t="149950" x="2406650" y="5562600"/>
          <p14:tracePt t="149958" x="2170113" y="5581650"/>
          <p14:tracePt t="149966" x="1941513" y="5581650"/>
          <p14:tracePt t="149974" x="1714500" y="5581650"/>
          <p14:tracePt t="149982" x="1549400" y="5581650"/>
          <p14:tracePt t="149990" x="1403350" y="5581650"/>
          <p14:tracePt t="149998" x="1330325" y="5581650"/>
          <p14:tracePt t="150006" x="1276350" y="5599113"/>
          <p14:tracePt t="150014" x="1239838" y="5608638"/>
          <p14:tracePt t="150022" x="1222375" y="5618163"/>
          <p14:tracePt t="150030" x="1212850" y="5618163"/>
          <p14:tracePt t="150054" x="1203325" y="5626100"/>
          <p14:tracePt t="150062" x="1193800" y="5635625"/>
          <p14:tracePt t="150070" x="1185863" y="5635625"/>
          <p14:tracePt t="150077" x="1149350" y="5635625"/>
          <p14:tracePt t="150086" x="1093788" y="5645150"/>
          <p14:tracePt t="150093" x="1047750" y="5645150"/>
          <p14:tracePt t="150102" x="1011238" y="5645150"/>
          <p14:tracePt t="150109" x="984250" y="5645150"/>
          <p14:tracePt t="150118" x="957263" y="5645150"/>
          <p14:tracePt t="150126" x="939800" y="5645150"/>
          <p14:tracePt t="150702" x="939800" y="5662613"/>
          <p14:tracePt t="150710" x="974725" y="5662613"/>
          <p14:tracePt t="150718" x="1076325" y="5662613"/>
          <p14:tracePt t="150726" x="1222375" y="5681663"/>
          <p14:tracePt t="150735" x="1366838" y="5681663"/>
          <p14:tracePt t="150742" x="1531938" y="5681663"/>
          <p14:tracePt t="150751" x="1731963" y="5681663"/>
          <p14:tracePt t="150758" x="1914525" y="5681663"/>
          <p14:tracePt t="150766" x="2106613" y="5681663"/>
          <p14:tracePt t="150776" x="2270125" y="5681663"/>
          <p14:tracePt t="150781" x="2397125" y="5681663"/>
          <p14:tracePt t="150790" x="2506663" y="5681663"/>
          <p14:tracePt t="150797" x="2579688" y="5681663"/>
          <p14:tracePt t="150805" x="2616200" y="5681663"/>
          <p14:tracePt t="150813" x="2635250" y="5681663"/>
          <p14:tracePt t="150903" x="2643188" y="5681663"/>
          <p14:tracePt t="150911" x="2679700" y="5681663"/>
          <p14:tracePt t="150920" x="2698750" y="5681663"/>
          <p14:tracePt t="150928" x="2725738" y="5681663"/>
          <p14:tracePt t="150937" x="2744788" y="5681663"/>
          <p14:tracePt t="150943" x="2771775" y="5691188"/>
          <p14:tracePt t="150953" x="2798763" y="5691188"/>
          <p14:tracePt t="150958" x="2817813" y="5691188"/>
          <p14:tracePt t="150969" x="2825750" y="5691188"/>
          <p14:tracePt t="150974" x="2835275" y="5691188"/>
          <p14:tracePt t="150981" x="2844800" y="5691188"/>
          <p14:tracePt t="150997" x="2852738" y="5691188"/>
          <p14:tracePt t="151030" x="2889250" y="5691188"/>
          <p14:tracePt t="151038" x="2925763" y="5691188"/>
          <p14:tracePt t="151046" x="2981325" y="5691188"/>
          <p14:tracePt t="151054" x="3090863" y="5691188"/>
          <p14:tracePt t="151061" x="3163888" y="5691188"/>
          <p14:tracePt t="151069" x="3236913" y="5691188"/>
          <p14:tracePt t="151077" x="3300413" y="5691188"/>
          <p14:tracePt t="151085" x="3354388" y="5691188"/>
          <p14:tracePt t="151093" x="3363913" y="5691188"/>
          <p14:tracePt t="151102" x="3373438" y="5691188"/>
          <p14:tracePt t="151110" x="3382963" y="5691188"/>
          <p14:tracePt t="151336" x="3446463" y="5691188"/>
          <p14:tracePt t="151344" x="3536950" y="5691188"/>
          <p14:tracePt t="151352" x="3629025" y="5708650"/>
          <p14:tracePt t="151360" x="3719513" y="5708650"/>
          <p14:tracePt t="151366" x="3838575" y="5708650"/>
          <p14:tracePt t="151374" x="3929063" y="5708650"/>
          <p14:tracePt t="151382" x="4038600" y="5708650"/>
          <p14:tracePt t="151390" x="4129088" y="5708650"/>
          <p14:tracePt t="151398" x="4184650" y="5708650"/>
          <p14:tracePt t="151406" x="4275138" y="5708650"/>
          <p14:tracePt t="151414" x="4303713" y="5708650"/>
          <p14:tracePt t="151422" x="4330700" y="5708650"/>
          <p14:tracePt t="151431" x="4340225" y="5708650"/>
          <p14:tracePt t="151438" x="4348163" y="5708650"/>
          <p14:tracePt t="151447" x="4357688" y="5708650"/>
          <p14:tracePt t="151783" x="4348163" y="5708650"/>
          <p14:tracePt t="151793" x="4311650" y="5708650"/>
          <p14:tracePt t="151800" x="4221163" y="5708650"/>
          <p14:tracePt t="151807" x="4129088" y="5708650"/>
          <p14:tracePt t="151815" x="4075113" y="5708650"/>
          <p14:tracePt t="151823" x="4038600" y="5708650"/>
          <p14:tracePt t="151832" x="3984625" y="5708650"/>
          <p14:tracePt t="151841" x="3948113" y="5708650"/>
          <p14:tracePt t="151845" x="3919538" y="5708650"/>
          <p14:tracePt t="151854" x="3902075" y="5708650"/>
          <p14:tracePt t="151861" x="3883025" y="5708650"/>
          <p14:tracePt t="151869" x="3875088" y="5708650"/>
          <p14:tracePt t="151877" x="3865563" y="5708650"/>
          <p14:tracePt t="151885" x="3856038" y="5708650"/>
          <p14:tracePt t="151910" x="3846513" y="5708650"/>
          <p14:tracePt t="151926" x="3838575" y="5718175"/>
          <p14:tracePt t="151936" x="3819525" y="5727700"/>
          <p14:tracePt t="151942" x="3802063" y="5735638"/>
          <p14:tracePt t="151951" x="3765550" y="5735638"/>
          <p14:tracePt t="151958" x="3709988" y="5735638"/>
          <p14:tracePt t="151967" x="3665538" y="5735638"/>
          <p14:tracePt t="151974" x="3609975" y="5735638"/>
          <p14:tracePt t="151982" x="3582988" y="5735638"/>
          <p14:tracePt t="151990" x="3509963" y="5735638"/>
          <p14:tracePt t="151998" x="3473450" y="5735638"/>
          <p14:tracePt t="152007" x="3427413" y="5735638"/>
          <p14:tracePt t="152014" x="3400425" y="5727700"/>
          <p14:tracePt t="152023" x="3373438" y="5718175"/>
          <p14:tracePt t="152031" x="3336925" y="5699125"/>
          <p14:tracePt t="152054" x="3327400" y="5699125"/>
          <p14:tracePt t="152207" x="3300413" y="5699125"/>
          <p14:tracePt t="152215" x="3244850" y="5699125"/>
          <p14:tracePt t="152223" x="3227388" y="5699125"/>
          <p14:tracePt t="152231" x="3200400" y="5699125"/>
          <p14:tracePt t="152239" x="3154363" y="5699125"/>
          <p14:tracePt t="152247" x="3136900" y="5699125"/>
          <p14:tracePt t="152255" x="3127375" y="5699125"/>
          <p14:tracePt t="152263" x="3117850" y="5699125"/>
          <p14:tracePt t="152599" x="3181350" y="5681663"/>
          <p14:tracePt t="152605" x="3254375" y="5662613"/>
          <p14:tracePt t="152613" x="3346450" y="5662613"/>
          <p14:tracePt t="152622" x="3390900" y="5654675"/>
          <p14:tracePt t="152629" x="3446463" y="5654675"/>
          <p14:tracePt t="152638" x="3482975" y="5654675"/>
          <p14:tracePt t="152646" x="3527425" y="5645150"/>
          <p14:tracePt t="152654" x="3563938" y="5645150"/>
          <p14:tracePt t="152662" x="3609975" y="5645150"/>
          <p14:tracePt t="152670" x="3656013" y="5626100"/>
          <p14:tracePt t="152678" x="3673475" y="5626100"/>
          <p14:tracePt t="152686" x="3709988" y="5626100"/>
          <p14:tracePt t="152694" x="3765550" y="5626100"/>
          <p14:tracePt t="152702" x="3819525" y="5626100"/>
          <p14:tracePt t="152709" x="3865563" y="5626100"/>
          <p14:tracePt t="152718" x="3892550" y="5626100"/>
          <p14:tracePt t="152725" x="3929063" y="5626100"/>
          <p14:tracePt t="152735" x="3975100" y="5626100"/>
          <p14:tracePt t="152742" x="3984625" y="5626100"/>
          <p14:tracePt t="152751" x="4011613" y="5626100"/>
          <p14:tracePt t="152768" x="4021138" y="5626100"/>
          <p14:tracePt t="152784" x="4029075" y="5626100"/>
          <p14:tracePt t="152790" x="4048125" y="5626100"/>
          <p14:tracePt t="152797" x="4065588" y="5626100"/>
          <p14:tracePt t="152806" x="4075113" y="5626100"/>
          <p14:tracePt t="152813" x="4094163" y="5626100"/>
          <p14:tracePt t="152830" x="4102100" y="5626100"/>
          <p14:tracePt t="153351" x="4094163" y="5626100"/>
          <p14:tracePt t="153359" x="4075113" y="5626100"/>
          <p14:tracePt t="153370" x="4065588" y="5626100"/>
          <p14:tracePt t="153373" x="4038600" y="5626100"/>
          <p14:tracePt t="153381" x="4021138" y="5626100"/>
          <p14:tracePt t="153389" x="4002088" y="5626100"/>
          <p14:tracePt t="153398" x="3948113" y="5626100"/>
          <p14:tracePt t="153405" x="3911600" y="5626100"/>
          <p14:tracePt t="153414" x="3856038" y="5626100"/>
          <p14:tracePt t="153421" x="3792538" y="5626100"/>
          <p14:tracePt t="153429" x="3756025" y="5626100"/>
          <p14:tracePt t="153438" x="3709988" y="5626100"/>
          <p14:tracePt t="153446" x="3683000" y="5626100"/>
          <p14:tracePt t="153454" x="3656013" y="5626100"/>
          <p14:tracePt t="153461" x="3646488" y="5626100"/>
          <p14:tracePt t="153816" x="3636963" y="5618163"/>
          <p14:tracePt t="153824" x="3636963" y="5572125"/>
          <p14:tracePt t="153829" x="3646488" y="5572125"/>
          <p14:tracePt t="153839" x="3656013" y="5518150"/>
          <p14:tracePt t="153845" x="3665538" y="5481638"/>
          <p14:tracePt t="153854" x="3702050" y="5426075"/>
          <p14:tracePt t="153861" x="3709988" y="5408613"/>
          <p14:tracePt t="153870" x="3709988" y="5372100"/>
          <p14:tracePt t="153887" x="3729038" y="5316538"/>
          <p14:tracePt t="153902" x="3756025" y="5289550"/>
          <p14:tracePt t="153909" x="3765550" y="5280025"/>
          <p14:tracePt t="153918" x="3765550" y="5270500"/>
          <p14:tracePt t="153934" x="3775075" y="5270500"/>
          <p14:tracePt t="153951" x="3783013" y="5262563"/>
          <p14:tracePt t="153958" x="3792538" y="5253038"/>
          <p14:tracePt t="153966" x="3810000" y="5233988"/>
          <p14:tracePt t="153974" x="3829050" y="5233988"/>
          <p14:tracePt t="153982" x="3856038" y="5226050"/>
          <p14:tracePt t="153990" x="3883025" y="5226050"/>
          <p14:tracePt t="153998" x="3902075" y="5207000"/>
          <p14:tracePt t="154006" x="3938588" y="5207000"/>
          <p14:tracePt t="154014" x="3956050" y="5189538"/>
          <p14:tracePt t="154022" x="3984625" y="5170488"/>
          <p14:tracePt t="154030" x="3992563" y="5170488"/>
          <p14:tracePt t="154038" x="4021138" y="5170488"/>
          <p14:tracePt t="154046" x="4048125" y="5133975"/>
          <p14:tracePt t="154062" x="4084638" y="5126038"/>
          <p14:tracePt t="154078" x="4084638" y="5116513"/>
          <p14:tracePt t="154094" x="4094163" y="5106988"/>
          <p14:tracePt t="154110" x="4111625" y="5089525"/>
          <p14:tracePt t="154118" x="4129088" y="5080000"/>
          <p14:tracePt t="154142" x="4138613" y="5080000"/>
          <p14:tracePt t="154384" x="4084638" y="5089525"/>
          <p14:tracePt t="154393" x="3975100" y="5097463"/>
          <p14:tracePt t="154402" x="3948113" y="5106988"/>
          <p14:tracePt t="154408" x="3883025" y="5143500"/>
          <p14:tracePt t="154414" x="3846513" y="5143500"/>
          <p14:tracePt t="154422" x="3829050" y="5160963"/>
          <p14:tracePt t="154430" x="3819525" y="5160963"/>
          <p14:tracePt t="154528" x="3810000" y="5160963"/>
          <p14:tracePt t="154536" x="3810000" y="5153025"/>
          <p14:tracePt t="154544" x="3810000" y="5143500"/>
          <p14:tracePt t="154552" x="3810000" y="5126038"/>
          <p14:tracePt t="154559" x="3810000" y="5116513"/>
          <p14:tracePt t="154570" x="3810000" y="5097463"/>
          <p14:tracePt t="154575" x="3810000" y="5080000"/>
          <p14:tracePt t="154582" x="3829050" y="5060950"/>
          <p14:tracePt t="154598" x="3838575" y="5043488"/>
          <p14:tracePt t="154606" x="3838575" y="5033963"/>
          <p14:tracePt t="154622" x="3846513" y="5024438"/>
          <p14:tracePt t="154646" x="3846513" y="5016500"/>
          <p14:tracePt t="154654" x="3856038" y="4987925"/>
          <p14:tracePt t="154670" x="3865563" y="4951413"/>
          <p14:tracePt t="154678" x="3875088" y="4951413"/>
          <p14:tracePt t="154694" x="3875088" y="4943475"/>
          <p14:tracePt t="154710" x="3883025" y="4933950"/>
          <p14:tracePt t="154823" x="3883025" y="4924425"/>
          <p14:tracePt t="154856" x="3875088" y="4943475"/>
          <p14:tracePt t="154864" x="3865563" y="4951413"/>
          <p14:tracePt t="154872" x="3865563" y="4979988"/>
          <p14:tracePt t="154888" x="3865563" y="5006975"/>
          <p14:tracePt t="154894" x="3865563" y="5043488"/>
          <p14:tracePt t="154902" x="3856038" y="5060950"/>
          <p14:tracePt t="154909" x="3856038" y="5089525"/>
          <p14:tracePt t="154918" x="3838575" y="5116513"/>
          <p14:tracePt t="154926" x="3829050" y="5160963"/>
          <p14:tracePt t="154934" x="3819525" y="5180013"/>
          <p14:tracePt t="154942" x="3810000" y="5197475"/>
          <p14:tracePt t="154950" x="3810000" y="5216525"/>
          <p14:tracePt t="154958" x="3810000" y="5226050"/>
          <p14:tracePt t="155095" x="3810000" y="5207000"/>
          <p14:tracePt t="155101" x="3810000" y="5170488"/>
          <p14:tracePt t="155109" x="3829050" y="5133975"/>
          <p14:tracePt t="155118" x="3846513" y="5089525"/>
          <p14:tracePt t="155125" x="3846513" y="5060950"/>
          <p14:tracePt t="155134" x="3902075" y="5006975"/>
          <p14:tracePt t="155150" x="3911600" y="4979988"/>
          <p14:tracePt t="155157" x="3919538" y="4960938"/>
          <p14:tracePt t="155166" x="3938588" y="4951413"/>
          <p14:tracePt t="155174" x="3956050" y="4943475"/>
          <p14:tracePt t="155302" x="3956050" y="4960938"/>
          <p14:tracePt t="155309" x="3956050" y="4970463"/>
          <p14:tracePt t="155317" x="3938588" y="4987925"/>
          <p14:tracePt t="155326" x="3938588" y="5006975"/>
          <p14:tracePt t="155335" x="3929063" y="5024438"/>
          <p14:tracePt t="155342" x="3929063" y="5043488"/>
          <p14:tracePt t="155709" x="3929063" y="5060950"/>
          <p14:tracePt t="155717" x="3929063" y="5089525"/>
          <p14:tracePt t="155725" x="3919538" y="5153025"/>
          <p14:tracePt t="155733" x="3919538" y="5189538"/>
          <p14:tracePt t="155741" x="3919538" y="5216525"/>
          <p14:tracePt t="155751" x="3919538" y="5270500"/>
          <p14:tracePt t="155758" x="3911600" y="5307013"/>
          <p14:tracePt t="155766" x="3911600" y="5316538"/>
          <p14:tracePt t="155776" x="3911600" y="5372100"/>
          <p14:tracePt t="155781" x="3902075" y="5380038"/>
          <p14:tracePt t="155790" x="3892550" y="5408613"/>
          <p14:tracePt t="155798" x="3892550" y="5453063"/>
          <p14:tracePt t="155806" x="3892550" y="5472113"/>
          <p14:tracePt t="155813" x="3902075" y="5499100"/>
          <p14:tracePt t="155821" x="3902075" y="5545138"/>
          <p14:tracePt t="155830" x="3911600" y="5562600"/>
          <p14:tracePt t="155838" x="3919538" y="5581650"/>
          <p14:tracePt t="155846" x="3929063" y="5599113"/>
          <p14:tracePt t="155854" x="3929063" y="5608638"/>
          <p14:tracePt t="155862" x="3938588" y="5618163"/>
          <p14:tracePt t="155959" x="3938588" y="5626100"/>
          <p14:tracePt t="156760" x="3938588" y="5618163"/>
          <p14:tracePt t="156779" x="3938588" y="5608638"/>
          <p14:tracePt t="156790" x="3938588" y="5599113"/>
          <p14:tracePt t="156797" x="3938588" y="5589588"/>
          <p14:tracePt t="156805" x="3938588" y="5572125"/>
          <p14:tracePt t="156813" x="3938588" y="5562600"/>
          <p14:tracePt t="156837" x="3938588" y="5554663"/>
          <p14:tracePt t="157109" x="3938588" y="5535613"/>
          <p14:tracePt t="157118" x="3938588" y="5526088"/>
          <p14:tracePt t="157125" x="3938588" y="5518150"/>
          <p14:tracePt t="157142" x="3938588" y="5508625"/>
          <p14:tracePt t="157186" x="3938588" y="5489575"/>
          <p14:tracePt t="159032" x="3948113" y="5499100"/>
          <p14:tracePt t="159063" x="4002088" y="5481638"/>
          <p14:tracePt t="159070" x="4029075" y="5472113"/>
          <p14:tracePt t="159077" x="4048125" y="5462588"/>
          <p14:tracePt t="159086" x="4065588" y="5462588"/>
          <p14:tracePt t="159093" x="4075113" y="5453063"/>
          <p14:tracePt t="159101" x="4084638" y="5453063"/>
          <p14:tracePt t="159110" x="4102100" y="5435600"/>
          <p14:tracePt t="159151" x="4111625" y="5426075"/>
          <p14:tracePt t="168009" x="4111625" y="5435600"/>
          <p14:tracePt t="168015" x="4102100" y="5445125"/>
          <p14:tracePt t="168047" x="4094163" y="5453063"/>
          <p14:tracePt t="168055" x="4065588" y="5472113"/>
          <p14:tracePt t="168087" x="4038600" y="5489575"/>
          <p14:tracePt t="168102" x="4029075" y="5499100"/>
          <p14:tracePt t="168109" x="4011613" y="5518150"/>
          <p14:tracePt t="168133" x="4002088" y="5518150"/>
          <p14:tracePt t="168535" x="3992563" y="5526088"/>
          <p14:tracePt t="168543" x="3992563" y="5535613"/>
          <p14:tracePt t="168551" x="3992563" y="5545138"/>
          <p14:tracePt t="168559" x="4002088" y="5562600"/>
          <p14:tracePt t="168569" x="4002088" y="5572125"/>
          <p14:tracePt t="168575" x="4002088" y="5599113"/>
          <p14:tracePt t="168584" x="4002088" y="5608638"/>
          <p14:tracePt t="168590" x="4002088" y="5626100"/>
          <p14:tracePt t="168598" x="4002088" y="5635625"/>
          <p14:tracePt t="168606" x="4002088" y="5645150"/>
          <p14:tracePt t="168613" x="4002088" y="5654675"/>
          <p14:tracePt t="168629" x="4002088" y="5672138"/>
          <p14:tracePt t="168746" x="4002088" y="5681663"/>
          <p14:tracePt t="168752" x="3975100" y="5681663"/>
          <p14:tracePt t="168760" x="3938588" y="5681663"/>
          <p14:tracePt t="168770" x="3902075" y="5691188"/>
          <p14:tracePt t="168777" x="3865563" y="5691188"/>
          <p14:tracePt t="168785" x="3838575" y="5699125"/>
          <p14:tracePt t="168791" x="3829050" y="5699125"/>
          <p14:tracePt t="168797" x="3810000" y="5699125"/>
          <p14:tracePt t="168805" x="3792538" y="5699125"/>
          <p14:tracePt t="168821" x="3765550" y="5699125"/>
          <p14:tracePt t="168829" x="3756025" y="5708650"/>
          <p14:tracePt t="168928" x="3729038" y="5708650"/>
          <p14:tracePt t="168934" x="3665538" y="5708650"/>
          <p14:tracePt t="168944" x="3582988" y="5699125"/>
          <p14:tracePt t="168955" x="3556000" y="5681663"/>
          <p14:tracePt t="168958" x="3536950" y="5654675"/>
          <p14:tracePt t="168967" x="3490913" y="5654675"/>
          <p14:tracePt t="168974" x="3446463" y="5618163"/>
          <p14:tracePt t="168983" x="3427413" y="5618163"/>
          <p14:tracePt t="168990" x="3409950" y="5608638"/>
          <p14:tracePt t="169045" x="3400425" y="5599113"/>
          <p14:tracePt t="169094" x="3400425" y="5562600"/>
          <p14:tracePt t="169102" x="3400425" y="5526088"/>
          <p14:tracePt t="169109" x="3400425" y="5518150"/>
          <p14:tracePt t="169118" x="3400425" y="5489575"/>
          <p14:tracePt t="169126" x="3400425" y="5481638"/>
          <p14:tracePt t="169134" x="3400425" y="5445125"/>
          <p14:tracePt t="169141" x="3400425" y="5435600"/>
          <p14:tracePt t="169150" x="3400425" y="5426075"/>
          <p14:tracePt t="169158" x="3400425" y="5389563"/>
          <p14:tracePt t="169174" x="3409950" y="5372100"/>
          <p14:tracePt t="169183" x="3427413" y="5353050"/>
          <p14:tracePt t="169190" x="3436938" y="5343525"/>
          <p14:tracePt t="169198" x="3446463" y="5335588"/>
          <p14:tracePt t="169206" x="3455988" y="5316538"/>
          <p14:tracePt t="169214" x="3473450" y="5307013"/>
          <p14:tracePt t="169222" x="3482975" y="5299075"/>
          <p14:tracePt t="169230" x="3500438" y="5299075"/>
          <p14:tracePt t="169237" x="3519488" y="5289550"/>
          <p14:tracePt t="169245" x="3546475" y="5289550"/>
          <p14:tracePt t="169254" x="3563938" y="5289550"/>
          <p14:tracePt t="169261" x="3609975" y="5289550"/>
          <p14:tracePt t="169270" x="3646488" y="5289550"/>
          <p14:tracePt t="169279" x="3673475" y="5289550"/>
          <p14:tracePt t="169286" x="3729038" y="5289550"/>
          <p14:tracePt t="169295" x="3775075" y="5289550"/>
          <p14:tracePt t="169302" x="3829050" y="5289550"/>
          <p14:tracePt t="169310" x="3902075" y="5289550"/>
          <p14:tracePt t="169317" x="3929063" y="5289550"/>
          <p14:tracePt t="169325" x="3975100" y="5289550"/>
          <p14:tracePt t="169334" x="4002088" y="5307013"/>
          <p14:tracePt t="169341" x="4029075" y="5316538"/>
          <p14:tracePt t="169358" x="4038600" y="5326063"/>
          <p14:tracePt t="169417" x="4038600" y="5343525"/>
          <p14:tracePt t="169431" x="4038600" y="5353050"/>
          <p14:tracePt t="169447" x="4038600" y="5362575"/>
          <p14:tracePt t="169455" x="4048125" y="5372100"/>
          <p14:tracePt t="169463" x="4048125" y="5399088"/>
          <p14:tracePt t="169479" x="4048125" y="5408613"/>
          <p14:tracePt t="169487" x="4048125" y="5435600"/>
          <p14:tracePt t="169505" x="4048125" y="5445125"/>
          <p14:tracePt t="169511" x="4048125" y="5453063"/>
          <p14:tracePt t="169527" x="4057650" y="5462588"/>
          <p14:tracePt t="169537" x="4057650" y="5472113"/>
          <p14:tracePt t="169599" x="4057650" y="5481638"/>
          <p14:tracePt t="169607" x="4057650" y="5489575"/>
          <p14:tracePt t="169623" x="4057650" y="5508625"/>
          <p14:tracePt t="169631" x="4057650" y="5526088"/>
          <p14:tracePt t="169639" x="4048125" y="5545138"/>
          <p14:tracePt t="169647" x="4038600" y="5554663"/>
          <p14:tracePt t="169655" x="4029075" y="5572125"/>
          <p14:tracePt t="169663" x="4021138" y="5599113"/>
          <p14:tracePt t="169672" x="4021138" y="5608638"/>
          <p14:tracePt t="169679" x="4002088" y="5635625"/>
          <p14:tracePt t="169689" x="3992563" y="5645150"/>
          <p14:tracePt t="169704" x="3992563" y="5654675"/>
          <p14:tracePt t="169711" x="3984625" y="5654675"/>
          <p14:tracePt t="169728" x="3984625" y="5662613"/>
          <p14:tracePt t="169766" x="3975100" y="5672138"/>
          <p14:tracePt t="169790" x="3965575" y="5672138"/>
          <p14:tracePt t="170093" x="3956050" y="5691188"/>
          <p14:tracePt t="170272" x="3948113" y="5681663"/>
          <p14:tracePt t="170289" x="3948113" y="5662613"/>
          <p14:tracePt t="170294" x="3948113" y="5654675"/>
          <p14:tracePt t="170302" x="3948113" y="5645150"/>
          <p14:tracePt t="170310" x="3948113" y="5618163"/>
          <p14:tracePt t="170326" x="3948113" y="5608638"/>
          <p14:tracePt t="170334" x="3948113" y="5581650"/>
          <p14:tracePt t="170342" x="3948113" y="5572125"/>
          <p14:tracePt t="170349" x="3948113" y="5562600"/>
          <p14:tracePt t="170358" x="3948113" y="5554663"/>
          <p14:tracePt t="170366" x="3948113" y="5535613"/>
          <p14:tracePt t="171681" x="3911600" y="5526088"/>
          <p14:tracePt t="171685" x="3865563" y="5526088"/>
          <p14:tracePt t="171693" x="3838575" y="5526088"/>
          <p14:tracePt t="171702" x="3819525" y="5526088"/>
          <p14:tracePt t="171709" x="3746500" y="5545138"/>
          <p14:tracePt t="171718" x="3738563" y="5545138"/>
          <p14:tracePt t="171726" x="3709988" y="5554663"/>
          <p14:tracePt t="171741" x="3702050" y="5554663"/>
          <p14:tracePt t="171758" x="3692525" y="5554663"/>
          <p14:tracePt t="171784" x="3683000" y="5554663"/>
          <p14:tracePt t="171794" x="3665538" y="5554663"/>
          <p14:tracePt t="171801" x="3619500" y="5526088"/>
          <p14:tracePt t="171811" x="3527425" y="5499100"/>
          <p14:tracePt t="171816" x="3455988" y="5499100"/>
          <p14:tracePt t="171823" x="3363913" y="5499100"/>
          <p14:tracePt t="171830" x="3200400" y="5499100"/>
          <p14:tracePt t="171838" x="3035300" y="5472113"/>
          <p14:tracePt t="171846" x="2844800" y="5435600"/>
          <p14:tracePt t="171854" x="2716213" y="5426075"/>
          <p14:tracePt t="171862" x="2606675" y="5399088"/>
          <p14:tracePt t="171870" x="2516188" y="5380038"/>
          <p14:tracePt t="171878" x="2498725" y="5380038"/>
          <p14:tracePt t="171886" x="2489200" y="5372100"/>
          <p14:tracePt t="172126" x="2479675" y="5372100"/>
          <p14:tracePt t="172142" x="2479675" y="5362575"/>
          <p14:tracePt t="172149" x="2462213" y="5307013"/>
          <p14:tracePt t="172158" x="2416175" y="5243513"/>
          <p14:tracePt t="172166" x="2370138" y="5180013"/>
          <p14:tracePt t="172174" x="2343150" y="5153025"/>
          <p14:tracePt t="172183" x="2316163" y="5089525"/>
          <p14:tracePt t="172190" x="2287588" y="5060950"/>
          <p14:tracePt t="172198" x="2279650" y="5006975"/>
          <p14:tracePt t="172206" x="2279650" y="4987925"/>
          <p14:tracePt t="172214" x="2260600" y="4951413"/>
          <p14:tracePt t="172222" x="2260600" y="4914900"/>
          <p14:tracePt t="172230" x="2260600" y="4887913"/>
          <p14:tracePt t="172246" x="2251075" y="4841875"/>
          <p14:tracePt t="172254" x="2251075" y="4833938"/>
          <p14:tracePt t="172262" x="2251075" y="4805363"/>
          <p14:tracePt t="172270" x="2251075" y="4797425"/>
          <p14:tracePt t="172277" x="2251075" y="4778375"/>
          <p14:tracePt t="172286" x="2251075" y="4768850"/>
          <p14:tracePt t="172293" x="2260600" y="4732338"/>
          <p14:tracePt t="172302" x="2270125" y="4697413"/>
          <p14:tracePt t="172310" x="2306638" y="4641850"/>
          <p14:tracePt t="172318" x="2324100" y="4614863"/>
          <p14:tracePt t="172326" x="2352675" y="4568825"/>
          <p14:tracePt t="172334" x="2379663" y="4505325"/>
          <p14:tracePt t="172341" x="2416175" y="4468813"/>
          <p14:tracePt t="172349" x="2452688" y="4422775"/>
          <p14:tracePt t="172357" x="2470150" y="4395788"/>
          <p14:tracePt t="172366" x="2489200" y="4359275"/>
          <p14:tracePt t="172373" x="2498725" y="4359275"/>
          <p14:tracePt t="172383" x="2516188" y="4332288"/>
          <p14:tracePt t="172390" x="2525713" y="4322763"/>
          <p14:tracePt t="172399" x="2533650" y="4313238"/>
          <p14:tracePt t="172405" x="2533650" y="4303713"/>
          <p14:tracePt t="172413" x="2543175" y="4295775"/>
          <p14:tracePt t="172421" x="2570163" y="4286250"/>
          <p14:tracePt t="172430" x="2570163" y="4276725"/>
          <p14:tracePt t="172438" x="2589213" y="4276725"/>
          <p14:tracePt t="172446" x="2616200" y="4268788"/>
          <p14:tracePt t="172453" x="2652713" y="4249738"/>
          <p14:tracePt t="172461" x="2725738" y="4222750"/>
          <p14:tracePt t="172469" x="2798763" y="4213225"/>
          <p14:tracePt t="172478" x="2862263" y="4186238"/>
          <p14:tracePt t="172486" x="2971800" y="4159250"/>
          <p14:tracePt t="172494" x="3090863" y="4149725"/>
          <p14:tracePt t="172502" x="3200400" y="4149725"/>
          <p14:tracePt t="172510" x="3327400" y="4113213"/>
          <p14:tracePt t="172518" x="3455988" y="4103688"/>
          <p14:tracePt t="172525" x="3556000" y="4086225"/>
          <p14:tracePt t="172534" x="3609975" y="4086225"/>
          <p14:tracePt t="172541" x="3665538" y="4086225"/>
          <p14:tracePt t="172550" x="3692525" y="4086225"/>
          <p14:tracePt t="172557" x="3702050" y="4086225"/>
          <p14:tracePt t="172664" x="3719513" y="4086225"/>
          <p14:tracePt t="172671" x="3738563" y="4086225"/>
          <p14:tracePt t="172679" x="3765550" y="4103688"/>
          <p14:tracePt t="172688" x="3783013" y="4122738"/>
          <p14:tracePt t="172695" x="3802063" y="4130675"/>
          <p14:tracePt t="172705" x="3819525" y="4149725"/>
          <p14:tracePt t="172709" x="3838575" y="4159250"/>
          <p14:tracePt t="172719" x="3846513" y="4167188"/>
          <p14:tracePt t="172725" x="3856038" y="4176713"/>
          <p14:tracePt t="172734" x="3883025" y="4203700"/>
          <p14:tracePt t="172749" x="3892550" y="4232275"/>
          <p14:tracePt t="172758" x="3892550" y="4240213"/>
          <p14:tracePt t="172766" x="3902075" y="4259263"/>
          <p14:tracePt t="172774" x="3902075" y="4286250"/>
          <p14:tracePt t="172783" x="3902075" y="4303713"/>
          <p14:tracePt t="172790" x="3911600" y="4340225"/>
          <p14:tracePt t="172799" x="3911600" y="4386263"/>
          <p14:tracePt t="172806" x="3911600" y="4422775"/>
          <p14:tracePt t="172814" x="3911600" y="4449763"/>
          <p14:tracePt t="172823" x="3911600" y="4505325"/>
          <p14:tracePt t="172829" x="3911600" y="4551363"/>
          <p14:tracePt t="172838" x="3911600" y="4624388"/>
          <p14:tracePt t="172845" x="3911600" y="4660900"/>
          <p14:tracePt t="172853" x="3938588" y="4714875"/>
          <p14:tracePt t="172861" x="3948113" y="4760913"/>
          <p14:tracePt t="172870" x="3956050" y="4778375"/>
          <p14:tracePt t="172878" x="3975100" y="4805363"/>
          <p14:tracePt t="172886" x="3984625" y="4814888"/>
          <p14:tracePt t="172894" x="3992563" y="4841875"/>
          <p14:tracePt t="172902" x="3992563" y="4851400"/>
          <p14:tracePt t="172910" x="4002088" y="4870450"/>
          <p14:tracePt t="172918" x="4002088" y="4897438"/>
          <p14:tracePt t="172926" x="4002088" y="4906963"/>
          <p14:tracePt t="172935" x="4002088" y="4943475"/>
          <p14:tracePt t="172943" x="4002088" y="4979988"/>
          <p14:tracePt t="172952" x="4011613" y="5016500"/>
          <p14:tracePt t="172959" x="4038600" y="5070475"/>
          <p14:tracePt t="172969" x="4038600" y="5116513"/>
          <p14:tracePt t="172975" x="4038600" y="5153025"/>
          <p14:tracePt t="172985" x="4038600" y="5207000"/>
          <p14:tracePt t="172991" x="4038600" y="5226050"/>
          <p14:tracePt t="172998" x="4038600" y="5262563"/>
          <p14:tracePt t="173006" x="4038600" y="5299075"/>
          <p14:tracePt t="173014" x="4038600" y="5316538"/>
          <p14:tracePt t="173021" x="4038600" y="5326063"/>
          <p14:tracePt t="173029" x="4038600" y="5353050"/>
          <p14:tracePt t="173046" x="4029075" y="5353050"/>
          <p14:tracePt t="173053" x="4029075" y="5362575"/>
          <p14:tracePt t="173062" x="4021138" y="5380038"/>
          <p14:tracePt t="173070" x="4011613" y="5408613"/>
          <p14:tracePt t="173079" x="3992563" y="5435600"/>
          <p14:tracePt t="173091" x="3984625" y="5435600"/>
          <p14:tracePt t="173095" x="3984625" y="5445125"/>
          <p14:tracePt t="173104" x="3956050" y="5489575"/>
          <p14:tracePt t="173110" x="3948113" y="5489575"/>
          <p14:tracePt t="173119" x="3929063" y="5518150"/>
          <p14:tracePt t="173125" x="3892550" y="5554663"/>
          <p14:tracePt t="173134" x="3875088" y="5572125"/>
          <p14:tracePt t="173141" x="3856038" y="5589588"/>
          <p14:tracePt t="173150" x="3838575" y="5608638"/>
          <p14:tracePt t="173157" x="3792538" y="5635625"/>
          <p14:tracePt t="173166" x="3783013" y="5635625"/>
          <p14:tracePt t="173173" x="3775075" y="5645150"/>
          <p14:tracePt t="173183" x="3756025" y="5654675"/>
          <p14:tracePt t="173199" x="3729038" y="5681663"/>
          <p14:tracePt t="173214" x="3719513" y="5681663"/>
          <p14:tracePt t="173230" x="3709988" y="5681663"/>
          <p14:tracePt t="173280" x="3702050" y="5681663"/>
          <p14:tracePt t="173286" x="3665538" y="5681663"/>
          <p14:tracePt t="173298" x="3609975" y="5681663"/>
          <p14:tracePt t="173303" x="3573463" y="5672138"/>
          <p14:tracePt t="173310" x="3490913" y="5672138"/>
          <p14:tracePt t="173318" x="3455988" y="5672138"/>
          <p14:tracePt t="173325" x="3427413" y="5662613"/>
          <p14:tracePt t="173333" x="3354388" y="5635625"/>
          <p14:tracePt t="173343" x="3336925" y="5626100"/>
          <p14:tracePt t="173352" x="3317875" y="5626100"/>
          <p14:tracePt t="173359" x="3290888" y="5626100"/>
          <p14:tracePt t="173370" x="3273425" y="5618163"/>
          <p14:tracePt t="173375" x="3254375" y="5618163"/>
          <p14:tracePt t="173385" x="3217863" y="5608638"/>
          <p14:tracePt t="173391" x="3200400" y="5608638"/>
          <p14:tracePt t="173407" x="3181350" y="5599113"/>
          <p14:tracePt t="173418" x="3144838" y="5599113"/>
          <p14:tracePt t="173423" x="3117850" y="5581650"/>
          <p14:tracePt t="173435" x="3090863" y="5572125"/>
          <p14:tracePt t="173440" x="3035300" y="5562600"/>
          <p14:tracePt t="173448" x="2990850" y="5545138"/>
          <p14:tracePt t="173453" x="2908300" y="5526088"/>
          <p14:tracePt t="173462" x="2835275" y="5499100"/>
          <p14:tracePt t="173470" x="2752725" y="5481638"/>
          <p14:tracePt t="173477" x="2679700" y="5453063"/>
          <p14:tracePt t="173486" x="2643188" y="5445125"/>
          <p14:tracePt t="173494" x="2616200" y="5435600"/>
          <p14:tracePt t="173502" x="2598738" y="5426075"/>
          <p14:tracePt t="173509" x="2579688" y="5426075"/>
          <p14:tracePt t="173559" x="2570163" y="5416550"/>
          <p14:tracePt t="173583" x="2562225" y="5408613"/>
          <p14:tracePt t="173591" x="2543175" y="5380038"/>
          <p14:tracePt t="173598" x="2525713" y="5353050"/>
          <p14:tracePt t="173606" x="2489200" y="5299075"/>
          <p14:tracePt t="173614" x="2452688" y="5243513"/>
          <p14:tracePt t="173622" x="2433638" y="5197475"/>
          <p14:tracePt t="173630" x="2397125" y="5170488"/>
          <p14:tracePt t="173638" x="2352675" y="5126038"/>
          <p14:tracePt t="173646" x="2333625" y="5080000"/>
          <p14:tracePt t="173654" x="2324100" y="5060950"/>
          <p14:tracePt t="173662" x="2297113" y="5016500"/>
          <p14:tracePt t="173670" x="2287588" y="5006975"/>
          <p14:tracePt t="173678" x="2287588" y="4979988"/>
          <p14:tracePt t="173689" x="2287588" y="4970463"/>
          <p14:tracePt t="173697" x="2279650" y="4960938"/>
          <p14:tracePt t="173727" x="2279650" y="4933950"/>
          <p14:tracePt t="173760" x="2279650" y="4906963"/>
          <p14:tracePt t="173768" x="2279650" y="4897438"/>
          <p14:tracePt t="173777" x="2279650" y="4887913"/>
          <p14:tracePt t="173786" x="2279650" y="4851400"/>
          <p14:tracePt t="173792" x="2279650" y="4841875"/>
          <p14:tracePt t="173802" x="2279650" y="4833938"/>
          <p14:tracePt t="173807" x="2279650" y="4797425"/>
          <p14:tracePt t="173814" x="2279650" y="4768850"/>
          <p14:tracePt t="173824" x="2279650" y="4760913"/>
          <p14:tracePt t="173829" x="2279650" y="4732338"/>
          <p14:tracePt t="173838" x="2287588" y="4714875"/>
          <p14:tracePt t="173853" x="2297113" y="4687888"/>
          <p14:tracePt t="173861" x="2306638" y="4651375"/>
          <p14:tracePt t="173870" x="2306638" y="4632325"/>
          <p14:tracePt t="173885" x="2306638" y="4614863"/>
          <p14:tracePt t="173886" x="2324100" y="4587875"/>
          <p14:tracePt t="173893" x="2333625" y="4568825"/>
          <p14:tracePt t="173902" x="2343150" y="4541838"/>
          <p14:tracePt t="173909" x="2352675" y="4522788"/>
          <p14:tracePt t="173918" x="2360613" y="4486275"/>
          <p14:tracePt t="173925" x="2370138" y="4468813"/>
          <p14:tracePt t="173934" x="2389188" y="4441825"/>
          <p14:tracePt t="173941" x="2397125" y="4422775"/>
          <p14:tracePt t="173951" x="2406650" y="4405313"/>
          <p14:tracePt t="173957" x="2416175" y="4386263"/>
          <p14:tracePt t="173966" x="2433638" y="4368800"/>
          <p14:tracePt t="173973" x="2479675" y="4368800"/>
          <p14:tracePt t="173982" x="2525713" y="4332288"/>
          <p14:tracePt t="173990" x="2552700" y="4332288"/>
          <p14:tracePt t="173999" x="2606675" y="4313238"/>
          <p14:tracePt t="174005" x="2679700" y="4313238"/>
          <p14:tracePt t="174013" x="2817813" y="4268788"/>
          <p14:tracePt t="174021" x="2925763" y="4249738"/>
          <p14:tracePt t="174029" x="3035300" y="4240213"/>
          <p14:tracePt t="174037" x="3144838" y="4240213"/>
          <p14:tracePt t="174045" x="3244850" y="4240213"/>
          <p14:tracePt t="174053" x="3336925" y="4240213"/>
          <p14:tracePt t="174062" x="3363913" y="4240213"/>
          <p14:tracePt t="174070" x="3382963" y="4240213"/>
          <p14:tracePt t="174078" x="3400425" y="4240213"/>
          <p14:tracePt t="174086" x="3409950" y="4240213"/>
          <p14:tracePt t="174094" x="3427413" y="4240213"/>
          <p14:tracePt t="174102" x="3455988" y="4249738"/>
          <p14:tracePt t="174109" x="3455988" y="4259263"/>
          <p14:tracePt t="174126" x="3473450" y="4276725"/>
          <p14:tracePt t="174133" x="3490913" y="4286250"/>
          <p14:tracePt t="174141" x="3519488" y="4313238"/>
          <p14:tracePt t="174152" x="3546475" y="4340225"/>
          <p14:tracePt t="174159" x="3563938" y="4349750"/>
          <p14:tracePt t="174170" x="3592513" y="4376738"/>
          <p14:tracePt t="174175" x="3636963" y="4395788"/>
          <p14:tracePt t="174186" x="3673475" y="4405313"/>
          <p14:tracePt t="174192" x="3702050" y="4413250"/>
          <p14:tracePt t="174200" x="3729038" y="4422775"/>
          <p14:tracePt t="174206" x="3746500" y="4422775"/>
          <p14:tracePt t="174214" x="3775075" y="4422775"/>
          <p14:tracePt t="174222" x="3792538" y="4441825"/>
          <p14:tracePt t="174238" x="3810000" y="4441825"/>
          <p14:tracePt t="174287" x="3819525" y="4449763"/>
          <p14:tracePt t="174295" x="3829050" y="4486275"/>
          <p14:tracePt t="174304" x="3856038" y="4568825"/>
          <p14:tracePt t="174311" x="3892550" y="4632325"/>
          <p14:tracePt t="174319" x="3902075" y="4678363"/>
          <p14:tracePt t="174325" x="3919538" y="4732338"/>
          <p14:tracePt t="174333" x="3938588" y="4797425"/>
          <p14:tracePt t="174341" x="3938588" y="4851400"/>
          <p14:tracePt t="174350" x="3938588" y="4906963"/>
          <p14:tracePt t="174357" x="3938588" y="4970463"/>
          <p14:tracePt t="174366" x="3938588" y="5024438"/>
          <p14:tracePt t="174373" x="3938588" y="5080000"/>
          <p14:tracePt t="174382" x="3938588" y="5116513"/>
          <p14:tracePt t="174389" x="3938588" y="5153025"/>
          <p14:tracePt t="174398" x="3938588" y="5189538"/>
          <p14:tracePt t="174406" x="3938588" y="5233988"/>
          <p14:tracePt t="174414" x="3929063" y="5243513"/>
          <p14:tracePt t="174422" x="3902075" y="5280025"/>
          <p14:tracePt t="174431" x="3892550" y="5289550"/>
          <p14:tracePt t="174438" x="3875088" y="5316538"/>
          <p14:tracePt t="174446" x="3856038" y="5343525"/>
          <p14:tracePt t="174454" x="3838575" y="5372100"/>
          <p14:tracePt t="174462" x="3819525" y="5399088"/>
          <p14:tracePt t="174470" x="3765550" y="5453063"/>
          <p14:tracePt t="174479" x="3719513" y="5489575"/>
          <p14:tracePt t="174486" x="3673475" y="5526088"/>
          <p14:tracePt t="174495" x="3629025" y="5562600"/>
          <p14:tracePt t="174502" x="3563938" y="5618163"/>
          <p14:tracePt t="174510" x="3500438" y="5654675"/>
          <p14:tracePt t="174520" x="3419475" y="5691188"/>
          <p14:tracePt t="174526" x="3354388" y="5708650"/>
          <p14:tracePt t="174535" x="3290888" y="5745163"/>
          <p14:tracePt t="174542" x="3227388" y="5764213"/>
          <p14:tracePt t="174549" x="3200400" y="5781675"/>
          <p14:tracePt t="174558" x="3154363" y="5800725"/>
          <p14:tracePt t="174566" x="3136900" y="5808663"/>
          <p14:tracePt t="174574" x="3117850" y="5808663"/>
          <p14:tracePt t="174584" x="3117850" y="5818188"/>
          <p14:tracePt t="174590" x="3100388" y="5818188"/>
          <p14:tracePt t="174606" x="3090863" y="5827713"/>
          <p14:tracePt t="174614" x="3063875" y="5827713"/>
          <p14:tracePt t="174622" x="3044825" y="5827713"/>
          <p14:tracePt t="174630" x="2990850" y="5827713"/>
          <p14:tracePt t="174638" x="2917825" y="5827713"/>
          <p14:tracePt t="174646" x="2789238" y="5827713"/>
          <p14:tracePt t="174654" x="2662238" y="5827713"/>
          <p14:tracePt t="174662" x="2533650" y="5827713"/>
          <p14:tracePt t="174670" x="2406650" y="5827713"/>
          <p14:tracePt t="174678" x="2279650" y="5827713"/>
          <p14:tracePt t="174686" x="2151063" y="5827713"/>
          <p14:tracePt t="174694" x="2114550" y="5827713"/>
          <p14:tracePt t="174702" x="2041525" y="5827713"/>
          <p14:tracePt t="174710" x="1987550" y="5827713"/>
          <p14:tracePt t="174718" x="1941513" y="5818188"/>
          <p14:tracePt t="174726" x="1924050" y="5808663"/>
          <p14:tracePt t="174783" x="1924050" y="5800725"/>
          <p14:tracePt t="174793" x="1924050" y="5754688"/>
          <p14:tracePt t="174800" x="1914525" y="5691188"/>
          <p14:tracePt t="174808" x="1914525" y="5654675"/>
          <p14:tracePt t="174818" x="1914525" y="5608638"/>
          <p14:tracePt t="174826" x="1887538" y="5562600"/>
          <p14:tracePt t="174830" x="1868488" y="5535613"/>
          <p14:tracePt t="174838" x="1831975" y="5462588"/>
          <p14:tracePt t="174846" x="1824038" y="5416550"/>
          <p14:tracePt t="174854" x="1814513" y="5362575"/>
          <p14:tracePt t="174862" x="1787525" y="5299075"/>
          <p14:tracePt t="174870" x="1768475" y="5270500"/>
          <p14:tracePt t="174886" x="1722438" y="5189538"/>
          <p14:tracePt t="174894" x="1714500" y="5189538"/>
          <p14:tracePt t="174902" x="1704975" y="5160963"/>
          <p14:tracePt t="174910" x="1695450" y="5143500"/>
          <p14:tracePt t="174918" x="1695450" y="5126038"/>
          <p14:tracePt t="174926" x="1677988" y="5089525"/>
          <p14:tracePt t="174942" x="1668463" y="5053013"/>
          <p14:tracePt t="174950" x="1668463" y="5043488"/>
          <p14:tracePt t="174958" x="1668463" y="5016500"/>
          <p14:tracePt t="174966" x="1668463" y="4979988"/>
          <p14:tracePt t="174974" x="1668463" y="4960938"/>
          <p14:tracePt t="174983" x="1668463" y="4924425"/>
          <p14:tracePt t="174990" x="1668463" y="4897438"/>
          <p14:tracePt t="174998" x="1668463" y="4860925"/>
          <p14:tracePt t="175006" x="1685925" y="4824413"/>
          <p14:tracePt t="175014" x="1741488" y="4751388"/>
          <p14:tracePt t="175022" x="1758950" y="4724400"/>
          <p14:tracePt t="175030" x="1804988" y="4660900"/>
          <p14:tracePt t="175038" x="1878013" y="4595813"/>
          <p14:tracePt t="175046" x="1941513" y="4541838"/>
          <p14:tracePt t="175054" x="2060575" y="4468813"/>
          <p14:tracePt t="175062" x="2143125" y="4413250"/>
          <p14:tracePt t="175070" x="2260600" y="4340225"/>
          <p14:tracePt t="175078" x="2370138" y="4286250"/>
          <p14:tracePt t="175087" x="2489200" y="4222750"/>
          <p14:tracePt t="175094" x="2589213" y="4186238"/>
          <p14:tracePt t="175103" x="2635250" y="4149725"/>
          <p14:tracePt t="175109" x="2698750" y="4122738"/>
          <p14:tracePt t="175117" x="2771775" y="4113213"/>
          <p14:tracePt t="175125" x="2825750" y="4113213"/>
          <p14:tracePt t="175135" x="2889250" y="4113213"/>
          <p14:tracePt t="175141" x="2925763" y="4113213"/>
          <p14:tracePt t="175150" x="2971800" y="4113213"/>
          <p14:tracePt t="175159" x="3027363" y="4113213"/>
          <p14:tracePt t="175168" x="3081338" y="4113213"/>
          <p14:tracePt t="175175" x="3144838" y="4140200"/>
          <p14:tracePt t="175186" x="3217863" y="4149725"/>
          <p14:tracePt t="175191" x="3317875" y="4203700"/>
          <p14:tracePt t="175200" x="3400425" y="4232275"/>
          <p14:tracePt t="175207" x="3463925" y="4268788"/>
          <p14:tracePt t="175215" x="3536950" y="4286250"/>
          <p14:tracePt t="175223" x="3582988" y="4295775"/>
          <p14:tracePt t="175231" x="3609975" y="4303713"/>
          <p14:tracePt t="175238" x="3656013" y="4322763"/>
          <p14:tracePt t="175246" x="3702050" y="4349750"/>
          <p14:tracePt t="175254" x="3709988" y="4359275"/>
          <p14:tracePt t="175263" x="3729038" y="4376738"/>
          <p14:tracePt t="175270" x="3746500" y="4386263"/>
          <p14:tracePt t="175277" x="3756025" y="4386263"/>
          <p14:tracePt t="175286" x="3756025" y="4405313"/>
          <p14:tracePt t="175293" x="3756025" y="4422775"/>
          <p14:tracePt t="175302" x="3756025" y="4449763"/>
          <p14:tracePt t="175309" x="3756025" y="4468813"/>
          <p14:tracePt t="175318" x="3765550" y="4514850"/>
          <p14:tracePt t="175325" x="3765550" y="4551363"/>
          <p14:tracePt t="175333" x="3765550" y="4595813"/>
          <p14:tracePt t="175341" x="3765550" y="4632325"/>
          <p14:tracePt t="175350" x="3775075" y="4697413"/>
          <p14:tracePt t="175357" x="3775075" y="4732338"/>
          <p14:tracePt t="175365" x="3775075" y="4787900"/>
          <p14:tracePt t="175373" x="3775075" y="4824413"/>
          <p14:tracePt t="175383" x="3775075" y="4870450"/>
          <p14:tracePt t="175390" x="3775075" y="4897438"/>
          <p14:tracePt t="175399" x="3775075" y="4924425"/>
          <p14:tracePt t="175406" x="3775075" y="4943475"/>
          <p14:tracePt t="175414" x="3775075" y="4970463"/>
          <p14:tracePt t="175422" x="3775075" y="4979988"/>
          <p14:tracePt t="175430" x="3775075" y="5006975"/>
          <p14:tracePt t="175438" x="3775075" y="5024438"/>
          <p14:tracePt t="175446" x="3765550" y="5043488"/>
          <p14:tracePt t="175453" x="3756025" y="5080000"/>
          <p14:tracePt t="175461" x="3746500" y="5080000"/>
          <p14:tracePt t="175469" x="3738563" y="5097463"/>
          <p14:tracePt t="175477" x="3719513" y="5133975"/>
          <p14:tracePt t="175486" x="3709988" y="5143500"/>
          <p14:tracePt t="175493" x="3692525" y="5170488"/>
          <p14:tracePt t="175502" x="3665538" y="5207000"/>
          <p14:tracePt t="175510" x="3646488" y="5226050"/>
          <p14:tracePt t="175518" x="3600450" y="5262563"/>
          <p14:tracePt t="175526" x="3573463" y="5270500"/>
          <p14:tracePt t="175533" x="3546475" y="5289550"/>
          <p14:tracePt t="175542" x="3509963" y="5326063"/>
          <p14:tracePt t="175549" x="3490913" y="5335588"/>
          <p14:tracePt t="175557" x="3463925" y="5362575"/>
          <p14:tracePt t="175565" x="3446463" y="5372100"/>
          <p14:tracePt t="175583" x="3436938" y="5380038"/>
          <p14:tracePt t="175808" x="3409950" y="5380038"/>
          <p14:tracePt t="175815" x="3400425" y="5380038"/>
          <p14:tracePt t="175825" x="3363913" y="5389563"/>
          <p14:tracePt t="175832" x="3354388" y="5408613"/>
          <p14:tracePt t="175841" x="3336925" y="5426075"/>
          <p14:tracePt t="175846" x="3327400" y="5435600"/>
          <p14:tracePt t="175854" x="3300413" y="5462588"/>
          <p14:tracePt t="175862" x="3290888" y="5472113"/>
          <p14:tracePt t="175870" x="3273425" y="5489575"/>
          <p14:tracePt t="175878" x="3263900" y="5508625"/>
          <p14:tracePt t="175900" x="3244850" y="5535613"/>
          <p14:tracePt t="175902" x="3244850" y="5545138"/>
          <p14:tracePt t="176024" x="3236913" y="5554663"/>
          <p14:tracePt t="176264" x="3227388" y="5562600"/>
          <p14:tracePt t="176295" x="3227388" y="5572125"/>
          <p14:tracePt t="176844" x="3227388" y="5554663"/>
          <p14:tracePt t="176849" x="3236913" y="5545138"/>
          <p14:tracePt t="176856" x="3244850" y="5535613"/>
          <p14:tracePt t="176864" x="3254375" y="5526088"/>
          <p14:tracePt t="176871" x="3273425" y="5508625"/>
          <p14:tracePt t="176901" x="3281363" y="5489575"/>
          <p14:tracePt t="176904" x="3290888" y="5481638"/>
          <p14:tracePt t="176919" x="3309938" y="5481638"/>
          <p14:tracePt t="176943" x="3317875" y="5453063"/>
          <p14:tracePt t="177480" x="3309938" y="5453063"/>
          <p14:tracePt t="183575" x="3309938" y="5445125"/>
          <p14:tracePt t="183582" x="3263900" y="5380038"/>
          <p14:tracePt t="183589" x="3190875" y="5326063"/>
          <p14:tracePt t="183598" x="3108325" y="5270500"/>
          <p14:tracePt t="183605" x="3017838" y="5233988"/>
          <p14:tracePt t="183614" x="2971800" y="5197475"/>
          <p14:tracePt t="183621" x="2889250" y="5153025"/>
          <p14:tracePt t="183630" x="2852738" y="5133975"/>
          <p14:tracePt t="183637" x="2798763" y="5070475"/>
          <p14:tracePt t="183646" x="2781300" y="5053013"/>
          <p14:tracePt t="183654" x="2762250" y="5024438"/>
          <p14:tracePt t="183661" x="2735263" y="4979988"/>
          <p14:tracePt t="183670" x="2725738" y="4960938"/>
          <p14:tracePt t="183678" x="2725738" y="4943475"/>
          <p14:tracePt t="183686" x="2708275" y="4887913"/>
          <p14:tracePt t="183694" x="2698750" y="4870450"/>
          <p14:tracePt t="183702" x="2698750" y="4824413"/>
          <p14:tracePt t="183710" x="2689225" y="4768850"/>
          <p14:tracePt t="183718" x="2689225" y="4741863"/>
          <p14:tracePt t="183726" x="2679700" y="4687888"/>
          <p14:tracePt t="183734" x="2671763" y="4641850"/>
          <p14:tracePt t="183742" x="2671763" y="4605338"/>
          <p14:tracePt t="183749" x="2671763" y="4559300"/>
          <p14:tracePt t="183758" x="2671763" y="4522788"/>
          <p14:tracePt t="183765" x="2671763" y="4505325"/>
          <p14:tracePt t="183773" x="2671763" y="4478338"/>
          <p14:tracePt t="183781" x="2671763" y="4459288"/>
          <p14:tracePt t="183791" x="2671763" y="4432300"/>
          <p14:tracePt t="183801" x="2671763" y="4405313"/>
          <p14:tracePt t="183805" x="2698750" y="4376738"/>
          <p14:tracePt t="183814" x="2708275" y="4349750"/>
          <p14:tracePt t="183821" x="2716213" y="4313238"/>
          <p14:tracePt t="183829" x="2771775" y="4259263"/>
          <p14:tracePt t="183838" x="2808288" y="4213225"/>
          <p14:tracePt t="183845" x="2825750" y="4176713"/>
          <p14:tracePt t="183853" x="2862263" y="4130675"/>
          <p14:tracePt t="183861" x="2898775" y="4067175"/>
          <p14:tracePt t="183869" x="2944813" y="4021138"/>
          <p14:tracePt t="183878" x="3008313" y="3984625"/>
          <p14:tracePt t="183900" x="3154363" y="3875088"/>
          <p14:tracePt t="183902" x="3236913" y="3867150"/>
          <p14:tracePt t="183909" x="3317875" y="3821113"/>
          <p14:tracePt t="183918" x="3373438" y="3821113"/>
          <p14:tracePt t="183926" x="3419475" y="3811588"/>
          <p14:tracePt t="183933" x="3473450" y="3811588"/>
          <p14:tracePt t="183941" x="3500438" y="3811588"/>
          <p14:tracePt t="183949" x="3536950" y="3811588"/>
          <p14:tracePt t="183957" x="3546475" y="3811588"/>
          <p14:tracePt t="183966" x="3582988" y="3811588"/>
          <p14:tracePt t="183973" x="3629025" y="3811588"/>
          <p14:tracePt t="183982" x="3656013" y="3848100"/>
          <p14:tracePt t="183990" x="3702050" y="3867150"/>
          <p14:tracePt t="183998" x="3756025" y="3911600"/>
          <p14:tracePt t="184005" x="3802063" y="3948113"/>
          <p14:tracePt t="184015" x="3838575" y="4003675"/>
          <p14:tracePt t="184021" x="3865563" y="4021138"/>
          <p14:tracePt t="184030" x="3875088" y="4040188"/>
          <p14:tracePt t="184038" x="3883025" y="4057650"/>
          <p14:tracePt t="184046" x="3902075" y="4076700"/>
          <p14:tracePt t="184054" x="3911600" y="4086225"/>
          <p14:tracePt t="184061" x="3919538" y="4094163"/>
          <p14:tracePt t="184070" x="3929063" y="4103688"/>
          <p14:tracePt t="184093" x="3948113" y="4130675"/>
          <p14:tracePt t="184102" x="3956050" y="4149725"/>
          <p14:tracePt t="184110" x="3965575" y="4176713"/>
          <p14:tracePt t="184119" x="3975100" y="4203700"/>
          <p14:tracePt t="184126" x="4002088" y="4268788"/>
          <p14:tracePt t="184134" x="4002088" y="4295775"/>
          <p14:tracePt t="184142" x="4021138" y="4349750"/>
          <p14:tracePt t="184150" x="4021138" y="4405313"/>
          <p14:tracePt t="184158" x="4057650" y="4468813"/>
          <p14:tracePt t="184168" x="4075113" y="4532313"/>
          <p14:tracePt t="184173" x="4094163" y="4595813"/>
          <p14:tracePt t="184184" x="4138613" y="4660900"/>
          <p14:tracePt t="184189" x="4148138" y="4697413"/>
          <p14:tracePt t="184198" x="4184650" y="4760913"/>
          <p14:tracePt t="184205" x="4194175" y="4824413"/>
          <p14:tracePt t="184214" x="4202113" y="4851400"/>
          <p14:tracePt t="184222" x="4238625" y="4906963"/>
          <p14:tracePt t="184231" x="4248150" y="4943475"/>
          <p14:tracePt t="184238" x="4248150" y="4960938"/>
          <p14:tracePt t="184246" x="4248150" y="4987925"/>
          <p14:tracePt t="184253" x="4257675" y="5006975"/>
          <p14:tracePt t="184261" x="4257675" y="5033963"/>
          <p14:tracePt t="184269" x="4257675" y="5043488"/>
          <p14:tracePt t="184277" x="4257675" y="5053013"/>
          <p14:tracePt t="184286" x="4257675" y="5070475"/>
          <p14:tracePt t="184293" x="4257675" y="5080000"/>
          <p14:tracePt t="184302" x="4257675" y="5089525"/>
          <p14:tracePt t="184310" x="4257675" y="5106988"/>
          <p14:tracePt t="184318" x="4257675" y="5116513"/>
          <p14:tracePt t="184326" x="4257675" y="5126038"/>
          <p14:tracePt t="184334" x="4257675" y="5143500"/>
          <p14:tracePt t="184342" x="4257675" y="5153025"/>
          <p14:tracePt t="184350" x="4257675" y="5160963"/>
          <p14:tracePt t="184358" x="4248150" y="5170488"/>
          <p14:tracePt t="184366" x="4238625" y="5189538"/>
          <p14:tracePt t="184374" x="4202113" y="5216525"/>
          <p14:tracePt t="184381" x="4194175" y="5253038"/>
          <p14:tracePt t="184389" x="4138613" y="5270500"/>
          <p14:tracePt t="184398" x="4111625" y="5289550"/>
          <p14:tracePt t="184405" x="4065588" y="5335588"/>
          <p14:tracePt t="184414" x="4021138" y="5372100"/>
          <p14:tracePt t="184421" x="4002088" y="5389563"/>
          <p14:tracePt t="184429" x="3956050" y="5408613"/>
          <p14:tracePt t="184437" x="3929063" y="5445125"/>
          <p14:tracePt t="184446" x="3919538" y="5453063"/>
          <p14:tracePt t="184453" x="3892550" y="5472113"/>
          <p14:tracePt t="184461" x="3875088" y="5481638"/>
          <p14:tracePt t="184486" x="3856038" y="5489575"/>
          <p14:tracePt t="184495" x="3838575" y="5489575"/>
          <p14:tracePt t="184502" x="3819525" y="5499100"/>
          <p14:tracePt t="184518" x="3802063" y="5499100"/>
          <p14:tracePt t="184525" x="3783013" y="5518150"/>
          <p14:tracePt t="184534" x="3775075" y="5526088"/>
          <p14:tracePt t="184542" x="3746500" y="5526088"/>
          <p14:tracePt t="184550" x="3729038" y="5526088"/>
          <p14:tracePt t="184558" x="3692525" y="5526088"/>
          <p14:tracePt t="184567" x="3656013" y="5526088"/>
          <p14:tracePt t="184573" x="3629025" y="5526088"/>
          <p14:tracePt t="184581" x="3592513" y="5526088"/>
          <p14:tracePt t="184589" x="3519488" y="5526088"/>
          <p14:tracePt t="184598" x="3463925" y="5526088"/>
          <p14:tracePt t="184605" x="3409950" y="5526088"/>
          <p14:tracePt t="184614" x="3354388" y="5526088"/>
          <p14:tracePt t="184622" x="3309938" y="5526088"/>
          <p14:tracePt t="184630" x="3273425" y="5526088"/>
          <p14:tracePt t="184638" x="3227388" y="5526088"/>
          <p14:tracePt t="184645" x="3217863" y="5526088"/>
          <p14:tracePt t="184653" x="3208338" y="5526088"/>
          <p14:tracePt t="184661" x="3200400" y="5526088"/>
          <p14:tracePt t="184677" x="3181350" y="5518150"/>
          <p14:tracePt t="184702" x="3163888" y="5481638"/>
          <p14:tracePt t="184718" x="3163888" y="5462588"/>
          <p14:tracePt t="184725" x="3154363" y="5445125"/>
          <p14:tracePt t="184733" x="3144838" y="5426075"/>
          <p14:tracePt t="184741" x="3127375" y="5389563"/>
          <p14:tracePt t="184750" x="3108325" y="5372100"/>
          <p14:tracePt t="184758" x="3100388" y="5353050"/>
          <p14:tracePt t="184766" x="3090863" y="5335588"/>
          <p14:tracePt t="184774" x="3071813" y="5316538"/>
          <p14:tracePt t="184798" x="3063875" y="5307013"/>
          <p14:tracePt t="184944" x="3063875" y="5289550"/>
          <p14:tracePt t="184951" x="3054350" y="5280025"/>
          <p14:tracePt t="184959" x="3035300" y="5253038"/>
          <p14:tracePt t="184974" x="3027363" y="5233988"/>
          <p14:tracePt t="184982" x="3027363" y="5216525"/>
          <p14:tracePt t="184990" x="3017838" y="5197475"/>
          <p14:tracePt t="184998" x="3017838" y="5189538"/>
          <p14:tracePt t="185006" x="3017838" y="5170488"/>
          <p14:tracePt t="185015" x="3008313" y="5160963"/>
          <p14:tracePt t="185310" x="3008313" y="5153025"/>
          <p14:tracePt t="185318" x="3008313" y="5143500"/>
          <p14:tracePt t="185326" x="3008313" y="5133975"/>
          <p14:tracePt t="185334" x="3008313" y="5116513"/>
          <p14:tracePt t="185342" x="3008313" y="5106988"/>
          <p14:tracePt t="185350" x="3008313" y="5080000"/>
          <p14:tracePt t="185358" x="3008313" y="5060950"/>
          <p14:tracePt t="185365" x="3008313" y="5033963"/>
          <p14:tracePt t="185374" x="3008313" y="5016500"/>
          <p14:tracePt t="185384" x="3008313" y="4997450"/>
          <p14:tracePt t="185391" x="3008313" y="4979988"/>
          <p14:tracePt t="185401" x="3008313" y="4951413"/>
          <p14:tracePt t="185406" x="3008313" y="4943475"/>
          <p14:tracePt t="185418" x="3008313" y="4924425"/>
          <p14:tracePt t="185433" x="3008313" y="4906963"/>
          <p14:tracePt t="185439" x="3008313" y="4897438"/>
          <p14:tracePt t="185465" x="3008313" y="4887913"/>
          <p14:tracePt t="185479" x="3008313" y="4870450"/>
          <p14:tracePt t="185495" x="3008313" y="4860925"/>
          <p14:tracePt t="185503" x="3008313" y="4851400"/>
          <p14:tracePt t="185511" x="3008313" y="4841875"/>
          <p14:tracePt t="185519" x="3008313" y="4833938"/>
          <p14:tracePt t="185527" x="3008313" y="4824413"/>
          <p14:tracePt t="185535" x="3008313" y="4814888"/>
          <p14:tracePt t="185544" x="3008313" y="4805363"/>
          <p14:tracePt t="185551" x="3027363" y="4768850"/>
          <p14:tracePt t="185567" x="3035300" y="4760913"/>
          <p14:tracePt t="185573" x="3035300" y="4741863"/>
          <p14:tracePt t="185581" x="3044825" y="4732338"/>
          <p14:tracePt t="185589" x="3044825" y="4724400"/>
          <p14:tracePt t="185598" x="3054350" y="4724400"/>
          <p14:tracePt t="185646" x="3054350" y="4705350"/>
          <p14:tracePt t="185654" x="3063875" y="4697413"/>
          <p14:tracePt t="185662" x="3071813" y="4687888"/>
          <p14:tracePt t="185678" x="3071813" y="4678363"/>
          <p14:tracePt t="185686" x="3081338" y="4668838"/>
          <p14:tracePt t="185702" x="3090863" y="4668838"/>
          <p14:tracePt t="185710" x="3108325" y="4651375"/>
          <p14:tracePt t="185718" x="3127375" y="4641850"/>
          <p14:tracePt t="185734" x="3144838" y="4632325"/>
          <p14:tracePt t="185743" x="3163888" y="4605338"/>
          <p14:tracePt t="185750" x="3208338" y="4587875"/>
          <p14:tracePt t="185758" x="3227388" y="4559300"/>
          <p14:tracePt t="185765" x="3263900" y="4551363"/>
          <p14:tracePt t="185776" x="3281363" y="4541838"/>
          <p14:tracePt t="185781" x="3317875" y="4514850"/>
          <p14:tracePt t="185789" x="3354388" y="4495800"/>
          <p14:tracePt t="185798" x="3363913" y="4486275"/>
          <p14:tracePt t="185805" x="3382963" y="4478338"/>
          <p14:tracePt t="185814" x="3409950" y="4459288"/>
          <p14:tracePt t="185822" x="3427413" y="4449763"/>
          <p14:tracePt t="185830" x="3446463" y="4441825"/>
          <p14:tracePt t="185838" x="3455988" y="4432300"/>
          <p14:tracePt t="185847" x="3463925" y="4422775"/>
          <p14:tracePt t="185858" x="3473450" y="4413250"/>
          <p14:tracePt t="186008" x="3490913" y="4413250"/>
          <p14:tracePt t="186016" x="3500438" y="4413250"/>
          <p14:tracePt t="187102" x="3509963" y="4413250"/>
          <p14:tracePt t="197472" x="3509963" y="4441825"/>
          <p14:tracePt t="197480" x="3509963" y="4449763"/>
          <p14:tracePt t="197490" x="3509963" y="4459288"/>
          <p14:tracePt t="197496" x="3519488" y="4468813"/>
          <p14:tracePt t="197783" x="3519488" y="4478338"/>
          <p14:tracePt t="197791" x="3527425" y="4486275"/>
          <p14:tracePt t="197799" x="3536950" y="4495800"/>
          <p14:tracePt t="197806" x="3546475" y="4505325"/>
          <p14:tracePt t="197814" x="3546475" y="4514850"/>
          <p14:tracePt t="197838" x="3556000" y="4522788"/>
          <p14:tracePt t="197878" x="3573463" y="4541838"/>
          <p14:tracePt t="197887" x="3582988" y="4541838"/>
          <p14:tracePt t="197895" x="3592513" y="4551363"/>
          <p14:tracePt t="197903" x="3600450" y="4559300"/>
          <p14:tracePt t="197911" x="3619500" y="4578350"/>
          <p14:tracePt t="197926" x="3636963" y="4595813"/>
          <p14:tracePt t="197935" x="3665538" y="4614863"/>
          <p14:tracePt t="197942" x="3709988" y="4641850"/>
          <p14:tracePt t="197952" x="3756025" y="4678363"/>
          <p14:tracePt t="197958" x="3838575" y="4705350"/>
          <p14:tracePt t="197968" x="3919538" y="4741863"/>
          <p14:tracePt t="197974" x="4011613" y="4787900"/>
          <p14:tracePt t="197986" x="4165600" y="4841875"/>
          <p14:tracePt t="197990" x="4311650" y="4906963"/>
          <p14:tracePt t="197998" x="4467225" y="4960938"/>
          <p14:tracePt t="198006" x="4613275" y="4997450"/>
          <p14:tracePt t="198015" x="4749800" y="5043488"/>
          <p14:tracePt t="198023" x="4895850" y="5070475"/>
          <p14:tracePt t="198032" x="5041900" y="5126038"/>
          <p14:tracePt t="198038" x="5178425" y="5160963"/>
          <p14:tracePt t="198048" x="5251450" y="5180013"/>
          <p14:tracePt t="198054" x="5314950" y="5197475"/>
          <p14:tracePt t="198062" x="5387975" y="5197475"/>
          <p14:tracePt t="198070" x="5434013" y="5207000"/>
          <p14:tracePt t="198078" x="5487988" y="5207000"/>
          <p14:tracePt t="198085" x="5543550" y="5216525"/>
          <p14:tracePt t="198093" x="5607050" y="5243513"/>
          <p14:tracePt t="198102" x="5716588" y="5243513"/>
          <p14:tracePt t="198109" x="5807075" y="5243513"/>
          <p14:tracePt t="198118" x="5935663" y="5243513"/>
          <p14:tracePt t="198125" x="6053138" y="5270500"/>
          <p14:tracePt t="198134" x="6218238" y="5316538"/>
          <p14:tracePt t="198142" x="6335713" y="5343525"/>
          <p14:tracePt t="198150" x="6518275" y="5408613"/>
          <p14:tracePt t="198158" x="6673850" y="5435600"/>
          <p14:tracePt t="198166" x="6819900" y="5481638"/>
          <p14:tracePt t="198174" x="6929438" y="5508625"/>
          <p14:tracePt t="198182" x="7029450" y="5554663"/>
          <p14:tracePt t="198190" x="7092950" y="5562600"/>
          <p14:tracePt t="198199" x="7110413" y="5572125"/>
          <p14:tracePt t="198375" x="7110413" y="5581650"/>
          <p14:tracePt t="198383" x="7110413" y="5599113"/>
          <p14:tracePt t="198391" x="7065963" y="5608638"/>
          <p14:tracePt t="198404" x="7046913" y="5618163"/>
          <p14:tracePt t="198407" x="6992938" y="5626100"/>
          <p14:tracePt t="198417" x="6964363" y="5654675"/>
          <p14:tracePt t="198423" x="6929438" y="5662613"/>
          <p14:tracePt t="198431" x="6892925" y="5672138"/>
          <p14:tracePt t="198438" x="6873875" y="5691188"/>
          <p14:tracePt t="198447" x="6846888" y="5699125"/>
          <p14:tracePt t="198454" x="6846888" y="5708650"/>
          <p14:tracePt t="198464" x="6837363" y="5718175"/>
          <p14:tracePt t="198469" x="6827838" y="5735638"/>
          <p14:tracePt t="198502" x="6827838" y="5745163"/>
          <p14:tracePt t="198535" x="6827838" y="5764213"/>
          <p14:tracePt t="198543" x="6827838" y="5772150"/>
          <p14:tracePt t="198551" x="6827838" y="5781675"/>
          <p14:tracePt t="198559" x="6827838" y="5791200"/>
          <p14:tracePt t="198568" x="6827838" y="5808663"/>
          <p14:tracePt t="198583" x="6827838" y="5827713"/>
          <p14:tracePt t="198590" x="6827838" y="5854700"/>
          <p14:tracePt t="198598" x="6827838" y="5864225"/>
          <p14:tracePt t="198606" x="6827838" y="5891213"/>
          <p14:tracePt t="198615" x="6827838" y="5910263"/>
          <p14:tracePt t="198622" x="6827838" y="5937250"/>
          <p14:tracePt t="198631" x="6827838" y="5964238"/>
          <p14:tracePt t="198638" x="6827838" y="6000750"/>
          <p14:tracePt t="198647" x="6873875" y="6046788"/>
          <p14:tracePt t="198654" x="6900863" y="6073775"/>
          <p14:tracePt t="198662" x="6937375" y="6110288"/>
          <p14:tracePt t="198670" x="6964363" y="6127750"/>
          <p14:tracePt t="198677" x="7000875" y="6156325"/>
          <p14:tracePt t="198685" x="7065963" y="6200775"/>
          <p14:tracePt t="198693" x="7110413" y="6237288"/>
          <p14:tracePt t="198702" x="7175500" y="6283325"/>
          <p14:tracePt t="198709" x="7212013" y="6310313"/>
          <p14:tracePt t="198717" x="7248525" y="6329363"/>
          <p14:tracePt t="198726" x="7283450" y="6356350"/>
          <p14:tracePt t="198734" x="7312025" y="6375400"/>
          <p14:tracePt t="198742" x="7329488" y="6392863"/>
          <p14:tracePt t="198750" x="7348538" y="6411913"/>
          <p14:tracePt t="198757" x="7356475" y="6419850"/>
          <p14:tracePt t="198766" x="7375525" y="6429375"/>
          <p14:tracePt t="198774" x="7392988" y="6446838"/>
          <p14:tracePt t="198782" x="7402513" y="6456363"/>
          <p14:tracePt t="198790" x="7412038" y="6456363"/>
          <p14:tracePt t="198798" x="7412038" y="6475413"/>
          <p14:tracePt t="198806" x="7421563" y="6483350"/>
          <p14:tracePt t="198838" x="7439025" y="6502400"/>
          <p14:tracePt t="198848" x="7448550" y="6519863"/>
          <p14:tracePt t="198864" x="7458075" y="6529388"/>
          <p14:tracePt t="198871" x="7458075" y="6538913"/>
          <p14:tracePt t="198889" x="7475538" y="6565900"/>
          <p14:tracePt t="199119" x="7475538" y="6548438"/>
          <p14:tracePt t="199126" x="7466013" y="6511925"/>
          <p14:tracePt t="199134" x="7458075" y="6502400"/>
          <p14:tracePt t="199141" x="7439025" y="6492875"/>
          <p14:tracePt t="199150" x="7421563" y="6465888"/>
          <p14:tracePt t="199157" x="7412038" y="6438900"/>
          <p14:tracePt t="199166" x="7392988" y="6411913"/>
          <p14:tracePt t="199173" x="7385050" y="6392863"/>
          <p14:tracePt t="199181" x="7366000" y="6375400"/>
          <p14:tracePt t="199189" x="7366000" y="6338888"/>
          <p14:tracePt t="199206" x="7348538" y="6319838"/>
          <p14:tracePt t="199213" x="7348538" y="6302375"/>
          <p14:tracePt t="199222" x="7348538" y="6292850"/>
          <p14:tracePt t="199230" x="7348538" y="6283325"/>
          <p14:tracePt t="199238" x="7348538" y="6273800"/>
          <p14:tracePt t="199249" x="7348538" y="6256338"/>
          <p14:tracePt t="199255" x="7348538" y="6246813"/>
          <p14:tracePt t="199265" x="7348538" y="6237288"/>
          <p14:tracePt t="199269" x="7348538" y="6219825"/>
          <p14:tracePt t="199277" x="7348538" y="6210300"/>
          <p14:tracePt t="199285" x="7348538" y="6192838"/>
          <p14:tracePt t="199293" x="7348538" y="6173788"/>
          <p14:tracePt t="199301" x="7348538" y="6164263"/>
          <p14:tracePt t="199310" x="7348538" y="6156325"/>
          <p14:tracePt t="199333" x="7348538" y="6137275"/>
          <p14:tracePt t="199341" x="7348538" y="6127750"/>
          <p14:tracePt t="199357" x="7356475" y="6119813"/>
          <p14:tracePt t="199366" x="7356475" y="6110288"/>
          <p14:tracePt t="199382" x="7366000" y="6100763"/>
          <p14:tracePt t="199390" x="7375525" y="6100763"/>
          <p14:tracePt t="199399" x="7392988" y="6100763"/>
          <p14:tracePt t="199405" x="7412038" y="6100763"/>
          <p14:tracePt t="199413" x="7439025" y="6100763"/>
          <p14:tracePt t="199422" x="7466013" y="6100763"/>
          <p14:tracePt t="199430" x="7485063" y="6100763"/>
          <p14:tracePt t="199437" x="7512050" y="6100763"/>
          <p14:tracePt t="199446" x="7521575" y="6100763"/>
          <p14:tracePt t="199453" x="7531100" y="6100763"/>
          <p14:tracePt t="199469" x="7539038" y="6100763"/>
          <p14:tracePt t="199478" x="7539038" y="6110288"/>
          <p14:tracePt t="199494" x="7558088" y="6127750"/>
          <p14:tracePt t="199543" x="7558088" y="6137275"/>
          <p14:tracePt t="199567" x="7558088" y="6156325"/>
          <p14:tracePt t="199575" x="7558088" y="6164263"/>
          <p14:tracePt t="199591" x="7558088" y="6173788"/>
          <p14:tracePt t="199598" x="7558088" y="6200775"/>
          <p14:tracePt t="199614" x="7558088" y="6219825"/>
          <p14:tracePt t="199622" x="7567613" y="6229350"/>
          <p14:tracePt t="199632" x="7567613" y="6237288"/>
          <p14:tracePt t="199649" x="7567613" y="6246813"/>
          <p14:tracePt t="199751" x="7567613" y="6256338"/>
          <p14:tracePt t="199759" x="7567613" y="6273800"/>
          <p14:tracePt t="199767" x="7558088" y="6283325"/>
          <p14:tracePt t="199776" x="7548563" y="6292850"/>
          <p14:tracePt t="199782" x="7539038" y="6302375"/>
          <p14:tracePt t="199790" x="7521575" y="6310313"/>
          <p14:tracePt t="199806" x="7502525" y="6310313"/>
          <p14:tracePt t="199815" x="7475538" y="6329363"/>
          <p14:tracePt t="199821" x="7458075" y="6338888"/>
          <p14:tracePt t="199830" x="7439025" y="6338888"/>
          <p14:tracePt t="199837" x="7421563" y="6338888"/>
          <p14:tracePt t="199846" x="7412038" y="6338888"/>
          <p14:tracePt t="199854" x="7392988" y="6338888"/>
          <p14:tracePt t="199944" x="7385050" y="6338888"/>
          <p14:tracePt t="199952" x="7375525" y="6338888"/>
          <p14:tracePt t="200015" x="7366000" y="6338888"/>
          <p14:tracePt t="200496" x="7356475" y="6329363"/>
          <p14:tracePt t="200503" x="7348538" y="6319838"/>
          <p14:tracePt t="200513" x="7339013" y="6319838"/>
          <p14:tracePt t="200518" x="7302500" y="6292850"/>
          <p14:tracePt t="200525" x="7265988" y="6283325"/>
          <p14:tracePt t="200534" x="7183438" y="6273800"/>
          <p14:tracePt t="200541" x="7165975" y="6265863"/>
          <p14:tracePt t="200550" x="7119938" y="6237288"/>
          <p14:tracePt t="200557" x="7065963" y="6219825"/>
          <p14:tracePt t="200566" x="7029450" y="6210300"/>
          <p14:tracePt t="200574" x="6983413" y="6173788"/>
          <p14:tracePt t="200581" x="6937375" y="6146800"/>
          <p14:tracePt t="200590" x="6846888" y="6091238"/>
          <p14:tracePt t="200598" x="6764338" y="6083300"/>
          <p14:tracePt t="200605" x="6700838" y="6027738"/>
          <p14:tracePt t="200614" x="6637338" y="5991225"/>
          <p14:tracePt t="200621" x="6591300" y="5983288"/>
          <p14:tracePt t="200630" x="6545263" y="5954713"/>
          <p14:tracePt t="200637" x="6464300" y="5900738"/>
          <p14:tracePt t="200646" x="6399213" y="5864225"/>
          <p14:tracePt t="200653" x="6354763" y="5845175"/>
          <p14:tracePt t="200662" x="6262688" y="5781675"/>
          <p14:tracePt t="200670" x="6226175" y="5764213"/>
          <p14:tracePt t="200678" x="6172200" y="5727700"/>
          <p14:tracePt t="200686" x="6126163" y="5708650"/>
          <p14:tracePt t="200694" x="6062663" y="5672138"/>
          <p14:tracePt t="200702" x="6026150" y="5654675"/>
          <p14:tracePt t="200711" x="5972175" y="5645150"/>
          <p14:tracePt t="200722" x="5926138" y="5608638"/>
          <p14:tracePt t="200728" x="5899150" y="5599113"/>
          <p14:tracePt t="200735" x="5843588" y="5589588"/>
          <p14:tracePt t="200744" x="5807075" y="5572125"/>
          <p14:tracePt t="200750" x="5753100" y="5545138"/>
          <p14:tracePt t="200758" x="5716588" y="5499100"/>
          <p14:tracePt t="200766" x="5670550" y="5489575"/>
          <p14:tracePt t="200774" x="5634038" y="5481638"/>
          <p14:tracePt t="200783" x="5588000" y="5453063"/>
          <p14:tracePt t="200791" x="5570538" y="5445125"/>
          <p14:tracePt t="200798" x="5524500" y="5435600"/>
          <p14:tracePt t="200807" x="5487988" y="5435600"/>
          <p14:tracePt t="200814" x="5451475" y="5426075"/>
          <p14:tracePt t="200822" x="5414963" y="5426075"/>
          <p14:tracePt t="200830" x="5368925" y="5408613"/>
          <p14:tracePt t="200838" x="5314950" y="5408613"/>
          <p14:tracePt t="200847" x="5268913" y="5389563"/>
          <p14:tracePt t="200853" x="5214938" y="5380038"/>
          <p14:tracePt t="200862" x="5159375" y="5380038"/>
          <p14:tracePt t="200870" x="5095875" y="5380038"/>
          <p14:tracePt t="200882" x="5041900" y="5380038"/>
          <p14:tracePt t="200885" x="4986338" y="5372100"/>
          <p14:tracePt t="200893" x="4905375" y="5343525"/>
          <p14:tracePt t="200901" x="4876800" y="5343525"/>
          <p14:tracePt t="200909" x="4840288" y="5335588"/>
          <p14:tracePt t="200918" x="4813300" y="5335588"/>
          <p14:tracePt t="200925" x="4786313" y="5335588"/>
          <p14:tracePt t="200933" x="4767263" y="5335588"/>
          <p14:tracePt t="200941" x="4759325" y="5335588"/>
          <p14:tracePt t="200950" x="4730750" y="5335588"/>
          <p14:tracePt t="200966" x="4713288" y="5335588"/>
          <p14:tracePt t="200974" x="4686300" y="5335588"/>
          <p14:tracePt t="200983" x="4667250" y="5335588"/>
          <p14:tracePt t="200990" x="4630738" y="5335588"/>
          <p14:tracePt t="200997" x="4576763" y="5335588"/>
          <p14:tracePt t="201005" x="4567238" y="5335588"/>
          <p14:tracePt t="201013" x="4521200" y="5335588"/>
          <p14:tracePt t="201022" x="4467225" y="5335588"/>
          <p14:tracePt t="201030" x="4413250" y="5335588"/>
          <p14:tracePt t="201038" x="4357688" y="5335588"/>
          <p14:tracePt t="201047" x="4284663" y="5335588"/>
          <p14:tracePt t="201054" x="4221163" y="5335588"/>
          <p14:tracePt t="201063" x="4148138" y="5335588"/>
          <p14:tracePt t="201070" x="4111625" y="5326063"/>
          <p14:tracePt t="201078" x="4065588" y="5326063"/>
          <p14:tracePt t="201086" x="4011613" y="5326063"/>
          <p14:tracePt t="201094" x="4002088" y="5326063"/>
          <p14:tracePt t="201102" x="3975100" y="5326063"/>
          <p14:tracePt t="201118" x="3965575" y="5316538"/>
          <p14:tracePt t="201134" x="3948113" y="5316538"/>
          <p14:tracePt t="201142" x="3938588" y="5316538"/>
          <p14:tracePt t="201150" x="3929063" y="5316538"/>
          <p14:tracePt t="201166" x="3911600" y="5307013"/>
          <p14:tracePt t="201173" x="3902075" y="5299075"/>
          <p14:tracePt t="201182" x="3892550" y="5299075"/>
          <p14:tracePt t="201190" x="3875088" y="5299075"/>
          <p14:tracePt t="201197" x="3856038" y="5299075"/>
          <p14:tracePt t="201205" x="3838575" y="5299075"/>
          <p14:tracePt t="201214" x="3792538" y="5289550"/>
          <p14:tracePt t="201222" x="3783013" y="5289550"/>
          <p14:tracePt t="201230" x="3765550" y="5289550"/>
          <p14:tracePt t="201238" x="3746500" y="5289550"/>
          <p14:tracePt t="201248" x="3729038" y="5289550"/>
          <p14:tracePt t="201254" x="3702050" y="5289550"/>
          <p14:tracePt t="201263" x="3665538" y="5289550"/>
          <p14:tracePt t="201270" x="3646488" y="5289550"/>
          <p14:tracePt t="201278" x="3609975" y="5289550"/>
          <p14:tracePt t="201287" x="3582988" y="5289550"/>
          <p14:tracePt t="201298" x="3563938" y="5289550"/>
          <p14:tracePt t="201303" x="3519488" y="5289550"/>
          <p14:tracePt t="201311" x="3482975" y="5289550"/>
          <p14:tracePt t="201319" x="3455988" y="5289550"/>
          <p14:tracePt t="201327" x="3409950" y="5289550"/>
          <p14:tracePt t="201334" x="3373438" y="5289550"/>
          <p14:tracePt t="201342" x="3327400" y="5289550"/>
          <p14:tracePt t="201351" x="3300413" y="5289550"/>
          <p14:tracePt t="201358" x="3273425" y="5280025"/>
          <p14:tracePt t="201366" x="3254375" y="5280025"/>
          <p14:tracePt t="201374" x="3217863" y="5270500"/>
          <p14:tracePt t="201751" x="3217863" y="5280025"/>
          <p14:tracePt t="201760" x="3263900" y="5299075"/>
          <p14:tracePt t="201767" x="3327400" y="5316538"/>
          <p14:tracePt t="201774" x="3346450" y="5316538"/>
          <p14:tracePt t="201782" x="3390900" y="5343525"/>
          <p14:tracePt t="201789" x="3446463" y="5353050"/>
          <p14:tracePt t="201798" x="3473450" y="5353050"/>
          <p14:tracePt t="201806" x="3490913" y="5353050"/>
          <p14:tracePt t="201814" x="3519488" y="5362575"/>
          <p14:tracePt t="201822" x="3536950" y="5362575"/>
          <p14:tracePt t="201830" x="3573463" y="5362575"/>
          <p14:tracePt t="202277" x="3582988" y="5380038"/>
          <p14:tracePt t="202285" x="3582988" y="5389563"/>
          <p14:tracePt t="202311" x="3582988" y="5399088"/>
          <p14:tracePt t="202391" x="3582988" y="5408613"/>
          <p14:tracePt t="202513" x="3582988" y="5399088"/>
          <p14:tracePt t="202527" x="3582988" y="5389563"/>
          <p14:tracePt t="202543" x="3582988" y="5380038"/>
          <p14:tracePt t="202733" x="3592513" y="5372100"/>
          <p14:tracePt t="202742" x="3646488" y="5372100"/>
          <p14:tracePt t="202750" x="3756025" y="5408613"/>
          <p14:tracePt t="202757" x="3846513" y="5426075"/>
          <p14:tracePt t="202766" x="3911600" y="5426075"/>
          <p14:tracePt t="202773" x="4002088" y="5435600"/>
          <p14:tracePt t="202782" x="4094163" y="5453063"/>
          <p14:tracePt t="202790" x="4165600" y="5453063"/>
          <p14:tracePt t="202797" x="4267200" y="5481638"/>
          <p14:tracePt t="202806" x="4340225" y="5481638"/>
          <p14:tracePt t="202814" x="4394200" y="5481638"/>
          <p14:tracePt t="202821" x="4440238" y="5489575"/>
          <p14:tracePt t="202830" x="4457700" y="5489575"/>
          <p14:tracePt t="202837" x="4484688" y="5489575"/>
          <p14:tracePt t="204270" x="4494213" y="5489575"/>
          <p14:tracePt t="204302" x="4594225" y="5508625"/>
          <p14:tracePt t="204310" x="4740275" y="5535613"/>
          <p14:tracePt t="204318" x="4949825" y="5589588"/>
          <p14:tracePt t="204326" x="5168900" y="5635625"/>
          <p14:tracePt t="204334" x="5368925" y="5699125"/>
          <p14:tracePt t="204342" x="5534025" y="5745163"/>
          <p14:tracePt t="204350" x="5716588" y="5791200"/>
          <p14:tracePt t="204358" x="5870575" y="5854700"/>
          <p14:tracePt t="204366" x="5999163" y="5881688"/>
          <p14:tracePt t="204374" x="6126163" y="5927725"/>
          <p14:tracePt t="204382" x="6189663" y="5954713"/>
          <p14:tracePt t="204390" x="6226175" y="5964238"/>
          <p14:tracePt t="204400" x="6245225" y="5983288"/>
          <p14:tracePt t="204406" x="6262688" y="5991225"/>
          <p14:tracePt t="204438" x="6272213" y="6000750"/>
          <p14:tracePt t="204454" x="6272213" y="6010275"/>
          <p14:tracePt t="204470" x="6281738" y="6018213"/>
          <p14:tracePt t="204479" x="6299200" y="6027738"/>
          <p14:tracePt t="204486" x="6335713" y="6064250"/>
          <p14:tracePt t="204495" x="6362700" y="6083300"/>
          <p14:tracePt t="204502" x="6418263" y="6091238"/>
          <p14:tracePt t="204510" x="6481763" y="6119813"/>
          <p14:tracePt t="204518" x="6545263" y="6156325"/>
          <p14:tracePt t="204526" x="6600825" y="6173788"/>
          <p14:tracePt t="204534" x="6654800" y="6210300"/>
          <p14:tracePt t="204542" x="6691313" y="6219825"/>
          <p14:tracePt t="204550" x="6754813" y="6256338"/>
          <p14:tracePt t="204558" x="6819900" y="6283325"/>
          <p14:tracePt t="204566" x="6919913" y="6319838"/>
          <p14:tracePt t="204574" x="6992938" y="6346825"/>
          <p14:tracePt t="204584" x="7092950" y="6392863"/>
          <p14:tracePt t="204590" x="7175500" y="6402388"/>
          <p14:tracePt t="204598" x="7229475" y="6429375"/>
          <p14:tracePt t="204605" x="7292975" y="6465888"/>
          <p14:tracePt t="204614" x="7356475" y="6492875"/>
          <p14:tracePt t="204622" x="7439025" y="6529388"/>
          <p14:tracePt t="204630" x="7485063" y="6538913"/>
          <p14:tracePt t="204638" x="7521575" y="6548438"/>
          <p14:tracePt t="204646" x="7558088" y="6584950"/>
          <p14:tracePt t="204653" x="7575550" y="6584950"/>
          <p14:tracePt t="204662" x="7594600" y="6592888"/>
          <p14:tracePt t="204751" x="7602538" y="6592888"/>
          <p14:tracePt t="204759" x="7602538" y="6584950"/>
          <p14:tracePt t="204815" x="7602538" y="6575425"/>
          <p14:tracePt t="204855" x="7602538" y="6556375"/>
          <p14:tracePt t="204863" x="7575550" y="6519863"/>
          <p14:tracePt t="204871" x="7558088" y="6502400"/>
          <p14:tracePt t="204880" x="7512050" y="6483350"/>
          <p14:tracePt t="204904" x="7366000" y="6429375"/>
          <p14:tracePt t="204910" x="7283450" y="6402388"/>
          <p14:tracePt t="204917" x="7239000" y="6375400"/>
          <p14:tracePt t="204927" x="7229475" y="6375400"/>
          <p14:tracePt t="204935" x="7192963" y="6365875"/>
          <p14:tracePt t="204990" x="7183438" y="6365875"/>
          <p14:tracePt t="205278" x="7183438" y="6356350"/>
          <p14:tracePt t="206545" x="7183438" y="6338888"/>
          <p14:tracePt t="206959" x="7183438" y="6356350"/>
          <p14:tracePt t="206967" x="7183438" y="6365875"/>
          <p14:tracePt t="211560" x="7175500" y="6402388"/>
          <p14:tracePt t="211568" x="7156450" y="6419850"/>
          <p14:tracePt t="211575" x="7156450" y="6429375"/>
          <p14:tracePt t="211589" x="7156450" y="6446838"/>
          <p14:tracePt t="211605" x="7156450" y="6456363"/>
          <p14:tracePt t="212232" x="7146925" y="6446838"/>
          <p14:tracePt t="212240" x="7138988" y="6429375"/>
          <p14:tracePt t="212248" x="7138988" y="6419850"/>
          <p14:tracePt t="212253" x="7138988" y="6411913"/>
          <p14:tracePt t="212263" x="7129463" y="6392863"/>
          <p14:tracePt t="212269" x="7110413" y="6383338"/>
          <p14:tracePt t="212279" x="7102475" y="6375400"/>
          <p14:tracePt t="212351" x="7102475" y="6365875"/>
          <p14:tracePt t="212359" x="7092950" y="6346825"/>
          <p14:tracePt t="212375" x="7083425" y="6329363"/>
          <p14:tracePt t="212383" x="7073900" y="6329363"/>
          <p14:tracePt t="212391" x="7065963" y="6319838"/>
          <p14:tracePt t="212479" x="7056438" y="6283325"/>
          <p14:tracePt t="212487" x="7046913" y="6273800"/>
          <p14:tracePt t="212512" x="7037388" y="6265863"/>
          <p14:tracePt t="212520" x="7037388" y="6256338"/>
          <p14:tracePt t="212856" x="7037388" y="6273800"/>
          <p14:tracePt t="212864" x="7037388" y="6283325"/>
          <p14:tracePt t="212871" x="7037388" y="6292850"/>
          <p14:tracePt t="212881" x="7037388" y="6319838"/>
          <p14:tracePt t="212902" x="7037388" y="6329363"/>
          <p14:tracePt t="213015" x="7037388" y="6338888"/>
          <p14:tracePt t="213030" x="7056438" y="6338888"/>
          <p14:tracePt t="213038" x="7083425" y="6338888"/>
          <p14:tracePt t="213045" x="7119938" y="6338888"/>
          <p14:tracePt t="213054" x="7156450" y="6338888"/>
          <p14:tracePt t="213062" x="7165975" y="6338888"/>
          <p14:tracePt t="213069" x="7192963" y="6338888"/>
          <p14:tracePt t="213079" x="7202488" y="6338888"/>
          <p14:tracePt t="213199" x="7212013" y="6338888"/>
          <p14:tracePt t="213207" x="7239000" y="6338888"/>
          <p14:tracePt t="213215" x="7248525" y="6338888"/>
          <p14:tracePt t="217312" x="7256463" y="6346825"/>
          <p14:tracePt t="217912" x="7248525" y="6346825"/>
          <p14:tracePt t="217921" x="7239000" y="6346825"/>
          <p14:tracePt t="217929" x="7229475" y="6346825"/>
          <p14:tracePt t="217967" x="7219950" y="6346825"/>
          <p14:tracePt t="221407" x="7202488" y="6346825"/>
          <p14:tracePt t="221415" x="7102475" y="6375400"/>
          <p14:tracePt t="221423" x="7056438" y="6383338"/>
          <p14:tracePt t="221430" x="6983413" y="6383338"/>
          <p14:tracePt t="221439" x="6956425" y="6392863"/>
          <p14:tracePt t="221447" x="6919913" y="6392863"/>
          <p14:tracePt t="221453" x="6900863" y="6392863"/>
          <p14:tracePt t="221462" x="6892925" y="6392863"/>
          <p14:tracePt t="221469" x="6883400" y="6392863"/>
          <p14:tracePt t="221510" x="6864350" y="6392863"/>
          <p14:tracePt t="221519" x="6837363" y="6392863"/>
          <p14:tracePt t="221525" x="6791325" y="6392863"/>
          <p14:tracePt t="221533" x="6764338" y="6392863"/>
          <p14:tracePt t="221542" x="6718300" y="6383338"/>
          <p14:tracePt t="221549" x="6681788" y="6365875"/>
          <p14:tracePt t="221558" x="6618288" y="6356350"/>
          <p14:tracePt t="221566" x="6554788" y="6319838"/>
          <p14:tracePt t="221573" x="6481763" y="6310313"/>
          <p14:tracePt t="221582" x="6399213" y="6283325"/>
          <p14:tracePt t="221590" x="6299200" y="6256338"/>
          <p14:tracePt t="221598" x="6226175" y="6229350"/>
          <p14:tracePt t="221605" x="6145213" y="6183313"/>
          <p14:tracePt t="221614" x="6080125" y="6164263"/>
          <p14:tracePt t="221622" x="5999163" y="6110288"/>
          <p14:tracePt t="221630" x="5907088" y="6083300"/>
          <p14:tracePt t="221638" x="5807075" y="6018213"/>
          <p14:tracePt t="221646" x="5743575" y="5983288"/>
          <p14:tracePt t="221653" x="5661025" y="5954713"/>
          <p14:tracePt t="221662" x="5580063" y="5900738"/>
          <p14:tracePt t="221669" x="5534025" y="5881688"/>
          <p14:tracePt t="221678" x="5470525" y="5845175"/>
          <p14:tracePt t="221685" x="5451475" y="5837238"/>
          <p14:tracePt t="221694" x="5441950" y="5827713"/>
          <p14:tracePt t="221702" x="5424488" y="5818188"/>
          <p14:tracePt t="221710" x="5414963" y="5808663"/>
          <p14:tracePt t="221783" x="5414963" y="5791200"/>
          <p14:tracePt t="221793" x="5378450" y="5772150"/>
          <p14:tracePt t="221798" x="5351463" y="5735638"/>
          <p14:tracePt t="221805" x="5334000" y="5718175"/>
          <p14:tracePt t="221814" x="5305425" y="5699125"/>
          <p14:tracePt t="221822" x="5305425" y="5691188"/>
          <p14:tracePt t="221829" x="5287963" y="5681663"/>
          <p14:tracePt t="221838" x="5268913" y="5662613"/>
          <p14:tracePt t="221846" x="5251450" y="5654675"/>
          <p14:tracePt t="221853" x="5224463" y="5645150"/>
          <p14:tracePt t="221878" x="5214938" y="5635625"/>
          <p14:tracePt t="221959" x="5205413" y="5635625"/>
          <p14:tracePt t="222016" x="5195888" y="5626100"/>
          <p14:tracePt t="222031" x="5187950" y="5608638"/>
          <p14:tracePt t="222040" x="5168900" y="5599113"/>
          <p14:tracePt t="222049" x="5151438" y="5599113"/>
          <p14:tracePt t="222056" x="5132388" y="5581650"/>
          <p14:tracePt t="222070" x="5122863" y="5581650"/>
          <p14:tracePt t="222224" x="5105400" y="5581650"/>
          <p14:tracePt t="222230" x="5041900" y="5581650"/>
          <p14:tracePt t="222239" x="4941888" y="5608638"/>
          <p14:tracePt t="222246" x="4795838" y="5672138"/>
          <p14:tracePt t="222254" x="4667250" y="5672138"/>
          <p14:tracePt t="222261" x="4567238" y="5672138"/>
          <p14:tracePt t="222269" x="4384675" y="5718175"/>
          <p14:tracePt t="222278" x="4238625" y="5727700"/>
          <p14:tracePt t="222285" x="4111625" y="5727700"/>
          <p14:tracePt t="222294" x="4002088" y="5727700"/>
          <p14:tracePt t="222301" x="3911600" y="5727700"/>
          <p14:tracePt t="222310" x="3856038" y="5727700"/>
          <p14:tracePt t="222318" x="3829050" y="5727700"/>
          <p14:tracePt t="222334" x="3819525" y="5727700"/>
          <p14:tracePt t="222350" x="3810000" y="5727700"/>
          <p14:tracePt t="222358" x="3802063" y="5718175"/>
          <p14:tracePt t="222366" x="3792538" y="5691188"/>
          <p14:tracePt t="222374" x="3783013" y="5681663"/>
          <p14:tracePt t="222382" x="3775075" y="5662613"/>
          <p14:tracePt t="222390" x="3765550" y="5645150"/>
          <p14:tracePt t="222398" x="3756025" y="5635625"/>
          <p14:tracePt t="222406" x="3738563" y="5608638"/>
          <p14:tracePt t="222414" x="3719513" y="5589588"/>
          <p14:tracePt t="222421" x="3709988" y="5581650"/>
          <p14:tracePt t="222429" x="3692525" y="5545138"/>
          <p14:tracePt t="222437" x="3673475" y="5526088"/>
          <p14:tracePt t="222447" x="3656013" y="5508625"/>
          <p14:tracePt t="222453" x="3636963" y="5489575"/>
          <p14:tracePt t="222462" x="3592513" y="5462588"/>
          <p14:tracePt t="222469" x="3573463" y="5435600"/>
          <p14:tracePt t="222478" x="3527425" y="5372100"/>
          <p14:tracePt t="222485" x="3500438" y="5326063"/>
          <p14:tracePt t="222495" x="3463925" y="5253038"/>
          <p14:tracePt t="222501" x="3455988" y="5207000"/>
          <p14:tracePt t="222510" x="3409950" y="5126038"/>
          <p14:tracePt t="222517" x="3400425" y="5080000"/>
          <p14:tracePt t="222525" x="3400425" y="5043488"/>
          <p14:tracePt t="222533" x="3390900" y="4997450"/>
          <p14:tracePt t="222542" x="3390900" y="4943475"/>
          <p14:tracePt t="222549" x="3382963" y="4914900"/>
          <p14:tracePt t="222557" x="3382963" y="4870450"/>
          <p14:tracePt t="222565" x="3382963" y="4833938"/>
          <p14:tracePt t="222573" x="3382963" y="4787900"/>
          <p14:tracePt t="222582" x="3382963" y="4760913"/>
          <p14:tracePt t="222590" x="3382963" y="4724400"/>
          <p14:tracePt t="222598" x="3382963" y="4678363"/>
          <p14:tracePt t="222606" x="3382963" y="4660900"/>
          <p14:tracePt t="222614" x="3382963" y="4624388"/>
          <p14:tracePt t="222622" x="3400425" y="4578350"/>
          <p14:tracePt t="222630" x="3419475" y="4559300"/>
          <p14:tracePt t="222638" x="3419475" y="4532313"/>
          <p14:tracePt t="222645" x="3455988" y="4495800"/>
          <p14:tracePt t="222656" x="3473450" y="4478338"/>
          <p14:tracePt t="222665" x="3490913" y="4468813"/>
          <p14:tracePt t="222671" x="3519488" y="4449763"/>
          <p14:tracePt t="222680" x="3556000" y="4441825"/>
          <p14:tracePt t="222688" x="3582988" y="4413250"/>
          <p14:tracePt t="222699" x="3629025" y="4405313"/>
          <p14:tracePt t="222704" x="3719513" y="4405313"/>
          <p14:tracePt t="222714" x="3775075" y="4395788"/>
          <p14:tracePt t="222718" x="3846513" y="4395788"/>
          <p14:tracePt t="222726" x="3911600" y="4368800"/>
          <p14:tracePt t="222734" x="3984625" y="4368800"/>
          <p14:tracePt t="222742" x="4057650" y="4368800"/>
          <p14:tracePt t="222751" x="4157663" y="4359275"/>
          <p14:tracePt t="222758" x="4230688" y="4359275"/>
          <p14:tracePt t="222766" x="4284663" y="4359275"/>
          <p14:tracePt t="222775" x="4340225" y="4359275"/>
          <p14:tracePt t="222782" x="4384675" y="4359275"/>
          <p14:tracePt t="222790" x="4403725" y="4359275"/>
          <p14:tracePt t="222798" x="4430713" y="4359275"/>
          <p14:tracePt t="222806" x="4440238" y="4359275"/>
          <p14:tracePt t="222864" x="4448175" y="4359275"/>
          <p14:tracePt t="222871" x="4457700" y="4368800"/>
          <p14:tracePt t="222882" x="4467225" y="4376738"/>
          <p14:tracePt t="222888" x="4476750" y="4386263"/>
          <p14:tracePt t="222898" x="4484688" y="4395788"/>
          <p14:tracePt t="222903" x="4494213" y="4413250"/>
          <p14:tracePt t="222912" x="4503738" y="4432300"/>
          <p14:tracePt t="222918" x="4521200" y="4449763"/>
          <p14:tracePt t="222926" x="4530725" y="4486275"/>
          <p14:tracePt t="222934" x="4540250" y="4505325"/>
          <p14:tracePt t="222950" x="4549775" y="4522788"/>
          <p14:tracePt t="222958" x="4549775" y="4532313"/>
          <p14:tracePt t="222966" x="4549775" y="4541838"/>
          <p14:tracePt t="222974" x="4557713" y="4551363"/>
          <p14:tracePt t="222990" x="4567238" y="4559300"/>
          <p14:tracePt t="222998" x="4567238" y="4568825"/>
          <p14:tracePt t="223006" x="4576763" y="4587875"/>
          <p14:tracePt t="223030" x="4576763" y="4595813"/>
          <p14:tracePt t="223038" x="4576763" y="4624388"/>
          <p14:tracePt t="223055" x="4576763" y="4651375"/>
          <p14:tracePt t="223065" x="4586288" y="4668838"/>
          <p14:tracePt t="223073" x="4586288" y="4687888"/>
          <p14:tracePt t="223079" x="4586288" y="4724400"/>
          <p14:tracePt t="223086" x="4594225" y="4741863"/>
          <p14:tracePt t="223102" x="4594225" y="4760913"/>
          <p14:tracePt t="223109" x="4594225" y="4768850"/>
          <p14:tracePt t="223118" x="4594225" y="4787900"/>
          <p14:tracePt t="223125" x="4594225" y="4797425"/>
          <p14:tracePt t="223183" x="4603750" y="4814888"/>
          <p14:tracePt t="223247" x="4603750" y="4833938"/>
          <p14:tracePt t="223270" x="4603750" y="4870450"/>
          <p14:tracePt t="223277" x="4603750" y="4906963"/>
          <p14:tracePt t="223285" x="4603750" y="4924425"/>
          <p14:tracePt t="223294" x="4603750" y="4933950"/>
          <p14:tracePt t="223302" x="4594225" y="4979988"/>
          <p14:tracePt t="223309" x="4594225" y="4997450"/>
          <p14:tracePt t="223317" x="4576763" y="5024438"/>
          <p14:tracePt t="223326" x="4576763" y="5043488"/>
          <p14:tracePt t="223334" x="4576763" y="5070475"/>
          <p14:tracePt t="223342" x="4557713" y="5116513"/>
          <p14:tracePt t="223350" x="4549775" y="5133975"/>
          <p14:tracePt t="223358" x="4549775" y="5143500"/>
          <p14:tracePt t="223365" x="4540250" y="5170488"/>
          <p14:tracePt t="223374" x="4521200" y="5197475"/>
          <p14:tracePt t="223381" x="4521200" y="5207000"/>
          <p14:tracePt t="223390" x="4513263" y="5216525"/>
          <p14:tracePt t="223400" x="4503738" y="5226050"/>
          <p14:tracePt t="223415" x="4503738" y="5233988"/>
          <p14:tracePt t="223423" x="4484688" y="5253038"/>
          <p14:tracePt t="223433" x="4476750" y="5253038"/>
          <p14:tracePt t="223439" x="4457700" y="5270500"/>
          <p14:tracePt t="223446" x="4448175" y="5270500"/>
          <p14:tracePt t="223455" x="4440238" y="5280025"/>
          <p14:tracePt t="223463" x="4421188" y="5289550"/>
          <p14:tracePt t="223471" x="4413250" y="5299075"/>
          <p14:tracePt t="223479" x="4403725" y="5307013"/>
          <p14:tracePt t="223935" x="4403725" y="5299075"/>
          <p14:tracePt t="223951" x="4403725" y="5289550"/>
          <p14:tracePt t="224024" x="4403725" y="5280025"/>
          <p14:tracePt t="224048" x="4403725" y="5262563"/>
          <p14:tracePt t="224255" x="4403725" y="5253038"/>
          <p14:tracePt t="224261" x="4413250" y="5233988"/>
          <p14:tracePt t="224269" x="4413250" y="5226050"/>
          <p14:tracePt t="224277" x="4421188" y="5216525"/>
          <p14:tracePt t="229153" x="4430713" y="5216525"/>
          <p14:tracePt t="229159" x="4557713" y="5216525"/>
          <p14:tracePt t="229170" x="4776788" y="5216525"/>
          <p14:tracePt t="229176" x="5114925" y="5216525"/>
          <p14:tracePt t="229183" x="5487988" y="5216525"/>
          <p14:tracePt t="229189" x="5780088" y="5216525"/>
          <p14:tracePt t="229198" x="6007100" y="5216525"/>
          <p14:tracePt t="229206" x="6272213" y="5216525"/>
          <p14:tracePt t="229213" x="6435725" y="5216525"/>
          <p14:tracePt t="229221" x="6581775" y="5216525"/>
          <p14:tracePt t="229230" x="6691313" y="5216525"/>
          <p14:tracePt t="229237" x="6718300" y="5216525"/>
          <p14:tracePt t="229245" x="6764338" y="5207000"/>
          <p14:tracePt t="229253" x="6773863" y="5197475"/>
          <p14:tracePt t="229262" x="6783388" y="5197475"/>
          <p14:tracePt t="229269" x="6819900" y="5170488"/>
          <p14:tracePt t="229279" x="6827838" y="5160963"/>
          <p14:tracePt t="229285" x="6846888" y="5133975"/>
          <p14:tracePt t="229294" x="6846888" y="5126038"/>
          <p14:tracePt t="229301" x="6846888" y="5097463"/>
          <p14:tracePt t="229311" x="6856413" y="5097463"/>
          <p14:tracePt t="229326" x="6856413" y="5089525"/>
          <p14:tracePt t="229333" x="6873875" y="5080000"/>
          <p14:tracePt t="229342" x="6883400" y="5070475"/>
          <p14:tracePt t="229350" x="6883400" y="5060950"/>
          <p14:tracePt t="229359" x="6910388" y="5043488"/>
          <p14:tracePt t="229366" x="6919913" y="5033963"/>
          <p14:tracePt t="229373" x="6946900" y="5016500"/>
          <p14:tracePt t="229382" x="6964363" y="4997450"/>
          <p14:tracePt t="229389" x="7019925" y="4979988"/>
          <p14:tracePt t="229398" x="7083425" y="4951413"/>
          <p14:tracePt t="229405" x="7146925" y="4924425"/>
          <p14:tracePt t="229414" x="7248525" y="4870450"/>
          <p14:tracePt t="229422" x="7356475" y="4851400"/>
          <p14:tracePt t="229430" x="7439025" y="4833938"/>
          <p14:tracePt t="229438" x="7531100" y="4797425"/>
          <p14:tracePt t="229446" x="7648575" y="4768850"/>
          <p14:tracePt t="229454" x="7794625" y="4724400"/>
          <p14:tracePt t="229463" x="7921625" y="4697413"/>
          <p14:tracePt t="229469" x="8059738" y="4668838"/>
          <p14:tracePt t="229477" x="8169275" y="4624388"/>
          <p14:tracePt t="229487" x="8305800" y="4568825"/>
          <p14:tracePt t="229494" x="8432800" y="4522788"/>
          <p14:tracePt t="229501" x="8551863" y="4495800"/>
          <p14:tracePt t="229510" x="8688388" y="4432300"/>
          <p14:tracePt t="229518" x="8797925" y="4405313"/>
          <p14:tracePt t="229527" x="8897938" y="4368800"/>
          <p14:tracePt t="229534" x="8970963" y="4340225"/>
          <p14:tracePt t="229542" x="9043988" y="4286250"/>
          <p14:tracePt t="229550" x="9117013" y="4259263"/>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0833B7F2-F659-4902-9570-358EB1E099DC}"/>
              </a:ext>
            </a:extLst>
          </p:cNvPr>
          <p:cNvGrpSpPr/>
          <p:nvPr/>
        </p:nvGrpSpPr>
        <p:grpSpPr>
          <a:xfrm>
            <a:off x="-252536" y="836713"/>
            <a:ext cx="9131722" cy="5635049"/>
            <a:chOff x="1183203" y="1212163"/>
            <a:chExt cx="7503434" cy="4800611"/>
          </a:xfrm>
        </p:grpSpPr>
        <p:sp>
          <p:nvSpPr>
            <p:cNvPr id="169" name="正方形/長方形 168">
              <a:extLst>
                <a:ext uri="{FF2B5EF4-FFF2-40B4-BE49-F238E27FC236}">
                  <a16:creationId xmlns:a16="http://schemas.microsoft.com/office/drawing/2014/main" id="{6512D155-BBF3-461A-9ADC-5B8349CC2C32}"/>
                </a:ext>
              </a:extLst>
            </p:cNvPr>
            <p:cNvSpPr/>
            <p:nvPr/>
          </p:nvSpPr>
          <p:spPr>
            <a:xfrm>
              <a:off x="6441726" y="3033071"/>
              <a:ext cx="456603" cy="12877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2716" name="Line 76"/>
            <p:cNvSpPr>
              <a:spLocks noChangeShapeType="1"/>
            </p:cNvSpPr>
            <p:nvPr/>
          </p:nvSpPr>
          <p:spPr bwMode="auto">
            <a:xfrm flipV="1">
              <a:off x="1183203" y="2778219"/>
              <a:ext cx="503635" cy="47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642" name="Line 2"/>
            <p:cNvSpPr>
              <a:spLocks noChangeShapeType="1"/>
            </p:cNvSpPr>
            <p:nvPr/>
          </p:nvSpPr>
          <p:spPr bwMode="auto">
            <a:xfrm flipH="1" flipV="1">
              <a:off x="6049303" y="2402679"/>
              <a:ext cx="0" cy="6355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dirty="0"/>
            </a:p>
          </p:txBody>
        </p:sp>
        <p:sp>
          <p:nvSpPr>
            <p:cNvPr id="112643" name="Line 3"/>
            <p:cNvSpPr>
              <a:spLocks noChangeShapeType="1"/>
            </p:cNvSpPr>
            <p:nvPr/>
          </p:nvSpPr>
          <p:spPr bwMode="auto">
            <a:xfrm flipH="1" flipV="1">
              <a:off x="6677026" y="2132410"/>
              <a:ext cx="1191" cy="10596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644" name="Line 4"/>
            <p:cNvSpPr>
              <a:spLocks noChangeShapeType="1"/>
            </p:cNvSpPr>
            <p:nvPr/>
          </p:nvSpPr>
          <p:spPr bwMode="auto">
            <a:xfrm flipV="1">
              <a:off x="6353176" y="1214437"/>
              <a:ext cx="0" cy="37742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646" name="Line 6"/>
            <p:cNvSpPr>
              <a:spLocks noChangeShapeType="1"/>
            </p:cNvSpPr>
            <p:nvPr/>
          </p:nvSpPr>
          <p:spPr bwMode="auto">
            <a:xfrm flipH="1">
              <a:off x="5435204" y="1214438"/>
              <a:ext cx="91797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647" name="Line 7"/>
            <p:cNvSpPr>
              <a:spLocks noChangeShapeType="1"/>
            </p:cNvSpPr>
            <p:nvPr/>
          </p:nvSpPr>
          <p:spPr bwMode="auto">
            <a:xfrm flipH="1">
              <a:off x="5435205" y="1214438"/>
              <a:ext cx="1190" cy="275510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648" name="Line 8"/>
            <p:cNvSpPr>
              <a:spLocks noChangeShapeType="1"/>
            </p:cNvSpPr>
            <p:nvPr/>
          </p:nvSpPr>
          <p:spPr bwMode="auto">
            <a:xfrm flipV="1">
              <a:off x="5435204" y="4295299"/>
              <a:ext cx="75604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649" name="Line 9"/>
            <p:cNvSpPr>
              <a:spLocks noChangeShapeType="1"/>
            </p:cNvSpPr>
            <p:nvPr/>
          </p:nvSpPr>
          <p:spPr bwMode="auto">
            <a:xfrm flipV="1">
              <a:off x="6191251" y="4133374"/>
              <a:ext cx="0" cy="1619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650" name="Rectangle 10"/>
            <p:cNvSpPr>
              <a:spLocks noChangeArrowheads="1"/>
            </p:cNvSpPr>
            <p:nvPr/>
          </p:nvSpPr>
          <p:spPr bwMode="auto">
            <a:xfrm>
              <a:off x="6225065" y="4725115"/>
              <a:ext cx="1350169" cy="161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p>
          </p:txBody>
        </p:sp>
        <p:sp>
          <p:nvSpPr>
            <p:cNvPr id="112651" name="Rectangle 11"/>
            <p:cNvSpPr>
              <a:spLocks noChangeArrowheads="1"/>
            </p:cNvSpPr>
            <p:nvPr/>
          </p:nvSpPr>
          <p:spPr bwMode="auto">
            <a:xfrm>
              <a:off x="6225065" y="4887040"/>
              <a:ext cx="1350169" cy="161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p>
          </p:txBody>
        </p:sp>
        <p:sp>
          <p:nvSpPr>
            <p:cNvPr id="112652" name="Rectangle 12"/>
            <p:cNvSpPr>
              <a:spLocks noChangeArrowheads="1"/>
            </p:cNvSpPr>
            <p:nvPr/>
          </p:nvSpPr>
          <p:spPr bwMode="auto">
            <a:xfrm>
              <a:off x="6225065" y="5048965"/>
              <a:ext cx="1350169" cy="161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p>
          </p:txBody>
        </p:sp>
        <p:sp>
          <p:nvSpPr>
            <p:cNvPr id="112654" name="Rectangle 14"/>
            <p:cNvSpPr>
              <a:spLocks noChangeArrowheads="1"/>
            </p:cNvSpPr>
            <p:nvPr/>
          </p:nvSpPr>
          <p:spPr bwMode="auto">
            <a:xfrm>
              <a:off x="6225065" y="5544741"/>
              <a:ext cx="1350169" cy="161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p>
          </p:txBody>
        </p:sp>
        <p:sp>
          <p:nvSpPr>
            <p:cNvPr id="112655" name="Rectangle 15"/>
            <p:cNvSpPr>
              <a:spLocks noChangeArrowheads="1"/>
            </p:cNvSpPr>
            <p:nvPr/>
          </p:nvSpPr>
          <p:spPr bwMode="auto">
            <a:xfrm>
              <a:off x="6225065" y="5219700"/>
              <a:ext cx="1350169" cy="3250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p>
          </p:txBody>
        </p:sp>
        <p:sp>
          <p:nvSpPr>
            <p:cNvPr id="112656" name="Line 16"/>
            <p:cNvSpPr>
              <a:spLocks noChangeShapeType="1"/>
            </p:cNvSpPr>
            <p:nvPr/>
          </p:nvSpPr>
          <p:spPr bwMode="auto">
            <a:xfrm flipV="1">
              <a:off x="7098269" y="5721668"/>
              <a:ext cx="0" cy="161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657" name="Text Box 17"/>
            <p:cNvSpPr txBox="1">
              <a:spLocks noChangeArrowheads="1"/>
            </p:cNvSpPr>
            <p:nvPr/>
          </p:nvSpPr>
          <p:spPr bwMode="auto">
            <a:xfrm>
              <a:off x="5975748" y="1922860"/>
              <a:ext cx="242623"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A</a:t>
              </a:r>
            </a:p>
          </p:txBody>
        </p:sp>
        <p:sp>
          <p:nvSpPr>
            <p:cNvPr id="112658" name="Text Box 18"/>
            <p:cNvSpPr txBox="1">
              <a:spLocks noChangeArrowheads="1"/>
            </p:cNvSpPr>
            <p:nvPr/>
          </p:nvSpPr>
          <p:spPr bwMode="auto">
            <a:xfrm>
              <a:off x="6569869" y="1922860"/>
              <a:ext cx="242623"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B</a:t>
              </a:r>
            </a:p>
          </p:txBody>
        </p:sp>
        <p:grpSp>
          <p:nvGrpSpPr>
            <p:cNvPr id="112659" name="Group 19"/>
            <p:cNvGrpSpPr>
              <a:grpSpLocks/>
            </p:cNvGrpSpPr>
            <p:nvPr/>
          </p:nvGrpSpPr>
          <p:grpSpPr bwMode="auto">
            <a:xfrm>
              <a:off x="5760245" y="1600200"/>
              <a:ext cx="1241822" cy="538163"/>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grpSp>
        <p:sp>
          <p:nvSpPr>
            <p:cNvPr id="112667" name="Text Box 27"/>
            <p:cNvSpPr txBox="1">
              <a:spLocks noChangeArrowheads="1"/>
            </p:cNvSpPr>
            <p:nvPr/>
          </p:nvSpPr>
          <p:spPr bwMode="auto">
            <a:xfrm>
              <a:off x="6246020" y="1593056"/>
              <a:ext cx="236037"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Y</a:t>
              </a:r>
            </a:p>
          </p:txBody>
        </p:sp>
        <p:sp>
          <p:nvSpPr>
            <p:cNvPr id="112668" name="Text Box 28"/>
            <p:cNvSpPr txBox="1">
              <a:spLocks noChangeArrowheads="1"/>
            </p:cNvSpPr>
            <p:nvPr/>
          </p:nvSpPr>
          <p:spPr bwMode="auto">
            <a:xfrm>
              <a:off x="5978129" y="1652588"/>
              <a:ext cx="236037"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S</a:t>
              </a:r>
            </a:p>
          </p:txBody>
        </p:sp>
        <p:sp>
          <p:nvSpPr>
            <p:cNvPr id="112669" name="Text Box 29"/>
            <p:cNvSpPr txBox="1">
              <a:spLocks noChangeArrowheads="1"/>
            </p:cNvSpPr>
            <p:nvPr/>
          </p:nvSpPr>
          <p:spPr bwMode="auto">
            <a:xfrm>
              <a:off x="6533437" y="5235179"/>
              <a:ext cx="278186"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a:t>
              </a:r>
            </a:p>
          </p:txBody>
        </p:sp>
        <p:sp>
          <p:nvSpPr>
            <p:cNvPr id="112670" name="Line 30"/>
            <p:cNvSpPr>
              <a:spLocks noChangeShapeType="1"/>
            </p:cNvSpPr>
            <p:nvPr/>
          </p:nvSpPr>
          <p:spPr bwMode="auto">
            <a:xfrm flipV="1">
              <a:off x="6413183" y="5732977"/>
              <a:ext cx="0" cy="2797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671" name="Line 31"/>
            <p:cNvSpPr>
              <a:spLocks noChangeShapeType="1"/>
            </p:cNvSpPr>
            <p:nvPr/>
          </p:nvSpPr>
          <p:spPr bwMode="auto">
            <a:xfrm flipV="1">
              <a:off x="6385800" y="5598319"/>
              <a:ext cx="54769" cy="1083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672" name="Line 32"/>
            <p:cNvSpPr>
              <a:spLocks noChangeShapeType="1"/>
            </p:cNvSpPr>
            <p:nvPr/>
          </p:nvSpPr>
          <p:spPr bwMode="auto">
            <a:xfrm>
              <a:off x="6440568" y="5598319"/>
              <a:ext cx="53578" cy="1083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673" name="Text Box 33"/>
            <p:cNvSpPr txBox="1">
              <a:spLocks noChangeArrowheads="1"/>
            </p:cNvSpPr>
            <p:nvPr/>
          </p:nvSpPr>
          <p:spPr bwMode="auto">
            <a:xfrm flipH="1">
              <a:off x="7127935" y="5732978"/>
              <a:ext cx="532208"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we</a:t>
              </a:r>
            </a:p>
          </p:txBody>
        </p:sp>
        <p:sp>
          <p:nvSpPr>
            <p:cNvPr id="112675" name="Text Box 35"/>
            <p:cNvSpPr txBox="1">
              <a:spLocks noChangeArrowheads="1"/>
            </p:cNvSpPr>
            <p:nvPr/>
          </p:nvSpPr>
          <p:spPr bwMode="auto">
            <a:xfrm>
              <a:off x="6607969" y="1484710"/>
              <a:ext cx="151791"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1200"/>
            </a:p>
          </p:txBody>
        </p:sp>
        <p:grpSp>
          <p:nvGrpSpPr>
            <p:cNvPr id="112678" name="Group 38"/>
            <p:cNvGrpSpPr>
              <a:grpSpLocks/>
            </p:cNvGrpSpPr>
            <p:nvPr/>
          </p:nvGrpSpPr>
          <p:grpSpPr bwMode="auto">
            <a:xfrm>
              <a:off x="5920979" y="3322559"/>
              <a:ext cx="865584" cy="485775"/>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p>
            </p:txBody>
          </p:sp>
        </p:grpSp>
        <p:sp>
          <p:nvSpPr>
            <p:cNvPr id="112688" name="AutoShape 48"/>
            <p:cNvSpPr>
              <a:spLocks noChangeArrowheads="1"/>
            </p:cNvSpPr>
            <p:nvPr/>
          </p:nvSpPr>
          <p:spPr bwMode="auto">
            <a:xfrm flipV="1">
              <a:off x="6029326" y="3970258"/>
              <a:ext cx="540544" cy="1666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p>
          </p:txBody>
        </p:sp>
        <p:sp>
          <p:nvSpPr>
            <p:cNvPr id="112689" name="Line 49"/>
            <p:cNvSpPr>
              <a:spLocks noChangeShapeType="1"/>
            </p:cNvSpPr>
            <p:nvPr/>
          </p:nvSpPr>
          <p:spPr bwMode="auto">
            <a:xfrm flipH="1" flipV="1">
              <a:off x="6299599" y="3813096"/>
              <a:ext cx="1190" cy="157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690" name="Line 50"/>
            <p:cNvSpPr>
              <a:spLocks noChangeShapeType="1"/>
            </p:cNvSpPr>
            <p:nvPr/>
          </p:nvSpPr>
          <p:spPr bwMode="auto">
            <a:xfrm flipH="1" flipV="1">
              <a:off x="6461523" y="4133374"/>
              <a:ext cx="0" cy="59293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692" name="Line 52"/>
            <p:cNvSpPr>
              <a:spLocks noChangeShapeType="1"/>
            </p:cNvSpPr>
            <p:nvPr/>
          </p:nvSpPr>
          <p:spPr bwMode="auto">
            <a:xfrm flipH="1">
              <a:off x="5425677" y="2688276"/>
              <a:ext cx="9527" cy="252904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693" name="Line 53"/>
            <p:cNvSpPr>
              <a:spLocks noChangeShapeType="1"/>
            </p:cNvSpPr>
            <p:nvPr/>
          </p:nvSpPr>
          <p:spPr bwMode="auto">
            <a:xfrm flipV="1">
              <a:off x="6029326" y="3808334"/>
              <a:ext cx="0" cy="161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00" name="Line 60"/>
            <p:cNvSpPr>
              <a:spLocks noChangeShapeType="1"/>
            </p:cNvSpPr>
            <p:nvPr/>
          </p:nvSpPr>
          <p:spPr bwMode="auto">
            <a:xfrm>
              <a:off x="2053240" y="5484718"/>
              <a:ext cx="3741218" cy="726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02" name="Rectangle 62"/>
            <p:cNvSpPr>
              <a:spLocks noChangeArrowheads="1"/>
            </p:cNvSpPr>
            <p:nvPr/>
          </p:nvSpPr>
          <p:spPr bwMode="auto">
            <a:xfrm>
              <a:off x="1686838" y="2621056"/>
              <a:ext cx="756047" cy="2714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p>
          </p:txBody>
        </p:sp>
        <p:sp>
          <p:nvSpPr>
            <p:cNvPr id="112703" name="Line 63"/>
            <p:cNvSpPr>
              <a:spLocks noChangeShapeType="1"/>
            </p:cNvSpPr>
            <p:nvPr/>
          </p:nvSpPr>
          <p:spPr bwMode="auto">
            <a:xfrm>
              <a:off x="1686838" y="2729403"/>
              <a:ext cx="108347" cy="5357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04" name="Line 64"/>
            <p:cNvSpPr>
              <a:spLocks noChangeShapeType="1"/>
            </p:cNvSpPr>
            <p:nvPr/>
          </p:nvSpPr>
          <p:spPr bwMode="auto">
            <a:xfrm flipH="1">
              <a:off x="1686838" y="2782982"/>
              <a:ext cx="108347" cy="5476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05" name="Text Box 65"/>
            <p:cNvSpPr txBox="1">
              <a:spLocks noChangeArrowheads="1"/>
            </p:cNvSpPr>
            <p:nvPr/>
          </p:nvSpPr>
          <p:spPr bwMode="auto">
            <a:xfrm>
              <a:off x="1848763" y="2616294"/>
              <a:ext cx="326922"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a:t>PC</a:t>
              </a:r>
            </a:p>
          </p:txBody>
        </p:sp>
        <p:sp>
          <p:nvSpPr>
            <p:cNvPr id="112706" name="Line 66"/>
            <p:cNvSpPr>
              <a:spLocks noChangeShapeType="1"/>
            </p:cNvSpPr>
            <p:nvPr/>
          </p:nvSpPr>
          <p:spPr bwMode="auto">
            <a:xfrm flipH="1">
              <a:off x="2066926" y="2888457"/>
              <a:ext cx="11156" cy="258514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19" name="Line 79"/>
            <p:cNvSpPr>
              <a:spLocks noChangeShapeType="1"/>
            </p:cNvSpPr>
            <p:nvPr/>
          </p:nvSpPr>
          <p:spPr bwMode="auto">
            <a:xfrm flipV="1">
              <a:off x="3227785" y="3863102"/>
              <a:ext cx="1" cy="800101"/>
            </a:xfrm>
            <a:prstGeom prst="line">
              <a:avLst/>
            </a:prstGeom>
            <a:noFill/>
            <a:ln w="2857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38" name="Text Box 98"/>
            <p:cNvSpPr txBox="1">
              <a:spLocks noChangeArrowheads="1"/>
            </p:cNvSpPr>
            <p:nvPr/>
          </p:nvSpPr>
          <p:spPr bwMode="auto">
            <a:xfrm>
              <a:off x="7624544" y="5729705"/>
              <a:ext cx="703633"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200" dirty="0"/>
                <a:t>共用メモリ</a:t>
              </a:r>
            </a:p>
          </p:txBody>
        </p:sp>
        <p:sp>
          <p:nvSpPr>
            <p:cNvPr id="112740" name="Line 100"/>
            <p:cNvSpPr>
              <a:spLocks noChangeShapeType="1"/>
            </p:cNvSpPr>
            <p:nvPr/>
          </p:nvSpPr>
          <p:spPr bwMode="auto">
            <a:xfrm>
              <a:off x="3632151" y="3388043"/>
              <a:ext cx="22681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41" name="Line 101"/>
            <p:cNvSpPr>
              <a:spLocks noChangeShapeType="1"/>
            </p:cNvSpPr>
            <p:nvPr/>
          </p:nvSpPr>
          <p:spPr bwMode="auto">
            <a:xfrm>
              <a:off x="5433883" y="5210890"/>
              <a:ext cx="3367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42" name="Line 102"/>
            <p:cNvSpPr>
              <a:spLocks noChangeShapeType="1"/>
            </p:cNvSpPr>
            <p:nvPr/>
          </p:nvSpPr>
          <p:spPr bwMode="auto">
            <a:xfrm flipV="1">
              <a:off x="3552927" y="3669627"/>
              <a:ext cx="2357239" cy="38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45" name="Line 105"/>
            <p:cNvSpPr>
              <a:spLocks noChangeShapeType="1"/>
            </p:cNvSpPr>
            <p:nvPr/>
          </p:nvSpPr>
          <p:spPr bwMode="auto">
            <a:xfrm flipV="1">
              <a:off x="3705690" y="4348877"/>
              <a:ext cx="345638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46" name="Line 106"/>
            <p:cNvSpPr>
              <a:spLocks noChangeShapeType="1"/>
            </p:cNvSpPr>
            <p:nvPr/>
          </p:nvSpPr>
          <p:spPr bwMode="auto">
            <a:xfrm flipV="1">
              <a:off x="7163992" y="3376136"/>
              <a:ext cx="0" cy="97274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47" name="Line 107"/>
            <p:cNvSpPr>
              <a:spLocks noChangeShapeType="1"/>
            </p:cNvSpPr>
            <p:nvPr/>
          </p:nvSpPr>
          <p:spPr bwMode="auto">
            <a:xfrm flipH="1">
              <a:off x="6786563" y="3376136"/>
              <a:ext cx="37742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48" name="AutoShape 108"/>
            <p:cNvSpPr>
              <a:spLocks noChangeArrowheads="1"/>
            </p:cNvSpPr>
            <p:nvPr/>
          </p:nvSpPr>
          <p:spPr bwMode="auto">
            <a:xfrm flipV="1">
              <a:off x="6246020" y="2240756"/>
              <a:ext cx="1026319" cy="16192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p>
          </p:txBody>
        </p:sp>
        <p:sp>
          <p:nvSpPr>
            <p:cNvPr id="112749" name="Rectangle 109"/>
            <p:cNvSpPr>
              <a:spLocks noChangeArrowheads="1"/>
            </p:cNvSpPr>
            <p:nvPr/>
          </p:nvSpPr>
          <p:spPr bwMode="auto">
            <a:xfrm>
              <a:off x="6624638" y="2585524"/>
              <a:ext cx="592931" cy="1546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200" dirty="0" err="1"/>
                <a:t>ext</a:t>
              </a:r>
              <a:endParaRPr lang="en-US" altLang="ja-JP" sz="1200" dirty="0"/>
            </a:p>
          </p:txBody>
        </p:sp>
        <p:sp>
          <p:nvSpPr>
            <p:cNvPr id="112752" name="Line 112"/>
            <p:cNvSpPr>
              <a:spLocks noChangeShapeType="1"/>
            </p:cNvSpPr>
            <p:nvPr/>
          </p:nvSpPr>
          <p:spPr bwMode="auto">
            <a:xfrm>
              <a:off x="3761186" y="2888456"/>
              <a:ext cx="32956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53" name="Line 113"/>
            <p:cNvSpPr>
              <a:spLocks noChangeShapeType="1"/>
            </p:cNvSpPr>
            <p:nvPr/>
          </p:nvSpPr>
          <p:spPr bwMode="auto">
            <a:xfrm flipV="1">
              <a:off x="7056836" y="2726531"/>
              <a:ext cx="0" cy="1619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56" name="Line 116"/>
            <p:cNvSpPr>
              <a:spLocks noChangeShapeType="1"/>
            </p:cNvSpPr>
            <p:nvPr/>
          </p:nvSpPr>
          <p:spPr bwMode="auto">
            <a:xfrm flipV="1">
              <a:off x="7056836" y="2402681"/>
              <a:ext cx="0" cy="17130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57" name="Line 117"/>
            <p:cNvSpPr>
              <a:spLocks noChangeShapeType="1"/>
            </p:cNvSpPr>
            <p:nvPr/>
          </p:nvSpPr>
          <p:spPr bwMode="auto">
            <a:xfrm flipV="1">
              <a:off x="6522384" y="2402679"/>
              <a:ext cx="1" cy="62157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58" name="Line 118"/>
            <p:cNvSpPr>
              <a:spLocks noChangeShapeType="1"/>
            </p:cNvSpPr>
            <p:nvPr/>
          </p:nvSpPr>
          <p:spPr bwMode="auto">
            <a:xfrm flipV="1">
              <a:off x="6678217" y="3808334"/>
              <a:ext cx="0" cy="161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59" name="Text Box 119"/>
            <p:cNvSpPr txBox="1">
              <a:spLocks noChangeArrowheads="1"/>
            </p:cNvSpPr>
            <p:nvPr/>
          </p:nvSpPr>
          <p:spPr bwMode="auto">
            <a:xfrm>
              <a:off x="6569870" y="3911918"/>
              <a:ext cx="445294"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rwe</a:t>
              </a:r>
            </a:p>
          </p:txBody>
        </p:sp>
        <p:sp>
          <p:nvSpPr>
            <p:cNvPr id="112764" name="Line 124"/>
            <p:cNvSpPr>
              <a:spLocks noChangeShapeType="1"/>
            </p:cNvSpPr>
            <p:nvPr/>
          </p:nvSpPr>
          <p:spPr bwMode="auto">
            <a:xfrm flipV="1">
              <a:off x="6516292" y="2942034"/>
              <a:ext cx="1577127" cy="119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65" name="Line 125"/>
            <p:cNvSpPr>
              <a:spLocks noChangeShapeType="1"/>
            </p:cNvSpPr>
            <p:nvPr/>
          </p:nvSpPr>
          <p:spPr bwMode="auto">
            <a:xfrm flipH="1">
              <a:off x="8098182" y="2961204"/>
              <a:ext cx="2381" cy="238601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66" name="Line 126"/>
            <p:cNvSpPr>
              <a:spLocks noChangeShapeType="1"/>
            </p:cNvSpPr>
            <p:nvPr/>
          </p:nvSpPr>
          <p:spPr bwMode="auto">
            <a:xfrm flipH="1">
              <a:off x="7575233" y="5335787"/>
              <a:ext cx="506730" cy="10239"/>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67" name="Text Box 127"/>
            <p:cNvSpPr txBox="1">
              <a:spLocks noChangeArrowheads="1"/>
            </p:cNvSpPr>
            <p:nvPr/>
          </p:nvSpPr>
          <p:spPr bwMode="auto">
            <a:xfrm>
              <a:off x="6084095" y="3970259"/>
              <a:ext cx="270272"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0</a:t>
              </a:r>
            </a:p>
          </p:txBody>
        </p:sp>
        <p:sp>
          <p:nvSpPr>
            <p:cNvPr id="112768" name="Text Box 128"/>
            <p:cNvSpPr txBox="1">
              <a:spLocks noChangeArrowheads="1"/>
            </p:cNvSpPr>
            <p:nvPr/>
          </p:nvSpPr>
          <p:spPr bwMode="auto">
            <a:xfrm>
              <a:off x="6354367" y="3970259"/>
              <a:ext cx="270272"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1</a:t>
              </a:r>
            </a:p>
          </p:txBody>
        </p:sp>
        <p:sp>
          <p:nvSpPr>
            <p:cNvPr id="112771" name="Text Box 131"/>
            <p:cNvSpPr txBox="1">
              <a:spLocks noChangeArrowheads="1"/>
            </p:cNvSpPr>
            <p:nvPr/>
          </p:nvSpPr>
          <p:spPr bwMode="auto">
            <a:xfrm>
              <a:off x="6768754" y="3491588"/>
              <a:ext cx="594122"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rs2</a:t>
              </a:r>
            </a:p>
          </p:txBody>
        </p:sp>
        <p:sp>
          <p:nvSpPr>
            <p:cNvPr id="112772" name="Text Box 132"/>
            <p:cNvSpPr txBox="1">
              <a:spLocks noChangeArrowheads="1"/>
            </p:cNvSpPr>
            <p:nvPr/>
          </p:nvSpPr>
          <p:spPr bwMode="auto">
            <a:xfrm>
              <a:off x="5565106" y="3174727"/>
              <a:ext cx="594122"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rs1</a:t>
              </a:r>
            </a:p>
          </p:txBody>
        </p:sp>
        <p:sp>
          <p:nvSpPr>
            <p:cNvPr id="112773" name="Text Box 133"/>
            <p:cNvSpPr txBox="1">
              <a:spLocks noChangeArrowheads="1"/>
            </p:cNvSpPr>
            <p:nvPr/>
          </p:nvSpPr>
          <p:spPr bwMode="auto">
            <a:xfrm>
              <a:off x="5557540" y="3670816"/>
              <a:ext cx="594122"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rd</a:t>
              </a:r>
              <a:endParaRPr lang="en-US" altLang="ja-JP" sz="1200" b="1" dirty="0"/>
            </a:p>
          </p:txBody>
        </p:sp>
        <p:sp>
          <p:nvSpPr>
            <p:cNvPr id="112774" name="Text Box 134"/>
            <p:cNvSpPr txBox="1">
              <a:spLocks noChangeArrowheads="1"/>
            </p:cNvSpPr>
            <p:nvPr/>
          </p:nvSpPr>
          <p:spPr bwMode="auto">
            <a:xfrm>
              <a:off x="6922076" y="2070498"/>
              <a:ext cx="70246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srcb</a:t>
              </a:r>
              <a:endParaRPr lang="en-US" altLang="ja-JP" sz="1200" b="1" dirty="0"/>
            </a:p>
          </p:txBody>
        </p:sp>
        <p:sp>
          <p:nvSpPr>
            <p:cNvPr id="112775" name="Text Box 135"/>
            <p:cNvSpPr txBox="1">
              <a:spLocks noChangeArrowheads="1"/>
            </p:cNvSpPr>
            <p:nvPr/>
          </p:nvSpPr>
          <p:spPr bwMode="auto">
            <a:xfrm>
              <a:off x="4816080" y="4098323"/>
              <a:ext cx="702469" cy="393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aluresult</a:t>
              </a:r>
              <a:r>
                <a:rPr lang="en-US" altLang="ja-JP" sz="1200" b="1" dirty="0"/>
                <a:t>_</a:t>
              </a:r>
            </a:p>
          </p:txBody>
        </p:sp>
        <p:sp>
          <p:nvSpPr>
            <p:cNvPr id="112776" name="Text Box 136"/>
            <p:cNvSpPr txBox="1">
              <a:spLocks noChangeArrowheads="1"/>
            </p:cNvSpPr>
            <p:nvPr/>
          </p:nvSpPr>
          <p:spPr bwMode="auto">
            <a:xfrm>
              <a:off x="7788116" y="5419725"/>
              <a:ext cx="70246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writedata</a:t>
              </a:r>
              <a:endParaRPr lang="en-US" altLang="ja-JP" sz="1200" b="1" dirty="0"/>
            </a:p>
          </p:txBody>
        </p:sp>
        <p:sp>
          <p:nvSpPr>
            <p:cNvPr id="112777" name="Text Box 137"/>
            <p:cNvSpPr txBox="1">
              <a:spLocks noChangeArrowheads="1"/>
            </p:cNvSpPr>
            <p:nvPr/>
          </p:nvSpPr>
          <p:spPr bwMode="auto">
            <a:xfrm>
              <a:off x="6462714" y="4457224"/>
              <a:ext cx="70246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readdata</a:t>
              </a:r>
              <a:endParaRPr lang="en-US" altLang="ja-JP" sz="1200" b="1" dirty="0"/>
            </a:p>
          </p:txBody>
        </p:sp>
        <p:sp>
          <p:nvSpPr>
            <p:cNvPr id="112780" name="Text Box 140"/>
            <p:cNvSpPr txBox="1">
              <a:spLocks noChangeArrowheads="1"/>
            </p:cNvSpPr>
            <p:nvPr/>
          </p:nvSpPr>
          <p:spPr bwMode="auto">
            <a:xfrm>
              <a:off x="6442968" y="2990425"/>
              <a:ext cx="70246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reg2</a:t>
              </a:r>
            </a:p>
          </p:txBody>
        </p:sp>
        <p:sp>
          <p:nvSpPr>
            <p:cNvPr id="112782" name="Text Box 142"/>
            <p:cNvSpPr txBox="1">
              <a:spLocks noChangeArrowheads="1"/>
            </p:cNvSpPr>
            <p:nvPr/>
          </p:nvSpPr>
          <p:spPr bwMode="auto">
            <a:xfrm>
              <a:off x="4593432" y="2718532"/>
              <a:ext cx="70246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imm</a:t>
              </a:r>
              <a:endParaRPr lang="en-US" altLang="ja-JP" sz="1200" b="1" dirty="0"/>
            </a:p>
          </p:txBody>
        </p:sp>
        <p:sp>
          <p:nvSpPr>
            <p:cNvPr id="112784" name="Line 144"/>
            <p:cNvSpPr>
              <a:spLocks noChangeShapeType="1"/>
            </p:cNvSpPr>
            <p:nvPr/>
          </p:nvSpPr>
          <p:spPr bwMode="auto">
            <a:xfrm>
              <a:off x="5166123" y="1754981"/>
              <a:ext cx="8096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85" name="Line 145"/>
            <p:cNvSpPr>
              <a:spLocks noChangeShapeType="1"/>
            </p:cNvSpPr>
            <p:nvPr/>
          </p:nvSpPr>
          <p:spPr bwMode="auto">
            <a:xfrm>
              <a:off x="5166123" y="1593056"/>
              <a:ext cx="0" cy="323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86" name="Line 146"/>
            <p:cNvSpPr>
              <a:spLocks noChangeShapeType="1"/>
            </p:cNvSpPr>
            <p:nvPr/>
          </p:nvSpPr>
          <p:spPr bwMode="auto">
            <a:xfrm flipH="1" flipV="1">
              <a:off x="5004198" y="1484710"/>
              <a:ext cx="161925" cy="1083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87" name="Line 147"/>
            <p:cNvSpPr>
              <a:spLocks noChangeShapeType="1"/>
            </p:cNvSpPr>
            <p:nvPr/>
          </p:nvSpPr>
          <p:spPr bwMode="auto">
            <a:xfrm flipH="1">
              <a:off x="5004198" y="1916907"/>
              <a:ext cx="161925" cy="1083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88" name="Line 148"/>
            <p:cNvSpPr>
              <a:spLocks noChangeShapeType="1"/>
            </p:cNvSpPr>
            <p:nvPr/>
          </p:nvSpPr>
          <p:spPr bwMode="auto">
            <a:xfrm>
              <a:off x="5004198" y="1484710"/>
              <a:ext cx="0" cy="5405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92" name="Line 152"/>
            <p:cNvSpPr>
              <a:spLocks noChangeShapeType="1"/>
            </p:cNvSpPr>
            <p:nvPr/>
          </p:nvSpPr>
          <p:spPr bwMode="auto">
            <a:xfrm flipV="1">
              <a:off x="4463654" y="1593056"/>
              <a:ext cx="0" cy="24300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93" name="Line 153"/>
            <p:cNvSpPr>
              <a:spLocks noChangeShapeType="1"/>
            </p:cNvSpPr>
            <p:nvPr/>
          </p:nvSpPr>
          <p:spPr bwMode="auto">
            <a:xfrm>
              <a:off x="4463655" y="1593056"/>
              <a:ext cx="48696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794" name="Text Box 154"/>
            <p:cNvSpPr txBox="1">
              <a:spLocks noChangeArrowheads="1"/>
            </p:cNvSpPr>
            <p:nvPr/>
          </p:nvSpPr>
          <p:spPr bwMode="auto">
            <a:xfrm>
              <a:off x="4503243" y="1362485"/>
              <a:ext cx="70246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funct3</a:t>
              </a:r>
            </a:p>
          </p:txBody>
        </p:sp>
        <p:sp>
          <p:nvSpPr>
            <p:cNvPr id="112795" name="Text Box 155"/>
            <p:cNvSpPr txBox="1">
              <a:spLocks noChangeArrowheads="1"/>
            </p:cNvSpPr>
            <p:nvPr/>
          </p:nvSpPr>
          <p:spPr bwMode="auto">
            <a:xfrm>
              <a:off x="4461274" y="1818696"/>
              <a:ext cx="691652"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ADD</a:t>
              </a:r>
            </a:p>
          </p:txBody>
        </p:sp>
        <p:sp>
          <p:nvSpPr>
            <p:cNvPr id="112798" name="Line 158"/>
            <p:cNvSpPr>
              <a:spLocks noChangeShapeType="1"/>
            </p:cNvSpPr>
            <p:nvPr/>
          </p:nvSpPr>
          <p:spPr bwMode="auto">
            <a:xfrm>
              <a:off x="4787505" y="1916906"/>
              <a:ext cx="21669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12801" name="Text Box 161"/>
            <p:cNvSpPr txBox="1">
              <a:spLocks noChangeArrowheads="1"/>
            </p:cNvSpPr>
            <p:nvPr/>
          </p:nvSpPr>
          <p:spPr bwMode="auto">
            <a:xfrm>
              <a:off x="5892910" y="5068022"/>
              <a:ext cx="70246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adr</a:t>
              </a:r>
              <a:endParaRPr lang="en-US" altLang="ja-JP" sz="1200" b="1" dirty="0"/>
            </a:p>
          </p:txBody>
        </p:sp>
        <p:sp>
          <p:nvSpPr>
            <p:cNvPr id="112802" name="Text Box 162"/>
            <p:cNvSpPr txBox="1">
              <a:spLocks noChangeArrowheads="1"/>
            </p:cNvSpPr>
            <p:nvPr/>
          </p:nvSpPr>
          <p:spPr bwMode="auto">
            <a:xfrm>
              <a:off x="2789636" y="4185047"/>
              <a:ext cx="70246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instr</a:t>
              </a:r>
              <a:endParaRPr lang="en-US" altLang="ja-JP" sz="1200" b="1" dirty="0"/>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271618" y="3807143"/>
              <a:ext cx="70246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5780485" y="3800297"/>
              <a:ext cx="594122"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clk</a:t>
              </a:r>
              <a:endParaRPr lang="en-US" altLang="ja-JP" sz="1200" b="1" dirty="0"/>
            </a:p>
          </p:txBody>
        </p:sp>
        <p:sp>
          <p:nvSpPr>
            <p:cNvPr id="136" name="Line 51">
              <a:extLst>
                <a:ext uri="{FF2B5EF4-FFF2-40B4-BE49-F238E27FC236}">
                  <a16:creationId xmlns:a16="http://schemas.microsoft.com/office/drawing/2014/main" id="{52404C21-8C3F-4E12-B145-42AB1A018ED9}"/>
                </a:ext>
              </a:extLst>
            </p:cNvPr>
            <p:cNvSpPr>
              <a:spLocks noChangeShapeType="1"/>
            </p:cNvSpPr>
            <p:nvPr/>
          </p:nvSpPr>
          <p:spPr bwMode="auto">
            <a:xfrm flipH="1">
              <a:off x="2053240" y="1212163"/>
              <a:ext cx="3380643" cy="16193"/>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37" name="Line 79">
              <a:extLst>
                <a:ext uri="{FF2B5EF4-FFF2-40B4-BE49-F238E27FC236}">
                  <a16:creationId xmlns:a16="http://schemas.microsoft.com/office/drawing/2014/main" id="{75016423-8278-4661-97D7-8A96B2D1CC60}"/>
                </a:ext>
              </a:extLst>
            </p:cNvPr>
            <p:cNvSpPr>
              <a:spLocks noChangeShapeType="1"/>
            </p:cNvSpPr>
            <p:nvPr/>
          </p:nvSpPr>
          <p:spPr bwMode="auto">
            <a:xfrm flipV="1">
              <a:off x="2070042" y="1245954"/>
              <a:ext cx="4922" cy="1396044"/>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38" name="正方形/長方形 137">
              <a:extLst>
                <a:ext uri="{FF2B5EF4-FFF2-40B4-BE49-F238E27FC236}">
                  <a16:creationId xmlns:a16="http://schemas.microsoft.com/office/drawing/2014/main" id="{6599E671-B85D-4863-9D72-2EAACD0568D0}"/>
                </a:ext>
              </a:extLst>
            </p:cNvPr>
            <p:cNvSpPr/>
            <p:nvPr/>
          </p:nvSpPr>
          <p:spPr>
            <a:xfrm>
              <a:off x="3061096" y="2511619"/>
              <a:ext cx="666790" cy="2731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rPr>
                <a:t>&lt;&gt;=</a:t>
              </a:r>
              <a:r>
                <a:rPr lang="ja-JP" altLang="en-US" sz="1200" b="1" dirty="0">
                  <a:solidFill>
                    <a:schemeClr val="tx1"/>
                  </a:solidFill>
                </a:rPr>
                <a:t>？</a:t>
              </a:r>
            </a:p>
          </p:txBody>
        </p:sp>
        <p:cxnSp>
          <p:nvCxnSpPr>
            <p:cNvPr id="139" name="直線矢印コネクタ 138">
              <a:extLst>
                <a:ext uri="{FF2B5EF4-FFF2-40B4-BE49-F238E27FC236}">
                  <a16:creationId xmlns:a16="http://schemas.microsoft.com/office/drawing/2014/main" id="{B9CE613A-5768-402E-B1A3-500EAFC1A468}"/>
                </a:ext>
              </a:extLst>
            </p:cNvPr>
            <p:cNvCxnSpPr>
              <a:cxnSpLocks/>
            </p:cNvCxnSpPr>
            <p:nvPr/>
          </p:nvCxnSpPr>
          <p:spPr>
            <a:xfrm flipH="1">
              <a:off x="2433895" y="2678579"/>
              <a:ext cx="61397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線矢印コネクタ 3">
              <a:extLst>
                <a:ext uri="{FF2B5EF4-FFF2-40B4-BE49-F238E27FC236}">
                  <a16:creationId xmlns:a16="http://schemas.microsoft.com/office/drawing/2014/main" id="{839570E8-E0AB-442B-951A-7B7E6E60129A}"/>
                </a:ext>
              </a:extLst>
            </p:cNvPr>
            <p:cNvCxnSpPr>
              <a:cxnSpLocks/>
            </p:cNvCxnSpPr>
            <p:nvPr/>
          </p:nvCxnSpPr>
          <p:spPr>
            <a:xfrm flipH="1">
              <a:off x="3723046" y="2588882"/>
              <a:ext cx="2316907" cy="115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線矢印コネクタ 144">
              <a:extLst>
                <a:ext uri="{FF2B5EF4-FFF2-40B4-BE49-F238E27FC236}">
                  <a16:creationId xmlns:a16="http://schemas.microsoft.com/office/drawing/2014/main" id="{A358F485-05F8-41B8-BF4D-3195616C1317}"/>
                </a:ext>
              </a:extLst>
            </p:cNvPr>
            <p:cNvCxnSpPr>
              <a:cxnSpLocks/>
            </p:cNvCxnSpPr>
            <p:nvPr/>
          </p:nvCxnSpPr>
          <p:spPr>
            <a:xfrm flipH="1">
              <a:off x="3730797" y="2520967"/>
              <a:ext cx="2796821" cy="229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4" name="AutoShape 108">
              <a:extLst>
                <a:ext uri="{FF2B5EF4-FFF2-40B4-BE49-F238E27FC236}">
                  <a16:creationId xmlns:a16="http://schemas.microsoft.com/office/drawing/2014/main" id="{6CEB5716-CBEA-46BA-84F2-90D06A00BDFF}"/>
                </a:ext>
              </a:extLst>
            </p:cNvPr>
            <p:cNvSpPr>
              <a:spLocks noChangeArrowheads="1"/>
            </p:cNvSpPr>
            <p:nvPr/>
          </p:nvSpPr>
          <p:spPr bwMode="auto">
            <a:xfrm flipV="1">
              <a:off x="5590955" y="2246308"/>
              <a:ext cx="639398" cy="11708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200"/>
            </a:p>
          </p:txBody>
        </p:sp>
        <p:sp>
          <p:nvSpPr>
            <p:cNvPr id="155" name="Line 3">
              <a:extLst>
                <a:ext uri="{FF2B5EF4-FFF2-40B4-BE49-F238E27FC236}">
                  <a16:creationId xmlns:a16="http://schemas.microsoft.com/office/drawing/2014/main" id="{94418F2D-E354-4F46-89C7-8E64E76188D6}"/>
                </a:ext>
              </a:extLst>
            </p:cNvPr>
            <p:cNvSpPr>
              <a:spLocks noChangeShapeType="1"/>
            </p:cNvSpPr>
            <p:nvPr/>
          </p:nvSpPr>
          <p:spPr bwMode="auto">
            <a:xfrm flipH="1" flipV="1">
              <a:off x="5947392" y="2137174"/>
              <a:ext cx="1191" cy="10596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60" name="Text Box 134">
              <a:extLst>
                <a:ext uri="{FF2B5EF4-FFF2-40B4-BE49-F238E27FC236}">
                  <a16:creationId xmlns:a16="http://schemas.microsoft.com/office/drawing/2014/main" id="{6C02B242-E16F-467B-9F91-646902C8192D}"/>
                </a:ext>
              </a:extLst>
            </p:cNvPr>
            <p:cNvSpPr txBox="1">
              <a:spLocks noChangeArrowheads="1"/>
            </p:cNvSpPr>
            <p:nvPr/>
          </p:nvSpPr>
          <p:spPr bwMode="auto">
            <a:xfrm>
              <a:off x="5399486" y="2079557"/>
              <a:ext cx="702469" cy="393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srca</a:t>
              </a:r>
              <a:endParaRPr lang="en-US" altLang="ja-JP" sz="1200" b="1" dirty="0"/>
            </a:p>
            <a:p>
              <a:r>
                <a:rPr lang="en-US" altLang="ja-JP" sz="1200" b="1" dirty="0" err="1"/>
                <a:t>sel</a:t>
              </a:r>
              <a:endParaRPr lang="en-US" altLang="ja-JP" sz="1200" b="1" dirty="0"/>
            </a:p>
          </p:txBody>
        </p:sp>
        <p:sp>
          <p:nvSpPr>
            <p:cNvPr id="140" name="Text Box 72">
              <a:extLst>
                <a:ext uri="{FF2B5EF4-FFF2-40B4-BE49-F238E27FC236}">
                  <a16:creationId xmlns:a16="http://schemas.microsoft.com/office/drawing/2014/main" id="{4123907B-5A8A-4DE4-9CE4-38D2E5E7F058}"/>
                </a:ext>
              </a:extLst>
            </p:cNvPr>
            <p:cNvSpPr txBox="1">
              <a:spLocks noChangeArrowheads="1"/>
            </p:cNvSpPr>
            <p:nvPr/>
          </p:nvSpPr>
          <p:spPr bwMode="auto">
            <a:xfrm>
              <a:off x="4923705" y="1497813"/>
              <a:ext cx="22154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0</a:t>
              </a:r>
              <a:endParaRPr lang="ja-JP" altLang="en-US" sz="1200" b="1" dirty="0"/>
            </a:p>
          </p:txBody>
        </p:sp>
        <p:sp>
          <p:nvSpPr>
            <p:cNvPr id="141" name="Text Box 72">
              <a:extLst>
                <a:ext uri="{FF2B5EF4-FFF2-40B4-BE49-F238E27FC236}">
                  <a16:creationId xmlns:a16="http://schemas.microsoft.com/office/drawing/2014/main" id="{6E4A58B1-0D90-4760-8DD4-44A5C9D5EFD6}"/>
                </a:ext>
              </a:extLst>
            </p:cNvPr>
            <p:cNvSpPr txBox="1">
              <a:spLocks noChangeArrowheads="1"/>
            </p:cNvSpPr>
            <p:nvPr/>
          </p:nvSpPr>
          <p:spPr bwMode="auto">
            <a:xfrm>
              <a:off x="4933511" y="1746052"/>
              <a:ext cx="22154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1</a:t>
              </a:r>
              <a:endParaRPr lang="ja-JP" altLang="en-US" sz="1200" b="1" dirty="0"/>
            </a:p>
          </p:txBody>
        </p:sp>
        <p:cxnSp>
          <p:nvCxnSpPr>
            <p:cNvPr id="146" name="直線矢印コネクタ 145">
              <a:extLst>
                <a:ext uri="{FF2B5EF4-FFF2-40B4-BE49-F238E27FC236}">
                  <a16:creationId xmlns:a16="http://schemas.microsoft.com/office/drawing/2014/main" id="{C2E55C6B-8631-440B-85E6-15A158A9457B}"/>
                </a:ext>
              </a:extLst>
            </p:cNvPr>
            <p:cNvCxnSpPr>
              <a:cxnSpLocks/>
              <a:endCxn id="141" idx="2"/>
            </p:cNvCxnSpPr>
            <p:nvPr/>
          </p:nvCxnSpPr>
          <p:spPr>
            <a:xfrm flipH="1" flipV="1">
              <a:off x="5044285" y="1982033"/>
              <a:ext cx="12301" cy="3894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7" name="Text Box 155">
              <a:extLst>
                <a:ext uri="{FF2B5EF4-FFF2-40B4-BE49-F238E27FC236}">
                  <a16:creationId xmlns:a16="http://schemas.microsoft.com/office/drawing/2014/main" id="{3A1B0B4F-939A-466B-A9EE-08E28D10844B}"/>
                </a:ext>
              </a:extLst>
            </p:cNvPr>
            <p:cNvSpPr txBox="1">
              <a:spLocks noChangeArrowheads="1"/>
            </p:cNvSpPr>
            <p:nvPr/>
          </p:nvSpPr>
          <p:spPr bwMode="auto">
            <a:xfrm>
              <a:off x="4981303" y="2241068"/>
              <a:ext cx="691652"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com</a:t>
              </a:r>
            </a:p>
          </p:txBody>
        </p:sp>
        <p:sp>
          <p:nvSpPr>
            <p:cNvPr id="148" name="Text Box 155">
              <a:extLst>
                <a:ext uri="{FF2B5EF4-FFF2-40B4-BE49-F238E27FC236}">
                  <a16:creationId xmlns:a16="http://schemas.microsoft.com/office/drawing/2014/main" id="{A2AD8FA4-C505-4D1C-B04D-C4071FEFF204}"/>
                </a:ext>
              </a:extLst>
            </p:cNvPr>
            <p:cNvSpPr txBox="1">
              <a:spLocks noChangeArrowheads="1"/>
            </p:cNvSpPr>
            <p:nvPr/>
          </p:nvSpPr>
          <p:spPr bwMode="auto">
            <a:xfrm>
              <a:off x="7365853" y="2247368"/>
              <a:ext cx="691652"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err="1"/>
                <a:t>srcbsel</a:t>
              </a:r>
              <a:endParaRPr lang="en-US" altLang="ja-JP" sz="1200" b="1" dirty="0"/>
            </a:p>
          </p:txBody>
        </p:sp>
        <p:sp>
          <p:nvSpPr>
            <p:cNvPr id="149" name="Line 107">
              <a:extLst>
                <a:ext uri="{FF2B5EF4-FFF2-40B4-BE49-F238E27FC236}">
                  <a16:creationId xmlns:a16="http://schemas.microsoft.com/office/drawing/2014/main" id="{B9A8DDC3-D2B1-40A9-8501-1A811E21A7D4}"/>
                </a:ext>
              </a:extLst>
            </p:cNvPr>
            <p:cNvSpPr>
              <a:spLocks noChangeShapeType="1"/>
            </p:cNvSpPr>
            <p:nvPr/>
          </p:nvSpPr>
          <p:spPr bwMode="auto">
            <a:xfrm flipH="1">
              <a:off x="7191971" y="2321719"/>
              <a:ext cx="37742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50" name="Text Box 72">
              <a:extLst>
                <a:ext uri="{FF2B5EF4-FFF2-40B4-BE49-F238E27FC236}">
                  <a16:creationId xmlns:a16="http://schemas.microsoft.com/office/drawing/2014/main" id="{EBB2E924-B7F6-4314-8F7C-1948F3AFC100}"/>
                </a:ext>
              </a:extLst>
            </p:cNvPr>
            <p:cNvSpPr txBox="1">
              <a:spLocks noChangeArrowheads="1"/>
            </p:cNvSpPr>
            <p:nvPr/>
          </p:nvSpPr>
          <p:spPr bwMode="auto">
            <a:xfrm>
              <a:off x="6849667" y="2206557"/>
              <a:ext cx="22154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1</a:t>
              </a:r>
              <a:endParaRPr lang="ja-JP" altLang="en-US" sz="1200" b="1" dirty="0"/>
            </a:p>
          </p:txBody>
        </p:sp>
        <p:sp>
          <p:nvSpPr>
            <p:cNvPr id="151" name="Text Box 72">
              <a:extLst>
                <a:ext uri="{FF2B5EF4-FFF2-40B4-BE49-F238E27FC236}">
                  <a16:creationId xmlns:a16="http://schemas.microsoft.com/office/drawing/2014/main" id="{29DFA907-8D0B-43AA-93C9-3612B08FCB08}"/>
                </a:ext>
              </a:extLst>
            </p:cNvPr>
            <p:cNvSpPr txBox="1">
              <a:spLocks noChangeArrowheads="1"/>
            </p:cNvSpPr>
            <p:nvPr/>
          </p:nvSpPr>
          <p:spPr bwMode="auto">
            <a:xfrm>
              <a:off x="6406989" y="2202686"/>
              <a:ext cx="22154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0</a:t>
              </a:r>
              <a:endParaRPr lang="ja-JP" altLang="en-US" sz="1200" b="1" dirty="0"/>
            </a:p>
          </p:txBody>
        </p:sp>
        <p:sp>
          <p:nvSpPr>
            <p:cNvPr id="152" name="Line 107">
              <a:extLst>
                <a:ext uri="{FF2B5EF4-FFF2-40B4-BE49-F238E27FC236}">
                  <a16:creationId xmlns:a16="http://schemas.microsoft.com/office/drawing/2014/main" id="{FAFB61B9-08CE-4C2E-B90C-30F55F3BBE56}"/>
                </a:ext>
              </a:extLst>
            </p:cNvPr>
            <p:cNvSpPr>
              <a:spLocks noChangeShapeType="1"/>
            </p:cNvSpPr>
            <p:nvPr/>
          </p:nvSpPr>
          <p:spPr bwMode="auto">
            <a:xfrm flipH="1">
              <a:off x="5726907" y="4068713"/>
              <a:ext cx="377429" cy="0"/>
            </a:xfrm>
            <a:prstGeom prst="line">
              <a:avLst/>
            </a:prstGeom>
            <a:noFill/>
            <a:ln w="952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53" name="Text Box 155">
              <a:extLst>
                <a:ext uri="{FF2B5EF4-FFF2-40B4-BE49-F238E27FC236}">
                  <a16:creationId xmlns:a16="http://schemas.microsoft.com/office/drawing/2014/main" id="{B960514C-4C1B-49C3-9BCA-BF23B3C072A8}"/>
                </a:ext>
              </a:extLst>
            </p:cNvPr>
            <p:cNvSpPr txBox="1">
              <a:spLocks noChangeArrowheads="1"/>
            </p:cNvSpPr>
            <p:nvPr/>
          </p:nvSpPr>
          <p:spPr bwMode="auto">
            <a:xfrm>
              <a:off x="5407819" y="4050336"/>
              <a:ext cx="691652"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err="1"/>
                <a:t>resultsel</a:t>
              </a:r>
              <a:endParaRPr lang="en-US" altLang="ja-JP" sz="1200" b="1" dirty="0"/>
            </a:p>
          </p:txBody>
        </p:sp>
        <p:cxnSp>
          <p:nvCxnSpPr>
            <p:cNvPr id="3" name="直線矢印コネクタ 2">
              <a:extLst>
                <a:ext uri="{FF2B5EF4-FFF2-40B4-BE49-F238E27FC236}">
                  <a16:creationId xmlns:a16="http://schemas.microsoft.com/office/drawing/2014/main" id="{2BEC1FC0-C781-4BE4-AF2A-C8B58B10B7CE}"/>
                </a:ext>
              </a:extLst>
            </p:cNvPr>
            <p:cNvCxnSpPr/>
            <p:nvPr/>
          </p:nvCxnSpPr>
          <p:spPr>
            <a:xfrm flipH="1">
              <a:off x="3718877" y="2743757"/>
              <a:ext cx="37876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8" name="Text Box 142">
              <a:extLst>
                <a:ext uri="{FF2B5EF4-FFF2-40B4-BE49-F238E27FC236}">
                  <a16:creationId xmlns:a16="http://schemas.microsoft.com/office/drawing/2014/main" id="{0E1636DB-5D05-4589-90C1-1D1619AC86AF}"/>
                </a:ext>
              </a:extLst>
            </p:cNvPr>
            <p:cNvSpPr txBox="1">
              <a:spLocks noChangeArrowheads="1"/>
            </p:cNvSpPr>
            <p:nvPr/>
          </p:nvSpPr>
          <p:spPr bwMode="auto">
            <a:xfrm>
              <a:off x="4048122" y="2641998"/>
              <a:ext cx="70246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bra</a:t>
              </a:r>
            </a:p>
          </p:txBody>
        </p:sp>
        <p:sp>
          <p:nvSpPr>
            <p:cNvPr id="159" name="Text Box 72">
              <a:extLst>
                <a:ext uri="{FF2B5EF4-FFF2-40B4-BE49-F238E27FC236}">
                  <a16:creationId xmlns:a16="http://schemas.microsoft.com/office/drawing/2014/main" id="{972DDB43-4AA4-4043-BF11-CE70F4EFF357}"/>
                </a:ext>
              </a:extLst>
            </p:cNvPr>
            <p:cNvSpPr txBox="1">
              <a:spLocks noChangeArrowheads="1"/>
            </p:cNvSpPr>
            <p:nvPr/>
          </p:nvSpPr>
          <p:spPr bwMode="auto">
            <a:xfrm>
              <a:off x="5652083" y="2174970"/>
              <a:ext cx="22154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0</a:t>
              </a:r>
              <a:endParaRPr lang="ja-JP" altLang="en-US" sz="1200" b="1" dirty="0"/>
            </a:p>
          </p:txBody>
        </p:sp>
        <p:sp>
          <p:nvSpPr>
            <p:cNvPr id="161" name="Text Box 72">
              <a:extLst>
                <a:ext uri="{FF2B5EF4-FFF2-40B4-BE49-F238E27FC236}">
                  <a16:creationId xmlns:a16="http://schemas.microsoft.com/office/drawing/2014/main" id="{B5FA246F-43F9-4D82-833A-9C55CF33B764}"/>
                </a:ext>
              </a:extLst>
            </p:cNvPr>
            <p:cNvSpPr txBox="1">
              <a:spLocks noChangeArrowheads="1"/>
            </p:cNvSpPr>
            <p:nvPr/>
          </p:nvSpPr>
          <p:spPr bwMode="auto">
            <a:xfrm>
              <a:off x="5925407" y="2168858"/>
              <a:ext cx="22154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1</a:t>
              </a:r>
              <a:endParaRPr lang="ja-JP" altLang="en-US" sz="1200" b="1" dirty="0"/>
            </a:p>
          </p:txBody>
        </p:sp>
        <p:cxnSp>
          <p:nvCxnSpPr>
            <p:cNvPr id="162" name="直線矢印コネクタ 161">
              <a:extLst>
                <a:ext uri="{FF2B5EF4-FFF2-40B4-BE49-F238E27FC236}">
                  <a16:creationId xmlns:a16="http://schemas.microsoft.com/office/drawing/2014/main" id="{8471BB5C-A1E3-4BD2-A72A-DC9268FC52A7}"/>
                </a:ext>
              </a:extLst>
            </p:cNvPr>
            <p:cNvCxnSpPr/>
            <p:nvPr/>
          </p:nvCxnSpPr>
          <p:spPr>
            <a:xfrm flipH="1">
              <a:off x="7226920" y="2662196"/>
              <a:ext cx="37876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3" name="Text Box 142">
              <a:extLst>
                <a:ext uri="{FF2B5EF4-FFF2-40B4-BE49-F238E27FC236}">
                  <a16:creationId xmlns:a16="http://schemas.microsoft.com/office/drawing/2014/main" id="{D114D1AA-FB61-4ECB-BED1-334774C825FB}"/>
                </a:ext>
              </a:extLst>
            </p:cNvPr>
            <p:cNvSpPr txBox="1">
              <a:spLocks noChangeArrowheads="1"/>
            </p:cNvSpPr>
            <p:nvPr/>
          </p:nvSpPr>
          <p:spPr bwMode="auto">
            <a:xfrm>
              <a:off x="7602735" y="2570559"/>
              <a:ext cx="70246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bra</a:t>
              </a:r>
            </a:p>
          </p:txBody>
        </p:sp>
        <p:sp>
          <p:nvSpPr>
            <p:cNvPr id="164" name="Line 9">
              <a:extLst>
                <a:ext uri="{FF2B5EF4-FFF2-40B4-BE49-F238E27FC236}">
                  <a16:creationId xmlns:a16="http://schemas.microsoft.com/office/drawing/2014/main" id="{9E0A40EE-961B-4C76-AE16-0A41E9AB0AB1}"/>
                </a:ext>
              </a:extLst>
            </p:cNvPr>
            <p:cNvSpPr>
              <a:spLocks noChangeShapeType="1"/>
            </p:cNvSpPr>
            <p:nvPr/>
          </p:nvSpPr>
          <p:spPr bwMode="auto">
            <a:xfrm flipV="1">
              <a:off x="6065488" y="3161111"/>
              <a:ext cx="0" cy="1619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65" name="Line 9">
              <a:extLst>
                <a:ext uri="{FF2B5EF4-FFF2-40B4-BE49-F238E27FC236}">
                  <a16:creationId xmlns:a16="http://schemas.microsoft.com/office/drawing/2014/main" id="{4DD6B293-7CB8-4F36-950C-DECB731FB484}"/>
                </a:ext>
              </a:extLst>
            </p:cNvPr>
            <p:cNvSpPr>
              <a:spLocks noChangeShapeType="1"/>
            </p:cNvSpPr>
            <p:nvPr/>
          </p:nvSpPr>
          <p:spPr bwMode="auto">
            <a:xfrm flipV="1">
              <a:off x="6599332" y="3161110"/>
              <a:ext cx="0" cy="1619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6" name="正方形/長方形 5">
              <a:extLst>
                <a:ext uri="{FF2B5EF4-FFF2-40B4-BE49-F238E27FC236}">
                  <a16:creationId xmlns:a16="http://schemas.microsoft.com/office/drawing/2014/main" id="{C1BA7E58-D6F1-418D-82C3-3548B19EE015}"/>
                </a:ext>
              </a:extLst>
            </p:cNvPr>
            <p:cNvSpPr/>
            <p:nvPr/>
          </p:nvSpPr>
          <p:spPr>
            <a:xfrm>
              <a:off x="3563148" y="2847976"/>
              <a:ext cx="194242" cy="1771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cxnSp>
          <p:nvCxnSpPr>
            <p:cNvPr id="166" name="直線矢印コネクタ 165">
              <a:extLst>
                <a:ext uri="{FF2B5EF4-FFF2-40B4-BE49-F238E27FC236}">
                  <a16:creationId xmlns:a16="http://schemas.microsoft.com/office/drawing/2014/main" id="{D8CDB5D8-02C0-442D-9F95-3F684FD40707}"/>
                </a:ext>
              </a:extLst>
            </p:cNvPr>
            <p:cNvCxnSpPr>
              <a:cxnSpLocks/>
            </p:cNvCxnSpPr>
            <p:nvPr/>
          </p:nvCxnSpPr>
          <p:spPr>
            <a:xfrm flipH="1">
              <a:off x="3215290" y="4655676"/>
              <a:ext cx="3247466" cy="8756"/>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7" name="Line 60">
              <a:extLst>
                <a:ext uri="{FF2B5EF4-FFF2-40B4-BE49-F238E27FC236}">
                  <a16:creationId xmlns:a16="http://schemas.microsoft.com/office/drawing/2014/main" id="{413D1EBA-9208-43BE-AB7B-CBBBA10D27CA}"/>
                </a:ext>
              </a:extLst>
            </p:cNvPr>
            <p:cNvSpPr>
              <a:spLocks noChangeShapeType="1"/>
            </p:cNvSpPr>
            <p:nvPr/>
          </p:nvSpPr>
          <p:spPr bwMode="auto">
            <a:xfrm flipV="1">
              <a:off x="3227785" y="3873222"/>
              <a:ext cx="33156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68" name="Text Box 132">
              <a:extLst>
                <a:ext uri="{FF2B5EF4-FFF2-40B4-BE49-F238E27FC236}">
                  <a16:creationId xmlns:a16="http://schemas.microsoft.com/office/drawing/2014/main" id="{3436BDFC-FEBD-4260-BDB3-93275AD8FA0F}"/>
                </a:ext>
              </a:extLst>
            </p:cNvPr>
            <p:cNvSpPr txBox="1">
              <a:spLocks noChangeArrowheads="1"/>
            </p:cNvSpPr>
            <p:nvPr/>
          </p:nvSpPr>
          <p:spPr bwMode="auto">
            <a:xfrm>
              <a:off x="3516400" y="3123006"/>
              <a:ext cx="594122"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IR</a:t>
              </a:r>
            </a:p>
          </p:txBody>
        </p:sp>
        <p:sp>
          <p:nvSpPr>
            <p:cNvPr id="8" name="正方形/長方形 7">
              <a:extLst>
                <a:ext uri="{FF2B5EF4-FFF2-40B4-BE49-F238E27FC236}">
                  <a16:creationId xmlns:a16="http://schemas.microsoft.com/office/drawing/2014/main" id="{A88217AB-9CEB-459E-B790-6EA9E76CA45A}"/>
                </a:ext>
              </a:extLst>
            </p:cNvPr>
            <p:cNvSpPr/>
            <p:nvPr/>
          </p:nvSpPr>
          <p:spPr>
            <a:xfrm>
              <a:off x="5778701" y="3044025"/>
              <a:ext cx="456603" cy="12877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2779" name="Text Box 139"/>
            <p:cNvSpPr txBox="1">
              <a:spLocks noChangeArrowheads="1"/>
            </p:cNvSpPr>
            <p:nvPr/>
          </p:nvSpPr>
          <p:spPr bwMode="auto">
            <a:xfrm>
              <a:off x="5823664" y="3006931"/>
              <a:ext cx="70246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reg1</a:t>
              </a:r>
            </a:p>
          </p:txBody>
        </p:sp>
        <p:sp>
          <p:nvSpPr>
            <p:cNvPr id="171" name="正方形/長方形 170">
              <a:extLst>
                <a:ext uri="{FF2B5EF4-FFF2-40B4-BE49-F238E27FC236}">
                  <a16:creationId xmlns:a16="http://schemas.microsoft.com/office/drawing/2014/main" id="{F6E59983-5D74-4222-AB9D-9DF0B668A66A}"/>
                </a:ext>
              </a:extLst>
            </p:cNvPr>
            <p:cNvSpPr/>
            <p:nvPr/>
          </p:nvSpPr>
          <p:spPr>
            <a:xfrm>
              <a:off x="5116102" y="4759481"/>
              <a:ext cx="456603" cy="12877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2" name="Text Box 142">
              <a:extLst>
                <a:ext uri="{FF2B5EF4-FFF2-40B4-BE49-F238E27FC236}">
                  <a16:creationId xmlns:a16="http://schemas.microsoft.com/office/drawing/2014/main" id="{90069E21-E1EB-4EFA-9419-C4D891973514}"/>
                </a:ext>
              </a:extLst>
            </p:cNvPr>
            <p:cNvSpPr txBox="1">
              <a:spLocks noChangeArrowheads="1"/>
            </p:cNvSpPr>
            <p:nvPr/>
          </p:nvSpPr>
          <p:spPr bwMode="auto">
            <a:xfrm>
              <a:off x="5099326" y="4719425"/>
              <a:ext cx="729731"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err="1"/>
                <a:t>regalu</a:t>
              </a:r>
              <a:endParaRPr lang="en-US" altLang="ja-JP" sz="1200" b="1" dirty="0"/>
            </a:p>
          </p:txBody>
        </p:sp>
        <p:sp>
          <p:nvSpPr>
            <p:cNvPr id="173" name="Line 145">
              <a:extLst>
                <a:ext uri="{FF2B5EF4-FFF2-40B4-BE49-F238E27FC236}">
                  <a16:creationId xmlns:a16="http://schemas.microsoft.com/office/drawing/2014/main" id="{C084670E-6DD5-41EA-AEBE-29004CECA91F}"/>
                </a:ext>
              </a:extLst>
            </p:cNvPr>
            <p:cNvSpPr>
              <a:spLocks noChangeShapeType="1"/>
            </p:cNvSpPr>
            <p:nvPr/>
          </p:nvSpPr>
          <p:spPr bwMode="auto">
            <a:xfrm>
              <a:off x="5946577" y="5163265"/>
              <a:ext cx="0" cy="323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74" name="Line 146">
              <a:extLst>
                <a:ext uri="{FF2B5EF4-FFF2-40B4-BE49-F238E27FC236}">
                  <a16:creationId xmlns:a16="http://schemas.microsoft.com/office/drawing/2014/main" id="{B9F7236C-0EBB-45FF-9958-99F4D64DBECA}"/>
                </a:ext>
              </a:extLst>
            </p:cNvPr>
            <p:cNvSpPr>
              <a:spLocks noChangeShapeType="1"/>
            </p:cNvSpPr>
            <p:nvPr/>
          </p:nvSpPr>
          <p:spPr bwMode="auto">
            <a:xfrm flipH="1" flipV="1">
              <a:off x="5784652" y="5054918"/>
              <a:ext cx="161925" cy="1083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75" name="Line 147">
              <a:extLst>
                <a:ext uri="{FF2B5EF4-FFF2-40B4-BE49-F238E27FC236}">
                  <a16:creationId xmlns:a16="http://schemas.microsoft.com/office/drawing/2014/main" id="{FD324263-F0A2-4E9B-BCE6-58C77CA21646}"/>
                </a:ext>
              </a:extLst>
            </p:cNvPr>
            <p:cNvSpPr>
              <a:spLocks noChangeShapeType="1"/>
            </p:cNvSpPr>
            <p:nvPr/>
          </p:nvSpPr>
          <p:spPr bwMode="auto">
            <a:xfrm flipH="1">
              <a:off x="5784652" y="5487115"/>
              <a:ext cx="161925" cy="1083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76" name="Line 148">
              <a:extLst>
                <a:ext uri="{FF2B5EF4-FFF2-40B4-BE49-F238E27FC236}">
                  <a16:creationId xmlns:a16="http://schemas.microsoft.com/office/drawing/2014/main" id="{C1FF22A2-7EFD-4107-8B18-6D4CD915EA30}"/>
                </a:ext>
              </a:extLst>
            </p:cNvPr>
            <p:cNvSpPr>
              <a:spLocks noChangeShapeType="1"/>
            </p:cNvSpPr>
            <p:nvPr/>
          </p:nvSpPr>
          <p:spPr bwMode="auto">
            <a:xfrm>
              <a:off x="5784652" y="5054919"/>
              <a:ext cx="0" cy="5405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77" name="Text Box 72">
              <a:extLst>
                <a:ext uri="{FF2B5EF4-FFF2-40B4-BE49-F238E27FC236}">
                  <a16:creationId xmlns:a16="http://schemas.microsoft.com/office/drawing/2014/main" id="{474AAF60-81ED-4695-BA85-7DD210E85683}"/>
                </a:ext>
              </a:extLst>
            </p:cNvPr>
            <p:cNvSpPr txBox="1">
              <a:spLocks noChangeArrowheads="1"/>
            </p:cNvSpPr>
            <p:nvPr/>
          </p:nvSpPr>
          <p:spPr bwMode="auto">
            <a:xfrm>
              <a:off x="5704159" y="5068022"/>
              <a:ext cx="22154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0</a:t>
              </a:r>
              <a:endParaRPr lang="ja-JP" altLang="en-US" sz="1200" b="1" dirty="0"/>
            </a:p>
          </p:txBody>
        </p:sp>
        <p:sp>
          <p:nvSpPr>
            <p:cNvPr id="178" name="Text Box 72">
              <a:extLst>
                <a:ext uri="{FF2B5EF4-FFF2-40B4-BE49-F238E27FC236}">
                  <a16:creationId xmlns:a16="http://schemas.microsoft.com/office/drawing/2014/main" id="{8AEDF59F-63BA-4935-B217-9F49D0030DE0}"/>
                </a:ext>
              </a:extLst>
            </p:cNvPr>
            <p:cNvSpPr txBox="1">
              <a:spLocks noChangeArrowheads="1"/>
            </p:cNvSpPr>
            <p:nvPr/>
          </p:nvSpPr>
          <p:spPr bwMode="auto">
            <a:xfrm>
              <a:off x="5713964" y="5316260"/>
              <a:ext cx="22154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1</a:t>
              </a:r>
              <a:endParaRPr lang="ja-JP" altLang="en-US" sz="1200" b="1" dirty="0"/>
            </a:p>
          </p:txBody>
        </p:sp>
        <p:sp>
          <p:nvSpPr>
            <p:cNvPr id="179" name="Line 101">
              <a:extLst>
                <a:ext uri="{FF2B5EF4-FFF2-40B4-BE49-F238E27FC236}">
                  <a16:creationId xmlns:a16="http://schemas.microsoft.com/office/drawing/2014/main" id="{AE17682A-5476-4373-9F5E-87D84DDB8184}"/>
                </a:ext>
              </a:extLst>
            </p:cNvPr>
            <p:cNvSpPr>
              <a:spLocks noChangeShapeType="1"/>
            </p:cNvSpPr>
            <p:nvPr/>
          </p:nvSpPr>
          <p:spPr bwMode="auto">
            <a:xfrm flipV="1">
              <a:off x="5982321" y="5322297"/>
              <a:ext cx="232939" cy="352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cxnSp>
          <p:nvCxnSpPr>
            <p:cNvPr id="180" name="直線矢印コネクタ 179">
              <a:extLst>
                <a:ext uri="{FF2B5EF4-FFF2-40B4-BE49-F238E27FC236}">
                  <a16:creationId xmlns:a16="http://schemas.microsoft.com/office/drawing/2014/main" id="{7CDE810F-2E15-4A69-88F5-A4313350CBB9}"/>
                </a:ext>
              </a:extLst>
            </p:cNvPr>
            <p:cNvCxnSpPr>
              <a:cxnSpLocks/>
            </p:cNvCxnSpPr>
            <p:nvPr/>
          </p:nvCxnSpPr>
          <p:spPr>
            <a:xfrm flipH="1" flipV="1">
              <a:off x="5861463" y="5532253"/>
              <a:ext cx="3931" cy="3484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1" name="Text Box 155">
              <a:extLst>
                <a:ext uri="{FF2B5EF4-FFF2-40B4-BE49-F238E27FC236}">
                  <a16:creationId xmlns:a16="http://schemas.microsoft.com/office/drawing/2014/main" id="{1C0CE3C5-3C16-4EDA-B8D8-392E390AAF04}"/>
                </a:ext>
              </a:extLst>
            </p:cNvPr>
            <p:cNvSpPr txBox="1">
              <a:spLocks noChangeArrowheads="1"/>
            </p:cNvSpPr>
            <p:nvPr/>
          </p:nvSpPr>
          <p:spPr bwMode="auto">
            <a:xfrm>
              <a:off x="5661524" y="5750270"/>
              <a:ext cx="691652"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 if</a:t>
              </a:r>
            </a:p>
          </p:txBody>
        </p:sp>
        <p:sp>
          <p:nvSpPr>
            <p:cNvPr id="182" name="Line 100">
              <a:extLst>
                <a:ext uri="{FF2B5EF4-FFF2-40B4-BE49-F238E27FC236}">
                  <a16:creationId xmlns:a16="http://schemas.microsoft.com/office/drawing/2014/main" id="{BBEFDBE6-D2E4-4ACA-8CC7-FAC0E02EAE59}"/>
                </a:ext>
              </a:extLst>
            </p:cNvPr>
            <p:cNvSpPr>
              <a:spLocks noChangeShapeType="1"/>
            </p:cNvSpPr>
            <p:nvPr/>
          </p:nvSpPr>
          <p:spPr bwMode="auto">
            <a:xfrm flipV="1">
              <a:off x="3727886" y="4010271"/>
              <a:ext cx="751988" cy="285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84" name="Line 50">
              <a:extLst>
                <a:ext uri="{FF2B5EF4-FFF2-40B4-BE49-F238E27FC236}">
                  <a16:creationId xmlns:a16="http://schemas.microsoft.com/office/drawing/2014/main" id="{FA51A5DB-D316-4E32-AA36-E6974662D421}"/>
                </a:ext>
              </a:extLst>
            </p:cNvPr>
            <p:cNvSpPr>
              <a:spLocks noChangeShapeType="1"/>
            </p:cNvSpPr>
            <p:nvPr/>
          </p:nvSpPr>
          <p:spPr bwMode="auto">
            <a:xfrm flipV="1">
              <a:off x="5631949" y="2374505"/>
              <a:ext cx="338" cy="3099099"/>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85" name="Line 8">
              <a:extLst>
                <a:ext uri="{FF2B5EF4-FFF2-40B4-BE49-F238E27FC236}">
                  <a16:creationId xmlns:a16="http://schemas.microsoft.com/office/drawing/2014/main" id="{55AEC999-E03F-4CE9-B3DC-5397341FDB9D}"/>
                </a:ext>
              </a:extLst>
            </p:cNvPr>
            <p:cNvSpPr>
              <a:spLocks noChangeShapeType="1"/>
            </p:cNvSpPr>
            <p:nvPr/>
          </p:nvSpPr>
          <p:spPr bwMode="auto">
            <a:xfrm flipV="1">
              <a:off x="5643106" y="4506324"/>
              <a:ext cx="664088" cy="700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86" name="Line 50">
              <a:extLst>
                <a:ext uri="{FF2B5EF4-FFF2-40B4-BE49-F238E27FC236}">
                  <a16:creationId xmlns:a16="http://schemas.microsoft.com/office/drawing/2014/main" id="{E1EC33D9-0688-4ACF-A5B9-8AB8FC5806E4}"/>
                </a:ext>
              </a:extLst>
            </p:cNvPr>
            <p:cNvSpPr>
              <a:spLocks noChangeShapeType="1"/>
            </p:cNvSpPr>
            <p:nvPr/>
          </p:nvSpPr>
          <p:spPr bwMode="auto">
            <a:xfrm flipH="1" flipV="1">
              <a:off x="6299598" y="4133374"/>
              <a:ext cx="7598" cy="36790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87" name="Text Box 128">
              <a:extLst>
                <a:ext uri="{FF2B5EF4-FFF2-40B4-BE49-F238E27FC236}">
                  <a16:creationId xmlns:a16="http://schemas.microsoft.com/office/drawing/2014/main" id="{5BC87487-8DE3-4578-B887-E3F472347E6E}"/>
                </a:ext>
              </a:extLst>
            </p:cNvPr>
            <p:cNvSpPr txBox="1">
              <a:spLocks noChangeArrowheads="1"/>
            </p:cNvSpPr>
            <p:nvPr/>
          </p:nvSpPr>
          <p:spPr bwMode="auto">
            <a:xfrm flipH="1">
              <a:off x="6209706" y="3970869"/>
              <a:ext cx="169070"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2</a:t>
              </a:r>
            </a:p>
          </p:txBody>
        </p:sp>
        <p:sp>
          <p:nvSpPr>
            <p:cNvPr id="188" name="Line 116">
              <a:extLst>
                <a:ext uri="{FF2B5EF4-FFF2-40B4-BE49-F238E27FC236}">
                  <a16:creationId xmlns:a16="http://schemas.microsoft.com/office/drawing/2014/main" id="{3F00173C-D933-438C-85D6-70083DAF4E19}"/>
                </a:ext>
              </a:extLst>
            </p:cNvPr>
            <p:cNvSpPr>
              <a:spLocks noChangeShapeType="1"/>
            </p:cNvSpPr>
            <p:nvPr/>
          </p:nvSpPr>
          <p:spPr bwMode="auto">
            <a:xfrm flipH="1" flipV="1">
              <a:off x="6768754" y="2402678"/>
              <a:ext cx="0" cy="1178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00"/>
            </a:p>
          </p:txBody>
        </p:sp>
        <p:sp>
          <p:nvSpPr>
            <p:cNvPr id="189" name="Text Box 72">
              <a:extLst>
                <a:ext uri="{FF2B5EF4-FFF2-40B4-BE49-F238E27FC236}">
                  <a16:creationId xmlns:a16="http://schemas.microsoft.com/office/drawing/2014/main" id="{883ADED0-EFD5-4F34-9D9A-877212A5E4F7}"/>
                </a:ext>
              </a:extLst>
            </p:cNvPr>
            <p:cNvSpPr txBox="1">
              <a:spLocks noChangeArrowheads="1"/>
            </p:cNvSpPr>
            <p:nvPr/>
          </p:nvSpPr>
          <p:spPr bwMode="auto">
            <a:xfrm>
              <a:off x="6652649" y="2201932"/>
              <a:ext cx="22154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b="1" dirty="0"/>
                <a:t>2</a:t>
              </a:r>
              <a:endParaRPr lang="ja-JP" altLang="en-US" sz="1200" b="1" dirty="0"/>
            </a:p>
          </p:txBody>
        </p:sp>
        <p:cxnSp>
          <p:nvCxnSpPr>
            <p:cNvPr id="190" name="直線矢印コネクタ 189">
              <a:extLst>
                <a:ext uri="{FF2B5EF4-FFF2-40B4-BE49-F238E27FC236}">
                  <a16:creationId xmlns:a16="http://schemas.microsoft.com/office/drawing/2014/main" id="{42307219-55AC-4FEC-8E38-4BF96FCB46DC}"/>
                </a:ext>
              </a:extLst>
            </p:cNvPr>
            <p:cNvCxnSpPr>
              <a:cxnSpLocks/>
            </p:cNvCxnSpPr>
            <p:nvPr/>
          </p:nvCxnSpPr>
          <p:spPr>
            <a:xfrm flipH="1">
              <a:off x="6753257" y="2517642"/>
              <a:ext cx="1200712" cy="98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1" name="Text Box 142">
              <a:extLst>
                <a:ext uri="{FF2B5EF4-FFF2-40B4-BE49-F238E27FC236}">
                  <a16:creationId xmlns:a16="http://schemas.microsoft.com/office/drawing/2014/main" id="{ACC7D9EB-15A3-40A1-9890-129E55A9ABAD}"/>
                </a:ext>
              </a:extLst>
            </p:cNvPr>
            <p:cNvSpPr txBox="1">
              <a:spLocks noChangeArrowheads="1"/>
            </p:cNvSpPr>
            <p:nvPr/>
          </p:nvSpPr>
          <p:spPr bwMode="auto">
            <a:xfrm>
              <a:off x="7984168" y="2402678"/>
              <a:ext cx="70246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1200" b="1" dirty="0"/>
                <a:t>４</a:t>
              </a:r>
              <a:endParaRPr lang="en-US" altLang="ja-JP" sz="1200" b="1" dirty="0"/>
            </a:p>
          </p:txBody>
        </p:sp>
        <p:cxnSp>
          <p:nvCxnSpPr>
            <p:cNvPr id="12" name="直線矢印コネクタ 11">
              <a:extLst>
                <a:ext uri="{FF2B5EF4-FFF2-40B4-BE49-F238E27FC236}">
                  <a16:creationId xmlns:a16="http://schemas.microsoft.com/office/drawing/2014/main" id="{8F657B38-BA0F-4CCE-9C99-3D5B60F18C05}"/>
                </a:ext>
              </a:extLst>
            </p:cNvPr>
            <p:cNvCxnSpPr/>
            <p:nvPr/>
          </p:nvCxnSpPr>
          <p:spPr>
            <a:xfrm flipH="1">
              <a:off x="3757389" y="4513333"/>
              <a:ext cx="2907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2" name="Text Box 162">
              <a:extLst>
                <a:ext uri="{FF2B5EF4-FFF2-40B4-BE49-F238E27FC236}">
                  <a16:creationId xmlns:a16="http://schemas.microsoft.com/office/drawing/2014/main" id="{480C3100-DA3B-4191-B212-A7801954CCA0}"/>
                </a:ext>
              </a:extLst>
            </p:cNvPr>
            <p:cNvSpPr txBox="1">
              <a:spLocks noChangeArrowheads="1"/>
            </p:cNvSpPr>
            <p:nvPr/>
          </p:nvSpPr>
          <p:spPr bwMode="auto">
            <a:xfrm>
              <a:off x="3975014" y="4370202"/>
              <a:ext cx="70246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irwe</a:t>
              </a:r>
              <a:endParaRPr lang="en-US" altLang="ja-JP" sz="1200" b="1" dirty="0"/>
            </a:p>
          </p:txBody>
        </p:sp>
        <p:cxnSp>
          <p:nvCxnSpPr>
            <p:cNvPr id="15" name="直線矢印コネクタ 14">
              <a:extLst>
                <a:ext uri="{FF2B5EF4-FFF2-40B4-BE49-F238E27FC236}">
                  <a16:creationId xmlns:a16="http://schemas.microsoft.com/office/drawing/2014/main" id="{62C7E00B-63C9-48FE-A2D1-0B2675FCBB2A}"/>
                </a:ext>
              </a:extLst>
            </p:cNvPr>
            <p:cNvCxnSpPr>
              <a:cxnSpLocks/>
            </p:cNvCxnSpPr>
            <p:nvPr/>
          </p:nvCxnSpPr>
          <p:spPr>
            <a:xfrm flipH="1" flipV="1">
              <a:off x="6258510" y="3086909"/>
              <a:ext cx="968410" cy="230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3" name="Text Box 162">
              <a:extLst>
                <a:ext uri="{FF2B5EF4-FFF2-40B4-BE49-F238E27FC236}">
                  <a16:creationId xmlns:a16="http://schemas.microsoft.com/office/drawing/2014/main" id="{4763403F-F395-4F3A-B7BE-BE7CAD6FF534}"/>
                </a:ext>
              </a:extLst>
            </p:cNvPr>
            <p:cNvSpPr txBox="1">
              <a:spLocks noChangeArrowheads="1"/>
            </p:cNvSpPr>
            <p:nvPr/>
          </p:nvSpPr>
          <p:spPr bwMode="auto">
            <a:xfrm>
              <a:off x="7278894" y="3010138"/>
              <a:ext cx="70246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regwe</a:t>
              </a:r>
              <a:endParaRPr lang="en-US" altLang="ja-JP" sz="1200" b="1" dirty="0"/>
            </a:p>
          </p:txBody>
        </p:sp>
        <p:cxnSp>
          <p:nvCxnSpPr>
            <p:cNvPr id="194" name="直線矢印コネクタ 193">
              <a:extLst>
                <a:ext uri="{FF2B5EF4-FFF2-40B4-BE49-F238E27FC236}">
                  <a16:creationId xmlns:a16="http://schemas.microsoft.com/office/drawing/2014/main" id="{8E0F275E-6325-4162-A033-A8C02C40F4C4}"/>
                </a:ext>
              </a:extLst>
            </p:cNvPr>
            <p:cNvCxnSpPr/>
            <p:nvPr/>
          </p:nvCxnSpPr>
          <p:spPr>
            <a:xfrm flipH="1">
              <a:off x="4805253" y="4847500"/>
              <a:ext cx="290733" cy="0"/>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95" name="Text Box 162">
              <a:extLst>
                <a:ext uri="{FF2B5EF4-FFF2-40B4-BE49-F238E27FC236}">
                  <a16:creationId xmlns:a16="http://schemas.microsoft.com/office/drawing/2014/main" id="{732D2DD4-D7AC-4FFC-92DF-14F7CFE4200F}"/>
                </a:ext>
              </a:extLst>
            </p:cNvPr>
            <p:cNvSpPr txBox="1">
              <a:spLocks noChangeArrowheads="1"/>
            </p:cNvSpPr>
            <p:nvPr/>
          </p:nvSpPr>
          <p:spPr bwMode="auto">
            <a:xfrm>
              <a:off x="4296815" y="4726199"/>
              <a:ext cx="70246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regaluwe</a:t>
              </a:r>
              <a:endParaRPr lang="en-US" altLang="ja-JP" sz="1200" b="1" dirty="0"/>
            </a:p>
          </p:txBody>
        </p:sp>
        <p:cxnSp>
          <p:nvCxnSpPr>
            <p:cNvPr id="196" name="直線矢印コネクタ 195">
              <a:extLst>
                <a:ext uri="{FF2B5EF4-FFF2-40B4-BE49-F238E27FC236}">
                  <a16:creationId xmlns:a16="http://schemas.microsoft.com/office/drawing/2014/main" id="{1787CF5A-F8B2-4E35-9422-330F25BBEF16}"/>
                </a:ext>
              </a:extLst>
            </p:cNvPr>
            <p:cNvCxnSpPr/>
            <p:nvPr/>
          </p:nvCxnSpPr>
          <p:spPr>
            <a:xfrm flipH="1">
              <a:off x="2422274" y="2820707"/>
              <a:ext cx="2907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7" name="Text Box 162">
              <a:extLst>
                <a:ext uri="{FF2B5EF4-FFF2-40B4-BE49-F238E27FC236}">
                  <a16:creationId xmlns:a16="http://schemas.microsoft.com/office/drawing/2014/main" id="{96C1F490-695E-4511-8BE4-1147D028FFCC}"/>
                </a:ext>
              </a:extLst>
            </p:cNvPr>
            <p:cNvSpPr txBox="1">
              <a:spLocks noChangeArrowheads="1"/>
            </p:cNvSpPr>
            <p:nvPr/>
          </p:nvSpPr>
          <p:spPr bwMode="auto">
            <a:xfrm>
              <a:off x="2639898" y="2677576"/>
              <a:ext cx="702469" cy="23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pcwe</a:t>
              </a:r>
              <a:endParaRPr lang="en-US" altLang="ja-JP" sz="1200" b="1" dirty="0"/>
            </a:p>
          </p:txBody>
        </p:sp>
      </p:grpSp>
      <p:sp>
        <p:nvSpPr>
          <p:cNvPr id="2" name="テキスト ボックス 1">
            <a:extLst>
              <a:ext uri="{FF2B5EF4-FFF2-40B4-BE49-F238E27FC236}">
                <a16:creationId xmlns:a16="http://schemas.microsoft.com/office/drawing/2014/main" id="{D6CF972A-0D65-4304-9BA9-4D008DF83DFF}"/>
              </a:ext>
            </a:extLst>
          </p:cNvPr>
          <p:cNvSpPr txBox="1"/>
          <p:nvPr/>
        </p:nvSpPr>
        <p:spPr>
          <a:xfrm>
            <a:off x="491639" y="281140"/>
            <a:ext cx="3143809" cy="461665"/>
          </a:xfrm>
          <a:prstGeom prst="rect">
            <a:avLst/>
          </a:prstGeom>
          <a:noFill/>
        </p:spPr>
        <p:txBody>
          <a:bodyPr wrap="none" rtlCol="0">
            <a:spAutoFit/>
          </a:bodyPr>
          <a:lstStyle/>
          <a:p>
            <a:r>
              <a:rPr kumimoji="1" lang="ja-JP" altLang="en-US" sz="2400" dirty="0"/>
              <a:t>マルチサイクル版</a:t>
            </a:r>
            <a:r>
              <a:rPr kumimoji="1" lang="en-US" altLang="ja-JP" sz="2400" dirty="0"/>
              <a:t>rv32i</a:t>
            </a:r>
            <a:endParaRPr kumimoji="1" lang="ja-JP" altLang="en-US" sz="2400" dirty="0"/>
          </a:p>
        </p:txBody>
      </p:sp>
      <p:pic>
        <p:nvPicPr>
          <p:cNvPr id="7" name="オーディオ 6">
            <a:hlinkClick r:id="" action="ppaction://media"/>
            <a:extLst>
              <a:ext uri="{FF2B5EF4-FFF2-40B4-BE49-F238E27FC236}">
                <a16:creationId xmlns:a16="http://schemas.microsoft.com/office/drawing/2014/main" id="{A044FD9C-3F55-4B20-AA25-53C17E1EE8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68122754"/>
      </p:ext>
    </p:extLst>
  </p:cSld>
  <p:clrMapOvr>
    <a:masterClrMapping/>
  </p:clrMapOvr>
  <mc:AlternateContent xmlns:mc="http://schemas.openxmlformats.org/markup-compatibility/2006" xmlns:p14="http://schemas.microsoft.com/office/powerpoint/2010/main">
    <mc:Choice Requires="p14">
      <p:transition spd="slow" p14:dur="2000" advTm="94959"/>
    </mc:Choice>
    <mc:Fallback xmlns="">
      <p:transition spd="slow" advTm="94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304" x="9024938" y="2581275"/>
          <p14:tracePt t="1312" x="8980488" y="2571750"/>
          <p14:tracePt t="1319" x="8951913" y="2571750"/>
          <p14:tracePt t="1327" x="8907463" y="2554288"/>
          <p14:tracePt t="1333" x="8878888" y="2544763"/>
          <p14:tracePt t="1342" x="8861425" y="2535238"/>
          <p14:tracePt t="1365" x="8851900" y="2535238"/>
          <p14:tracePt t="1583" x="8834438" y="2525713"/>
          <p14:tracePt t="2775" x="8815388" y="2525713"/>
          <p14:tracePt t="2784" x="8761413" y="2525713"/>
          <p14:tracePt t="2793" x="8724900" y="2525713"/>
          <p14:tracePt t="2799" x="8669338" y="2525713"/>
          <p14:tracePt t="2805" x="8605838" y="2481263"/>
          <p14:tracePt t="2813" x="8588375" y="2471738"/>
          <p14:tracePt t="2821" x="8523288" y="2435225"/>
          <p14:tracePt t="2829" x="8496300" y="2435225"/>
          <p14:tracePt t="2839" x="8451850" y="2435225"/>
          <p14:tracePt t="2845" x="8423275" y="2435225"/>
          <p14:tracePt t="2853" x="8369300" y="2435225"/>
          <p14:tracePt t="2861" x="8342313" y="2435225"/>
          <p14:tracePt t="2869" x="8332788" y="2435225"/>
          <p14:tracePt t="19383" x="8296275" y="2435225"/>
          <p14:tracePt t="19390" x="8232775" y="2444750"/>
          <p14:tracePt t="19397" x="8150225" y="2498725"/>
          <p14:tracePt t="19407" x="8040688" y="2581275"/>
          <p14:tracePt t="19413" x="7994650" y="2635250"/>
          <p14:tracePt t="19423" x="7877175" y="2735263"/>
          <p14:tracePt t="19429" x="7785100" y="2827338"/>
          <p14:tracePt t="19437" x="7658100" y="2900363"/>
          <p14:tracePt t="19445" x="7521575" y="2990850"/>
          <p14:tracePt t="19453" x="7421563" y="3073400"/>
          <p14:tracePt t="19461" x="7302500" y="3119438"/>
          <p14:tracePt t="19469" x="7219950" y="3192463"/>
          <p14:tracePt t="19477" x="7138988" y="3228975"/>
          <p14:tracePt t="19485" x="7092950" y="3255963"/>
          <p14:tracePt t="19493" x="7073900" y="3265488"/>
          <p14:tracePt t="19501" x="7056438" y="3282950"/>
          <p14:tracePt t="19646" x="7046913" y="3282950"/>
          <p14:tracePt t="19653" x="7046913" y="3265488"/>
          <p14:tracePt t="19661" x="7046913" y="3246438"/>
          <p14:tracePt t="19685" x="7046913" y="3236913"/>
          <p14:tracePt t="19693" x="7037388" y="3228975"/>
          <p14:tracePt t="19751" x="7037388" y="3209925"/>
          <p14:tracePt t="19763" x="7037388" y="3200400"/>
          <p14:tracePt t="19771" x="7037388" y="3182938"/>
          <p14:tracePt t="19780" x="7037388" y="3163888"/>
          <p14:tracePt t="19781" x="7037388" y="3146425"/>
          <p14:tracePt t="19791" x="7037388" y="3136900"/>
          <p14:tracePt t="19797" x="7029450" y="3109913"/>
          <p14:tracePt t="19808" x="7029450" y="3100388"/>
          <p14:tracePt t="19813" x="7029450" y="3054350"/>
          <p14:tracePt t="19823" x="7029450" y="3046413"/>
          <p14:tracePt t="19829" x="7029450" y="3017838"/>
          <p14:tracePt t="19840" x="7029450" y="3000375"/>
          <p14:tracePt t="19845" x="7019925" y="2973388"/>
          <p14:tracePt t="19854" x="7010400" y="2963863"/>
          <p14:tracePt t="19918" x="7000875" y="2954338"/>
          <p14:tracePt t="19942" x="6956425" y="2954338"/>
          <p14:tracePt t="19949" x="6892925" y="3009900"/>
          <p14:tracePt t="19957" x="6856413" y="3027363"/>
          <p14:tracePt t="20080" x="6856413" y="3036888"/>
          <p14:tracePt t="20103" x="6846888" y="3046413"/>
          <p14:tracePt t="20113" x="6819900" y="3082925"/>
          <p14:tracePt t="20121" x="6783388" y="3136900"/>
          <p14:tracePt t="20127" x="6727825" y="3200400"/>
          <p14:tracePt t="20133" x="6710363" y="3228975"/>
          <p14:tracePt t="20142" x="6691313" y="3282950"/>
          <p14:tracePt t="20149" x="6673850" y="3319463"/>
          <p14:tracePt t="20157" x="6664325" y="3355975"/>
          <p14:tracePt t="20165" x="6627813" y="3411538"/>
          <p14:tracePt t="20173" x="6618288" y="3438525"/>
          <p14:tracePt t="20181" x="6610350" y="3475038"/>
          <p14:tracePt t="20190" x="6610350" y="3511550"/>
          <p14:tracePt t="20199" x="6610350" y="3519488"/>
          <p14:tracePt t="20216" x="6600825" y="3519488"/>
          <p14:tracePt t="20528" x="6618288" y="3502025"/>
          <p14:tracePt t="20533" x="6637338" y="3455988"/>
          <p14:tracePt t="20541" x="6664325" y="3438525"/>
          <p14:tracePt t="20549" x="6664325" y="3429000"/>
          <p14:tracePt t="20558" x="6673850" y="3429000"/>
          <p14:tracePt t="20573" x="6673850" y="3419475"/>
          <p14:tracePt t="20581" x="6691313" y="3402013"/>
          <p14:tracePt t="20590" x="6691313" y="3392488"/>
          <p14:tracePt t="20597" x="6718300" y="3365500"/>
          <p14:tracePt t="20613" x="6737350" y="3302000"/>
          <p14:tracePt t="20622" x="6746875" y="3282950"/>
          <p14:tracePt t="20629" x="6764338" y="3255963"/>
          <p14:tracePt t="20645" x="6764338" y="3236913"/>
          <p14:tracePt t="20766" x="6773863" y="3228975"/>
          <p14:tracePt t="20783" x="6810375" y="3192463"/>
          <p14:tracePt t="20789" x="6827838" y="3155950"/>
          <p14:tracePt t="20797" x="6864350" y="3100388"/>
          <p14:tracePt t="20806" x="6873875" y="3090863"/>
          <p14:tracePt t="20813" x="6873875" y="3073400"/>
          <p14:tracePt t="20823" x="6883400" y="3063875"/>
          <p14:tracePt t="20829" x="6892925" y="3063875"/>
          <p14:tracePt t="20839" x="6892925" y="3046413"/>
          <p14:tracePt t="21031" x="6900863" y="3036888"/>
          <p14:tracePt t="21041" x="6900863" y="3027363"/>
          <p14:tracePt t="21050" x="6900863" y="3017838"/>
          <p14:tracePt t="21055" x="6900863" y="3000375"/>
          <p14:tracePt t="21077" x="6900863" y="2982913"/>
          <p14:tracePt t="21093" x="6900863" y="2973388"/>
          <p14:tracePt t="21101" x="6883400" y="2973388"/>
          <p14:tracePt t="21109" x="6837363" y="2946400"/>
          <p14:tracePt t="21117" x="6810375" y="2946400"/>
          <p14:tracePt t="21125" x="6737350" y="2946400"/>
          <p14:tracePt t="21133" x="6700838" y="2946400"/>
          <p14:tracePt t="21141" x="6600825" y="2946400"/>
          <p14:tracePt t="21149" x="6508750" y="2946400"/>
          <p14:tracePt t="21157" x="6435725" y="2946400"/>
          <p14:tracePt t="21165" x="6345238" y="2946400"/>
          <p14:tracePt t="21180" x="6254750" y="2946400"/>
          <p14:tracePt t="21184" x="6172200" y="2946400"/>
          <p14:tracePt t="21196" x="6062663" y="2946400"/>
          <p14:tracePt t="21199" x="6007100" y="2946400"/>
          <p14:tracePt t="21211" x="5972175" y="2946400"/>
          <p14:tracePt t="21215" x="5943600" y="2946400"/>
          <p14:tracePt t="21224" x="5926138" y="2946400"/>
          <p14:tracePt t="21229" x="5907088" y="2946400"/>
          <p14:tracePt t="21239" x="5899150" y="2946400"/>
          <p14:tracePt t="21367" x="5889625" y="2946400"/>
          <p14:tracePt t="21376" x="5862638" y="2963863"/>
          <p14:tracePt t="21388" x="5816600" y="2990850"/>
          <p14:tracePt t="21389" x="5807075" y="3000375"/>
          <p14:tracePt t="21397" x="5797550" y="3000375"/>
          <p14:tracePt t="21407" x="5780088" y="3000375"/>
          <p14:tracePt t="21413" x="5761038" y="3000375"/>
          <p14:tracePt t="21423" x="5743575" y="3017838"/>
          <p14:tracePt t="21429" x="5716588" y="3036888"/>
          <p14:tracePt t="21439" x="5688013" y="3036888"/>
          <p14:tracePt t="21445" x="5661025" y="3036888"/>
          <p14:tracePt t="21453" x="5624513" y="3036888"/>
          <p14:tracePt t="21461" x="5588000" y="3046413"/>
          <p14:tracePt t="21469" x="5561013" y="3046413"/>
          <p14:tracePt t="21477" x="5524500" y="3046413"/>
          <p14:tracePt t="21485" x="5487988" y="3046413"/>
          <p14:tracePt t="21501" x="5478463" y="3046413"/>
          <p14:tracePt t="21510" x="5451475" y="3046413"/>
          <p14:tracePt t="21519" x="5434013" y="3046413"/>
          <p14:tracePt t="21529" x="5414963" y="3046413"/>
          <p14:tracePt t="21534" x="5387975" y="3046413"/>
          <p14:tracePt t="21545" x="5341938" y="3046413"/>
          <p14:tracePt t="21549" x="5314950" y="3046413"/>
          <p14:tracePt t="21557" x="5278438" y="3046413"/>
          <p14:tracePt t="21565" x="5232400" y="3046413"/>
          <p14:tracePt t="21574" x="5195888" y="3054350"/>
          <p14:tracePt t="21581" x="5151438" y="3063875"/>
          <p14:tracePt t="21591" x="5105400" y="3073400"/>
          <p14:tracePt t="21597" x="5059363" y="3100388"/>
          <p14:tracePt t="21607" x="4986338" y="3109913"/>
          <p14:tracePt t="21613" x="4905375" y="3119438"/>
          <p14:tracePt t="21623" x="4832350" y="3163888"/>
          <p14:tracePt t="21629" x="4749800" y="3163888"/>
          <p14:tracePt t="21639" x="4676775" y="3173413"/>
          <p14:tracePt t="21645" x="4594225" y="3219450"/>
          <p14:tracePt t="21653" x="4503738" y="3228975"/>
          <p14:tracePt t="21661" x="4440238" y="3246438"/>
          <p14:tracePt t="21669" x="4367213" y="3282950"/>
          <p14:tracePt t="21677" x="4303713" y="3282950"/>
          <p14:tracePt t="21685" x="4248150" y="3292475"/>
          <p14:tracePt t="21693" x="4184650" y="3309938"/>
          <p14:tracePt t="21701" x="4148138" y="3319463"/>
          <p14:tracePt t="21709" x="4102100" y="3338513"/>
          <p14:tracePt t="21717" x="4075113" y="3338513"/>
          <p14:tracePt t="21725" x="4048125" y="3346450"/>
          <p14:tracePt t="21733" x="4011613" y="3355975"/>
          <p14:tracePt t="21741" x="3992563" y="3355975"/>
          <p14:tracePt t="21749" x="3975100" y="3365500"/>
          <p14:tracePt t="21758" x="3919538" y="3392488"/>
          <p14:tracePt t="21765" x="3875088" y="3402013"/>
          <p14:tracePt t="21773" x="3865563" y="3402013"/>
          <p14:tracePt t="21781" x="3829050" y="3419475"/>
          <p14:tracePt t="21789" x="3802063" y="3438525"/>
          <p14:tracePt t="21797" x="3756025" y="3465513"/>
          <p14:tracePt t="21808" x="3692525" y="3492500"/>
          <p14:tracePt t="21813" x="3629025" y="3538538"/>
          <p14:tracePt t="21823" x="3546475" y="3592513"/>
          <p14:tracePt t="21829" x="3473450" y="3665538"/>
          <p14:tracePt t="21840" x="3390900" y="3748088"/>
          <p14:tracePt t="21845" x="3317875" y="3830638"/>
          <p14:tracePt t="21853" x="3281363" y="3948113"/>
          <p14:tracePt t="21861" x="3200400" y="4086225"/>
          <p14:tracePt t="21869" x="3163888" y="4232275"/>
          <p14:tracePt t="21877" x="3127375" y="4359275"/>
          <p14:tracePt t="21891" x="3081338" y="4514850"/>
          <p14:tracePt t="21893" x="3081338" y="4641850"/>
          <p14:tracePt t="21900" x="3081338" y="4751388"/>
          <p14:tracePt t="21909" x="3081338" y="4860925"/>
          <p14:tracePt t="21917" x="3090863" y="4933950"/>
          <p14:tracePt t="21925" x="3127375" y="5016500"/>
          <p14:tracePt t="21933" x="3200400" y="5097463"/>
          <p14:tracePt t="21941" x="3254375" y="5197475"/>
          <p14:tracePt t="21949" x="3317875" y="5253038"/>
          <p14:tracePt t="21957" x="3390900" y="5307013"/>
          <p14:tracePt t="21965" x="3473450" y="5362575"/>
          <p14:tracePt t="21973" x="3582988" y="5399088"/>
          <p14:tracePt t="21981" x="3665538" y="5426075"/>
          <p14:tracePt t="21989" x="3765550" y="5472113"/>
          <p14:tracePt t="21997" x="3838575" y="5499100"/>
          <p14:tracePt t="22006" x="3938588" y="5535613"/>
          <p14:tracePt t="22013" x="3984625" y="5545138"/>
          <p14:tracePt t="22022" x="4021138" y="5572125"/>
          <p14:tracePt t="22029" x="4084638" y="5599113"/>
          <p14:tracePt t="22039" x="4121150" y="5618163"/>
          <p14:tracePt t="22045" x="4148138" y="5626100"/>
          <p14:tracePt t="22053" x="4175125" y="5654675"/>
          <p14:tracePt t="22061" x="4194175" y="5662613"/>
          <p14:tracePt t="22069" x="4230688" y="5699125"/>
          <p14:tracePt t="22077" x="4248150" y="5718175"/>
          <p14:tracePt t="22085" x="4267200" y="5727700"/>
          <p14:tracePt t="22093" x="4294188" y="5745163"/>
          <p14:tracePt t="22101" x="4321175" y="5764213"/>
          <p14:tracePt t="22109" x="4357688" y="5800725"/>
          <p14:tracePt t="22117" x="4394200" y="5818188"/>
          <p14:tracePt t="22125" x="4440238" y="5854700"/>
          <p14:tracePt t="22133" x="4476750" y="5864225"/>
          <p14:tracePt t="22141" x="4513263" y="5873750"/>
          <p14:tracePt t="22149" x="4586288" y="5910263"/>
          <p14:tracePt t="22158" x="4613275" y="5918200"/>
          <p14:tracePt t="22165" x="4622800" y="5918200"/>
          <p14:tracePt t="22173" x="4649788" y="5918200"/>
          <p14:tracePt t="22181" x="4659313" y="5918200"/>
          <p14:tracePt t="22197" x="4686300" y="5918200"/>
          <p14:tracePt t="22206" x="4722813" y="5918200"/>
          <p14:tracePt t="22213" x="4776788" y="5918200"/>
          <p14:tracePt t="22223" x="4813300" y="5910263"/>
          <p14:tracePt t="22229" x="4876800" y="5881688"/>
          <p14:tracePt t="22237" x="4922838" y="5845175"/>
          <p14:tracePt t="22245" x="4949825" y="5837238"/>
          <p14:tracePt t="22253" x="5005388" y="5827713"/>
          <p14:tracePt t="22261" x="5049838" y="5808663"/>
          <p14:tracePt t="22269" x="5122863" y="5791200"/>
          <p14:tracePt t="22277" x="5187950" y="5781675"/>
          <p14:tracePt t="22285" x="5260975" y="5772150"/>
          <p14:tracePt t="22294" x="5351463" y="5754688"/>
          <p14:tracePt t="22301" x="5434013" y="5727700"/>
          <p14:tracePt t="22310" x="5507038" y="5727700"/>
          <p14:tracePt t="22317" x="5616575" y="5727700"/>
          <p14:tracePt t="22325" x="5724525" y="5727700"/>
          <p14:tracePt t="22333" x="5853113" y="5718175"/>
          <p14:tracePt t="22341" x="5999163" y="5699125"/>
          <p14:tracePt t="22349" x="6153150" y="5672138"/>
          <p14:tracePt t="22358" x="6335713" y="5654675"/>
          <p14:tracePt t="22365" x="6537325" y="5626100"/>
          <p14:tracePt t="22373" x="6691313" y="5581650"/>
          <p14:tracePt t="22381" x="6873875" y="5562600"/>
          <p14:tracePt t="22390" x="7037388" y="5545138"/>
          <p14:tracePt t="22397" x="7165975" y="5489575"/>
          <p14:tracePt t="22407" x="7283450" y="5445125"/>
          <p14:tracePt t="22413" x="7392988" y="5399088"/>
          <p14:tracePt t="22423" x="7458075" y="5362575"/>
          <p14:tracePt t="22429" x="7502525" y="5353050"/>
          <p14:tracePt t="22439" x="7539038" y="5326063"/>
          <p14:tracePt t="22445" x="7539038" y="5316538"/>
          <p14:tracePt t="22477" x="7539038" y="5307013"/>
          <p14:tracePt t="22606" x="7539038" y="5326063"/>
          <p14:tracePt t="22613" x="7502525" y="5335588"/>
          <p14:tracePt t="22622" x="7466013" y="5343525"/>
          <p14:tracePt t="22629" x="7421563" y="5353050"/>
          <p14:tracePt t="22639" x="7412038" y="5362575"/>
          <p14:tracePt t="22645" x="7385050" y="5362575"/>
          <p14:tracePt t="22653" x="7375525" y="5372100"/>
          <p14:tracePt t="22661" x="7348538" y="5380038"/>
          <p14:tracePt t="22669" x="7312025" y="5389563"/>
          <p14:tracePt t="22677" x="7248525" y="5416550"/>
          <p14:tracePt t="22693" x="7229475" y="5426075"/>
          <p14:tracePt t="22783" x="7219950" y="5426075"/>
          <p14:tracePt t="22796" x="7202488" y="5426075"/>
          <p14:tracePt t="22803" x="7165975" y="5426075"/>
          <p14:tracePt t="22811" x="7138988" y="5445125"/>
          <p14:tracePt t="22813" x="7102475" y="5472113"/>
          <p14:tracePt t="22823" x="7037388" y="5499100"/>
          <p14:tracePt t="22830" x="7010400" y="5526088"/>
          <p14:tracePt t="22843" x="6992938" y="5554663"/>
          <p14:tracePt t="22845" x="6946900" y="5599113"/>
          <p14:tracePt t="22854" x="6873875" y="5645150"/>
          <p14:tracePt t="22862" x="6856413" y="5672138"/>
          <p14:tracePt t="22869" x="6819900" y="5691188"/>
          <p14:tracePt t="22877" x="6783388" y="5708650"/>
          <p14:tracePt t="22889" x="6773863" y="5708650"/>
          <p14:tracePt t="22894" x="6764338" y="5718175"/>
          <p14:tracePt t="23296" x="6727825" y="5718175"/>
          <p14:tracePt t="23301" x="6664325" y="5745163"/>
          <p14:tracePt t="23309" x="6627813" y="5754688"/>
          <p14:tracePt t="23317" x="6618288" y="5764213"/>
          <p14:tracePt t="23325" x="6581775" y="5772150"/>
          <p14:tracePt t="23333" x="6545263" y="5791200"/>
          <p14:tracePt t="23349" x="6527800" y="5791200"/>
          <p14:tracePt t="23365" x="6508750" y="5791200"/>
          <p14:tracePt t="23824" x="6472238" y="5845175"/>
          <p14:tracePt t="23832" x="6464300" y="5891213"/>
          <p14:tracePt t="23841" x="6464300" y="5918200"/>
          <p14:tracePt t="23847" x="6435725" y="5964238"/>
          <p14:tracePt t="23853" x="6427788" y="5991225"/>
          <p14:tracePt t="23861" x="6427788" y="6010275"/>
          <p14:tracePt t="23869" x="6427788" y="6018213"/>
          <p14:tracePt t="23877" x="6427788" y="6046788"/>
          <p14:tracePt t="23891" x="6427788" y="6064250"/>
          <p14:tracePt t="23893" x="6427788" y="6091238"/>
          <p14:tracePt t="23901" x="6427788" y="6100763"/>
          <p14:tracePt t="23999" x="6427788" y="6110288"/>
          <p14:tracePt t="24008" x="6427788" y="6127750"/>
          <p14:tracePt t="24019" x="6408738" y="6156325"/>
          <p14:tracePt t="24028" x="6399213" y="6164263"/>
          <p14:tracePt t="24030" x="6381750" y="6183313"/>
          <p14:tracePt t="24041" x="6372225" y="6192838"/>
          <p14:tracePt t="24053" x="6372225" y="6210300"/>
          <p14:tracePt t="24061" x="6345238" y="6229350"/>
          <p14:tracePt t="24069" x="6345238" y="6237288"/>
          <p14:tracePt t="24078" x="6335713" y="6246813"/>
          <p14:tracePt t="24086" x="6326188" y="6265863"/>
          <p14:tracePt t="24223" x="6308725" y="6265863"/>
          <p14:tracePt t="24235" x="6262688" y="6256338"/>
          <p14:tracePt t="24242" x="6235700" y="6229350"/>
          <p14:tracePt t="24248" x="6189663" y="6210300"/>
          <p14:tracePt t="24253" x="6145213" y="6200775"/>
          <p14:tracePt t="24261" x="6108700" y="6200775"/>
          <p14:tracePt t="24269" x="6080125" y="6192838"/>
          <p14:tracePt t="24277" x="6016625" y="6164263"/>
          <p14:tracePt t="24285" x="5989638" y="6156325"/>
          <p14:tracePt t="24293" x="5980113" y="6156325"/>
          <p14:tracePt t="24301" x="5953125" y="6156325"/>
          <p14:tracePt t="24309" x="5935663" y="6156325"/>
          <p14:tracePt t="24325" x="5926138" y="6156325"/>
          <p14:tracePt t="24662" x="5916613" y="6119813"/>
          <p14:tracePt t="24669" x="5916613" y="6100763"/>
          <p14:tracePt t="24677" x="5916613" y="6027738"/>
          <p14:tracePt t="24685" x="5916613" y="5991225"/>
          <p14:tracePt t="24693" x="5926138" y="5910263"/>
          <p14:tracePt t="24701" x="5926138" y="5837238"/>
          <p14:tracePt t="24709" x="5926138" y="5754688"/>
          <p14:tracePt t="24717" x="5926138" y="5699125"/>
          <p14:tracePt t="24725" x="5935663" y="5626100"/>
          <p14:tracePt t="24733" x="5943600" y="5589588"/>
          <p14:tracePt t="24741" x="5953125" y="5572125"/>
          <p14:tracePt t="24749" x="5953125" y="5535613"/>
          <p14:tracePt t="24758" x="5953125" y="5489575"/>
          <p14:tracePt t="24765" x="5953125" y="5453063"/>
          <p14:tracePt t="24773" x="5953125" y="5435600"/>
          <p14:tracePt t="24781" x="5953125" y="5399088"/>
          <p14:tracePt t="24790" x="5953125" y="5380038"/>
          <p14:tracePt t="24797" x="5953125" y="5343525"/>
          <p14:tracePt t="24807" x="5953125" y="5335588"/>
          <p14:tracePt t="24813" x="5953125" y="5299075"/>
          <p14:tracePt t="24822" x="5962650" y="5280025"/>
          <p14:tracePt t="24829" x="5962650" y="5262563"/>
          <p14:tracePt t="24839" x="5962650" y="5253038"/>
          <p14:tracePt t="24853" x="5962650" y="5243513"/>
          <p14:tracePt t="24869" x="5972175" y="5233988"/>
          <p14:tracePt t="24877" x="5972175" y="5226050"/>
          <p14:tracePt t="24901" x="5972175" y="5216525"/>
          <p14:tracePt t="24925" x="5989638" y="5197475"/>
          <p14:tracePt t="24958" x="5989638" y="5180013"/>
          <p14:tracePt t="24974" x="5999163" y="5160963"/>
          <p14:tracePt t="24986" x="6007100" y="5143500"/>
          <p14:tracePt t="24993" x="6016625" y="5126038"/>
          <p14:tracePt t="25013" x="6016625" y="5116513"/>
          <p14:tracePt t="25021" x="6016625" y="5097463"/>
          <p14:tracePt t="25045" x="6026150" y="5089525"/>
          <p14:tracePt t="25303" x="6089650" y="5089525"/>
          <p14:tracePt t="25309" x="6262688" y="5089525"/>
          <p14:tracePt t="25317" x="6573838" y="5089525"/>
          <p14:tracePt t="25325" x="6900863" y="5089525"/>
          <p14:tracePt t="25333" x="7239000" y="5089525"/>
          <p14:tracePt t="25341" x="7612063" y="5089525"/>
          <p14:tracePt t="25349" x="7913688" y="5089525"/>
          <p14:tracePt t="25357" x="8177213" y="5089525"/>
          <p14:tracePt t="25365" x="8323263" y="5070475"/>
          <p14:tracePt t="25373" x="8469313" y="5070475"/>
          <p14:tracePt t="25381" x="8596313" y="5070475"/>
          <p14:tracePt t="25390" x="8651875" y="5060950"/>
          <p14:tracePt t="25398" x="8661400" y="5060950"/>
          <p14:tracePt t="25412" x="8678863" y="5060950"/>
          <p14:tracePt t="25741" x="8632825" y="5060950"/>
          <p14:tracePt t="25749" x="8559800" y="5060950"/>
          <p14:tracePt t="25757" x="8451850" y="5060950"/>
          <p14:tracePt t="25765" x="8396288" y="5060950"/>
          <p14:tracePt t="25773" x="8313738" y="5080000"/>
          <p14:tracePt t="25781" x="8259763" y="5080000"/>
          <p14:tracePt t="25790" x="8196263" y="5089525"/>
          <p14:tracePt t="25797" x="8159750" y="5089525"/>
          <p14:tracePt t="25805" x="8140700" y="5097463"/>
          <p14:tracePt t="25813" x="8123238" y="5097463"/>
          <p14:tracePt t="25822" x="8113713" y="5097463"/>
          <p14:tracePt t="25935" x="8104188" y="5097463"/>
          <p14:tracePt t="25945" x="8050213" y="5080000"/>
          <p14:tracePt t="25951" x="8013700" y="5053013"/>
          <p14:tracePt t="25958" x="7977188" y="5033963"/>
          <p14:tracePt t="25965" x="7950200" y="5016500"/>
          <p14:tracePt t="25973" x="7904163" y="4997450"/>
          <p14:tracePt t="25981" x="7885113" y="4970463"/>
          <p14:tracePt t="25989" x="7850188" y="4951413"/>
          <p14:tracePt t="26013" x="7831138" y="4933950"/>
          <p14:tracePt t="27071" x="7813675" y="4933950"/>
          <p14:tracePt t="27087" x="7813675" y="4943475"/>
          <p14:tracePt t="27109" x="7804150" y="4960938"/>
          <p14:tracePt t="27125" x="7804150" y="4970463"/>
          <p14:tracePt t="27141" x="7794625" y="4979988"/>
          <p14:tracePt t="27182" x="7794625" y="4987925"/>
          <p14:tracePt t="27902" x="7794625" y="5006975"/>
          <p14:tracePt t="27918" x="7794625" y="5016500"/>
          <p14:tracePt t="27925" x="7794625" y="5024438"/>
          <p14:tracePt t="33710" x="7794625" y="5053013"/>
          <p14:tracePt t="33718" x="7777163" y="5070475"/>
          <p14:tracePt t="33733" x="7767638" y="5080000"/>
          <p14:tracePt t="33741" x="7767638" y="5089525"/>
          <p14:tracePt t="33773" x="7767638" y="5097463"/>
          <p14:tracePt t="33935" x="7758113" y="5106988"/>
          <p14:tracePt t="34437" x="7748588" y="5106988"/>
          <p14:tracePt t="34445" x="7748588" y="5189538"/>
          <p14:tracePt t="34453" x="7767638" y="5243513"/>
          <p14:tracePt t="34461" x="7794625" y="5307013"/>
          <p14:tracePt t="34471" x="7813675" y="5353050"/>
          <p14:tracePt t="34478" x="7850188" y="5399088"/>
          <p14:tracePt t="34485" x="7850188" y="5445125"/>
          <p14:tracePt t="34493" x="7858125" y="5499100"/>
          <p14:tracePt t="34501" x="7877175" y="5526088"/>
          <p14:tracePt t="34510" x="7894638" y="5562600"/>
          <p14:tracePt t="34517" x="7904163" y="5581650"/>
          <p14:tracePt t="34533" x="7904163" y="5589588"/>
          <p14:tracePt t="34541" x="7904163" y="5599113"/>
          <p14:tracePt t="34581" x="7904163" y="5635625"/>
          <p14:tracePt t="34589" x="7904163" y="5662613"/>
          <p14:tracePt t="34597" x="7904163" y="5699125"/>
          <p14:tracePt t="34606" x="7904163" y="5735638"/>
          <p14:tracePt t="34613" x="7904163" y="5791200"/>
          <p14:tracePt t="34623" x="7894638" y="5837238"/>
          <p14:tracePt t="34629" x="7877175" y="5881688"/>
          <p14:tracePt t="34639" x="7804150" y="5964238"/>
          <p14:tracePt t="34645" x="7785100" y="5991225"/>
          <p14:tracePt t="34656" x="7748588" y="6037263"/>
          <p14:tracePt t="34661" x="7731125" y="6073775"/>
          <p14:tracePt t="34669" x="7712075" y="6091238"/>
          <p14:tracePt t="34677" x="7685088" y="6119813"/>
          <p14:tracePt t="34685" x="7685088" y="6127750"/>
          <p14:tracePt t="34693" x="7667625" y="6127750"/>
          <p14:tracePt t="34701" x="7658100" y="6127750"/>
          <p14:tracePt t="34709" x="7648575" y="6137275"/>
          <p14:tracePt t="34717" x="7612063" y="6137275"/>
          <p14:tracePt t="34725" x="7575550" y="6137275"/>
          <p14:tracePt t="34733" x="7502525" y="6137275"/>
          <p14:tracePt t="34742" x="7429500" y="6137275"/>
          <p14:tracePt t="34749" x="7339013" y="6137275"/>
          <p14:tracePt t="34757" x="7219950" y="6183313"/>
          <p14:tracePt t="34765" x="7146925" y="6183313"/>
          <p14:tracePt t="34773" x="7073900" y="6192838"/>
          <p14:tracePt t="34781" x="6992938" y="6200775"/>
          <p14:tracePt t="34790" x="6937375" y="6219825"/>
          <p14:tracePt t="34797" x="6892925" y="6219825"/>
          <p14:tracePt t="34806" x="6864350" y="6219825"/>
          <p14:tracePt t="34813" x="6846888" y="6237288"/>
          <p14:tracePt t="34821" x="6827838" y="6237288"/>
          <p14:tracePt t="34845" x="6810375" y="6246813"/>
          <p14:tracePt t="34854" x="6791325" y="6246813"/>
          <p14:tracePt t="34861" x="6783388" y="6256338"/>
          <p14:tracePt t="34871" x="6746875" y="6256338"/>
          <p14:tracePt t="34877" x="6727825" y="6265863"/>
          <p14:tracePt t="34890" x="6691313" y="6265863"/>
          <p14:tracePt t="34893" x="6637338" y="6265863"/>
          <p14:tracePt t="34901" x="6573838" y="6265863"/>
          <p14:tracePt t="34909" x="6518275" y="6265863"/>
          <p14:tracePt t="34917" x="6464300" y="6265863"/>
          <p14:tracePt t="34925" x="6391275" y="6265863"/>
          <p14:tracePt t="34933" x="6308725" y="6229350"/>
          <p14:tracePt t="34941" x="6226175" y="6200775"/>
          <p14:tracePt t="34949" x="6126163" y="6127750"/>
          <p14:tracePt t="34957" x="6080125" y="6083300"/>
          <p14:tracePt t="34965" x="5999163" y="6046788"/>
          <p14:tracePt t="34973" x="5943600" y="5973763"/>
          <p14:tracePt t="34981" x="5926138" y="5946775"/>
          <p14:tracePt t="34989" x="5889625" y="5891213"/>
          <p14:tracePt t="34997" x="5880100" y="5845175"/>
          <p14:tracePt t="35005" x="5853113" y="5781675"/>
          <p14:tracePt t="35014" x="5834063" y="5735638"/>
          <p14:tracePt t="35031" x="5807075" y="5599113"/>
          <p14:tracePt t="35039" x="5807075" y="5545138"/>
          <p14:tracePt t="35045" x="5797550" y="5472113"/>
          <p14:tracePt t="35055" x="5797550" y="5380038"/>
          <p14:tracePt t="35061" x="5797550" y="5316538"/>
          <p14:tracePt t="35069" x="5797550" y="5262563"/>
          <p14:tracePt t="35077" x="5797550" y="5207000"/>
          <p14:tracePt t="35085" x="5797550" y="5133975"/>
          <p14:tracePt t="35093" x="5797550" y="5080000"/>
          <p14:tracePt t="35101" x="5797550" y="5043488"/>
          <p14:tracePt t="35109" x="5797550" y="5006975"/>
          <p14:tracePt t="35117" x="5807075" y="4979988"/>
          <p14:tracePt t="35125" x="5826125" y="4960938"/>
          <p14:tracePt t="35133" x="5834063" y="4933950"/>
          <p14:tracePt t="35141" x="5843588" y="4914900"/>
          <p14:tracePt t="35149" x="5862638" y="4897438"/>
          <p14:tracePt t="35158" x="5880100" y="4878388"/>
          <p14:tracePt t="35165" x="5907088" y="4860925"/>
          <p14:tracePt t="35173" x="5926138" y="4833938"/>
          <p14:tracePt t="35181" x="5972175" y="4797425"/>
          <p14:tracePt t="35189" x="6035675" y="4741863"/>
          <p14:tracePt t="35197" x="6099175" y="4705350"/>
          <p14:tracePt t="35205" x="6208713" y="4678363"/>
          <p14:tracePt t="35213" x="6326188" y="4632325"/>
          <p14:tracePt t="35222" x="6454775" y="4605338"/>
          <p14:tracePt t="35229" x="6627813" y="4559300"/>
          <p14:tracePt t="35238" x="6791325" y="4541838"/>
          <p14:tracePt t="35245" x="6973888" y="4532313"/>
          <p14:tracePt t="35255" x="7138988" y="4514850"/>
          <p14:tracePt t="35261" x="7265988" y="4514850"/>
          <p14:tracePt t="35269" x="7375525" y="4514850"/>
          <p14:tracePt t="35277" x="7485063" y="4514850"/>
          <p14:tracePt t="35285" x="7558088" y="4514850"/>
          <p14:tracePt t="35293" x="7612063" y="4514850"/>
          <p14:tracePt t="35301" x="7639050" y="4514850"/>
          <p14:tracePt t="35309" x="7648575" y="4514850"/>
          <p14:tracePt t="35317" x="7667625" y="4514850"/>
          <p14:tracePt t="35325" x="7675563" y="4522788"/>
          <p14:tracePt t="35333" x="7675563" y="4532313"/>
          <p14:tracePt t="35341" x="7675563" y="4568825"/>
          <p14:tracePt t="35351" x="7694613" y="4595813"/>
          <p14:tracePt t="35362" x="7731125" y="4651375"/>
          <p14:tracePt t="35367" x="7767638" y="4714875"/>
          <p14:tracePt t="35377" x="7821613" y="4797425"/>
          <p14:tracePt t="35382" x="7877175" y="4851400"/>
          <p14:tracePt t="35390" x="7940675" y="4914900"/>
          <p14:tracePt t="35398" x="7977188" y="4951413"/>
          <p14:tracePt t="35406" x="8023225" y="5016500"/>
          <p14:tracePt t="35413" x="8050213" y="5060950"/>
          <p14:tracePt t="35422" x="8086725" y="5106988"/>
          <p14:tracePt t="35429" x="8096250" y="5126038"/>
          <p14:tracePt t="35439" x="8096250" y="5170488"/>
          <p14:tracePt t="35445" x="8104188" y="5189538"/>
          <p14:tracePt t="35456" x="8104188" y="5197475"/>
          <p14:tracePt t="35461" x="8104188" y="5207000"/>
          <p14:tracePt t="35472" x="8104188" y="5243513"/>
          <p14:tracePt t="35477" x="8104188" y="5262563"/>
          <p14:tracePt t="35484" x="8104188" y="5270500"/>
          <p14:tracePt t="35493" x="8104188" y="5316538"/>
          <p14:tracePt t="35501" x="8104188" y="5335588"/>
          <p14:tracePt t="35509" x="8104188" y="5362575"/>
          <p14:tracePt t="35517" x="8086725" y="5389563"/>
          <p14:tracePt t="35525" x="8059738" y="5426075"/>
          <p14:tracePt t="35534" x="8040688" y="5445125"/>
          <p14:tracePt t="35543" x="8004175" y="5472113"/>
          <p14:tracePt t="35550" x="7977188" y="5499100"/>
          <p14:tracePt t="35560" x="7913688" y="5545138"/>
          <p14:tracePt t="35566" x="7867650" y="5581650"/>
          <p14:tracePt t="35574" x="7813675" y="5608638"/>
          <p14:tracePt t="35581" x="7758113" y="5635625"/>
          <p14:tracePt t="35589" x="7675563" y="5681663"/>
          <p14:tracePt t="35597" x="7612063" y="5718175"/>
          <p14:tracePt t="35605" x="7585075" y="5735638"/>
          <p14:tracePt t="35613" x="7531100" y="5772150"/>
          <p14:tracePt t="35630" x="7402513" y="5837238"/>
          <p14:tracePt t="35640" x="7366000" y="5854700"/>
          <p14:tracePt t="35645" x="7312025" y="5881688"/>
          <p14:tracePt t="35655" x="7265988" y="5900738"/>
          <p14:tracePt t="35661" x="7239000" y="5910263"/>
          <p14:tracePt t="35671" x="7192963" y="5937250"/>
          <p14:tracePt t="35677" x="7146925" y="5946775"/>
          <p14:tracePt t="35685" x="7110413" y="5954713"/>
          <p14:tracePt t="35693" x="7065963" y="5964238"/>
          <p14:tracePt t="35701" x="7037388" y="5964238"/>
          <p14:tracePt t="35709" x="6992938" y="5964238"/>
          <p14:tracePt t="35717" x="6946900" y="5964238"/>
          <p14:tracePt t="35725" x="6900863" y="5964238"/>
          <p14:tracePt t="35733" x="6846888" y="5964238"/>
          <p14:tracePt t="35741" x="6791325" y="5964238"/>
          <p14:tracePt t="35749" x="6727825" y="5964238"/>
          <p14:tracePt t="35757" x="6664325" y="5927725"/>
          <p14:tracePt t="35765" x="6591300" y="5900738"/>
          <p14:tracePt t="35773" x="6527800" y="5864225"/>
          <p14:tracePt t="35780" x="6445250" y="5818188"/>
          <p14:tracePt t="35789" x="6427788" y="5800725"/>
          <p14:tracePt t="35797" x="6391275" y="5781675"/>
          <p14:tracePt t="35805" x="6372225" y="5764213"/>
          <p14:tracePt t="35821" x="6362700" y="5754688"/>
          <p14:tracePt t="36069" x="6354763" y="5754688"/>
          <p14:tracePt t="36101" x="6335713" y="5764213"/>
          <p14:tracePt t="36111" x="6308725" y="5772150"/>
          <p14:tracePt t="36120" x="6291263" y="5781675"/>
          <p14:tracePt t="36131" x="6272213" y="5800725"/>
          <p14:tracePt t="36133" x="6262688" y="5808663"/>
          <p14:tracePt t="36143" x="6262688" y="5818188"/>
          <p14:tracePt t="36166" x="6245225" y="5827713"/>
          <p14:tracePt t="36173" x="6235700" y="5837238"/>
          <p14:tracePt t="36182" x="6226175" y="5837238"/>
          <p14:tracePt t="36190" x="6218238" y="5845175"/>
          <p14:tracePt t="36197" x="6208713" y="5854700"/>
          <p14:tracePt t="36205" x="6199188" y="5864225"/>
          <p14:tracePt t="36214" x="6189663" y="5881688"/>
          <p14:tracePt t="36229" x="6181725" y="5891213"/>
          <p14:tracePt t="36242" x="6172200" y="5900738"/>
          <p14:tracePt t="36246" x="6145213" y="5910263"/>
          <p14:tracePt t="37381" x="6135688" y="5910263"/>
          <p14:tracePt t="37397" x="6135688" y="5918200"/>
          <p14:tracePt t="37405" x="6126163" y="5937250"/>
          <p14:tracePt t="37421" x="6108700" y="5937250"/>
          <p14:tracePt t="37429" x="6099175" y="5946775"/>
          <p14:tracePt t="37436" x="6089650" y="5946775"/>
          <p14:tracePt t="37461" x="6062663" y="5946775"/>
          <p14:tracePt t="37477" x="6026150" y="5954713"/>
          <p14:tracePt t="37493" x="6026150" y="5964238"/>
          <p14:tracePt t="37501" x="6007100" y="5964238"/>
          <p14:tracePt t="37509" x="5989638" y="5973763"/>
          <p14:tracePt t="37517" x="5980113" y="5973763"/>
          <p14:tracePt t="37533" x="5972175" y="5973763"/>
          <p14:tracePt t="37542" x="5953125" y="5973763"/>
          <p14:tracePt t="37549" x="5943600" y="5983288"/>
          <p14:tracePt t="37558" x="5935663" y="5983288"/>
          <p14:tracePt t="37565" x="5926138" y="5991225"/>
          <p14:tracePt t="37573" x="5907088" y="6000750"/>
          <p14:tracePt t="37581" x="5899150" y="6010275"/>
          <p14:tracePt t="37589" x="5889625" y="6018213"/>
          <p14:tracePt t="37597" x="5870575" y="6027738"/>
          <p14:tracePt t="37613" x="5862638" y="6027738"/>
          <p14:tracePt t="37630" x="5853113" y="6027738"/>
          <p14:tracePt t="37765" x="5826125" y="6046788"/>
          <p14:tracePt t="37773" x="5797550" y="6073775"/>
          <p14:tracePt t="37781" x="5780088" y="6083300"/>
          <p14:tracePt t="37789" x="5761038" y="6083300"/>
          <p14:tracePt t="37797" x="5753100" y="6083300"/>
          <p14:tracePt t="37805" x="5724525" y="6100763"/>
          <p14:tracePt t="37821" x="5716588" y="6100763"/>
          <p14:tracePt t="37829" x="5707063" y="6100763"/>
          <p14:tracePt t="37967" x="5707063" y="6091238"/>
          <p14:tracePt t="37976" x="5707063" y="6064250"/>
          <p14:tracePt t="37986" x="5707063" y="6046788"/>
          <p14:tracePt t="37992" x="5707063" y="6018213"/>
          <p14:tracePt t="37997" x="5688013" y="5973763"/>
          <p14:tracePt t="38006" x="5680075" y="5954713"/>
          <p14:tracePt t="38013" x="5680075" y="5927725"/>
          <p14:tracePt t="38022" x="5670550" y="5910263"/>
          <p14:tracePt t="38029" x="5670550" y="5900738"/>
          <p14:tracePt t="38041" x="5670550" y="5873750"/>
          <p14:tracePt t="38044" x="5670550" y="5854700"/>
          <p14:tracePt t="38054" x="5670550" y="5837238"/>
          <p14:tracePt t="38061" x="5670550" y="5818188"/>
          <p14:tracePt t="38072" x="5670550" y="5791200"/>
          <p14:tracePt t="38077" x="5670550" y="5772150"/>
          <p14:tracePt t="38085" x="5670550" y="5745163"/>
          <p14:tracePt t="38093" x="5680075" y="5718175"/>
          <p14:tracePt t="38101" x="5688013" y="5699125"/>
          <p14:tracePt t="38109" x="5707063" y="5681663"/>
          <p14:tracePt t="38117" x="5716588" y="5645150"/>
          <p14:tracePt t="38125" x="5734050" y="5626100"/>
          <p14:tracePt t="38134" x="5753100" y="5608638"/>
          <p14:tracePt t="38141" x="5770563" y="5589588"/>
          <p14:tracePt t="38149" x="5780088" y="5581650"/>
          <p14:tracePt t="38157" x="5789613" y="5572125"/>
          <p14:tracePt t="38206" x="5797550" y="5572125"/>
          <p14:tracePt t="38239" x="5816600" y="5572125"/>
          <p14:tracePt t="38248" x="5870575" y="5572125"/>
          <p14:tracePt t="38255" x="5926138" y="5572125"/>
          <p14:tracePt t="38261" x="6016625" y="5572125"/>
          <p14:tracePt t="38272" x="6099175" y="5589588"/>
          <p14:tracePt t="38277" x="6153150" y="5589588"/>
          <p14:tracePt t="38285" x="6199188" y="5618163"/>
          <p14:tracePt t="38293" x="6254750" y="5626100"/>
          <p14:tracePt t="38301" x="6299200" y="5635625"/>
          <p14:tracePt t="38309" x="6318250" y="5645150"/>
          <p14:tracePt t="38317" x="6326188" y="5645150"/>
          <p14:tracePt t="38591" x="6318250" y="5645150"/>
          <p14:tracePt t="38671" x="6308725" y="5635625"/>
          <p14:tracePt t="38677" x="6308725" y="5581650"/>
          <p14:tracePt t="38685" x="6308725" y="5535613"/>
          <p14:tracePt t="38693" x="6308725" y="5481638"/>
          <p14:tracePt t="38701" x="6308725" y="5426075"/>
          <p14:tracePt t="38709" x="6308725" y="5380038"/>
          <p14:tracePt t="38717" x="6308725" y="5343525"/>
          <p14:tracePt t="38725" x="6308725" y="5289550"/>
          <p14:tracePt t="38733" x="6308725" y="5253038"/>
          <p14:tracePt t="38741" x="6326188" y="5207000"/>
          <p14:tracePt t="38749" x="6326188" y="5180013"/>
          <p14:tracePt t="38757" x="6335713" y="5133975"/>
          <p14:tracePt t="38765" x="6335713" y="5116513"/>
          <p14:tracePt t="38773" x="6335713" y="5089525"/>
          <p14:tracePt t="38781" x="6345238" y="5070475"/>
          <p14:tracePt t="38797" x="6345238" y="5043488"/>
          <p14:tracePt t="38805" x="6345238" y="5033963"/>
          <p14:tracePt t="38813" x="6345238" y="5006975"/>
          <p14:tracePt t="38821" x="6345238" y="4997450"/>
          <p14:tracePt t="38829" x="6345238" y="4987925"/>
          <p14:tracePt t="38839" x="6345238" y="4979988"/>
          <p14:tracePt t="38845" x="6345238" y="4960938"/>
          <p14:tracePt t="38861" x="6354763" y="4943475"/>
          <p14:tracePt t="38887" x="6354763" y="4924425"/>
          <p14:tracePt t="38893" x="6354763" y="4914900"/>
          <p14:tracePt t="38901" x="6354763" y="4906963"/>
          <p14:tracePt t="38909" x="6354763" y="4897438"/>
          <p14:tracePt t="38917" x="6354763" y="4878388"/>
          <p14:tracePt t="38925" x="6354763" y="4860925"/>
          <p14:tracePt t="38941" x="6354763" y="4833938"/>
          <p14:tracePt t="38949" x="6354763" y="4814888"/>
          <p14:tracePt t="38957" x="6354763" y="4787900"/>
          <p14:tracePt t="38965" x="6354763" y="4768850"/>
          <p14:tracePt t="38973" x="6354763" y="4724400"/>
          <p14:tracePt t="38981" x="6354763" y="4714875"/>
          <p14:tracePt t="38989" x="6354763" y="4705350"/>
          <p14:tracePt t="39088" x="6354763" y="4697413"/>
          <p14:tracePt t="39093" x="6326188" y="4705350"/>
          <p14:tracePt t="39101" x="6318250" y="4705350"/>
          <p14:tracePt t="39109" x="6308725" y="4724400"/>
          <p14:tracePt t="39117" x="6299200" y="4732338"/>
          <p14:tracePt t="39125" x="6291263" y="4741863"/>
          <p14:tracePt t="39279" x="6291263" y="4751388"/>
          <p14:tracePt t="39285" x="6291263" y="4760913"/>
          <p14:tracePt t="39293" x="6254750" y="4768850"/>
          <p14:tracePt t="39301" x="6162675" y="4768850"/>
          <p14:tracePt t="39309" x="6035675" y="4768850"/>
          <p14:tracePt t="39317" x="5907088" y="4768850"/>
          <p14:tracePt t="39325" x="5780088" y="4768850"/>
          <p14:tracePt t="39333" x="5670550" y="4768850"/>
          <p14:tracePt t="39341" x="5543550" y="4768850"/>
          <p14:tracePt t="39349" x="5424488" y="4768850"/>
          <p14:tracePt t="39357" x="5351463" y="4768850"/>
          <p14:tracePt t="39367" x="5297488" y="4778375"/>
          <p14:tracePt t="39375" x="5232400" y="4787900"/>
          <p14:tracePt t="39381" x="5178425" y="4787900"/>
          <p14:tracePt t="39389" x="5168900" y="4787900"/>
          <p14:tracePt t="39397" x="5132388" y="4787900"/>
          <p14:tracePt t="39406" x="5114925" y="4797425"/>
          <p14:tracePt t="39413" x="5086350" y="4797425"/>
          <p14:tracePt t="39421" x="5068888" y="4797425"/>
          <p14:tracePt t="39429" x="5041900" y="4797425"/>
          <p14:tracePt t="39438" x="5022850" y="4797425"/>
          <p14:tracePt t="39445" x="4995863" y="4797425"/>
          <p14:tracePt t="39454" x="4949825" y="4797425"/>
          <p14:tracePt t="39461" x="4922838" y="4797425"/>
          <p14:tracePt t="39471" x="4840288" y="4797425"/>
          <p14:tracePt t="39477" x="4767263" y="4797425"/>
          <p14:tracePt t="39485" x="4722813" y="4797425"/>
          <p14:tracePt t="39493" x="4640263" y="4797425"/>
          <p14:tracePt t="39501" x="4513263" y="4797425"/>
          <p14:tracePt t="39509" x="4421188" y="4797425"/>
          <p14:tracePt t="39517" x="4330700" y="4797425"/>
          <p14:tracePt t="39526" x="4257675" y="4797425"/>
          <p14:tracePt t="39533" x="4165600" y="4797425"/>
          <p14:tracePt t="39541" x="4057650" y="4797425"/>
          <p14:tracePt t="39549" x="3992563" y="4797425"/>
          <p14:tracePt t="39557" x="3956050" y="4797425"/>
          <p14:tracePt t="39565" x="3938588" y="4797425"/>
          <p14:tracePt t="39573" x="3902075" y="4797425"/>
          <p14:tracePt t="39581" x="3883025" y="4805363"/>
          <p14:tracePt t="39589" x="3856038" y="4814888"/>
          <p14:tracePt t="39605" x="3838575" y="4814888"/>
          <p14:tracePt t="39613" x="3810000" y="4833938"/>
          <p14:tracePt t="39621" x="3765550" y="4833938"/>
          <p14:tracePt t="39629" x="3738563" y="4833938"/>
          <p14:tracePt t="39638" x="3692525" y="4833938"/>
          <p14:tracePt t="39645" x="3636963" y="4833938"/>
          <p14:tracePt t="39657" x="3582988" y="4833938"/>
          <p14:tracePt t="39661" x="3509963" y="4833938"/>
          <p14:tracePt t="39672" x="3419475" y="4833938"/>
          <p14:tracePt t="39677" x="3346450" y="4833938"/>
          <p14:tracePt t="39685" x="3273425" y="4833938"/>
          <p14:tracePt t="39693" x="3171825" y="4824413"/>
          <p14:tracePt t="39701" x="3100388" y="4824413"/>
          <p14:tracePt t="39709" x="3027363" y="4797425"/>
          <p14:tracePt t="39717" x="2944813" y="4787900"/>
          <p14:tracePt t="39725" x="2881313" y="4760913"/>
          <p14:tracePt t="39733" x="2844800" y="4751388"/>
          <p14:tracePt t="39741" x="2789238" y="4751388"/>
          <p14:tracePt t="39749" x="2744788" y="4741863"/>
          <p14:tracePt t="39757" x="2716213" y="4741863"/>
          <p14:tracePt t="39765" x="2689225" y="4741863"/>
          <p14:tracePt t="39773" x="2679700" y="4732338"/>
          <p14:tracePt t="39781" x="2671763" y="4732338"/>
          <p14:tracePt t="39789" x="2652713" y="4732338"/>
          <p14:tracePt t="39797" x="2635250" y="4732338"/>
          <p14:tracePt t="39805" x="2625725" y="4732338"/>
          <p14:tracePt t="39813" x="2598738" y="4732338"/>
          <p14:tracePt t="39821" x="2579688" y="4732338"/>
          <p14:tracePt t="39829" x="2552700" y="4732338"/>
          <p14:tracePt t="39838" x="2516188" y="4732338"/>
          <p14:tracePt t="39845" x="2489200" y="4732338"/>
          <p14:tracePt t="39855" x="2443163" y="4732338"/>
          <p14:tracePt t="39861" x="2389188" y="4732338"/>
          <p14:tracePt t="39871" x="2333625" y="4732338"/>
          <p14:tracePt t="39889" x="2251075" y="4732338"/>
          <p14:tracePt t="39893" x="2233613" y="4732338"/>
          <p14:tracePt t="39901" x="2187575" y="4732338"/>
          <p14:tracePt t="39917" x="2160588" y="4732338"/>
          <p14:tracePt t="40503" x="2143125" y="4732338"/>
          <p14:tracePt t="40514" x="2087563" y="4732338"/>
          <p14:tracePt t="40520" x="2024063" y="4732338"/>
          <p14:tracePt t="40527" x="1941513" y="4778375"/>
          <p14:tracePt t="40533" x="1924050" y="4797425"/>
          <p14:tracePt t="40542" x="1905000" y="4805363"/>
          <p14:tracePt t="40549" x="1895475" y="4814888"/>
          <p14:tracePt t="40557" x="1895475" y="4824413"/>
          <p14:tracePt t="40573" x="1895475" y="4841875"/>
          <p14:tracePt t="40597" x="1914525" y="4860925"/>
          <p14:tracePt t="40621" x="1924050" y="4870450"/>
          <p14:tracePt t="40629" x="1951038" y="4897438"/>
          <p14:tracePt t="40638" x="1968500" y="4914900"/>
          <p14:tracePt t="40645" x="2024063" y="4979988"/>
          <p14:tracePt t="40654" x="2041525" y="5024438"/>
          <p14:tracePt t="40661" x="2097088" y="5089525"/>
          <p14:tracePt t="40672" x="2151063" y="5153025"/>
          <p14:tracePt t="40677" x="2214563" y="5207000"/>
          <p14:tracePt t="40685" x="2297113" y="5243513"/>
          <p14:tracePt t="40693" x="2397125" y="5316538"/>
          <p14:tracePt t="40701" x="2498725" y="5380038"/>
          <p14:tracePt t="40709" x="2643188" y="5435600"/>
          <p14:tracePt t="40717" x="2771775" y="5453063"/>
          <p14:tracePt t="40725" x="3108325" y="5472113"/>
          <p14:tracePt t="40734" x="3227388" y="5518150"/>
          <p14:tracePt t="40741" x="3354388" y="5526088"/>
          <p14:tracePt t="40749" x="3463925" y="5545138"/>
          <p14:tracePt t="40757" x="3573463" y="5545138"/>
          <p14:tracePt t="40765" x="3702050" y="5572125"/>
          <p14:tracePt t="40773" x="3783013" y="5581650"/>
          <p14:tracePt t="40781" x="3838575" y="5599113"/>
          <p14:tracePt t="40790" x="3883025" y="5599113"/>
          <p14:tracePt t="40796" x="3902075" y="5608638"/>
          <p14:tracePt t="40829" x="3919538" y="5626100"/>
          <p14:tracePt t="40839" x="3938588" y="5645150"/>
          <p14:tracePt t="40846" x="3965575" y="5691188"/>
          <p14:tracePt t="40862" x="4021138" y="5754688"/>
          <p14:tracePt t="40877" x="4048125" y="5781675"/>
          <p14:tracePt t="40880" x="4065588" y="5808663"/>
          <p14:tracePt t="40888" x="4129088" y="5864225"/>
          <p14:tracePt t="40893" x="4194175" y="5918200"/>
          <p14:tracePt t="40901" x="4238625" y="5937250"/>
          <p14:tracePt t="40909" x="4284663" y="5973763"/>
          <p14:tracePt t="40917" x="4348163" y="6000750"/>
          <p14:tracePt t="40925" x="4394200" y="6000750"/>
          <p14:tracePt t="40933" x="4448175" y="6027738"/>
          <p14:tracePt t="40941" x="4484688" y="6037263"/>
          <p14:tracePt t="40950" x="4521200" y="6037263"/>
          <p14:tracePt t="40957" x="4557713" y="6037263"/>
          <p14:tracePt t="40965" x="4603750" y="6037263"/>
          <p14:tracePt t="40973" x="4640263" y="6037263"/>
          <p14:tracePt t="40981" x="4695825" y="6037263"/>
          <p14:tracePt t="40989" x="4749800" y="6037263"/>
          <p14:tracePt t="40997" x="4786313" y="6037263"/>
          <p14:tracePt t="41007" x="4813300" y="6037263"/>
          <p14:tracePt t="41013" x="4822825" y="6037263"/>
          <p14:tracePt t="41029" x="4849813" y="6037263"/>
          <p14:tracePt t="41038" x="4859338" y="6037263"/>
          <p14:tracePt t="41045" x="4868863" y="6037263"/>
          <p14:tracePt t="41165" x="4876800" y="6037263"/>
          <p14:tracePt t="41181" x="4876800" y="6027738"/>
          <p14:tracePt t="41190" x="4803775" y="5983288"/>
          <p14:tracePt t="41197" x="4622800" y="5954713"/>
          <p14:tracePt t="41206" x="4230688" y="5873750"/>
          <p14:tracePt t="41213" x="3856038" y="5791200"/>
          <p14:tracePt t="41223" x="3600450" y="5708650"/>
          <p14:tracePt t="41229" x="3336925" y="5635625"/>
          <p14:tracePt t="41241" x="3071813" y="5562600"/>
          <p14:tracePt t="41245" x="2925763" y="5489575"/>
          <p14:tracePt t="41256" x="2771775" y="5408613"/>
          <p14:tracePt t="41261" x="2616200" y="5316538"/>
          <p14:tracePt t="41272" x="2516188" y="5216525"/>
          <p14:tracePt t="41277" x="2397125" y="5116513"/>
          <p14:tracePt t="41290" x="2324100" y="5024438"/>
          <p14:tracePt t="41293" x="2243138" y="4943475"/>
          <p14:tracePt t="41301" x="2151063" y="4841875"/>
          <p14:tracePt t="41309" x="2078038" y="4724400"/>
          <p14:tracePt t="41318" x="1997075" y="4624388"/>
          <p14:tracePt t="41325" x="1887538" y="4468813"/>
          <p14:tracePt t="41333" x="1751013" y="4332288"/>
          <p14:tracePt t="41341" x="1631950" y="4222750"/>
          <p14:tracePt t="41349" x="1504950" y="4086225"/>
          <p14:tracePt t="41358" x="1395413" y="3948113"/>
          <p14:tracePt t="41365" x="1312863" y="3848100"/>
          <p14:tracePt t="41373" x="1258888" y="3730625"/>
          <p14:tracePt t="41381" x="1193800" y="3638550"/>
          <p14:tracePt t="41389" x="1166813" y="3519488"/>
          <p14:tracePt t="41397" x="1139825" y="3455988"/>
          <p14:tracePt t="41406" x="1139825" y="3382963"/>
          <p14:tracePt t="41414" x="1139825" y="3328988"/>
          <p14:tracePt t="41425" x="1139825" y="3273425"/>
          <p14:tracePt t="41434" x="1139825" y="3228975"/>
          <p14:tracePt t="41438" x="1157288" y="3173413"/>
          <p14:tracePt t="41445" x="1157288" y="3127375"/>
          <p14:tracePt t="41454" x="1157288" y="3063875"/>
          <p14:tracePt t="41461" x="1157288" y="2990850"/>
          <p14:tracePt t="41471" x="1157288" y="2917825"/>
          <p14:tracePt t="41478" x="1139825" y="2854325"/>
          <p14:tracePt t="41485" x="1120775" y="2836863"/>
          <p14:tracePt t="41493" x="1084263" y="2771775"/>
          <p14:tracePt t="41501" x="1047750" y="2708275"/>
          <p14:tracePt t="41509" x="1011238" y="2662238"/>
          <p14:tracePt t="41517" x="993775" y="2617788"/>
          <p14:tracePt t="41525" x="957263" y="2554288"/>
          <p14:tracePt t="41533" x="930275" y="2508250"/>
          <p14:tracePt t="41542" x="893763" y="2462213"/>
          <p14:tracePt t="41549" x="893763" y="2444750"/>
          <p14:tracePt t="41559" x="884238" y="2398713"/>
          <p14:tracePt t="41661" x="874713" y="2408238"/>
          <p14:tracePt t="41677" x="847725" y="2471738"/>
          <p14:tracePt t="41685" x="838200" y="2544763"/>
          <p14:tracePt t="41693" x="838200" y="2589213"/>
          <p14:tracePt t="41701" x="830263" y="2671763"/>
          <p14:tracePt t="41709" x="830263" y="2744788"/>
          <p14:tracePt t="41717" x="811213" y="2836863"/>
          <p14:tracePt t="41725" x="774700" y="2917825"/>
          <p14:tracePt t="41734" x="757238" y="3000375"/>
          <p14:tracePt t="41741" x="757238" y="3127375"/>
          <p14:tracePt t="41749" x="747713" y="3255963"/>
          <p14:tracePt t="41757" x="720725" y="3402013"/>
          <p14:tracePt t="41765" x="701675" y="3548063"/>
          <p14:tracePt t="41773" x="701675" y="3675063"/>
          <p14:tracePt t="41781" x="692150" y="3757613"/>
          <p14:tracePt t="41789" x="692150" y="3884613"/>
          <p14:tracePt t="41797" x="692150" y="4030663"/>
          <p14:tracePt t="41807" x="692150" y="4159250"/>
          <p14:tracePt t="41813" x="692150" y="4313238"/>
          <p14:tracePt t="41822" x="692150" y="4478338"/>
          <p14:tracePt t="41829" x="720725" y="4559300"/>
          <p14:tracePt t="41839" x="747713" y="4678363"/>
          <p14:tracePt t="41845" x="793750" y="4768850"/>
          <p14:tracePt t="41854" x="801688" y="4851400"/>
          <p14:tracePt t="41861" x="820738" y="4924425"/>
          <p14:tracePt t="41870" x="857250" y="5006975"/>
          <p14:tracePt t="41888" x="920750" y="5160963"/>
          <p14:tracePt t="41893" x="947738" y="5226050"/>
          <p14:tracePt t="41901" x="1003300" y="5289550"/>
          <p14:tracePt t="41909" x="1057275" y="5362575"/>
          <p14:tracePt t="41917" x="1130300" y="5462588"/>
          <p14:tracePt t="41925" x="1193800" y="5526088"/>
          <p14:tracePt t="41933" x="1258888" y="5581650"/>
          <p14:tracePt t="41941" x="1358900" y="5654675"/>
          <p14:tracePt t="41949" x="1458913" y="5691188"/>
          <p14:tracePt t="41957" x="1576388" y="5754688"/>
          <p14:tracePt t="41965" x="1704975" y="5791200"/>
          <p14:tracePt t="41973" x="1860550" y="5854700"/>
          <p14:tracePt t="41981" x="2024063" y="5900738"/>
          <p14:tracePt t="41989" x="2233613" y="5946775"/>
          <p14:tracePt t="41997" x="2452688" y="6000750"/>
          <p14:tracePt t="42006" x="2662238" y="6027738"/>
          <p14:tracePt t="42013" x="2981325" y="6073775"/>
          <p14:tracePt t="42021" x="3290888" y="6110288"/>
          <p14:tracePt t="42029" x="3619500" y="6173788"/>
          <p14:tracePt t="42037" x="3975100" y="6237288"/>
          <p14:tracePt t="42045" x="4148138" y="6283325"/>
          <p14:tracePt t="42054" x="4348163" y="6310313"/>
          <p14:tracePt t="42061" x="4513263" y="6356350"/>
          <p14:tracePt t="42071" x="4649788" y="6375400"/>
          <p14:tracePt t="42077" x="4776788" y="6383338"/>
          <p14:tracePt t="42087" x="4905375" y="6419850"/>
          <p14:tracePt t="42093" x="5005388" y="6429375"/>
          <p14:tracePt t="42101" x="5095875" y="6429375"/>
          <p14:tracePt t="42109" x="5187950" y="6429375"/>
          <p14:tracePt t="42117" x="5278438" y="6429375"/>
          <p14:tracePt t="42125" x="5387975" y="6429375"/>
          <p14:tracePt t="42134" x="5534025" y="6411913"/>
          <p14:tracePt t="42141" x="5680075" y="6392863"/>
          <p14:tracePt t="42149" x="5816600" y="6346825"/>
          <p14:tracePt t="42157" x="5980113" y="6302375"/>
          <p14:tracePt t="42165" x="6080125" y="6246813"/>
          <p14:tracePt t="42173" x="6162675" y="6192838"/>
          <p14:tracePt t="42182" x="6226175" y="6156325"/>
          <p14:tracePt t="42189" x="6254750" y="6119813"/>
          <p14:tracePt t="42197" x="6281738" y="6091238"/>
          <p14:tracePt t="42205" x="6281738" y="6083300"/>
          <p14:tracePt t="42214" x="6308725" y="6046788"/>
          <p14:tracePt t="42309" x="6308725" y="6037263"/>
          <p14:tracePt t="42317" x="6308725" y="6000750"/>
          <p14:tracePt t="42325" x="6308725" y="5983288"/>
          <p14:tracePt t="42333" x="6308725" y="5946775"/>
          <p14:tracePt t="42341" x="6308725" y="5910263"/>
          <p14:tracePt t="42348" x="6318250" y="5881688"/>
          <p14:tracePt t="42359" x="6318250" y="5854700"/>
          <p14:tracePt t="42365" x="6335713" y="5827713"/>
          <p14:tracePt t="42373" x="6345238" y="5818188"/>
          <p14:tracePt t="42381" x="6345238" y="5800725"/>
          <p14:tracePt t="42389" x="6354763" y="5791200"/>
          <p14:tracePt t="42599" x="6354763" y="5754688"/>
          <p14:tracePt t="42611" x="6354763" y="5718175"/>
          <p14:tracePt t="42618" x="6345238" y="5672138"/>
          <p14:tracePt t="42623" x="6326188" y="5608638"/>
          <p14:tracePt t="42629" x="6318250" y="5581650"/>
          <p14:tracePt t="42637" x="6299200" y="5508625"/>
          <p14:tracePt t="42645" x="6281738" y="5481638"/>
          <p14:tracePt t="42654" x="6272213" y="5426075"/>
          <p14:tracePt t="42661" x="6272213" y="5408613"/>
          <p14:tracePt t="42671" x="6272213" y="5380038"/>
          <p14:tracePt t="42677" x="6272213" y="5343525"/>
          <p14:tracePt t="42686" x="6272213" y="5316538"/>
          <p14:tracePt t="42693" x="6272213" y="5280025"/>
          <p14:tracePt t="42701" x="6272213" y="5253038"/>
          <p14:tracePt t="42709" x="6272213" y="5243513"/>
          <p14:tracePt t="42717" x="6262688" y="5226050"/>
          <p14:tracePt t="42725" x="6262688" y="5207000"/>
          <p14:tracePt t="42733" x="6262688" y="5197475"/>
          <p14:tracePt t="42741" x="6254750" y="5180013"/>
          <p14:tracePt t="42872" x="6245225" y="5170488"/>
          <p14:tracePt t="43223" x="6245225" y="5143500"/>
          <p14:tracePt t="43229" x="6245225" y="5116513"/>
          <p14:tracePt t="43237" x="6254750" y="5097463"/>
          <p14:tracePt t="43245" x="6254750" y="5089525"/>
          <p14:tracePt t="43254" x="6291263" y="5053013"/>
          <p14:tracePt t="43261" x="6291263" y="5043488"/>
          <p14:tracePt t="43271" x="6308725" y="5016500"/>
          <p14:tracePt t="43277" x="6345238" y="4997450"/>
          <p14:tracePt t="43291" x="6381750" y="4997450"/>
          <p14:tracePt t="43293" x="6399213" y="4987925"/>
          <p14:tracePt t="43308" x="6435725" y="4987925"/>
          <p14:tracePt t="43310" x="6445250" y="4987925"/>
          <p14:tracePt t="43318" x="6481763" y="4987925"/>
          <p14:tracePt t="43327" x="6500813" y="4987925"/>
          <p14:tracePt t="43334" x="6518275" y="4987925"/>
          <p14:tracePt t="43341" x="6564313" y="5033963"/>
          <p14:tracePt t="43357" x="6581775" y="5080000"/>
          <p14:tracePt t="43365" x="6581775" y="5089525"/>
          <p14:tracePt t="43373" x="6581775" y="5106988"/>
          <p14:tracePt t="43381" x="6581775" y="5126038"/>
          <p14:tracePt t="43397" x="6581775" y="5153025"/>
          <p14:tracePt t="43405" x="6581775" y="5160963"/>
          <p14:tracePt t="43413" x="6581775" y="5189538"/>
          <p14:tracePt t="43429" x="6573838" y="5216525"/>
          <p14:tracePt t="43438" x="6554788" y="5253038"/>
          <p14:tracePt t="43445" x="6545263" y="5262563"/>
          <p14:tracePt t="43454" x="6518275" y="5280025"/>
          <p14:tracePt t="43462" x="6491288" y="5289550"/>
          <p14:tracePt t="43471" x="6481763" y="5289550"/>
          <p14:tracePt t="43477" x="6454775" y="5307013"/>
          <p14:tracePt t="43487" x="6435725" y="5316538"/>
          <p14:tracePt t="43493" x="6418263" y="5316538"/>
          <p14:tracePt t="43501" x="6399213" y="5343525"/>
          <p14:tracePt t="43616" x="6391275" y="5343525"/>
          <p14:tracePt t="43625" x="6362700" y="5343525"/>
          <p14:tracePt t="43637" x="6291263" y="5316538"/>
          <p14:tracePt t="43645" x="6245225" y="5289550"/>
          <p14:tracePt t="43654" x="6181725" y="5270500"/>
          <p14:tracePt t="43661" x="6135688" y="5233988"/>
          <p14:tracePt t="43671" x="6099175" y="5216525"/>
          <p14:tracePt t="43677" x="6072188" y="5189538"/>
          <p14:tracePt t="43688" x="6062663" y="5180013"/>
          <p14:tracePt t="43701" x="6062663" y="5170488"/>
          <p14:tracePt t="43709" x="6053138" y="5153025"/>
          <p14:tracePt t="43733" x="6053138" y="5143500"/>
          <p14:tracePt t="43741" x="6053138" y="5133975"/>
          <p14:tracePt t="43749" x="6053138" y="5106988"/>
          <p14:tracePt t="43765" x="6062663" y="5080000"/>
          <p14:tracePt t="43773" x="6072188" y="5080000"/>
          <p14:tracePt t="43781" x="6080125" y="5070475"/>
          <p14:tracePt t="43789" x="6089650" y="5060950"/>
          <p14:tracePt t="43797" x="6099175" y="5053013"/>
          <p14:tracePt t="44006" x="6080125" y="5043488"/>
          <p14:tracePt t="44013" x="5980113" y="5033963"/>
          <p14:tracePt t="44021" x="5853113" y="5016500"/>
          <p14:tracePt t="44029" x="5716588" y="4979988"/>
          <p14:tracePt t="44037" x="5588000" y="4960938"/>
          <p14:tracePt t="44045" x="5461000" y="4951413"/>
          <p14:tracePt t="44055" x="5360988" y="4924425"/>
          <p14:tracePt t="44061" x="5287963" y="4924425"/>
          <p14:tracePt t="44071" x="5195888" y="4924425"/>
          <p14:tracePt t="44077" x="5141913" y="4924425"/>
          <p14:tracePt t="44087" x="5068888" y="4924425"/>
          <p14:tracePt t="44093" x="5022850" y="4924425"/>
          <p14:tracePt t="44101" x="4968875" y="4924425"/>
          <p14:tracePt t="44109" x="4941888" y="4924425"/>
          <p14:tracePt t="44117" x="4886325" y="4924425"/>
          <p14:tracePt t="44125" x="4868863" y="4924425"/>
          <p14:tracePt t="44133" x="4840288" y="4924425"/>
          <p14:tracePt t="44141" x="4813300" y="4924425"/>
          <p14:tracePt t="44149" x="4767263" y="4924425"/>
          <p14:tracePt t="44157" x="4740275" y="4924425"/>
          <p14:tracePt t="44166" x="4713288" y="4924425"/>
          <p14:tracePt t="44173" x="4667250" y="4924425"/>
          <p14:tracePt t="44182" x="4659313" y="4924425"/>
          <p14:tracePt t="44189" x="4613275" y="4924425"/>
          <p14:tracePt t="44197" x="4557713" y="4924425"/>
          <p14:tracePt t="44205" x="4503738" y="4924425"/>
          <p14:tracePt t="44214" x="4430713" y="4924425"/>
          <p14:tracePt t="44221" x="4357688" y="4924425"/>
          <p14:tracePt t="44229" x="4267200" y="4924425"/>
          <p14:tracePt t="44238" x="4184650" y="4924425"/>
          <p14:tracePt t="44245" x="4111625" y="4924425"/>
          <p14:tracePt t="44254" x="4057650" y="4924425"/>
          <p14:tracePt t="44261" x="3948113" y="4906963"/>
          <p14:tracePt t="44270" x="3865563" y="4897438"/>
          <p14:tracePt t="44277" x="3792538" y="4897438"/>
          <p14:tracePt t="44287" x="3683000" y="4851400"/>
          <p14:tracePt t="44293" x="3609975" y="4851400"/>
          <p14:tracePt t="44301" x="3546475" y="4841875"/>
          <p14:tracePt t="44309" x="3455988" y="4824413"/>
          <p14:tracePt t="44317" x="3409950" y="4824413"/>
          <p14:tracePt t="44325" x="3354388" y="4824413"/>
          <p14:tracePt t="44333" x="3300413" y="4814888"/>
          <p14:tracePt t="44342" x="3217863" y="4797425"/>
          <p14:tracePt t="44350" x="3181350" y="4787900"/>
          <p14:tracePt t="44357" x="3117850" y="4778375"/>
          <p14:tracePt t="44365" x="3063875" y="4778375"/>
          <p14:tracePt t="44373" x="3017838" y="4778375"/>
          <p14:tracePt t="44381" x="2954338" y="4751388"/>
          <p14:tracePt t="44389" x="2889250" y="4751388"/>
          <p14:tracePt t="44397" x="2817813" y="4741863"/>
          <p14:tracePt t="44405" x="2752725" y="4732338"/>
          <p14:tracePt t="44413" x="2698750" y="4732338"/>
          <p14:tracePt t="44422" x="2662238" y="4732338"/>
          <p14:tracePt t="44429" x="2616200" y="4714875"/>
          <p14:tracePt t="44438" x="2598738" y="4714875"/>
          <p14:tracePt t="44445" x="2570163" y="4714875"/>
          <p14:tracePt t="44454" x="2562225" y="4714875"/>
          <p14:tracePt t="44493" x="2552700" y="4714875"/>
          <p14:tracePt t="44501" x="2516188" y="4714875"/>
          <p14:tracePt t="44510" x="2452688" y="4697413"/>
          <p14:tracePt t="44517" x="2352675" y="4668838"/>
          <p14:tracePt t="44525" x="2243138" y="4641850"/>
          <p14:tracePt t="44533" x="2124075" y="4614863"/>
          <p14:tracePt t="44541" x="2051050" y="4605338"/>
          <p14:tracePt t="44548" x="1941513" y="4587875"/>
          <p14:tracePt t="44557" x="1841500" y="4578350"/>
          <p14:tracePt t="44565" x="1768475" y="4559300"/>
          <p14:tracePt t="44573" x="1714500" y="4559300"/>
          <p14:tracePt t="44581" x="1649413" y="4541838"/>
          <p14:tracePt t="44589" x="1631950" y="4541838"/>
          <p14:tracePt t="44871" x="1622425" y="4551363"/>
          <p14:tracePt t="44877" x="1622425" y="4587875"/>
          <p14:tracePt t="44886" x="1631950" y="4632325"/>
          <p14:tracePt t="44893" x="1649413" y="4687888"/>
          <p14:tracePt t="44904" x="1668463" y="4732338"/>
          <p14:tracePt t="44909" x="1704975" y="4797425"/>
          <p14:tracePt t="44917" x="1704975" y="4824413"/>
          <p14:tracePt t="44925" x="1731963" y="4887913"/>
          <p14:tracePt t="44933" x="1751013" y="4914900"/>
          <p14:tracePt t="44941" x="1758950" y="4933950"/>
          <p14:tracePt t="44950" x="1795463" y="4979988"/>
          <p14:tracePt t="44957" x="1804988" y="4987925"/>
          <p14:tracePt t="44966" x="1841500" y="5024438"/>
          <p14:tracePt t="44975" x="1851025" y="5033963"/>
          <p14:tracePt t="44983" x="1860550" y="5043488"/>
          <p14:tracePt t="44999" x="1868488" y="5043488"/>
          <p14:tracePt t="45030" x="1878013" y="5043488"/>
          <p14:tracePt t="45046" x="1887538" y="5043488"/>
          <p14:tracePt t="45078" x="1905000" y="5043488"/>
          <p14:tracePt t="45223" x="1914525" y="5043488"/>
          <p14:tracePt t="45233" x="1914525" y="5024438"/>
          <p14:tracePt t="45238" x="1924050" y="4997450"/>
          <p14:tracePt t="45245" x="1931988" y="4979988"/>
          <p14:tracePt t="45254" x="1941513" y="4960938"/>
          <p14:tracePt t="45261" x="1960563" y="4914900"/>
          <p14:tracePt t="45271" x="1960563" y="4906963"/>
          <p14:tracePt t="45277" x="1960563" y="4870450"/>
          <p14:tracePt t="45288" x="1978025" y="4833938"/>
          <p14:tracePt t="45293" x="1978025" y="4787900"/>
          <p14:tracePt t="45301" x="1987550" y="4732338"/>
          <p14:tracePt t="45309" x="1997075" y="4678363"/>
          <p14:tracePt t="45317" x="1997075" y="4605338"/>
          <p14:tracePt t="45325" x="2024063" y="4541838"/>
          <p14:tracePt t="45333" x="2033588" y="4478338"/>
          <p14:tracePt t="45342" x="2033588" y="4422775"/>
          <p14:tracePt t="45351" x="2033588" y="4368800"/>
          <p14:tracePt t="45360" x="2041525" y="4349750"/>
          <p14:tracePt t="45367" x="2041525" y="4303713"/>
          <p14:tracePt t="45375" x="2051050" y="4286250"/>
          <p14:tracePt t="45381" x="2051050" y="4268788"/>
          <p14:tracePt t="45457" x="2051050" y="4259263"/>
          <p14:tracePt t="45466" x="2060575" y="4232275"/>
          <p14:tracePt t="45473" x="2070100" y="4222750"/>
          <p14:tracePt t="45478" x="2070100" y="4213225"/>
          <p14:tracePt t="45487" x="2070100" y="4195763"/>
          <p14:tracePt t="45493" x="2078038" y="4186238"/>
          <p14:tracePt t="45510" x="2087563" y="4176713"/>
          <p14:tracePt t="45519" x="2087563" y="4159250"/>
          <p14:tracePt t="45528" x="2087563" y="4149725"/>
          <p14:tracePt t="45533" x="2087563" y="4140200"/>
          <p14:tracePt t="45541" x="2087563" y="4130675"/>
          <p14:tracePt t="45549" x="2087563" y="4122738"/>
          <p14:tracePt t="45557" x="2087563" y="4113213"/>
          <p14:tracePt t="45565" x="2087563" y="4103688"/>
          <p14:tracePt t="45581" x="2087563" y="4094163"/>
          <p14:tracePt t="45589" x="2087563" y="4086225"/>
          <p14:tracePt t="45597" x="2087563" y="4076700"/>
          <p14:tracePt t="45606" x="2087563" y="4067175"/>
          <p14:tracePt t="45637" x="2087563" y="4057650"/>
          <p14:tracePt t="45711" x="2097088" y="4049713"/>
          <p14:tracePt t="45718" x="2114550" y="4049713"/>
          <p14:tracePt t="45725" x="2160588" y="4049713"/>
          <p14:tracePt t="45733" x="2214563" y="4049713"/>
          <p14:tracePt t="45741" x="2287588" y="4049713"/>
          <p14:tracePt t="45750" x="2324100" y="4049713"/>
          <p14:tracePt t="45757" x="2389188" y="4049713"/>
          <p14:tracePt t="45765" x="2406650" y="4049713"/>
          <p14:tracePt t="45773" x="2416175" y="4049713"/>
          <p14:tracePt t="45846" x="2425700" y="4049713"/>
          <p14:tracePt t="45879" x="2479675" y="4049713"/>
          <p14:tracePt t="45892" x="2570163" y="4049713"/>
          <p14:tracePt t="45898" x="2635250" y="4021138"/>
          <p14:tracePt t="45901" x="2671763" y="4021138"/>
          <p14:tracePt t="45909" x="2725738" y="4013200"/>
          <p14:tracePt t="45917" x="2735263" y="4013200"/>
          <p14:tracePt t="45925" x="2771775" y="4003675"/>
          <p14:tracePt t="46358" x="2771775" y="3984625"/>
          <p14:tracePt t="46365" x="2771775" y="3948113"/>
          <p14:tracePt t="46373" x="2771775" y="3911600"/>
          <p14:tracePt t="46381" x="2744788" y="3867150"/>
          <p14:tracePt t="46389" x="2735263" y="3848100"/>
          <p14:tracePt t="46397" x="2708275" y="3803650"/>
          <p14:tracePt t="46406" x="2698750" y="3757613"/>
          <p14:tracePt t="46413" x="2662238" y="3711575"/>
          <p14:tracePt t="46422" x="2652713" y="3684588"/>
          <p14:tracePt t="46429" x="2635250" y="3638550"/>
          <p14:tracePt t="46437" x="2635250" y="3629025"/>
          <p14:tracePt t="46445" x="2635250" y="3611563"/>
          <p14:tracePt t="46455" x="2625725" y="3592513"/>
          <p14:tracePt t="46461" x="2616200" y="3584575"/>
          <p14:tracePt t="46485" x="2616200" y="3575050"/>
          <p14:tracePt t="46501" x="2616200" y="3565525"/>
          <p14:tracePt t="46509" x="2616200" y="3556000"/>
          <p14:tracePt t="46517" x="2616200" y="3548063"/>
          <p14:tracePt t="46525" x="2616200" y="3529013"/>
          <p14:tracePt t="46533" x="2616200" y="3519488"/>
          <p14:tracePt t="46541" x="2616200" y="3482975"/>
          <p14:tracePt t="46549" x="2616200" y="3465513"/>
          <p14:tracePt t="46558" x="2616200" y="3446463"/>
          <p14:tracePt t="46565" x="2635250" y="3419475"/>
          <p14:tracePt t="46574" x="2662238" y="3392488"/>
          <p14:tracePt t="46581" x="2689225" y="3365500"/>
          <p14:tracePt t="46589" x="2735263" y="3319463"/>
          <p14:tracePt t="46597" x="2752725" y="3309938"/>
          <p14:tracePt t="46606" x="2781300" y="3292475"/>
          <p14:tracePt t="46613" x="2808288" y="3292475"/>
          <p14:tracePt t="46621" x="2825750" y="3273425"/>
          <p14:tracePt t="46711" x="2862263" y="3292475"/>
          <p14:tracePt t="46719" x="2871788" y="3328988"/>
          <p14:tracePt t="46728" x="2881313" y="3382963"/>
          <p14:tracePt t="46734" x="2889250" y="3438525"/>
          <p14:tracePt t="46741" x="2925763" y="3492500"/>
          <p14:tracePt t="46749" x="2981325" y="3575050"/>
          <p14:tracePt t="46757" x="2990850" y="3602038"/>
          <p14:tracePt t="46765" x="3008313" y="3629025"/>
          <p14:tracePt t="46773" x="3017838" y="3675063"/>
          <p14:tracePt t="46781" x="3017838" y="3684588"/>
          <p14:tracePt t="46789" x="3035300" y="3702050"/>
          <p14:tracePt t="46864" x="3035300" y="3711575"/>
          <p14:tracePt t="46874" x="3035300" y="3748088"/>
          <p14:tracePt t="46883" x="3035300" y="3775075"/>
          <p14:tracePt t="46894" x="2962275" y="3840163"/>
          <p14:tracePt t="46904" x="2917825" y="3875088"/>
          <p14:tracePt t="46909" x="2852738" y="3911600"/>
          <p14:tracePt t="46917" x="2835275" y="3930650"/>
          <p14:tracePt t="46925" x="2808288" y="3948113"/>
          <p14:tracePt t="46933" x="2771775" y="3984625"/>
          <p14:tracePt t="46941" x="2744788" y="4003675"/>
          <p14:tracePt t="46949" x="2716213" y="4013200"/>
          <p14:tracePt t="46957" x="2698750" y="4030663"/>
          <p14:tracePt t="46965" x="2689225" y="4040188"/>
          <p14:tracePt t="46981" x="2679700" y="4049713"/>
          <p14:tracePt t="47871" x="2679700" y="4040188"/>
          <p14:tracePt t="48168" x="2698750" y="4030663"/>
          <p14:tracePt t="48174" x="2708275" y="4030663"/>
          <p14:tracePt t="48182" x="2716213" y="4030663"/>
          <p14:tracePt t="48205" x="2735263" y="4030663"/>
          <p14:tracePt t="48270" x="2744788" y="4030663"/>
          <p14:tracePt t="48733" x="2762250" y="4030663"/>
          <p14:tracePt t="48741" x="2844800" y="4003675"/>
          <p14:tracePt t="48749" x="2881313" y="3994150"/>
          <p14:tracePt t="48757" x="2908300" y="3994150"/>
          <p14:tracePt t="48765" x="2925763" y="3994150"/>
          <p14:tracePt t="48773" x="2954338" y="3994150"/>
          <p14:tracePt t="48781" x="2981325" y="3976688"/>
          <p14:tracePt t="48797" x="2990850" y="3967163"/>
          <p14:tracePt t="48974" x="3117850" y="3967163"/>
          <p14:tracePt t="48985" x="3300413" y="3967163"/>
          <p14:tracePt t="48992" x="3600450" y="3967163"/>
          <p14:tracePt t="48997" x="3902075" y="3967163"/>
          <p14:tracePt t="49005" x="4238625" y="3967163"/>
          <p14:tracePt t="49013" x="4659313" y="4003675"/>
          <p14:tracePt t="49021" x="4941888" y="4040188"/>
          <p14:tracePt t="49029" x="5151438" y="4076700"/>
          <p14:tracePt t="49037" x="5334000" y="4086225"/>
          <p14:tracePt t="49045" x="5497513" y="4122738"/>
          <p14:tracePt t="49053" x="5551488" y="4122738"/>
          <p14:tracePt t="49062" x="5653088" y="4149725"/>
          <p14:tracePt t="49076" x="5688013" y="4149725"/>
          <p14:tracePt t="49079" x="5707063" y="4149725"/>
          <p14:tracePt t="49091" x="5716588" y="4149725"/>
          <p14:tracePt t="49093" x="5724525" y="4149725"/>
          <p14:tracePt t="49117" x="5753100" y="4149725"/>
          <p14:tracePt t="49125" x="5816600" y="4149725"/>
          <p14:tracePt t="49133" x="5943600" y="4149725"/>
          <p14:tracePt t="49141" x="6089650" y="4149725"/>
          <p14:tracePt t="49149" x="6254750" y="4149725"/>
          <p14:tracePt t="49157" x="6418263" y="4149725"/>
          <p14:tracePt t="49165" x="6581775" y="4149725"/>
          <p14:tracePt t="49173" x="6710363" y="4149725"/>
          <p14:tracePt t="49182" x="6837363" y="4149725"/>
          <p14:tracePt t="49189" x="6892925" y="4149725"/>
          <p14:tracePt t="49197" x="6919913" y="4149725"/>
          <p14:tracePt t="49362" x="6910388" y="4149725"/>
          <p14:tracePt t="49371" x="6810375" y="4122738"/>
          <p14:tracePt t="49374" x="6673850" y="4013200"/>
          <p14:tracePt t="49382" x="6508750" y="3967163"/>
          <p14:tracePt t="49390" x="6299200" y="3921125"/>
          <p14:tracePt t="49397" x="5935663" y="3857625"/>
          <p14:tracePt t="49406" x="5624513" y="3811588"/>
          <p14:tracePt t="49413" x="5324475" y="3738563"/>
          <p14:tracePt t="49421" x="5041900" y="3675063"/>
          <p14:tracePt t="49429" x="4868863" y="3629025"/>
          <p14:tracePt t="49437" x="4722813" y="3575050"/>
          <p14:tracePt t="49445" x="4622800" y="3529013"/>
          <p14:tracePt t="49455" x="4540250" y="3502025"/>
          <p14:tracePt t="49461" x="4494213" y="3482975"/>
          <p14:tracePt t="49470" x="4476750" y="3482975"/>
          <p14:tracePt t="49477" x="4440238" y="3475038"/>
          <p14:tracePt t="49518" x="4413250" y="3446463"/>
          <p14:tracePt t="49526" x="4376738" y="3446463"/>
          <p14:tracePt t="49534" x="4321175" y="3438525"/>
          <p14:tracePt t="49541" x="4211638" y="3411538"/>
          <p14:tracePt t="49550" x="4111625" y="3365500"/>
          <p14:tracePt t="49560" x="4021138" y="3355975"/>
          <p14:tracePt t="49565" x="3919538" y="3309938"/>
          <p14:tracePt t="49574" x="3810000" y="3282950"/>
          <p14:tracePt t="49581" x="3746500" y="3273425"/>
          <p14:tracePt t="49590" x="3702050" y="3255963"/>
          <p14:tracePt t="49597" x="3673475" y="3236913"/>
          <p14:tracePt t="49605" x="3646488" y="3236913"/>
          <p14:tracePt t="49613" x="3636963" y="3236913"/>
          <p14:tracePt t="49621" x="3629025" y="3236913"/>
          <p14:tracePt t="49766" x="3692525" y="3236913"/>
          <p14:tracePt t="49773" x="3938588" y="3236913"/>
          <p14:tracePt t="49781" x="4348163" y="3236913"/>
          <p14:tracePt t="49789" x="4832350" y="3236913"/>
          <p14:tracePt t="49797" x="5305425" y="3319463"/>
          <p14:tracePt t="49805" x="5653088" y="3338513"/>
          <p14:tracePt t="49813" x="5862638" y="3375025"/>
          <p14:tracePt t="49822" x="6053138" y="3382963"/>
          <p14:tracePt t="49829" x="6218238" y="3382963"/>
          <p14:tracePt t="49837" x="6281738" y="3382963"/>
          <p14:tracePt t="49990" x="6308725" y="3382963"/>
          <p14:tracePt t="49999" x="6345238" y="3392488"/>
          <p14:tracePt t="50008" x="6399213" y="3392488"/>
          <p14:tracePt t="50014" x="6454775" y="3411538"/>
          <p14:tracePt t="50022" x="6554788" y="3438525"/>
          <p14:tracePt t="50029" x="6664325" y="3446463"/>
          <p14:tracePt t="50038" x="6754813" y="3465513"/>
          <p14:tracePt t="50045" x="6856413" y="3502025"/>
          <p14:tracePt t="50054" x="6964363" y="3529013"/>
          <p14:tracePt t="50062" x="7046913" y="3548063"/>
          <p14:tracePt t="50070" x="7092950" y="3565525"/>
          <p14:tracePt t="50077" x="7110413" y="3575050"/>
          <p14:tracePt t="50141" x="7119938" y="3584575"/>
          <p14:tracePt t="50149" x="7092950" y="3629025"/>
          <p14:tracePt t="50157" x="6983413" y="3638550"/>
          <p14:tracePt t="50166" x="6883400" y="3684588"/>
          <p14:tracePt t="50173" x="6810375" y="3694113"/>
          <p14:tracePt t="50181" x="6718300" y="3711575"/>
          <p14:tracePt t="50189" x="6664325" y="3738563"/>
          <p14:tracePt t="50197" x="6618288" y="3775075"/>
          <p14:tracePt t="50205" x="6573838" y="3811588"/>
          <p14:tracePt t="50213" x="6564313" y="3821113"/>
          <p14:tracePt t="50222" x="6554788" y="3840163"/>
          <p14:tracePt t="50229" x="6554788" y="3848100"/>
          <p14:tracePt t="50237" x="6554788" y="3857625"/>
          <p14:tracePt t="50246" x="6554788" y="3867150"/>
          <p14:tracePt t="50258" x="6537325" y="3875088"/>
          <p14:tracePt t="50262" x="6537325" y="3884613"/>
          <p14:tracePt t="50274" x="6527800" y="3903663"/>
          <p14:tracePt t="50277" x="6518275" y="3940175"/>
          <p14:tracePt t="50287" x="6491288" y="3967163"/>
          <p14:tracePt t="50293" x="6481763" y="3984625"/>
          <p14:tracePt t="50303" x="6464300" y="4003675"/>
          <p14:tracePt t="50309" x="6435725" y="4049713"/>
          <p14:tracePt t="50317" x="6418263" y="4067175"/>
          <p14:tracePt t="50325" x="6362700" y="4103688"/>
          <p14:tracePt t="50333" x="6326188" y="4130675"/>
          <p14:tracePt t="50341" x="6281738" y="4186238"/>
          <p14:tracePt t="50349" x="6235700" y="4222750"/>
          <p14:tracePt t="50357" x="6199188" y="4240213"/>
          <p14:tracePt t="50365" x="6153150" y="4286250"/>
          <p14:tracePt t="50373" x="6145213" y="4303713"/>
          <p14:tracePt t="50381" x="6135688" y="4313238"/>
          <p14:tracePt t="50390" x="6126163" y="4322763"/>
          <p14:tracePt t="50397" x="6126163" y="4332288"/>
          <p14:tracePt t="50405" x="6116638" y="4340225"/>
          <p14:tracePt t="50501" x="6116638" y="4359275"/>
          <p14:tracePt t="50509" x="6116638" y="4405313"/>
          <p14:tracePt t="50517" x="6116638" y="4413250"/>
          <p14:tracePt t="50525" x="6116638" y="4459288"/>
          <p14:tracePt t="50533" x="6145213" y="4478338"/>
          <p14:tracePt t="50542" x="6218238" y="4541838"/>
          <p14:tracePt t="50549" x="6272213" y="4578350"/>
          <p14:tracePt t="50558" x="6345238" y="4605338"/>
          <p14:tracePt t="50565" x="6427788" y="4641850"/>
          <p14:tracePt t="50575" x="6508750" y="4668838"/>
          <p14:tracePt t="50583" x="6564313" y="4697413"/>
          <p14:tracePt t="50592" x="6664325" y="4697413"/>
          <p14:tracePt t="50598" x="6691313" y="4697413"/>
          <p14:tracePt t="50608" x="6746875" y="4697413"/>
          <p14:tracePt t="50615" x="6783388" y="4697413"/>
          <p14:tracePt t="50625" x="6837363" y="4697413"/>
          <p14:tracePt t="50629" x="6873875" y="4668838"/>
          <p14:tracePt t="50638" x="6929438" y="4624388"/>
          <p14:tracePt t="50645" x="6964363" y="4595813"/>
          <p14:tracePt t="50653" x="6992938" y="4559300"/>
          <p14:tracePt t="50661" x="7019925" y="4532313"/>
          <p14:tracePt t="50671" x="7029450" y="4495800"/>
          <p14:tracePt t="50677" x="7029450" y="4486275"/>
          <p14:tracePt t="50687" x="7046913" y="4449763"/>
          <p14:tracePt t="50693" x="7046913" y="4432300"/>
          <p14:tracePt t="50703" x="7046913" y="4422775"/>
          <p14:tracePt t="50717" x="7046913" y="4413250"/>
          <p14:tracePt t="50725" x="7046913" y="4405313"/>
          <p14:tracePt t="50733" x="7046913" y="4395788"/>
          <p14:tracePt t="50741" x="7046913" y="4368800"/>
          <p14:tracePt t="50749" x="7037388" y="4340225"/>
          <p14:tracePt t="50757" x="7029450" y="4295775"/>
          <p14:tracePt t="50766" x="7000875" y="4232275"/>
          <p14:tracePt t="50773" x="6992938" y="4176713"/>
          <p14:tracePt t="50781" x="6964363" y="4113213"/>
          <p14:tracePt t="50789" x="6937375" y="4049713"/>
          <p14:tracePt t="50797" x="6919913" y="4003675"/>
          <p14:tracePt t="50805" x="6883400" y="3957638"/>
          <p14:tracePt t="50813" x="6846888" y="3911600"/>
          <p14:tracePt t="50822" x="6810375" y="3867150"/>
          <p14:tracePt t="50829" x="6783388" y="3830638"/>
          <p14:tracePt t="50838" x="6746875" y="3803650"/>
          <p14:tracePt t="50845" x="6700838" y="3775075"/>
          <p14:tracePt t="50853" x="6654800" y="3757613"/>
          <p14:tracePt t="50861" x="6637338" y="3738563"/>
          <p14:tracePt t="50871" x="6627813" y="3730625"/>
          <p14:tracePt t="50877" x="6618288" y="3730625"/>
          <p14:tracePt t="50888" x="6600825" y="3721100"/>
          <p14:tracePt t="51488" x="6600825" y="3730625"/>
          <p14:tracePt t="51496" x="6591300" y="3748088"/>
          <p14:tracePt t="51503" x="6591300" y="3757613"/>
          <p14:tracePt t="51511" x="6573838" y="3775075"/>
          <p14:tracePt t="51517" x="6564313" y="3784600"/>
          <p14:tracePt t="51525" x="6554788" y="3803650"/>
          <p14:tracePt t="51533" x="6545263" y="3811588"/>
          <p14:tracePt t="51541" x="6527800" y="3830638"/>
          <p14:tracePt t="51549" x="6518275" y="3830638"/>
          <p14:tracePt t="51565" x="6518275" y="3840163"/>
          <p14:tracePt t="51785" x="6508750" y="3848100"/>
          <p14:tracePt t="51799" x="6508750" y="3840163"/>
          <p14:tracePt t="51806" x="6508750" y="3811588"/>
          <p14:tracePt t="51814" x="6508750" y="3757613"/>
          <p14:tracePt t="51821" x="6508750" y="3730625"/>
          <p14:tracePt t="51829" x="6508750" y="3684588"/>
          <p14:tracePt t="51837" x="6508750" y="3648075"/>
          <p14:tracePt t="51845" x="6508750" y="3629025"/>
          <p14:tracePt t="51853" x="6527800" y="3584575"/>
          <p14:tracePt t="51861" x="6527800" y="3575050"/>
          <p14:tracePt t="51870" x="6527800" y="3548063"/>
          <p14:tracePt t="51889" x="6537325" y="3511550"/>
          <p14:tracePt t="51893" x="6545263" y="3492500"/>
          <p14:tracePt t="51903" x="6545263" y="3482975"/>
          <p14:tracePt t="51909" x="6545263" y="3475038"/>
          <p14:tracePt t="51925" x="6554788" y="3455988"/>
          <p14:tracePt t="51941" x="6554788" y="3446463"/>
          <p14:tracePt t="51957" x="6554788" y="3429000"/>
          <p14:tracePt t="51965" x="6554788" y="3419475"/>
          <p14:tracePt t="51973" x="6554788" y="3411538"/>
          <p14:tracePt t="51982" x="6564313" y="3402013"/>
          <p14:tracePt t="51989" x="6573838" y="3392488"/>
          <p14:tracePt t="52005" x="6573838" y="3382963"/>
          <p14:tracePt t="52013" x="6573838" y="3375025"/>
          <p14:tracePt t="52021" x="6573838" y="3365500"/>
          <p14:tracePt t="52029" x="6573838" y="3338513"/>
          <p14:tracePt t="52037" x="6573838" y="3328988"/>
          <p14:tracePt t="52045" x="6573838" y="3319463"/>
          <p14:tracePt t="52053" x="6581775" y="3302000"/>
          <p14:tracePt t="52061" x="6581775" y="3292475"/>
          <p14:tracePt t="52070" x="6581775" y="3265488"/>
          <p14:tracePt t="52077" x="6581775" y="3246438"/>
          <p14:tracePt t="52088" x="6591300" y="3200400"/>
          <p14:tracePt t="52093" x="6591300" y="3192463"/>
          <p14:tracePt t="52109" x="6591300" y="3173413"/>
          <p14:tracePt t="52117" x="6591300" y="3163888"/>
          <p14:tracePt t="52165" x="6600825" y="3155950"/>
          <p14:tracePt t="52519" x="6554788" y="3173413"/>
          <p14:tracePt t="52528" x="6508750" y="3209925"/>
          <p14:tracePt t="52538" x="6472238" y="3246438"/>
          <p14:tracePt t="52544" x="6445250" y="3273425"/>
          <p14:tracePt t="52549" x="6381750" y="3346450"/>
          <p14:tracePt t="52557" x="6326188" y="3392488"/>
          <p14:tracePt t="52565" x="6318250" y="3411538"/>
          <p14:tracePt t="52574" x="6299200" y="3465513"/>
          <p14:tracePt t="52581" x="6272213" y="3492500"/>
          <p14:tracePt t="52591" x="6262688" y="3511550"/>
          <p14:tracePt t="52605" x="6254750" y="3519488"/>
          <p14:tracePt t="52629" x="6245225" y="3519488"/>
          <p14:tracePt t="52645" x="6235700" y="3529013"/>
          <p14:tracePt t="52669" x="6218238" y="3548063"/>
          <p14:tracePt t="52677" x="6199188" y="3565525"/>
          <p14:tracePt t="52688" x="6153150" y="3592513"/>
          <p14:tracePt t="52693" x="6089650" y="3611563"/>
          <p14:tracePt t="52704" x="6053138" y="3629025"/>
          <p14:tracePt t="52709" x="5980113" y="3629025"/>
          <p14:tracePt t="52717" x="5935663" y="3648075"/>
          <p14:tracePt t="52725" x="5834063" y="3657600"/>
          <p14:tracePt t="52735" x="5816600" y="3657600"/>
          <p14:tracePt t="52741" x="5780088" y="3657600"/>
          <p14:tracePt t="52749" x="5770563" y="3665538"/>
          <p14:tracePt t="52757" x="5743575" y="3675063"/>
          <p14:tracePt t="52766" x="5734050" y="3675063"/>
          <p14:tracePt t="52789" x="5724525" y="3675063"/>
          <p14:tracePt t="53061" x="5716588" y="3665538"/>
          <p14:tracePt t="53069" x="5716588" y="3638550"/>
          <p14:tracePt t="53077" x="5716588" y="3602038"/>
          <p14:tracePt t="53085" x="5716588" y="3556000"/>
          <p14:tracePt t="53093" x="5724525" y="3519488"/>
          <p14:tracePt t="53103" x="5724525" y="3475038"/>
          <p14:tracePt t="53109" x="5743575" y="3429000"/>
          <p14:tracePt t="53117" x="5743575" y="3392488"/>
          <p14:tracePt t="53125" x="5753100" y="3365500"/>
          <p14:tracePt t="53133" x="5753100" y="3346450"/>
          <p14:tracePt t="53141" x="5753100" y="3302000"/>
          <p14:tracePt t="53149" x="5753100" y="3292475"/>
          <p14:tracePt t="53157" x="5753100" y="3265488"/>
          <p14:tracePt t="53655" x="5753100" y="3255963"/>
          <p14:tracePt t="53664" x="5753100" y="3246438"/>
          <p14:tracePt t="53677" x="5753100" y="3228975"/>
          <p14:tracePt t="53685" x="5753100" y="3219450"/>
          <p14:tracePt t="53693" x="5761038" y="3200400"/>
          <p14:tracePt t="53709" x="5761038" y="3182938"/>
          <p14:tracePt t="53725" x="5761038" y="3173413"/>
          <p14:tracePt t="53733" x="5761038" y="3163888"/>
          <p14:tracePt t="53741" x="5761038" y="3146425"/>
          <p14:tracePt t="53757" x="5761038" y="3136900"/>
          <p14:tracePt t="54455" x="5743575" y="3127375"/>
          <p14:tracePt t="54471" x="5561013" y="3127375"/>
          <p14:tracePt t="54481" x="5478463" y="3119438"/>
          <p14:tracePt t="54487" x="5441950" y="3119438"/>
          <p14:tracePt t="54493" x="5434013" y="3119438"/>
          <p14:tracePt t="54645" x="5424488" y="3109913"/>
          <p14:tracePt t="54653" x="5424488" y="3090863"/>
          <p14:tracePt t="54661" x="5424488" y="3073400"/>
          <p14:tracePt t="54669" x="5461000" y="3027363"/>
          <p14:tracePt t="54677" x="5470525" y="3027363"/>
          <p14:tracePt t="54688" x="5514975" y="3017838"/>
          <p14:tracePt t="54693" x="5580063" y="2990850"/>
          <p14:tracePt t="54703" x="5643563" y="2973388"/>
          <p14:tracePt t="54709" x="5661025" y="2963863"/>
          <p14:tracePt t="54717" x="5716588" y="2946400"/>
          <p14:tracePt t="54725" x="5734050" y="2946400"/>
          <p14:tracePt t="54733" x="5761038" y="2927350"/>
          <p14:tracePt t="54741" x="5770563" y="2927350"/>
          <p14:tracePt t="54749" x="5780088" y="2927350"/>
          <p14:tracePt t="54765" x="5789613" y="2927350"/>
          <p14:tracePt t="54839" x="5816600" y="2927350"/>
          <p14:tracePt t="54845" x="5870575" y="2927350"/>
          <p14:tracePt t="54854" x="5926138" y="2927350"/>
          <p14:tracePt t="54861" x="6026150" y="2963863"/>
          <p14:tracePt t="54870" x="6080125" y="2982913"/>
          <p14:tracePt t="54888" x="6126163" y="3000375"/>
          <p14:tracePt t="54893" x="6135688" y="3000375"/>
          <p14:tracePt t="55000" x="6153150" y="3009900"/>
          <p14:tracePt t="55141" x="6162675" y="3017838"/>
          <p14:tracePt t="55149" x="6153150" y="3036888"/>
          <p14:tracePt t="55157" x="6108700" y="3063875"/>
          <p14:tracePt t="55165" x="6080125" y="3063875"/>
          <p14:tracePt t="55173" x="6043613" y="3082925"/>
          <p14:tracePt t="55182" x="6016625" y="3090863"/>
          <p14:tracePt t="55189" x="5972175" y="3109913"/>
          <p14:tracePt t="55197" x="5953125" y="3127375"/>
          <p14:tracePt t="55205" x="5907088" y="3155950"/>
          <p14:tracePt t="55213" x="5870575" y="3163888"/>
          <p14:tracePt t="55222" x="5834063" y="3182938"/>
          <p14:tracePt t="55229" x="5797550" y="3182938"/>
          <p14:tracePt t="55237" x="5770563" y="3192463"/>
          <p14:tracePt t="55245" x="5753100" y="3200400"/>
          <p14:tracePt t="55253" x="5743575" y="3200400"/>
          <p14:tracePt t="55261" x="5724525" y="3200400"/>
          <p14:tracePt t="55383" x="5716588" y="3200400"/>
          <p14:tracePt t="55389" x="5697538" y="3200400"/>
          <p14:tracePt t="55397" x="5643563" y="3200400"/>
          <p14:tracePt t="55405" x="5580063" y="3192463"/>
          <p14:tracePt t="55413" x="5551488" y="3182938"/>
          <p14:tracePt t="55421" x="5514975" y="3163888"/>
          <p14:tracePt t="55429" x="5461000" y="3136900"/>
          <p14:tracePt t="55437" x="5441950" y="3136900"/>
          <p14:tracePt t="55445" x="5441950" y="3127375"/>
          <p14:tracePt t="55670" x="5561013" y="3136900"/>
          <p14:tracePt t="55677" x="5653088" y="3155950"/>
          <p14:tracePt t="55685" x="5789613" y="3173413"/>
          <p14:tracePt t="55693" x="5899150" y="3200400"/>
          <p14:tracePt t="55703" x="5972175" y="3200400"/>
          <p14:tracePt t="55709" x="6016625" y="3200400"/>
          <p14:tracePt t="55717" x="6053138" y="3209925"/>
          <p14:tracePt t="55725" x="6072188" y="3209925"/>
          <p14:tracePt t="55927" x="6080125" y="3209925"/>
          <p14:tracePt t="55933" x="6116638" y="3209925"/>
          <p14:tracePt t="55941" x="6126163" y="3209925"/>
          <p14:tracePt t="55949" x="6153150" y="3209925"/>
          <p14:tracePt t="55957" x="6172200" y="3209925"/>
          <p14:tracePt t="55965" x="6199188" y="3200400"/>
          <p14:tracePt t="55973" x="6218238" y="3200400"/>
          <p14:tracePt t="55981" x="6235700" y="3192463"/>
          <p14:tracePt t="55989" x="6254750" y="3192463"/>
          <p14:tracePt t="56189" x="6189663" y="3192463"/>
          <p14:tracePt t="56197" x="6062663" y="3192463"/>
          <p14:tracePt t="56206" x="5972175" y="3192463"/>
          <p14:tracePt t="56214" x="5862638" y="3192463"/>
          <p14:tracePt t="56223" x="5770563" y="3192463"/>
          <p14:tracePt t="56230" x="5716588" y="3192463"/>
          <p14:tracePt t="56239" x="5661025" y="3192463"/>
          <p14:tracePt t="56246" x="5643563" y="3192463"/>
          <p14:tracePt t="56256" x="5634038" y="3192463"/>
          <p14:tracePt t="56639" x="5624513" y="3192463"/>
          <p14:tracePt t="56767" x="5661025" y="3192463"/>
          <p14:tracePt t="56778" x="5843588" y="3192463"/>
          <p14:tracePt t="56786" x="6007100" y="3192463"/>
          <p14:tracePt t="56793" x="6208713" y="3192463"/>
          <p14:tracePt t="56797" x="6354763" y="3192463"/>
          <p14:tracePt t="56805" x="6518275" y="3192463"/>
          <p14:tracePt t="56813" x="6627813" y="3192463"/>
          <p14:tracePt t="56821" x="6718300" y="3192463"/>
          <p14:tracePt t="56829" x="6773863" y="3192463"/>
          <p14:tracePt t="56837" x="6810375" y="3192463"/>
          <p14:tracePt t="57231" x="6783388" y="3192463"/>
          <p14:tracePt t="57237" x="6710363" y="3173413"/>
          <p14:tracePt t="57245" x="6673850" y="3173413"/>
          <p14:tracePt t="57253" x="6600825" y="3155950"/>
          <p14:tracePt t="57261" x="6573838" y="3155950"/>
          <p14:tracePt t="57269" x="6527800" y="3155950"/>
          <p14:tracePt t="57277" x="6472238" y="3136900"/>
          <p14:tracePt t="57286" x="6445250" y="3136900"/>
          <p14:tracePt t="57293" x="6399213" y="3127375"/>
          <p14:tracePt t="57303" x="6381750" y="3127375"/>
          <p14:tracePt t="57309" x="6372225" y="3127375"/>
          <p14:tracePt t="57317" x="6345238" y="3127375"/>
          <p14:tracePt t="57358" x="6335713" y="3127375"/>
          <p14:tracePt t="57373" x="6318250" y="3127375"/>
          <p14:tracePt t="57381" x="6308725" y="3127375"/>
          <p14:tracePt t="57389" x="6281738" y="3119438"/>
          <p14:tracePt t="57397" x="6254750" y="3119438"/>
          <p14:tracePt t="57405" x="6218238" y="3119438"/>
          <p14:tracePt t="57413" x="6199188" y="3119438"/>
          <p14:tracePt t="57421" x="6162675" y="3119438"/>
          <p14:tracePt t="57429" x="6126163" y="3119438"/>
          <p14:tracePt t="57437" x="6116638" y="3119438"/>
          <p14:tracePt t="57445" x="6108700" y="3119438"/>
          <p14:tracePt t="57453" x="6099175" y="3119438"/>
          <p14:tracePt t="57584" x="6089650" y="3119438"/>
          <p14:tracePt t="57594" x="6072188" y="3119438"/>
          <p14:tracePt t="57601" x="6026150" y="3119438"/>
          <p14:tracePt t="57609" x="5972175" y="3119438"/>
          <p14:tracePt t="57615" x="5916613" y="3119438"/>
          <p14:tracePt t="57623" x="5862638" y="3119438"/>
          <p14:tracePt t="57629" x="5816600" y="3119438"/>
          <p14:tracePt t="57638" x="5789613" y="3119438"/>
          <p14:tracePt t="57645" x="5743575" y="3109913"/>
          <p14:tracePt t="57654" x="5743575" y="3100388"/>
          <p14:tracePt t="57661" x="5724525" y="3100388"/>
          <p14:tracePt t="57889" x="5770563" y="3090863"/>
          <p14:tracePt t="57893" x="5953125" y="3073400"/>
          <p14:tracePt t="57902" x="6116638" y="3063875"/>
          <p14:tracePt t="57909" x="6299200" y="3017838"/>
          <p14:tracePt t="57919" x="6464300" y="3017838"/>
          <p14:tracePt t="57925" x="6591300" y="3000375"/>
          <p14:tracePt t="57933" x="6710363" y="2990850"/>
          <p14:tracePt t="57941" x="6764338" y="2990850"/>
          <p14:tracePt t="57949" x="6791325" y="2963863"/>
          <p14:tracePt t="58118" x="6783388" y="2963863"/>
          <p14:tracePt t="58125" x="6718300" y="2963863"/>
          <p14:tracePt t="58133" x="6637338" y="2963863"/>
          <p14:tracePt t="58141" x="6581775" y="2963863"/>
          <p14:tracePt t="58149" x="6537325" y="2946400"/>
          <p14:tracePt t="58157" x="6500813" y="2936875"/>
          <p14:tracePt t="58165" x="6454775" y="2936875"/>
          <p14:tracePt t="58173" x="6435725" y="2927350"/>
          <p14:tracePt t="58181" x="6427788" y="2917825"/>
          <p14:tracePt t="58189" x="6408738" y="2917825"/>
          <p14:tracePt t="58205" x="6399213" y="2917825"/>
          <p14:tracePt t="58213" x="6391275" y="2917825"/>
          <p14:tracePt t="58221" x="6372225" y="2917825"/>
          <p14:tracePt t="58326" x="6354763" y="2909888"/>
          <p14:tracePt t="58647" x="6326188" y="2909888"/>
          <p14:tracePt t="58655" x="6299200" y="2909888"/>
          <p14:tracePt t="58661" x="6208713" y="2909888"/>
          <p14:tracePt t="58669" x="6135688" y="2909888"/>
          <p14:tracePt t="58677" x="6080125" y="2900363"/>
          <p14:tracePt t="58686" x="6035675" y="2900363"/>
          <p14:tracePt t="58693" x="6016625" y="2900363"/>
          <p14:tracePt t="58709" x="5999163" y="2900363"/>
          <p14:tracePt t="59783" x="5989638" y="2890838"/>
          <p14:tracePt t="59813" x="5989638" y="2881313"/>
          <p14:tracePt t="59821" x="5989638" y="2863850"/>
          <p14:tracePt t="59829" x="5989638" y="2836863"/>
          <p14:tracePt t="59837" x="5989638" y="2827338"/>
          <p14:tracePt t="59845" x="5989638" y="2817813"/>
          <p14:tracePt t="59854" x="5989638" y="2808288"/>
          <p14:tracePt t="59861" x="5989638" y="2790825"/>
          <p14:tracePt t="60119" x="5972175" y="2790825"/>
          <p14:tracePt t="60127" x="5953125" y="2790825"/>
          <p14:tracePt t="60136" x="5943600" y="2790825"/>
          <p14:tracePt t="60141" x="5935663" y="2790825"/>
          <p14:tracePt t="60157" x="5926138" y="2790825"/>
          <p14:tracePt t="60423" x="5899150" y="2790825"/>
          <p14:tracePt t="60434" x="5862638" y="2781300"/>
          <p14:tracePt t="60439" x="5834063" y="2754313"/>
          <p14:tracePt t="60445" x="5797550" y="2727325"/>
          <p14:tracePt t="60453" x="5770563" y="2690813"/>
          <p14:tracePt t="60461" x="5734050" y="2654300"/>
          <p14:tracePt t="60475" x="5688013" y="2608263"/>
          <p14:tracePt t="60479" x="5670550" y="2581275"/>
          <p14:tracePt t="60487" x="5661025" y="2562225"/>
          <p14:tracePt t="60493" x="5653088" y="2544763"/>
          <p14:tracePt t="60503" x="5624513" y="2517775"/>
          <p14:tracePt t="60522" x="5624513" y="2508250"/>
          <p14:tracePt t="60574" x="5616575" y="2498725"/>
          <p14:tracePt t="60590" x="5616575" y="2489200"/>
          <p14:tracePt t="60597" x="5616575" y="2471738"/>
          <p14:tracePt t="60605" x="5607050" y="2435225"/>
          <p14:tracePt t="60613" x="5607050" y="2425700"/>
          <p14:tracePt t="60621" x="5588000" y="2416175"/>
          <p14:tracePt t="60629" x="5588000" y="2379663"/>
          <p14:tracePt t="60637" x="5588000" y="2362200"/>
          <p14:tracePt t="60645" x="5580063" y="2335213"/>
          <p14:tracePt t="60652" x="5580063" y="2316163"/>
          <p14:tracePt t="60661" x="5570538" y="2289175"/>
          <p14:tracePt t="60669" x="5570538" y="2279650"/>
          <p14:tracePt t="60677" x="5570538" y="2270125"/>
          <p14:tracePt t="60686" x="5570538" y="2243138"/>
          <p14:tracePt t="60693" x="5570538" y="2225675"/>
          <p14:tracePt t="60702" x="5570538" y="2197100"/>
          <p14:tracePt t="60709" x="5570538" y="2160588"/>
          <p14:tracePt t="60719" x="5570538" y="2125663"/>
          <p14:tracePt t="60733" x="5570538" y="2097088"/>
          <p14:tracePt t="60741" x="5570538" y="2079625"/>
          <p14:tracePt t="60749" x="5570538" y="2043113"/>
          <p14:tracePt t="60757" x="5570538" y="1997075"/>
          <p14:tracePt t="60765" x="5597525" y="1951038"/>
          <p14:tracePt t="60773" x="5607050" y="1914525"/>
          <p14:tracePt t="60781" x="5643563" y="1851025"/>
          <p14:tracePt t="60789" x="5653088" y="1824038"/>
          <p14:tracePt t="60797" x="5680075" y="1760538"/>
          <p14:tracePt t="60805" x="5707063" y="1697038"/>
          <p14:tracePt t="60813" x="5724525" y="1651000"/>
          <p14:tracePt t="60821" x="5761038" y="1624013"/>
          <p14:tracePt t="60829" x="5780088" y="1604963"/>
          <p14:tracePt t="60839" x="5789613" y="1587500"/>
          <p14:tracePt t="60845" x="5807075" y="1568450"/>
          <p14:tracePt t="60853" x="5816600" y="1550988"/>
          <p14:tracePt t="60863" x="5826125" y="1550988"/>
          <p14:tracePt t="60873" x="5834063" y="1541463"/>
          <p14:tracePt t="60927" x="5853113" y="1531938"/>
          <p14:tracePt t="60936" x="5889625" y="1504950"/>
          <p14:tracePt t="60943" x="5953125" y="1495425"/>
          <p14:tracePt t="60949" x="6026150" y="1485900"/>
          <p14:tracePt t="60957" x="6135688" y="1468438"/>
          <p14:tracePt t="60965" x="6235700" y="1441450"/>
          <p14:tracePt t="60973" x="6362700" y="1431925"/>
          <p14:tracePt t="60981" x="6472238" y="1412875"/>
          <p14:tracePt t="60989" x="6537325" y="1404938"/>
          <p14:tracePt t="60997" x="6610350" y="1404938"/>
          <p14:tracePt t="61005" x="6654800" y="1404938"/>
          <p14:tracePt t="61013" x="6681788" y="1404938"/>
          <p14:tracePt t="61029" x="6691313" y="1404938"/>
          <p14:tracePt t="61070" x="6700838" y="1422400"/>
          <p14:tracePt t="61077" x="6681788" y="1458913"/>
          <p14:tracePt t="61085" x="6673850" y="1495425"/>
          <p14:tracePt t="61093" x="6673850" y="1514475"/>
          <p14:tracePt t="61102" x="6673850" y="1522413"/>
          <p14:tracePt t="61109" x="6673850" y="1568450"/>
          <p14:tracePt t="61119" x="6673850" y="1624013"/>
          <p14:tracePt t="61125" x="6673850" y="1660525"/>
          <p14:tracePt t="61133" x="6673850" y="1714500"/>
          <p14:tracePt t="61141" x="6673850" y="1751013"/>
          <p14:tracePt t="61149" x="6673850" y="1778000"/>
          <p14:tracePt t="61157" x="6673850" y="1814513"/>
          <p14:tracePt t="61165" x="6673850" y="1833563"/>
          <p14:tracePt t="61173" x="6673850" y="1870075"/>
          <p14:tracePt t="61182" x="6673850" y="1878013"/>
          <p14:tracePt t="61197" x="6673850" y="1887538"/>
          <p14:tracePt t="61213" x="6681788" y="1906588"/>
          <p14:tracePt t="61229" x="6681788" y="1914525"/>
          <p14:tracePt t="61237" x="6681788" y="1933575"/>
          <p14:tracePt t="61245" x="6681788" y="1951038"/>
          <p14:tracePt t="61253" x="6681788" y="1979613"/>
          <p14:tracePt t="61261" x="6673850" y="2006600"/>
          <p14:tracePt t="61269" x="6673850" y="2024063"/>
          <p14:tracePt t="61277" x="6664325" y="2060575"/>
          <p14:tracePt t="61285" x="6654800" y="2097088"/>
          <p14:tracePt t="61293" x="6654800" y="2143125"/>
          <p14:tracePt t="61302" x="6627813" y="2179638"/>
          <p14:tracePt t="61309" x="6610350" y="2225675"/>
          <p14:tracePt t="61319" x="6581775" y="2289175"/>
          <p14:tracePt t="61325" x="6564313" y="2325688"/>
          <p14:tracePt t="61333" x="6554788" y="2352675"/>
          <p14:tracePt t="61341" x="6537325" y="2408238"/>
          <p14:tracePt t="61349" x="6527800" y="2452688"/>
          <p14:tracePt t="61357" x="6508750" y="2471738"/>
          <p14:tracePt t="61365" x="6500813" y="2489200"/>
          <p14:tracePt t="61381" x="6500813" y="2498725"/>
          <p14:tracePt t="61389" x="6500813" y="2508250"/>
          <p14:tracePt t="61397" x="6491288" y="2508250"/>
          <p14:tracePt t="61429" x="6491288" y="2517775"/>
          <p14:tracePt t="61454" x="6481763" y="2525713"/>
          <p14:tracePt t="61464" x="6472238" y="2535238"/>
          <p14:tracePt t="61472" x="6464300" y="2544763"/>
          <p14:tracePt t="61481" x="6435725" y="2562225"/>
          <p14:tracePt t="61489" x="6418263" y="2581275"/>
          <p14:tracePt t="61493" x="6372225" y="2598738"/>
          <p14:tracePt t="61502" x="6335713" y="2625725"/>
          <p14:tracePt t="61510" x="6281738" y="2644775"/>
          <p14:tracePt t="61519" x="6254750" y="2654300"/>
          <p14:tracePt t="61525" x="6199188" y="2681288"/>
          <p14:tracePt t="61533" x="6135688" y="2690813"/>
          <p14:tracePt t="61541" x="6089650" y="2698750"/>
          <p14:tracePt t="61549" x="6062663" y="2708275"/>
          <p14:tracePt t="61557" x="6016625" y="2727325"/>
          <p14:tracePt t="61783" x="5953125" y="2727325"/>
          <p14:tracePt t="61790" x="5889625" y="2690813"/>
          <p14:tracePt t="61797" x="5843588" y="2654300"/>
          <p14:tracePt t="61805" x="5789613" y="2617788"/>
          <p14:tracePt t="61813" x="5761038" y="2589213"/>
          <p14:tracePt t="61821" x="5724525" y="2554288"/>
          <p14:tracePt t="61829" x="5724525" y="2544763"/>
          <p14:tracePt t="61838" x="5716588" y="2544763"/>
          <p14:tracePt t="61845" x="5707063" y="2535238"/>
          <p14:tracePt t="62149" x="5707063" y="2525713"/>
          <p14:tracePt t="62157" x="5707063" y="2517775"/>
          <p14:tracePt t="62165" x="5707063" y="2498725"/>
          <p14:tracePt t="62173" x="5734050" y="2481263"/>
          <p14:tracePt t="62181" x="5770563" y="2462213"/>
          <p14:tracePt t="62189" x="5770563" y="2452688"/>
          <p14:tracePt t="62197" x="5797550" y="2425700"/>
          <p14:tracePt t="62205" x="5807075" y="2416175"/>
          <p14:tracePt t="62213" x="5853113" y="2389188"/>
          <p14:tracePt t="62221" x="5870575" y="2371725"/>
          <p14:tracePt t="62229" x="5889625" y="2335213"/>
          <p14:tracePt t="62237" x="5916613" y="2306638"/>
          <p14:tracePt t="62245" x="5943600" y="2262188"/>
          <p14:tracePt t="62253" x="5962650" y="2225675"/>
          <p14:tracePt t="62261" x="5999163" y="2197100"/>
          <p14:tracePt t="62269" x="6035675" y="2152650"/>
          <p14:tracePt t="62277" x="6053138" y="2089150"/>
          <p14:tracePt t="62285" x="6089650" y="2024063"/>
          <p14:tracePt t="62293" x="6108700" y="1997075"/>
          <p14:tracePt t="62302" x="6116638" y="1943100"/>
          <p14:tracePt t="62309" x="6135688" y="1897063"/>
          <p14:tracePt t="62319" x="6162675" y="1851025"/>
          <p14:tracePt t="62325" x="6162675" y="1833563"/>
          <p14:tracePt t="62333" x="6172200" y="1814513"/>
          <p14:tracePt t="62981" x="6172200" y="1760538"/>
          <p14:tracePt t="62989" x="6172200" y="1714500"/>
          <p14:tracePt t="62997" x="6172200" y="1677988"/>
          <p14:tracePt t="63005" x="6172200" y="1668463"/>
          <p14:tracePt t="63012" x="6172200" y="1641475"/>
          <p14:tracePt t="63021" x="6172200" y="1624013"/>
          <p14:tracePt t="63029" x="6172200" y="1595438"/>
          <p14:tracePt t="63037" x="6172200" y="1577975"/>
          <p14:tracePt t="63045" x="6172200" y="1550988"/>
          <p14:tracePt t="63053" x="6172200" y="1531938"/>
          <p14:tracePt t="63061" x="6172200" y="1514475"/>
          <p14:tracePt t="63069" x="6172200" y="1495425"/>
          <p14:tracePt t="63086" x="6172200" y="1485900"/>
          <p14:tracePt t="63093" x="6172200" y="1477963"/>
          <p14:tracePt t="63102" x="6172200" y="1458913"/>
          <p14:tracePt t="63133" x="6172200" y="1449388"/>
          <p14:tracePt t="63165" x="6172200" y="1441450"/>
          <p14:tracePt t="63182" x="6172200" y="1422400"/>
          <p14:tracePt t="63189" x="6172200" y="1412875"/>
          <p14:tracePt t="63198" x="6172200" y="1404938"/>
          <p14:tracePt t="63205" x="6172200" y="1376363"/>
          <p14:tracePt t="63213" x="6172200" y="1368425"/>
          <p14:tracePt t="63221" x="6172200" y="1331913"/>
          <p14:tracePt t="63229" x="6172200" y="1303338"/>
          <p14:tracePt t="63237" x="6172200" y="1276350"/>
          <p14:tracePt t="63245" x="6172200" y="1258888"/>
          <p14:tracePt t="63253" x="6172200" y="1222375"/>
          <p14:tracePt t="63261" x="6172200" y="1185863"/>
          <p14:tracePt t="63269" x="6189663" y="1158875"/>
          <p14:tracePt t="63277" x="6189663" y="1139825"/>
          <p14:tracePt t="63286" x="6189663" y="1122363"/>
          <p14:tracePt t="63293" x="6189663" y="1093788"/>
          <p14:tracePt t="63303" x="6189663" y="1085850"/>
          <p14:tracePt t="63309" x="6189663" y="1066800"/>
          <p14:tracePt t="63320" x="6189663" y="1049338"/>
          <p14:tracePt t="63325" x="6199188" y="1030288"/>
          <p14:tracePt t="63333" x="6199188" y="1020763"/>
          <p14:tracePt t="63341" x="6199188" y="1012825"/>
          <p14:tracePt t="63349" x="6208713" y="976313"/>
          <p14:tracePt t="63365" x="6208713" y="957263"/>
          <p14:tracePt t="63381" x="6208713" y="939800"/>
          <p14:tracePt t="63389" x="6218238" y="930275"/>
          <p14:tracePt t="63397" x="6218238" y="911225"/>
          <p14:tracePt t="63405" x="6218238" y="903288"/>
          <p14:tracePt t="63413" x="6218238" y="893763"/>
          <p14:tracePt t="63421" x="6218238" y="866775"/>
          <p14:tracePt t="63429" x="6226175" y="847725"/>
          <p14:tracePt t="63437" x="6235700" y="847725"/>
          <p14:tracePt t="63445" x="6235700" y="830263"/>
          <p14:tracePt t="63453" x="6235700" y="820738"/>
          <p14:tracePt t="63461" x="6235700" y="811213"/>
          <p14:tracePt t="63470" x="6235700" y="793750"/>
          <p14:tracePt t="63477" x="6245225" y="784225"/>
          <p14:tracePt t="63854" x="6226175" y="784225"/>
          <p14:tracePt t="63861" x="6145213" y="784225"/>
          <p14:tracePt t="63869" x="6080125" y="803275"/>
          <p14:tracePt t="63886" x="5935663" y="803275"/>
          <p14:tracePt t="63893" x="5899150" y="803275"/>
          <p14:tracePt t="63903" x="5826125" y="803275"/>
          <p14:tracePt t="63909" x="5753100" y="803275"/>
          <p14:tracePt t="63919" x="5653088" y="811213"/>
          <p14:tracePt t="63925" x="5580063" y="811213"/>
          <p14:tracePt t="63933" x="5524500" y="839788"/>
          <p14:tracePt t="63941" x="5478463" y="847725"/>
          <p14:tracePt t="63949" x="5451475" y="847725"/>
          <p14:tracePt t="63957" x="5424488" y="847725"/>
          <p14:tracePt t="63965" x="5414963" y="857250"/>
          <p14:tracePt t="64047" x="5397500" y="857250"/>
          <p14:tracePt t="64054" x="5351463" y="857250"/>
          <p14:tracePt t="64061" x="5287963" y="866775"/>
          <p14:tracePt t="64070" x="5195888" y="866775"/>
          <p14:tracePt t="64077" x="5114925" y="866775"/>
          <p14:tracePt t="64085" x="5041900" y="893763"/>
          <p14:tracePt t="64093" x="4941888" y="920750"/>
          <p14:tracePt t="64104" x="4868863" y="920750"/>
          <p14:tracePt t="64109" x="4813300" y="920750"/>
          <p14:tracePt t="64119" x="4767263" y="930275"/>
          <p14:tracePt t="64125" x="4749800" y="930275"/>
          <p14:tracePt t="64237" x="4740275" y="939800"/>
          <p14:tracePt t="64351" x="4740275" y="947738"/>
          <p14:tracePt t="64357" x="4730750" y="984250"/>
          <p14:tracePt t="64365" x="4730750" y="1012825"/>
          <p14:tracePt t="64373" x="4730750" y="1066800"/>
          <p14:tracePt t="64381" x="4730750" y="1122363"/>
          <p14:tracePt t="64389" x="4730750" y="1176338"/>
          <p14:tracePt t="64397" x="4730750" y="1239838"/>
          <p14:tracePt t="64405" x="4730750" y="1331913"/>
          <p14:tracePt t="64413" x="4730750" y="1385888"/>
          <p14:tracePt t="64421" x="4730750" y="1458913"/>
          <p14:tracePt t="64429" x="4713288" y="1541463"/>
          <p14:tracePt t="64438" x="4695825" y="1614488"/>
          <p14:tracePt t="64445" x="4686300" y="1724025"/>
          <p14:tracePt t="64454" x="4667250" y="1787525"/>
          <p14:tracePt t="64461" x="4659313" y="1878013"/>
          <p14:tracePt t="64469" x="4640263" y="1970088"/>
          <p14:tracePt t="64477" x="4630738" y="2052638"/>
          <p14:tracePt t="64485" x="4622800" y="2106613"/>
          <p14:tracePt t="64493" x="4603750" y="2189163"/>
          <p14:tracePt t="64502" x="4603750" y="2262188"/>
          <p14:tracePt t="64509" x="4586288" y="2325688"/>
          <p14:tracePt t="64519" x="4586288" y="2416175"/>
          <p14:tracePt t="64525" x="4567238" y="2489200"/>
          <p14:tracePt t="64533" x="4557713" y="2571750"/>
          <p14:tracePt t="64541" x="4503738" y="2654300"/>
          <p14:tracePt t="64549" x="4494213" y="2690813"/>
          <p14:tracePt t="64557" x="4476750" y="2735263"/>
          <p14:tracePt t="64565" x="4476750" y="2771775"/>
          <p14:tracePt t="64573" x="4476750" y="2844800"/>
          <p14:tracePt t="64581" x="4457700" y="2927350"/>
          <p14:tracePt t="64589" x="4457700" y="2982913"/>
          <p14:tracePt t="64597" x="4457700" y="3054350"/>
          <p14:tracePt t="64605" x="4457700" y="3090863"/>
          <p14:tracePt t="64613" x="4457700" y="3163888"/>
          <p14:tracePt t="64622" x="4457700" y="3219450"/>
          <p14:tracePt t="64629" x="4457700" y="3309938"/>
          <p14:tracePt t="64637" x="4440238" y="3392488"/>
          <p14:tracePt t="64645" x="4440238" y="3446463"/>
          <p14:tracePt t="64653" x="4440238" y="3519488"/>
          <p14:tracePt t="64661" x="4430713" y="3584575"/>
          <p14:tracePt t="64669" x="4430713" y="3638550"/>
          <p14:tracePt t="64677" x="4430713" y="3675063"/>
          <p14:tracePt t="64686" x="4430713" y="3721100"/>
          <p14:tracePt t="64693" x="4430713" y="3738563"/>
          <p14:tracePt t="64702" x="4430713" y="3767138"/>
          <p14:tracePt t="64709" x="4430713" y="3784600"/>
          <p14:tracePt t="64719" x="4430713" y="3794125"/>
          <p14:tracePt t="64725" x="4430713" y="3803650"/>
          <p14:tracePt t="64735" x="4430713" y="3811588"/>
          <p14:tracePt t="64757" x="4430713" y="3821113"/>
          <p14:tracePt t="64909" x="4430713" y="3830638"/>
          <p14:tracePt t="64918" x="4430713" y="3848100"/>
          <p14:tracePt t="64926" x="4430713" y="3857625"/>
          <p14:tracePt t="64934" x="4430713" y="3867150"/>
          <p14:tracePt t="64949" x="4430713" y="3884613"/>
          <p14:tracePt t="64957" x="4430713" y="3894138"/>
          <p14:tracePt t="64965" x="4430713" y="3903663"/>
          <p14:tracePt t="65576" x="4430713" y="3911600"/>
          <p14:tracePt t="65585" x="4430713" y="3957638"/>
          <p14:tracePt t="65591" x="4440238" y="3984625"/>
          <p14:tracePt t="65597" x="4467225" y="4030663"/>
          <p14:tracePt t="65605" x="4476750" y="4049713"/>
          <p14:tracePt t="65613" x="4503738" y="4113213"/>
          <p14:tracePt t="65621" x="4530725" y="4140200"/>
          <p14:tracePt t="65629" x="4557713" y="4186238"/>
          <p14:tracePt t="65637" x="4557713" y="4213225"/>
          <p14:tracePt t="65645" x="4576763" y="4259263"/>
          <p14:tracePt t="65654" x="4586288" y="4276725"/>
          <p14:tracePt t="65661" x="4603750" y="4322763"/>
          <p14:tracePt t="65677" x="4613275" y="4340225"/>
          <p14:tracePt t="65685" x="4613275" y="4359275"/>
          <p14:tracePt t="65693" x="4613275" y="4368800"/>
          <p14:tracePt t="65782" x="4613275" y="4376738"/>
          <p14:tracePt t="65789" x="4622800" y="4395788"/>
          <p14:tracePt t="65805" x="4622800" y="4405313"/>
          <p14:tracePt t="65813" x="4622800" y="4413250"/>
          <p14:tracePt t="65821" x="4622800" y="4422775"/>
          <p14:tracePt t="65829" x="4622800" y="4432300"/>
          <p14:tracePt t="65838" x="4622800" y="4441825"/>
          <p14:tracePt t="65853" x="4630738" y="4459288"/>
          <p14:tracePt t="65869" x="4630738" y="4468813"/>
          <p14:tracePt t="65925" x="4630738" y="4478338"/>
          <p14:tracePt t="65983" x="4649788" y="4495800"/>
          <p14:tracePt t="65999" x="4667250" y="4514850"/>
          <p14:tracePt t="66007" x="4713288" y="4541838"/>
          <p14:tracePt t="66015" x="4749800" y="4559300"/>
          <p14:tracePt t="66021" x="4813300" y="4595813"/>
          <p14:tracePt t="66029" x="4876800" y="4614863"/>
          <p14:tracePt t="66037" x="4941888" y="4641850"/>
          <p14:tracePt t="66045" x="4995863" y="4651375"/>
          <p14:tracePt t="66054" x="5041900" y="4651375"/>
          <p14:tracePt t="66060" x="5068888" y="4678363"/>
          <p14:tracePt t="66074" x="5114925" y="4678363"/>
          <p14:tracePt t="66078" x="5151438" y="4678363"/>
          <p14:tracePt t="66090" x="5205413" y="4678363"/>
          <p14:tracePt t="66094" x="5251450" y="4697413"/>
          <p14:tracePt t="66106" x="5278438" y="4697413"/>
          <p14:tracePt t="66109" x="5324475" y="4697413"/>
          <p14:tracePt t="66120" x="5360988" y="4697413"/>
          <p14:tracePt t="66125" x="5405438" y="4697413"/>
          <p14:tracePt t="66135" x="5461000" y="4697413"/>
          <p14:tracePt t="66141" x="5514975" y="4697413"/>
          <p14:tracePt t="66149" x="5543550" y="4697413"/>
          <p14:tracePt t="66157" x="5624513" y="4697413"/>
          <p14:tracePt t="66165" x="5661025" y="4697413"/>
          <p14:tracePt t="66173" x="5697538" y="4697413"/>
          <p14:tracePt t="66182" x="5743575" y="4697413"/>
          <p14:tracePt t="66198" x="5753100" y="4697413"/>
          <p14:tracePt t="66239" x="5770563" y="4697413"/>
          <p14:tracePt t="66303" x="5780088" y="4697413"/>
          <p14:tracePt t="66312" x="5826125" y="4697413"/>
          <p14:tracePt t="66319" x="5880100" y="4697413"/>
          <p14:tracePt t="66326" x="5943600" y="4697413"/>
          <p14:tracePt t="66336" x="5999163" y="4697413"/>
          <p14:tracePt t="66341" x="6053138" y="4697413"/>
          <p14:tracePt t="66350" x="6099175" y="4687888"/>
          <p14:tracePt t="66358" x="6116638" y="4678363"/>
          <p14:tracePt t="66365" x="6135688" y="4668838"/>
          <p14:tracePt t="66373" x="6145213" y="4651375"/>
          <p14:tracePt t="66381" x="6172200" y="4641850"/>
          <p14:tracePt t="66389" x="6181725" y="4632325"/>
          <p14:tracePt t="66397" x="6199188" y="4624388"/>
          <p14:tracePt t="66407" x="6199188" y="4614863"/>
          <p14:tracePt t="66413" x="6199188" y="4595813"/>
          <p14:tracePt t="66421" x="6199188" y="4578350"/>
          <p14:tracePt t="66429" x="6218238" y="4559300"/>
          <p14:tracePt t="66437" x="6218238" y="4522788"/>
          <p14:tracePt t="66445" x="6226175" y="4486275"/>
          <p14:tracePt t="66454" x="6254750" y="4441825"/>
          <p14:tracePt t="66461" x="6254750" y="4413250"/>
          <p14:tracePt t="66470" x="6254750" y="4395788"/>
          <p14:tracePt t="66477" x="6254750" y="4368800"/>
          <p14:tracePt t="66485" x="6262688" y="4332288"/>
          <p14:tracePt t="66495" x="6262688" y="4313238"/>
          <p14:tracePt t="66502" x="6262688" y="4268788"/>
          <p14:tracePt t="66510" x="6262688" y="4249738"/>
          <p14:tracePt t="66518" x="6262688" y="4213225"/>
          <p14:tracePt t="66525" x="6272213" y="4176713"/>
          <p14:tracePt t="66535" x="6272213" y="4167188"/>
          <p14:tracePt t="66541" x="6281738" y="4122738"/>
          <p14:tracePt t="66550" x="6281738" y="4113213"/>
          <p14:tracePt t="66557" x="6281738" y="4076700"/>
          <p14:tracePt t="66565" x="6291263" y="4049713"/>
          <p14:tracePt t="66573" x="6299200" y="4021138"/>
          <p14:tracePt t="66581" x="6299200" y="3976688"/>
          <p14:tracePt t="66589" x="6308725" y="3957638"/>
          <p14:tracePt t="66597" x="6318250" y="3930650"/>
          <p14:tracePt t="66606" x="6335713" y="3884613"/>
          <p14:tracePt t="66613" x="6354763" y="3867150"/>
          <p14:tracePt t="66629" x="6362700" y="3848100"/>
          <p14:tracePt t="66638" x="6362700" y="3840163"/>
          <p14:tracePt t="67007" x="6335713" y="3840163"/>
          <p14:tracePt t="67013" x="6262688" y="3840163"/>
          <p14:tracePt t="67021" x="6162675" y="3840163"/>
          <p14:tracePt t="67029" x="6108700" y="3840163"/>
          <p14:tracePt t="67037" x="6072188" y="3840163"/>
          <p14:tracePt t="67045" x="6053138" y="3840163"/>
          <p14:tracePt t="67053" x="6026150" y="3840163"/>
          <p14:tracePt t="67061" x="6016625" y="3840163"/>
          <p14:tracePt t="67069" x="6007100" y="3840163"/>
          <p14:tracePt t="67383" x="5999163" y="3830638"/>
          <p14:tracePt t="67389" x="5999163" y="3811588"/>
          <p14:tracePt t="67397" x="5999163" y="3775075"/>
          <p14:tracePt t="67405" x="5999163" y="3767138"/>
          <p14:tracePt t="67413" x="5999163" y="3738563"/>
          <p14:tracePt t="67421" x="5999163" y="3730625"/>
          <p14:tracePt t="67429" x="5999163" y="3721100"/>
          <p14:tracePt t="67445" x="5999163" y="3711575"/>
          <p14:tracePt t="67515" x="5999163" y="3702050"/>
          <p14:tracePt t="67591" x="6007100" y="3702050"/>
          <p14:tracePt t="67601" x="6062663" y="3702050"/>
          <p14:tracePt t="67610" x="6172200" y="3702050"/>
          <p14:tracePt t="67613" x="6281738" y="3702050"/>
          <p14:tracePt t="67621" x="6418263" y="3702050"/>
          <p14:tracePt t="67629" x="6491288" y="3721100"/>
          <p14:tracePt t="67637" x="6564313" y="3721100"/>
          <p14:tracePt t="67645" x="6610350" y="3730625"/>
          <p14:tracePt t="67654" x="6637338" y="3748088"/>
          <p14:tracePt t="67749" x="6645275" y="3757613"/>
          <p14:tracePt t="67757" x="6645275" y="3767138"/>
          <p14:tracePt t="67765" x="6645275" y="3784600"/>
          <p14:tracePt t="67781" x="6645275" y="3794125"/>
          <p14:tracePt t="67789" x="6645275" y="3803650"/>
          <p14:tracePt t="67797" x="6637338" y="3830638"/>
          <p14:tracePt t="67807" x="6627813" y="3840163"/>
          <p14:tracePt t="67823" x="6618288" y="3848100"/>
          <p14:tracePt t="67829" x="6610350" y="3857625"/>
          <p14:tracePt t="67854" x="6600825" y="3857625"/>
          <p14:tracePt t="67877" x="6591300" y="3867150"/>
          <p14:tracePt t="67885" x="6573838" y="3867150"/>
          <p14:tracePt t="67893" x="6554788" y="3875088"/>
          <p14:tracePt t="67902" x="6518275" y="3875088"/>
          <p14:tracePt t="67909" x="6464300" y="3875088"/>
          <p14:tracePt t="67919" x="6399213" y="3875088"/>
          <p14:tracePt t="67925" x="6345238" y="3875088"/>
          <p14:tracePt t="67935" x="6291263" y="3875088"/>
          <p14:tracePt t="67941" x="6235700" y="3875088"/>
          <p14:tracePt t="67951" x="6162675" y="3875088"/>
          <p14:tracePt t="67957" x="6116638" y="3875088"/>
          <p14:tracePt t="67965" x="6089650" y="3875088"/>
          <p14:tracePt t="67973" x="6080125" y="3875088"/>
          <p14:tracePt t="67981" x="6072188" y="3875088"/>
          <p14:tracePt t="70559" x="6089650" y="3857625"/>
          <p14:tracePt t="70565" x="6135688" y="3794125"/>
          <p14:tracePt t="70574" x="6153150" y="3738563"/>
          <p14:tracePt t="70581" x="6181725" y="3675063"/>
          <p14:tracePt t="70589" x="6199188" y="3629025"/>
          <p14:tracePt t="70597" x="6218238" y="3548063"/>
          <p14:tracePt t="70605" x="6245225" y="3492500"/>
          <p14:tracePt t="70613" x="6262688" y="3446463"/>
          <p14:tracePt t="70621" x="6272213" y="3382963"/>
          <p14:tracePt t="70629" x="6281738" y="3346450"/>
          <p14:tracePt t="70638" x="6308725" y="3265488"/>
          <p14:tracePt t="70645" x="6335713" y="3219450"/>
          <p14:tracePt t="70654" x="6345238" y="3200400"/>
          <p14:tracePt t="70661" x="6354763" y="3146425"/>
          <p14:tracePt t="70669" x="6381750" y="3100388"/>
          <p14:tracePt t="70677" x="6381750" y="3054350"/>
          <p14:tracePt t="70685" x="6391275" y="3000375"/>
          <p14:tracePt t="70693" x="6391275" y="2963863"/>
          <p14:tracePt t="70701" x="6399213" y="2900363"/>
          <p14:tracePt t="70709" x="6399213" y="2873375"/>
          <p14:tracePt t="70718" x="6399213" y="2817813"/>
          <p14:tracePt t="70725" x="6427788" y="2771775"/>
          <p14:tracePt t="70735" x="6427788" y="2735263"/>
          <p14:tracePt t="70741" x="6435725" y="2708275"/>
          <p14:tracePt t="70749" x="6435725" y="2690813"/>
          <p14:tracePt t="70757" x="6435725" y="2654300"/>
          <p14:tracePt t="70765" x="6435725" y="2625725"/>
          <p14:tracePt t="70773" x="6435725" y="2617788"/>
          <p14:tracePt t="70781" x="6435725" y="2589213"/>
          <p14:tracePt t="70789" x="6435725" y="2581275"/>
          <p14:tracePt t="70797" x="6435725" y="2562225"/>
          <p14:tracePt t="70813" x="6445250" y="2544763"/>
          <p14:tracePt t="71383" x="6445250" y="2535238"/>
          <p14:tracePt t="71399" x="6445250" y="2517775"/>
          <p14:tracePt t="71413" x="6445250" y="2508250"/>
          <p14:tracePt t="71421" x="6454775" y="2498725"/>
          <p14:tracePt t="71429" x="6454775" y="2489200"/>
          <p14:tracePt t="71438" x="6454775" y="2481263"/>
          <p14:tracePt t="71445" x="6464300" y="2462213"/>
          <p14:tracePt t="71453" x="6472238" y="2425700"/>
          <p14:tracePt t="71461" x="6472238" y="2408238"/>
          <p14:tracePt t="71469" x="6472238" y="2398713"/>
          <p14:tracePt t="71477" x="6481763" y="2379663"/>
          <p14:tracePt t="71677" x="6399213" y="2389188"/>
          <p14:tracePt t="71685" x="6281738" y="2435225"/>
          <p14:tracePt t="71693" x="6116638" y="2481263"/>
          <p14:tracePt t="71701" x="5989638" y="2517775"/>
          <p14:tracePt t="71709" x="5816600" y="2554288"/>
          <p14:tracePt t="71718" x="5670550" y="2608263"/>
          <p14:tracePt t="71725" x="5507038" y="2654300"/>
          <p14:tracePt t="71735" x="5368925" y="2690813"/>
          <p14:tracePt t="71741" x="5251450" y="2744788"/>
          <p14:tracePt t="71751" x="5178425" y="2771775"/>
          <p14:tracePt t="71757" x="5114925" y="2808288"/>
          <p14:tracePt t="71765" x="5105400" y="2808288"/>
          <p14:tracePt t="71773" x="5095875" y="2817813"/>
          <p14:tracePt t="71895" x="5095875" y="2808288"/>
          <p14:tracePt t="71904" x="5105400" y="2800350"/>
          <p14:tracePt t="71910" x="5114925" y="2790825"/>
          <p14:tracePt t="71925" x="5132388" y="2790825"/>
          <p14:tracePt t="71936" x="5132388" y="2781300"/>
          <p14:tracePt t="71941" x="5132388" y="2771775"/>
          <p14:tracePt t="71951" x="5141913" y="2763838"/>
          <p14:tracePt t="71957" x="5159375" y="2744788"/>
          <p14:tracePt t="71965" x="5159375" y="2735263"/>
          <p14:tracePt t="71973" x="5168900" y="2717800"/>
          <p14:tracePt t="71981" x="5205413" y="2690813"/>
          <p14:tracePt t="71989" x="5205413" y="2681288"/>
          <p14:tracePt t="71997" x="5205413" y="2671763"/>
          <p14:tracePt t="72005" x="5205413" y="2654300"/>
          <p14:tracePt t="72021" x="5205413" y="2644775"/>
          <p14:tracePt t="72037" x="5214938" y="2635250"/>
          <p14:tracePt t="72045" x="5232400" y="2617788"/>
          <p14:tracePt t="72053" x="5251450" y="2581275"/>
          <p14:tracePt t="72061" x="5268913" y="2554288"/>
          <p14:tracePt t="72069" x="5297488" y="2525713"/>
          <p14:tracePt t="72077" x="5305425" y="2444750"/>
          <p14:tracePt t="72085" x="5324475" y="2408238"/>
          <p14:tracePt t="72093" x="5360988" y="2343150"/>
          <p14:tracePt t="72101" x="5405438" y="2225675"/>
          <p14:tracePt t="72110" x="5434013" y="2133600"/>
          <p14:tracePt t="72124" x="5461000" y="2016125"/>
          <p14:tracePt t="72133" x="5497513" y="1914525"/>
          <p14:tracePt t="72139" x="5514975" y="1860550"/>
          <p14:tracePt t="72143" x="5524500" y="1768475"/>
          <p14:tracePt t="72156" x="5551488" y="1704975"/>
          <p14:tracePt t="72157" x="5561013" y="1641475"/>
          <p14:tracePt t="72165" x="5570538" y="1624013"/>
          <p14:tracePt t="72173" x="5607050" y="1550988"/>
          <p14:tracePt t="72189" x="5616575" y="1522413"/>
          <p14:tracePt t="72197" x="5616575" y="1514475"/>
          <p14:tracePt t="72341" x="5624513" y="1504950"/>
          <p14:tracePt t="72349" x="5661025" y="1468438"/>
          <p14:tracePt t="72357" x="5743575" y="1422400"/>
          <p14:tracePt t="72365" x="5826125" y="1385888"/>
          <p14:tracePt t="72373" x="5889625" y="1349375"/>
          <p14:tracePt t="72381" x="5972175" y="1303338"/>
          <p14:tracePt t="72389" x="5999163" y="1276350"/>
          <p14:tracePt t="72397" x="6080125" y="1222375"/>
          <p14:tracePt t="72405" x="6116638" y="1203325"/>
          <p14:tracePt t="72413" x="6135688" y="1176338"/>
          <p14:tracePt t="72422" x="6153150" y="1149350"/>
          <p14:tracePt t="72429" x="6172200" y="1130300"/>
          <p14:tracePt t="72437" x="6208713" y="1085850"/>
          <p14:tracePt t="72445" x="6218238" y="1066800"/>
          <p14:tracePt t="72453" x="6218238" y="1049338"/>
          <p14:tracePt t="72461" x="6226175" y="1020763"/>
          <p14:tracePt t="72470" x="6226175" y="1012825"/>
          <p14:tracePt t="72477" x="6235700" y="993775"/>
          <p14:tracePt t="72551" x="6235700" y="984250"/>
          <p14:tracePt t="72663" x="6235700" y="1003300"/>
          <p14:tracePt t="72670" x="6235700" y="1020763"/>
          <p14:tracePt t="72678" x="6235700" y="1049338"/>
          <p14:tracePt t="72686" x="6235700" y="1066800"/>
          <p14:tracePt t="72693" x="6235700" y="1076325"/>
          <p14:tracePt t="72702" x="6235700" y="1103313"/>
          <p14:tracePt t="72709" x="6235700" y="1122363"/>
          <p14:tracePt t="72719" x="6235700" y="1139825"/>
          <p14:tracePt t="72735" x="6235700" y="1149350"/>
          <p14:tracePt t="72773" x="6235700" y="1158875"/>
          <p14:tracePt t="72781" x="6235700" y="1176338"/>
          <p14:tracePt t="72797" x="6235700" y="1185863"/>
          <p14:tracePt t="72829" x="6235700" y="1195388"/>
          <p14:tracePt t="73015" x="6235700" y="1158875"/>
          <p14:tracePt t="73024" x="6235700" y="1122363"/>
          <p14:tracePt t="73030" x="6235700" y="1066800"/>
          <p14:tracePt t="73037" x="6235700" y="1030288"/>
          <p14:tracePt t="73045" x="6235700" y="976313"/>
          <p14:tracePt t="73053" x="6235700" y="920750"/>
          <p14:tracePt t="73061" x="6235700" y="874713"/>
          <p14:tracePt t="73069" x="6235700" y="857250"/>
          <p14:tracePt t="73077" x="6235700" y="820738"/>
          <p14:tracePt t="73085" x="6235700" y="811213"/>
          <p14:tracePt t="73093" x="6235700" y="793750"/>
          <p14:tracePt t="73101" x="6235700" y="784225"/>
          <p14:tracePt t="73213" x="6226175" y="774700"/>
          <p14:tracePt t="73221" x="6208713" y="774700"/>
          <p14:tracePt t="73229" x="6099175" y="774700"/>
          <p14:tracePt t="73237" x="5916613" y="774700"/>
          <p14:tracePt t="73245" x="5734050" y="774700"/>
          <p14:tracePt t="73253" x="5551488" y="766763"/>
          <p14:tracePt t="73261" x="5387975" y="747713"/>
          <p14:tracePt t="73269" x="5260975" y="720725"/>
          <p14:tracePt t="73277" x="5151438" y="701675"/>
          <p14:tracePt t="73285" x="5068888" y="693738"/>
          <p14:tracePt t="73293" x="4995863" y="693738"/>
          <p14:tracePt t="73301" x="4941888" y="693738"/>
          <p14:tracePt t="73309" x="4886325" y="693738"/>
          <p14:tracePt t="73318" x="4840288" y="693738"/>
          <p14:tracePt t="73325" x="4832350" y="693738"/>
          <p14:tracePt t="73399" x="4795838" y="693738"/>
          <p14:tracePt t="73405" x="4749800" y="693738"/>
          <p14:tracePt t="73413" x="4695825" y="693738"/>
          <p14:tracePt t="73421" x="4667250" y="701675"/>
          <p14:tracePt t="73429" x="4640263" y="701675"/>
          <p14:tracePt t="73437" x="4594225" y="711200"/>
          <p14:tracePt t="73445" x="4576763" y="711200"/>
          <p14:tracePt t="73453" x="4549775" y="730250"/>
          <p14:tracePt t="73461" x="4530725" y="738188"/>
          <p14:tracePt t="73469" x="4513263" y="738188"/>
          <p14:tracePt t="73477" x="4494213" y="747713"/>
          <p14:tracePt t="73591" x="4494213" y="784225"/>
          <p14:tracePt t="73600" x="4513263" y="811213"/>
          <p14:tracePt t="73608" x="4521200" y="839788"/>
          <p14:tracePt t="73613" x="4540250" y="866775"/>
          <p14:tracePt t="73621" x="4557713" y="911225"/>
          <p14:tracePt t="73629" x="4557713" y="947738"/>
          <p14:tracePt t="73637" x="4567238" y="1012825"/>
          <p14:tracePt t="73645" x="4567238" y="1049338"/>
          <p14:tracePt t="73653" x="4567238" y="1076325"/>
          <p14:tracePt t="73661" x="4576763" y="1130300"/>
          <p14:tracePt t="73670" x="4603750" y="1195388"/>
          <p14:tracePt t="73677" x="4603750" y="1249363"/>
          <p14:tracePt t="73686" x="4603750" y="1312863"/>
          <p14:tracePt t="73693" x="4613275" y="1404938"/>
          <p14:tracePt t="73701" x="4630738" y="1477963"/>
          <p14:tracePt t="73709" x="4640263" y="1577975"/>
          <p14:tracePt t="73718" x="4640263" y="1668463"/>
          <p14:tracePt t="73726" x="4667250" y="1778000"/>
          <p14:tracePt t="73735" x="4695825" y="1897063"/>
          <p14:tracePt t="73741" x="4713288" y="1987550"/>
          <p14:tracePt t="73751" x="4767263" y="2133600"/>
          <p14:tracePt t="73757" x="4786313" y="2270125"/>
          <p14:tracePt t="73765" x="4813300" y="2379663"/>
          <p14:tracePt t="73773" x="4832350" y="2489200"/>
          <p14:tracePt t="73781" x="4840288" y="2635250"/>
          <p14:tracePt t="73789" x="4840288" y="2763838"/>
          <p14:tracePt t="73797" x="4840288" y="2890838"/>
          <p14:tracePt t="73805" x="4840288" y="3000375"/>
          <p14:tracePt t="73813" x="4840288" y="3163888"/>
          <p14:tracePt t="73821" x="4840288" y="3328988"/>
          <p14:tracePt t="73829" x="4840288" y="3475038"/>
          <p14:tracePt t="73837" x="4840288" y="3621088"/>
          <p14:tracePt t="73845" x="4840288" y="3748088"/>
          <p14:tracePt t="73853" x="4840288" y="3840163"/>
          <p14:tracePt t="73861" x="4840288" y="3967163"/>
          <p14:tracePt t="73869" x="4840288" y="4057650"/>
          <p14:tracePt t="73877" x="4822825" y="4159250"/>
          <p14:tracePt t="73885" x="4813300" y="4249738"/>
          <p14:tracePt t="73901" x="4803775" y="4368800"/>
          <p14:tracePt t="73909" x="4803775" y="4405313"/>
          <p14:tracePt t="73918" x="4803775" y="4422775"/>
          <p14:tracePt t="73925" x="4803775" y="4478338"/>
          <p14:tracePt t="73935" x="4803775" y="4495800"/>
          <p14:tracePt t="73941" x="4786313" y="4514850"/>
          <p14:tracePt t="73957" x="4786313" y="4522788"/>
          <p14:tracePt t="73973" x="4786313" y="4541838"/>
          <p14:tracePt t="73981" x="4786313" y="4551363"/>
          <p14:tracePt t="73997" x="4786313" y="4559300"/>
          <p14:tracePt t="74005" x="4786313" y="4595813"/>
          <p14:tracePt t="74013" x="4786313" y="4605338"/>
          <p14:tracePt t="74021" x="4786313" y="4641850"/>
          <p14:tracePt t="74029" x="4786313" y="4651375"/>
          <p14:tracePt t="74037" x="4786313" y="4687888"/>
          <p14:tracePt t="74044" x="4786313" y="4714875"/>
          <p14:tracePt t="74053" x="4786313" y="4768850"/>
          <p14:tracePt t="74060" x="4786313" y="4797425"/>
          <p14:tracePt t="74069" x="4786313" y="4851400"/>
          <p14:tracePt t="74077" x="4786313" y="4897438"/>
          <p14:tracePt t="74085" x="4786313" y="4933950"/>
          <p14:tracePt t="74093" x="4786313" y="4960938"/>
          <p14:tracePt t="74101" x="4786313" y="4997450"/>
          <p14:tracePt t="74109" x="4767263" y="5024438"/>
          <p14:tracePt t="74118" x="4767263" y="5033963"/>
          <p14:tracePt t="74126" x="4767263" y="5043488"/>
          <p14:tracePt t="74135" x="4767263" y="5053013"/>
          <p14:tracePt t="74151" x="4767263" y="5060950"/>
          <p14:tracePt t="74157" x="4767263" y="5080000"/>
          <p14:tracePt t="74173" x="4767263" y="5089525"/>
          <p14:tracePt t="74181" x="4767263" y="5097463"/>
          <p14:tracePt t="74189" x="4767263" y="5106988"/>
          <p14:tracePt t="74197" x="4767263" y="5116513"/>
          <p14:tracePt t="74205" x="4767263" y="5126038"/>
          <p14:tracePt t="74221" x="4767263" y="5153025"/>
          <p14:tracePt t="74229" x="4759325" y="5160963"/>
          <p14:tracePt t="74237" x="4759325" y="5197475"/>
          <p14:tracePt t="74245" x="4759325" y="5216525"/>
          <p14:tracePt t="74253" x="4759325" y="5262563"/>
          <p14:tracePt t="74261" x="4759325" y="5299075"/>
          <p14:tracePt t="74269" x="4759325" y="5343525"/>
          <p14:tracePt t="74277" x="4759325" y="5353050"/>
          <p14:tracePt t="74285" x="4759325" y="5408613"/>
          <p14:tracePt t="74293" x="4759325" y="5445125"/>
          <p14:tracePt t="74301" x="4759325" y="5462588"/>
          <p14:tracePt t="74325" x="4759325" y="5481638"/>
          <p14:tracePt t="74605" x="4759325" y="5445125"/>
          <p14:tracePt t="74613" x="4759325" y="5389563"/>
          <p14:tracePt t="74621" x="4759325" y="5353050"/>
          <p14:tracePt t="74628" x="4759325" y="5307013"/>
          <p14:tracePt t="74637" x="4759325" y="5280025"/>
          <p14:tracePt t="74645" x="4759325" y="5253038"/>
          <p14:tracePt t="74653" x="4767263" y="5197475"/>
          <p14:tracePt t="74661" x="4767263" y="5189538"/>
          <p14:tracePt t="74669" x="4776788" y="5153025"/>
          <p14:tracePt t="74693" x="4776788" y="5143500"/>
          <p14:tracePt t="74717" x="4776788" y="5133975"/>
          <p14:tracePt t="75007" x="4776788" y="5153025"/>
          <p14:tracePt t="75013" x="4767263" y="5160963"/>
          <p14:tracePt t="75021" x="4749800" y="5170488"/>
          <p14:tracePt t="75029" x="4730750" y="5170488"/>
          <p14:tracePt t="75037" x="4722813" y="5180013"/>
          <p14:tracePt t="75046" x="4713288" y="5189538"/>
          <p14:tracePt t="75127" x="4713288" y="5160963"/>
          <p14:tracePt t="75135" x="4703763" y="5126038"/>
          <p14:tracePt t="75141" x="4703763" y="5089525"/>
          <p14:tracePt t="75151" x="4703763" y="5060950"/>
          <p14:tracePt t="75157" x="4686300" y="5024438"/>
          <p14:tracePt t="75165" x="4686300" y="4970463"/>
          <p14:tracePt t="75173" x="4686300" y="4943475"/>
          <p14:tracePt t="75182" x="4686300" y="4906963"/>
          <p14:tracePt t="75189" x="4686300" y="4887913"/>
          <p14:tracePt t="75197" x="4695825" y="4878388"/>
          <p14:tracePt t="75205" x="4703763" y="4860925"/>
          <p14:tracePt t="75213" x="4722813" y="4841875"/>
          <p14:tracePt t="75221" x="4730750" y="4833938"/>
          <p14:tracePt t="75269" x="4759325" y="4833938"/>
          <p14:tracePt t="75278" x="4776788" y="4833938"/>
          <p14:tracePt t="75285" x="4822825" y="4870450"/>
          <p14:tracePt t="75293" x="4868863" y="4906963"/>
          <p14:tracePt t="75302" x="4895850" y="4924425"/>
          <p14:tracePt t="75309" x="4932363" y="4933950"/>
          <p14:tracePt t="75319" x="4968875" y="4970463"/>
          <p14:tracePt t="75325" x="5005388" y="4987925"/>
          <p14:tracePt t="75336" x="5059363" y="5016500"/>
          <p14:tracePt t="75341" x="5105400" y="5024438"/>
          <p14:tracePt t="75352" x="5141913" y="5033963"/>
          <p14:tracePt t="75357" x="5159375" y="5043488"/>
          <p14:tracePt t="75373" x="5178425" y="5043488"/>
          <p14:tracePt t="75405" x="5187950" y="5053013"/>
          <p14:tracePt t="75413" x="5178425" y="5080000"/>
          <p14:tracePt t="75422" x="5168900" y="5106988"/>
          <p14:tracePt t="75429" x="5132388" y="5153025"/>
          <p14:tracePt t="75438" x="5122863" y="5170488"/>
          <p14:tracePt t="75445" x="5122863" y="5180013"/>
          <p14:tracePt t="75454" x="5114925" y="5226050"/>
          <p14:tracePt t="75461" x="5105400" y="5243513"/>
          <p14:tracePt t="75470" x="5086350" y="5270500"/>
          <p14:tracePt t="75477" x="5068888" y="5307013"/>
          <p14:tracePt t="75485" x="5068888" y="5316538"/>
          <p14:tracePt t="75493" x="5059363" y="5335588"/>
          <p14:tracePt t="75501" x="5041900" y="5353050"/>
          <p14:tracePt t="75518" x="5032375" y="5362575"/>
          <p14:tracePt t="75526" x="5022850" y="5372100"/>
          <p14:tracePt t="75582" x="5014913" y="5380038"/>
          <p14:tracePt t="75590" x="5005388" y="5380038"/>
          <p14:tracePt t="75598" x="4959350" y="5353050"/>
          <p14:tracePt t="75606" x="4859338" y="5316538"/>
          <p14:tracePt t="75614" x="4840288" y="5270500"/>
          <p14:tracePt t="75621" x="4759325" y="5226050"/>
          <p14:tracePt t="75628" x="4676775" y="5189538"/>
          <p14:tracePt t="75637" x="4594225" y="5153025"/>
          <p14:tracePt t="75645" x="4530725" y="5126038"/>
          <p14:tracePt t="75654" x="4467225" y="5097463"/>
          <p14:tracePt t="75661" x="4440238" y="5089525"/>
          <p14:tracePt t="75670" x="4421188" y="5080000"/>
          <p14:tracePt t="75751" x="4413250" y="5070475"/>
          <p14:tracePt t="75759" x="4413250" y="5053013"/>
          <p14:tracePt t="75768" x="4413250" y="5033963"/>
          <p14:tracePt t="75774" x="4413250" y="5006975"/>
          <p14:tracePt t="75781" x="4413250" y="4987925"/>
          <p14:tracePt t="75789" x="4413250" y="4960938"/>
          <p14:tracePt t="75797" x="4440238" y="4933950"/>
          <p14:tracePt t="75805" x="4457700" y="4897438"/>
          <p14:tracePt t="75813" x="4484688" y="4870450"/>
          <p14:tracePt t="75821" x="4521200" y="4833938"/>
          <p14:tracePt t="75829" x="4549775" y="4814888"/>
          <p14:tracePt t="75838" x="4567238" y="4797425"/>
          <p14:tracePt t="75845" x="4603750" y="4787900"/>
          <p14:tracePt t="75854" x="4622800" y="4778375"/>
          <p14:tracePt t="75862" x="4649788" y="4760913"/>
          <p14:tracePt t="75872" x="4676775" y="4751388"/>
          <p14:tracePt t="75878" x="4730750" y="4751388"/>
          <p14:tracePt t="75891" x="4767263" y="4724400"/>
          <p14:tracePt t="75894" x="4803775" y="4724400"/>
          <p14:tracePt t="75905" x="4849813" y="4724400"/>
          <p14:tracePt t="75909" x="4886325" y="4724400"/>
          <p14:tracePt t="75920" x="4905375" y="4724400"/>
          <p14:tracePt t="75925" x="4922838" y="4724400"/>
          <p14:tracePt t="75934" x="4949825" y="4751388"/>
          <p14:tracePt t="75941" x="4959350" y="4751388"/>
          <p14:tracePt t="75951" x="4968875" y="4787900"/>
          <p14:tracePt t="75957" x="4986338" y="4814888"/>
          <p14:tracePt t="75965" x="4986338" y="4833938"/>
          <p14:tracePt t="75981" x="4986338" y="4851400"/>
          <p14:tracePt t="75989" x="4986338" y="4870450"/>
          <p14:tracePt t="75997" x="4986338" y="4878388"/>
          <p14:tracePt t="76013" x="4995863" y="4897438"/>
          <p14:tracePt t="76037" x="4995863" y="4914900"/>
          <p14:tracePt t="76045" x="4995863" y="4924425"/>
          <p14:tracePt t="76053" x="4995863" y="4933950"/>
          <p14:tracePt t="76061" x="4995863" y="4970463"/>
          <p14:tracePt t="76069" x="4995863" y="4987925"/>
          <p14:tracePt t="76077" x="4995863" y="5016500"/>
          <p14:tracePt t="76085" x="4995863" y="5033963"/>
          <p14:tracePt t="76093" x="4995863" y="5070475"/>
          <p14:tracePt t="76101" x="4995863" y="5126038"/>
          <p14:tracePt t="76109" x="4995863" y="5170488"/>
          <p14:tracePt t="76117" x="4995863" y="5207000"/>
          <p14:tracePt t="76125" x="4986338" y="5262563"/>
          <p14:tracePt t="76134" x="4986338" y="5280025"/>
          <p14:tracePt t="76141" x="4978400" y="5326063"/>
          <p14:tracePt t="76151" x="4968875" y="5343525"/>
          <p14:tracePt t="76157" x="4932363" y="5389563"/>
          <p14:tracePt t="76165" x="4922838" y="5408613"/>
          <p14:tracePt t="76173" x="4922838" y="5416550"/>
          <p14:tracePt t="76182" x="4922838" y="5426075"/>
          <p14:tracePt t="76189" x="4913313" y="5435600"/>
          <p14:tracePt t="76261" x="4905375" y="5435600"/>
          <p14:tracePt t="76269" x="4876800" y="5435600"/>
          <p14:tracePt t="76277" x="4840288" y="5416550"/>
          <p14:tracePt t="76285" x="4759325" y="5389563"/>
          <p14:tracePt t="76293" x="4676775" y="5362575"/>
          <p14:tracePt t="76301" x="4622800" y="5353050"/>
          <p14:tracePt t="76309" x="4576763" y="5353050"/>
          <p14:tracePt t="76318" x="4540250" y="5343525"/>
          <p14:tracePt t="76334" x="4521200" y="5335588"/>
          <p14:tracePt t="76471" x="4521200" y="5307013"/>
          <p14:tracePt t="76482" x="4521200" y="5262563"/>
          <p14:tracePt t="76490" x="4521200" y="5243513"/>
          <p14:tracePt t="76494" x="4521200" y="5226050"/>
          <p14:tracePt t="76502" x="4521200" y="5207000"/>
          <p14:tracePt t="76510" x="4540250" y="5189538"/>
          <p14:tracePt t="76517" x="4557713" y="5143500"/>
          <p14:tracePt t="76534" x="4567238" y="5126038"/>
          <p14:tracePt t="76541" x="4586288" y="5106988"/>
          <p14:tracePt t="76551" x="4594225" y="5097463"/>
          <p14:tracePt t="76557" x="4603750" y="5097463"/>
          <p14:tracePt t="76565" x="4613275" y="5089525"/>
          <p14:tracePt t="76573" x="4630738" y="5070475"/>
          <p14:tracePt t="76581" x="4649788" y="5060950"/>
          <p14:tracePt t="76589" x="4676775" y="5060950"/>
          <p14:tracePt t="76597" x="4695825" y="5060950"/>
          <p14:tracePt t="76605" x="4722813" y="5053013"/>
          <p14:tracePt t="76613" x="4730750" y="5053013"/>
          <p14:tracePt t="76621" x="4740275" y="5053013"/>
          <p14:tracePt t="76629" x="4759325" y="5053013"/>
          <p14:tracePt t="76669" x="4767263" y="5053013"/>
          <p14:tracePt t="76685" x="4776788" y="5053013"/>
          <p14:tracePt t="76693" x="4795838" y="5053013"/>
          <p14:tracePt t="76701" x="4813300" y="5053013"/>
          <p14:tracePt t="76709" x="4859338" y="5053013"/>
          <p14:tracePt t="76719" x="4895850" y="5053013"/>
          <p14:tracePt t="76725" x="4932363" y="5053013"/>
          <p14:tracePt t="76735" x="4978400" y="5080000"/>
          <p14:tracePt t="76741" x="4995863" y="5089525"/>
          <p14:tracePt t="76752" x="5022850" y="5106988"/>
          <p14:tracePt t="76765" x="5032375" y="5106988"/>
          <p14:tracePt t="76781" x="5041900" y="5126038"/>
          <p14:tracePt t="76865" x="5041900" y="5133975"/>
          <p14:tracePt t="76873" x="5041900" y="5160963"/>
          <p14:tracePt t="76882" x="5041900" y="5180013"/>
          <p14:tracePt t="76889" x="5041900" y="5207000"/>
          <p14:tracePt t="76893" x="5041900" y="5226050"/>
          <p14:tracePt t="76902" x="5041900" y="5253038"/>
          <p14:tracePt t="76909" x="5041900" y="5270500"/>
          <p14:tracePt t="76918" x="5014913" y="5316538"/>
          <p14:tracePt t="76925" x="5005388" y="5326063"/>
          <p14:tracePt t="76934" x="5005388" y="5335588"/>
          <p14:tracePt t="76941" x="4995863" y="5353050"/>
          <p14:tracePt t="77141" x="4978400" y="5353050"/>
          <p14:tracePt t="77149" x="4968875" y="5353050"/>
          <p14:tracePt t="77157" x="4949825" y="5343525"/>
          <p14:tracePt t="77165" x="4922838" y="5326063"/>
          <p14:tracePt t="77173" x="4895850" y="5299075"/>
          <p14:tracePt t="77182" x="4868863" y="5289550"/>
          <p14:tracePt t="77189" x="4859338" y="5280025"/>
          <p14:tracePt t="77197" x="4832350" y="5270500"/>
          <p14:tracePt t="77205" x="4822825" y="5270500"/>
          <p14:tracePt t="78015" x="4822825" y="5262563"/>
          <p14:tracePt t="78021" x="4832350" y="5243513"/>
          <p14:tracePt t="78029" x="4840288" y="5226050"/>
          <p14:tracePt t="78045" x="4868863" y="5207000"/>
          <p14:tracePt t="78054" x="4868863" y="5197475"/>
          <p14:tracePt t="78061" x="4876800" y="5189538"/>
          <p14:tracePt t="78069" x="4886325" y="5170488"/>
          <p14:tracePt t="78093" x="4895850" y="5160963"/>
          <p14:tracePt t="78606" x="4922838" y="5153025"/>
          <p14:tracePt t="78613" x="4995863" y="5133975"/>
          <p14:tracePt t="78621" x="5032375" y="5133975"/>
          <p14:tracePt t="78629" x="5078413" y="5133975"/>
          <p14:tracePt t="78637" x="5095875" y="5133975"/>
          <p14:tracePt t="78645" x="5114925" y="5133975"/>
          <p14:tracePt t="78839" x="5122863" y="5133975"/>
          <p14:tracePt t="78845" x="5122863" y="5153025"/>
          <p14:tracePt t="78853" x="5122863" y="5170488"/>
          <p14:tracePt t="78861" x="5122863" y="5197475"/>
          <p14:tracePt t="78869" x="5122863" y="5207000"/>
          <p14:tracePt t="78877" x="5122863" y="5233988"/>
          <p14:tracePt t="78887" x="5114925" y="5233988"/>
          <p14:tracePt t="78893" x="5095875" y="5262563"/>
          <p14:tracePt t="78903" x="5086350" y="5270500"/>
          <p14:tracePt t="78982" x="5086350" y="5289550"/>
          <p14:tracePt t="78989" x="5086350" y="5307013"/>
          <p14:tracePt t="78997" x="5078413" y="5316538"/>
          <p14:tracePt t="79005" x="5068888" y="5343525"/>
          <p14:tracePt t="79021" x="5068888" y="5372100"/>
          <p14:tracePt t="79029" x="5059363" y="5389563"/>
          <p14:tracePt t="79037" x="5041900" y="5426075"/>
          <p14:tracePt t="79044" x="5032375" y="5445125"/>
          <p14:tracePt t="79053" x="5032375" y="5472113"/>
          <p14:tracePt t="79061" x="5022850" y="5489575"/>
          <p14:tracePt t="79069" x="5022850" y="5518150"/>
          <p14:tracePt t="79077" x="5014913" y="5535613"/>
          <p14:tracePt t="79085" x="5014913" y="5562600"/>
          <p14:tracePt t="79093" x="5014913" y="5581650"/>
          <p14:tracePt t="79101" x="4986338" y="5626100"/>
          <p14:tracePt t="79109" x="4978400" y="5645150"/>
          <p14:tracePt t="79117" x="4978400" y="5672138"/>
          <p14:tracePt t="79125" x="4978400" y="5691188"/>
          <p14:tracePt t="79136" x="4978400" y="5727700"/>
          <p14:tracePt t="79141" x="4978400" y="5735638"/>
          <p14:tracePt t="79151" x="4978400" y="5754688"/>
          <p14:tracePt t="79157" x="4978400" y="5764213"/>
          <p14:tracePt t="79173" x="4978400" y="5772150"/>
          <p14:tracePt t="79351" x="4986338" y="5764213"/>
          <p14:tracePt t="79373" x="4995863" y="5764213"/>
          <p14:tracePt t="79381" x="5014913" y="5764213"/>
          <p14:tracePt t="79389" x="5041900" y="5754688"/>
          <p14:tracePt t="79397" x="5059363" y="5754688"/>
          <p14:tracePt t="79405" x="5114925" y="5754688"/>
          <p14:tracePt t="79413" x="5187950" y="5754688"/>
          <p14:tracePt t="79421" x="5278438" y="5754688"/>
          <p14:tracePt t="79429" x="5387975" y="5754688"/>
          <p14:tracePt t="79437" x="5478463" y="5754688"/>
          <p14:tracePt t="79445" x="5588000" y="5754688"/>
          <p14:tracePt t="79453" x="5661025" y="5754688"/>
          <p14:tracePt t="79461" x="5707063" y="5754688"/>
          <p14:tracePt t="79469" x="5743575" y="5745163"/>
          <p14:tracePt t="79477" x="5770563" y="5727700"/>
          <p14:tracePt t="79493" x="5770563" y="5718175"/>
          <p14:tracePt t="79751" x="5716588" y="5718175"/>
          <p14:tracePt t="79764" x="5643563" y="5718175"/>
          <p14:tracePt t="79774" x="5470525" y="5691188"/>
          <p14:tracePt t="79781" x="5414963" y="5691188"/>
          <p14:tracePt t="79789" x="5378450" y="5691188"/>
          <p14:tracePt t="79797" x="5324475" y="5691188"/>
          <p14:tracePt t="79805" x="5314950" y="5691188"/>
          <p14:tracePt t="79813" x="5305425" y="5691188"/>
          <p14:tracePt t="79905" x="5297488" y="5672138"/>
          <p14:tracePt t="79920" x="5297488" y="5662613"/>
          <p14:tracePt t="79926" x="5297488" y="5654675"/>
          <p14:tracePt t="79933" x="5297488" y="5645150"/>
          <p14:tracePt t="79950" x="5297488" y="5635625"/>
          <p14:tracePt t="80112" x="5297488" y="5618163"/>
          <p14:tracePt t="80120" x="5314950" y="5608638"/>
          <p14:tracePt t="80127" x="5368925" y="5589588"/>
          <p14:tracePt t="80137" x="5397500" y="5581650"/>
          <p14:tracePt t="80141" x="5414963" y="5581650"/>
          <p14:tracePt t="80151" x="5461000" y="5554663"/>
          <p14:tracePt t="80157" x="5487988" y="5554663"/>
          <p14:tracePt t="80167" x="5507038" y="5545138"/>
          <p14:tracePt t="80173" x="5524500" y="5526088"/>
          <p14:tracePt t="80181" x="5534025" y="5526088"/>
          <p14:tracePt t="80189" x="5543550" y="5518150"/>
          <p14:tracePt t="80319" x="5551488" y="5518150"/>
          <p14:tracePt t="80328" x="5580063" y="5545138"/>
          <p14:tracePt t="80338" x="5588000" y="5554663"/>
          <p14:tracePt t="80346" x="5607050" y="5562600"/>
          <p14:tracePt t="80358" x="5616575" y="5581650"/>
          <p14:tracePt t="80464" x="5634038" y="5581650"/>
          <p14:tracePt t="80472" x="5670550" y="5581650"/>
          <p14:tracePt t="80481" x="5743575" y="5589588"/>
          <p14:tracePt t="80486" x="5797550" y="5589588"/>
          <p14:tracePt t="80493" x="5880100" y="5608638"/>
          <p14:tracePt t="80502" x="5953125" y="5626100"/>
          <p14:tracePt t="80510" x="6007100" y="5626100"/>
          <p14:tracePt t="80518" x="6043613" y="5645150"/>
          <p14:tracePt t="80526" x="6062663" y="5645150"/>
          <p14:tracePt t="80534" x="6080125" y="5645150"/>
          <p14:tracePt t="80629" x="6089650" y="5645150"/>
          <p14:tracePt t="80637" x="6116638" y="5626100"/>
          <p14:tracePt t="80645" x="6135688" y="5589588"/>
          <p14:tracePt t="80653" x="6172200" y="5572125"/>
          <p14:tracePt t="80661" x="6199188" y="5554663"/>
          <p14:tracePt t="80669" x="6218238" y="5535613"/>
          <p14:tracePt t="80679" x="6254750" y="5499100"/>
          <p14:tracePt t="80689" x="6281738" y="5481638"/>
          <p14:tracePt t="80694" x="6291263" y="5472113"/>
          <p14:tracePt t="80705" x="6308725" y="5453063"/>
          <p14:tracePt t="80709" x="6326188" y="5435600"/>
          <p14:tracePt t="81013" x="6326188" y="5426075"/>
          <p14:tracePt t="81021" x="6326188" y="5389563"/>
          <p14:tracePt t="81029" x="6326188" y="5353050"/>
          <p14:tracePt t="81037" x="6318250" y="5307013"/>
          <p14:tracePt t="81045" x="6291263" y="5262563"/>
          <p14:tracePt t="81053" x="6262688" y="5233988"/>
          <p14:tracePt t="81061" x="6235700" y="5189538"/>
          <p14:tracePt t="81069" x="6199188" y="5143500"/>
          <p14:tracePt t="81077" x="6189663" y="5097463"/>
          <p14:tracePt t="81086" x="6189663" y="5080000"/>
          <p14:tracePt t="81094" x="6172200" y="5033963"/>
          <p14:tracePt t="81105" x="6162675" y="5006975"/>
          <p14:tracePt t="81110" x="6162675" y="4960938"/>
          <p14:tracePt t="81121" x="6162675" y="4933950"/>
          <p14:tracePt t="81125" x="6162675" y="4914900"/>
          <p14:tracePt t="81138" x="6162675" y="4887913"/>
          <p14:tracePt t="81140" x="6162675" y="4878388"/>
          <p14:tracePt t="81158" x="6162675" y="4860925"/>
          <p14:tracePt t="81170" x="6162675" y="4851400"/>
          <p14:tracePt t="81186" x="6162675" y="4841875"/>
          <p14:tracePt t="81189" x="6162675" y="4833938"/>
          <p14:tracePt t="81197" x="6162675" y="4824413"/>
          <p14:tracePt t="81205" x="6162675" y="4797425"/>
          <p14:tracePt t="81213" x="6162675" y="4787900"/>
          <p14:tracePt t="81221" x="6162675" y="4778375"/>
          <p14:tracePt t="81231" x="6162675" y="4760913"/>
          <p14:tracePt t="81237" x="6162675" y="4741863"/>
          <p14:tracePt t="81245" x="6162675" y="4705350"/>
          <p14:tracePt t="81253" x="6162675" y="4697413"/>
          <p14:tracePt t="81261" x="6172200" y="4651375"/>
          <p14:tracePt t="81269" x="6172200" y="4641850"/>
          <p14:tracePt t="81277" x="6172200" y="4605338"/>
          <p14:tracePt t="81285" x="6181725" y="4568825"/>
          <p14:tracePt t="81293" x="6181725" y="4551363"/>
          <p14:tracePt t="81301" x="6181725" y="4505325"/>
          <p14:tracePt t="81309" x="6189663" y="4478338"/>
          <p14:tracePt t="81317" x="6208713" y="4441825"/>
          <p14:tracePt t="81325" x="6235700" y="4405313"/>
          <p14:tracePt t="81334" x="6235700" y="4368800"/>
          <p14:tracePt t="81341" x="6254750" y="4340225"/>
          <p14:tracePt t="81350" x="6272213" y="4313238"/>
          <p14:tracePt t="81357" x="6281738" y="4295775"/>
          <p14:tracePt t="81367" x="6291263" y="4259263"/>
          <p14:tracePt t="81373" x="6326188" y="4232275"/>
          <p14:tracePt t="81381" x="6335713" y="4213225"/>
          <p14:tracePt t="81389" x="6345238" y="4195763"/>
          <p14:tracePt t="81397" x="6362700" y="4159250"/>
          <p14:tracePt t="81405" x="6372225" y="4140200"/>
          <p14:tracePt t="81413" x="6381750" y="4122738"/>
          <p14:tracePt t="81421" x="6391275" y="4103688"/>
          <p14:tracePt t="81437" x="6399213" y="4086225"/>
          <p14:tracePt t="81445" x="6408738" y="4067175"/>
          <p14:tracePt t="81453" x="6418263" y="4049713"/>
          <p14:tracePt t="81477" x="6418263" y="4030663"/>
          <p14:tracePt t="81493" x="6418263" y="4021138"/>
          <p14:tracePt t="81501" x="6418263" y="4013200"/>
          <p14:tracePt t="81509" x="6418263" y="3976688"/>
          <p14:tracePt t="81525" x="6418263" y="3940175"/>
          <p14:tracePt t="81534" x="6418263" y="3921125"/>
          <p14:tracePt t="81541" x="6418263" y="3884613"/>
          <p14:tracePt t="81551" x="6408738" y="3867150"/>
          <p14:tracePt t="81557" x="6408738" y="3830638"/>
          <p14:tracePt t="81568" x="6391275" y="3784600"/>
          <p14:tracePt t="81573" x="6391275" y="3767138"/>
          <p14:tracePt t="81581" x="6362700" y="3711575"/>
          <p14:tracePt t="81589" x="6354763" y="3694113"/>
          <p14:tracePt t="81597" x="6345238" y="3675063"/>
          <p14:tracePt t="81605" x="6335713" y="3665538"/>
          <p14:tracePt t="81622" x="6335713" y="3648075"/>
          <p14:tracePt t="81629" x="6326188" y="3638550"/>
          <p14:tracePt t="81637" x="6326188" y="3629025"/>
          <p14:tracePt t="81737" x="6318250" y="3621088"/>
          <p14:tracePt t="81745" x="6308725" y="3602038"/>
          <p14:tracePt t="81754" x="6299200" y="3592513"/>
          <p14:tracePt t="81765" x="6281738" y="3584575"/>
          <p14:tracePt t="81768" x="6262688" y="3548063"/>
          <p14:tracePt t="81781" x="6254750" y="3529013"/>
          <p14:tracePt t="82103" x="6254750" y="3538538"/>
          <p14:tracePt t="82111" x="6254750" y="3584575"/>
          <p14:tracePt t="82121" x="6254750" y="3602038"/>
          <p14:tracePt t="82126" x="6226175" y="3638550"/>
          <p14:tracePt t="82135" x="6226175" y="3648075"/>
          <p14:tracePt t="82140" x="6226175" y="3665538"/>
          <p14:tracePt t="82151" x="6208713" y="3675063"/>
          <p14:tracePt t="82157" x="6208713" y="3694113"/>
          <p14:tracePt t="82167" x="6189663" y="3711575"/>
          <p14:tracePt t="82173" x="6172200" y="3730625"/>
          <p14:tracePt t="82181" x="6162675" y="3738563"/>
          <p14:tracePt t="82434" x="6135688" y="3738563"/>
          <p14:tracePt t="82447" x="6135688" y="3721100"/>
          <p14:tracePt t="82457" x="6153150" y="3665538"/>
          <p14:tracePt t="82465" x="6189663" y="3621088"/>
          <p14:tracePt t="82470" x="6208713" y="3602038"/>
          <p14:tracePt t="82477" x="6218238" y="3584575"/>
          <p14:tracePt t="82485" x="6226175" y="3575050"/>
          <p14:tracePt t="82575" x="6245225" y="3575050"/>
          <p14:tracePt t="82590" x="6262688" y="3584575"/>
          <p14:tracePt t="82598" x="6281738" y="3602038"/>
          <p14:tracePt t="82605" x="6291263" y="3621088"/>
          <p14:tracePt t="82613" x="6326188" y="3665538"/>
          <p14:tracePt t="82621" x="6326188" y="3684588"/>
          <p14:tracePt t="82629" x="6326188" y="3694113"/>
          <p14:tracePt t="82637" x="6326188" y="3721100"/>
          <p14:tracePt t="82645" x="6326188" y="3730625"/>
          <p14:tracePt t="82653" x="6326188" y="3757613"/>
          <p14:tracePt t="82669" x="6326188" y="3767138"/>
          <p14:tracePt t="82751" x="6326188" y="3775075"/>
          <p14:tracePt t="82759" x="6291263" y="3784600"/>
          <p14:tracePt t="82769" x="6254750" y="3784600"/>
          <p14:tracePt t="82776" x="6226175" y="3794125"/>
          <p14:tracePt t="82784" x="6189663" y="3803650"/>
          <p14:tracePt t="82789" x="6181725" y="3803650"/>
          <p14:tracePt t="82797" x="6153150" y="3803650"/>
          <p14:tracePt t="82805" x="6145213" y="3803650"/>
          <p14:tracePt t="82813" x="6108700" y="3803650"/>
          <p14:tracePt t="82821" x="6089650" y="3803650"/>
          <p14:tracePt t="82838" x="6072188" y="3803650"/>
          <p14:tracePt t="82902" x="6053138" y="3794125"/>
          <p14:tracePt t="82909" x="6043613" y="3767138"/>
          <p14:tracePt t="82918" x="6043613" y="3748088"/>
          <p14:tracePt t="82926" x="6026150" y="3711575"/>
          <p14:tracePt t="82936" x="6007100" y="3675063"/>
          <p14:tracePt t="82941" x="6007100" y="3657600"/>
          <p14:tracePt t="82950" x="6007100" y="3629025"/>
          <p14:tracePt t="82957" x="6007100" y="3611563"/>
          <p14:tracePt t="82973" x="6007100" y="3602038"/>
          <p14:tracePt t="82981" x="6007100" y="3575050"/>
          <p14:tracePt t="82989" x="6016625" y="3565525"/>
          <p14:tracePt t="83005" x="6035675" y="3556000"/>
          <p14:tracePt t="83013" x="6053138" y="3556000"/>
          <p14:tracePt t="83021" x="6080125" y="3556000"/>
          <p14:tracePt t="83029" x="6099175" y="3556000"/>
          <p14:tracePt t="83037" x="6126163" y="3556000"/>
          <p14:tracePt t="83045" x="6145213" y="3556000"/>
          <p14:tracePt t="83053" x="6172200" y="3556000"/>
          <p14:tracePt t="83061" x="6189663" y="3556000"/>
          <p14:tracePt t="83069" x="6199188" y="3556000"/>
          <p14:tracePt t="83077" x="6218238" y="3556000"/>
          <p14:tracePt t="83085" x="6235700" y="3565525"/>
          <p14:tracePt t="83102" x="6245225" y="3575050"/>
          <p14:tracePt t="83109" x="6245225" y="3602038"/>
          <p14:tracePt t="83117" x="6245225" y="3611563"/>
          <p14:tracePt t="83125" x="6245225" y="3621088"/>
          <p14:tracePt t="83135" x="6245225" y="3629025"/>
          <p14:tracePt t="83151" x="6245225" y="3638550"/>
          <p14:tracePt t="83157" x="6245225" y="3648075"/>
          <p14:tracePt t="83167" x="6245225" y="3657600"/>
          <p14:tracePt t="83173" x="6245225" y="3665538"/>
          <p14:tracePt t="83184" x="6245225" y="3684588"/>
          <p14:tracePt t="83189" x="6245225" y="3711575"/>
          <p14:tracePt t="83197" x="6218238" y="3730625"/>
          <p14:tracePt t="83205" x="6218238" y="3738563"/>
          <p14:tracePt t="83214" x="6189663" y="3767138"/>
          <p14:tracePt t="83221" x="6181725" y="3775075"/>
          <p14:tracePt t="83230" x="6162675" y="3794125"/>
          <p14:tracePt t="83239" x="6145213" y="3803650"/>
          <p14:tracePt t="83257" x="6135688" y="3811588"/>
          <p14:tracePt t="83416" x="6116638" y="3811588"/>
          <p14:tracePt t="83424" x="6089650" y="3775075"/>
          <p14:tracePt t="83431" x="6062663" y="3748088"/>
          <p14:tracePt t="83440" x="6035675" y="3711575"/>
          <p14:tracePt t="83444" x="6026150" y="3684588"/>
          <p14:tracePt t="83453" x="6016625" y="3665538"/>
          <p14:tracePt t="83461" x="6007100" y="3629025"/>
          <p14:tracePt t="83469" x="5999163" y="3621088"/>
          <p14:tracePt t="83477" x="5999163" y="3602038"/>
          <p14:tracePt t="83493" x="5999163" y="3592513"/>
          <p14:tracePt t="83510" x="5999163" y="3584575"/>
          <p14:tracePt t="83567" x="5999163" y="3575050"/>
          <p14:tracePt t="83575" x="5999163" y="3556000"/>
          <p14:tracePt t="83590" x="5999163" y="3548063"/>
          <p14:tracePt t="83597" x="6016625" y="3548063"/>
          <p14:tracePt t="83767" x="6026150" y="3548063"/>
          <p14:tracePt t="83791" x="6026150" y="3556000"/>
          <p14:tracePt t="83805" x="6026150" y="3575050"/>
          <p14:tracePt t="83829" x="6026150" y="3584575"/>
          <p14:tracePt t="84103" x="6035675" y="3602038"/>
          <p14:tracePt t="84134" x="6035675" y="3629025"/>
          <p14:tracePt t="84207" x="6035675" y="3638550"/>
          <p14:tracePt t="84218" x="6035675" y="3648075"/>
          <p14:tracePt t="84227" x="6026150" y="3675063"/>
          <p14:tracePt t="84237" x="6016625" y="3702050"/>
          <p14:tracePt t="84245" x="6016625" y="3711575"/>
          <p14:tracePt t="84255" x="6007100" y="3721100"/>
          <p14:tracePt t="84263" x="6007100" y="3730625"/>
          <p14:tracePt t="84272" x="5989638" y="3748088"/>
          <p14:tracePt t="84519" x="6016625" y="3748088"/>
          <p14:tracePt t="84529" x="6043613" y="3711575"/>
          <p14:tracePt t="84536" x="6053138" y="3702050"/>
          <p14:tracePt t="84542" x="6072188" y="3684588"/>
          <p14:tracePt t="84551" x="6080125" y="3675063"/>
          <p14:tracePt t="85119" x="6072188" y="3675063"/>
          <p14:tracePt t="85127" x="6035675" y="3675063"/>
          <p14:tracePt t="85135" x="6016625" y="3675063"/>
          <p14:tracePt t="85141" x="5980113" y="3675063"/>
          <p14:tracePt t="85150" x="5943600" y="3694113"/>
          <p14:tracePt t="85157" x="5926138" y="3702050"/>
          <p14:tracePt t="85166" x="5889625" y="3721100"/>
          <p14:tracePt t="85173" x="5862638" y="3721100"/>
          <p14:tracePt t="85184" x="5843588" y="3730625"/>
          <p14:tracePt t="85189" x="5834063" y="3730625"/>
          <p14:tracePt t="85197" x="5826125" y="3730625"/>
          <p14:tracePt t="85205" x="5816600" y="3730625"/>
          <p14:tracePt t="85269" x="5797550" y="3730625"/>
          <p14:tracePt t="85286" x="5743575" y="3730625"/>
          <p14:tracePt t="85294" x="5707063" y="3721100"/>
          <p14:tracePt t="85302" x="5688013" y="3711575"/>
          <p14:tracePt t="85310" x="5670550" y="3711575"/>
          <p14:tracePt t="85319" x="5616575" y="3675063"/>
          <p14:tracePt t="85325" x="5597525" y="3665538"/>
          <p14:tracePt t="85335" x="5561013" y="3648075"/>
          <p14:tracePt t="85341" x="5543550" y="3629025"/>
          <p14:tracePt t="85352" x="5524500" y="3621088"/>
          <p14:tracePt t="85368" x="5514975" y="3611563"/>
          <p14:tracePt t="85373" x="5487988" y="3602038"/>
          <p14:tracePt t="85385" x="5470525" y="3584575"/>
          <p14:tracePt t="85389" x="5461000" y="3565525"/>
          <p14:tracePt t="85397" x="5441950" y="3548063"/>
          <p14:tracePt t="85405" x="5441950" y="3529013"/>
          <p14:tracePt t="85413" x="5424488" y="3482975"/>
          <p14:tracePt t="85421" x="5414963" y="3455988"/>
          <p14:tracePt t="85429" x="5414963" y="3438525"/>
          <p14:tracePt t="85437" x="5378450" y="3392488"/>
          <p14:tracePt t="85445" x="5368925" y="3375025"/>
          <p14:tracePt t="85453" x="5360988" y="3328988"/>
          <p14:tracePt t="85461" x="5341938" y="3302000"/>
          <p14:tracePt t="85469" x="5314950" y="3265488"/>
          <p14:tracePt t="85477" x="5305425" y="3228975"/>
          <p14:tracePt t="85485" x="5278438" y="3192463"/>
          <p14:tracePt t="85493" x="5268913" y="3173413"/>
          <p14:tracePt t="85502" x="5260975" y="3155950"/>
          <p14:tracePt t="85509" x="5232400" y="3109913"/>
          <p14:tracePt t="85516" x="5224463" y="3100388"/>
          <p14:tracePt t="85533" x="5214938" y="3090863"/>
          <p14:tracePt t="85541" x="5214938" y="3082925"/>
          <p14:tracePt t="85550" x="5205413" y="3063875"/>
          <p14:tracePt t="85567" x="5195888" y="3054350"/>
          <p14:tracePt t="85573" x="5178425" y="3036888"/>
          <p14:tracePt t="85589" x="5168900" y="3027363"/>
          <p14:tracePt t="85597" x="5159375" y="3017838"/>
          <p14:tracePt t="85605" x="5151438" y="3017838"/>
          <p14:tracePt t="85613" x="5151438" y="3009900"/>
          <p14:tracePt t="85621" x="5141913" y="2990850"/>
          <p14:tracePt t="85629" x="5141913" y="2982913"/>
          <p14:tracePt t="85637" x="5132388" y="2954338"/>
          <p14:tracePt t="85645" x="5105400" y="2946400"/>
          <p14:tracePt t="85653" x="5105400" y="2936875"/>
          <p14:tracePt t="85661" x="5086350" y="2917825"/>
          <p14:tracePt t="85669" x="5068888" y="2900363"/>
          <p14:tracePt t="85677" x="5041900" y="2881313"/>
          <p14:tracePt t="85685" x="5041900" y="2873375"/>
          <p14:tracePt t="85693" x="4995863" y="2836863"/>
          <p14:tracePt t="85702" x="4968875" y="2800350"/>
          <p14:tracePt t="85709" x="4959350" y="2790825"/>
          <p14:tracePt t="85717" x="4949825" y="2771775"/>
          <p14:tracePt t="85725" x="4941888" y="2754313"/>
          <p14:tracePt t="85733" x="4922838" y="2735263"/>
          <p14:tracePt t="85741" x="4922838" y="2727325"/>
          <p14:tracePt t="85750" x="4913313" y="2708275"/>
          <p14:tracePt t="85757" x="4913313" y="2671763"/>
          <p14:tracePt t="85766" x="4913313" y="2654300"/>
          <p14:tracePt t="85773" x="4913313" y="2617788"/>
          <p14:tracePt t="85781" x="4913313" y="2571750"/>
          <p14:tracePt t="85789" x="4913313" y="2535238"/>
          <p14:tracePt t="85797" x="4913313" y="2508250"/>
          <p14:tracePt t="85805" x="4913313" y="2481263"/>
          <p14:tracePt t="85813" x="4913313" y="2435225"/>
          <p14:tracePt t="85821" x="4913313" y="2416175"/>
          <p14:tracePt t="85829" x="4913313" y="2408238"/>
          <p14:tracePt t="85837" x="4913313" y="2389188"/>
          <p14:tracePt t="85926" x="4905375" y="2389188"/>
          <p14:tracePt t="85933" x="4895850" y="2444750"/>
          <p14:tracePt t="85941" x="4868863" y="2544763"/>
          <p14:tracePt t="85950" x="4868863" y="2617788"/>
          <p14:tracePt t="85957" x="4849813" y="2708275"/>
          <p14:tracePt t="85967" x="4849813" y="2817813"/>
          <p14:tracePt t="85974" x="4849813" y="2890838"/>
          <p14:tracePt t="85981" x="4849813" y="3000375"/>
          <p14:tracePt t="85989" x="4849813" y="3090863"/>
          <p14:tracePt t="85997" x="4849813" y="3173413"/>
          <p14:tracePt t="86005" x="4849813" y="3282950"/>
          <p14:tracePt t="86013" x="4849813" y="3411538"/>
          <p14:tracePt t="86021" x="4849813" y="3519488"/>
          <p14:tracePt t="86029" x="4840288" y="3629025"/>
          <p14:tracePt t="86037" x="4822825" y="3757613"/>
          <p14:tracePt t="86045" x="4795838" y="3884613"/>
          <p14:tracePt t="86053" x="4776788" y="4003675"/>
          <p14:tracePt t="86061" x="4776788" y="4130675"/>
          <p14:tracePt t="86069" x="4776788" y="4259263"/>
          <p14:tracePt t="86077" x="4776788" y="4368800"/>
          <p14:tracePt t="86085" x="4776788" y="4478338"/>
          <p14:tracePt t="86093" x="4776788" y="4605338"/>
          <p14:tracePt t="86101" x="4776788" y="4714875"/>
          <p14:tracePt t="86109" x="4776788" y="4841875"/>
          <p14:tracePt t="86118" x="4776788" y="4951413"/>
          <p14:tracePt t="86125" x="4776788" y="5060950"/>
          <p14:tracePt t="86134" x="4776788" y="5189538"/>
          <p14:tracePt t="86141" x="4776788" y="5299075"/>
          <p14:tracePt t="86150" x="4776788" y="5389563"/>
          <p14:tracePt t="86157" x="4776788" y="5445125"/>
          <p14:tracePt t="86167" x="4776788" y="5499100"/>
          <p14:tracePt t="86173" x="4776788" y="5562600"/>
          <p14:tracePt t="86183" x="4776788" y="5599113"/>
          <p14:tracePt t="86189" x="4776788" y="5608638"/>
          <p14:tracePt t="86197" x="4776788" y="5618163"/>
          <p14:tracePt t="86514" x="4776788" y="5626100"/>
          <p14:tracePt t="86522" x="4730750" y="5599113"/>
          <p14:tracePt t="86530" x="4713288" y="5572125"/>
          <p14:tracePt t="86536" x="4676775" y="5526088"/>
          <p14:tracePt t="86541" x="4659313" y="5499100"/>
          <p14:tracePt t="86550" x="4640263" y="5481638"/>
          <p14:tracePt t="86557" x="4630738" y="5453063"/>
          <p14:tracePt t="86568" x="4613275" y="5435600"/>
          <p14:tracePt t="86573" x="4603750" y="5426075"/>
          <p14:tracePt t="86614" x="4594225" y="5426075"/>
          <p14:tracePt t="86630" x="4594225" y="5416550"/>
          <p14:tracePt t="86638" x="4594225" y="5408613"/>
          <p14:tracePt t="86645" x="4594225" y="5399088"/>
          <p14:tracePt t="86653" x="4594225" y="5389563"/>
          <p14:tracePt t="86661" x="4594225" y="5372100"/>
          <p14:tracePt t="86669" x="4594225" y="5353050"/>
          <p14:tracePt t="86677" x="4594225" y="5326063"/>
          <p14:tracePt t="86685" x="4594225" y="5307013"/>
          <p14:tracePt t="86693" x="4594225" y="5270500"/>
          <p14:tracePt t="86701" x="4594225" y="5253038"/>
          <p14:tracePt t="86709" x="4594225" y="5207000"/>
          <p14:tracePt t="86717" x="4594225" y="5180013"/>
          <p14:tracePt t="86725" x="4594225" y="5160963"/>
          <p14:tracePt t="86733" x="4594225" y="5133975"/>
          <p14:tracePt t="86741" x="4594225" y="5106988"/>
          <p14:tracePt t="86750" x="4594225" y="5080000"/>
          <p14:tracePt t="86757" x="4603750" y="5070475"/>
          <p14:tracePt t="86767" x="4603750" y="5043488"/>
          <p14:tracePt t="86773" x="4613275" y="5024438"/>
          <p14:tracePt t="86783" x="4613275" y="4997450"/>
          <p14:tracePt t="86789" x="4649788" y="4960938"/>
          <p14:tracePt t="86797" x="4649788" y="4951413"/>
          <p14:tracePt t="86805" x="4659313" y="4933950"/>
          <p14:tracePt t="86813" x="4676775" y="4914900"/>
          <p14:tracePt t="86821" x="4686300" y="4906963"/>
          <p14:tracePt t="86829" x="4713288" y="4897438"/>
          <p14:tracePt t="86837" x="4722813" y="4897438"/>
          <p14:tracePt t="86845" x="4730750" y="4887913"/>
          <p14:tracePt t="86853" x="4759325" y="4887913"/>
          <p14:tracePt t="86860" x="4767263" y="4887913"/>
          <p14:tracePt t="86871" x="4776788" y="4887913"/>
          <p14:tracePt t="86893" x="4795838" y="4887913"/>
          <p14:tracePt t="86909" x="4822825" y="4887913"/>
          <p14:tracePt t="86917" x="4859338" y="4897438"/>
          <p14:tracePt t="86925" x="4868863" y="4906963"/>
          <p14:tracePt t="86934" x="4905375" y="4933950"/>
          <p14:tracePt t="86941" x="4922838" y="4951413"/>
          <p14:tracePt t="86951" x="4932363" y="4960938"/>
          <p14:tracePt t="86957" x="4932363" y="4970463"/>
          <p14:tracePt t="86968" x="4941888" y="4979988"/>
          <p14:tracePt t="86973" x="4949825" y="4987925"/>
          <p14:tracePt t="86989" x="4959350" y="4987925"/>
          <p14:tracePt t="86997" x="4959350" y="5006975"/>
          <p14:tracePt t="87005" x="4959350" y="5016500"/>
          <p14:tracePt t="87013" x="4959350" y="5024438"/>
          <p14:tracePt t="87021" x="4959350" y="5043488"/>
          <p14:tracePt t="87029" x="4959350" y="5053013"/>
          <p14:tracePt t="87069" x="4959350" y="5060950"/>
          <p14:tracePt t="87077" x="4959350" y="5070475"/>
          <p14:tracePt t="87085" x="4959350" y="5089525"/>
          <p14:tracePt t="87094" x="4959350" y="5106988"/>
          <p14:tracePt t="87102" x="4959350" y="5133975"/>
          <p14:tracePt t="87110" x="4959350" y="5153025"/>
          <p14:tracePt t="87119" x="4959350" y="5180013"/>
          <p14:tracePt t="87125" x="4959350" y="5197475"/>
          <p14:tracePt t="87136" x="4959350" y="5226050"/>
          <p14:tracePt t="87141" x="4959350" y="5243513"/>
          <p14:tracePt t="87152" x="4949825" y="5262563"/>
          <p14:tracePt t="87158" x="4941888" y="5280025"/>
          <p14:tracePt t="87169" x="4932363" y="5289550"/>
          <p14:tracePt t="87489" x="4932363" y="5343525"/>
          <p14:tracePt t="87498" x="4932363" y="5389563"/>
          <p14:tracePt t="87507" x="4932363" y="5445125"/>
          <p14:tracePt t="87510" x="4932363" y="5481638"/>
          <p14:tracePt t="87517" x="4932363" y="5518150"/>
          <p14:tracePt t="87525" x="4932363" y="5554663"/>
          <p14:tracePt t="87534" x="4932363" y="5599113"/>
          <p14:tracePt t="87541" x="4932363" y="5635625"/>
          <p14:tracePt t="87550" x="4932363" y="5662613"/>
          <p14:tracePt t="87557" x="4932363" y="5708650"/>
          <p14:tracePt t="87568" x="4932363" y="5718175"/>
          <p14:tracePt t="87573" x="4932363" y="5727700"/>
          <p14:tracePt t="87588" x="4932363" y="5735638"/>
          <p14:tracePt t="87791" x="4932363" y="5745163"/>
          <p14:tracePt t="87894" x="4959350" y="5745163"/>
          <p14:tracePt t="87901" x="5078413" y="5745163"/>
          <p14:tracePt t="87909" x="5205413" y="5745163"/>
          <p14:tracePt t="87917" x="5387975" y="5745163"/>
          <p14:tracePt t="87925" x="5543550" y="5745163"/>
          <p14:tracePt t="87934" x="5724525" y="5745163"/>
          <p14:tracePt t="87941" x="5889625" y="5745163"/>
          <p14:tracePt t="87950" x="6053138" y="5745163"/>
          <p14:tracePt t="87957" x="6235700" y="5745163"/>
          <p14:tracePt t="87967" x="6345238" y="5745163"/>
          <p14:tracePt t="87973" x="6435725" y="5745163"/>
          <p14:tracePt t="87983" x="6454775" y="5745163"/>
          <p14:tracePt t="87989" x="6464300" y="5745163"/>
          <p14:tracePt t="87997" x="6472238" y="5735638"/>
          <p14:tracePt t="88230" x="6408738" y="5727700"/>
          <p14:tracePt t="88239" x="6345238" y="5708650"/>
          <p14:tracePt t="88245" x="6299200" y="5691188"/>
          <p14:tracePt t="88253" x="6272213" y="5681663"/>
          <p14:tracePt t="88261" x="6235700" y="5662613"/>
          <p14:tracePt t="88269" x="6218238" y="5635625"/>
          <p14:tracePt t="88277" x="6208713" y="5635625"/>
          <p14:tracePt t="88445" x="6218238" y="5654675"/>
          <p14:tracePt t="88454" x="6226175" y="5654675"/>
          <p14:tracePt t="88461" x="6254750" y="5654675"/>
          <p14:tracePt t="88469" x="6291263" y="5691188"/>
          <p14:tracePt t="88477" x="6318250" y="5708650"/>
          <p14:tracePt t="88485" x="6326188" y="5718175"/>
          <p14:tracePt t="88493" x="6335713" y="5727700"/>
          <p14:tracePt t="88558" x="6335713" y="5745163"/>
          <p14:tracePt t="88567" x="6318250" y="5754688"/>
          <p14:tracePt t="88577" x="6254750" y="5772150"/>
          <p14:tracePt t="88585" x="6218238" y="5781675"/>
          <p14:tracePt t="88589" x="6172200" y="5781675"/>
          <p14:tracePt t="88597" x="6145213" y="5791200"/>
          <p14:tracePt t="88605" x="6099175" y="5791200"/>
          <p14:tracePt t="88621" x="6080125" y="5791200"/>
          <p14:tracePt t="88669" x="6072188" y="5764213"/>
          <p14:tracePt t="88677" x="6099175" y="5681663"/>
          <p14:tracePt t="88685" x="6145213" y="5581650"/>
          <p14:tracePt t="88693" x="6181725" y="5472113"/>
          <p14:tracePt t="88702" x="6272213" y="5316538"/>
          <p14:tracePt t="88709" x="6362700" y="5197475"/>
          <p14:tracePt t="88717" x="6472238" y="5060950"/>
          <p14:tracePt t="88725" x="6618288" y="4897438"/>
          <p14:tracePt t="88734" x="6737350" y="4797425"/>
          <p14:tracePt t="88741" x="6846888" y="4660900"/>
          <p14:tracePt t="88750" x="6929438" y="4541838"/>
          <p14:tracePt t="88757" x="7000875" y="4459288"/>
          <p14:tracePt t="88766" x="7073900" y="4368800"/>
          <p14:tracePt t="88773" x="7119938" y="4322763"/>
          <p14:tracePt t="88783" x="7156450" y="4259263"/>
          <p14:tracePt t="88789" x="7183438" y="4195763"/>
          <p14:tracePt t="88797" x="7219950" y="4149725"/>
          <p14:tracePt t="88805" x="7239000" y="4103688"/>
          <p14:tracePt t="88813" x="7256463" y="4057650"/>
          <p14:tracePt t="88821" x="7292975" y="3994150"/>
          <p14:tracePt t="88829" x="7302500" y="3957638"/>
          <p14:tracePt t="88838" x="7312025" y="3894138"/>
          <p14:tracePt t="88847" x="7356475" y="3811588"/>
          <p14:tracePt t="88855" x="7356475" y="3775075"/>
          <p14:tracePt t="88863" x="7366000" y="3721100"/>
          <p14:tracePt t="88872" x="7375525" y="3621088"/>
          <p14:tracePt t="88877" x="7375525" y="3548063"/>
          <p14:tracePt t="88888" x="7375525" y="3519488"/>
          <p14:tracePt t="88902" x="7375525" y="3429000"/>
          <p14:tracePt t="88909" x="7375525" y="3382963"/>
          <p14:tracePt t="88917" x="7375525" y="3355975"/>
          <p14:tracePt t="88925" x="7366000" y="3302000"/>
          <p14:tracePt t="88933" x="7356475" y="3282950"/>
          <p14:tracePt t="88941" x="7348538" y="3255963"/>
          <p14:tracePt t="88950" x="7319963" y="3219450"/>
          <p14:tracePt t="88957" x="7319963" y="3209925"/>
          <p14:tracePt t="88967" x="7319963" y="3182938"/>
          <p14:tracePt t="88973" x="7302500" y="3163888"/>
          <p14:tracePt t="88984" x="7302500" y="3136900"/>
          <p14:tracePt t="88989" x="7292975" y="3127375"/>
          <p14:tracePt t="88997" x="7292975" y="3100388"/>
          <p14:tracePt t="89005" x="7283450" y="3082925"/>
          <p14:tracePt t="89013" x="7275513" y="3073400"/>
          <p14:tracePt t="89021" x="7265988" y="3063875"/>
          <p14:tracePt t="89029" x="7248525" y="3054350"/>
          <p14:tracePt t="89037" x="7239000" y="3046413"/>
          <p14:tracePt t="89045" x="7212013" y="3036888"/>
          <p14:tracePt t="89053" x="7183438" y="3036888"/>
          <p14:tracePt t="89061" x="7146925" y="3036888"/>
          <p14:tracePt t="89069" x="7092950" y="3036888"/>
          <p14:tracePt t="89077" x="7000875" y="3036888"/>
          <p14:tracePt t="89085" x="6910388" y="3036888"/>
          <p14:tracePt t="89093" x="6783388" y="3036888"/>
          <p14:tracePt t="89101" x="6710363" y="3036888"/>
          <p14:tracePt t="89110" x="6673850" y="3036888"/>
          <p14:tracePt t="89117" x="6600825" y="3036888"/>
          <p14:tracePt t="89125" x="6537325" y="3036888"/>
          <p14:tracePt t="89138" x="6500813" y="3054350"/>
          <p14:tracePt t="89142" x="6454775" y="3063875"/>
          <p14:tracePt t="89151" x="6445250" y="3073400"/>
          <p14:tracePt t="89157" x="6427788" y="3082925"/>
          <p14:tracePt t="89173" x="6418263" y="3090863"/>
          <p14:tracePt t="89185" x="6408738" y="3100388"/>
          <p14:tracePt t="89188" x="6391275" y="3109913"/>
          <p14:tracePt t="89206" x="6354763" y="3146425"/>
          <p14:tracePt t="89214" x="6308725" y="3192463"/>
          <p14:tracePt t="89222" x="6262688" y="3219450"/>
          <p14:tracePt t="89229" x="6208713" y="3282950"/>
          <p14:tracePt t="89237" x="6162675" y="3338513"/>
          <p14:tracePt t="89245" x="6089650" y="3402013"/>
          <p14:tracePt t="89253" x="6026150" y="3455988"/>
          <p14:tracePt t="89261" x="5962650" y="3502025"/>
          <p14:tracePt t="89270" x="5926138" y="3538538"/>
          <p14:tracePt t="89277" x="5862638" y="3575050"/>
          <p14:tracePt t="89285" x="5853113" y="3602038"/>
          <p14:tracePt t="89292" x="5843588" y="3611563"/>
          <p14:tracePt t="89375" x="5880100" y="3592513"/>
          <p14:tracePt t="89386" x="5907088" y="3565525"/>
          <p14:tracePt t="89393" x="5953125" y="3538538"/>
          <p14:tracePt t="89397" x="6016625" y="3502025"/>
          <p14:tracePt t="89405" x="6062663" y="3465513"/>
          <p14:tracePt t="89413" x="6116638" y="3429000"/>
          <p14:tracePt t="89421" x="6162675" y="3392488"/>
          <p14:tracePt t="89429" x="6208713" y="3355975"/>
          <p14:tracePt t="89437" x="6235700" y="3328988"/>
          <p14:tracePt t="89445" x="6262688" y="3309938"/>
          <p14:tracePt t="89453" x="6281738" y="3273425"/>
          <p14:tracePt t="89461" x="6291263" y="3265488"/>
          <p14:tracePt t="89469" x="6308725" y="3228975"/>
          <p14:tracePt t="89478" x="6326188" y="3209925"/>
          <p14:tracePt t="89490" x="6335713" y="3200400"/>
          <p14:tracePt t="89496" x="6335713" y="3182938"/>
          <p14:tracePt t="89502" x="6354763" y="3163888"/>
          <p14:tracePt t="89509" x="6354763" y="3155950"/>
          <p14:tracePt t="89518" x="6362700" y="3146425"/>
          <p14:tracePt t="89525" x="6362700" y="3136900"/>
          <p14:tracePt t="89534" x="6362700" y="3109913"/>
          <p14:tracePt t="89542" x="6372225" y="3090863"/>
          <p14:tracePt t="89550" x="6372225" y="3073400"/>
          <p14:tracePt t="89557" x="6372225" y="3046413"/>
          <p14:tracePt t="89567" x="6381750" y="3009900"/>
          <p14:tracePt t="89584" x="6381750" y="2990850"/>
          <p14:tracePt t="89589" x="6391275" y="2990850"/>
          <p14:tracePt t="89598" x="6399213" y="2973388"/>
          <p14:tracePt t="89605" x="6408738" y="2954338"/>
          <p14:tracePt t="89621" x="6408738" y="2917825"/>
          <p14:tracePt t="89637" x="6418263" y="2917825"/>
          <p14:tracePt t="89858" x="6454775" y="2909888"/>
          <p14:tracePt t="89861" x="6600825" y="2927350"/>
          <p14:tracePt t="89869" x="6783388" y="2946400"/>
          <p14:tracePt t="89877" x="6983413" y="2954338"/>
          <p14:tracePt t="89885" x="7165975" y="3000375"/>
          <p14:tracePt t="89893" x="7348538" y="3000375"/>
          <p14:tracePt t="89902" x="7512050" y="3000375"/>
          <p14:tracePt t="89909" x="7639050" y="3000375"/>
          <p14:tracePt t="89917" x="7712075" y="3000375"/>
          <p14:tracePt t="89925" x="7767638" y="3000375"/>
          <p14:tracePt t="89933" x="7794625" y="3000375"/>
          <p14:tracePt t="89941" x="7804150" y="3000375"/>
          <p14:tracePt t="90069" x="7813675" y="3000375"/>
          <p14:tracePt t="90078" x="7821613" y="3000375"/>
          <p14:tracePt t="90086" x="7867650" y="3000375"/>
          <p14:tracePt t="90093" x="7921625" y="3000375"/>
          <p14:tracePt t="90102" x="7977188" y="3000375"/>
          <p14:tracePt t="90109" x="8040688" y="3000375"/>
          <p14:tracePt t="90117" x="8150225" y="3000375"/>
          <p14:tracePt t="90125" x="8204200" y="3017838"/>
          <p14:tracePt t="90133" x="8259763" y="3017838"/>
          <p14:tracePt t="90141" x="8359775" y="3027363"/>
          <p14:tracePt t="90150" x="8396288" y="3036888"/>
          <p14:tracePt t="90157" x="8405813" y="3036888"/>
          <p14:tracePt t="90166" x="8423275" y="3036888"/>
          <p14:tracePt t="90173" x="8432800" y="3036888"/>
          <p14:tracePt t="90295" x="8442325" y="3046413"/>
          <p14:tracePt t="90304" x="8432800" y="3073400"/>
          <p14:tracePt t="90310" x="8405813" y="3127375"/>
          <p14:tracePt t="90318" x="8369300" y="3192463"/>
          <p14:tracePt t="90325" x="8342313" y="3273425"/>
          <p14:tracePt t="90333" x="8305800" y="3338513"/>
          <p14:tracePt t="90343" x="8277225" y="3446463"/>
          <p14:tracePt t="90355" x="8250238" y="3529013"/>
          <p14:tracePt t="90360" x="8223250" y="3657600"/>
          <p14:tracePt t="90366" x="8204200" y="3811588"/>
          <p14:tracePt t="90373" x="8177213" y="3940175"/>
          <p14:tracePt t="90383" x="8159750" y="4030663"/>
          <p14:tracePt t="90389" x="8159750" y="4213225"/>
          <p14:tracePt t="90397" x="8159750" y="4376738"/>
          <p14:tracePt t="90405" x="8159750" y="4541838"/>
          <p14:tracePt t="90413" x="8159750" y="4687888"/>
          <p14:tracePt t="90421" x="8159750" y="4833938"/>
          <p14:tracePt t="90430" x="8159750" y="4960938"/>
          <p14:tracePt t="90439" x="8150225" y="5053013"/>
          <p14:tracePt t="90446" x="8150225" y="5180013"/>
          <p14:tracePt t="90454" x="8132763" y="5289550"/>
          <p14:tracePt t="90467" x="8132763" y="5399088"/>
          <p14:tracePt t="90472" x="8132763" y="5489575"/>
          <p14:tracePt t="90477" x="8104188" y="5589588"/>
          <p14:tracePt t="90486" x="8104188" y="5662613"/>
          <p14:tracePt t="90493" x="8096250" y="5727700"/>
          <p14:tracePt t="90501" x="8086725" y="5818188"/>
          <p14:tracePt t="90510" x="8086725" y="5891213"/>
          <p14:tracePt t="90518" x="8086725" y="5910263"/>
          <p14:tracePt t="90526" x="8086725" y="5964238"/>
          <p14:tracePt t="90533" x="8067675" y="6018213"/>
          <p14:tracePt t="90541" x="8067675" y="6054725"/>
          <p14:tracePt t="90550" x="8067675" y="6073775"/>
          <p14:tracePt t="90557" x="8067675" y="6083300"/>
          <p14:tracePt t="90840" x="8067675" y="6064250"/>
          <p14:tracePt t="90849" x="8040688" y="6018213"/>
          <p14:tracePt t="90857" x="8013700" y="6000750"/>
          <p14:tracePt t="90861" x="8013700" y="5991225"/>
          <p14:tracePt t="90869" x="7994650" y="5973763"/>
          <p14:tracePt t="90877" x="7986713" y="5973763"/>
          <p14:tracePt t="90973" x="7986713" y="5964238"/>
          <p14:tracePt t="90981" x="7986713" y="5946775"/>
          <p14:tracePt t="90989" x="7977188" y="5918200"/>
          <p14:tracePt t="90997" x="7977188" y="5910263"/>
          <p14:tracePt t="91005" x="7958138" y="5881688"/>
          <p14:tracePt t="91013" x="7950200" y="5845175"/>
          <p14:tracePt t="91029" x="7940675" y="5818188"/>
          <p14:tracePt t="91037" x="7913688" y="5800725"/>
          <p14:tracePt t="91045" x="7913688" y="5791200"/>
          <p14:tracePt t="91053" x="7894638" y="5772150"/>
          <p14:tracePt t="91061" x="7850188" y="5772150"/>
          <p14:tracePt t="91069" x="7794625" y="5764213"/>
          <p14:tracePt t="91077" x="7748588" y="5754688"/>
          <p14:tracePt t="91085" x="7694613" y="5754688"/>
          <p14:tracePt t="91092" x="7621588" y="5735638"/>
          <p14:tracePt t="91101" x="7548563" y="5735638"/>
          <p14:tracePt t="91109" x="7485063" y="5735638"/>
          <p14:tracePt t="91117" x="7448550" y="5735638"/>
          <p14:tracePt t="91125" x="7402513" y="5735638"/>
          <p14:tracePt t="91133" x="7366000" y="5735638"/>
          <p14:tracePt t="91141" x="7356475" y="5735638"/>
          <p14:tracePt t="91150" x="7339013" y="5735638"/>
          <p14:tracePt t="91495" x="7319963" y="5735638"/>
          <p14:tracePt t="91590" x="7312025" y="5735638"/>
          <p14:tracePt t="91599" x="7302500" y="5735638"/>
          <p14:tracePt t="91607" x="7292975" y="5735638"/>
          <p14:tracePt t="91613" x="7283450" y="5735638"/>
          <p14:tracePt t="91629" x="7275513" y="5735638"/>
          <p14:tracePt t="92711" x="7219950" y="5735638"/>
          <p14:tracePt t="92719" x="6900863" y="5791200"/>
          <p14:tracePt t="92727" x="6408738" y="5845175"/>
          <p14:tracePt t="92735" x="5853113" y="5845175"/>
          <p14:tracePt t="92741" x="5405438" y="5845175"/>
          <p14:tracePt t="92750" x="5032375" y="5845175"/>
          <p14:tracePt t="92757" x="4832350" y="5845175"/>
          <p14:tracePt t="92767" x="4630738" y="5845175"/>
          <p14:tracePt t="92773" x="4503738" y="5845175"/>
          <p14:tracePt t="92783" x="4448175" y="5845175"/>
          <p14:tracePt t="92789" x="4440238" y="5845175"/>
          <p14:tracePt t="92797" x="4430713" y="5845175"/>
          <p14:tracePt t="92959" x="4421188" y="5864225"/>
          <p14:tracePt t="92968" x="4421188" y="5873750"/>
          <p14:tracePt t="92977" x="4421188" y="5918200"/>
          <p14:tracePt t="92990" x="4421188" y="6027738"/>
          <p14:tracePt t="93001" x="4421188" y="6054725"/>
          <p14:tracePt t="93005" x="4421188" y="6083300"/>
          <p14:tracePt t="93013" x="4421188" y="6173788"/>
          <p14:tracePt t="93021" x="4421188" y="6200775"/>
          <p14:tracePt t="93029" x="4421188" y="6256338"/>
          <p14:tracePt t="93037" x="4421188" y="6310313"/>
          <p14:tracePt t="93045" x="4421188" y="6356350"/>
          <p14:tracePt t="93053" x="4421188" y="6392863"/>
          <p14:tracePt t="93061" x="4430713" y="6438900"/>
          <p14:tracePt t="93069" x="4457700" y="6483350"/>
          <p14:tracePt t="93077" x="4484688" y="6529388"/>
          <p14:tracePt t="93085" x="4549775" y="6592888"/>
          <p14:tracePt t="93093" x="4622800" y="6665913"/>
          <p14:tracePt t="93101" x="4703763" y="6731000"/>
          <p14:tracePt t="93109" x="4786313" y="6784975"/>
          <p14:tracePt t="93118" x="4913313" y="6848475"/>
          <p14:tracePt t="93614" x="7877175" y="6556375"/>
          <p14:tracePt t="93621" x="7950200" y="6456363"/>
          <p14:tracePt t="93629" x="7994650" y="6402388"/>
          <p14:tracePt t="93637" x="8050213" y="6338888"/>
          <p14:tracePt t="93645" x="8086725" y="6273800"/>
          <p14:tracePt t="93653" x="8150225" y="6210300"/>
          <p14:tracePt t="93661" x="8186738" y="6164263"/>
          <p14:tracePt t="93669" x="8240713" y="6110288"/>
          <p14:tracePt t="93677" x="8277225" y="6064250"/>
          <p14:tracePt t="93685" x="8296275" y="6046788"/>
          <p14:tracePt t="93693" x="8305800" y="6027738"/>
          <p14:tracePt t="93701" x="8313738" y="6018213"/>
          <p14:tracePt t="93708" x="8313738" y="6010275"/>
          <p14:tracePt t="93717" x="8332788" y="5991225"/>
          <p14:tracePt t="93725" x="8342313" y="5983288"/>
          <p14:tracePt t="93785" x="8359775" y="5964238"/>
          <p14:tracePt t="93793" x="8378825" y="5946775"/>
          <p14:tracePt t="93803" x="8386763" y="5937250"/>
          <p14:tracePt t="93809" x="8432800" y="5900738"/>
          <p14:tracePt t="93813" x="8451850" y="5873750"/>
          <p14:tracePt t="93821" x="8523288" y="5808663"/>
          <p14:tracePt t="93829" x="8605838" y="5718175"/>
          <p14:tracePt t="93838" x="8688388" y="5662613"/>
          <p14:tracePt t="93845" x="8761413" y="5599113"/>
          <p14:tracePt t="93853" x="8815388" y="5535613"/>
          <p14:tracePt t="93861" x="8878888" y="5462588"/>
          <p14:tracePt t="93869" x="8980488" y="5362575"/>
          <p14:tracePt t="93877" x="9034463" y="5299075"/>
          <p14:tracePt t="93887" x="9053513" y="5253038"/>
          <p14:tracePt t="93893" x="9097963" y="5170488"/>
          <p14:tracePt t="93902" x="9117013" y="5143500"/>
          <p14:tracePt t="93909" x="9134475" y="5106988"/>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8972AE82-22D1-4043-831F-07A691986618}"/>
              </a:ext>
            </a:extLst>
          </p:cNvPr>
          <p:cNvGrpSpPr/>
          <p:nvPr/>
        </p:nvGrpSpPr>
        <p:grpSpPr>
          <a:xfrm>
            <a:off x="611560" y="1519560"/>
            <a:ext cx="5425787" cy="4331972"/>
            <a:chOff x="1594485" y="1165860"/>
            <a:chExt cx="4360545" cy="4331972"/>
          </a:xfrm>
        </p:grpSpPr>
        <p:sp>
          <p:nvSpPr>
            <p:cNvPr id="4" name="楕円 3">
              <a:extLst>
                <a:ext uri="{FF2B5EF4-FFF2-40B4-BE49-F238E27FC236}">
                  <a16:creationId xmlns:a16="http://schemas.microsoft.com/office/drawing/2014/main" id="{7D472872-30EA-4BE7-94E5-2E9889EEA1A7}"/>
                </a:ext>
              </a:extLst>
            </p:cNvPr>
            <p:cNvSpPr/>
            <p:nvPr/>
          </p:nvSpPr>
          <p:spPr>
            <a:xfrm>
              <a:off x="3353276" y="1165860"/>
              <a:ext cx="1080135" cy="73723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FETCH</a:t>
              </a:r>
              <a:endParaRPr kumimoji="1" lang="ja-JP" altLang="en-US" dirty="0">
                <a:solidFill>
                  <a:schemeClr val="tx1"/>
                </a:solidFill>
              </a:endParaRPr>
            </a:p>
          </p:txBody>
        </p:sp>
        <p:sp>
          <p:nvSpPr>
            <p:cNvPr id="5" name="楕円 4">
              <a:extLst>
                <a:ext uri="{FF2B5EF4-FFF2-40B4-BE49-F238E27FC236}">
                  <a16:creationId xmlns:a16="http://schemas.microsoft.com/office/drawing/2014/main" id="{9AD4E3A0-3541-417D-AA89-3AAE46A3F042}"/>
                </a:ext>
              </a:extLst>
            </p:cNvPr>
            <p:cNvSpPr/>
            <p:nvPr/>
          </p:nvSpPr>
          <p:spPr>
            <a:xfrm>
              <a:off x="3294697" y="2297430"/>
              <a:ext cx="1197293" cy="73723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DECODE</a:t>
              </a:r>
              <a:endParaRPr kumimoji="1" lang="ja-JP" altLang="en-US" dirty="0">
                <a:solidFill>
                  <a:schemeClr val="tx1"/>
                </a:solidFill>
              </a:endParaRPr>
            </a:p>
          </p:txBody>
        </p:sp>
        <p:sp>
          <p:nvSpPr>
            <p:cNvPr id="6" name="楕円 5">
              <a:extLst>
                <a:ext uri="{FF2B5EF4-FFF2-40B4-BE49-F238E27FC236}">
                  <a16:creationId xmlns:a16="http://schemas.microsoft.com/office/drawing/2014/main" id="{92B2E271-B0F4-44DA-AB61-B2A9986DABCF}"/>
                </a:ext>
              </a:extLst>
            </p:cNvPr>
            <p:cNvSpPr/>
            <p:nvPr/>
          </p:nvSpPr>
          <p:spPr>
            <a:xfrm>
              <a:off x="2234565" y="3551873"/>
              <a:ext cx="888683" cy="73723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MEMADR</a:t>
              </a:r>
              <a:endParaRPr kumimoji="1" lang="ja-JP" altLang="en-US" dirty="0">
                <a:solidFill>
                  <a:schemeClr val="tx1"/>
                </a:solidFill>
              </a:endParaRPr>
            </a:p>
          </p:txBody>
        </p:sp>
        <p:sp>
          <p:nvSpPr>
            <p:cNvPr id="8" name="楕円 7">
              <a:extLst>
                <a:ext uri="{FF2B5EF4-FFF2-40B4-BE49-F238E27FC236}">
                  <a16:creationId xmlns:a16="http://schemas.microsoft.com/office/drawing/2014/main" id="{5A9BC8E6-4055-4543-A350-0C98611D3D56}"/>
                </a:ext>
              </a:extLst>
            </p:cNvPr>
            <p:cNvSpPr/>
            <p:nvPr/>
          </p:nvSpPr>
          <p:spPr>
            <a:xfrm>
              <a:off x="5066347" y="3551873"/>
              <a:ext cx="888683" cy="73723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EXE</a:t>
              </a:r>
              <a:endParaRPr kumimoji="1" lang="ja-JP" altLang="en-US" dirty="0">
                <a:solidFill>
                  <a:schemeClr val="tx1"/>
                </a:solidFill>
              </a:endParaRPr>
            </a:p>
          </p:txBody>
        </p:sp>
        <p:sp>
          <p:nvSpPr>
            <p:cNvPr id="12" name="楕円 11">
              <a:extLst>
                <a:ext uri="{FF2B5EF4-FFF2-40B4-BE49-F238E27FC236}">
                  <a16:creationId xmlns:a16="http://schemas.microsoft.com/office/drawing/2014/main" id="{967EA1D1-EAAD-49B5-88AB-9D993A555648}"/>
                </a:ext>
              </a:extLst>
            </p:cNvPr>
            <p:cNvSpPr/>
            <p:nvPr/>
          </p:nvSpPr>
          <p:spPr>
            <a:xfrm>
              <a:off x="2234565" y="4760597"/>
              <a:ext cx="888683" cy="73723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MEM</a:t>
              </a:r>
              <a:endParaRPr kumimoji="1" lang="ja-JP" altLang="en-US" dirty="0">
                <a:solidFill>
                  <a:schemeClr val="tx1"/>
                </a:solidFill>
              </a:endParaRPr>
            </a:p>
          </p:txBody>
        </p:sp>
        <p:cxnSp>
          <p:nvCxnSpPr>
            <p:cNvPr id="14" name="直線矢印コネクタ 13">
              <a:extLst>
                <a:ext uri="{FF2B5EF4-FFF2-40B4-BE49-F238E27FC236}">
                  <a16:creationId xmlns:a16="http://schemas.microsoft.com/office/drawing/2014/main" id="{CE9BE25F-5230-484B-A1B3-147A68B1F79D}"/>
                </a:ext>
              </a:extLst>
            </p:cNvPr>
            <p:cNvCxnSpPr>
              <a:stCxn id="4" idx="4"/>
              <a:endCxn id="5" idx="0"/>
            </p:cNvCxnSpPr>
            <p:nvPr/>
          </p:nvCxnSpPr>
          <p:spPr>
            <a:xfrm>
              <a:off x="3893344" y="1903095"/>
              <a:ext cx="0" cy="3943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D6E7BC40-5DE3-4B3D-A02E-B252D57171B1}"/>
                </a:ext>
              </a:extLst>
            </p:cNvPr>
            <p:cNvCxnSpPr>
              <a:stCxn id="5" idx="3"/>
              <a:endCxn id="6" idx="7"/>
            </p:cNvCxnSpPr>
            <p:nvPr/>
          </p:nvCxnSpPr>
          <p:spPr>
            <a:xfrm flipH="1">
              <a:off x="2993103" y="2926699"/>
              <a:ext cx="476934" cy="7331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80FFC4C5-9F26-4ED3-87FE-B99939289895}"/>
                </a:ext>
              </a:extLst>
            </p:cNvPr>
            <p:cNvCxnSpPr>
              <a:stCxn id="6" idx="4"/>
              <a:endCxn id="12" idx="0"/>
            </p:cNvCxnSpPr>
            <p:nvPr/>
          </p:nvCxnSpPr>
          <p:spPr>
            <a:xfrm>
              <a:off x="2678906" y="4289108"/>
              <a:ext cx="0" cy="4714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D0E694D-AC1F-4D9A-AA66-250A14F82140}"/>
                </a:ext>
              </a:extLst>
            </p:cNvPr>
            <p:cNvCxnSpPr>
              <a:stCxn id="12" idx="1"/>
            </p:cNvCxnSpPr>
            <p:nvPr/>
          </p:nvCxnSpPr>
          <p:spPr>
            <a:xfrm flipH="1" flipV="1">
              <a:off x="1603058" y="3034665"/>
              <a:ext cx="761652" cy="18338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2597FA63-F44A-4DE6-9155-DD1DF732CFCD}"/>
                </a:ext>
              </a:extLst>
            </p:cNvPr>
            <p:cNvCxnSpPr>
              <a:endCxn id="4" idx="3"/>
            </p:cNvCxnSpPr>
            <p:nvPr/>
          </p:nvCxnSpPr>
          <p:spPr>
            <a:xfrm flipV="1">
              <a:off x="1594485" y="1795129"/>
              <a:ext cx="1916973" cy="12395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9466D30D-13E1-4CD7-A730-7C54E2C6503E}"/>
                </a:ext>
              </a:extLst>
            </p:cNvPr>
            <p:cNvCxnSpPr>
              <a:stCxn id="5" idx="5"/>
              <a:endCxn id="8" idx="1"/>
            </p:cNvCxnSpPr>
            <p:nvPr/>
          </p:nvCxnSpPr>
          <p:spPr>
            <a:xfrm>
              <a:off x="4316650" y="2926699"/>
              <a:ext cx="879842" cy="7331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DBCDB383-9DB6-49AC-AD82-83C0CDD78101}"/>
                </a:ext>
              </a:extLst>
            </p:cNvPr>
            <p:cNvCxnSpPr>
              <a:stCxn id="8" idx="0"/>
              <a:endCxn id="4" idx="5"/>
            </p:cNvCxnSpPr>
            <p:nvPr/>
          </p:nvCxnSpPr>
          <p:spPr>
            <a:xfrm flipH="1" flipV="1">
              <a:off x="4275230" y="1795130"/>
              <a:ext cx="1235459" cy="17567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テキスト ボックス 26">
            <a:extLst>
              <a:ext uri="{FF2B5EF4-FFF2-40B4-BE49-F238E27FC236}">
                <a16:creationId xmlns:a16="http://schemas.microsoft.com/office/drawing/2014/main" id="{983473A2-E6CB-4050-8CC4-AB4DC78613B5}"/>
              </a:ext>
            </a:extLst>
          </p:cNvPr>
          <p:cNvSpPr txBox="1"/>
          <p:nvPr/>
        </p:nvSpPr>
        <p:spPr>
          <a:xfrm>
            <a:off x="4696629" y="1057895"/>
            <a:ext cx="4322017" cy="461665"/>
          </a:xfrm>
          <a:prstGeom prst="rect">
            <a:avLst/>
          </a:prstGeom>
          <a:noFill/>
        </p:spPr>
        <p:txBody>
          <a:bodyPr wrap="none" rtlCol="0">
            <a:spAutoFit/>
          </a:bodyPr>
          <a:lstStyle/>
          <a:p>
            <a:r>
              <a:rPr lang="ja-JP" altLang="en-US" sz="2400" dirty="0"/>
              <a:t>マルチサイクル制御の状態遷移</a:t>
            </a:r>
          </a:p>
        </p:txBody>
      </p:sp>
      <p:pic>
        <p:nvPicPr>
          <p:cNvPr id="2" name="オーディオ 1">
            <a:hlinkClick r:id="" action="ppaction://media"/>
            <a:extLst>
              <a:ext uri="{FF2B5EF4-FFF2-40B4-BE49-F238E27FC236}">
                <a16:creationId xmlns:a16="http://schemas.microsoft.com/office/drawing/2014/main" id="{F87EBFA0-4043-47F5-8948-D7E95E4D38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77831417"/>
      </p:ext>
    </p:extLst>
  </p:cSld>
  <p:clrMapOvr>
    <a:masterClrMapping/>
  </p:clrMapOvr>
  <mc:AlternateContent xmlns:mc="http://schemas.openxmlformats.org/markup-compatibility/2006" xmlns:p14="http://schemas.microsoft.com/office/powerpoint/2010/main">
    <mc:Choice Requires="p14">
      <p:transition spd="slow" p14:dur="2000" advTm="51601"/>
    </mc:Choice>
    <mc:Fallback xmlns="">
      <p:transition spd="slow" advTm="51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38" x="8150225" y="3255963"/>
          <p14:tracePt t="344" x="7594600" y="3255963"/>
          <p14:tracePt t="353" x="7110413" y="3255963"/>
          <p14:tracePt t="359" x="6773863" y="3255963"/>
          <p14:tracePt t="367" x="6472238" y="3255963"/>
          <p14:tracePt t="375" x="6291263" y="3255963"/>
          <p14:tracePt t="383" x="6181725" y="3255963"/>
          <p14:tracePt t="392" x="6108700" y="3255963"/>
          <p14:tracePt t="399" x="6099175" y="3255963"/>
          <p14:tracePt t="611" x="6099175" y="3246438"/>
          <p14:tracePt t="617" x="6099175" y="3228975"/>
          <p14:tracePt t="626" x="6099175" y="3219450"/>
          <p14:tracePt t="648" x="6099175" y="3209925"/>
          <p14:tracePt t="945" x="6108700" y="3163888"/>
          <p14:tracePt t="953" x="6116638" y="3155950"/>
          <p14:tracePt t="1040" x="6135688" y="3155950"/>
          <p14:tracePt t="1048" x="6162675" y="3119438"/>
          <p14:tracePt t="1055" x="6172200" y="3109913"/>
          <p14:tracePt t="1063" x="6172200" y="3090863"/>
          <p14:tracePt t="1071" x="6208713" y="3063875"/>
          <p14:tracePt t="1080" x="6218238" y="3054350"/>
          <p14:tracePt t="1087" x="6245225" y="3027363"/>
          <p14:tracePt t="1095" x="6262688" y="3009900"/>
          <p14:tracePt t="1104" x="6272213" y="2982913"/>
          <p14:tracePt t="1111" x="6291263" y="2973388"/>
          <p14:tracePt t="1119" x="6299200" y="2963863"/>
          <p14:tracePt t="1127" x="6308725" y="2954338"/>
          <p14:tracePt t="1143" x="6308725" y="2946400"/>
          <p14:tracePt t="1151" x="6318250" y="2936875"/>
          <p14:tracePt t="1673" x="6335713" y="2936875"/>
          <p14:tracePt t="1681" x="6345238" y="2936875"/>
          <p14:tracePt t="1689" x="6372225" y="2936875"/>
          <p14:tracePt t="1696" x="6391275" y="2936875"/>
          <p14:tracePt t="1713" x="6418263" y="2936875"/>
          <p14:tracePt t="2968" x="6427788" y="2946400"/>
          <p14:tracePt t="5586" x="6435725" y="2936875"/>
          <p14:tracePt t="5593" x="6537325" y="2873375"/>
          <p14:tracePt t="5601" x="6710363" y="2589213"/>
          <p14:tracePt t="5611" x="6900863" y="2289175"/>
          <p14:tracePt t="5617" x="7010400" y="2152650"/>
          <p14:tracePt t="5625" x="7156450" y="1970088"/>
          <p14:tracePt t="5633" x="7283450" y="1833563"/>
          <p14:tracePt t="5640" x="7402513" y="1714500"/>
          <p14:tracePt t="5648" x="7466013" y="1641475"/>
          <p14:tracePt t="5656" x="7485063" y="1624013"/>
          <p14:tracePt t="5664" x="7494588" y="1614488"/>
          <p14:tracePt t="5672" x="7502525" y="1604963"/>
          <p14:tracePt t="5680" x="7512050" y="1595438"/>
          <p14:tracePt t="5688" x="7512050" y="1587500"/>
          <p14:tracePt t="5697" x="7512050" y="1541463"/>
          <p14:tracePt t="5704" x="7512050" y="1522413"/>
          <p14:tracePt t="5712" x="7512050" y="1485900"/>
          <p14:tracePt t="5720" x="7512050" y="1431925"/>
          <p14:tracePt t="5728" x="7502525" y="1422400"/>
          <p14:tracePt t="5736" x="7502525" y="1395413"/>
          <p14:tracePt t="5744" x="7494588" y="1368425"/>
          <p14:tracePt t="5761" x="7485063" y="1358900"/>
          <p14:tracePt t="5768" x="7485063" y="1349375"/>
          <p14:tracePt t="5784" x="7485063" y="1339850"/>
          <p14:tracePt t="5792" x="7475538" y="1322388"/>
          <p14:tracePt t="5800" x="7466013" y="1312863"/>
          <p14:tracePt t="5961" x="7439025" y="1295400"/>
          <p14:tracePt t="5969" x="7412038" y="1276350"/>
          <p14:tracePt t="5976" x="7348538" y="1212850"/>
          <p14:tracePt t="5985" x="7292975" y="1203325"/>
          <p14:tracePt t="5995" x="7229475" y="1166813"/>
          <p14:tracePt t="6000" x="7165975" y="1158875"/>
          <p14:tracePt t="6009" x="7092950" y="1158875"/>
          <p14:tracePt t="6018" x="7029450" y="1139825"/>
          <p14:tracePt t="6024" x="7000875" y="1139825"/>
          <p14:tracePt t="6031" x="6983413" y="1139825"/>
          <p14:tracePt t="6151" x="6964363" y="1139825"/>
          <p14:tracePt t="6159" x="6946900" y="1139825"/>
          <p14:tracePt t="6167" x="6864350" y="1139825"/>
          <p14:tracePt t="6176" x="6773863" y="1149350"/>
          <p14:tracePt t="6183" x="6654800" y="1203325"/>
          <p14:tracePt t="6192" x="6508750" y="1268413"/>
          <p14:tracePt t="6199" x="6354763" y="1339850"/>
          <p14:tracePt t="6208" x="6189663" y="1404938"/>
          <p14:tracePt t="6215" x="6016625" y="1477963"/>
          <p14:tracePt t="6226" x="5834063" y="1522413"/>
          <p14:tracePt t="6231" x="5753100" y="1568450"/>
          <p14:tracePt t="6239" x="5607050" y="1568450"/>
          <p14:tracePt t="6247" x="5497513" y="1595438"/>
          <p14:tracePt t="6255" x="5368925" y="1595438"/>
          <p14:tracePt t="6263" x="5268913" y="1624013"/>
          <p14:tracePt t="6272" x="5214938" y="1624013"/>
          <p14:tracePt t="6280" x="5122863" y="1631950"/>
          <p14:tracePt t="6287" x="5022850" y="1651000"/>
          <p14:tracePt t="6295" x="4949825" y="1651000"/>
          <p14:tracePt t="6303" x="4868863" y="1687513"/>
          <p14:tracePt t="6311" x="4759325" y="1731963"/>
          <p14:tracePt t="6319" x="4603750" y="1778000"/>
          <p14:tracePt t="6327" x="4457700" y="1804988"/>
          <p14:tracePt t="6335" x="4330700" y="1804988"/>
          <p14:tracePt t="6343" x="4184650" y="1833563"/>
          <p14:tracePt t="6351" x="4038600" y="1833563"/>
          <p14:tracePt t="6359" x="3911600" y="1833563"/>
          <p14:tracePt t="6367" x="3819525" y="1833563"/>
          <p14:tracePt t="6375" x="3709988" y="1833563"/>
          <p14:tracePt t="6383" x="3619500" y="1833563"/>
          <p14:tracePt t="6391" x="3573463" y="1833563"/>
          <p14:tracePt t="6400" x="3536950" y="1833563"/>
          <p14:tracePt t="6409" x="3500438" y="1841500"/>
          <p14:tracePt t="6415" x="3473450" y="1841500"/>
          <p14:tracePt t="6424" x="3436938" y="1841500"/>
          <p14:tracePt t="6431" x="3400425" y="1851025"/>
          <p14:tracePt t="6439" x="3346450" y="1870075"/>
          <p14:tracePt t="6448" x="3281363" y="1887538"/>
          <p14:tracePt t="6456" x="3227388" y="1914525"/>
          <p14:tracePt t="6464" x="3144838" y="1914525"/>
          <p14:tracePt t="6472" x="3117850" y="1924050"/>
          <p14:tracePt t="6480" x="3090863" y="1924050"/>
          <p14:tracePt t="6488" x="3081338" y="1924050"/>
          <p14:tracePt t="6634" x="3108325" y="1924050"/>
          <p14:tracePt t="6642" x="3117850" y="1924050"/>
          <p14:tracePt t="6649" x="3127375" y="1924050"/>
          <p14:tracePt t="6655" x="3127375" y="1914525"/>
          <p14:tracePt t="6663" x="3127375" y="1906588"/>
          <p14:tracePt t="6671" x="3136900" y="1887538"/>
          <p14:tracePt t="6679" x="3154363" y="1878013"/>
          <p14:tracePt t="6687" x="3154363" y="1870075"/>
          <p14:tracePt t="6705" x="3163888" y="1860550"/>
          <p14:tracePt t="6769" x="3163888" y="1833563"/>
          <p14:tracePt t="6776" x="3181350" y="1804988"/>
          <p14:tracePt t="6785" x="3181350" y="1787525"/>
          <p14:tracePt t="6794" x="3217863" y="1768475"/>
          <p14:tracePt t="6813" x="3217863" y="1760538"/>
          <p14:tracePt t="6818" x="3217863" y="1741488"/>
          <p14:tracePt t="6832" x="3217863" y="1731963"/>
          <p14:tracePt t="6874" x="3227388" y="1724025"/>
          <p14:tracePt t="6953" x="3208338" y="1724025"/>
          <p14:tracePt t="6961" x="3181350" y="1724025"/>
          <p14:tracePt t="6969" x="3163888" y="1724025"/>
          <p14:tracePt t="6978" x="3154363" y="1724025"/>
          <p14:tracePt t="7008" x="3127375" y="1714500"/>
          <p14:tracePt t="7015" x="3117850" y="1714500"/>
          <p14:tracePt t="7024" x="3117850" y="1704975"/>
          <p14:tracePt t="7031" x="3117850" y="1687513"/>
          <p14:tracePt t="7039" x="3117850" y="1677988"/>
          <p14:tracePt t="7047" x="3108325" y="1660525"/>
          <p14:tracePt t="7056" x="3100388" y="1641475"/>
          <p14:tracePt t="7063" x="3081338" y="1624013"/>
          <p14:tracePt t="7072" x="3063875" y="1604963"/>
          <p14:tracePt t="7080" x="3054350" y="1595438"/>
          <p14:tracePt t="7087" x="3035300" y="1587500"/>
          <p14:tracePt t="7095" x="3027363" y="1577975"/>
          <p14:tracePt t="7103" x="3008313" y="1558925"/>
          <p14:tracePt t="7111" x="2981325" y="1541463"/>
          <p14:tracePt t="7120" x="2971800" y="1522413"/>
          <p14:tracePt t="7127" x="2954338" y="1504950"/>
          <p14:tracePt t="7135" x="2935288" y="1485900"/>
          <p14:tracePt t="7143" x="2925763" y="1449388"/>
          <p14:tracePt t="7151" x="2917825" y="1431925"/>
          <p14:tracePt t="7167" x="2917825" y="1412875"/>
          <p14:tracePt t="7184" x="2917825" y="1395413"/>
          <p14:tracePt t="7191" x="2917825" y="1385888"/>
          <p14:tracePt t="7199" x="2917825" y="1376363"/>
          <p14:tracePt t="7208" x="2917825" y="1358900"/>
          <p14:tracePt t="7225" x="2917825" y="1331913"/>
          <p14:tracePt t="7231" x="2917825" y="1322388"/>
          <p14:tracePt t="7239" x="2917825" y="1312863"/>
          <p14:tracePt t="7256" x="2917825" y="1303338"/>
          <p14:tracePt t="7264" x="2917825" y="1295400"/>
          <p14:tracePt t="7288" x="2917825" y="1285875"/>
          <p14:tracePt t="7361" x="2917825" y="1276350"/>
          <p14:tracePt t="7369" x="2917825" y="1258888"/>
          <p14:tracePt t="7377" x="2917825" y="1239838"/>
          <p14:tracePt t="7385" x="2917825" y="1231900"/>
          <p14:tracePt t="7394" x="2917825" y="1222375"/>
          <p14:tracePt t="7404" x="2917825" y="1212850"/>
          <p14:tracePt t="7411" x="2917825" y="1195388"/>
          <p14:tracePt t="7416" x="2917825" y="1176338"/>
          <p14:tracePt t="7425" x="2917825" y="1158875"/>
          <p14:tracePt t="7432" x="2917825" y="1149350"/>
          <p14:tracePt t="7440" x="2917825" y="1130300"/>
          <p14:tracePt t="7448" x="2917825" y="1112838"/>
          <p14:tracePt t="7465" x="2935288" y="1093788"/>
          <p14:tracePt t="7474" x="2935288" y="1085850"/>
          <p14:tracePt t="7649" x="2944813" y="1093788"/>
          <p14:tracePt t="7657" x="2954338" y="1149350"/>
          <p14:tracePt t="7665" x="2971800" y="1212850"/>
          <p14:tracePt t="7672" x="3008313" y="1258888"/>
          <p14:tracePt t="7679" x="3081338" y="1312863"/>
          <p14:tracePt t="7687" x="3136900" y="1331913"/>
          <p14:tracePt t="7695" x="3236913" y="1376363"/>
          <p14:tracePt t="7704" x="3317875" y="1412875"/>
          <p14:tracePt t="7712" x="3419475" y="1477963"/>
          <p14:tracePt t="7719" x="3527425" y="1514475"/>
          <p14:tracePt t="7727" x="3629025" y="1558925"/>
          <p14:tracePt t="7735" x="3692525" y="1595438"/>
          <p14:tracePt t="7743" x="3792538" y="1651000"/>
          <p14:tracePt t="7751" x="3819525" y="1677988"/>
          <p14:tracePt t="7759" x="3883025" y="1704975"/>
          <p14:tracePt t="7767" x="3892550" y="1714500"/>
          <p14:tracePt t="8385" x="3919538" y="1714500"/>
          <p14:tracePt t="8393" x="3956050" y="1714500"/>
          <p14:tracePt t="8401" x="3975100" y="1697038"/>
          <p14:tracePt t="8415" x="4029075" y="1677988"/>
          <p14:tracePt t="9073" x="4029075" y="1668463"/>
          <p14:tracePt t="9081" x="4021138" y="1668463"/>
          <p14:tracePt t="9097" x="4011613" y="1668463"/>
          <p14:tracePt t="9105" x="4002088" y="1677988"/>
          <p14:tracePt t="9511" x="3984625" y="1704975"/>
          <p14:tracePt t="9519" x="3965575" y="1724025"/>
          <p14:tracePt t="9618" x="3965575" y="1741488"/>
          <p14:tracePt t="9624" x="3965575" y="1751013"/>
          <p14:tracePt t="9647" x="3965575" y="1760538"/>
          <p14:tracePt t="9722" x="3965575" y="1778000"/>
          <p14:tracePt t="9730" x="3965575" y="1787525"/>
          <p14:tracePt t="11330" x="3965575" y="1804988"/>
          <p14:tracePt t="11337" x="3965575" y="1841500"/>
          <p14:tracePt t="11345" x="3956050" y="1897063"/>
          <p14:tracePt t="11353" x="3956050" y="1960563"/>
          <p14:tracePt t="11359" x="3948113" y="2016125"/>
          <p14:tracePt t="11367" x="3948113" y="2060575"/>
          <p14:tracePt t="11375" x="3948113" y="2097088"/>
          <p14:tracePt t="11383" x="3929063" y="2143125"/>
          <p14:tracePt t="11391" x="3919538" y="2179638"/>
          <p14:tracePt t="11399" x="3919538" y="2225675"/>
          <p14:tracePt t="11408" x="3911600" y="2252663"/>
          <p14:tracePt t="11415" x="3911600" y="2298700"/>
          <p14:tracePt t="11424" x="3902075" y="2316163"/>
          <p14:tracePt t="11431" x="3902075" y="2335213"/>
          <p14:tracePt t="11440" x="3902075" y="2371725"/>
          <p14:tracePt t="11449" x="3902075" y="2398713"/>
          <p14:tracePt t="11457" x="3902075" y="2408238"/>
          <p14:tracePt t="11465" x="3902075" y="2425700"/>
          <p14:tracePt t="11473" x="3902075" y="2444750"/>
          <p14:tracePt t="11481" x="3902075" y="2462213"/>
          <p14:tracePt t="11491" x="3902075" y="2489200"/>
          <p14:tracePt t="11497" x="3902075" y="2508250"/>
          <p14:tracePt t="11504" x="3902075" y="2525713"/>
          <p14:tracePt t="11512" x="3902075" y="2544763"/>
          <p14:tracePt t="11522" x="3902075" y="2562225"/>
          <p14:tracePt t="11528" x="3902075" y="2598738"/>
          <p14:tracePt t="11537" x="3902075" y="2625725"/>
          <p14:tracePt t="11543" x="3902075" y="2644775"/>
          <p14:tracePt t="11551" x="3892550" y="2690813"/>
          <p14:tracePt t="11559" x="3892550" y="2698750"/>
          <p14:tracePt t="11568" x="3875088" y="2744788"/>
          <p14:tracePt t="11583" x="3865563" y="2763838"/>
          <p14:tracePt t="11592" x="3865563" y="2771775"/>
          <p14:tracePt t="13457" x="3865563" y="2781300"/>
          <p14:tracePt t="13466" x="3856038" y="2800350"/>
          <p14:tracePt t="13476" x="3819525" y="2844800"/>
          <p14:tracePt t="13482" x="3802063" y="2854325"/>
          <p14:tracePt t="13511" x="3792538" y="2863850"/>
          <p14:tracePt t="13520" x="3783013" y="2863850"/>
          <p14:tracePt t="13527" x="3765550" y="2873375"/>
          <p14:tracePt t="13536" x="3765550" y="2881313"/>
          <p14:tracePt t="13543" x="3756025" y="2881313"/>
          <p14:tracePt t="13672" x="3756025" y="2873375"/>
          <p14:tracePt t="13680" x="3756025" y="2854325"/>
          <p14:tracePt t="13688" x="3738563" y="2836863"/>
          <p14:tracePt t="13695" x="3729038" y="2827338"/>
          <p14:tracePt t="13711" x="3719513" y="2827338"/>
          <p14:tracePt t="13719" x="3702050" y="2817813"/>
          <p14:tracePt t="13727" x="3692525" y="2817813"/>
          <p14:tracePt t="13735" x="3683000" y="2817813"/>
          <p14:tracePt t="13744" x="3656013" y="2817813"/>
          <p14:tracePt t="13759" x="3636963" y="2808288"/>
          <p14:tracePt t="13809" x="3636963" y="2800350"/>
          <p14:tracePt t="13819" x="3636963" y="2781300"/>
          <p14:tracePt t="13826" x="3636963" y="2754313"/>
          <p14:tracePt t="13843" x="3636963" y="2735263"/>
          <p14:tracePt t="13859" x="3646488" y="2717800"/>
          <p14:tracePt t="13877" x="3656013" y="2708275"/>
          <p14:tracePt t="13881" x="3665538" y="2698750"/>
          <p14:tracePt t="13888" x="3683000" y="2681288"/>
          <p14:tracePt t="13904" x="3692525" y="2681288"/>
          <p14:tracePt t="13936" x="3702050" y="2671763"/>
          <p14:tracePt t="13944" x="3709988" y="2671763"/>
          <p14:tracePt t="13952" x="3719513" y="2662238"/>
          <p14:tracePt t="13960" x="3729038" y="2654300"/>
          <p14:tracePt t="13968" x="3738563" y="2654300"/>
          <p14:tracePt t="13984" x="3756025" y="2654300"/>
          <p14:tracePt t="13991" x="3765550" y="2644775"/>
          <p14:tracePt t="14000" x="3783013" y="2625725"/>
          <p14:tracePt t="14008" x="3802063" y="2625725"/>
          <p14:tracePt t="14016" x="3819525" y="2608263"/>
          <p14:tracePt t="14024" x="3829050" y="2608263"/>
          <p14:tracePt t="14031" x="3846513" y="2608263"/>
          <p14:tracePt t="14071" x="3846513" y="2598738"/>
          <p14:tracePt t="14080" x="3856038" y="2581275"/>
          <p14:tracePt t="14088" x="3875088" y="2581275"/>
          <p14:tracePt t="14096" x="3902075" y="2581275"/>
          <p14:tracePt t="14104" x="3938588" y="2581275"/>
          <p14:tracePt t="14112" x="3956050" y="2581275"/>
          <p14:tracePt t="14128" x="3965575" y="2581275"/>
          <p14:tracePt t="14144" x="3965575" y="2589213"/>
          <p14:tracePt t="14183" x="3965575" y="2608263"/>
          <p14:tracePt t="14216" x="3965575" y="2617788"/>
          <p14:tracePt t="14227" x="3965575" y="2625725"/>
          <p14:tracePt t="14232" x="3965575" y="2644775"/>
          <p14:tracePt t="14264" x="3965575" y="2654300"/>
          <p14:tracePt t="14297" x="3965575" y="2662238"/>
          <p14:tracePt t="14450" x="3965575" y="2671763"/>
          <p14:tracePt t="14458" x="3965575" y="2681288"/>
          <p14:tracePt t="14465" x="3965575" y="2690813"/>
          <p14:tracePt t="14474" x="3956050" y="2717800"/>
          <p14:tracePt t="14481" x="3938588" y="2735263"/>
          <p14:tracePt t="14488" x="3929063" y="2744788"/>
          <p14:tracePt t="14496" x="3902075" y="2754313"/>
          <p14:tracePt t="14512" x="3892550" y="2763838"/>
          <p14:tracePt t="14522" x="3883025" y="2771775"/>
          <p14:tracePt t="14527" x="3865563" y="2790825"/>
          <p14:tracePt t="14543" x="3856038" y="2800350"/>
          <p14:tracePt t="14552" x="3846513" y="2800350"/>
          <p14:tracePt t="15801" x="3856038" y="2800350"/>
          <p14:tracePt t="15809" x="3865563" y="2800350"/>
          <p14:tracePt t="15905" x="3865563" y="2790825"/>
          <p14:tracePt t="16433" x="3875088" y="2781300"/>
          <p14:tracePt t="16513" x="3883025" y="2771775"/>
          <p14:tracePt t="16559" x="3883025" y="2754313"/>
          <p14:tracePt t="18458" x="3902075" y="2754313"/>
          <p14:tracePt t="18465" x="3919538" y="2763838"/>
          <p14:tracePt t="18475" x="3948113" y="2800350"/>
          <p14:tracePt t="18482" x="4002088" y="2844800"/>
          <p14:tracePt t="18489" x="4048125" y="2873375"/>
          <p14:tracePt t="18496" x="4094163" y="2917825"/>
          <p14:tracePt t="18504" x="4138613" y="2954338"/>
          <p14:tracePt t="18512" x="4157663" y="2973388"/>
          <p14:tracePt t="18522" x="4175125" y="2982913"/>
          <p14:tracePt t="18528" x="4184650" y="2990850"/>
          <p14:tracePt t="18536" x="4194175" y="3000375"/>
          <p14:tracePt t="18560" x="4202113" y="3009900"/>
          <p14:tracePt t="18576" x="4221163" y="3027363"/>
          <p14:tracePt t="18591" x="4238625" y="3036888"/>
          <p14:tracePt t="18599" x="4267200" y="3063875"/>
          <p14:tracePt t="18607" x="4275138" y="3073400"/>
          <p14:tracePt t="18615" x="4321175" y="3100388"/>
          <p14:tracePt t="18624" x="4357688" y="3127375"/>
          <p14:tracePt t="18631" x="4421188" y="3163888"/>
          <p14:tracePt t="18640" x="4457700" y="3182938"/>
          <p14:tracePt t="18647" x="4513263" y="3209925"/>
          <p14:tracePt t="18656" x="4549775" y="3236913"/>
          <p14:tracePt t="18663" x="4586288" y="3282950"/>
          <p14:tracePt t="18671" x="4603750" y="3309938"/>
          <p14:tracePt t="18679" x="4630738" y="3338513"/>
          <p14:tracePt t="18687" x="4649788" y="3346450"/>
          <p14:tracePt t="18695" x="4667250" y="3375025"/>
          <p14:tracePt t="18703" x="4676775" y="3382963"/>
          <p14:tracePt t="18711" x="4686300" y="3392488"/>
          <p14:tracePt t="18719" x="4703763" y="3411538"/>
          <p14:tracePt t="18728" x="4713288" y="3429000"/>
          <p14:tracePt t="18736" x="4722813" y="3438525"/>
          <p14:tracePt t="18743" x="4749800" y="3475038"/>
          <p14:tracePt t="18751" x="4767263" y="3511550"/>
          <p14:tracePt t="18760" x="4803775" y="3538538"/>
          <p14:tracePt t="18767" x="4822825" y="3565525"/>
          <p14:tracePt t="18775" x="4840288" y="3592513"/>
          <p14:tracePt t="18783" x="4868863" y="3629025"/>
          <p14:tracePt t="18791" x="4886325" y="3675063"/>
          <p14:tracePt t="18799" x="4905375" y="3694113"/>
          <p14:tracePt t="18808" x="4913313" y="3721100"/>
          <p14:tracePt t="18816" x="4949825" y="3757613"/>
          <p14:tracePt t="18824" x="4959350" y="3775075"/>
          <p14:tracePt t="18831" x="4978400" y="3803650"/>
          <p14:tracePt t="18840" x="4986338" y="3830638"/>
          <p14:tracePt t="18848" x="5005388" y="3848100"/>
          <p14:tracePt t="18856" x="5041900" y="3884613"/>
          <p14:tracePt t="18864" x="5059363" y="3903663"/>
          <p14:tracePt t="18875" x="5095875" y="3948113"/>
          <p14:tracePt t="18880" x="5122863" y="3976688"/>
          <p14:tracePt t="18887" x="5178425" y="4021138"/>
          <p14:tracePt t="18896" x="5187950" y="4049713"/>
          <p14:tracePt t="18904" x="5205413" y="4067175"/>
          <p14:tracePt t="18911" x="5251450" y="4094163"/>
          <p14:tracePt t="18919" x="5268913" y="4103688"/>
          <p14:tracePt t="18928" x="5287963" y="4130675"/>
          <p14:tracePt t="18935" x="5324475" y="4140200"/>
          <p14:tracePt t="18943" x="5351463" y="4159250"/>
          <p14:tracePt t="18951" x="5360988" y="4159250"/>
          <p14:tracePt t="18960" x="5368925" y="4167188"/>
          <p14:tracePt t="18975" x="5378450" y="4176713"/>
          <p14:tracePt t="19017" x="5405438" y="4176713"/>
          <p14:tracePt t="19025" x="5405438" y="4186238"/>
          <p14:tracePt t="19033" x="5424488" y="4213225"/>
          <p14:tracePt t="19043" x="5434013" y="4222750"/>
          <p14:tracePt t="19049" x="5451475" y="4240213"/>
          <p14:tracePt t="19061" x="5461000" y="4249738"/>
          <p14:tracePt t="19073" x="5470525" y="4259263"/>
          <p14:tracePt t="19081" x="5507038" y="4276725"/>
          <p14:tracePt t="19097" x="5534025" y="4286250"/>
          <p14:tracePt t="19105" x="5551488" y="4295775"/>
          <p14:tracePt t="19362" x="5551488" y="4286250"/>
          <p14:tracePt t="19369" x="5551488" y="4276725"/>
          <p14:tracePt t="19377" x="5534025" y="4268788"/>
          <p14:tracePt t="19385" x="5534025" y="4259263"/>
          <p14:tracePt t="19392" x="5524500" y="4249738"/>
          <p14:tracePt t="19401" x="5514975" y="4240213"/>
          <p14:tracePt t="19411" x="5497513" y="4222750"/>
          <p14:tracePt t="19426" x="5478463" y="4203700"/>
          <p14:tracePt t="19448" x="5470525" y="4195763"/>
          <p14:tracePt t="19473" x="5470525" y="4186238"/>
          <p14:tracePt t="19480" x="5461000" y="4176713"/>
          <p14:tracePt t="19488" x="5461000" y="4167188"/>
          <p14:tracePt t="19496" x="5451475" y="4149725"/>
          <p14:tracePt t="19512" x="5441950" y="4130675"/>
          <p14:tracePt t="19522" x="5434013" y="4113213"/>
          <p14:tracePt t="19529" x="5424488" y="4103688"/>
          <p14:tracePt t="19538" x="5405438" y="4086225"/>
          <p14:tracePt t="19543" x="5397500" y="4086225"/>
          <p14:tracePt t="19551" x="5378450" y="4067175"/>
          <p14:tracePt t="19559" x="5360988" y="4049713"/>
          <p14:tracePt t="19568" x="5341938" y="4013200"/>
          <p14:tracePt t="19575" x="5334000" y="4003675"/>
          <p14:tracePt t="19583" x="5324475" y="3984625"/>
          <p14:tracePt t="19591" x="5314950" y="3967163"/>
          <p14:tracePt t="19599" x="5305425" y="3940175"/>
          <p14:tracePt t="19608" x="5305425" y="3930650"/>
          <p14:tracePt t="19615" x="5297488" y="3903663"/>
          <p14:tracePt t="19623" x="5287963" y="3894138"/>
          <p14:tracePt t="19631" x="5287963" y="3884613"/>
          <p14:tracePt t="19640" x="5287963" y="3875088"/>
          <p14:tracePt t="19647" x="5287963" y="3857625"/>
          <p14:tracePt t="19655" x="5287963" y="3848100"/>
          <p14:tracePt t="19663" x="5287963" y="3840163"/>
          <p14:tracePt t="19671" x="5287963" y="3830638"/>
          <p14:tracePt t="19679" x="5287963" y="3811588"/>
          <p14:tracePt t="19695" x="5287963" y="3794125"/>
          <p14:tracePt t="19703" x="5297488" y="3784600"/>
          <p14:tracePt t="19711" x="5305425" y="3767138"/>
          <p14:tracePt t="19719" x="5341938" y="3730625"/>
          <p14:tracePt t="19727" x="5360988" y="3711575"/>
          <p14:tracePt t="19735" x="5378450" y="3702050"/>
          <p14:tracePt t="19743" x="5451475" y="3638550"/>
          <p14:tracePt t="19753" x="5461000" y="3638550"/>
          <p14:tracePt t="19762" x="5497513" y="3629025"/>
          <p14:tracePt t="19769" x="5551488" y="3621088"/>
          <p14:tracePt t="19776" x="5616575" y="3592513"/>
          <p14:tracePt t="19783" x="5670550" y="3592513"/>
          <p14:tracePt t="19791" x="5724525" y="3592513"/>
          <p14:tracePt t="19799" x="5770563" y="3592513"/>
          <p14:tracePt t="19807" x="5789613" y="3592513"/>
          <p14:tracePt t="19815" x="5826125" y="3592513"/>
          <p14:tracePt t="19823" x="5862638" y="3592513"/>
          <p14:tracePt t="19831" x="5880100" y="3592513"/>
          <p14:tracePt t="19840" x="5907088" y="3592513"/>
          <p14:tracePt t="19848" x="5916613" y="3592513"/>
          <p14:tracePt t="19863" x="5926138" y="3602038"/>
          <p14:tracePt t="19871" x="5943600" y="3611563"/>
          <p14:tracePt t="19891" x="5962650" y="3648075"/>
          <p14:tracePt t="19895" x="5972175" y="3675063"/>
          <p14:tracePt t="19903" x="5972175" y="3684588"/>
          <p14:tracePt t="19912" x="5980113" y="3694113"/>
          <p14:tracePt t="19919" x="5999163" y="3730625"/>
          <p14:tracePt t="19927" x="6016625" y="3748088"/>
          <p14:tracePt t="19935" x="6016625" y="3784600"/>
          <p14:tracePt t="19944" x="6016625" y="3811588"/>
          <p14:tracePt t="19951" x="6016625" y="3840163"/>
          <p14:tracePt t="19960" x="6016625" y="3857625"/>
          <p14:tracePt t="19967" x="6016625" y="3875088"/>
          <p14:tracePt t="19975" x="6016625" y="3884613"/>
          <p14:tracePt t="19983" x="6016625" y="3903663"/>
          <p14:tracePt t="20000" x="6016625" y="3921125"/>
          <p14:tracePt t="20008" x="6016625" y="3948113"/>
          <p14:tracePt t="20016" x="6016625" y="3967163"/>
          <p14:tracePt t="20025" x="5999163" y="3994150"/>
          <p14:tracePt t="20032" x="5980113" y="4013200"/>
          <p14:tracePt t="20041" x="5962650" y="4030663"/>
          <p14:tracePt t="20048" x="5953125" y="4040188"/>
          <p14:tracePt t="20057" x="5935663" y="4057650"/>
          <p14:tracePt t="20064" x="5926138" y="4057650"/>
          <p14:tracePt t="20072" x="5899150" y="4086225"/>
          <p14:tracePt t="20080" x="5880100" y="4086225"/>
          <p14:tracePt t="20088" x="5862638" y="4094163"/>
          <p14:tracePt t="20096" x="5843588" y="4113213"/>
          <p14:tracePt t="20104" x="5826125" y="4113213"/>
          <p14:tracePt t="20128" x="5816600" y="4113213"/>
          <p14:tracePt t="20136" x="5797550" y="4130675"/>
          <p14:tracePt t="20152" x="5789613" y="4130675"/>
          <p14:tracePt t="20167" x="5780088" y="4130675"/>
          <p14:tracePt t="20183" x="5770563" y="4130675"/>
          <p14:tracePt t="20200" x="5743575" y="4130675"/>
          <p14:tracePt t="20208" x="5724525" y="4130675"/>
          <p14:tracePt t="20215" x="5697538" y="4130675"/>
          <p14:tracePt t="20223" x="5643563" y="4130675"/>
          <p14:tracePt t="20231" x="5607050" y="4130675"/>
          <p14:tracePt t="20240" x="5534025" y="4130675"/>
          <p14:tracePt t="20247" x="5514975" y="4122738"/>
          <p14:tracePt t="20255" x="5441950" y="4076700"/>
          <p14:tracePt t="20264" x="5405438" y="4057650"/>
          <p14:tracePt t="20271" x="5368925" y="4049713"/>
          <p14:tracePt t="20287" x="5360988" y="4049713"/>
          <p14:tracePt t="20295" x="5351463" y="4040188"/>
          <p14:tracePt t="20329" x="5351463" y="4030663"/>
          <p14:tracePt t="20337" x="5351463" y="4021138"/>
          <p14:tracePt t="20345" x="5351463" y="3994150"/>
          <p14:tracePt t="20353" x="5360988" y="3984625"/>
          <p14:tracePt t="20361" x="5368925" y="3976688"/>
          <p14:tracePt t="20369" x="5378450" y="3967163"/>
          <p14:tracePt t="20393" x="5387975" y="3967163"/>
          <p14:tracePt t="20417" x="5387975" y="3957638"/>
          <p14:tracePt t="20433" x="5387975" y="3948113"/>
          <p14:tracePt t="20465" x="5414963" y="3930650"/>
          <p14:tracePt t="20481" x="5461000" y="3921125"/>
          <p14:tracePt t="20489" x="5478463" y="3903663"/>
          <p14:tracePt t="20497" x="5497513" y="3894138"/>
          <p14:tracePt t="20505" x="5551488" y="3875088"/>
          <p14:tracePt t="20513" x="5588000" y="3857625"/>
          <p14:tracePt t="20522" x="5616575" y="3848100"/>
          <p14:tracePt t="20528" x="5643563" y="3840163"/>
          <p14:tracePt t="20538" x="5661025" y="3840163"/>
          <p14:tracePt t="20545" x="5670550" y="3840163"/>
          <p14:tracePt t="20552" x="5697538" y="3821113"/>
          <p14:tracePt t="20905" x="5697538" y="3811588"/>
          <p14:tracePt t="21371" x="5697538" y="3803650"/>
          <p14:tracePt t="21377" x="5697538" y="3767138"/>
          <p14:tracePt t="21384" x="5697538" y="3711575"/>
          <p14:tracePt t="21392" x="5697538" y="3675063"/>
          <p14:tracePt t="21400" x="5697538" y="3648075"/>
          <p14:tracePt t="21408" x="5661025" y="3584575"/>
          <p14:tracePt t="21416" x="5624513" y="3556000"/>
          <p14:tracePt t="21424" x="5597525" y="3519488"/>
          <p14:tracePt t="21432" x="5561013" y="3502025"/>
          <p14:tracePt t="21440" x="5543550" y="3465513"/>
          <p14:tracePt t="21449" x="5524500" y="3446463"/>
          <p14:tracePt t="21460" x="5507038" y="3419475"/>
          <p14:tracePt t="21466" x="5497513" y="3419475"/>
          <p14:tracePt t="21475" x="5478463" y="3411538"/>
          <p14:tracePt t="21481" x="5478463" y="3402013"/>
          <p14:tracePt t="21488" x="5478463" y="3382963"/>
          <p14:tracePt t="21496" x="5470525" y="3365500"/>
          <p14:tracePt t="21503" x="5470525" y="3346450"/>
          <p14:tracePt t="21512" x="5451475" y="3309938"/>
          <p14:tracePt t="21521" x="5434013" y="3246438"/>
          <p14:tracePt t="21527" x="5424488" y="3192463"/>
          <p14:tracePt t="21536" x="5387975" y="3109913"/>
          <p14:tracePt t="21543" x="5387975" y="3063875"/>
          <p14:tracePt t="21551" x="5360988" y="3009900"/>
          <p14:tracePt t="21559" x="5351463" y="2927350"/>
          <p14:tracePt t="21568" x="5297488" y="2863850"/>
          <p14:tracePt t="21575" x="5241925" y="2781300"/>
          <p14:tracePt t="21583" x="5214938" y="2735263"/>
          <p14:tracePt t="21591" x="5151438" y="2671763"/>
          <p14:tracePt t="21599" x="5078413" y="2589213"/>
          <p14:tracePt t="21608" x="5032375" y="2554288"/>
          <p14:tracePt t="21615" x="4978400" y="2471738"/>
          <p14:tracePt t="21624" x="4959350" y="2452688"/>
          <p14:tracePt t="21632" x="4932363" y="2416175"/>
          <p14:tracePt t="21640" x="4859338" y="2335213"/>
          <p14:tracePt t="21648" x="4822825" y="2289175"/>
          <p14:tracePt t="21657" x="4759325" y="2216150"/>
          <p14:tracePt t="21663" x="4730750" y="2160588"/>
          <p14:tracePt t="21671" x="4722813" y="2097088"/>
          <p14:tracePt t="21679" x="4676775" y="2033588"/>
          <p14:tracePt t="21687" x="4667250" y="1997075"/>
          <p14:tracePt t="21695" x="4659313" y="1933575"/>
          <p14:tracePt t="21703" x="4649788" y="1878013"/>
          <p14:tracePt t="21711" x="4622800" y="1814513"/>
          <p14:tracePt t="21719" x="4603750" y="1768475"/>
          <p14:tracePt t="21727" x="4557713" y="1687513"/>
          <p14:tracePt t="21735" x="4540250" y="1641475"/>
          <p14:tracePt t="21743" x="4448175" y="1558925"/>
          <p14:tracePt t="21751" x="4403725" y="1522413"/>
          <p14:tracePt t="21760" x="4340225" y="1468438"/>
          <p14:tracePt t="21767" x="4238625" y="1422400"/>
          <p14:tracePt t="21775" x="4175125" y="1385888"/>
          <p14:tracePt t="21783" x="4129088" y="1368425"/>
          <p14:tracePt t="21791" x="4065588" y="1339850"/>
          <p14:tracePt t="21799" x="4038600" y="1331913"/>
          <p14:tracePt t="21809" x="4011613" y="1312863"/>
          <p14:tracePt t="22168" x="3984625" y="1312863"/>
          <p14:tracePt t="22175" x="3919538" y="1322388"/>
          <p14:tracePt t="22183" x="3856038" y="1376363"/>
          <p14:tracePt t="22192" x="3792538" y="1412875"/>
          <p14:tracePt t="22199" x="3783013" y="1431925"/>
          <p14:tracePt t="22207" x="3783013" y="1477963"/>
          <p14:tracePt t="22215" x="3775075" y="1495425"/>
          <p14:tracePt t="22224" x="3765550" y="1514475"/>
          <p14:tracePt t="22231" x="3765550" y="1531938"/>
          <p14:tracePt t="22241" x="3765550" y="1541463"/>
          <p14:tracePt t="22247" x="3765550" y="1558925"/>
          <p14:tracePt t="22257" x="3765550" y="1568450"/>
          <p14:tracePt t="22263" x="3765550" y="1595438"/>
          <p14:tracePt t="22271" x="3765550" y="1614488"/>
          <p14:tracePt t="22279" x="3765550" y="1624013"/>
          <p14:tracePt t="22287" x="3765550" y="1651000"/>
          <p14:tracePt t="22295" x="3756025" y="1677988"/>
          <p14:tracePt t="22304" x="3746500" y="1704975"/>
          <p14:tracePt t="22312" x="3746500" y="1751013"/>
          <p14:tracePt t="22319" x="3746500" y="1787525"/>
          <p14:tracePt t="22328" x="3738563" y="1804988"/>
          <p14:tracePt t="22335" x="3709988" y="1878013"/>
          <p14:tracePt t="22344" x="3709988" y="1914525"/>
          <p14:tracePt t="22351" x="3709988" y="1970088"/>
          <p14:tracePt t="22360" x="3692525" y="2006600"/>
          <p14:tracePt t="22368" x="3692525" y="2070100"/>
          <p14:tracePt t="22376" x="3646488" y="2152650"/>
          <p14:tracePt t="22383" x="3636963" y="2179638"/>
          <p14:tracePt t="22392" x="3629025" y="2216150"/>
          <p14:tracePt t="22401" x="3619500" y="2279650"/>
          <p14:tracePt t="22410" x="3592513" y="2343150"/>
          <p14:tracePt t="22415" x="3573463" y="2435225"/>
          <p14:tracePt t="22423" x="3573463" y="2508250"/>
          <p14:tracePt t="22431" x="3563938" y="2554288"/>
          <p14:tracePt t="22440" x="3556000" y="2608263"/>
          <p14:tracePt t="22448" x="3556000" y="2662238"/>
          <p14:tracePt t="22462" x="3556000" y="2727325"/>
          <p14:tracePt t="22464" x="3556000" y="2754313"/>
          <p14:tracePt t="22476" x="3556000" y="2808288"/>
          <p14:tracePt t="22481" x="3556000" y="2836863"/>
          <p14:tracePt t="22489" x="3556000" y="2881313"/>
          <p14:tracePt t="22497" x="3556000" y="2890838"/>
          <p14:tracePt t="22504" x="3556000" y="2927350"/>
          <p14:tracePt t="22513" x="3556000" y="2946400"/>
          <p14:tracePt t="22801" x="3573463" y="2954338"/>
          <p14:tracePt t="22808" x="3592513" y="2954338"/>
          <p14:tracePt t="22815" x="3609975" y="2936875"/>
          <p14:tracePt t="22849" x="3619500" y="2927350"/>
          <p14:tracePt t="22897" x="3636963" y="2917825"/>
          <p14:tracePt t="22903" x="3646488" y="2917825"/>
          <p14:tracePt t="22911" x="3673475" y="2900363"/>
          <p14:tracePt t="22919" x="3673475" y="2890838"/>
          <p14:tracePt t="22927" x="3702050" y="2881313"/>
          <p14:tracePt t="22935" x="3738563" y="2844800"/>
          <p14:tracePt t="22944" x="3756025" y="2836863"/>
          <p14:tracePt t="22953" x="3802063" y="2827338"/>
          <p14:tracePt t="22964" x="3819525" y="2817813"/>
          <p14:tracePt t="22967" x="3819525" y="2808288"/>
          <p14:tracePt t="22975" x="3829050" y="2800350"/>
          <p14:tracePt t="24529" x="3819525" y="2800350"/>
          <p14:tracePt t="24539" x="3792538" y="2827338"/>
          <p14:tracePt t="24545" x="3746500" y="2854325"/>
          <p14:tracePt t="24593" x="3738563" y="2854325"/>
          <p14:tracePt t="24601" x="3719513" y="2863850"/>
          <p14:tracePt t="24608" x="3702050" y="2873375"/>
          <p14:tracePt t="24617" x="3683000" y="2890838"/>
          <p14:tracePt t="24626" x="3665538" y="2900363"/>
          <p14:tracePt t="24634" x="3646488" y="2917825"/>
          <p14:tracePt t="24703" x="3629025" y="2927350"/>
          <p14:tracePt t="24711" x="3609975" y="2946400"/>
          <p14:tracePt t="24719" x="3600450" y="2954338"/>
          <p14:tracePt t="24729" x="3592513" y="2954338"/>
          <p14:tracePt t="24737" x="3563938" y="2963863"/>
          <p14:tracePt t="24761" x="3556000" y="2973388"/>
          <p14:tracePt t="24772" x="3556000" y="2982913"/>
          <p14:tracePt t="24778" x="3536950" y="3000375"/>
          <p14:tracePt t="24784" x="3519488" y="3009900"/>
          <p14:tracePt t="24793" x="3490913" y="3027363"/>
          <p14:tracePt t="24800" x="3473450" y="3036888"/>
          <p14:tracePt t="24807" x="3463925" y="3054350"/>
          <p14:tracePt t="24817" x="3446463" y="3073400"/>
          <p14:tracePt t="24824" x="3436938" y="3073400"/>
          <p14:tracePt t="24832" x="3436938" y="3082925"/>
          <p14:tracePt t="24841" x="3427413" y="3090863"/>
          <p14:tracePt t="24850" x="3400425" y="3090863"/>
          <p14:tracePt t="24860" x="3390900" y="3100388"/>
          <p14:tracePt t="24865" x="3373438" y="3109913"/>
          <p14:tracePt t="24874" x="3354388" y="3127375"/>
          <p14:tracePt t="24879" x="3346450" y="3127375"/>
          <p14:tracePt t="24887" x="3309938" y="3136900"/>
          <p14:tracePt t="24903" x="3300413" y="3136900"/>
          <p14:tracePt t="25001" x="3290888" y="3146425"/>
          <p14:tracePt t="25033" x="3263900" y="3155950"/>
          <p14:tracePt t="25042" x="3236913" y="3182938"/>
          <p14:tracePt t="25049" x="3217863" y="3192463"/>
          <p14:tracePt t="25061" x="3200400" y="3228975"/>
          <p14:tracePt t="25068" x="3181350" y="3236913"/>
          <p14:tracePt t="25077" x="3144838" y="3246438"/>
          <p14:tracePt t="25080" x="3127375" y="3273425"/>
          <p14:tracePt t="25087" x="3117850" y="3273425"/>
          <p14:tracePt t="25095" x="3100388" y="3282950"/>
          <p14:tracePt t="25103" x="3081338" y="3292475"/>
          <p14:tracePt t="25111" x="3071813" y="3292475"/>
          <p14:tracePt t="25119" x="3063875" y="3309938"/>
          <p14:tracePt t="25127" x="3054350" y="3319463"/>
          <p14:tracePt t="25143" x="3044825" y="3328988"/>
          <p14:tracePt t="25151" x="3035300" y="3338513"/>
          <p14:tracePt t="25159" x="3017838" y="3346450"/>
          <p14:tracePt t="25167" x="3008313" y="3346450"/>
          <p14:tracePt t="25177" x="2998788" y="3355975"/>
          <p14:tracePt t="25183" x="2990850" y="3365500"/>
          <p14:tracePt t="25240" x="2954338" y="3375025"/>
          <p14:tracePt t="25248" x="2925763" y="3382963"/>
          <p14:tracePt t="25257" x="2925763" y="3392488"/>
          <p14:tracePt t="25264" x="2925763" y="3402013"/>
          <p14:tracePt t="25274" x="2898775" y="3419475"/>
          <p14:tracePt t="25280" x="2889250" y="3429000"/>
          <p14:tracePt t="25288" x="2871788" y="3446463"/>
          <p14:tracePt t="25296" x="2844800" y="3465513"/>
          <p14:tracePt t="25304" x="2825750" y="3482975"/>
          <p14:tracePt t="25312" x="2808288" y="3502025"/>
          <p14:tracePt t="25320" x="2771775" y="3538538"/>
          <p14:tracePt t="25328" x="2725738" y="3556000"/>
          <p14:tracePt t="25336" x="2698750" y="3565525"/>
          <p14:tracePt t="25344" x="2679700" y="3602038"/>
          <p14:tracePt t="25353" x="2643188" y="3611563"/>
          <p14:tracePt t="25359" x="2625725" y="3629025"/>
          <p14:tracePt t="25367" x="2616200" y="3638550"/>
          <p14:tracePt t="25375" x="2589213" y="3665538"/>
          <p14:tracePt t="25383" x="2579688" y="3694113"/>
          <p14:tracePt t="25391" x="2570163" y="3702050"/>
          <p14:tracePt t="25399" x="2552700" y="3711575"/>
          <p14:tracePt t="25407" x="2543175" y="3730625"/>
          <p14:tracePt t="25415" x="2543175" y="3738563"/>
          <p14:tracePt t="25431" x="2543175" y="3748088"/>
          <p14:tracePt t="25440" x="2533650" y="3757613"/>
          <p14:tracePt t="25447" x="2533650" y="3775075"/>
          <p14:tracePt t="25458" x="2533650" y="3784600"/>
          <p14:tracePt t="25463" x="2516188" y="3803650"/>
          <p14:tracePt t="25471" x="2506663" y="3811588"/>
          <p14:tracePt t="25487" x="2506663" y="3821113"/>
          <p14:tracePt t="25495" x="2498725" y="3830638"/>
          <p14:tracePt t="25915" x="2498725" y="3821113"/>
          <p14:tracePt t="25921" x="2498725" y="3794125"/>
          <p14:tracePt t="25929" x="2498725" y="3775075"/>
          <p14:tracePt t="25937" x="2498725" y="3757613"/>
          <p14:tracePt t="25944" x="2498725" y="3730625"/>
          <p14:tracePt t="25952" x="2506663" y="3711575"/>
          <p14:tracePt t="25960" x="2516188" y="3702050"/>
          <p14:tracePt t="25968" x="2525713" y="3684588"/>
          <p14:tracePt t="25976" x="2533650" y="3675063"/>
          <p14:tracePt t="25985" x="2552700" y="3657600"/>
          <p14:tracePt t="25992" x="2570163" y="3638550"/>
          <p14:tracePt t="26001" x="2579688" y="3629025"/>
          <p14:tracePt t="26007" x="2606675" y="3602038"/>
          <p14:tracePt t="26016" x="2625725" y="3584575"/>
          <p14:tracePt t="26024" x="2643188" y="3575050"/>
          <p14:tracePt t="26121" x="2652713" y="3575050"/>
          <p14:tracePt t="26153" x="2662238" y="3575050"/>
          <p14:tracePt t="26168" x="2698750" y="3575050"/>
          <p14:tracePt t="26175" x="2735263" y="3584575"/>
          <p14:tracePt t="26183" x="2771775" y="3621088"/>
          <p14:tracePt t="26191" x="2817813" y="3657600"/>
          <p14:tracePt t="26199" x="2835275" y="3675063"/>
          <p14:tracePt t="26207" x="2871788" y="3702050"/>
          <p14:tracePt t="26215" x="2889250" y="3711575"/>
          <p14:tracePt t="26224" x="2898775" y="3721100"/>
          <p14:tracePt t="26305" x="2898775" y="3730625"/>
          <p14:tracePt t="26313" x="2898775" y="3748088"/>
          <p14:tracePt t="26321" x="2898775" y="3757613"/>
          <p14:tracePt t="26329" x="2898775" y="3775075"/>
          <p14:tracePt t="26355" x="2898775" y="3784600"/>
          <p14:tracePt t="26361" x="2898775" y="3794125"/>
          <p14:tracePt t="26368" x="2889250" y="3803650"/>
          <p14:tracePt t="26376" x="2889250" y="3811588"/>
          <p14:tracePt t="26384" x="2889250" y="3821113"/>
          <p14:tracePt t="26424" x="2889250" y="3830638"/>
          <p14:tracePt t="26440" x="2881313" y="3848100"/>
          <p14:tracePt t="26448" x="2881313" y="3857625"/>
          <p14:tracePt t="26457" x="2871788" y="3867150"/>
          <p14:tracePt t="26464" x="2862263" y="3875088"/>
          <p14:tracePt t="26479" x="2862263" y="3903663"/>
          <p14:tracePt t="26487" x="2862263" y="3921125"/>
          <p14:tracePt t="26495" x="2852738" y="3948113"/>
          <p14:tracePt t="26503" x="2844800" y="3967163"/>
          <p14:tracePt t="26511" x="2835275" y="3994150"/>
          <p14:tracePt t="26521" x="2817813" y="4030663"/>
          <p14:tracePt t="26527" x="2789238" y="4049713"/>
          <p14:tracePt t="26536" x="2781300" y="4067175"/>
          <p14:tracePt t="26543" x="2762250" y="4086225"/>
          <p14:tracePt t="26551" x="2752725" y="4103688"/>
          <p14:tracePt t="26559" x="2752725" y="4113213"/>
          <p14:tracePt t="26567" x="2744788" y="4140200"/>
          <p14:tracePt t="26576" x="2735263" y="4149725"/>
          <p14:tracePt t="26591" x="2725738" y="4167188"/>
          <p14:tracePt t="26599" x="2716213" y="4167188"/>
          <p14:tracePt t="26608" x="2716213" y="4176713"/>
          <p14:tracePt t="26649" x="2708275" y="4186238"/>
          <p14:tracePt t="26681" x="2698750" y="4203700"/>
          <p14:tracePt t="26689" x="2679700" y="4222750"/>
          <p14:tracePt t="26696" x="2662238" y="4240213"/>
          <p14:tracePt t="26713" x="2625725" y="4249738"/>
          <p14:tracePt t="26721" x="2606675" y="4276725"/>
          <p14:tracePt t="26728" x="2589213" y="4276725"/>
          <p14:tracePt t="26736" x="2570163" y="4286250"/>
          <p14:tracePt t="26744" x="2562225" y="4286250"/>
          <p14:tracePt t="26752" x="2543175" y="4286250"/>
          <p14:tracePt t="26760" x="2533650" y="4286250"/>
          <p14:tracePt t="26800" x="2525713" y="4286250"/>
          <p14:tracePt t="26824" x="2516188" y="4286250"/>
          <p14:tracePt t="26840" x="2516188" y="4276725"/>
          <p14:tracePt t="26849" x="2516188" y="4268788"/>
          <p14:tracePt t="26872" x="2516188" y="4249738"/>
          <p14:tracePt t="26887" x="2516188" y="4240213"/>
          <p14:tracePt t="26895" x="2506663" y="4222750"/>
          <p14:tracePt t="26903" x="2498725" y="4222750"/>
          <p14:tracePt t="26911" x="2498725" y="4213225"/>
          <p14:tracePt t="26919" x="2498725" y="4203700"/>
          <p14:tracePt t="26928" x="2498725" y="4195763"/>
          <p14:tracePt t="26936" x="2498725" y="4186238"/>
          <p14:tracePt t="27025" x="2498725" y="4167188"/>
          <p14:tracePt t="27041" x="2498725" y="4159250"/>
          <p14:tracePt t="27049" x="2498725" y="4149725"/>
          <p14:tracePt t="27059" x="2498725" y="4130675"/>
          <p14:tracePt t="27065" x="2498725" y="4122738"/>
          <p14:tracePt t="27077" x="2498725" y="4103688"/>
          <p14:tracePt t="27081" x="2498725" y="4094163"/>
          <p14:tracePt t="27089" x="2498725" y="4076700"/>
          <p14:tracePt t="27769" x="2498725" y="4067175"/>
          <p14:tracePt t="27801" x="2506663" y="4076700"/>
          <p14:tracePt t="27809" x="2533650" y="4094163"/>
          <p14:tracePt t="27817" x="2552700" y="4103688"/>
          <p14:tracePt t="27824" x="2598738" y="4122738"/>
          <p14:tracePt t="27833" x="2625725" y="4122738"/>
          <p14:tracePt t="27842" x="2635250" y="4130675"/>
          <p14:tracePt t="27849" x="2652713" y="4130675"/>
          <p14:tracePt t="27858" x="2671763" y="4140200"/>
          <p14:tracePt t="30995" x="2679700" y="4140200"/>
          <p14:tracePt t="31433" x="2689225" y="4149725"/>
          <p14:tracePt t="31440" x="2689225" y="4159250"/>
          <p14:tracePt t="31455" x="2689225" y="4176713"/>
          <p14:tracePt t="31463" x="2689225" y="4203700"/>
          <p14:tracePt t="31473" x="2689225" y="4222750"/>
          <p14:tracePt t="31479" x="2689225" y="4240213"/>
          <p14:tracePt t="31488" x="2689225" y="4259263"/>
          <p14:tracePt t="31495" x="2679700" y="4295775"/>
          <p14:tracePt t="31503" x="2679700" y="4313238"/>
          <p14:tracePt t="31512" x="2679700" y="4340225"/>
          <p14:tracePt t="31519" x="2671763" y="4359275"/>
          <p14:tracePt t="31527" x="2652713" y="4386263"/>
          <p14:tracePt t="31536" x="2652713" y="4405313"/>
          <p14:tracePt t="31545" x="2652713" y="4413250"/>
          <p14:tracePt t="31552" x="2652713" y="4432300"/>
          <p14:tracePt t="31561" x="2652713" y="4449763"/>
          <p14:tracePt t="31569" x="2635250" y="4478338"/>
          <p14:tracePt t="31575" x="2635250" y="4486275"/>
          <p14:tracePt t="31583" x="2635250" y="4495800"/>
          <p14:tracePt t="31591" x="2635250" y="4505325"/>
          <p14:tracePt t="31599" x="2625725" y="4532313"/>
          <p14:tracePt t="31607" x="2625725" y="4541838"/>
          <p14:tracePt t="31615" x="2625725" y="4578350"/>
          <p14:tracePt t="31631" x="2616200" y="4595813"/>
          <p14:tracePt t="31640" x="2616200" y="4605338"/>
          <p14:tracePt t="31656" x="2616200" y="4614863"/>
          <p14:tracePt t="31664" x="2616200" y="4624388"/>
          <p14:tracePt t="31672" x="2616200" y="4632325"/>
          <p14:tracePt t="31679" x="2616200" y="4641850"/>
          <p14:tracePt t="31687" x="2616200" y="4651375"/>
          <p14:tracePt t="31695" x="2616200" y="4687888"/>
          <p14:tracePt t="31703" x="2616200" y="4705350"/>
          <p14:tracePt t="31711" x="2616200" y="4724400"/>
          <p14:tracePt t="31719" x="2606675" y="4741863"/>
          <p14:tracePt t="31727" x="2606675" y="4751388"/>
          <p14:tracePt t="31735" x="2589213" y="4778375"/>
          <p14:tracePt t="31743" x="2589213" y="4797425"/>
          <p14:tracePt t="31751" x="2579688" y="4824413"/>
          <p14:tracePt t="31760" x="2579688" y="4841875"/>
          <p14:tracePt t="31767" x="2570163" y="4860925"/>
          <p14:tracePt t="31775" x="2562225" y="4878388"/>
          <p14:tracePt t="31783" x="2562225" y="4897438"/>
          <p14:tracePt t="31791" x="2543175" y="4924425"/>
          <p14:tracePt t="31799" x="2543175" y="4943475"/>
          <p14:tracePt t="31807" x="2533650" y="4960938"/>
          <p14:tracePt t="31815" x="2533650" y="4970463"/>
          <p14:tracePt t="31823" x="2525713" y="4987925"/>
          <p14:tracePt t="32026" x="2525713" y="4997450"/>
          <p14:tracePt t="32033" x="2516188" y="5006975"/>
          <p14:tracePt t="32041" x="2498725" y="5016500"/>
          <p14:tracePt t="32049" x="2489200" y="5043488"/>
          <p14:tracePt t="32058" x="2489200" y="5053013"/>
          <p14:tracePt t="32064" x="2479675" y="5060950"/>
          <p14:tracePt t="32857" x="2479675" y="5043488"/>
          <p14:tracePt t="32888" x="2479675" y="5033963"/>
          <p14:tracePt t="33293" x="2479675" y="5043488"/>
          <p14:tracePt t="33303" x="2479675" y="5053013"/>
          <p14:tracePt t="33442" x="2470150" y="5033963"/>
          <p14:tracePt t="33449" x="2470150" y="5024438"/>
          <p14:tracePt t="33459" x="2470150" y="5016500"/>
          <p14:tracePt t="33465" x="2452688" y="4997450"/>
          <p14:tracePt t="33488" x="2452688" y="4987925"/>
          <p14:tracePt t="33503" x="2443163" y="4979988"/>
          <p14:tracePt t="33559" x="2443163" y="4951413"/>
          <p14:tracePt t="33567" x="2462213" y="4906963"/>
          <p14:tracePt t="33575" x="2479675" y="4878388"/>
          <p14:tracePt t="33584" x="2525713" y="4841875"/>
          <p14:tracePt t="33591" x="2570163" y="4805363"/>
          <p14:tracePt t="33599" x="2635250" y="4768850"/>
          <p14:tracePt t="33607" x="2662238" y="4751388"/>
          <p14:tracePt t="33615" x="2698750" y="4714875"/>
          <p14:tracePt t="33623" x="2716213" y="4705350"/>
          <p14:tracePt t="33639" x="2725738" y="4705350"/>
          <p14:tracePt t="33745" x="2781300" y="4705350"/>
          <p14:tracePt t="33753" x="2852738" y="4705350"/>
          <p14:tracePt t="33761" x="2990850" y="4732338"/>
          <p14:tracePt t="33769" x="3071813" y="4787900"/>
          <p14:tracePt t="33776" x="3154363" y="4824413"/>
          <p14:tracePt t="33784" x="3236913" y="4860925"/>
          <p14:tracePt t="33792" x="3317875" y="4914900"/>
          <p14:tracePt t="33799" x="3336925" y="4943475"/>
          <p14:tracePt t="33808" x="3390900" y="4987925"/>
          <p14:tracePt t="33815" x="3409950" y="5006975"/>
          <p14:tracePt t="33823" x="3419475" y="5016500"/>
          <p14:tracePt t="33888" x="3419475" y="5024438"/>
          <p14:tracePt t="33898" x="3419475" y="5033963"/>
          <p14:tracePt t="33904" x="3419475" y="5053013"/>
          <p14:tracePt t="33914" x="3419475" y="5060950"/>
          <p14:tracePt t="33920" x="3419475" y="5070475"/>
          <p14:tracePt t="33928" x="3419475" y="5080000"/>
          <p14:tracePt t="33944" x="3419475" y="5097463"/>
          <p14:tracePt t="33952" x="3419475" y="5106988"/>
          <p14:tracePt t="33968" x="3409950" y="5126038"/>
          <p14:tracePt t="33984" x="3382963" y="5143500"/>
          <p14:tracePt t="33992" x="3382963" y="5153025"/>
          <p14:tracePt t="34008" x="3373438" y="5160963"/>
          <p14:tracePt t="34032" x="3373438" y="5180013"/>
          <p14:tracePt t="34039" x="3363913" y="5189538"/>
          <p14:tracePt t="34064" x="3346450" y="5207000"/>
          <p14:tracePt t="34080" x="3336925" y="5226050"/>
          <p14:tracePt t="34090" x="3327400" y="5243513"/>
          <p14:tracePt t="34104" x="3327400" y="5253038"/>
          <p14:tracePt t="34112" x="3317875" y="5270500"/>
          <p14:tracePt t="34120" x="3300413" y="5299075"/>
          <p14:tracePt t="34128" x="3281363" y="5307013"/>
          <p14:tracePt t="34136" x="3244850" y="5335588"/>
          <p14:tracePt t="34144" x="3217863" y="5362575"/>
          <p14:tracePt t="34152" x="3144838" y="5380038"/>
          <p14:tracePt t="34159" x="3081338" y="5408613"/>
          <p14:tracePt t="34167" x="3027363" y="5416550"/>
          <p14:tracePt t="34176" x="2981325" y="5453063"/>
          <p14:tracePt t="34183" x="2944813" y="5462588"/>
          <p14:tracePt t="34193" x="2908300" y="5462588"/>
          <p14:tracePt t="34199" x="2889250" y="5472113"/>
          <p14:tracePt t="34208" x="2852738" y="5489575"/>
          <p14:tracePt t="34223" x="2825750" y="5489575"/>
          <p14:tracePt t="34231" x="2817813" y="5499100"/>
          <p14:tracePt t="34337" x="2808288" y="5499100"/>
          <p14:tracePt t="34353" x="2781300" y="5499100"/>
          <p14:tracePt t="34361" x="2762250" y="5489575"/>
          <p14:tracePt t="34376" x="2752725" y="5481638"/>
          <p14:tracePt t="34383" x="2744788" y="5472113"/>
          <p14:tracePt t="34391" x="2735263" y="5453063"/>
          <p14:tracePt t="34399" x="2716213" y="5435600"/>
          <p14:tracePt t="34407" x="2689225" y="5408613"/>
          <p14:tracePt t="34415" x="2679700" y="5399088"/>
          <p14:tracePt t="34423" x="2671763" y="5389563"/>
          <p14:tracePt t="34431" x="2652713" y="5362575"/>
          <p14:tracePt t="34440" x="2643188" y="5353050"/>
          <p14:tracePt t="34447" x="2635250" y="5353050"/>
          <p14:tracePt t="34456" x="2625725" y="5343525"/>
          <p14:tracePt t="34463" x="2625725" y="5335588"/>
          <p14:tracePt t="34472" x="2625725" y="5316538"/>
          <p14:tracePt t="34479" x="2625725" y="5307013"/>
          <p14:tracePt t="34488" x="2616200" y="5280025"/>
          <p14:tracePt t="34495" x="2616200" y="5270500"/>
          <p14:tracePt t="34527" x="2616200" y="5262563"/>
          <p14:tracePt t="34536" x="2616200" y="5243513"/>
          <p14:tracePt t="34545" x="2616200" y="5226050"/>
          <p14:tracePt t="34554" x="2635250" y="5180013"/>
          <p14:tracePt t="34561" x="2643188" y="5170488"/>
          <p14:tracePt t="34569" x="2652713" y="5143500"/>
          <p14:tracePt t="34577" x="2652713" y="5133975"/>
          <p14:tracePt t="34585" x="2662238" y="5126038"/>
          <p14:tracePt t="34602" x="2662238" y="5106988"/>
          <p14:tracePt t="34617" x="2662238" y="5097463"/>
          <p14:tracePt t="34624" x="2671763" y="5089525"/>
          <p14:tracePt t="34633" x="2671763" y="5080000"/>
          <p14:tracePt t="34639" x="2679700" y="5060950"/>
          <p14:tracePt t="34649" x="2679700" y="5053013"/>
          <p14:tracePt t="34785" x="2679700" y="5043488"/>
          <p14:tracePt t="34794" x="2679700" y="5024438"/>
          <p14:tracePt t="34804" x="2679700" y="4970463"/>
          <p14:tracePt t="34808" x="2679700" y="4960938"/>
          <p14:tracePt t="34816" x="2671763" y="4906963"/>
          <p14:tracePt t="34823" x="2616200" y="4841875"/>
          <p14:tracePt t="34831" x="2579688" y="4778375"/>
          <p14:tracePt t="34840" x="2525713" y="4697413"/>
          <p14:tracePt t="34848" x="2498725" y="4614863"/>
          <p14:tracePt t="34856" x="2462213" y="4522788"/>
          <p14:tracePt t="34863" x="2443163" y="4422775"/>
          <p14:tracePt t="34874" x="2406650" y="4332288"/>
          <p14:tracePt t="34879" x="2389188" y="4249738"/>
          <p14:tracePt t="34888" x="2379663" y="4195763"/>
          <p14:tracePt t="34895" x="2343150" y="4130675"/>
          <p14:tracePt t="34903" x="2324100" y="4049713"/>
          <p14:tracePt t="34911" x="2324100" y="4013200"/>
          <p14:tracePt t="34919" x="2287588" y="3940175"/>
          <p14:tracePt t="34927" x="2279650" y="3875088"/>
          <p14:tracePt t="34936" x="2270125" y="3803650"/>
          <p14:tracePt t="34943" x="2251075" y="3702050"/>
          <p14:tracePt t="34951" x="2251075" y="3611563"/>
          <p14:tracePt t="34959" x="2224088" y="3502025"/>
          <p14:tracePt t="34967" x="2206625" y="3411538"/>
          <p14:tracePt t="34976" x="2206625" y="3328988"/>
          <p14:tracePt t="34983" x="2197100" y="3200400"/>
          <p14:tracePt t="34991" x="2197100" y="3127375"/>
          <p14:tracePt t="34999" x="2197100" y="3017838"/>
          <p14:tracePt t="35007" x="2197100" y="2963863"/>
          <p14:tracePt t="35015" x="2197100" y="2909888"/>
          <p14:tracePt t="35023" x="2197100" y="2836863"/>
          <p14:tracePt t="35031" x="2197100" y="2790825"/>
          <p14:tracePt t="35040" x="2197100" y="2771775"/>
          <p14:tracePt t="35048" x="2197100" y="2744788"/>
          <p14:tracePt t="35057" x="2197100" y="2727325"/>
          <p14:tracePt t="35064" x="2197100" y="2690813"/>
          <p14:tracePt t="35074" x="2206625" y="2662238"/>
          <p14:tracePt t="35080" x="2214563" y="2635250"/>
          <p14:tracePt t="35088" x="2224088" y="2581275"/>
          <p14:tracePt t="35095" x="2233613" y="2554288"/>
          <p14:tracePt t="35103" x="2270125" y="2517775"/>
          <p14:tracePt t="35111" x="2287588" y="2471738"/>
          <p14:tracePt t="35119" x="2343150" y="2425700"/>
          <p14:tracePt t="35127" x="2389188" y="2371725"/>
          <p14:tracePt t="35136" x="2425700" y="2343150"/>
          <p14:tracePt t="35144" x="2506663" y="2270125"/>
          <p14:tracePt t="35151" x="2533650" y="2243138"/>
          <p14:tracePt t="35159" x="2589213" y="2206625"/>
          <p14:tracePt t="35167" x="2652713" y="2170113"/>
          <p14:tracePt t="35175" x="2679700" y="2143125"/>
          <p14:tracePt t="35183" x="2708275" y="2125663"/>
          <p14:tracePt t="35191" x="2716213" y="2116138"/>
          <p14:tracePt t="35199" x="2725738" y="2116138"/>
          <p14:tracePt t="35207" x="2744788" y="2106613"/>
          <p14:tracePt t="35215" x="2789238" y="2070100"/>
          <p14:tracePt t="35223" x="2817813" y="2052638"/>
          <p14:tracePt t="35231" x="2881313" y="2016125"/>
          <p14:tracePt t="35239" x="2962275" y="1960563"/>
          <p14:tracePt t="35247" x="3017838" y="1943100"/>
          <p14:tracePt t="35255" x="3117850" y="1906588"/>
          <p14:tracePt t="35263" x="3227388" y="1878013"/>
          <p14:tracePt t="35273" x="3363913" y="1851025"/>
          <p14:tracePt t="35279" x="3509963" y="1851025"/>
          <p14:tracePt t="35288" x="3692525" y="1814513"/>
          <p14:tracePt t="35296" x="3856038" y="1814513"/>
          <p14:tracePt t="35308" x="4021138" y="1814513"/>
          <p14:tracePt t="35311" x="4148138" y="1824038"/>
          <p14:tracePt t="35319" x="4238625" y="1851025"/>
          <p14:tracePt t="35327" x="4321175" y="1906588"/>
          <p14:tracePt t="35335" x="4340225" y="1914525"/>
          <p14:tracePt t="35343" x="4348163" y="1924050"/>
          <p14:tracePt t="41609" x="4294188" y="2024063"/>
          <p14:tracePt t="41619" x="4148138" y="2189163"/>
          <p14:tracePt t="41626" x="3911600" y="2379663"/>
          <p14:tracePt t="41633" x="3746500" y="2517775"/>
          <p14:tracePt t="41642" x="3629025" y="2617788"/>
          <p14:tracePt t="41648" x="3546475" y="2690813"/>
          <p14:tracePt t="41655" x="3473450" y="2754313"/>
          <p14:tracePt t="41663" x="3409950" y="2817813"/>
          <p14:tracePt t="41671" x="3390900" y="2854325"/>
          <p14:tracePt t="41679" x="3382963" y="2881313"/>
          <p14:tracePt t="41688" x="3363913" y="2909888"/>
          <p14:tracePt t="41695" x="3363913" y="2927350"/>
          <p14:tracePt t="41704" x="3363913" y="2936875"/>
          <p14:tracePt t="41725" x="3363913" y="2946400"/>
          <p14:tracePt t="41745" x="3363913" y="2954338"/>
          <p14:tracePt t="41785" x="3363913" y="2973388"/>
          <p14:tracePt t="41793" x="3363913" y="2982913"/>
          <p14:tracePt t="41801" x="3363913" y="3027363"/>
          <p14:tracePt t="41809" x="3363913" y="3063875"/>
          <p14:tracePt t="41816" x="3382963" y="3127375"/>
          <p14:tracePt t="41823" x="3409950" y="3219450"/>
          <p14:tracePt t="41832" x="3463925" y="3302000"/>
          <p14:tracePt t="41839" x="3527425" y="3438525"/>
          <p14:tracePt t="41848" x="3563938" y="3519488"/>
          <p14:tracePt t="41857" x="3609975" y="3611563"/>
          <p14:tracePt t="41865" x="3636963" y="3730625"/>
          <p14:tracePt t="41878" x="3692525" y="3848100"/>
          <p14:tracePt t="41881" x="3702050" y="3903663"/>
          <p14:tracePt t="41889" x="3746500" y="4040188"/>
          <p14:tracePt t="41896" x="3802063" y="4130675"/>
          <p14:tracePt t="41905" x="3875088" y="4249738"/>
          <p14:tracePt t="41912" x="3948113" y="4322763"/>
          <p14:tracePt t="41920" x="4002088" y="4405313"/>
          <p14:tracePt t="41929" x="4102100" y="4441825"/>
          <p14:tracePt t="41936" x="4248150" y="4486275"/>
          <p14:tracePt t="41944" x="4413250" y="4532313"/>
          <p14:tracePt t="41952" x="4567238" y="4595813"/>
          <p14:tracePt t="41960" x="4730750" y="4668838"/>
          <p14:tracePt t="41968" x="4813300" y="4724400"/>
          <p14:tracePt t="41976" x="4905375" y="4814888"/>
          <p14:tracePt t="41984" x="4959350" y="4906963"/>
          <p14:tracePt t="41992" x="4995863" y="4970463"/>
          <p14:tracePt t="42000" x="5005388" y="5033963"/>
          <p14:tracePt t="42008" x="5032375" y="5097463"/>
          <p14:tracePt t="42016" x="5032375" y="5116513"/>
          <p14:tracePt t="42025" x="5041900" y="5143500"/>
          <p14:tracePt t="42031" x="5049838" y="5160963"/>
          <p14:tracePt t="42039" x="5049838" y="5180013"/>
          <p14:tracePt t="42047" x="5049838" y="5189538"/>
          <p14:tracePt t="42105" x="5059363" y="5197475"/>
          <p14:tracePt t="42124" x="5086350" y="5180013"/>
          <p14:tracePt t="42130" x="5105400" y="5143500"/>
          <p14:tracePt t="42137" x="5122863" y="5133975"/>
          <p14:tracePt t="42146" x="5132388" y="5126038"/>
          <p14:tracePt t="42151" x="5141913" y="5126038"/>
          <p14:tracePt t="42159" x="5151438" y="5116513"/>
          <p14:tracePt t="42167" x="5168900" y="5097463"/>
          <p14:tracePt t="42175" x="5187950" y="5080000"/>
          <p14:tracePt t="42183" x="5214938" y="5043488"/>
          <p14:tracePt t="42192" x="5251450" y="4997450"/>
          <p14:tracePt t="42200" x="5268913" y="4924425"/>
          <p14:tracePt t="42208" x="5297488" y="4860925"/>
          <p14:tracePt t="42216" x="5305425" y="4732338"/>
          <p14:tracePt t="42223" x="5305425" y="4641850"/>
          <p14:tracePt t="42231" x="5305425" y="4514850"/>
          <p14:tracePt t="42239" x="5305425" y="4386263"/>
          <p14:tracePt t="42247" x="5305425" y="4222750"/>
          <p14:tracePt t="42255" x="5305425" y="4076700"/>
          <p14:tracePt t="42264" x="5287963" y="3867150"/>
          <p14:tracePt t="42272" x="5224463" y="3675063"/>
          <p14:tracePt t="42279" x="5114925" y="3375025"/>
          <p14:tracePt t="42289" x="4995863" y="3090863"/>
          <p14:tracePt t="42296" x="4886325" y="2854325"/>
          <p14:tracePt t="42305" x="4786313" y="2644775"/>
          <p14:tracePt t="42311" x="4695825" y="2444750"/>
          <p14:tracePt t="42319" x="4567238" y="2279650"/>
          <p14:tracePt t="42327" x="4494213" y="2106613"/>
          <p14:tracePt t="42335" x="4421188" y="1979613"/>
          <p14:tracePt t="42343" x="4376738" y="1878013"/>
          <p14:tracePt t="42352" x="4321175" y="1760538"/>
          <p14:tracePt t="42359" x="4275138" y="1641475"/>
          <p14:tracePt t="42368" x="4248150" y="1550988"/>
          <p14:tracePt t="42377" x="4230688" y="1458913"/>
          <p14:tracePt t="42385" x="4194175" y="1376363"/>
          <p14:tracePt t="42396" x="4184650" y="1295400"/>
          <p14:tracePt t="42402" x="4165600" y="1239838"/>
          <p14:tracePt t="42409" x="4157663" y="1139825"/>
          <p14:tracePt t="42417" x="4129088" y="1085850"/>
          <p14:tracePt t="42424" x="4121150" y="1039813"/>
          <p14:tracePt t="42431" x="4111625" y="984250"/>
          <p14:tracePt t="42439" x="4065588" y="920750"/>
          <p14:tracePt t="42447" x="4048125" y="857250"/>
          <p14:tracePt t="42457" x="4011613" y="820738"/>
          <p14:tracePt t="42463" x="3992563" y="803275"/>
          <p14:tracePt t="42472" x="3975100" y="774700"/>
          <p14:tracePt t="42479" x="3956050" y="757238"/>
          <p14:tracePt t="42488" x="3919538" y="747713"/>
          <p14:tracePt t="42495" x="3911600" y="747713"/>
          <p14:tracePt t="42506" x="3892550" y="747713"/>
          <p14:tracePt t="42512" x="3883025" y="747713"/>
          <p14:tracePt t="42524" x="3865563" y="747713"/>
          <p14:tracePt t="42527" x="3838575" y="747713"/>
          <p14:tracePt t="42535" x="3792538" y="747713"/>
          <p14:tracePt t="42543" x="3765550" y="774700"/>
          <p14:tracePt t="42551" x="3709988" y="839788"/>
          <p14:tracePt t="42559" x="3683000" y="957263"/>
          <p14:tracePt t="42568" x="3656013" y="1030288"/>
          <p14:tracePt t="42575" x="3656013" y="1130300"/>
          <p14:tracePt t="42584" x="3656013" y="1222375"/>
          <p14:tracePt t="42592" x="3738563" y="1368425"/>
          <p14:tracePt t="42599" x="3810000" y="1485900"/>
          <p14:tracePt t="42607" x="3838575" y="1604963"/>
          <p14:tracePt t="42615" x="3883025" y="1714500"/>
          <p14:tracePt t="42623" x="3911600" y="1851025"/>
          <p14:tracePt t="42631" x="3911600" y="1979613"/>
          <p14:tracePt t="42639" x="3911600" y="2143125"/>
          <p14:tracePt t="42649" x="3911600" y="2279650"/>
          <p14:tracePt t="42658" x="3911600" y="2444750"/>
          <p14:tracePt t="42665" x="3911600" y="2554288"/>
          <p14:tracePt t="42674" x="3875088" y="2671763"/>
          <p14:tracePt t="42681" x="3846513" y="2781300"/>
          <p14:tracePt t="42691" x="3838575" y="2844800"/>
          <p14:tracePt t="42697" x="3810000" y="2936875"/>
          <p14:tracePt t="42707" x="3792538" y="2973388"/>
          <p14:tracePt t="42712" x="3775075" y="3027363"/>
          <p14:tracePt t="42723" x="3746500" y="3054350"/>
          <p14:tracePt t="42728" x="3746500" y="3073400"/>
          <p14:tracePt t="42736" x="3738563" y="3090863"/>
          <p14:tracePt t="42743" x="3719513" y="3127375"/>
          <p14:tracePt t="42751" x="3709988" y="3136900"/>
          <p14:tracePt t="42759" x="3692525" y="3155950"/>
          <p14:tracePt t="42768" x="3683000" y="3155950"/>
          <p14:tracePt t="42775" x="3665538" y="3173413"/>
          <p14:tracePt t="42783" x="3636963" y="3200400"/>
          <p14:tracePt t="42792" x="3629025" y="3200400"/>
          <p14:tracePt t="42800" x="3609975" y="3209925"/>
          <p14:tracePt t="42840" x="3600450" y="3209925"/>
          <p14:tracePt t="42914" x="3592513" y="3209925"/>
          <p14:tracePt t="42929" x="3556000" y="3209925"/>
          <p14:tracePt t="42937" x="3427413" y="3255963"/>
          <p14:tracePt t="42944" x="3227388" y="3265488"/>
          <p14:tracePt t="42952" x="3044825" y="3302000"/>
          <p14:tracePt t="42960" x="2835275" y="3328988"/>
          <p14:tracePt t="42968" x="2652713" y="3375025"/>
          <p14:tracePt t="42976" x="2552700" y="3446463"/>
          <p14:tracePt t="42983" x="2443163" y="3492500"/>
          <p14:tracePt t="42991" x="2343150" y="3519488"/>
          <p14:tracePt t="42999" x="2260600" y="3575050"/>
          <p14:tracePt t="43007" x="2233613" y="3592513"/>
          <p14:tracePt t="43015" x="2197100" y="3638550"/>
          <p14:tracePt t="43023" x="2179638" y="3665538"/>
          <p14:tracePt t="43031" x="2143125" y="3711575"/>
          <p14:tracePt t="43039" x="2143125" y="3748088"/>
          <p14:tracePt t="43047" x="2133600" y="3775075"/>
          <p14:tracePt t="43055" x="2133600" y="3811588"/>
          <p14:tracePt t="43063" x="2133600" y="3857625"/>
          <p14:tracePt t="43072" x="2133600" y="3921125"/>
          <p14:tracePt t="43080" x="2133600" y="3967163"/>
          <p14:tracePt t="43089" x="2133600" y="3994150"/>
          <p14:tracePt t="43096" x="2133600" y="4049713"/>
          <p14:tracePt t="43105" x="2124075" y="4113213"/>
          <p14:tracePt t="43112" x="2124075" y="4167188"/>
          <p14:tracePt t="43119" x="2097088" y="4259263"/>
          <p14:tracePt t="43129" x="2078038" y="4340225"/>
          <p14:tracePt t="43137" x="2070100" y="4413250"/>
          <p14:tracePt t="43150" x="2051050" y="4495800"/>
          <p14:tracePt t="43152" x="2051050" y="4587875"/>
          <p14:tracePt t="43160" x="2051050" y="4678363"/>
          <p14:tracePt t="43167" x="2051050" y="4751388"/>
          <p14:tracePt t="43175" x="2024063" y="4878388"/>
          <p14:tracePt t="43183" x="2024063" y="4951413"/>
          <p14:tracePt t="43192" x="2024063" y="5080000"/>
          <p14:tracePt t="43199" x="2014538" y="5197475"/>
          <p14:tracePt t="43208" x="2014538" y="5270500"/>
          <p14:tracePt t="43215" x="1997075" y="5362575"/>
          <p14:tracePt t="43223" x="1968500" y="5445125"/>
          <p14:tracePt t="43231" x="1941513" y="5518150"/>
          <p14:tracePt t="43239" x="1941513" y="5581650"/>
          <p14:tracePt t="43247" x="1931988" y="5608638"/>
          <p14:tracePt t="43255" x="1931988" y="5626100"/>
          <p14:tracePt t="43263" x="1931988" y="5635625"/>
          <p14:tracePt t="43353" x="1924050" y="5626100"/>
          <p14:tracePt t="43361" x="1878013" y="5545138"/>
          <p14:tracePt t="43369" x="1868488" y="5472113"/>
          <p14:tracePt t="43377" x="1824038" y="5408613"/>
          <p14:tracePt t="43385" x="1787525" y="5326063"/>
          <p14:tracePt t="43393" x="1751013" y="5243513"/>
          <p14:tracePt t="43399" x="1685925" y="5143500"/>
          <p14:tracePt t="43408" x="1668463" y="5089525"/>
          <p14:tracePt t="43416" x="1649413" y="5024438"/>
          <p14:tracePt t="43425" x="1631950" y="4979988"/>
          <p14:tracePt t="43432" x="1622425" y="4943475"/>
          <p14:tracePt t="43441" x="1604963" y="4878388"/>
          <p14:tracePt t="43447" x="1604963" y="4824413"/>
          <p14:tracePt t="43457" x="1604963" y="4768850"/>
          <p14:tracePt t="43464" x="1604963" y="4697413"/>
          <p14:tracePt t="43473" x="1604963" y="4578350"/>
          <p14:tracePt t="43480" x="1622425" y="4468813"/>
          <p14:tracePt t="43489" x="1641475" y="4340225"/>
          <p14:tracePt t="43496" x="1685925" y="4203700"/>
          <p14:tracePt t="43505" x="1731963" y="4057650"/>
          <p14:tracePt t="43512" x="1741488" y="3911600"/>
          <p14:tracePt t="43523" x="1787525" y="3775075"/>
          <p14:tracePt t="43527" x="1814513" y="3648075"/>
          <p14:tracePt t="43535" x="1814513" y="3556000"/>
          <p14:tracePt t="43543" x="1831975" y="3465513"/>
          <p14:tracePt t="43551" x="1860550" y="3365500"/>
          <p14:tracePt t="43559" x="1860550" y="3309938"/>
          <p14:tracePt t="43568" x="1868488" y="3246438"/>
          <p14:tracePt t="43575" x="1887538" y="3173413"/>
          <p14:tracePt t="43583" x="1895475" y="3146425"/>
          <p14:tracePt t="43591" x="1941513" y="3082925"/>
          <p14:tracePt t="43599" x="1978025" y="3017838"/>
          <p14:tracePt t="43607" x="1997075" y="2990850"/>
          <p14:tracePt t="43615" x="2033588" y="2946400"/>
          <p14:tracePt t="43623" x="2078038" y="2917825"/>
          <p14:tracePt t="43631" x="2143125" y="2873375"/>
          <p14:tracePt t="43639" x="2224088" y="2817813"/>
          <p14:tracePt t="43647" x="2270125" y="2790825"/>
          <p14:tracePt t="43656" x="2370138" y="2735263"/>
          <p14:tracePt t="43664" x="2433638" y="2698750"/>
          <p14:tracePt t="43674" x="2516188" y="2654300"/>
          <p14:tracePt t="43679" x="2652713" y="2581275"/>
          <p14:tracePt t="43688" x="2771775" y="2525713"/>
          <p14:tracePt t="43695" x="2881313" y="2481263"/>
          <p14:tracePt t="43704" x="2998788" y="2452688"/>
          <p14:tracePt t="43711" x="3090863" y="2435225"/>
          <p14:tracePt t="43719" x="3200400" y="2398713"/>
          <p14:tracePt t="43727" x="3281363" y="2371725"/>
          <p14:tracePt t="43736" x="3400425" y="2343150"/>
          <p14:tracePt t="43743" x="3473450" y="2325688"/>
          <p14:tracePt t="43751" x="3527425" y="2316163"/>
          <p14:tracePt t="43759" x="3592513" y="2316163"/>
          <p14:tracePt t="43767" x="3629025" y="2306638"/>
          <p14:tracePt t="43775" x="3665538" y="2306638"/>
          <p14:tracePt t="43784" x="3692525" y="2306638"/>
          <p14:tracePt t="43792" x="3729038" y="2306638"/>
          <p14:tracePt t="43799" x="3756025" y="2306638"/>
          <p14:tracePt t="43808" x="3802063" y="2306638"/>
          <p14:tracePt t="43815" x="3875088" y="2316163"/>
          <p14:tracePt t="43824" x="3938588" y="2343150"/>
          <p14:tracePt t="43832" x="4011613" y="2389188"/>
          <p14:tracePt t="43839" x="4065588" y="2416175"/>
          <p14:tracePt t="43848" x="4165600" y="2489200"/>
          <p14:tracePt t="43857" x="4211638" y="2544763"/>
          <p14:tracePt t="43863" x="4248150" y="2608263"/>
          <p14:tracePt t="43873" x="4267200" y="2662238"/>
          <p14:tracePt t="43879" x="4303713" y="2727325"/>
          <p14:tracePt t="43888" x="4311650" y="2771775"/>
          <p14:tracePt t="43895" x="4321175" y="2817813"/>
          <p14:tracePt t="43904" x="4330700" y="2844800"/>
          <p14:tracePt t="43911" x="4348163" y="2873375"/>
          <p14:tracePt t="43919" x="4357688" y="2890838"/>
          <p14:tracePt t="43927" x="4357688" y="2936875"/>
          <p14:tracePt t="43935" x="4376738" y="2963863"/>
          <p14:tracePt t="43944" x="4376738" y="2982913"/>
          <p14:tracePt t="43952" x="4376738" y="2990850"/>
          <p14:tracePt t="43959" x="4376738" y="3009900"/>
          <p14:tracePt t="43977" x="4376738" y="3017838"/>
          <p14:tracePt t="44175" x="4376738" y="3027363"/>
          <p14:tracePt t="44192" x="4384675" y="3027363"/>
          <p14:tracePt t="44199" x="4413250" y="3027363"/>
          <p14:tracePt t="44207" x="4467225" y="3017838"/>
          <p14:tracePt t="44215" x="4513263" y="2990850"/>
          <p14:tracePt t="44223" x="4557713" y="2973388"/>
          <p14:tracePt t="44231" x="4567238" y="2963863"/>
          <p14:tracePt t="44239" x="4576763" y="2954338"/>
          <p14:tracePt t="44447" x="4586288" y="2954338"/>
          <p14:tracePt t="44455" x="4622800" y="2954338"/>
          <p14:tracePt t="44463" x="4659313" y="2954338"/>
          <p14:tracePt t="44471" x="4703763" y="2954338"/>
          <p14:tracePt t="44480" x="4759325" y="2946400"/>
          <p14:tracePt t="44488" x="4767263" y="2946400"/>
          <p14:tracePt t="44496" x="4795838" y="2946400"/>
          <p14:tracePt t="44545" x="4803775" y="2936875"/>
          <p14:tracePt t="44561" x="4832350" y="2909888"/>
          <p14:tracePt t="44571" x="4832350" y="2881313"/>
          <p14:tracePt t="44577" x="4859338" y="2873375"/>
          <p14:tracePt t="44631" x="4868863" y="2873375"/>
          <p14:tracePt t="44639" x="4886325" y="2863850"/>
          <p14:tracePt t="44647" x="4895850" y="2854325"/>
          <p14:tracePt t="44663" x="4905375" y="2844800"/>
          <p14:tracePt t="44671" x="4913313" y="2844800"/>
          <p14:tracePt t="44679" x="4932363" y="2836863"/>
          <p14:tracePt t="44688" x="4941888" y="2827338"/>
          <p14:tracePt t="45089" x="4941888" y="2836863"/>
          <p14:tracePt t="45097" x="4941888" y="2854325"/>
          <p14:tracePt t="45108" x="4941888" y="2863850"/>
          <p14:tracePt t="49713" x="5086350" y="2881313"/>
          <p14:tracePt t="49721" x="5405438" y="2936875"/>
          <p14:tracePt t="49731" x="6016625" y="3009900"/>
          <p14:tracePt t="49738" x="6554788" y="3082925"/>
          <p14:tracePt t="49745" x="7129463" y="3182938"/>
          <p14:tracePt t="49752" x="7704138" y="3255963"/>
          <p14:tracePt t="49760" x="8169275" y="3328988"/>
          <p14:tracePt t="49768" x="8578850" y="3419475"/>
          <p14:tracePt t="49776" x="8815388" y="3455988"/>
          <p14:tracePt t="49784" x="9024938" y="3538538"/>
          <p14:tracePt t="49792" x="9134475" y="3584575"/>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5E95E7-DBA4-4A8B-A917-81AEE59034BF}"/>
              </a:ext>
            </a:extLst>
          </p:cNvPr>
          <p:cNvSpPr>
            <a:spLocks noGrp="1"/>
          </p:cNvSpPr>
          <p:nvPr>
            <p:ph type="title"/>
          </p:nvPr>
        </p:nvSpPr>
        <p:spPr>
          <a:xfrm>
            <a:off x="491699" y="48888"/>
            <a:ext cx="8229600" cy="1143000"/>
          </a:xfrm>
        </p:spPr>
        <p:txBody>
          <a:bodyPr/>
          <a:lstStyle/>
          <a:p>
            <a:r>
              <a:rPr lang="ja-JP" altLang="en-US" dirty="0"/>
              <a:t>演習</a:t>
            </a:r>
            <a:endParaRPr kumimoji="1" lang="ja-JP" altLang="en-US" dirty="0"/>
          </a:p>
        </p:txBody>
      </p:sp>
      <p:sp>
        <p:nvSpPr>
          <p:cNvPr id="3" name="コンテンツ プレースホルダー 2">
            <a:extLst>
              <a:ext uri="{FF2B5EF4-FFF2-40B4-BE49-F238E27FC236}">
                <a16:creationId xmlns:a16="http://schemas.microsoft.com/office/drawing/2014/main" id="{8DF61AEC-A29C-42F6-A8ED-309126D51B59}"/>
              </a:ext>
            </a:extLst>
          </p:cNvPr>
          <p:cNvSpPr>
            <a:spLocks noGrp="1"/>
          </p:cNvSpPr>
          <p:nvPr>
            <p:ph idx="1"/>
          </p:nvPr>
        </p:nvSpPr>
        <p:spPr>
          <a:xfrm>
            <a:off x="457200" y="1166018"/>
            <a:ext cx="8229600" cy="4525963"/>
          </a:xfrm>
        </p:spPr>
        <p:txBody>
          <a:bodyPr/>
          <a:lstStyle/>
          <a:p>
            <a:r>
              <a:rPr kumimoji="1" lang="en-US" altLang="ja-JP" dirty="0"/>
              <a:t>multi.tar</a:t>
            </a:r>
            <a:r>
              <a:rPr kumimoji="1" lang="ja-JP" altLang="en-US" dirty="0"/>
              <a:t>にマルチサイクル版の記述があるので、これを</a:t>
            </a:r>
            <a:r>
              <a:rPr kumimoji="1" lang="en-US" altLang="ja-JP" dirty="0" err="1"/>
              <a:t>wget</a:t>
            </a:r>
            <a:r>
              <a:rPr lang="ja-JP" altLang="en-US" dirty="0"/>
              <a:t>する</a:t>
            </a:r>
            <a:endParaRPr lang="en-US" altLang="ja-JP" dirty="0"/>
          </a:p>
          <a:p>
            <a:r>
              <a:rPr kumimoji="1" lang="ja-JP" altLang="en-US" dirty="0"/>
              <a:t>マルチサイクル版を論理合成し、最大動作周波数、面積、電力を求めよ。</a:t>
            </a:r>
            <a:endParaRPr kumimoji="1" lang="en-US" altLang="ja-JP" dirty="0"/>
          </a:p>
          <a:p>
            <a:r>
              <a:rPr lang="en-US" altLang="ja-JP" dirty="0"/>
              <a:t>mult.asm, sum1p.asm</a:t>
            </a:r>
            <a:r>
              <a:rPr lang="ja-JP" altLang="en-US" dirty="0"/>
              <a:t>の実行時間と動作周波数より、マルチサイクル版を１とした時のシングルサイクル版の相対性能を求めよ。</a:t>
            </a:r>
            <a:endParaRPr lang="en-US" altLang="ja-JP" dirty="0"/>
          </a:p>
          <a:p>
            <a:pPr lvl="1"/>
            <a:r>
              <a:rPr kumimoji="1" lang="ja-JP" altLang="en-US" dirty="0"/>
              <a:t>実行クロックサイクル数</a:t>
            </a:r>
            <a:r>
              <a:rPr lang="ja-JP" altLang="en-US" dirty="0"/>
              <a:t>と周期を掛けて実行時間を求める</a:t>
            </a:r>
            <a:endParaRPr lang="en-US" altLang="ja-JP" dirty="0"/>
          </a:p>
          <a:p>
            <a:pPr lvl="1"/>
            <a:r>
              <a:rPr kumimoji="1" lang="ja-JP" altLang="en-US" dirty="0"/>
              <a:t>相対値を相乗平均する</a:t>
            </a:r>
            <a:endParaRPr kumimoji="1" lang="en-US" altLang="ja-JP" dirty="0"/>
          </a:p>
        </p:txBody>
      </p:sp>
      <p:pic>
        <p:nvPicPr>
          <p:cNvPr id="4" name="オーディオ 3">
            <a:hlinkClick r:id="" action="ppaction://media"/>
            <a:extLst>
              <a:ext uri="{FF2B5EF4-FFF2-40B4-BE49-F238E27FC236}">
                <a16:creationId xmlns:a16="http://schemas.microsoft.com/office/drawing/2014/main" id="{3319222E-97C4-45F0-AF44-DA993A1034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78421031"/>
      </p:ext>
    </p:extLst>
  </p:cSld>
  <p:clrMapOvr>
    <a:masterClrMapping/>
  </p:clrMapOvr>
  <mc:AlternateContent xmlns:mc="http://schemas.openxmlformats.org/markup-compatibility/2006" xmlns:p14="http://schemas.microsoft.com/office/powerpoint/2010/main">
    <mc:Choice Requires="p14">
      <p:transition spd="slow" p14:dur="2000" advTm="148424"/>
    </mc:Choice>
    <mc:Fallback xmlns="">
      <p:transition spd="slow" advTm="148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41" x="9034463" y="3848100"/>
          <p14:tracePt t="349" x="8980488" y="3848100"/>
          <p14:tracePt t="357" x="8934450" y="3867150"/>
          <p14:tracePt t="365" x="8924925" y="3867150"/>
          <p14:tracePt t="374" x="8878888" y="3867150"/>
          <p14:tracePt t="382" x="8870950" y="3867150"/>
          <p14:tracePt t="390" x="8834438" y="3867150"/>
          <p14:tracePt t="397" x="8797925" y="3867150"/>
          <p14:tracePt t="407" x="8742363" y="3867150"/>
          <p14:tracePt t="414" x="8688388" y="3867150"/>
          <p14:tracePt t="426" x="8605838" y="3867150"/>
          <p14:tracePt t="430" x="8496300" y="3867150"/>
          <p14:tracePt t="438" x="8405813" y="3867150"/>
          <p14:tracePt t="446" x="8313738" y="3867150"/>
          <p14:tracePt t="454" x="8204200" y="3867150"/>
          <p14:tracePt t="461" x="8096250" y="3840163"/>
          <p14:tracePt t="470" x="8050213" y="3830638"/>
          <p14:tracePt t="479" x="7977188" y="3821113"/>
          <p14:tracePt t="486" x="7931150" y="3811588"/>
          <p14:tracePt t="495" x="7885113" y="3775075"/>
          <p14:tracePt t="502" x="7858125" y="3767138"/>
          <p14:tracePt t="510" x="7821613" y="3757613"/>
          <p14:tracePt t="517" x="7813675" y="3748088"/>
          <p14:tracePt t="525" x="7794625" y="3730625"/>
          <p14:tracePt t="541" x="7794625" y="3721100"/>
          <p14:tracePt t="573" x="7785100" y="3694113"/>
          <p14:tracePt t="581" x="7777163" y="3675063"/>
          <p14:tracePt t="589" x="7777163" y="3657600"/>
          <p14:tracePt t="598" x="7758113" y="3638550"/>
          <p14:tracePt t="605" x="7748588" y="3629025"/>
          <p14:tracePt t="613" x="7748588" y="3611563"/>
          <p14:tracePt t="621" x="7748588" y="3592513"/>
          <p14:tracePt t="629" x="7740650" y="3575050"/>
          <p14:tracePt t="637" x="7740650" y="3565525"/>
          <p14:tracePt t="68760" x="7731125" y="3556000"/>
          <p14:tracePt t="68831" x="7612063" y="3492500"/>
          <p14:tracePt t="68840" x="7392988" y="3411538"/>
          <p14:tracePt t="68849" x="7056438" y="3309938"/>
          <p14:tracePt t="68857" x="6754813" y="3209925"/>
          <p14:tracePt t="68863" x="6573838" y="3173413"/>
          <p14:tracePt t="68873" x="6454775" y="3127375"/>
          <p14:tracePt t="68878" x="6354763" y="3073400"/>
          <p14:tracePt t="68886" x="6326188" y="3063875"/>
          <p14:tracePt t="68896" x="6281738" y="3046413"/>
          <p14:tracePt t="68901" x="6199188" y="3000375"/>
          <p14:tracePt t="68910" x="6162675" y="2990850"/>
          <p14:tracePt t="68917" x="6153150" y="2982913"/>
          <p14:tracePt t="68925" x="6135688" y="2982913"/>
          <p14:tracePt t="69089" x="6116638" y="2982913"/>
          <p14:tracePt t="69095" x="6072188" y="2982913"/>
          <p14:tracePt t="69103" x="5989638" y="2982913"/>
          <p14:tracePt t="69111" x="5826125" y="2982913"/>
          <p14:tracePt t="69119" x="5643563" y="2990850"/>
          <p14:tracePt t="69127" x="5478463" y="3036888"/>
          <p14:tracePt t="69135" x="5334000" y="3100388"/>
          <p14:tracePt t="69144" x="5214938" y="3109913"/>
          <p14:tracePt t="69151" x="5105400" y="3163888"/>
          <p14:tracePt t="69160" x="4968875" y="3209925"/>
          <p14:tracePt t="69166" x="4849813" y="3273425"/>
          <p14:tracePt t="69174" x="4749800" y="3328988"/>
          <p14:tracePt t="69182" x="4676775" y="3365500"/>
          <p14:tracePt t="69191" x="4640263" y="3392488"/>
          <p14:tracePt t="69198" x="4613275" y="3411538"/>
          <p14:tracePt t="69207" x="4603750" y="3411538"/>
          <p14:tracePt t="69213" x="4576763" y="3411538"/>
          <p14:tracePt t="69280" x="4521200" y="3446463"/>
          <p14:tracePt t="69287" x="4384675" y="3475038"/>
          <p14:tracePt t="69295" x="4275138" y="3475038"/>
          <p14:tracePt t="69304" x="4129088" y="3502025"/>
          <p14:tracePt t="69311" x="4002088" y="3529013"/>
          <p14:tracePt t="69319" x="3865563" y="3548063"/>
          <p14:tracePt t="69327" x="3738563" y="3592513"/>
          <p14:tracePt t="69335" x="3629025" y="3602038"/>
          <p14:tracePt t="69342" x="3546475" y="3648075"/>
          <p14:tracePt t="69350" x="3463925" y="3675063"/>
          <p14:tracePt t="69358" x="3409950" y="3684588"/>
          <p14:tracePt t="69365" x="3317875" y="3684588"/>
          <p14:tracePt t="69374" x="3236913" y="3711575"/>
          <p14:tracePt t="69382" x="3181350" y="3711575"/>
          <p14:tracePt t="69389" x="3154363" y="3721100"/>
          <p14:tracePt t="69397" x="3108325" y="3721100"/>
          <p14:tracePt t="69405" x="3081338" y="3730625"/>
          <p14:tracePt t="69414" x="3054350" y="3730625"/>
          <p14:tracePt t="69424" x="3017838" y="3730625"/>
          <p14:tracePt t="69431" x="2998788" y="3730625"/>
          <p14:tracePt t="69443" x="2962275" y="3730625"/>
          <p14:tracePt t="69447" x="2917825" y="3730625"/>
          <p14:tracePt t="69455" x="2862263" y="3730625"/>
          <p14:tracePt t="69462" x="2825750" y="3730625"/>
          <p14:tracePt t="69470" x="2808288" y="3730625"/>
          <p14:tracePt t="69478" x="2771775" y="3730625"/>
          <p14:tracePt t="69486" x="2752725" y="3730625"/>
          <p14:tracePt t="69494" x="2735263" y="3730625"/>
          <p14:tracePt t="69502" x="2725738" y="3730625"/>
          <p14:tracePt t="69518" x="2716213" y="3730625"/>
          <p14:tracePt t="69542" x="2689225" y="3730625"/>
          <p14:tracePt t="69549" x="2662238" y="3730625"/>
          <p14:tracePt t="69558" x="2579688" y="3730625"/>
          <p14:tracePt t="69566" x="2525713" y="3730625"/>
          <p14:tracePt t="69573" x="2479675" y="3730625"/>
          <p14:tracePt t="69581" x="2443163" y="3730625"/>
          <p14:tracePt t="69589" x="2397125" y="3730625"/>
          <p14:tracePt t="69598" x="2370138" y="3730625"/>
          <p14:tracePt t="69605" x="2352675" y="3730625"/>
          <p14:tracePt t="69845" x="2306638" y="3730625"/>
          <p14:tracePt t="69853" x="2270125" y="3738563"/>
          <p14:tracePt t="69861" x="2206625" y="3767138"/>
          <p14:tracePt t="69870" x="2187575" y="3784600"/>
          <p14:tracePt t="69877" x="2179638" y="3784600"/>
          <p14:tracePt t="69885" x="2160588" y="3794125"/>
          <p14:tracePt t="69893" x="2143125" y="3803650"/>
          <p14:tracePt t="69901" x="2124075" y="3821113"/>
          <p14:tracePt t="69909" x="2106613" y="3830638"/>
          <p14:tracePt t="70494" x="2087563" y="3830638"/>
          <p14:tracePt t="70501" x="1997075" y="3894138"/>
          <p14:tracePt t="70509" x="1905000" y="3940175"/>
          <p14:tracePt t="70517" x="1841500" y="3948113"/>
          <p14:tracePt t="70527" x="1731963" y="3976688"/>
          <p14:tracePt t="70537" x="1649413" y="3984625"/>
          <p14:tracePt t="70544" x="1585913" y="4013200"/>
          <p14:tracePt t="70552" x="1549400" y="4021138"/>
          <p14:tracePt t="70559" x="1512888" y="4030663"/>
          <p14:tracePt t="70567" x="1458913" y="4057650"/>
          <p14:tracePt t="70574" x="1431925" y="4057650"/>
          <p14:tracePt t="70582" x="1422400" y="4057650"/>
          <p14:tracePt t="70590" x="1412875" y="4057650"/>
          <p14:tracePt t="70639" x="1403350" y="4049713"/>
          <p14:tracePt t="70646" x="1403350" y="4021138"/>
          <p14:tracePt t="70656" x="1403350" y="4013200"/>
          <p14:tracePt t="70662" x="1422400" y="3994150"/>
          <p14:tracePt t="70672" x="1422400" y="3984625"/>
          <p14:tracePt t="70679" x="1422400" y="3976688"/>
          <p14:tracePt t="70687" x="1422400" y="3967163"/>
          <p14:tracePt t="70703" x="1431925" y="3957638"/>
          <p14:tracePt t="70711" x="1431925" y="3948113"/>
          <p14:tracePt t="70727" x="1431925" y="3940175"/>
          <p14:tracePt t="70735" x="1431925" y="3930650"/>
          <p14:tracePt t="70743" x="1431925" y="3921125"/>
          <p14:tracePt t="70751" x="1431925" y="3894138"/>
          <p14:tracePt t="70759" x="1431925" y="3884613"/>
          <p14:tracePt t="70767" x="1431925" y="3840163"/>
          <p14:tracePt t="70777" x="1431925" y="3830638"/>
          <p14:tracePt t="70783" x="1431925" y="3803650"/>
          <p14:tracePt t="70791" x="1439863" y="3784600"/>
          <p14:tracePt t="70798" x="1449388" y="3767138"/>
          <p14:tracePt t="71037" x="1449388" y="3803650"/>
          <p14:tracePt t="71045" x="1458913" y="3830638"/>
          <p14:tracePt t="71054" x="1485900" y="3857625"/>
          <p14:tracePt t="71061" x="1495425" y="3894138"/>
          <p14:tracePt t="71070" x="1504950" y="3911600"/>
          <p14:tracePt t="71077" x="1522413" y="3940175"/>
          <p14:tracePt t="71085" x="1531938" y="3948113"/>
          <p14:tracePt t="71093" x="1541463" y="3967163"/>
          <p14:tracePt t="71213" x="1558925" y="3967163"/>
          <p14:tracePt t="71279" x="1585913" y="3940175"/>
          <p14:tracePt t="71289" x="1631950" y="3921125"/>
          <p14:tracePt t="71297" x="1695450" y="3884613"/>
          <p14:tracePt t="71306" x="1778000" y="3830638"/>
          <p14:tracePt t="71312" x="1804988" y="3803650"/>
          <p14:tracePt t="71318" x="1868488" y="3775075"/>
          <p14:tracePt t="71326" x="1951038" y="3730625"/>
          <p14:tracePt t="71333" x="1997075" y="3694113"/>
          <p14:tracePt t="71342" x="2024063" y="3675063"/>
          <p14:tracePt t="71350" x="2041525" y="3657600"/>
          <p14:tracePt t="71358" x="2070100" y="3648075"/>
          <p14:tracePt t="71374" x="2070100" y="3638550"/>
          <p14:tracePt t="71605" x="2070100" y="3648075"/>
          <p14:tracePt t="71613" x="2070100" y="3665538"/>
          <p14:tracePt t="71621" x="2070100" y="3694113"/>
          <p14:tracePt t="71630" x="2070100" y="3711575"/>
          <p14:tracePt t="71639" x="2070100" y="3730625"/>
          <p14:tracePt t="71646" x="2070100" y="3738563"/>
          <p14:tracePt t="71655" x="2070100" y="3748088"/>
          <p14:tracePt t="72070" x="2070100" y="3784600"/>
          <p14:tracePt t="72077" x="2070100" y="3803650"/>
          <p14:tracePt t="72086" x="2070100" y="3830638"/>
          <p14:tracePt t="72094" x="2070100" y="3848100"/>
          <p14:tracePt t="72101" x="2070100" y="3867150"/>
          <p14:tracePt t="72118" x="2070100" y="3875088"/>
          <p14:tracePt t="72125" x="2070100" y="3903663"/>
          <p14:tracePt t="72133" x="2070100" y="3911600"/>
          <p14:tracePt t="72141" x="2070100" y="3921125"/>
          <p14:tracePt t="72149" x="2070100" y="3930650"/>
          <p14:tracePt t="72157" x="2078038" y="3940175"/>
          <p14:tracePt t="72166" x="2087563" y="3940175"/>
          <p14:tracePt t="72304" x="2097088" y="3948113"/>
          <p14:tracePt t="72311" x="2124075" y="3948113"/>
          <p14:tracePt t="72319" x="2143125" y="3948113"/>
          <p14:tracePt t="72327" x="2151063" y="3940175"/>
          <p14:tracePt t="72463" x="2170113" y="3940175"/>
          <p14:tracePt t="72471" x="2170113" y="3930650"/>
          <p14:tracePt t="72479" x="2187575" y="3921125"/>
          <p14:tracePt t="72485" x="2206625" y="3921125"/>
          <p14:tracePt t="72493" x="2214563" y="3921125"/>
          <p14:tracePt t="72501" x="2224088" y="3911600"/>
          <p14:tracePt t="72753" x="2243138" y="3911600"/>
          <p14:tracePt t="72759" x="2297113" y="3921125"/>
          <p14:tracePt t="72767" x="2324100" y="3930650"/>
          <p14:tracePt t="72775" x="2370138" y="3940175"/>
          <p14:tracePt t="72783" x="2379663" y="3940175"/>
          <p14:tracePt t="72790" x="2406650" y="3957638"/>
          <p14:tracePt t="72798" x="2416175" y="3967163"/>
          <p14:tracePt t="72814" x="2425700" y="3976688"/>
          <p14:tracePt t="72830" x="2443163" y="3976688"/>
          <p14:tracePt t="73096" x="2452688" y="3976688"/>
          <p14:tracePt t="73104" x="2498725" y="3976688"/>
          <p14:tracePt t="73111" x="2552700" y="3976688"/>
          <p14:tracePt t="73119" x="2598738" y="3967163"/>
          <p14:tracePt t="73128" x="2616200" y="3948113"/>
          <p14:tracePt t="73135" x="2652713" y="3940175"/>
          <p14:tracePt t="73143" x="2671763" y="3930650"/>
          <p14:tracePt t="73159" x="2679700" y="3930650"/>
          <p14:tracePt t="73167" x="2689225" y="3911600"/>
          <p14:tracePt t="73319" x="2716213" y="3884613"/>
          <p14:tracePt t="73327" x="2744788" y="3857625"/>
          <p14:tracePt t="73335" x="2762250" y="3848100"/>
          <p14:tracePt t="73351" x="2781300" y="3840163"/>
          <p14:tracePt t="73391" x="2789238" y="3840163"/>
          <p14:tracePt t="74447" x="2808288" y="3840163"/>
          <p14:tracePt t="74457" x="2862263" y="3840163"/>
          <p14:tracePt t="74463" x="2990850" y="3840163"/>
          <p14:tracePt t="74473" x="3127375" y="3875088"/>
          <p14:tracePt t="74479" x="3236913" y="3903663"/>
          <p14:tracePt t="74485" x="3346450" y="3911600"/>
          <p14:tracePt t="74494" x="3446463" y="3940175"/>
          <p14:tracePt t="74501" x="3509963" y="3967163"/>
          <p14:tracePt t="74509" x="3546475" y="3967163"/>
          <p14:tracePt t="74517" x="3592513" y="3967163"/>
          <p14:tracePt t="74533" x="3609975" y="3976688"/>
          <p14:tracePt t="74809" x="3646488" y="3976688"/>
          <p14:tracePt t="74815" x="3756025" y="3976688"/>
          <p14:tracePt t="74823" x="3856038" y="3930650"/>
          <p14:tracePt t="74831" x="3948113" y="3903663"/>
          <p14:tracePt t="74840" x="4029075" y="3857625"/>
          <p14:tracePt t="74849" x="4094163" y="3840163"/>
          <p14:tracePt t="74855" x="4138613" y="3811588"/>
          <p14:tracePt t="74862" x="4157663" y="3803650"/>
          <p14:tracePt t="74871" x="4165600" y="3803650"/>
          <p14:tracePt t="76808" x="4194175" y="3803650"/>
          <p14:tracePt t="76815" x="4321175" y="3811588"/>
          <p14:tracePt t="76824" x="4413250" y="3840163"/>
          <p14:tracePt t="76830" x="4549775" y="3848100"/>
          <p14:tracePt t="76837" x="4676775" y="3875088"/>
          <p14:tracePt t="76846" x="4803775" y="3894138"/>
          <p14:tracePt t="76854" x="4913313" y="3903663"/>
          <p14:tracePt t="76862" x="5049838" y="3940175"/>
          <p14:tracePt t="76870" x="5141913" y="3948113"/>
          <p14:tracePt t="76878" x="5214938" y="3957638"/>
          <p14:tracePt t="76886" x="5297488" y="3976688"/>
          <p14:tracePt t="76894" x="5314950" y="3976688"/>
          <p14:tracePt t="76901" x="5341938" y="3984625"/>
          <p14:tracePt t="76909" x="5351463" y="3984625"/>
          <p14:tracePt t="76941" x="5360988" y="3984625"/>
          <p14:tracePt t="80029" x="5368925" y="3984625"/>
          <p14:tracePt t="80037" x="5368925" y="3948113"/>
          <p14:tracePt t="80045" x="5368925" y="3894138"/>
          <p14:tracePt t="80053" x="5368925" y="3875088"/>
          <p14:tracePt t="80061" x="5368925" y="3867150"/>
          <p14:tracePt t="80070" x="5368925" y="3830638"/>
          <p14:tracePt t="80077" x="5368925" y="3803650"/>
          <p14:tracePt t="80085" x="5378450" y="3767138"/>
          <p14:tracePt t="80093" x="5397500" y="3757613"/>
          <p14:tracePt t="80101" x="5397500" y="3738563"/>
          <p14:tracePt t="80109" x="5405438" y="3721100"/>
          <p14:tracePt t="80117" x="5414963" y="3711575"/>
          <p14:tracePt t="80133" x="5414963" y="3694113"/>
          <p14:tracePt t="80401" x="5368925" y="3694113"/>
          <p14:tracePt t="80405" x="5187950" y="3694113"/>
          <p14:tracePt t="80415" x="5041900" y="3694113"/>
          <p14:tracePt t="80422" x="4895850" y="3694113"/>
          <p14:tracePt t="80431" x="4786313" y="3694113"/>
          <p14:tracePt t="80441" x="4649788" y="3738563"/>
          <p14:tracePt t="80447" x="4576763" y="3738563"/>
          <p14:tracePt t="80456" x="4467225" y="3757613"/>
          <p14:tracePt t="80462" x="4403725" y="3767138"/>
          <p14:tracePt t="80471" x="4348163" y="3767138"/>
          <p14:tracePt t="80478" x="4330700" y="3767138"/>
          <p14:tracePt t="80487" x="4321175" y="3775075"/>
          <p14:tracePt t="80574" x="4311650" y="3775075"/>
          <p14:tracePt t="80583" x="4202113" y="3775075"/>
          <p14:tracePt t="80590" x="4138613" y="3775075"/>
          <p14:tracePt t="80598" x="3975100" y="3775075"/>
          <p14:tracePt t="80606" x="3883025" y="3775075"/>
          <p14:tracePt t="80614" x="3792538" y="3775075"/>
          <p14:tracePt t="80622" x="3719513" y="3775075"/>
          <p14:tracePt t="80630" x="3673475" y="3775075"/>
          <p14:tracePt t="80637" x="3656013" y="3775075"/>
          <p14:tracePt t="80646" x="3646488" y="3775075"/>
          <p14:tracePt t="80863" x="3629025" y="3775075"/>
          <p14:tracePt t="80873" x="3556000" y="3775075"/>
          <p14:tracePt t="80879" x="3463925" y="3775075"/>
          <p14:tracePt t="80888" x="3373438" y="3775075"/>
          <p14:tracePt t="80896" x="3300413" y="3775075"/>
          <p14:tracePt t="80903" x="3254375" y="3775075"/>
          <p14:tracePt t="80914" x="3200400" y="3775075"/>
          <p14:tracePt t="80918" x="3171825" y="3775075"/>
          <p14:tracePt t="80942" x="3163888" y="3775075"/>
          <p14:tracePt t="81255" x="3163888" y="3767138"/>
          <p14:tracePt t="81471" x="3163888" y="3757613"/>
          <p14:tracePt t="81479" x="3373438" y="3757613"/>
          <p14:tracePt t="81488" x="3783013" y="3757613"/>
          <p14:tracePt t="81493" x="4267200" y="3757613"/>
          <p14:tracePt t="81501" x="4640263" y="3757613"/>
          <p14:tracePt t="81509" x="4941888" y="3757613"/>
          <p14:tracePt t="81517" x="5205413" y="3757613"/>
          <p14:tracePt t="81525" x="5424488" y="3757613"/>
          <p14:tracePt t="81533" x="5551488" y="3757613"/>
          <p14:tracePt t="81541" x="5643563" y="3757613"/>
          <p14:tracePt t="81549" x="5707063" y="3757613"/>
          <p14:tracePt t="81557" x="5716588" y="3757613"/>
          <p14:tracePt t="81880" x="5688013" y="3757613"/>
          <p14:tracePt t="81888" x="5597525" y="3757613"/>
          <p14:tracePt t="81894" x="5524500" y="3757613"/>
          <p14:tracePt t="81901" x="5470525" y="3757613"/>
          <p14:tracePt t="81910" x="5397500" y="3757613"/>
          <p14:tracePt t="81917" x="5341938" y="3757613"/>
          <p14:tracePt t="81925" x="5287963" y="3757613"/>
          <p14:tracePt t="81933" x="5251450" y="3757613"/>
          <p14:tracePt t="81943" x="5232400" y="3757613"/>
          <p14:tracePt t="81949" x="5205413" y="3757613"/>
          <p14:tracePt t="82030" x="5195888" y="3757613"/>
          <p14:tracePt t="82046" x="5187950" y="3757613"/>
          <p14:tracePt t="82055" x="5132388" y="3757613"/>
          <p14:tracePt t="82063" x="5032375" y="3757613"/>
          <p14:tracePt t="82071" x="4941888" y="3757613"/>
          <p14:tracePt t="82078" x="4849813" y="3757613"/>
          <p14:tracePt t="82088" x="4722813" y="3757613"/>
          <p14:tracePt t="82094" x="4594225" y="3757613"/>
          <p14:tracePt t="82102" x="4467225" y="3757613"/>
          <p14:tracePt t="82110" x="4394200" y="3757613"/>
          <p14:tracePt t="82117" x="4321175" y="3757613"/>
          <p14:tracePt t="82125" x="4267200" y="3757613"/>
          <p14:tracePt t="82133" x="4221163" y="3757613"/>
          <p14:tracePt t="82143" x="4194175" y="3757613"/>
          <p14:tracePt t="82151" x="4175125" y="3757613"/>
          <p14:tracePt t="82241" x="4148138" y="3757613"/>
          <p14:tracePt t="82247" x="4111625" y="3757613"/>
          <p14:tracePt t="82256" x="4038600" y="3757613"/>
          <p14:tracePt t="82264" x="3984625" y="3757613"/>
          <p14:tracePt t="82274" x="3929063" y="3757613"/>
          <p14:tracePt t="82279" x="3865563" y="3757613"/>
          <p14:tracePt t="82291" x="3838575" y="3757613"/>
          <p14:tracePt t="82294" x="3802063" y="3757613"/>
          <p14:tracePt t="82302" x="3775075" y="3757613"/>
          <p14:tracePt t="82309" x="3756025" y="3757613"/>
          <p14:tracePt t="82318" x="3709988" y="3757613"/>
          <p14:tracePt t="82325" x="3692525" y="3757613"/>
          <p14:tracePt t="82334" x="3665538" y="3757613"/>
          <p14:tracePt t="82341" x="3646488" y="3757613"/>
          <p14:tracePt t="82470" x="3629025" y="3757613"/>
          <p14:tracePt t="82542" x="3563938" y="3757613"/>
          <p14:tracePt t="82549" x="3500438" y="3748088"/>
          <p14:tracePt t="82557" x="3482975" y="3738563"/>
          <p14:tracePt t="82566" x="3436938" y="3738563"/>
          <p14:tracePt t="82574" x="3409950" y="3738563"/>
          <p14:tracePt t="82590" x="3400425" y="3738563"/>
          <p14:tracePt t="82914" x="3363913" y="3738563"/>
          <p14:tracePt t="82917" x="3317875" y="3738563"/>
          <p14:tracePt t="82925" x="3281363" y="3738563"/>
          <p14:tracePt t="82933" x="3244850" y="3738563"/>
          <p14:tracePt t="82941" x="3200400" y="3738563"/>
          <p14:tracePt t="82949" x="3144838" y="3738563"/>
          <p14:tracePt t="82957" x="3117850" y="3748088"/>
          <p14:tracePt t="82971" x="3100388" y="3757613"/>
          <p14:tracePt t="82973" x="3081338" y="3757613"/>
          <p14:tracePt t="84079" x="3071813" y="3757613"/>
          <p14:tracePt t="84087" x="3090863" y="3738563"/>
          <p14:tracePt t="88095" x="3090863" y="3757613"/>
          <p14:tracePt t="88103" x="3090863" y="3794125"/>
          <p14:tracePt t="88121" x="3081338" y="3811588"/>
          <p14:tracePt t="88135" x="3071813" y="3821113"/>
          <p14:tracePt t="88151" x="3071813" y="3840163"/>
          <p14:tracePt t="88167" x="3071813" y="3848100"/>
          <p14:tracePt t="89701" x="3071813" y="3875088"/>
          <p14:tracePt t="89709" x="3071813" y="3894138"/>
          <p14:tracePt t="89717" x="3071813" y="3903663"/>
          <p14:tracePt t="89725" x="3071813" y="3911600"/>
          <p14:tracePt t="89735" x="3071813" y="3921125"/>
          <p14:tracePt t="89751" x="3071813" y="3930650"/>
          <p14:tracePt t="90791" x="3108325" y="3930650"/>
          <p14:tracePt t="90799" x="3127375" y="3930650"/>
          <p14:tracePt t="90807" x="3154363" y="3911600"/>
          <p14:tracePt t="90815" x="3171825" y="3911600"/>
          <p14:tracePt t="91031" x="3181350" y="3911600"/>
          <p14:tracePt t="91392" x="3190875" y="3875088"/>
          <p14:tracePt t="91399" x="3190875" y="3830638"/>
          <p14:tracePt t="91407" x="3190875" y="3803650"/>
          <p14:tracePt t="91415" x="3190875" y="3784600"/>
          <p14:tracePt t="91423" x="3190875" y="3775075"/>
          <p14:tracePt t="91432" x="3190875" y="3738563"/>
          <p14:tracePt t="91437" x="3190875" y="3711575"/>
          <p14:tracePt t="91447" x="3190875" y="3702050"/>
          <p14:tracePt t="91541" x="3190875" y="3694113"/>
          <p14:tracePt t="91549" x="3171825" y="3694113"/>
          <p14:tracePt t="91557" x="3163888" y="3702050"/>
          <p14:tracePt t="91573" x="3163888" y="3711575"/>
          <p14:tracePt t="91581" x="3154363" y="3721100"/>
          <p14:tracePt t="91589" x="3144838" y="3730625"/>
          <p14:tracePt t="91622" x="3136900" y="3738563"/>
          <p14:tracePt t="93159" x="3127375" y="3748088"/>
          <p14:tracePt t="93167" x="3127375" y="3775075"/>
          <p14:tracePt t="93176" x="3127375" y="3784600"/>
          <p14:tracePt t="93183" x="3117850" y="3794125"/>
          <p14:tracePt t="93191" x="3108325" y="3811588"/>
          <p14:tracePt t="93199" x="3108325" y="3830638"/>
          <p14:tracePt t="93215" x="3108325" y="3848100"/>
          <p14:tracePt t="93225" x="3108325" y="3857625"/>
          <p14:tracePt t="93807" x="3108325" y="3848100"/>
          <p14:tracePt t="93879" x="3090863" y="3840163"/>
          <p14:tracePt t="93888" x="2962275" y="3840163"/>
          <p14:tracePt t="93896" x="2817813" y="3840163"/>
          <p14:tracePt t="93904" x="2708275" y="3840163"/>
          <p14:tracePt t="93912" x="2652713" y="3840163"/>
          <p14:tracePt t="93921" x="2616200" y="3840163"/>
          <p14:tracePt t="93927" x="2598738" y="3840163"/>
          <p14:tracePt t="94279" x="2589213" y="3830638"/>
          <p14:tracePt t="94369" x="2589213" y="3811588"/>
          <p14:tracePt t="94493" x="2589213" y="3821113"/>
          <p14:tracePt t="94502" x="2625725" y="3830638"/>
          <p14:tracePt t="94509" x="2725738" y="3857625"/>
          <p14:tracePt t="94517" x="2825750" y="3894138"/>
          <p14:tracePt t="94525" x="2917825" y="3894138"/>
          <p14:tracePt t="94533" x="3027363" y="3894138"/>
          <p14:tracePt t="94541" x="3117850" y="3894138"/>
          <p14:tracePt t="94549" x="3171825" y="3894138"/>
          <p14:tracePt t="94557" x="3227388" y="3894138"/>
          <p14:tracePt t="94565" x="3254375" y="3894138"/>
          <p14:tracePt t="94574" x="3273425" y="3894138"/>
          <p14:tracePt t="94582" x="3281363" y="3894138"/>
          <p14:tracePt t="94597" x="3290888" y="3894138"/>
          <p14:tracePt t="94720" x="3327400" y="3875088"/>
          <p14:tracePt t="94725" x="3336925" y="3867150"/>
          <p14:tracePt t="94733" x="3363913" y="3840163"/>
          <p14:tracePt t="94741" x="3373438" y="3830638"/>
          <p14:tracePt t="94749" x="3382963" y="3821113"/>
          <p14:tracePt t="94757" x="3390900" y="3821113"/>
          <p14:tracePt t="94768" x="3419475" y="3794125"/>
          <p14:tracePt t="94776" x="3427413" y="3784600"/>
          <p14:tracePt t="94783" x="3436938" y="3767138"/>
          <p14:tracePt t="94799" x="3446463" y="3757613"/>
          <p14:tracePt t="94816" x="3446463" y="3748088"/>
          <p14:tracePt t="94823" x="3455988" y="3738563"/>
          <p14:tracePt t="95249" x="3463925" y="3738563"/>
          <p14:tracePt t="95255" x="3527425" y="3767138"/>
          <p14:tracePt t="95263" x="3646488" y="3794125"/>
          <p14:tracePt t="95274" x="3709988" y="3848100"/>
          <p14:tracePt t="95279" x="3802063" y="3857625"/>
          <p14:tracePt t="95287" x="3883025" y="3911600"/>
          <p14:tracePt t="95294" x="3956050" y="3930650"/>
          <p14:tracePt t="95302" x="4021138" y="3940175"/>
          <p14:tracePt t="95310" x="4084638" y="3976688"/>
          <p14:tracePt t="95318" x="4111625" y="3984625"/>
          <p14:tracePt t="95326" x="4129088" y="3984625"/>
          <p14:tracePt t="95334" x="4148138" y="3984625"/>
          <p14:tracePt t="95374" x="4157663" y="3994150"/>
          <p14:tracePt t="95458" x="4175125" y="3994150"/>
          <p14:tracePt t="95463" x="4194175" y="4021138"/>
          <p14:tracePt t="95472" x="4202113" y="4030663"/>
          <p14:tracePt t="95479" x="4238625" y="4049713"/>
          <p14:tracePt t="95488" x="4248150" y="4057650"/>
          <p14:tracePt t="95494" x="4267200" y="4067175"/>
          <p14:tracePt t="95503" x="4275138" y="4067175"/>
          <p14:tracePt t="95510" x="4284663" y="4076700"/>
          <p14:tracePt t="95521" x="4303713" y="4076700"/>
          <p14:tracePt t="95526" x="4321175" y="4076700"/>
          <p14:tracePt t="95533" x="4357688" y="4076700"/>
          <p14:tracePt t="95541" x="4367213" y="4076700"/>
          <p14:tracePt t="95549" x="4413250" y="4076700"/>
          <p14:tracePt t="95557" x="4430713" y="4076700"/>
          <p14:tracePt t="95565" x="4457700" y="4076700"/>
          <p14:tracePt t="95573" x="4476750" y="4076700"/>
          <p14:tracePt t="95598" x="4494213" y="4076700"/>
          <p14:tracePt t="95856" x="4503738" y="4076700"/>
          <p14:tracePt t="95863" x="4557713" y="4076700"/>
          <p14:tracePt t="95872" x="4640263" y="4076700"/>
          <p14:tracePt t="95877" x="4713288" y="4076700"/>
          <p14:tracePt t="95885" x="4749800" y="4076700"/>
          <p14:tracePt t="95894" x="4795838" y="4076700"/>
          <p14:tracePt t="95902" x="4822825" y="4076700"/>
          <p14:tracePt t="95910" x="4832350" y="4076700"/>
          <p14:tracePt t="96263" x="4840288" y="4076700"/>
          <p14:tracePt t="96275" x="4913313" y="4057650"/>
          <p14:tracePt t="96279" x="4995863" y="4049713"/>
          <p14:tracePt t="96290" x="5041900" y="4021138"/>
          <p14:tracePt t="96294" x="5068888" y="4021138"/>
          <p14:tracePt t="96302" x="5122863" y="4003675"/>
          <p14:tracePt t="96310" x="5168900" y="3976688"/>
          <p14:tracePt t="96318" x="5187950" y="3976688"/>
          <p14:tracePt t="96325" x="5214938" y="3967163"/>
          <p14:tracePt t="96334" x="5241925" y="3957638"/>
          <p14:tracePt t="96582" x="5195888" y="3994150"/>
          <p14:tracePt t="96590" x="5105400" y="4021138"/>
          <p14:tracePt t="96598" x="5005388" y="4049713"/>
          <p14:tracePt t="96606" x="4949825" y="4076700"/>
          <p14:tracePt t="96614" x="4832350" y="4130675"/>
          <p14:tracePt t="96622" x="4767263" y="4159250"/>
          <p14:tracePt t="96629" x="4695825" y="4176713"/>
          <p14:tracePt t="96637" x="4613275" y="4213225"/>
          <p14:tracePt t="96645" x="4549775" y="4240213"/>
          <p14:tracePt t="96654" x="4484688" y="4259263"/>
          <p14:tracePt t="96661" x="4457700" y="4259263"/>
          <p14:tracePt t="96670" x="4440238" y="4268788"/>
          <p14:tracePt t="96686" x="4430713" y="4268788"/>
          <p14:tracePt t="96808" x="4394200" y="4276725"/>
          <p14:tracePt t="96815" x="4367213" y="4295775"/>
          <p14:tracePt t="96823" x="4321175" y="4295775"/>
          <p14:tracePt t="96831" x="4284663" y="4295775"/>
          <p14:tracePt t="96838" x="4248150" y="4313238"/>
          <p14:tracePt t="96845" x="4238625" y="4313238"/>
          <p14:tracePt t="96853" x="4202113" y="4313238"/>
          <p14:tracePt t="96862" x="4194175" y="4313238"/>
          <p14:tracePt t="97094" x="4194175" y="4322763"/>
          <p14:tracePt t="97104" x="4184650" y="4322763"/>
          <p14:tracePt t="97111" x="4157663" y="4332288"/>
          <p14:tracePt t="97119" x="4102100" y="4340225"/>
          <p14:tracePt t="97126" x="4065588" y="4340225"/>
          <p14:tracePt t="97143" x="4048125" y="4340225"/>
          <p14:tracePt t="97760" x="4038600" y="4359275"/>
          <p14:tracePt t="97767" x="4038600" y="4368800"/>
          <p14:tracePt t="97875" x="4029075" y="4376738"/>
          <p14:tracePt t="97877" x="4011613" y="4386263"/>
          <p14:tracePt t="97885" x="3965575" y="4405313"/>
          <p14:tracePt t="97895" x="3948113" y="4405313"/>
          <p14:tracePt t="97905" x="3911600" y="4405313"/>
          <p14:tracePt t="97912" x="3865563" y="4405313"/>
          <p14:tracePt t="97920" x="3846513" y="4405313"/>
          <p14:tracePt t="97925" x="3838575" y="4405313"/>
          <p14:tracePt t="97933" x="3810000" y="4413250"/>
          <p14:tracePt t="98183" x="3775075" y="4413250"/>
          <p14:tracePt t="98194" x="3719513" y="4413250"/>
          <p14:tracePt t="98199" x="3665538" y="4413250"/>
          <p14:tracePt t="98208" x="3600450" y="4413250"/>
          <p14:tracePt t="98215" x="3546475" y="4413250"/>
          <p14:tracePt t="98225" x="3490913" y="4413250"/>
          <p14:tracePt t="98230" x="3436938" y="4413250"/>
          <p14:tracePt t="98239" x="3382963" y="4413250"/>
          <p14:tracePt t="98245" x="3336925" y="4413250"/>
          <p14:tracePt t="98255" x="3309938" y="4413250"/>
          <p14:tracePt t="98261" x="3290888" y="4413250"/>
          <p14:tracePt t="98269" x="3273425" y="4413250"/>
          <p14:tracePt t="98277" x="3254375" y="4413250"/>
          <p14:tracePt t="98301" x="3244850" y="4413250"/>
          <p14:tracePt t="98527" x="3227388" y="4413250"/>
          <p14:tracePt t="98534" x="3200400" y="4413250"/>
          <p14:tracePt t="98541" x="3181350" y="4413250"/>
          <p14:tracePt t="98549" x="3154363" y="4413250"/>
          <p14:tracePt t="98558" x="3144838" y="4413250"/>
          <p14:tracePt t="98565" x="3136900" y="4413250"/>
          <p14:tracePt t="98653" x="3127375" y="4413250"/>
          <p14:tracePt t="98661" x="3108325" y="4413250"/>
          <p14:tracePt t="98669" x="3063875" y="4413250"/>
          <p14:tracePt t="98677" x="3027363" y="4413250"/>
          <p14:tracePt t="98685" x="2971800" y="4413250"/>
          <p14:tracePt t="98694" x="2954338" y="4413250"/>
          <p14:tracePt t="98703" x="2908300" y="4413250"/>
          <p14:tracePt t="98710" x="2889250" y="4413250"/>
          <p14:tracePt t="98719" x="2862263" y="4413250"/>
          <p14:tracePt t="98726" x="2844800" y="4413250"/>
          <p14:tracePt t="98736" x="2825750" y="4413250"/>
          <p14:tracePt t="98831" x="2817813" y="4413250"/>
          <p14:tracePt t="99071" x="2808288" y="4405313"/>
          <p14:tracePt t="99079" x="2808288" y="4395788"/>
          <p14:tracePt t="99087" x="2808288" y="4386263"/>
          <p14:tracePt t="99104" x="2808288" y="4376738"/>
          <p14:tracePt t="99111" x="2808288" y="4368800"/>
          <p14:tracePt t="99208" x="2808288" y="4359275"/>
          <p14:tracePt t="99216" x="2808288" y="4332288"/>
          <p14:tracePt t="99224" x="2825750" y="4313238"/>
          <p14:tracePt t="99239" x="2825750" y="4295775"/>
          <p14:tracePt t="99247" x="2835275" y="4286250"/>
          <p14:tracePt t="99504" x="2852738" y="4276725"/>
          <p14:tracePt t="99511" x="2935288" y="4276725"/>
          <p14:tracePt t="99522" x="3008313" y="4276725"/>
          <p14:tracePt t="99526" x="3100388" y="4276725"/>
          <p14:tracePt t="99534" x="3171825" y="4276725"/>
          <p14:tracePt t="99541" x="3217863" y="4276725"/>
          <p14:tracePt t="99549" x="3236913" y="4276725"/>
          <p14:tracePt t="99565" x="3254375" y="4276725"/>
          <p14:tracePt t="99855" x="3254375" y="4286250"/>
          <p14:tracePt t="99863" x="3244850" y="4313238"/>
          <p14:tracePt t="99871" x="3227388" y="4332288"/>
          <p14:tracePt t="99878" x="3227388" y="4340225"/>
          <p14:tracePt t="99887" x="3227388" y="4359275"/>
          <p14:tracePt t="99895" x="3217863" y="4368800"/>
          <p14:tracePt t="100720" x="3227388" y="4368800"/>
          <p14:tracePt t="100727" x="3236913" y="4368800"/>
          <p14:tracePt t="100736" x="3254375" y="4368800"/>
          <p14:tracePt t="100743" x="3273425" y="4368800"/>
          <p14:tracePt t="100753" x="3281363" y="4368800"/>
          <p14:tracePt t="100762" x="3309938" y="4368800"/>
          <p14:tracePt t="100775" x="3317875" y="4368800"/>
          <p14:tracePt t="100790" x="3336925" y="4368800"/>
          <p14:tracePt t="100814" x="3354388" y="4368800"/>
          <p14:tracePt t="100822" x="3373438" y="4349750"/>
          <p14:tracePt t="100830" x="3390900" y="4322763"/>
          <p14:tracePt t="100838" x="3400425" y="4322763"/>
          <p14:tracePt t="100845" x="3419475" y="4313238"/>
          <p14:tracePt t="100864" x="3436938" y="4295775"/>
          <p14:tracePt t="100872" x="3436938" y="4286250"/>
          <p14:tracePt t="101213" x="3446463" y="4276725"/>
          <p14:tracePt t="101296" x="3473450" y="4276725"/>
          <p14:tracePt t="101303" x="3573463" y="4276725"/>
          <p14:tracePt t="101311" x="3765550" y="4276725"/>
          <p14:tracePt t="101320" x="3965575" y="4276725"/>
          <p14:tracePt t="101327" x="4165600" y="4276725"/>
          <p14:tracePt t="101337" x="4330700" y="4276725"/>
          <p14:tracePt t="101342" x="4494213" y="4276725"/>
          <p14:tracePt t="101350" x="4622800" y="4276725"/>
          <p14:tracePt t="101358" x="4730750" y="4276725"/>
          <p14:tracePt t="101366" x="4822825" y="4276725"/>
          <p14:tracePt t="101374" x="4876800" y="4276725"/>
          <p14:tracePt t="101382" x="4895850" y="4276725"/>
          <p14:tracePt t="101390" x="4922838" y="4276725"/>
          <p14:tracePt t="101590" x="4959350" y="4268788"/>
          <p14:tracePt t="101600" x="5041900" y="4268788"/>
          <p14:tracePt t="101606" x="5168900" y="4268788"/>
          <p14:tracePt t="101615" x="5260975" y="4268788"/>
          <p14:tracePt t="101622" x="5368925" y="4268788"/>
          <p14:tracePt t="101630" x="5441950" y="4286250"/>
          <p14:tracePt t="101638" x="5524500" y="4295775"/>
          <p14:tracePt t="101646" x="5597525" y="4295775"/>
          <p14:tracePt t="101654" x="5661025" y="4303713"/>
          <p14:tracePt t="101663" x="5697538" y="4303713"/>
          <p14:tracePt t="101669" x="5724525" y="4313238"/>
          <p14:tracePt t="101677" x="5761038" y="4313238"/>
          <p14:tracePt t="101928" x="5834063" y="4313238"/>
          <p14:tracePt t="101936" x="5972175" y="4332288"/>
          <p14:tracePt t="101942" x="6080125" y="4359275"/>
          <p14:tracePt t="101949" x="6189663" y="4376738"/>
          <p14:tracePt t="101958" x="6318250" y="4386263"/>
          <p14:tracePt t="101970" x="6418263" y="4413250"/>
          <p14:tracePt t="101973" x="6472238" y="4413250"/>
          <p14:tracePt t="101981" x="6537325" y="4432300"/>
          <p14:tracePt t="101989" x="6573838" y="4432300"/>
          <p14:tracePt t="101997" x="6591300" y="4432300"/>
          <p14:tracePt t="102399" x="6673850" y="4432300"/>
          <p14:tracePt t="102407" x="6837363" y="4432300"/>
          <p14:tracePt t="102415" x="7019925" y="4441825"/>
          <p14:tracePt t="102423" x="7146925" y="4459288"/>
          <p14:tracePt t="102430" x="7329488" y="4459288"/>
          <p14:tracePt t="102438" x="7475538" y="4459288"/>
          <p14:tracePt t="102445" x="7621588" y="4459288"/>
          <p14:tracePt t="102453" x="7712075" y="4459288"/>
          <p14:tracePt t="102461" x="7804150" y="4459288"/>
          <p14:tracePt t="102469" x="7831138" y="4459288"/>
          <p14:tracePt t="102477" x="7850188" y="4459288"/>
          <p14:tracePt t="102709" x="7858125" y="4478338"/>
          <p14:tracePt t="102718" x="7794625" y="4495800"/>
          <p14:tracePt t="102725" x="7721600" y="4495800"/>
          <p14:tracePt t="102735" x="7594600" y="4495800"/>
          <p14:tracePt t="102741" x="7448550" y="4495800"/>
          <p14:tracePt t="102750" x="7292975" y="4495800"/>
          <p14:tracePt t="102759" x="7092950" y="4495800"/>
          <p14:tracePt t="102765" x="6910388" y="4495800"/>
          <p14:tracePt t="102773" x="6710363" y="4495800"/>
          <p14:tracePt t="102781" x="6527800" y="4495800"/>
          <p14:tracePt t="102789" x="6326188" y="4495800"/>
          <p14:tracePt t="102797" x="6189663" y="4495800"/>
          <p14:tracePt t="102805" x="6043613" y="4495800"/>
          <p14:tracePt t="102813" x="5935663" y="4495800"/>
          <p14:tracePt t="102821" x="5834063" y="4495800"/>
          <p14:tracePt t="102830" x="5761038" y="4495800"/>
          <p14:tracePt t="102838" x="5707063" y="4495800"/>
          <p14:tracePt t="102846" x="5653088" y="4495800"/>
          <p14:tracePt t="102854" x="5580063" y="4495800"/>
          <p14:tracePt t="102862" x="5470525" y="4495800"/>
          <p14:tracePt t="102870" x="5368925" y="4514850"/>
          <p14:tracePt t="102877" x="5241925" y="4514850"/>
          <p14:tracePt t="102885" x="5122863" y="4514850"/>
          <p14:tracePt t="102893" x="4995863" y="4514850"/>
          <p14:tracePt t="102901" x="4849813" y="4514850"/>
          <p14:tracePt t="102909" x="4703763" y="4514850"/>
          <p14:tracePt t="102918" x="4557713" y="4514850"/>
          <p14:tracePt t="102926" x="4430713" y="4514850"/>
          <p14:tracePt t="102934" x="4294188" y="4541838"/>
          <p14:tracePt t="102942" x="4184650" y="4559300"/>
          <p14:tracePt t="102950" x="4111625" y="4568825"/>
          <p14:tracePt t="102958" x="4011613" y="4578350"/>
          <p14:tracePt t="102970" x="3956050" y="4605338"/>
          <p14:tracePt t="102974" x="3911600" y="4614863"/>
          <p14:tracePt t="102981" x="3856038" y="4614863"/>
          <p14:tracePt t="102989" x="3810000" y="4632325"/>
          <p14:tracePt t="102997" x="3783013" y="4632325"/>
          <p14:tracePt t="103005" x="3738563" y="4632325"/>
          <p14:tracePt t="103013" x="3709988" y="4632325"/>
          <p14:tracePt t="103022" x="3673475" y="4632325"/>
          <p14:tracePt t="103029" x="3629025" y="4632325"/>
          <p14:tracePt t="103038" x="3573463" y="4632325"/>
          <p14:tracePt t="103046" x="3546475" y="4632325"/>
          <p14:tracePt t="103054" x="3463925" y="4632325"/>
          <p14:tracePt t="103062" x="3400425" y="4614863"/>
          <p14:tracePt t="103069" x="3373438" y="4605338"/>
          <p14:tracePt t="103078" x="3281363" y="4578350"/>
          <p14:tracePt t="103086" x="3227388" y="4551363"/>
          <p14:tracePt t="103095" x="3190875" y="4551363"/>
          <p14:tracePt t="103103" x="3154363" y="4541838"/>
          <p14:tracePt t="103111" x="3108325" y="4541838"/>
          <p14:tracePt t="103120" x="3071813" y="4541838"/>
          <p14:tracePt t="103126" x="3063875" y="4541838"/>
          <p14:tracePt t="103136" x="3044825" y="4541838"/>
          <p14:tracePt t="103142" x="3008313" y="4541838"/>
          <p14:tracePt t="103151" x="2962275" y="4541838"/>
          <p14:tracePt t="103158" x="2908300" y="4541838"/>
          <p14:tracePt t="103166" x="2835275" y="4551363"/>
          <p14:tracePt t="103177" x="2752725" y="4559300"/>
          <p14:tracePt t="103181" x="2643188" y="4559300"/>
          <p14:tracePt t="103189" x="2570163" y="4568825"/>
          <p14:tracePt t="103197" x="2516188" y="4568825"/>
          <p14:tracePt t="103205" x="2462213" y="4568825"/>
          <p14:tracePt t="103213" x="2416175" y="4568825"/>
          <p14:tracePt t="103222" x="2397125" y="4568825"/>
          <p14:tracePt t="103231" x="2360613" y="4568825"/>
          <p14:tracePt t="103239" x="2324100" y="4568825"/>
          <p14:tracePt t="103247" x="2316163" y="4568825"/>
          <p14:tracePt t="103255" x="2306638" y="4568825"/>
          <p14:tracePt t="103263" x="2279650" y="4568825"/>
          <p14:tracePt t="103274" x="2260600" y="4568825"/>
          <p14:tracePt t="103278" x="2251075" y="4559300"/>
          <p14:tracePt t="103287" x="2233613" y="4559300"/>
          <p14:tracePt t="103295" x="2197100" y="4559300"/>
          <p14:tracePt t="103304" x="2160588" y="4551363"/>
          <p14:tracePt t="103311" x="2133600" y="4551363"/>
          <p14:tracePt t="103321" x="2078038" y="4551363"/>
          <p14:tracePt t="103327" x="2024063" y="4551363"/>
          <p14:tracePt t="103336" x="2005013" y="4551363"/>
          <p14:tracePt t="103343" x="1951038" y="4551363"/>
          <p14:tracePt t="103351" x="1924050" y="4551363"/>
          <p14:tracePt t="103359" x="1905000" y="4551363"/>
          <p14:tracePt t="103369" x="1860550" y="4551363"/>
          <p14:tracePt t="103373" x="1831975" y="4551363"/>
          <p14:tracePt t="103381" x="1824038" y="4551363"/>
          <p14:tracePt t="103389" x="1778000" y="4551363"/>
          <p14:tracePt t="103397" x="1768475" y="4551363"/>
          <p14:tracePt t="103405" x="1731963" y="4551363"/>
          <p14:tracePt t="103413" x="1714500" y="4551363"/>
          <p14:tracePt t="103421" x="1685925" y="4551363"/>
          <p14:tracePt t="103429" x="1677988" y="4551363"/>
          <p14:tracePt t="103437" x="1649413" y="4559300"/>
          <p14:tracePt t="103445" x="1631950" y="4559300"/>
          <p14:tracePt t="103453" x="1604963" y="4559300"/>
          <p14:tracePt t="103462" x="1585913" y="4568825"/>
          <p14:tracePt t="103473" x="1576388" y="4568825"/>
          <p14:tracePt t="103479" x="1558925" y="4568825"/>
          <p14:tracePt t="103615" x="1549400" y="4568825"/>
          <p14:tracePt t="103621" x="1495425" y="4605338"/>
          <p14:tracePt t="103629" x="1476375" y="4614863"/>
          <p14:tracePt t="103637" x="1449388" y="4632325"/>
          <p14:tracePt t="103645" x="1412875" y="4651375"/>
          <p14:tracePt t="103654" x="1395413" y="4660900"/>
          <p14:tracePt t="103662" x="1385888" y="4668838"/>
          <p14:tracePt t="103670" x="1385888" y="4678363"/>
          <p14:tracePt t="103678" x="1385888" y="4687888"/>
          <p14:tracePt t="103694" x="1385888" y="4697413"/>
          <p14:tracePt t="103760" x="1385888" y="4705350"/>
          <p14:tracePt t="103768" x="1395413" y="4705350"/>
          <p14:tracePt t="103776" x="1412875" y="4705350"/>
          <p14:tracePt t="103783" x="1439863" y="4705350"/>
          <p14:tracePt t="103790" x="1449388" y="4705350"/>
          <p14:tracePt t="103798" x="1458913" y="4705350"/>
          <p14:tracePt t="103806" x="1495425" y="4705350"/>
          <p14:tracePt t="103814" x="1541463" y="4714875"/>
          <p14:tracePt t="103822" x="1595438" y="4714875"/>
          <p14:tracePt t="103830" x="1631950" y="4724400"/>
          <p14:tracePt t="103838" x="1731963" y="4751388"/>
          <p14:tracePt t="103846" x="1778000" y="4760913"/>
          <p14:tracePt t="103854" x="1824038" y="4787900"/>
          <p14:tracePt t="103862" x="1895475" y="4805363"/>
          <p14:tracePt t="103871" x="1960563" y="4824413"/>
          <p14:tracePt t="103877" x="2033588" y="4851400"/>
          <p14:tracePt t="103886" x="2133600" y="4887913"/>
          <p14:tracePt t="103893" x="2224088" y="4906963"/>
          <p14:tracePt t="103901" x="2306638" y="4914900"/>
          <p14:tracePt t="103913" x="2416175" y="4914900"/>
          <p14:tracePt t="103922" x="2506663" y="4914900"/>
          <p14:tracePt t="103928" x="2616200" y="4914900"/>
          <p14:tracePt t="103938" x="2708275" y="4914900"/>
          <p14:tracePt t="103942" x="2762250" y="4914900"/>
          <p14:tracePt t="103950" x="2808288" y="4914900"/>
          <p14:tracePt t="103959" x="2817813" y="4914900"/>
          <p14:tracePt t="104062" x="2835275" y="4914900"/>
          <p14:tracePt t="104070" x="2871788" y="4914900"/>
          <p14:tracePt t="104078" x="2935288" y="4914900"/>
          <p14:tracePt t="104085" x="3008313" y="4914900"/>
          <p14:tracePt t="104093" x="3081338" y="4914900"/>
          <p14:tracePt t="104101" x="3181350" y="4914900"/>
          <p14:tracePt t="104109" x="3290888" y="4914900"/>
          <p14:tracePt t="104119" x="3382963" y="4914900"/>
          <p14:tracePt t="104125" x="3490913" y="4914900"/>
          <p14:tracePt t="104133" x="3619500" y="4914900"/>
          <p14:tracePt t="104141" x="3729038" y="4914900"/>
          <p14:tracePt t="104150" x="3875088" y="4914900"/>
          <p14:tracePt t="104157" x="3984625" y="4914900"/>
          <p14:tracePt t="104165" x="4075113" y="4914900"/>
          <p14:tracePt t="104174" x="4184650" y="4914900"/>
          <p14:tracePt t="104182" x="4257675" y="4914900"/>
          <p14:tracePt t="104190" x="4311650" y="4914900"/>
          <p14:tracePt t="104198" x="4376738" y="4887913"/>
          <p14:tracePt t="104206" x="4413250" y="4887913"/>
          <p14:tracePt t="104214" x="4430713" y="4878388"/>
          <p14:tracePt t="104223" x="4476750" y="4870450"/>
          <p14:tracePt t="104238" x="4494213" y="4860925"/>
          <p14:tracePt t="104431" x="4540250" y="4841875"/>
          <p14:tracePt t="104438" x="4594225" y="4824413"/>
          <p14:tracePt t="104448" x="4659313" y="4814888"/>
          <p14:tracePt t="104454" x="4713288" y="4805363"/>
          <p14:tracePt t="104461" x="4759325" y="4778375"/>
          <p14:tracePt t="105143" x="4767263" y="4778375"/>
          <p14:tracePt t="105175" x="4795838" y="4778375"/>
          <p14:tracePt t="105183" x="4813300" y="4778375"/>
          <p14:tracePt t="105191" x="4859338" y="4778375"/>
          <p14:tracePt t="105199" x="4886325" y="4778375"/>
          <p14:tracePt t="105208" x="4913313" y="4778375"/>
          <p14:tracePt t="105215" x="4941888" y="4778375"/>
          <p14:tracePt t="105224" x="4959350" y="4778375"/>
          <p14:tracePt t="105231" x="4986338" y="4778375"/>
          <p14:tracePt t="105240" x="4995863" y="4778375"/>
          <p14:tracePt t="105246" x="5022850" y="4778375"/>
          <p14:tracePt t="105254" x="5032375" y="4778375"/>
          <p14:tracePt t="105262" x="5041900" y="4778375"/>
          <p14:tracePt t="105273" x="5049838" y="4778375"/>
          <p14:tracePt t="105277" x="5059363" y="4778375"/>
          <p14:tracePt t="105287" x="5068888" y="4778375"/>
          <p14:tracePt t="105647" x="5159375" y="4778375"/>
          <p14:tracePt t="105655" x="5360988" y="4814888"/>
          <p14:tracePt t="105663" x="5524500" y="4841875"/>
          <p14:tracePt t="105669" x="5753100" y="4860925"/>
          <p14:tracePt t="105678" x="5962650" y="4887913"/>
          <p14:tracePt t="105685" x="6145213" y="4924425"/>
          <p14:tracePt t="105693" x="6326188" y="4933950"/>
          <p14:tracePt t="105701" x="6491288" y="4933950"/>
          <p14:tracePt t="105709" x="6600825" y="4933950"/>
          <p14:tracePt t="105718" x="6710363" y="4933950"/>
          <p14:tracePt t="105725" x="6764338" y="4933950"/>
          <p14:tracePt t="105734" x="6783388" y="4933950"/>
          <p14:tracePt t="105741" x="6800850" y="4933950"/>
          <p14:tracePt t="106775" x="6810375" y="4933950"/>
          <p14:tracePt t="106793" x="6810375" y="4914900"/>
          <p14:tracePt t="107279" x="6764338" y="4878388"/>
          <p14:tracePt t="107286" x="6673850" y="4851400"/>
          <p14:tracePt t="107296" x="6610350" y="4814888"/>
          <p14:tracePt t="107303" x="6508750" y="4760913"/>
          <p14:tracePt t="107311" x="6427788" y="4732338"/>
          <p14:tracePt t="107319" x="6345238" y="4678363"/>
          <p14:tracePt t="107327" x="6281738" y="4651375"/>
          <p14:tracePt t="107336" x="6218238" y="4614863"/>
          <p14:tracePt t="107343" x="6189663" y="4605338"/>
          <p14:tracePt t="107352" x="6172200" y="4595813"/>
          <p14:tracePt t="107358" x="6145213" y="4568825"/>
          <p14:tracePt t="107374" x="6126163" y="4559300"/>
          <p14:tracePt t="107985" x="6145213" y="4532313"/>
          <p14:tracePt t="107991" x="6172200" y="4514850"/>
          <p14:tracePt t="107999" x="6226175" y="4449763"/>
          <p14:tracePt t="108006" x="6245225" y="4432300"/>
          <p14:tracePt t="108014" x="6262688" y="4405313"/>
          <p14:tracePt t="108022" x="6299200" y="4359275"/>
          <p14:tracePt t="108029" x="6308725" y="4340225"/>
          <p14:tracePt t="108038" x="6318250" y="4295775"/>
          <p14:tracePt t="108045" x="6335713" y="4249738"/>
          <p14:tracePt t="108053" x="6345238" y="4240213"/>
          <p14:tracePt t="108061" x="6345238" y="4232275"/>
          <p14:tracePt t="108069" x="6345238" y="4203700"/>
          <p14:tracePt t="108376" x="6326188" y="4222750"/>
          <p14:tracePt t="108383" x="6291263" y="4222750"/>
          <p14:tracePt t="108391" x="6245225" y="4222750"/>
          <p14:tracePt t="108399" x="6208713" y="4249738"/>
          <p14:tracePt t="108406" x="6162675" y="4259263"/>
          <p14:tracePt t="108414" x="6126163" y="4259263"/>
          <p14:tracePt t="108422" x="6089650" y="4268788"/>
          <p14:tracePt t="108430" x="6035675" y="4276725"/>
          <p14:tracePt t="108438" x="6016625" y="4276725"/>
          <p14:tracePt t="108446" x="5972175" y="4303713"/>
          <p14:tracePt t="108454" x="5935663" y="4313238"/>
          <p14:tracePt t="108462" x="5880100" y="4313238"/>
          <p14:tracePt t="108470" x="5862638" y="4322763"/>
          <p14:tracePt t="108478" x="5816600" y="4322763"/>
          <p14:tracePt t="108486" x="5761038" y="4322763"/>
          <p14:tracePt t="108494" x="5724525" y="4322763"/>
          <p14:tracePt t="108502" x="5670550" y="4322763"/>
          <p14:tracePt t="108509" x="5624513" y="4322763"/>
          <p14:tracePt t="108518" x="5607050" y="4322763"/>
          <p14:tracePt t="108525" x="5580063" y="4322763"/>
          <p14:tracePt t="108535" x="5561013" y="4322763"/>
          <p14:tracePt t="108541" x="5534025" y="4322763"/>
          <p14:tracePt t="108549" x="5514975" y="4313238"/>
          <p14:tracePt t="108557" x="5507038" y="4303713"/>
          <p14:tracePt t="108711" x="5461000" y="4303713"/>
          <p14:tracePt t="108719" x="5368925" y="4303713"/>
          <p14:tracePt t="108725" x="5305425" y="4303713"/>
          <p14:tracePt t="108734" x="5278438" y="4303713"/>
          <p14:tracePt t="108741" x="5224463" y="4276725"/>
          <p14:tracePt t="108749" x="5187950" y="4259263"/>
          <p14:tracePt t="108757" x="5168900" y="4249738"/>
          <p14:tracePt t="108765" x="5151438" y="4240213"/>
          <p14:tracePt t="108815" x="5141913" y="4222750"/>
          <p14:tracePt t="108823" x="5141913" y="4149725"/>
          <p14:tracePt t="108831" x="5141913" y="4113213"/>
          <p14:tracePt t="108839" x="5141913" y="4086225"/>
          <p14:tracePt t="108848" x="5159375" y="4040188"/>
          <p14:tracePt t="108855" x="5178425" y="3976688"/>
          <p14:tracePt t="108863" x="5205413" y="3930650"/>
          <p14:tracePt t="108870" x="5224463" y="3884613"/>
          <p14:tracePt t="108880" x="5260975" y="3840163"/>
          <p14:tracePt t="108885" x="5268913" y="3821113"/>
          <p14:tracePt t="108893" x="5278438" y="3811588"/>
          <p14:tracePt t="108903" x="5287963" y="3803650"/>
          <p14:tracePt t="108909" x="5297488" y="3794125"/>
          <p14:tracePt t="109000" x="5334000" y="3775075"/>
          <p14:tracePt t="109007" x="5414963" y="3748088"/>
          <p14:tracePt t="109015" x="5507038" y="3748088"/>
          <p14:tracePt t="109023" x="5634038" y="3748088"/>
          <p14:tracePt t="109030" x="5743575" y="3748088"/>
          <p14:tracePt t="109038" x="5834063" y="3748088"/>
          <p14:tracePt t="109046" x="5907088" y="3748088"/>
          <p14:tracePt t="109054" x="5962650" y="3748088"/>
          <p14:tracePt t="109062" x="6016625" y="3748088"/>
          <p14:tracePt t="109069" x="6062663" y="3748088"/>
          <p14:tracePt t="109078" x="6072188" y="3748088"/>
          <p14:tracePt t="109186" x="6080125" y="3757613"/>
          <p14:tracePt t="109192" x="6080125" y="3775075"/>
          <p14:tracePt t="109202" x="6080125" y="3803650"/>
          <p14:tracePt t="109207" x="6080125" y="3811588"/>
          <p14:tracePt t="109215" x="6080125" y="3821113"/>
          <p14:tracePt t="109367" x="6080125" y="3840163"/>
          <p14:tracePt t="109391" x="6080125" y="3848100"/>
          <p14:tracePt t="109399" x="6080125" y="3867150"/>
          <p14:tracePt t="109407" x="6080125" y="3903663"/>
          <p14:tracePt t="109414" x="6080125" y="3940175"/>
          <p14:tracePt t="109422" x="6080125" y="3976688"/>
          <p14:tracePt t="109430" x="6053138" y="4003675"/>
          <p14:tracePt t="109438" x="6043613" y="4049713"/>
          <p14:tracePt t="109446" x="6035675" y="4067175"/>
          <p14:tracePt t="109454" x="6007100" y="4113213"/>
          <p14:tracePt t="109462" x="5980113" y="4130675"/>
          <p14:tracePt t="109470" x="5980113" y="4149725"/>
          <p14:tracePt t="109478" x="5980113" y="4159250"/>
          <p14:tracePt t="109486" x="5962650" y="4176713"/>
          <p14:tracePt t="111113" x="5926138" y="4203700"/>
          <p14:tracePt t="111120" x="5899150" y="4222750"/>
          <p14:tracePt t="111127" x="5862638" y="4240213"/>
          <p14:tracePt t="111137" x="5862638" y="4249738"/>
          <p14:tracePt t="111144" x="5853113" y="4259263"/>
          <p14:tracePt t="111153" x="5834063" y="4268788"/>
          <p14:tracePt t="111158" x="5826125" y="4286250"/>
          <p14:tracePt t="111166" x="5807075" y="4295775"/>
          <p14:tracePt t="111289" x="5807075" y="4286250"/>
          <p14:tracePt t="111293" x="5807075" y="4268788"/>
          <p14:tracePt t="111309" x="5807075" y="4259263"/>
          <p14:tracePt t="113983" x="5797550" y="4249738"/>
          <p14:tracePt t="113995" x="5743575" y="4232275"/>
          <p14:tracePt t="114000" x="5724525" y="4232275"/>
          <p14:tracePt t="114010" x="5707063" y="4222750"/>
          <p14:tracePt t="114014" x="5707063" y="4213225"/>
          <p14:tracePt t="114022" x="5670550" y="4213225"/>
          <p14:tracePt t="114030" x="5661025" y="4213225"/>
          <p14:tracePt t="114038" x="5634038" y="4213225"/>
          <p14:tracePt t="114046" x="5624513" y="4203700"/>
          <p14:tracePt t="114054" x="5616575" y="4203700"/>
          <p14:tracePt t="114062" x="5588000" y="4203700"/>
          <p14:tracePt t="114070" x="5570538" y="4195763"/>
          <p14:tracePt t="114078" x="5543550" y="4195763"/>
          <p14:tracePt t="114086" x="5507038" y="4195763"/>
          <p14:tracePt t="114094" x="5470525" y="4195763"/>
          <p14:tracePt t="114101" x="5414963" y="4195763"/>
          <p14:tracePt t="114110" x="5378450" y="4195763"/>
          <p14:tracePt t="114119" x="5334000" y="4195763"/>
          <p14:tracePt t="114126" x="5297488" y="4195763"/>
          <p14:tracePt t="114134" x="5268913" y="4195763"/>
          <p14:tracePt t="114142" x="5214938" y="4195763"/>
          <p14:tracePt t="114151" x="5168900" y="4195763"/>
          <p14:tracePt t="114158" x="5114925" y="4195763"/>
          <p14:tracePt t="114166" x="5059363" y="4195763"/>
          <p14:tracePt t="114174" x="5014913" y="4186238"/>
          <p14:tracePt t="114182" x="4978400" y="4186238"/>
          <p14:tracePt t="114190" x="4949825" y="4167188"/>
          <p14:tracePt t="114198" x="4905375" y="4159250"/>
          <p14:tracePt t="114206" x="4876800" y="4130675"/>
          <p14:tracePt t="114214" x="4840288" y="4113213"/>
          <p14:tracePt t="114221" x="4795838" y="4094163"/>
          <p14:tracePt t="114229" x="4759325" y="4094163"/>
          <p14:tracePt t="114237" x="4713288" y="4086225"/>
          <p14:tracePt t="114245" x="4686300" y="4049713"/>
          <p14:tracePt t="114253" x="4667250" y="4030663"/>
          <p14:tracePt t="114261" x="4630738" y="4003675"/>
          <p14:tracePt t="114269" x="4613275" y="4003675"/>
          <p14:tracePt t="114277" x="4586288" y="3984625"/>
          <p14:tracePt t="114285" x="4557713" y="3976688"/>
          <p14:tracePt t="114293" x="4530725" y="3976688"/>
          <p14:tracePt t="114301" x="4513263" y="3976688"/>
          <p14:tracePt t="114309" x="4494213" y="3976688"/>
          <p14:tracePt t="114318" x="4448175" y="3976688"/>
          <p14:tracePt t="114325" x="4421188" y="3976688"/>
          <p14:tracePt t="114334" x="4403725" y="3976688"/>
          <p14:tracePt t="114341" x="4376738" y="3976688"/>
          <p14:tracePt t="114350" x="4357688" y="3976688"/>
          <p14:tracePt t="114358" x="4303713" y="3976688"/>
          <p14:tracePt t="114366" x="4275138" y="3976688"/>
          <p14:tracePt t="114373" x="4248150" y="3976688"/>
          <p14:tracePt t="114382" x="4202113" y="3976688"/>
          <p14:tracePt t="114389" x="4184650" y="3976688"/>
          <p14:tracePt t="114397" x="4165600" y="3976688"/>
          <p14:tracePt t="114405" x="4148138" y="3976688"/>
          <p14:tracePt t="114413" x="4121150" y="3957638"/>
          <p14:tracePt t="114421" x="4094163" y="3948113"/>
          <p14:tracePt t="114429" x="4048125" y="3940175"/>
          <p14:tracePt t="114437" x="4011613" y="3930650"/>
          <p14:tracePt t="114445" x="3948113" y="3911600"/>
          <p14:tracePt t="114454" x="3902075" y="3894138"/>
          <p14:tracePt t="114461" x="3846513" y="3884613"/>
          <p14:tracePt t="114469" x="3746500" y="3884613"/>
          <p14:tracePt t="114478" x="3673475" y="3867150"/>
          <p14:tracePt t="114486" x="3563938" y="3867150"/>
          <p14:tracePt t="114494" x="3482975" y="3840163"/>
          <p14:tracePt t="114501" x="3373438" y="3840163"/>
          <p14:tracePt t="114509" x="3281363" y="3840163"/>
          <p14:tracePt t="114517" x="3154363" y="3840163"/>
          <p14:tracePt t="114525" x="3081338" y="3840163"/>
          <p14:tracePt t="114533" x="2971800" y="3840163"/>
          <p14:tracePt t="114541" x="2898775" y="3840163"/>
          <p14:tracePt t="114550" x="2789238" y="3840163"/>
          <p14:tracePt t="114558" x="2762250" y="3840163"/>
          <p14:tracePt t="114567" x="2708275" y="3840163"/>
          <p14:tracePt t="114573" x="2652713" y="3840163"/>
          <p14:tracePt t="114581" x="2570163" y="3840163"/>
          <p14:tracePt t="114589" x="2533650" y="3840163"/>
          <p14:tracePt t="114598" x="2479675" y="3840163"/>
          <p14:tracePt t="114605" x="2433638" y="3840163"/>
          <p14:tracePt t="114613" x="2406650" y="3840163"/>
          <p14:tracePt t="114621" x="2397125" y="3840163"/>
          <p14:tracePt t="114735" x="2389188" y="3840163"/>
          <p14:tracePt t="114743" x="2287588" y="3830638"/>
          <p14:tracePt t="114752" x="2187575" y="3811588"/>
          <p14:tracePt t="114759" x="2024063" y="3767138"/>
          <p14:tracePt t="114766" x="1914525" y="3757613"/>
          <p14:tracePt t="114774" x="1841500" y="3757613"/>
          <p14:tracePt t="114782" x="1758950" y="3748088"/>
          <p14:tracePt t="114790" x="1722438" y="3748088"/>
          <p14:tracePt t="114798" x="1685925" y="3748088"/>
          <p14:tracePt t="114870" x="1685925" y="3738563"/>
          <p14:tracePt t="115007" x="1649413" y="3738563"/>
          <p14:tracePt t="115015" x="1558925" y="3738563"/>
          <p14:tracePt t="115022" x="1422400" y="3738563"/>
          <p14:tracePt t="115030" x="1322388" y="3738563"/>
          <p14:tracePt t="115038" x="1230313" y="3738563"/>
          <p14:tracePt t="115046" x="1176338" y="3738563"/>
          <p14:tracePt t="115053" x="1120775" y="3738563"/>
          <p14:tracePt t="115061" x="1066800" y="3738563"/>
          <p14:tracePt t="115071" x="1039813" y="3738563"/>
          <p14:tracePt t="115077" x="1020763" y="3738563"/>
          <p14:tracePt t="115085" x="984250" y="3738563"/>
          <p14:tracePt t="115184" x="974725" y="3721100"/>
          <p14:tracePt t="115199" x="974725" y="3702050"/>
          <p14:tracePt t="115210" x="984250" y="3694113"/>
          <p14:tracePt t="115216" x="993775" y="3684588"/>
          <p14:tracePt t="115224" x="1011238" y="3665538"/>
          <p14:tracePt t="115230" x="1057275" y="3621088"/>
          <p14:tracePt t="115238" x="1084263" y="3621088"/>
          <p14:tracePt t="115246" x="1149350" y="3592513"/>
          <p14:tracePt t="115254" x="1230313" y="3556000"/>
          <p14:tracePt t="115262" x="1303338" y="3556000"/>
          <p14:tracePt t="115271" x="1339850" y="3556000"/>
          <p14:tracePt t="115278" x="1458913" y="3548063"/>
          <p14:tracePt t="115288" x="1604963" y="3548063"/>
          <p14:tracePt t="115294" x="1751013" y="3548063"/>
          <p14:tracePt t="115305" x="1895475" y="3548063"/>
          <p14:tracePt t="115310" x="2070100" y="3548063"/>
          <p14:tracePt t="115318" x="2206625" y="3548063"/>
          <p14:tracePt t="115325" x="2279650" y="3565525"/>
          <p14:tracePt t="115335" x="2324100" y="3575050"/>
          <p14:tracePt t="115341" x="2360613" y="3584575"/>
          <p14:tracePt t="115350" x="2406650" y="3602038"/>
          <p14:tracePt t="115357" x="2416175" y="3611563"/>
          <p14:tracePt t="115441" x="2416175" y="3648075"/>
          <p14:tracePt t="115447" x="2416175" y="3675063"/>
          <p14:tracePt t="115455" x="2416175" y="3711575"/>
          <p14:tracePt t="115463" x="2416175" y="3738563"/>
          <p14:tracePt t="115471" x="2416175" y="3748088"/>
          <p14:tracePt t="115478" x="2416175" y="3757613"/>
          <p14:tracePt t="115486" x="2416175" y="3794125"/>
          <p14:tracePt t="115494" x="2406650" y="3821113"/>
          <p14:tracePt t="115503" x="2406650" y="3830638"/>
          <p14:tracePt t="115510" x="2397125" y="3848100"/>
          <p14:tracePt t="115517" x="2397125" y="3857625"/>
          <p14:tracePt t="115525" x="2389188" y="3875088"/>
          <p14:tracePt t="115535" x="2379663" y="3884613"/>
          <p14:tracePt t="115550" x="2370138" y="3903663"/>
          <p14:tracePt t="115557" x="2360613" y="3911600"/>
          <p14:tracePt t="115573" x="2352675" y="3921125"/>
          <p14:tracePt t="115589" x="2352675" y="3930650"/>
          <p14:tracePt t="115598" x="2297113" y="3940175"/>
          <p14:tracePt t="115605" x="2243138" y="3940175"/>
          <p14:tracePt t="115613" x="2151063" y="3940175"/>
          <p14:tracePt t="115621" x="2060575" y="3940175"/>
          <p14:tracePt t="115629" x="1951038" y="3940175"/>
          <p14:tracePt t="115637" x="1851025" y="3903663"/>
          <p14:tracePt t="115645" x="1722438" y="3875088"/>
          <p14:tracePt t="115654" x="1622425" y="3830638"/>
          <p14:tracePt t="115662" x="1541463" y="3811588"/>
          <p14:tracePt t="115670" x="1468438" y="3784600"/>
          <p14:tracePt t="115677" x="1431925" y="3775075"/>
          <p14:tracePt t="115686" x="1395413" y="3757613"/>
          <p14:tracePt t="115701" x="1385888" y="3757613"/>
          <p14:tracePt t="115829" x="1376363" y="3757613"/>
          <p14:tracePt t="115837" x="1376363" y="3738563"/>
          <p14:tracePt t="115845" x="1376363" y="3721100"/>
          <p14:tracePt t="115853" x="1358900" y="3675063"/>
          <p14:tracePt t="115862" x="1349375" y="3665538"/>
          <p14:tracePt t="115870" x="1330325" y="3629025"/>
          <p14:tracePt t="115878" x="1322388" y="3584575"/>
          <p14:tracePt t="115886" x="1293813" y="3565525"/>
          <p14:tracePt t="115894" x="1293813" y="3548063"/>
          <p14:tracePt t="115903" x="1285875" y="3511550"/>
          <p14:tracePt t="115909" x="1285875" y="3492500"/>
          <p14:tracePt t="115917" x="1285875" y="3482975"/>
          <p14:tracePt t="115926" x="1285875" y="3475038"/>
          <p14:tracePt t="116008" x="1303338" y="3446463"/>
          <p14:tracePt t="116015" x="1449388" y="3446463"/>
          <p14:tracePt t="116023" x="1612900" y="3446463"/>
          <p14:tracePt t="116029" x="1814513" y="3446463"/>
          <p14:tracePt t="116037" x="1978025" y="3446463"/>
          <p14:tracePt t="116045" x="2124075" y="3446463"/>
          <p14:tracePt t="116053" x="2270125" y="3455988"/>
          <p14:tracePt t="116061" x="2397125" y="3465513"/>
          <p14:tracePt t="116069" x="2479675" y="3492500"/>
          <p14:tracePt t="116077" x="2525713" y="3519488"/>
          <p14:tracePt t="116085" x="2543175" y="3529013"/>
          <p14:tracePt t="116093" x="2562225" y="3529013"/>
          <p14:tracePt t="116151" x="2562225" y="3538538"/>
          <p14:tracePt t="116159" x="2562225" y="3548063"/>
          <p14:tracePt t="116168" x="2562225" y="3602038"/>
          <p14:tracePt t="116175" x="2562225" y="3648075"/>
          <p14:tracePt t="116185" x="2562225" y="3702050"/>
          <p14:tracePt t="116192" x="2552700" y="3730625"/>
          <p14:tracePt t="116199" x="2543175" y="3784600"/>
          <p14:tracePt t="116207" x="2525713" y="3821113"/>
          <p14:tracePt t="116219" x="2498725" y="3875088"/>
          <p14:tracePt t="116224" x="2479675" y="3903663"/>
          <p14:tracePt t="116230" x="2443163" y="3948113"/>
          <p14:tracePt t="116238" x="2433638" y="3984625"/>
          <p14:tracePt t="116246" x="2425700" y="4003675"/>
          <p14:tracePt t="116254" x="2406650" y="4021138"/>
          <p14:tracePt t="116344" x="2397125" y="4030663"/>
          <p14:tracePt t="116353" x="2343150" y="4030663"/>
          <p14:tracePt t="116360" x="2206625" y="4021138"/>
          <p14:tracePt t="116368" x="2041525" y="3948113"/>
          <p14:tracePt t="116374" x="1895475" y="3911600"/>
          <p14:tracePt t="116381" x="1758950" y="3884613"/>
          <p14:tracePt t="116389" x="1631950" y="3857625"/>
          <p14:tracePt t="116397" x="1495425" y="3811588"/>
          <p14:tracePt t="116405" x="1422400" y="3784600"/>
          <p14:tracePt t="116413" x="1366838" y="3784600"/>
          <p14:tracePt t="116421" x="1330325" y="3775075"/>
          <p14:tracePt t="116429" x="1312863" y="3767138"/>
          <p14:tracePt t="116437" x="1303338" y="3757613"/>
          <p14:tracePt t="116550" x="1293813" y="3757613"/>
          <p14:tracePt t="116557" x="1285875" y="3738563"/>
          <p14:tracePt t="116565" x="1285875" y="3721100"/>
          <p14:tracePt t="116573" x="1285875" y="3702050"/>
          <p14:tracePt t="116581" x="1285875" y="3675063"/>
          <p14:tracePt t="116589" x="1285875" y="3657600"/>
          <p14:tracePt t="116597" x="1285875" y="3611563"/>
          <p14:tracePt t="116605" x="1285875" y="3584575"/>
          <p14:tracePt t="116614" x="1285875" y="3575050"/>
          <p14:tracePt t="116622" x="1285875" y="3565525"/>
          <p14:tracePt t="116629" x="1285875" y="3556000"/>
          <p14:tracePt t="116638" x="1285875" y="3538538"/>
          <p14:tracePt t="116664" x="1293813" y="3529013"/>
          <p14:tracePt t="116678" x="1322388" y="3529013"/>
          <p14:tracePt t="116686" x="1376363" y="3529013"/>
          <p14:tracePt t="116696" x="1449388" y="3529013"/>
          <p14:tracePt t="116701" x="1576388" y="3529013"/>
          <p14:tracePt t="116709" x="1704975" y="3529013"/>
          <p14:tracePt t="116717" x="1851025" y="3529013"/>
          <p14:tracePt t="116725" x="1997075" y="3529013"/>
          <p14:tracePt t="116734" x="2124075" y="3529013"/>
          <p14:tracePt t="116741" x="2251075" y="3529013"/>
          <p14:tracePt t="116750" x="2360613" y="3529013"/>
          <p14:tracePt t="116757" x="2462213" y="3548063"/>
          <p14:tracePt t="116766" x="2552700" y="3548063"/>
          <p14:tracePt t="116773" x="2606675" y="3556000"/>
          <p14:tracePt t="116781" x="2625725" y="3556000"/>
          <p14:tracePt t="116865" x="2635250" y="3565525"/>
          <p14:tracePt t="116887" x="2635250" y="3629025"/>
          <p14:tracePt t="116899" x="2635250" y="3657600"/>
          <p14:tracePt t="116901" x="2635250" y="3694113"/>
          <p14:tracePt t="116909" x="2635250" y="3748088"/>
          <p14:tracePt t="116917" x="2635250" y="3794125"/>
          <p14:tracePt t="116926" x="2635250" y="3830638"/>
          <p14:tracePt t="116934" x="2635250" y="3857625"/>
          <p14:tracePt t="116941" x="2606675" y="3921125"/>
          <p14:tracePt t="116950" x="2598738" y="3940175"/>
          <p14:tracePt t="116957" x="2589213" y="3957638"/>
          <p14:tracePt t="116968" x="2579688" y="3967163"/>
          <p14:tracePt t="116973" x="2562225" y="3984625"/>
          <p14:tracePt t="117069" x="2552700" y="3994150"/>
          <p14:tracePt t="117078" x="2525713" y="3994150"/>
          <p14:tracePt t="117086" x="2416175" y="3994150"/>
          <p14:tracePt t="117094" x="2287588" y="3994150"/>
          <p14:tracePt t="117102" x="2160588" y="3984625"/>
          <p14:tracePt t="117110" x="2033588" y="3967163"/>
          <p14:tracePt t="117118" x="1951038" y="3957638"/>
          <p14:tracePt t="117125" x="1868488" y="3921125"/>
          <p14:tracePt t="117135" x="1778000" y="3894138"/>
          <p14:tracePt t="117141" x="1731963" y="3867150"/>
          <p14:tracePt t="117149" x="1704975" y="3857625"/>
          <p14:tracePt t="117157" x="1668463" y="3857625"/>
          <p14:tracePt t="117173" x="1658938" y="3848100"/>
          <p14:tracePt t="117271" x="1612900" y="3848100"/>
          <p14:tracePt t="117279" x="1568450" y="3840163"/>
          <p14:tracePt t="117288" x="1504950" y="3803650"/>
          <p14:tracePt t="117295" x="1439863" y="3775075"/>
          <p14:tracePt t="117306" x="1422400" y="3757613"/>
          <p14:tracePt t="117310" x="1366838" y="3730625"/>
          <p14:tracePt t="117323" x="1330325" y="3721100"/>
          <p14:tracePt t="117326" x="1303338" y="3702050"/>
          <p14:tracePt t="117336" x="1276350" y="3675063"/>
          <p14:tracePt t="117342" x="1266825" y="3665538"/>
          <p14:tracePt t="117351" x="1249363" y="3648075"/>
          <p14:tracePt t="117358" x="1239838" y="3638550"/>
          <p14:tracePt t="117445" x="1239838" y="3611563"/>
          <p14:tracePt t="117454" x="1239838" y="3584575"/>
          <p14:tracePt t="117462" x="1358900" y="3519488"/>
          <p14:tracePt t="117470" x="1439863" y="3475038"/>
          <p14:tracePt t="117478" x="1522413" y="3419475"/>
          <p14:tracePt t="117486" x="1649413" y="3375025"/>
          <p14:tracePt t="117494" x="1787525" y="3319463"/>
          <p14:tracePt t="117504" x="1931988" y="3273425"/>
          <p14:tracePt t="117511" x="2033588" y="3246438"/>
          <p14:tracePt t="117518" x="2160588" y="3219450"/>
          <p14:tracePt t="117526" x="2206625" y="3192463"/>
          <p14:tracePt t="117534" x="2270125" y="3173413"/>
          <p14:tracePt t="117550" x="2279650" y="3173413"/>
          <p14:tracePt t="117605" x="2287588" y="3173413"/>
          <p14:tracePt t="117613" x="2316163" y="3228975"/>
          <p14:tracePt t="117621" x="2360613" y="3302000"/>
          <p14:tracePt t="117629" x="2406650" y="3375025"/>
          <p14:tracePt t="117637" x="2452688" y="3438525"/>
          <p14:tracePt t="117645" x="2470150" y="3511550"/>
          <p14:tracePt t="117654" x="2516188" y="3575050"/>
          <p14:tracePt t="117662" x="2525713" y="3621088"/>
          <p14:tracePt t="117670" x="2543175" y="3665538"/>
          <p14:tracePt t="117678" x="2543175" y="3694113"/>
          <p14:tracePt t="117686" x="2543175" y="3702050"/>
          <p14:tracePt t="117694" x="2562225" y="3721100"/>
          <p14:tracePt t="117823" x="2562225" y="3730625"/>
          <p14:tracePt t="117832" x="2525713" y="3738563"/>
          <p14:tracePt t="117840" x="2462213" y="3748088"/>
          <p14:tracePt t="117849" x="2406650" y="3757613"/>
          <p14:tracePt t="117855" x="2324100" y="3784600"/>
          <p14:tracePt t="117862" x="2270125" y="3784600"/>
          <p14:tracePt t="117870" x="2170113" y="3811588"/>
          <p14:tracePt t="117878" x="2097088" y="3857625"/>
          <p14:tracePt t="117886" x="1997075" y="3867150"/>
          <p14:tracePt t="117896" x="1941513" y="3884613"/>
          <p14:tracePt t="117903" x="1878013" y="3894138"/>
          <p14:tracePt t="117911" x="1804988" y="3921125"/>
          <p14:tracePt t="117917" x="1787525" y="3921125"/>
          <p14:tracePt t="117926" x="1751013" y="3921125"/>
          <p14:tracePt t="117934" x="1741488" y="3921125"/>
          <p14:tracePt t="117991" x="1731963" y="3921125"/>
          <p14:tracePt t="118015" x="1722438" y="3921125"/>
          <p14:tracePt t="118022" x="1685925" y="3903663"/>
          <p14:tracePt t="118031" x="1631950" y="3867150"/>
          <p14:tracePt t="118038" x="1604963" y="3848100"/>
          <p14:tracePt t="118046" x="1576388" y="3811588"/>
          <p14:tracePt t="118053" x="1549400" y="3794125"/>
          <p14:tracePt t="118061" x="1522413" y="3775075"/>
          <p14:tracePt t="118069" x="1504950" y="3757613"/>
          <p14:tracePt t="118077" x="1495425" y="3748088"/>
          <p14:tracePt t="118085" x="1485900" y="3730625"/>
          <p14:tracePt t="118215" x="1476375" y="3711575"/>
          <p14:tracePt t="118224" x="1476375" y="3684588"/>
          <p14:tracePt t="118231" x="1485900" y="3648075"/>
          <p14:tracePt t="118239" x="1512888" y="3621088"/>
          <p14:tracePt t="118247" x="1531938" y="3602038"/>
          <p14:tracePt t="118255" x="1549400" y="3565525"/>
          <p14:tracePt t="118263" x="1576388" y="3548063"/>
          <p14:tracePt t="118272" x="1622425" y="3502025"/>
          <p14:tracePt t="118278" x="1641475" y="3492500"/>
          <p14:tracePt t="118286" x="1685925" y="3455988"/>
          <p14:tracePt t="118294" x="1695450" y="3455988"/>
          <p14:tracePt t="118302" x="1722438" y="3446463"/>
          <p14:tracePt t="118310" x="1758950" y="3419475"/>
          <p14:tracePt t="118334" x="1768475" y="3419475"/>
          <p14:tracePt t="118342" x="1787525" y="3419475"/>
          <p14:tracePt t="118351" x="1814513" y="3419475"/>
          <p14:tracePt t="118358" x="1860550" y="3419475"/>
          <p14:tracePt t="118367" x="1914525" y="3419475"/>
          <p14:tracePt t="118374" x="1968500" y="3429000"/>
          <p14:tracePt t="118382" x="2033588" y="3438525"/>
          <p14:tracePt t="118389" x="2106613" y="3446463"/>
          <p14:tracePt t="118397" x="2187575" y="3475038"/>
          <p14:tracePt t="118405" x="2270125" y="3519488"/>
          <p14:tracePt t="118413" x="2306638" y="3519488"/>
          <p14:tracePt t="118421" x="2370138" y="3556000"/>
          <p14:tracePt t="118429" x="2406650" y="3565525"/>
          <p14:tracePt t="118437" x="2416175" y="3575050"/>
          <p14:tracePt t="118445" x="2443163" y="3575050"/>
          <p14:tracePt t="118511" x="2452688" y="3575050"/>
          <p14:tracePt t="118573" x="2462213" y="3584575"/>
          <p14:tracePt t="118581" x="2462213" y="3621088"/>
          <p14:tracePt t="118589" x="2462213" y="3648075"/>
          <p14:tracePt t="118599" x="2462213" y="3694113"/>
          <p14:tracePt t="118605" x="2462213" y="3721100"/>
          <p14:tracePt t="118613" x="2462213" y="3738563"/>
          <p14:tracePt t="118621" x="2452688" y="3784600"/>
          <p14:tracePt t="118629" x="2452688" y="3803650"/>
          <p14:tracePt t="118637" x="2452688" y="3830638"/>
          <p14:tracePt t="118645" x="2452688" y="3848100"/>
          <p14:tracePt t="118653" x="2433638" y="3875088"/>
          <p14:tracePt t="119279" x="2525713" y="3884613"/>
          <p14:tracePt t="119288" x="2689225" y="3884613"/>
          <p14:tracePt t="119295" x="2871788" y="3884613"/>
          <p14:tracePt t="119302" x="3017838" y="3884613"/>
          <p14:tracePt t="119311" x="3127375" y="3884613"/>
          <p14:tracePt t="119322" x="3217863" y="3884613"/>
          <p14:tracePt t="119326" x="3273425" y="3884613"/>
          <p14:tracePt t="119334" x="3290888" y="3884613"/>
          <p14:tracePt t="120002" x="3236913" y="3884613"/>
          <p14:tracePt t="120007" x="3181350" y="3884613"/>
          <p14:tracePt t="120015" x="3081338" y="3884613"/>
          <p14:tracePt t="120024" x="2990850" y="3884613"/>
          <p14:tracePt t="120029" x="2917825" y="3884613"/>
          <p14:tracePt t="120039" x="2844800" y="3884613"/>
          <p14:tracePt t="120047" x="2771775" y="3884613"/>
          <p14:tracePt t="120054" x="2716213" y="3884613"/>
          <p14:tracePt t="120062" x="2671763" y="3884613"/>
          <p14:tracePt t="120070" x="2643188" y="3884613"/>
          <p14:tracePt t="120078" x="2635250" y="3884613"/>
          <p14:tracePt t="120304" x="2671763" y="3884613"/>
          <p14:tracePt t="120311" x="2771775" y="3884613"/>
          <p14:tracePt t="120319" x="2808288" y="3884613"/>
          <p14:tracePt t="120325" x="2881313" y="3884613"/>
          <p14:tracePt t="120335" x="2935288" y="3884613"/>
          <p14:tracePt t="120342" x="2990850" y="3884613"/>
          <p14:tracePt t="120350" x="3027363" y="3884613"/>
          <p14:tracePt t="120357" x="3063875" y="3884613"/>
          <p14:tracePt t="120366" x="3071813" y="3884613"/>
          <p14:tracePt t="120487" x="3081338" y="3884613"/>
          <p14:tracePt t="120495" x="3117850" y="3884613"/>
          <p14:tracePt t="120502" x="3171825" y="3884613"/>
          <p14:tracePt t="120511" x="3227388" y="3884613"/>
          <p14:tracePt t="120522" x="3300413" y="3884613"/>
          <p14:tracePt t="120526" x="3354388" y="3884613"/>
          <p14:tracePt t="120533" x="3427413" y="3884613"/>
          <p14:tracePt t="120541" x="3519488" y="3884613"/>
          <p14:tracePt t="120551" x="3592513" y="3884613"/>
          <p14:tracePt t="120557" x="3673475" y="3884613"/>
          <p14:tracePt t="120566" x="3709988" y="3884613"/>
          <p14:tracePt t="120573" x="3746500" y="3884613"/>
          <p14:tracePt t="120582" x="3765550" y="3884613"/>
          <p14:tracePt t="120589" x="3775075" y="3884613"/>
          <p14:tracePt t="120597" x="3792538" y="3884613"/>
          <p14:tracePt t="120605" x="3802063" y="3884613"/>
          <p14:tracePt t="120614" x="3810000" y="3884613"/>
          <p14:tracePt t="120621" x="3838575" y="3884613"/>
          <p14:tracePt t="120629" x="3865563" y="3884613"/>
          <p14:tracePt t="120637" x="3902075" y="3884613"/>
          <p14:tracePt t="120645" x="3956050" y="3884613"/>
          <p14:tracePt t="120653" x="4021138" y="3884613"/>
          <p14:tracePt t="120661" x="4075113" y="3884613"/>
          <p14:tracePt t="120669" x="4129088" y="3884613"/>
          <p14:tracePt t="120677" x="4165600" y="3884613"/>
          <p14:tracePt t="120685" x="4202113" y="3884613"/>
          <p14:tracePt t="120694" x="4221163" y="3884613"/>
          <p14:tracePt t="120709" x="4230688" y="3884613"/>
          <p14:tracePt t="120717" x="4248150" y="3884613"/>
          <p14:tracePt t="120733" x="4257675" y="3884613"/>
          <p14:tracePt t="120757" x="4267200" y="3884613"/>
          <p14:tracePt t="121078" x="4311650" y="3884613"/>
          <p14:tracePt t="121086" x="4384675" y="3884613"/>
          <p14:tracePt t="121094" x="4440238" y="3884613"/>
          <p14:tracePt t="121102" x="4513263" y="3884613"/>
          <p14:tracePt t="121110" x="4549775" y="3884613"/>
          <p14:tracePt t="121118" x="4586288" y="3884613"/>
          <p14:tracePt t="121126" x="4603750" y="3884613"/>
          <p14:tracePt t="121134" x="4622800" y="3884613"/>
          <p14:tracePt t="127816" x="4513263" y="3884613"/>
          <p14:tracePt t="127823" x="4303713" y="3840163"/>
          <p14:tracePt t="127832" x="4011613" y="3757613"/>
          <p14:tracePt t="127841" x="3856038" y="3694113"/>
          <p14:tracePt t="127847" x="3746500" y="3665538"/>
          <p14:tracePt t="127857" x="3609975" y="3592513"/>
          <p14:tracePt t="127862" x="3592513" y="3575050"/>
          <p14:tracePt t="127870" x="3556000" y="3548063"/>
          <p14:tracePt t="127878" x="3536950" y="3519488"/>
          <p14:tracePt t="127911" x="3536950" y="3511550"/>
          <p14:tracePt t="127917" x="3546475" y="3482975"/>
          <p14:tracePt t="127933" x="3556000" y="3475038"/>
          <p14:tracePt t="127949" x="3563938" y="3465513"/>
          <p14:tracePt t="128121" x="3563938" y="3446463"/>
          <p14:tracePt t="128127" x="3573463" y="3429000"/>
          <p14:tracePt t="128137" x="3573463" y="3419475"/>
          <p14:tracePt t="128141" x="3573463" y="3402013"/>
          <p14:tracePt t="128165" x="3573463" y="3392488"/>
          <p14:tracePt t="128173" x="3582988" y="3375025"/>
          <p14:tracePt t="128182" x="3592513" y="3365500"/>
          <p14:tracePt t="128189" x="3592513" y="3355975"/>
          <p14:tracePt t="128198" x="3592513" y="3346450"/>
          <p14:tracePt t="128225" x="3592513" y="3338513"/>
          <p14:tracePt t="128229" x="3600450" y="3319463"/>
          <p14:tracePt t="128245" x="3609975" y="3302000"/>
          <p14:tracePt t="128295" x="3609975" y="3282950"/>
          <p14:tracePt t="128541" x="3609975" y="3302000"/>
          <p14:tracePt t="128549" x="3609975" y="3309938"/>
          <p14:tracePt t="128557" x="3609975" y="3319463"/>
          <p14:tracePt t="128566" x="3609975" y="3355975"/>
          <p14:tracePt t="128573" x="3609975" y="3365500"/>
          <p14:tracePt t="128583" x="3609975" y="3382963"/>
          <p14:tracePt t="128589" x="3609975" y="3402013"/>
          <p14:tracePt t="128598" x="3609975" y="3411538"/>
          <p14:tracePt t="128605" x="3609975" y="3438525"/>
          <p14:tracePt t="128614" x="3609975" y="3446463"/>
          <p14:tracePt t="129046" x="3619500" y="3455988"/>
          <p14:tracePt t="129399" x="3592513" y="3419475"/>
          <p14:tracePt t="129407" x="3563938" y="3375025"/>
          <p14:tracePt t="129415" x="3482975" y="3319463"/>
          <p14:tracePt t="129423" x="3400425" y="3282950"/>
          <p14:tracePt t="129432" x="3300413" y="3236913"/>
          <p14:tracePt t="129440" x="3163888" y="3182938"/>
          <p14:tracePt t="129446" x="3108325" y="3163888"/>
          <p14:tracePt t="129454" x="3044825" y="3155950"/>
          <p14:tracePt t="129462" x="3008313" y="3155950"/>
          <p14:tracePt t="129470" x="2990850" y="3155950"/>
          <p14:tracePt t="129478" x="2962275" y="3155950"/>
          <p14:tracePt t="129486" x="2954338" y="3155950"/>
          <p14:tracePt t="129494" x="2944813" y="3155950"/>
          <p14:tracePt t="129502" x="2925763" y="3155950"/>
          <p14:tracePt t="129510" x="2908300" y="3155950"/>
          <p14:tracePt t="129518" x="2898775" y="3163888"/>
          <p14:tracePt t="129533" x="2889250" y="3173413"/>
          <p14:tracePt t="129557" x="2871788" y="3182938"/>
          <p14:tracePt t="129573" x="2852738" y="3192463"/>
          <p14:tracePt t="129583" x="2844800" y="3192463"/>
          <p14:tracePt t="129617" x="2835275" y="3192463"/>
          <p14:tracePt t="129640" x="2825750" y="3192463"/>
          <p14:tracePt t="129648" x="2781300" y="3192463"/>
          <p14:tracePt t="129655" x="2671763" y="3182938"/>
          <p14:tracePt t="129663" x="2552700" y="3155950"/>
          <p14:tracePt t="129671" x="2443163" y="3155950"/>
          <p14:tracePt t="129679" x="2316163" y="3155950"/>
          <p14:tracePt t="129687" x="2206625" y="3155950"/>
          <p14:tracePt t="129695" x="2114550" y="3155950"/>
          <p14:tracePt t="129703" x="2041525" y="3155950"/>
          <p14:tracePt t="129710" x="1968500" y="3155950"/>
          <p14:tracePt t="129718" x="1924050" y="3155950"/>
          <p14:tracePt t="129726" x="1905000" y="3163888"/>
          <p14:tracePt t="129734" x="1860550" y="3173413"/>
          <p14:tracePt t="129742" x="1841500" y="3200400"/>
          <p14:tracePt t="129749" x="1831975" y="3200400"/>
          <p14:tracePt t="129758" x="1831975" y="3209925"/>
          <p14:tracePt t="130225" x="1824038" y="3246438"/>
          <p14:tracePt t="130232" x="1804988" y="3309938"/>
          <p14:tracePt t="130244" x="1795463" y="3365500"/>
          <p14:tracePt t="130249" x="1795463" y="3402013"/>
          <p14:tracePt t="130255" x="1795463" y="3411538"/>
          <p14:tracePt t="130262" x="1795463" y="3446463"/>
          <p14:tracePt t="130270" x="1795463" y="3465513"/>
          <p14:tracePt t="130278" x="1795463" y="3502025"/>
          <p14:tracePt t="130287" x="1795463" y="3511550"/>
          <p14:tracePt t="130293" x="1795463" y="3538538"/>
          <p14:tracePt t="130301" x="1795463" y="3548063"/>
          <p14:tracePt t="130309" x="1795463" y="3556000"/>
          <p14:tracePt t="130333" x="1795463" y="3575050"/>
          <p14:tracePt t="130415" x="1795463" y="3592513"/>
          <p14:tracePt t="130423" x="1795463" y="3602038"/>
          <p14:tracePt t="130433" x="1778000" y="3638550"/>
          <p14:tracePt t="130440" x="1778000" y="3648075"/>
          <p14:tracePt t="130447" x="1778000" y="3665538"/>
          <p14:tracePt t="130455" x="1768475" y="3684588"/>
          <p14:tracePt t="130462" x="1768475" y="3694113"/>
          <p14:tracePt t="130470" x="1768475" y="3721100"/>
          <p14:tracePt t="130487" x="1768475" y="3730625"/>
          <p14:tracePt t="130494" x="1768475" y="3748088"/>
          <p14:tracePt t="130502" x="1758950" y="3757613"/>
          <p14:tracePt t="131208" x="1768475" y="3775075"/>
          <p14:tracePt t="131215" x="1814513" y="3784600"/>
          <p14:tracePt t="131225" x="1878013" y="3821113"/>
          <p14:tracePt t="131237" x="1887538" y="3830638"/>
          <p14:tracePt t="131245" x="1905000" y="3840163"/>
          <p14:tracePt t="131949" x="1914525" y="3840163"/>
          <p14:tracePt t="131958" x="1941513" y="3840163"/>
          <p14:tracePt t="131965" x="2014538" y="3867150"/>
          <p14:tracePt t="131983" x="2087563" y="3867150"/>
          <p14:tracePt t="131989" x="2097088" y="3867150"/>
          <p14:tracePt t="131998" x="2133600" y="3867150"/>
          <p14:tracePt t="132014" x="2143125" y="3867150"/>
          <p14:tracePt t="132022" x="2160588" y="3867150"/>
          <p14:tracePt t="132030" x="2170113" y="3867150"/>
          <p14:tracePt t="132038" x="2179638" y="3857625"/>
          <p14:tracePt t="132839" x="2179638" y="3867150"/>
          <p14:tracePt t="132851" x="2187575" y="3903663"/>
          <p14:tracePt t="132856" x="2214563" y="3984625"/>
          <p14:tracePt t="132863" x="2224088" y="4030663"/>
          <p14:tracePt t="132871" x="2233613" y="4086225"/>
          <p14:tracePt t="132878" x="2233613" y="4159250"/>
          <p14:tracePt t="132886" x="2251075" y="4222750"/>
          <p14:tracePt t="132895" x="2251075" y="4295775"/>
          <p14:tracePt t="132902" x="2251075" y="4322763"/>
          <p14:tracePt t="132910" x="2251075" y="4376738"/>
          <p14:tracePt t="132918" x="2251075" y="4405313"/>
          <p14:tracePt t="132927" x="2251075" y="4449763"/>
          <p14:tracePt t="132935" x="2243138" y="4486275"/>
          <p14:tracePt t="132941" x="2233613" y="4505325"/>
          <p14:tracePt t="132949" x="2233613" y="4541838"/>
          <p14:tracePt t="132957" x="2233613" y="4559300"/>
          <p14:tracePt t="132965" x="2233613" y="4578350"/>
          <p14:tracePt t="132984" x="2233613" y="4587875"/>
          <p14:tracePt t="132989" x="2233613" y="4595813"/>
          <p14:tracePt t="133005" x="2233613" y="4614863"/>
          <p14:tracePt t="133021" x="2233613" y="4632325"/>
          <p14:tracePt t="133029" x="2224088" y="4651375"/>
          <p14:tracePt t="133038" x="2224088" y="4668838"/>
          <p14:tracePt t="133045" x="2224088" y="4687888"/>
          <p14:tracePt t="133053" x="2224088" y="4724400"/>
          <p14:tracePt t="133061" x="2214563" y="4760913"/>
          <p14:tracePt t="133069" x="2214563" y="4787900"/>
          <p14:tracePt t="133077" x="2214563" y="4824413"/>
          <p14:tracePt t="133086" x="2214563" y="4870450"/>
          <p14:tracePt t="133094" x="2214563" y="4906963"/>
          <p14:tracePt t="133102" x="2214563" y="4960938"/>
          <p14:tracePt t="133109" x="2214563" y="4979988"/>
          <p14:tracePt t="133118" x="2214563" y="5024438"/>
          <p14:tracePt t="133126" x="2214563" y="5033963"/>
          <p14:tracePt t="133133" x="2214563" y="5053013"/>
          <p14:tracePt t="133141" x="2233613" y="5089525"/>
          <p14:tracePt t="133173" x="2233613" y="5106988"/>
          <p14:tracePt t="133231" x="2233613" y="5116513"/>
          <p14:tracePt t="133337" x="2251075" y="5153025"/>
          <p14:tracePt t="133350" x="2251075" y="5170488"/>
          <p14:tracePt t="133359" x="2260600" y="5207000"/>
          <p14:tracePt t="133369" x="2279650" y="5253038"/>
          <p14:tracePt t="133373" x="2287588" y="5280025"/>
          <p14:tracePt t="133382" x="2306638" y="5343525"/>
          <p14:tracePt t="133389" x="2333625" y="5416550"/>
          <p14:tracePt t="133398" x="2352675" y="5462588"/>
          <p14:tracePt t="133405" x="2379663" y="5526088"/>
          <p14:tracePt t="133413" x="2397125" y="5572125"/>
          <p14:tracePt t="133421" x="2406650" y="5618163"/>
          <p14:tracePt t="133429" x="2433638" y="5662613"/>
          <p14:tracePt t="133437" x="2433638" y="5672138"/>
          <p14:tracePt t="133446" x="2462213" y="5708650"/>
          <p14:tracePt t="133453" x="2470150" y="5727700"/>
          <p14:tracePt t="133461" x="2479675" y="5735638"/>
          <p14:tracePt t="133566" x="2489200" y="5735638"/>
          <p14:tracePt t="133783" x="2498725" y="5735638"/>
          <p14:tracePt t="133791" x="2498725" y="5727700"/>
          <p14:tracePt t="133801" x="2506663" y="5718175"/>
          <p14:tracePt t="133813" x="2516188" y="5708650"/>
          <p14:tracePt t="133821" x="2516188" y="5699125"/>
          <p14:tracePt t="133829" x="2516188" y="5691188"/>
          <p14:tracePt t="133837" x="2533650" y="5672138"/>
          <p14:tracePt t="133853" x="2543175" y="5654675"/>
          <p14:tracePt t="133861" x="2552700" y="5645150"/>
          <p14:tracePt t="133877" x="2579688" y="5626100"/>
          <p14:tracePt t="133894" x="2579688" y="5608638"/>
          <p14:tracePt t="133901" x="2589213" y="5589588"/>
          <p14:tracePt t="133910" x="2598738" y="5581650"/>
          <p14:tracePt t="133933" x="2606675" y="5572125"/>
          <p14:tracePt t="134320" x="2598738" y="5572125"/>
          <p14:tracePt t="134327" x="2579688" y="5572125"/>
          <p14:tracePt t="134335" x="2543175" y="5572125"/>
          <p14:tracePt t="134341" x="2525713" y="5572125"/>
          <p14:tracePt t="134350" x="2506663" y="5599113"/>
          <p14:tracePt t="134357" x="2498725" y="5599113"/>
          <p14:tracePt t="134366" x="2489200" y="5599113"/>
          <p14:tracePt t="134373" x="2470150" y="5608638"/>
          <p14:tracePt t="134526" x="2470150" y="5589588"/>
          <p14:tracePt t="134533" x="2470150" y="5562600"/>
          <p14:tracePt t="134541" x="2470150" y="5545138"/>
          <p14:tracePt t="134549" x="2470150" y="5535613"/>
          <p14:tracePt t="134557" x="2470150" y="5508625"/>
          <p14:tracePt t="134565" x="2489200" y="5481638"/>
          <p14:tracePt t="134573" x="2498725" y="5453063"/>
          <p14:tracePt t="134582" x="2498725" y="5416550"/>
          <p14:tracePt t="134589" x="2506663" y="5399088"/>
          <p14:tracePt t="134598" x="2506663" y="5372100"/>
          <p14:tracePt t="134605" x="2516188" y="5362575"/>
          <p14:tracePt t="134615" x="2516188" y="5343525"/>
          <p14:tracePt t="134622" x="2516188" y="5335588"/>
          <p14:tracePt t="134630" x="2516188" y="5326063"/>
          <p14:tracePt t="134638" x="2516188" y="5307013"/>
          <p14:tracePt t="134654" x="2516188" y="5289550"/>
          <p14:tracePt t="134662" x="2533650" y="5270500"/>
          <p14:tracePt t="134678" x="2533650" y="5262563"/>
          <p14:tracePt t="134694" x="2533650" y="5243513"/>
          <p14:tracePt t="134781" x="2533650" y="5262563"/>
          <p14:tracePt t="134789" x="2533650" y="5270500"/>
          <p14:tracePt t="134797" x="2533650" y="5280025"/>
          <p14:tracePt t="134806" x="2533650" y="5289550"/>
          <p14:tracePt t="134814" x="2533650" y="5307013"/>
          <p14:tracePt t="134822" x="2533650" y="5316538"/>
          <p14:tracePt t="135191" x="2579688" y="5316538"/>
          <p14:tracePt t="135197" x="2652713" y="5316538"/>
          <p14:tracePt t="135205" x="2689225" y="5316538"/>
          <p14:tracePt t="135214" x="2716213" y="5316538"/>
          <p14:tracePt t="135221" x="2752725" y="5316538"/>
          <p14:tracePt t="135229" x="2771775" y="5316538"/>
          <p14:tracePt t="135237" x="2789238" y="5316538"/>
          <p14:tracePt t="135245" x="2808288" y="5316538"/>
          <p14:tracePt t="135511" x="2825750" y="5316538"/>
          <p14:tracePt t="135519" x="2852738" y="5316538"/>
          <p14:tracePt t="135525" x="2944813" y="5316538"/>
          <p14:tracePt t="135533" x="3054350" y="5316538"/>
          <p14:tracePt t="135541" x="3181350" y="5316538"/>
          <p14:tracePt t="135549" x="3327400" y="5316538"/>
          <p14:tracePt t="135557" x="3473450" y="5316538"/>
          <p14:tracePt t="135566" x="3609975" y="5316538"/>
          <p14:tracePt t="135573" x="3738563" y="5316538"/>
          <p14:tracePt t="135582" x="3865563" y="5316538"/>
          <p14:tracePt t="135589" x="3965575" y="5316538"/>
          <p14:tracePt t="135598" x="4057650" y="5316538"/>
          <p14:tracePt t="135605" x="4148138" y="5316538"/>
          <p14:tracePt t="135615" x="4184650" y="5316538"/>
          <p14:tracePt t="135621" x="4202113" y="5307013"/>
          <p14:tracePt t="135629" x="4248150" y="5289550"/>
          <p14:tracePt t="135637" x="4257675" y="5289550"/>
          <p14:tracePt t="136078" x="4294188" y="5289550"/>
          <p14:tracePt t="136086" x="4376738" y="5289550"/>
          <p14:tracePt t="136094" x="4521200" y="5289550"/>
          <p14:tracePt t="136102" x="4667250" y="5289550"/>
          <p14:tracePt t="136110" x="4795838" y="5289550"/>
          <p14:tracePt t="136118" x="4905375" y="5289550"/>
          <p14:tracePt t="136126" x="5014913" y="5289550"/>
          <p14:tracePt t="136134" x="5141913" y="5289550"/>
          <p14:tracePt t="136142" x="5251450" y="5289550"/>
          <p14:tracePt t="136150" x="5360988" y="5289550"/>
          <p14:tracePt t="136158" x="5434013" y="5289550"/>
          <p14:tracePt t="136167" x="5507038" y="5289550"/>
          <p14:tracePt t="136174" x="5551488" y="5289550"/>
          <p14:tracePt t="136183" x="5580063" y="5289550"/>
          <p14:tracePt t="136200" x="5588000" y="5289550"/>
          <p14:tracePt t="136759" x="5624513" y="5289550"/>
          <p14:tracePt t="136765" x="5688013" y="5289550"/>
          <p14:tracePt t="136773" x="5780088" y="5289550"/>
          <p14:tracePt t="136781" x="5889625" y="5289550"/>
          <p14:tracePt t="136789" x="5999163" y="5289550"/>
          <p14:tracePt t="136798" x="6080125" y="5289550"/>
          <p14:tracePt t="136805" x="6189663" y="5289550"/>
          <p14:tracePt t="136813" x="6262688" y="5289550"/>
          <p14:tracePt t="136821" x="6335713" y="5289550"/>
          <p14:tracePt t="136829" x="6408738" y="5289550"/>
          <p14:tracePt t="136837" x="6464300" y="5289550"/>
          <p14:tracePt t="136845" x="6518275" y="5289550"/>
          <p14:tracePt t="136853" x="6554788" y="5289550"/>
          <p14:tracePt t="136861" x="6564313" y="5289550"/>
          <p14:tracePt t="136869" x="6581775" y="5289550"/>
          <p14:tracePt t="136877" x="6591300" y="5289550"/>
          <p14:tracePt t="136901" x="6600825" y="5289550"/>
          <p14:tracePt t="137062" x="6600825" y="5280025"/>
          <p14:tracePt t="137086" x="6554788" y="5280025"/>
          <p14:tracePt t="137094" x="6481763" y="5280025"/>
          <p14:tracePt t="137102" x="6354763" y="5280025"/>
          <p14:tracePt t="137110" x="6226175" y="5280025"/>
          <p14:tracePt t="137118" x="6080125" y="5280025"/>
          <p14:tracePt t="137126" x="5899150" y="5280025"/>
          <p14:tracePt t="137134" x="5734050" y="5280025"/>
          <p14:tracePt t="137142" x="5514975" y="5280025"/>
          <p14:tracePt t="137151" x="5287963" y="5280025"/>
          <p14:tracePt t="137158" x="5059363" y="5280025"/>
          <p14:tracePt t="137165" x="4886325" y="5280025"/>
          <p14:tracePt t="137174" x="4722813" y="5280025"/>
          <p14:tracePt t="137183" x="4594225" y="5280025"/>
          <p14:tracePt t="137192" x="4448175" y="5280025"/>
          <p14:tracePt t="137201" x="4376738" y="5280025"/>
          <p14:tracePt t="137207" x="4311650" y="5280025"/>
          <p14:tracePt t="137217" x="4202113" y="5280025"/>
          <p14:tracePt t="137224" x="4138613" y="5307013"/>
          <p14:tracePt t="137229" x="4048125" y="5335588"/>
          <p14:tracePt t="137237" x="3956050" y="5343525"/>
          <p14:tracePt t="137245" x="3856038" y="5362575"/>
          <p14:tracePt t="137253" x="3802063" y="5372100"/>
          <p14:tracePt t="137261" x="3719513" y="5399088"/>
          <p14:tracePt t="137269" x="3609975" y="5426075"/>
          <p14:tracePt t="137277" x="3527425" y="5435600"/>
          <p14:tracePt t="137285" x="3455988" y="5462588"/>
          <p14:tracePt t="137293" x="3354388" y="5462588"/>
          <p14:tracePt t="137301" x="3281363" y="5462588"/>
          <p14:tracePt t="137309" x="3208338" y="5462588"/>
          <p14:tracePt t="137318" x="3171825" y="5462588"/>
          <p14:tracePt t="137325" x="3127375" y="5462588"/>
          <p14:tracePt t="137333" x="3108325" y="5462588"/>
          <p14:tracePt t="137341" x="3071813" y="5462588"/>
          <p14:tracePt t="137349" x="3054350" y="5462588"/>
          <p14:tracePt t="137357" x="3008313" y="5462588"/>
          <p14:tracePt t="137366" x="2971800" y="5462588"/>
          <p14:tracePt t="137374" x="2925763" y="5453063"/>
          <p14:tracePt t="137382" x="2871788" y="5453063"/>
          <p14:tracePt t="137389" x="2825750" y="5453063"/>
          <p14:tracePt t="137398" x="2762250" y="5453063"/>
          <p14:tracePt t="137405" x="2689225" y="5453063"/>
          <p14:tracePt t="137414" x="2616200" y="5453063"/>
          <p14:tracePt t="137422" x="2506663" y="5453063"/>
          <p14:tracePt t="137430" x="2406650" y="5453063"/>
          <p14:tracePt t="137438" x="2297113" y="5453063"/>
          <p14:tracePt t="137446" x="2206625" y="5453063"/>
          <p14:tracePt t="137454" x="2133600" y="5472113"/>
          <p14:tracePt t="137462" x="2070100" y="5481638"/>
          <p14:tracePt t="137470" x="1997075" y="5508625"/>
          <p14:tracePt t="137478" x="1951038" y="5526088"/>
          <p14:tracePt t="137486" x="1931988" y="5526088"/>
          <p14:tracePt t="137494" x="1914525" y="5535613"/>
          <p14:tracePt t="137502" x="1905000" y="5545138"/>
          <p14:tracePt t="138094" x="1931988" y="5545138"/>
          <p14:tracePt t="138103" x="1968500" y="5545138"/>
          <p14:tracePt t="138111" x="1997075" y="5545138"/>
          <p14:tracePt t="138118" x="2014538" y="5545138"/>
          <p14:tracePt t="138126" x="2024063" y="5545138"/>
          <p14:tracePt t="138134" x="2041525" y="5554663"/>
          <p14:tracePt t="138143" x="2051050" y="5554663"/>
          <p14:tracePt t="138150" x="2070100" y="5572125"/>
          <p14:tracePt t="138751" x="2070100" y="5581650"/>
          <p14:tracePt t="138761" x="2070100" y="5626100"/>
          <p14:tracePt t="138768" x="2070100" y="5672138"/>
          <p14:tracePt t="138773" x="2097088" y="5718175"/>
          <p14:tracePt t="138782" x="2133600" y="5781675"/>
          <p14:tracePt t="138789" x="2206625" y="5881688"/>
          <p14:tracePt t="138798" x="2287588" y="5946775"/>
          <p14:tracePt t="138805" x="2360613" y="6018213"/>
          <p14:tracePt t="138813" x="2425700" y="6083300"/>
          <p14:tracePt t="138821" x="2489200" y="6137275"/>
          <p14:tracePt t="138829" x="2533650" y="6173788"/>
          <p14:tracePt t="138837" x="2589213" y="6219825"/>
          <p14:tracePt t="138846" x="2616200" y="6237288"/>
          <p14:tracePt t="138855" x="2625725" y="6246813"/>
          <p14:tracePt t="138862" x="2635250" y="6256338"/>
          <p14:tracePt t="141183" x="2679700" y="6256338"/>
          <p14:tracePt t="141191" x="2771775" y="6256338"/>
          <p14:tracePt t="141200" x="2852738" y="6256338"/>
          <p14:tracePt t="141208" x="2889250" y="6237288"/>
          <p14:tracePt t="141217" x="2944813" y="6237288"/>
          <p14:tracePt t="141224" x="2981325" y="6229350"/>
          <p14:tracePt t="141233" x="3017838" y="6229350"/>
          <p14:tracePt t="141239" x="3027363" y="6229350"/>
          <p14:tracePt t="141247" x="3054350" y="6229350"/>
          <p14:tracePt t="141591" x="3063875" y="6229350"/>
          <p14:tracePt t="141600" x="2981325" y="6200775"/>
          <p14:tracePt t="141605" x="2852738" y="6192838"/>
          <p14:tracePt t="141614" x="2744788" y="6173788"/>
          <p14:tracePt t="141621" x="2708275" y="6164263"/>
          <p14:tracePt t="141629" x="2635250" y="6137275"/>
          <p14:tracePt t="141637" x="2598738" y="6127750"/>
          <p14:tracePt t="141645" x="2570163" y="6127750"/>
          <p14:tracePt t="141653" x="2506663" y="6119813"/>
          <p14:tracePt t="141661" x="2452688" y="6119813"/>
          <p14:tracePt t="141670" x="2379663" y="6119813"/>
          <p14:tracePt t="141677" x="2306638" y="6119813"/>
          <p14:tracePt t="141685" x="2233613" y="6119813"/>
          <p14:tracePt t="141694" x="2187575" y="6110288"/>
          <p14:tracePt t="141702" x="2151063" y="6110288"/>
          <p14:tracePt t="141710" x="2114550" y="6083300"/>
          <p14:tracePt t="141725" x="2106613" y="6083300"/>
          <p14:tracePt t="141909" x="2097088" y="6083300"/>
          <p14:tracePt t="141917" x="2087563" y="6091238"/>
          <p14:tracePt t="141933" x="2078038" y="6119813"/>
          <p14:tracePt t="141950" x="2070100" y="6127750"/>
          <p14:tracePt t="141965" x="2060575" y="6137275"/>
          <p14:tracePt t="142031" x="2051050" y="6156325"/>
          <p14:tracePt t="142325" x="2070100" y="6119813"/>
          <p14:tracePt t="142334" x="2133600" y="6091238"/>
          <p14:tracePt t="142342" x="2170113" y="6083300"/>
          <p14:tracePt t="142350" x="2187575" y="6064250"/>
          <p14:tracePt t="142358" x="2224088" y="6054725"/>
          <p14:tracePt t="142413" x="2233613" y="6054725"/>
          <p14:tracePt t="142421" x="2279650" y="6083300"/>
          <p14:tracePt t="142433" x="2360613" y="6137275"/>
          <p14:tracePt t="142440" x="2425700" y="6173788"/>
          <p14:tracePt t="142448" x="2479675" y="6183313"/>
          <p14:tracePt t="142455" x="2562225" y="6200775"/>
          <p14:tracePt t="142462" x="2616200" y="6210300"/>
          <p14:tracePt t="142469" x="2716213" y="6237288"/>
          <p14:tracePt t="142477" x="2789238" y="6237288"/>
          <p14:tracePt t="142485" x="2844800" y="6237288"/>
          <p14:tracePt t="142493" x="2917825" y="6237288"/>
          <p14:tracePt t="142501" x="2981325" y="6237288"/>
          <p14:tracePt t="142509" x="3027363" y="6210300"/>
          <p14:tracePt t="142517" x="3063875" y="6192838"/>
          <p14:tracePt t="142525" x="3071813" y="6183313"/>
          <p14:tracePt t="142541" x="3081338" y="6173788"/>
          <p14:tracePt t="142549" x="3090863" y="6164263"/>
          <p14:tracePt t="142750" x="3090863" y="6156325"/>
          <p14:tracePt t="142757" x="3117850" y="6137275"/>
          <p14:tracePt t="142765" x="3144838" y="6119813"/>
          <p14:tracePt t="142773" x="3190875" y="6091238"/>
          <p14:tracePt t="142782" x="3208338" y="6083300"/>
          <p14:tracePt t="142790" x="3244850" y="6046788"/>
          <p14:tracePt t="142798" x="3346450" y="6000750"/>
          <p14:tracePt t="142805" x="3427413" y="5946775"/>
          <p14:tracePt t="142814" x="3500438" y="5937250"/>
          <p14:tracePt t="142821" x="3600450" y="5881688"/>
          <p14:tracePt t="142829" x="3692525" y="5854700"/>
          <p14:tracePt t="142837" x="3775075" y="5808663"/>
          <p14:tracePt t="142845" x="3856038" y="5772150"/>
          <p14:tracePt t="142854" x="3919538" y="5764213"/>
          <p14:tracePt t="142861" x="3956050" y="5754688"/>
          <p14:tracePt t="142869" x="3984625" y="5754688"/>
          <p14:tracePt t="142885" x="3992563" y="5745163"/>
          <p14:tracePt t="143141" x="4021138" y="5718175"/>
          <p14:tracePt t="143150" x="4065588" y="5691188"/>
          <p14:tracePt t="143157" x="4129088" y="5654675"/>
          <p14:tracePt t="143167" x="4194175" y="5626100"/>
          <p14:tracePt t="143173" x="4238625" y="5581650"/>
          <p14:tracePt t="143181" x="4267200" y="5572125"/>
          <p14:tracePt t="143190" x="4303713" y="5545138"/>
          <p14:tracePt t="143198" x="4311650" y="5526088"/>
          <p14:tracePt t="143206" x="4348163" y="5499100"/>
          <p14:tracePt t="143214" x="4367213" y="5472113"/>
          <p14:tracePt t="143222" x="4394200" y="5445125"/>
          <p14:tracePt t="143229" x="4430713" y="5416550"/>
          <p14:tracePt t="143237" x="4457700" y="5380038"/>
          <p14:tracePt t="143245" x="4494213" y="5362575"/>
          <p14:tracePt t="143253" x="4513263" y="5343525"/>
          <p14:tracePt t="143261" x="4530725" y="5326063"/>
          <p14:tracePt t="143270" x="4540250" y="5316538"/>
          <p14:tracePt t="143278" x="4557713" y="5299075"/>
          <p14:tracePt t="143288" x="4576763" y="5280025"/>
          <p14:tracePt t="143294" x="4594225" y="5262563"/>
          <p14:tracePt t="143303" x="4613275" y="5226050"/>
          <p14:tracePt t="143310" x="4649788" y="5197475"/>
          <p14:tracePt t="143319" x="4659313" y="5180013"/>
          <p14:tracePt t="143326" x="4686300" y="5133975"/>
          <p14:tracePt t="143335" x="4713288" y="5106988"/>
          <p14:tracePt t="143343" x="4740275" y="5070475"/>
          <p14:tracePt t="143350" x="4759325" y="5053013"/>
          <p14:tracePt t="143358" x="4795838" y="5006975"/>
          <p14:tracePt t="143366" x="4813300" y="4960938"/>
          <p14:tracePt t="143375" x="4832350" y="4933950"/>
          <p14:tracePt t="143384" x="4859338" y="4897438"/>
          <p14:tracePt t="143391" x="4868863" y="4870450"/>
          <p14:tracePt t="143399" x="4876800" y="4860925"/>
          <p14:tracePt t="143406" x="4886325" y="4851400"/>
          <p14:tracePt t="143415" x="4895850" y="4851400"/>
          <p14:tracePt t="143486" x="4895850" y="4860925"/>
          <p14:tracePt t="143573" x="4905375" y="4833938"/>
          <p14:tracePt t="143590" x="4905375" y="4824413"/>
          <p14:tracePt t="143597" x="4913313" y="4814888"/>
          <p14:tracePt t="143605" x="4932363" y="4805363"/>
          <p14:tracePt t="143614" x="4932363" y="4797425"/>
          <p14:tracePt t="143998" x="4932363" y="4833938"/>
          <p14:tracePt t="144005" x="4932363" y="4897438"/>
          <p14:tracePt t="144014" x="4932363" y="4970463"/>
          <p14:tracePt t="144021" x="4959350" y="5024438"/>
          <p14:tracePt t="144029" x="5005388" y="5143500"/>
          <p14:tracePt t="144037" x="5032375" y="5253038"/>
          <p14:tracePt t="144045" x="5105400" y="5389563"/>
          <p14:tracePt t="144053" x="5151438" y="5508625"/>
          <p14:tracePt t="144061" x="5187950" y="5618163"/>
          <p14:tracePt t="144069" x="5251450" y="5735638"/>
          <p14:tracePt t="144077" x="5287963" y="5837238"/>
          <p14:tracePt t="144085" x="5314950" y="5927725"/>
          <p14:tracePt t="144093" x="5360988" y="5991225"/>
          <p14:tracePt t="144101" x="5378450" y="6073775"/>
          <p14:tracePt t="144109" x="5397500" y="6137275"/>
          <p14:tracePt t="144117" x="5414963" y="6183313"/>
          <p14:tracePt t="144125" x="5441950" y="6237288"/>
          <p14:tracePt t="144133" x="5478463" y="6302375"/>
          <p14:tracePt t="144141" x="5514975" y="6365875"/>
          <p14:tracePt t="144149" x="5570538" y="6446838"/>
          <p14:tracePt t="144157" x="5688013" y="6538913"/>
          <p14:tracePt t="144165" x="5807075" y="6648450"/>
          <p14:tracePt t="144173" x="5953125" y="6767513"/>
          <p14:tracePt t="144593" x="7458075" y="6721475"/>
          <p14:tracePt t="144597" x="7458075" y="6665913"/>
          <p14:tracePt t="144605" x="7458075" y="6611938"/>
          <p14:tracePt t="144614" x="7439025" y="6529388"/>
          <p14:tracePt t="144621" x="7402513" y="6446838"/>
          <p14:tracePt t="144629" x="7385050" y="6419850"/>
          <p14:tracePt t="144637" x="7348538" y="6346825"/>
          <p14:tracePt t="144645" x="7329488" y="6319838"/>
          <p14:tracePt t="144653" x="7319963" y="6302375"/>
          <p14:tracePt t="144661" x="7312025" y="6283325"/>
          <p14:tracePt t="144669" x="7292975" y="6256338"/>
          <p14:tracePt t="144685" x="7283450" y="6256338"/>
          <p14:tracePt t="144701" x="7283450" y="6246813"/>
          <p14:tracePt t="144717" x="7248525" y="6237288"/>
          <p14:tracePt t="144725" x="7212013" y="6229350"/>
          <p14:tracePt t="144733" x="7183438" y="6229350"/>
          <p14:tracePt t="144741" x="7146925" y="6229350"/>
          <p14:tracePt t="144749" x="7102475" y="6219825"/>
          <p14:tracePt t="144757" x="7056438" y="6200775"/>
          <p14:tracePt t="144765" x="7037388" y="6200775"/>
          <p14:tracePt t="144773" x="7019925" y="6192838"/>
          <p14:tracePt t="144832" x="7010400" y="6164263"/>
          <p14:tracePt t="144839" x="7010400" y="6110288"/>
          <p14:tracePt t="144849" x="7010400" y="6054725"/>
          <p14:tracePt t="144854" x="7010400" y="5983288"/>
          <p14:tracePt t="144862" x="7010400" y="5927725"/>
          <p14:tracePt t="144870" x="7010400" y="5881688"/>
          <p14:tracePt t="144878" x="6992938" y="5827713"/>
          <p14:tracePt t="144886" x="6992938" y="5791200"/>
          <p14:tracePt t="144895" x="6992938" y="5745163"/>
          <p14:tracePt t="144902" x="6992938" y="5727700"/>
          <p14:tracePt t="144909" x="6992938" y="5708650"/>
          <p14:tracePt t="144934" x="6983413" y="5691188"/>
          <p14:tracePt t="145133" x="6956425" y="5699125"/>
          <p14:tracePt t="145141" x="6837363" y="5718175"/>
          <p14:tracePt t="145149" x="6691313" y="5718175"/>
          <p14:tracePt t="145157" x="6591300" y="5745163"/>
          <p14:tracePt t="145165" x="6399213" y="5745163"/>
          <p14:tracePt t="145173" x="6218238" y="5745163"/>
          <p14:tracePt t="145181" x="6089650" y="5745163"/>
          <p14:tracePt t="145189" x="5926138" y="5745163"/>
          <p14:tracePt t="145197" x="5816600" y="5745163"/>
          <p14:tracePt t="145206" x="5761038" y="5745163"/>
          <p14:tracePt t="145215" x="5743575" y="5745163"/>
          <p14:tracePt t="145221" x="5724525" y="5735638"/>
          <p14:tracePt t="145230" x="5716588" y="5727700"/>
          <p14:tracePt t="145247" x="5716588" y="5718175"/>
          <p14:tracePt t="145253" x="5716588" y="5662613"/>
          <p14:tracePt t="145261" x="5716588" y="5599113"/>
          <p14:tracePt t="145271" x="5716588" y="5526088"/>
          <p14:tracePt t="145277" x="5716588" y="5472113"/>
          <p14:tracePt t="145285" x="5716588" y="5416550"/>
          <p14:tracePt t="145293" x="5697538" y="5353050"/>
          <p14:tracePt t="145301" x="5688013" y="5299075"/>
          <p14:tracePt t="145309" x="5680075" y="5253038"/>
          <p14:tracePt t="145318" x="5653088" y="5197475"/>
          <p14:tracePt t="145326" x="5634038" y="5133975"/>
          <p14:tracePt t="145333" x="5634038" y="5089525"/>
          <p14:tracePt t="145341" x="5624513" y="5060950"/>
          <p14:tracePt t="145349" x="5624513" y="5006975"/>
          <p14:tracePt t="145357" x="5624513" y="4970463"/>
          <p14:tracePt t="145366" x="5624513" y="4897438"/>
          <p14:tracePt t="145373" x="5624513" y="4870450"/>
          <p14:tracePt t="145381" x="5624513" y="4824413"/>
          <p14:tracePt t="145389" x="5624513" y="4797425"/>
          <p14:tracePt t="145398" x="5643563" y="4741863"/>
          <p14:tracePt t="145405" x="5661025" y="4705350"/>
          <p14:tracePt t="145414" x="5697538" y="4678363"/>
          <p14:tracePt t="145421" x="5716588" y="4641850"/>
          <p14:tracePt t="145429" x="5743575" y="4632325"/>
          <p14:tracePt t="145437" x="5780088" y="4605338"/>
          <p14:tracePt t="145446" x="5807075" y="4595813"/>
          <p14:tracePt t="145454" x="5853113" y="4568825"/>
          <p14:tracePt t="145462" x="5889625" y="4568825"/>
          <p14:tracePt t="145470" x="5926138" y="4551363"/>
          <p14:tracePt t="145478" x="5962650" y="4551363"/>
          <p14:tracePt t="145486" x="5989638" y="4551363"/>
          <p14:tracePt t="145494" x="6043613" y="4551363"/>
          <p14:tracePt t="145501" x="6089650" y="4568825"/>
          <p14:tracePt t="145509" x="6126163" y="4578350"/>
          <p14:tracePt t="145518" x="6181725" y="4614863"/>
          <p14:tracePt t="145525" x="6245225" y="4660900"/>
          <p14:tracePt t="145533" x="6318250" y="4732338"/>
          <p14:tracePt t="145541" x="6335713" y="4778375"/>
          <p14:tracePt t="145550" x="6391275" y="4841875"/>
          <p14:tracePt t="145558" x="6399213" y="4897438"/>
          <p14:tracePt t="145565" x="6435725" y="4960938"/>
          <p14:tracePt t="145574" x="6454775" y="4997450"/>
          <p14:tracePt t="145583" x="6464300" y="5024438"/>
          <p14:tracePt t="145589" x="6481763" y="5070475"/>
          <p14:tracePt t="145598" x="6491288" y="5089525"/>
          <p14:tracePt t="145605" x="6491288" y="5097463"/>
          <p14:tracePt t="145615" x="6500813" y="5126038"/>
          <p14:tracePt t="145632" x="6500813" y="5153025"/>
          <p14:tracePt t="145638" x="6500813" y="5170488"/>
          <p14:tracePt t="145648" x="6500813" y="5216525"/>
          <p14:tracePt t="145654" x="6500813" y="5226050"/>
          <p14:tracePt t="145662" x="6491288" y="5270500"/>
          <p14:tracePt t="145670" x="6472238" y="5289550"/>
          <p14:tracePt t="145679" x="6435725" y="5335588"/>
          <p14:tracePt t="145687" x="6399213" y="5380038"/>
          <p14:tracePt t="145694" x="6335713" y="5453063"/>
          <p14:tracePt t="145701" x="6299200" y="5472113"/>
          <p14:tracePt t="145709" x="6245225" y="5518150"/>
          <p14:tracePt t="145717" x="6145213" y="5589588"/>
          <p14:tracePt t="145725" x="6043613" y="5608638"/>
          <p14:tracePt t="145733" x="5962650" y="5662613"/>
          <p14:tracePt t="145741" x="5907088" y="5662613"/>
          <p14:tracePt t="145749" x="5816600" y="5691188"/>
          <p14:tracePt t="145757" x="5734050" y="5718175"/>
          <p14:tracePt t="145765" x="5680075" y="5718175"/>
          <p14:tracePt t="145773" x="5653088" y="5718175"/>
          <p14:tracePt t="145782" x="5597525" y="5718175"/>
          <p14:tracePt t="145789" x="5551488" y="5708650"/>
          <p14:tracePt t="145797" x="5507038" y="5691188"/>
          <p14:tracePt t="145805" x="5441950" y="5635625"/>
          <p14:tracePt t="145814" x="5424488" y="5618163"/>
          <p14:tracePt t="145821" x="5387975" y="5572125"/>
          <p14:tracePt t="145829" x="5368925" y="5526088"/>
          <p14:tracePt t="145837" x="5351463" y="5472113"/>
          <p14:tracePt t="145845" x="5314950" y="5408613"/>
          <p14:tracePt t="145853" x="5314950" y="5343525"/>
          <p14:tracePt t="145861" x="5305425" y="5289550"/>
          <p14:tracePt t="145869" x="5287963" y="5216525"/>
          <p14:tracePt t="145877" x="5287963" y="5153025"/>
          <p14:tracePt t="145885" x="5287963" y="5080000"/>
          <p14:tracePt t="145893" x="5287963" y="4987925"/>
          <p14:tracePt t="145903" x="5287963" y="4914900"/>
          <p14:tracePt t="145913" x="5287963" y="4841875"/>
          <p14:tracePt t="145919" x="5287963" y="4787900"/>
          <p14:tracePt t="145927" x="5287963" y="4697413"/>
          <p14:tracePt t="145935" x="5324475" y="4632325"/>
          <p14:tracePt t="145944" x="5341938" y="4595813"/>
          <p14:tracePt t="145950" x="5387975" y="4541838"/>
          <p14:tracePt t="145958" x="5424488" y="4478338"/>
          <p14:tracePt t="145966" x="5497513" y="4405313"/>
          <p14:tracePt t="145973" x="5524500" y="4376738"/>
          <p14:tracePt t="145982" x="5570538" y="4340225"/>
          <p14:tracePt t="145991" x="5616575" y="4313238"/>
          <p14:tracePt t="146000" x="5661025" y="4303713"/>
          <p14:tracePt t="146008" x="5716588" y="4303713"/>
          <p14:tracePt t="146014" x="5743575" y="4295775"/>
          <p14:tracePt t="146022" x="5834063" y="4295775"/>
          <p14:tracePt t="146033" x="5907088" y="4295775"/>
          <p14:tracePt t="146038" x="5980113" y="4295775"/>
          <p14:tracePt t="146046" x="6089650" y="4332288"/>
          <p14:tracePt t="146054" x="6226175" y="4386263"/>
          <p14:tracePt t="146061" x="6308725" y="4432300"/>
          <p14:tracePt t="146070" x="6427788" y="4551363"/>
          <p14:tracePt t="146078" x="6500813" y="4614863"/>
          <p14:tracePt t="146085" x="6564313" y="4714875"/>
          <p14:tracePt t="146093" x="6618288" y="4797425"/>
          <p14:tracePt t="146101" x="6645275" y="4833938"/>
          <p14:tracePt t="146109" x="6664325" y="4878388"/>
          <p14:tracePt t="146117" x="6673850" y="4933950"/>
          <p14:tracePt t="146125" x="6673850" y="4960938"/>
          <p14:tracePt t="146133" x="6673850" y="4979988"/>
          <p14:tracePt t="146141" x="6673850" y="5024438"/>
          <p14:tracePt t="146149" x="6673850" y="5043488"/>
          <p14:tracePt t="146158" x="6673850" y="5080000"/>
          <p14:tracePt t="146165" x="6664325" y="5106988"/>
          <p14:tracePt t="146173" x="6645275" y="5133975"/>
          <p14:tracePt t="146182" x="6600825" y="5189538"/>
          <p14:tracePt t="146190" x="6564313" y="5207000"/>
          <p14:tracePt t="146197" x="6537325" y="5243513"/>
          <p14:tracePt t="146205" x="6491288" y="5280025"/>
          <p14:tracePt t="146214" x="6427788" y="5335588"/>
          <p14:tracePt t="146222" x="6362700" y="5372100"/>
          <p14:tracePt t="146230" x="6299200" y="5380038"/>
          <p14:tracePt t="146237" x="6235700" y="5408613"/>
          <p14:tracePt t="146245" x="6208713" y="5426075"/>
          <p14:tracePt t="146253" x="6189663" y="5435600"/>
          <p14:tracePt t="146261" x="6162675" y="5435600"/>
          <p14:tracePt t="146270" x="6145213" y="5445125"/>
          <p14:tracePt t="146663" x="6145213" y="5435600"/>
          <p14:tracePt t="146671" x="6145213" y="5416550"/>
          <p14:tracePt t="146679" x="6145213" y="5408613"/>
          <p14:tracePt t="146687" x="6145213" y="5399088"/>
          <p14:tracePt t="146694" x="6145213" y="5380038"/>
          <p14:tracePt t="146711" x="6145213" y="5343525"/>
          <p14:tracePt t="146726" x="6145213" y="5326063"/>
          <p14:tracePt t="146735" x="6145213" y="5307013"/>
          <p14:tracePt t="146758" x="6145213" y="5299075"/>
          <p14:tracePt t="146765" x="6153150" y="5289550"/>
          <p14:tracePt t="146805" x="6162675" y="5280025"/>
          <p14:tracePt t="146821" x="6172200" y="5253038"/>
          <p14:tracePt t="146829" x="6181725" y="5243513"/>
          <p14:tracePt t="146837" x="6199188" y="5233988"/>
          <p14:tracePt t="146845" x="6208713" y="5226050"/>
          <p14:tracePt t="146853" x="6226175" y="5226050"/>
          <p14:tracePt t="146861" x="6254750" y="5207000"/>
          <p14:tracePt t="146869" x="6281738" y="5180013"/>
          <p14:tracePt t="146877" x="6318250" y="5160963"/>
          <p14:tracePt t="146885" x="6335713" y="5143500"/>
          <p14:tracePt t="146894" x="6362700" y="5126038"/>
          <p14:tracePt t="146902" x="6381750" y="5097463"/>
          <p14:tracePt t="146910" x="6399213" y="5097463"/>
          <p14:tracePt t="146917" x="6418263" y="5089525"/>
          <p14:tracePt t="146925" x="6435725" y="5080000"/>
          <p14:tracePt t="146933" x="6445250" y="5080000"/>
          <p14:tracePt t="146941" x="6464300" y="5060950"/>
          <p14:tracePt t="146957" x="6472238" y="5060950"/>
          <p14:tracePt t="146982" x="6481763" y="5060950"/>
          <p14:tracePt t="146989" x="6508750" y="5060950"/>
          <p14:tracePt t="147005" x="6527800" y="5053013"/>
          <p14:tracePt t="147021" x="6537325" y="5053013"/>
          <p14:tracePt t="147030" x="6573838" y="5043488"/>
          <p14:tracePt t="147037" x="6600825" y="5033963"/>
          <p14:tracePt t="147045" x="6654800" y="5033963"/>
          <p14:tracePt t="147053" x="6727825" y="5033963"/>
          <p14:tracePt t="147061" x="6737350" y="5033963"/>
          <p14:tracePt t="147069" x="6810375" y="5006975"/>
          <p14:tracePt t="147077" x="6900863" y="5006975"/>
          <p14:tracePt t="147085" x="7019925" y="4997450"/>
          <p14:tracePt t="147093" x="7146925" y="4979988"/>
          <p14:tracePt t="147101" x="7292975" y="4970463"/>
          <p14:tracePt t="147109" x="7439025" y="4970463"/>
          <p14:tracePt t="147117" x="7621588" y="4970463"/>
          <p14:tracePt t="147125" x="7794625" y="4970463"/>
          <p14:tracePt t="147134" x="7940675" y="4970463"/>
          <p14:tracePt t="147141" x="8077200" y="4943475"/>
          <p14:tracePt t="147149" x="8223250" y="4924425"/>
          <p14:tracePt t="147157" x="8369300" y="4906963"/>
          <p14:tracePt t="147166" x="8478838" y="4897438"/>
          <p14:tracePt t="147173" x="8596313" y="4870450"/>
          <p14:tracePt t="147182" x="8724900" y="4851400"/>
          <p14:tracePt t="147193" x="8815388" y="4841875"/>
          <p14:tracePt t="147200" x="8943975" y="4805363"/>
          <p14:tracePt t="147207" x="9024938" y="478790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91CA0E-DC97-42EC-BAE7-A652C2EA45BD}"/>
              </a:ext>
            </a:extLst>
          </p:cNvPr>
          <p:cNvSpPr>
            <a:spLocks noGrp="1"/>
          </p:cNvSpPr>
          <p:nvPr>
            <p:ph type="title"/>
          </p:nvPr>
        </p:nvSpPr>
        <p:spPr/>
        <p:txBody>
          <a:bodyPr/>
          <a:lstStyle/>
          <a:p>
            <a:r>
              <a:rPr kumimoji="1" lang="ja-JP" altLang="en-US" dirty="0"/>
              <a:t>提出</a:t>
            </a:r>
            <a:r>
              <a:rPr lang="ja-JP" altLang="en-US" dirty="0"/>
              <a:t>→この演習は次回に統合</a:t>
            </a:r>
            <a:endParaRPr kumimoji="1" lang="ja-JP" altLang="en-US" dirty="0"/>
          </a:p>
        </p:txBody>
      </p:sp>
      <p:sp>
        <p:nvSpPr>
          <p:cNvPr id="3" name="コンテンツ プレースホルダー 2">
            <a:extLst>
              <a:ext uri="{FF2B5EF4-FFF2-40B4-BE49-F238E27FC236}">
                <a16:creationId xmlns:a16="http://schemas.microsoft.com/office/drawing/2014/main" id="{4E5C5ED9-DF63-487A-AE60-0C6A1502A914}"/>
              </a:ext>
            </a:extLst>
          </p:cNvPr>
          <p:cNvSpPr>
            <a:spLocks noGrp="1"/>
          </p:cNvSpPr>
          <p:nvPr>
            <p:ph idx="1"/>
          </p:nvPr>
        </p:nvSpPr>
        <p:spPr>
          <a:xfrm>
            <a:off x="323528" y="1166019"/>
            <a:ext cx="8604572" cy="1398885"/>
          </a:xfrm>
        </p:spPr>
        <p:txBody>
          <a:bodyPr/>
          <a:lstStyle/>
          <a:p>
            <a:r>
              <a:rPr kumimoji="1" lang="ja-JP" altLang="en-US" dirty="0"/>
              <a:t>以下の表と、簡単な考察を付けて</a:t>
            </a:r>
            <a:r>
              <a:rPr kumimoji="1" lang="en-US" altLang="ja-JP" dirty="0"/>
              <a:t>keio.jp</a:t>
            </a:r>
            <a:r>
              <a:rPr kumimoji="1" lang="ja-JP" altLang="en-US" dirty="0"/>
              <a:t>に提出</a:t>
            </a:r>
          </a:p>
        </p:txBody>
      </p:sp>
      <p:graphicFrame>
        <p:nvGraphicFramePr>
          <p:cNvPr id="4" name="表 4">
            <a:extLst>
              <a:ext uri="{FF2B5EF4-FFF2-40B4-BE49-F238E27FC236}">
                <a16:creationId xmlns:a16="http://schemas.microsoft.com/office/drawing/2014/main" id="{5BE88820-9629-465A-975F-BE702DFCBBE9}"/>
              </a:ext>
            </a:extLst>
          </p:cNvPr>
          <p:cNvGraphicFramePr>
            <a:graphicFrameLocks noGrp="1"/>
          </p:cNvGraphicFramePr>
          <p:nvPr>
            <p:extLst>
              <p:ext uri="{D42A27DB-BD31-4B8C-83A1-F6EECF244321}">
                <p14:modId xmlns:p14="http://schemas.microsoft.com/office/powerpoint/2010/main" val="1429527911"/>
              </p:ext>
            </p:extLst>
          </p:nvPr>
        </p:nvGraphicFramePr>
        <p:xfrm>
          <a:off x="323528" y="2852936"/>
          <a:ext cx="8496944" cy="2235497"/>
        </p:xfrm>
        <a:graphic>
          <a:graphicData uri="http://schemas.openxmlformats.org/drawingml/2006/table">
            <a:tbl>
              <a:tblPr firstRow="1" bandRow="1">
                <a:tableStyleId>{00A15C55-8517-42AA-B614-E9B94910E393}</a:tableStyleId>
              </a:tblPr>
              <a:tblGrid>
                <a:gridCol w="2124236">
                  <a:extLst>
                    <a:ext uri="{9D8B030D-6E8A-4147-A177-3AD203B41FA5}">
                      <a16:colId xmlns:a16="http://schemas.microsoft.com/office/drawing/2014/main" val="1576786955"/>
                    </a:ext>
                  </a:extLst>
                </a:gridCol>
                <a:gridCol w="2124236">
                  <a:extLst>
                    <a:ext uri="{9D8B030D-6E8A-4147-A177-3AD203B41FA5}">
                      <a16:colId xmlns:a16="http://schemas.microsoft.com/office/drawing/2014/main" val="3300291573"/>
                    </a:ext>
                  </a:extLst>
                </a:gridCol>
                <a:gridCol w="2124236">
                  <a:extLst>
                    <a:ext uri="{9D8B030D-6E8A-4147-A177-3AD203B41FA5}">
                      <a16:colId xmlns:a16="http://schemas.microsoft.com/office/drawing/2014/main" val="2277799501"/>
                    </a:ext>
                  </a:extLst>
                </a:gridCol>
                <a:gridCol w="2124236">
                  <a:extLst>
                    <a:ext uri="{9D8B030D-6E8A-4147-A177-3AD203B41FA5}">
                      <a16:colId xmlns:a16="http://schemas.microsoft.com/office/drawing/2014/main" val="3114941930"/>
                    </a:ext>
                  </a:extLst>
                </a:gridCol>
              </a:tblGrid>
              <a:tr h="720506">
                <a:tc>
                  <a:txBody>
                    <a:bodyPr/>
                    <a:lstStyle/>
                    <a:p>
                      <a:endParaRPr kumimoji="1" lang="ja-JP" altLang="en-US" dirty="0"/>
                    </a:p>
                  </a:txBody>
                  <a:tcPr/>
                </a:tc>
                <a:tc>
                  <a:txBody>
                    <a:bodyPr/>
                    <a:lstStyle/>
                    <a:p>
                      <a:r>
                        <a:rPr kumimoji="1" lang="ja-JP" altLang="en-US" dirty="0"/>
                        <a:t>相対性能</a:t>
                      </a:r>
                    </a:p>
                  </a:txBody>
                  <a:tcPr/>
                </a:tc>
                <a:tc>
                  <a:txBody>
                    <a:bodyPr/>
                    <a:lstStyle/>
                    <a:p>
                      <a:r>
                        <a:rPr kumimoji="1" lang="ja-JP" altLang="en-US" dirty="0"/>
                        <a:t>面積（</a:t>
                      </a:r>
                      <a:r>
                        <a:rPr kumimoji="1" lang="en-US" altLang="ja-JP" dirty="0"/>
                        <a:t>μm</a:t>
                      </a:r>
                      <a:r>
                        <a:rPr kumimoji="1" lang="en-US" altLang="ja-JP" baseline="30000" dirty="0"/>
                        <a:t>2</a:t>
                      </a:r>
                      <a:r>
                        <a:rPr kumimoji="1" lang="ja-JP" altLang="en-US" dirty="0"/>
                        <a:t>）</a:t>
                      </a:r>
                    </a:p>
                  </a:txBody>
                  <a:tcPr/>
                </a:tc>
                <a:tc>
                  <a:txBody>
                    <a:bodyPr/>
                    <a:lstStyle/>
                    <a:p>
                      <a:r>
                        <a:rPr kumimoji="1" lang="ja-JP" altLang="en-US" dirty="0"/>
                        <a:t>電力（</a:t>
                      </a:r>
                      <a:r>
                        <a:rPr kumimoji="1" lang="en-US" altLang="ja-JP" dirty="0" err="1"/>
                        <a:t>mW</a:t>
                      </a:r>
                      <a:r>
                        <a:rPr kumimoji="1" lang="en-US" altLang="ja-JP" dirty="0"/>
                        <a:t>)</a:t>
                      </a:r>
                      <a:endParaRPr kumimoji="1" lang="ja-JP" altLang="en-US" dirty="0"/>
                    </a:p>
                  </a:txBody>
                  <a:tcPr/>
                </a:tc>
                <a:extLst>
                  <a:ext uri="{0D108BD9-81ED-4DB2-BD59-A6C34878D82A}">
                    <a16:rowId xmlns:a16="http://schemas.microsoft.com/office/drawing/2014/main" val="3754177067"/>
                  </a:ext>
                </a:extLst>
              </a:tr>
              <a:tr h="786961">
                <a:tc>
                  <a:txBody>
                    <a:bodyPr/>
                    <a:lstStyle/>
                    <a:p>
                      <a:r>
                        <a:rPr kumimoji="1" lang="ja-JP" altLang="en-US" dirty="0"/>
                        <a:t>マルチサイクル版</a:t>
                      </a:r>
                    </a:p>
                  </a:txBody>
                  <a:tcPr/>
                </a:tc>
                <a:tc>
                  <a:txBody>
                    <a:bodyPr/>
                    <a:lstStyle/>
                    <a:p>
                      <a:r>
                        <a:rPr kumimoji="1" lang="en-US" altLang="ja-JP" dirty="0"/>
                        <a:t>1</a:t>
                      </a:r>
                      <a:endParaRPr kumimoji="1" lang="ja-JP" altLang="en-US" dirty="0"/>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1359658499"/>
                  </a:ext>
                </a:extLst>
              </a:tr>
              <a:tr h="728030">
                <a:tc>
                  <a:txBody>
                    <a:bodyPr/>
                    <a:lstStyle/>
                    <a:p>
                      <a:r>
                        <a:rPr kumimoji="1" lang="ja-JP" altLang="en-US" dirty="0"/>
                        <a:t>シングルサイクル版</a:t>
                      </a:r>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dirty="0"/>
                    </a:p>
                  </a:txBody>
                  <a:tcPr/>
                </a:tc>
                <a:extLst>
                  <a:ext uri="{0D108BD9-81ED-4DB2-BD59-A6C34878D82A}">
                    <a16:rowId xmlns:a16="http://schemas.microsoft.com/office/drawing/2014/main" val="3983932065"/>
                  </a:ext>
                </a:extLst>
              </a:tr>
            </a:tbl>
          </a:graphicData>
        </a:graphic>
      </p:graphicFrame>
      <p:pic>
        <p:nvPicPr>
          <p:cNvPr id="5" name="オーディオ 4">
            <a:hlinkClick r:id="" action="ppaction://media"/>
            <a:extLst>
              <a:ext uri="{FF2B5EF4-FFF2-40B4-BE49-F238E27FC236}">
                <a16:creationId xmlns:a16="http://schemas.microsoft.com/office/drawing/2014/main" id="{AC438DEA-DA8C-4CED-B22E-3B08BA64D9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36468357"/>
      </p:ext>
    </p:extLst>
  </p:cSld>
  <p:clrMapOvr>
    <a:masterClrMapping/>
  </p:clrMapOvr>
  <mc:AlternateContent xmlns:mc="http://schemas.openxmlformats.org/markup-compatibility/2006" xmlns:p14="http://schemas.microsoft.com/office/powerpoint/2010/main">
    <mc:Choice Requires="p14">
      <p:transition spd="slow" p14:dur="2000" advTm="19664"/>
    </mc:Choice>
    <mc:Fallback xmlns="">
      <p:transition spd="slow" advTm="19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051" x="7375525" y="100013"/>
          <p14:tracePt t="2058" x="7375525" y="155575"/>
          <p14:tracePt t="2063" x="7375525" y="219075"/>
          <p14:tracePt t="2070" x="7375525" y="255588"/>
          <p14:tracePt t="2078" x="7375525" y="309563"/>
          <p14:tracePt t="2086" x="7375525" y="338138"/>
          <p14:tracePt t="2094" x="7375525" y="382588"/>
          <p14:tracePt t="2102" x="7375525" y="438150"/>
          <p14:tracePt t="2111" x="7375525" y="474663"/>
          <p14:tracePt t="2118" x="7385050" y="538163"/>
          <p14:tracePt t="2126" x="7385050" y="555625"/>
          <p14:tracePt t="2134" x="7385050" y="592138"/>
          <p14:tracePt t="2143" x="7412038" y="647700"/>
          <p14:tracePt t="2150" x="7466013" y="730250"/>
          <p14:tracePt t="2159" x="7502525" y="811213"/>
          <p14:tracePt t="2166" x="7558088" y="893763"/>
          <p14:tracePt t="2175" x="7648575" y="1012825"/>
          <p14:tracePt t="2182" x="7748588" y="1103313"/>
          <p14:tracePt t="2190" x="7885113" y="1203325"/>
          <p14:tracePt t="2198" x="7894638" y="1303338"/>
          <p14:tracePt t="2206" x="8059738" y="1431925"/>
          <p14:tracePt t="2214" x="8204200" y="1477963"/>
          <p14:tracePt t="2222" x="8405813" y="1550988"/>
          <p14:tracePt t="2230" x="8532813" y="1631950"/>
          <p14:tracePt t="2238" x="8632825" y="1668463"/>
          <p14:tracePt t="2246" x="8661400" y="1677988"/>
          <p14:tracePt t="2254" x="8669338" y="1687513"/>
          <p14:tracePt t="2398" x="8669338" y="1714500"/>
          <p14:tracePt t="2406" x="8605838" y="1778000"/>
          <p14:tracePt t="2414" x="8469313" y="1851025"/>
          <p14:tracePt t="2422" x="8323263" y="1914525"/>
          <p14:tracePt t="2430" x="8169275" y="1970088"/>
          <p14:tracePt t="2439" x="8013700" y="2052638"/>
          <p14:tracePt t="2446" x="7867650" y="2125663"/>
          <p14:tracePt t="2454" x="7731125" y="2197100"/>
          <p14:tracePt t="2462" x="7648575" y="2252663"/>
          <p14:tracePt t="2470" x="7548563" y="2306638"/>
          <p14:tracePt t="2478" x="7485063" y="2352675"/>
          <p14:tracePt t="2486" x="7402513" y="2389188"/>
          <p14:tracePt t="2494" x="7356475" y="2435225"/>
          <p14:tracePt t="2502" x="7292975" y="2489200"/>
          <p14:tracePt t="2510" x="7256463" y="2508250"/>
          <p14:tracePt t="2518" x="7212013" y="2544763"/>
          <p14:tracePt t="2526" x="7165975" y="2571750"/>
          <p14:tracePt t="2535" x="7146925" y="2589213"/>
          <p14:tracePt t="2542" x="7102475" y="2608263"/>
          <p14:tracePt t="2550" x="7073900" y="2617788"/>
          <p14:tracePt t="2559" x="7046913" y="2644775"/>
          <p14:tracePt t="2566" x="7019925" y="2654300"/>
          <p14:tracePt t="2575" x="6992938" y="2662238"/>
          <p14:tracePt t="2582" x="6956425" y="2681288"/>
          <p14:tracePt t="2590" x="6910388" y="2708275"/>
          <p14:tracePt t="2598" x="6892925" y="2708275"/>
          <p14:tracePt t="2606" x="6827838" y="2727325"/>
          <p14:tracePt t="2614" x="6800850" y="2727325"/>
          <p14:tracePt t="2622" x="6783388" y="2744788"/>
          <p14:tracePt t="2630" x="6764338" y="2744788"/>
          <p14:tracePt t="2638" x="6746875" y="2744788"/>
          <p14:tracePt t="2646" x="6718300" y="2744788"/>
          <p14:tracePt t="2654" x="6710363" y="2744788"/>
          <p14:tracePt t="2663" x="6691313" y="2754313"/>
          <p14:tracePt t="2695" x="6654800" y="2754313"/>
          <p14:tracePt t="2703" x="6645275" y="2754313"/>
          <p14:tracePt t="2712" x="6610350" y="2754313"/>
          <p14:tracePt t="2719" x="6600825" y="2763838"/>
          <p14:tracePt t="2728" x="6564313" y="2763838"/>
          <p14:tracePt t="2738" x="6537325" y="2763838"/>
          <p14:tracePt t="2742" x="6518275" y="2763838"/>
          <p14:tracePt t="2750" x="6481763" y="2763838"/>
          <p14:tracePt t="2759" x="6464300" y="2763838"/>
          <p14:tracePt t="2767" x="6435725" y="2763838"/>
          <p14:tracePt t="2775" x="6418263" y="2763838"/>
          <p14:tracePt t="2782" x="6381750" y="2763838"/>
          <p14:tracePt t="2790" x="6345238" y="2763838"/>
          <p14:tracePt t="2798" x="6318250" y="2763838"/>
          <p14:tracePt t="2806" x="6245225" y="2744788"/>
          <p14:tracePt t="2815" x="6126163" y="2671763"/>
          <p14:tracePt t="2822" x="6062663" y="2654300"/>
          <p14:tracePt t="2830" x="5980113" y="2608263"/>
          <p14:tracePt t="2838" x="5889625" y="2581275"/>
          <p14:tracePt t="2846" x="5770563" y="2525713"/>
          <p14:tracePt t="2854" x="5643563" y="2481263"/>
          <p14:tracePt t="2862" x="5524500" y="2425700"/>
          <p14:tracePt t="2870" x="5405438" y="2379663"/>
          <p14:tracePt t="2879" x="5278438" y="2352675"/>
          <p14:tracePt t="2893" x="5159375" y="2306638"/>
          <p14:tracePt t="2895" x="5086350" y="2298700"/>
          <p14:tracePt t="2902" x="4986338" y="2252663"/>
          <p14:tracePt t="2910" x="4941888" y="2243138"/>
          <p14:tracePt t="2919" x="4905375" y="2243138"/>
          <p14:tracePt t="2926" x="4849813" y="2233613"/>
          <p14:tracePt t="2936" x="4832350" y="2233613"/>
          <p14:tracePt t="2945" x="4786313" y="2233613"/>
          <p14:tracePt t="2956" x="4749800" y="2233613"/>
          <p14:tracePt t="2958" x="4703763" y="2216150"/>
          <p14:tracePt t="2966" x="4676775" y="2216150"/>
          <p14:tracePt t="2977" x="4622800" y="2197100"/>
          <p14:tracePt t="2984" x="4549775" y="2197100"/>
          <p14:tracePt t="2994" x="4448175" y="2179638"/>
          <p14:tracePt t="2999" x="4376738" y="2179638"/>
          <p14:tracePt t="3007" x="4267200" y="2170113"/>
          <p14:tracePt t="3016" x="4194175" y="2152650"/>
          <p14:tracePt t="3024" x="4111625" y="2133600"/>
          <p14:tracePt t="3031" x="4029075" y="2116138"/>
          <p14:tracePt t="3041" x="3919538" y="2116138"/>
          <p14:tracePt t="3047" x="3865563" y="2106613"/>
          <p14:tracePt t="3055" x="3802063" y="2097088"/>
          <p14:tracePt t="3063" x="3746500" y="2097088"/>
          <p14:tracePt t="3071" x="3683000" y="2070100"/>
          <p14:tracePt t="3079" x="3609975" y="2070100"/>
          <p14:tracePt t="3086" x="3556000" y="2060575"/>
          <p14:tracePt t="3095" x="3500438" y="2060575"/>
          <p14:tracePt t="3102" x="3382963" y="2043113"/>
          <p14:tracePt t="3110" x="3327400" y="2043113"/>
          <p14:tracePt t="3118" x="3254375" y="2033588"/>
          <p14:tracePt t="3127" x="3171825" y="2006600"/>
          <p14:tracePt t="3134" x="3117850" y="2006600"/>
          <p14:tracePt t="3142" x="3071813" y="1997075"/>
          <p14:tracePt t="3151" x="3035300" y="1997075"/>
          <p14:tracePt t="3159" x="3017838" y="1987550"/>
          <p14:tracePt t="3166" x="3008313" y="1987550"/>
          <p14:tracePt t="3175" x="2990850" y="1979613"/>
          <p14:tracePt t="3192" x="2981325" y="1979613"/>
          <p14:tracePt t="3472" x="3017838" y="1979613"/>
          <p14:tracePt t="3480" x="3163888" y="1979613"/>
          <p14:tracePt t="3488" x="3309938" y="1979613"/>
          <p14:tracePt t="3494" x="3455988" y="1979613"/>
          <p14:tracePt t="3502" x="3619500" y="1979613"/>
          <p14:tracePt t="3510" x="3765550" y="1979613"/>
          <p14:tracePt t="3518" x="3911600" y="1979613"/>
          <p14:tracePt t="3526" x="4075113" y="1979613"/>
          <p14:tracePt t="3534" x="4202113" y="1979613"/>
          <p14:tracePt t="3542" x="4275138" y="1979613"/>
          <p14:tracePt t="3550" x="4367213" y="1979613"/>
          <p14:tracePt t="3559" x="4384675" y="1979613"/>
          <p14:tracePt t="3566" x="4403725" y="1951038"/>
          <p14:tracePt t="4243" x="4476750" y="1933575"/>
          <p14:tracePt t="4249" x="4549775" y="1914525"/>
          <p14:tracePt t="4257" x="4667250" y="1906588"/>
          <p14:tracePt t="4264" x="4759325" y="1887538"/>
          <p14:tracePt t="4270" x="4832350" y="1887538"/>
          <p14:tracePt t="4279" x="4895850" y="1878013"/>
          <p14:tracePt t="4286" x="4932363" y="1878013"/>
          <p14:tracePt t="4294" x="4949825" y="1878013"/>
          <p14:tracePt t="4302" x="4968875" y="1878013"/>
          <p14:tracePt t="4400" x="4978400" y="1870075"/>
          <p14:tracePt t="5152" x="4968875" y="1870075"/>
          <p14:tracePt t="5163" x="4849813" y="1914525"/>
          <p14:tracePt t="5169" x="4749800" y="1960563"/>
          <p14:tracePt t="5179" x="4640263" y="1997075"/>
          <p14:tracePt t="5183" x="4503738" y="2060575"/>
          <p14:tracePt t="5192" x="4321175" y="2106613"/>
          <p14:tracePt t="5199" x="4238625" y="2143125"/>
          <p14:tracePt t="5207" x="4138613" y="2206625"/>
          <p14:tracePt t="5214" x="4057650" y="2243138"/>
          <p14:tracePt t="5223" x="3992563" y="2279650"/>
          <p14:tracePt t="5231" x="3948113" y="2316163"/>
          <p14:tracePt t="5239" x="3902075" y="2343150"/>
          <p14:tracePt t="5247" x="3875088" y="2362200"/>
          <p14:tracePt t="5255" x="3865563" y="2371725"/>
          <p14:tracePt t="5262" x="3846513" y="2379663"/>
          <p14:tracePt t="5278" x="3838575" y="2379663"/>
          <p14:tracePt t="5286" x="3829050" y="2379663"/>
          <p14:tracePt t="5294" x="3819525" y="2398713"/>
          <p14:tracePt t="5302" x="3810000" y="2408238"/>
          <p14:tracePt t="5310" x="3783013" y="2416175"/>
          <p14:tracePt t="5318" x="3719513" y="2452688"/>
          <p14:tracePt t="5326" x="3673475" y="2481263"/>
          <p14:tracePt t="5334" x="3592513" y="2535238"/>
          <p14:tracePt t="5343" x="3500438" y="2571750"/>
          <p14:tracePt t="5350" x="3436938" y="2608263"/>
          <p14:tracePt t="5359" x="3363913" y="2662238"/>
          <p14:tracePt t="5366" x="3309938" y="2690813"/>
          <p14:tracePt t="5378" x="3254375" y="2727325"/>
          <p14:tracePt t="5384" x="3208338" y="2771775"/>
          <p14:tracePt t="5395" x="3190875" y="2781300"/>
          <p14:tracePt t="5400" x="3181350" y="2827338"/>
          <p14:tracePt t="5410" x="3171825" y="2836863"/>
          <p14:tracePt t="5415" x="3163888" y="2836863"/>
          <p14:tracePt t="5423" x="3144838" y="2854325"/>
          <p14:tracePt t="5431" x="3136900" y="2873375"/>
          <p14:tracePt t="5440" x="3127375" y="2890838"/>
          <p14:tracePt t="5447" x="3127375" y="2909888"/>
          <p14:tracePt t="5456" x="3117850" y="2917825"/>
          <p14:tracePt t="5466" x="3108325" y="2927350"/>
          <p14:tracePt t="5473" x="3108325" y="2936875"/>
          <p14:tracePt t="5489" x="3090863" y="2946400"/>
          <p14:tracePt t="5495" x="3081338" y="2954338"/>
          <p14:tracePt t="5503" x="3071813" y="2963863"/>
          <p14:tracePt t="5511" x="3054350" y="2982913"/>
          <p14:tracePt t="5520" x="3044825" y="2982913"/>
          <p14:tracePt t="5526" x="3035300" y="2990850"/>
          <p14:tracePt t="5534" x="3027363" y="3000375"/>
          <p14:tracePt t="5550" x="3027363" y="3009900"/>
          <p14:tracePt t="5559" x="3017838" y="3017838"/>
          <p14:tracePt t="5575" x="2990850" y="3046413"/>
          <p14:tracePt t="5582" x="2971800" y="3054350"/>
          <p14:tracePt t="5591" x="2954338" y="3073400"/>
          <p14:tracePt t="5598" x="2935288" y="3082925"/>
          <p14:tracePt t="5606" x="2925763" y="3090863"/>
          <p14:tracePt t="5614" x="2917825" y="3100388"/>
          <p14:tracePt t="5622" x="2898775" y="3109913"/>
          <p14:tracePt t="5630" x="2871788" y="3127375"/>
          <p14:tracePt t="5638" x="2835275" y="3136900"/>
          <p14:tracePt t="5646" x="2825750" y="3136900"/>
          <p14:tracePt t="5654" x="2798763" y="3146425"/>
          <p14:tracePt t="5663" x="2771775" y="3146425"/>
          <p14:tracePt t="5670" x="2716213" y="3146425"/>
          <p14:tracePt t="5678" x="2662238" y="3155950"/>
          <p14:tracePt t="5686" x="2579688" y="3182938"/>
          <p14:tracePt t="5694" x="2543175" y="3182938"/>
          <p14:tracePt t="5702" x="2479675" y="3192463"/>
          <p14:tracePt t="5710" x="2425700" y="3209925"/>
          <p14:tracePt t="5718" x="2379663" y="3209925"/>
          <p14:tracePt t="5726" x="2324100" y="3219450"/>
          <p14:tracePt t="5734" x="2316163" y="3219450"/>
          <p14:tracePt t="5742" x="2297113" y="3236913"/>
          <p14:tracePt t="5750" x="2260600" y="3246438"/>
          <p14:tracePt t="5759" x="2243138" y="3255963"/>
          <p14:tracePt t="5766" x="2233613" y="3255963"/>
          <p14:tracePt t="5775" x="2214563" y="3265488"/>
          <p14:tracePt t="5791" x="2197100" y="3273425"/>
          <p14:tracePt t="6024" x="2270125" y="3282950"/>
          <p14:tracePt t="6032" x="2433638" y="3282950"/>
          <p14:tracePt t="6043" x="2598738" y="3282950"/>
          <p14:tracePt t="6049" x="2781300" y="3282950"/>
          <p14:tracePt t="6055" x="2944813" y="3282950"/>
          <p14:tracePt t="6063" x="3081338" y="3282950"/>
          <p14:tracePt t="6070" x="3227388" y="3282950"/>
          <p14:tracePt t="6078" x="3336925" y="3282950"/>
          <p14:tracePt t="6086" x="3400425" y="3282950"/>
          <p14:tracePt t="6095" x="3427413" y="3282950"/>
          <p14:tracePt t="6102" x="3446463" y="3282950"/>
          <p14:tracePt t="6366" x="3446463" y="3302000"/>
          <p14:tracePt t="6374" x="3436938" y="3338513"/>
          <p14:tracePt t="6382" x="3409950" y="3355975"/>
          <p14:tracePt t="6390" x="3390900" y="3382963"/>
          <p14:tracePt t="6398" x="3363913" y="3411538"/>
          <p14:tracePt t="6406" x="3346450" y="3438525"/>
          <p14:tracePt t="6414" x="3290888" y="3511550"/>
          <p14:tracePt t="6422" x="3227388" y="3575050"/>
          <p14:tracePt t="6430" x="3154363" y="3638550"/>
          <p14:tracePt t="6438" x="3071813" y="3694113"/>
          <p14:tracePt t="6447" x="3008313" y="3767138"/>
          <p14:tracePt t="6454" x="2944813" y="3821113"/>
          <p14:tracePt t="6462" x="2889250" y="3867150"/>
          <p14:tracePt t="6470" x="2871788" y="3894138"/>
          <p14:tracePt t="6479" x="2862263" y="3911600"/>
          <p14:tracePt t="6486" x="2852738" y="3940175"/>
          <p14:tracePt t="6495" x="2844800" y="3940175"/>
          <p14:tracePt t="6574" x="2844800" y="3911600"/>
          <p14:tracePt t="6582" x="2871788" y="3875088"/>
          <p14:tracePt t="6591" x="2908300" y="3830638"/>
          <p14:tracePt t="6606" x="2908300" y="3821113"/>
          <p14:tracePt t="6710" x="2908300" y="3848100"/>
          <p14:tracePt t="6718" x="2908300" y="3903663"/>
          <p14:tracePt t="6727" x="2908300" y="3957638"/>
          <p14:tracePt t="6735" x="2908300" y="4013200"/>
          <p14:tracePt t="6742" x="2925763" y="4076700"/>
          <p14:tracePt t="6750" x="2925763" y="4130675"/>
          <p14:tracePt t="6759" x="2935288" y="4195763"/>
          <p14:tracePt t="6766" x="2935288" y="4249738"/>
          <p14:tracePt t="6775" x="2935288" y="4303713"/>
          <p14:tracePt t="6782" x="2935288" y="4340225"/>
          <p14:tracePt t="6793" x="2935288" y="4376738"/>
          <p14:tracePt t="6914" x="2954338" y="4386263"/>
          <p14:tracePt t="6920" x="3027363" y="4376738"/>
          <p14:tracePt t="6926" x="3108325" y="4303713"/>
          <p14:tracePt t="6935" x="3190875" y="4249738"/>
          <p14:tracePt t="6942" x="3290888" y="4167188"/>
          <p14:tracePt t="6950" x="3354388" y="4113213"/>
          <p14:tracePt t="6958" x="3455988" y="4057650"/>
          <p14:tracePt t="6966" x="3573463" y="3967163"/>
          <p14:tracePt t="6974" x="3673475" y="3921125"/>
          <p14:tracePt t="6982" x="3810000" y="3848100"/>
          <p14:tracePt t="6991" x="3938588" y="3803650"/>
          <p14:tracePt t="6998" x="4075113" y="3748088"/>
          <p14:tracePt t="7007" x="4184650" y="3721100"/>
          <p14:tracePt t="7014" x="4284663" y="3702050"/>
          <p14:tracePt t="7023" x="4311650" y="3684588"/>
          <p14:tracePt t="7160" x="4340225" y="3684588"/>
          <p14:tracePt t="7166" x="4440238" y="3684588"/>
          <p14:tracePt t="7174" x="4586288" y="3702050"/>
          <p14:tracePt t="7182" x="4722813" y="3748088"/>
          <p14:tracePt t="7191" x="4786313" y="3775075"/>
          <p14:tracePt t="7198" x="4849813" y="3821113"/>
          <p14:tracePt t="7206" x="4895850" y="3857625"/>
          <p14:tracePt t="7214" x="4913313" y="3875088"/>
          <p14:tracePt t="7222" x="4941888" y="3921125"/>
          <p14:tracePt t="7230" x="4949825" y="3940175"/>
          <p14:tracePt t="7239" x="4968875" y="3984625"/>
          <p14:tracePt t="7246" x="4978400" y="4003675"/>
          <p14:tracePt t="7255" x="4986338" y="4021138"/>
          <p14:tracePt t="7264" x="4995863" y="4040188"/>
          <p14:tracePt t="7270" x="4995863" y="4057650"/>
          <p14:tracePt t="7278" x="4995863" y="4067175"/>
          <p14:tracePt t="7294" x="4995863" y="4076700"/>
          <p14:tracePt t="7302" x="4995863" y="4103688"/>
          <p14:tracePt t="7310" x="4995863" y="4122738"/>
          <p14:tracePt t="7318" x="5005388" y="4149725"/>
          <p14:tracePt t="7326" x="5005388" y="4203700"/>
          <p14:tracePt t="7334" x="5005388" y="4232275"/>
          <p14:tracePt t="7342" x="5014913" y="4313238"/>
          <p14:tracePt t="7350" x="5041900" y="4395788"/>
          <p14:tracePt t="7358" x="5041900" y="4449763"/>
          <p14:tracePt t="7366" x="5049838" y="4495800"/>
          <p14:tracePt t="7374" x="5049838" y="4522788"/>
          <p14:tracePt t="7382" x="5068888" y="4551363"/>
          <p14:tracePt t="7391" x="5068888" y="4559300"/>
          <p14:tracePt t="7398" x="5068888" y="4568825"/>
          <p14:tracePt t="7458" x="5068888" y="4578350"/>
          <p14:tracePt t="7560" x="5105400" y="4578350"/>
          <p14:tracePt t="7573" x="5260975" y="4505325"/>
          <p14:tracePt t="7577" x="5470525" y="4368800"/>
          <p14:tracePt t="7583" x="5688013" y="4240213"/>
          <p14:tracePt t="7592" x="5935663" y="4103688"/>
          <p14:tracePt t="7598" x="6181725" y="3994150"/>
          <p14:tracePt t="7607" x="6418263" y="3875088"/>
          <p14:tracePt t="7615" x="6627813" y="3775075"/>
          <p14:tracePt t="7622" x="6946900" y="3629025"/>
          <p14:tracePt t="7630" x="7165975" y="3575050"/>
          <p14:tracePt t="7638" x="7375525" y="3465513"/>
          <p14:tracePt t="7646" x="7531100" y="3411538"/>
          <p14:tracePt t="7654" x="7639050" y="3382963"/>
          <p14:tracePt t="7662" x="7685088" y="3375025"/>
          <p14:tracePt t="7670" x="7694613" y="3375025"/>
          <p14:tracePt t="7718" x="7675563" y="3411538"/>
          <p14:tracePt t="7726" x="7621588" y="3529013"/>
          <p14:tracePt t="7734" x="7594600" y="3621088"/>
          <p14:tracePt t="7742" x="7558088" y="3702050"/>
          <p14:tracePt t="7750" x="7531100" y="3767138"/>
          <p14:tracePt t="7758" x="7502525" y="3811588"/>
          <p14:tracePt t="7767" x="7502525" y="3867150"/>
          <p14:tracePt t="7775" x="7494588" y="3884613"/>
          <p14:tracePt t="7782" x="7494588" y="3911600"/>
          <p14:tracePt t="7791" x="7494588" y="3930650"/>
          <p14:tracePt t="7798" x="7494588" y="3967163"/>
          <p14:tracePt t="7807" x="7494588" y="3976688"/>
          <p14:tracePt t="7814" x="7494588" y="4013200"/>
          <p14:tracePt t="7822" x="7485063" y="4040188"/>
          <p14:tracePt t="7830" x="7475538" y="4067175"/>
          <p14:tracePt t="7838" x="7475538" y="4076700"/>
          <p14:tracePt t="7846" x="7475538" y="4103688"/>
          <p14:tracePt t="7854" x="7466013" y="4113213"/>
          <p14:tracePt t="7862" x="7448550" y="4130675"/>
          <p14:tracePt t="7879" x="7448550" y="4149725"/>
          <p14:tracePt t="7893" x="7448550" y="4167188"/>
          <p14:tracePt t="7894" x="7448550" y="4195763"/>
          <p14:tracePt t="7902" x="7429500" y="4222750"/>
          <p14:tracePt t="7910" x="7402513" y="4268788"/>
          <p14:tracePt t="7918" x="7375525" y="4295775"/>
          <p14:tracePt t="7926" x="7329488" y="4359275"/>
          <p14:tracePt t="7935" x="7312025" y="4386263"/>
          <p14:tracePt t="7942" x="7248525" y="4441825"/>
          <p14:tracePt t="7950" x="7202488" y="4459288"/>
          <p14:tracePt t="7958" x="7156450" y="4495800"/>
          <p14:tracePt t="7966" x="7138988" y="4514850"/>
          <p14:tracePt t="7975" x="7129463" y="4514850"/>
          <p14:tracePt t="7982" x="7119938" y="4522788"/>
          <p14:tracePt t="8216" x="7056438" y="4522788"/>
          <p14:tracePt t="8224" x="6929438" y="4478338"/>
          <p14:tracePt t="8232" x="6856413" y="4468813"/>
          <p14:tracePt t="8240" x="6718300" y="4441825"/>
          <p14:tracePt t="8247" x="6591300" y="4405313"/>
          <p14:tracePt t="8255" x="6491288" y="4376738"/>
          <p14:tracePt t="8263" x="6381750" y="4368800"/>
          <p14:tracePt t="8270" x="6308725" y="4349750"/>
          <p14:tracePt t="8278" x="6272213" y="4332288"/>
          <p14:tracePt t="8286" x="6254750" y="4332288"/>
          <p14:tracePt t="8294" x="6245225" y="4332288"/>
          <p14:tracePt t="8464" x="6235700" y="4332288"/>
          <p14:tracePt t="8476" x="6218238" y="4340225"/>
          <p14:tracePt t="8479" x="6172200" y="4349750"/>
          <p14:tracePt t="8487" x="6089650" y="4376738"/>
          <p14:tracePt t="8494" x="6062663" y="4386263"/>
          <p14:tracePt t="8502" x="6035675" y="4386263"/>
          <p14:tracePt t="8510" x="5980113" y="4395788"/>
          <p14:tracePt t="8518" x="5935663" y="4395788"/>
          <p14:tracePt t="8526" x="5880100" y="4395788"/>
          <p14:tracePt t="8534" x="5843588" y="4395788"/>
          <p14:tracePt t="8542" x="5797550" y="4395788"/>
          <p14:tracePt t="8551" x="5761038" y="4395788"/>
          <p14:tracePt t="8559" x="5734050" y="4395788"/>
          <p14:tracePt t="8566" x="5688013" y="4395788"/>
          <p14:tracePt t="8575" x="5670550" y="4395788"/>
          <p14:tracePt t="8582" x="5634038" y="4395788"/>
          <p14:tracePt t="8591" x="5597525" y="4395788"/>
          <p14:tracePt t="8598" x="5588000" y="4395788"/>
          <p14:tracePt t="8606" x="5580063" y="4395788"/>
          <p14:tracePt t="8622" x="5561013" y="4405313"/>
          <p14:tracePt t="9174" x="5543550" y="4413250"/>
          <p14:tracePt t="9183" x="5478463" y="4441825"/>
          <p14:tracePt t="9190" x="5424488" y="4441825"/>
          <p14:tracePt t="9198" x="5397500" y="4449763"/>
          <p14:tracePt t="9206" x="5387975" y="4449763"/>
          <p14:tracePt t="9214" x="5378450" y="4449763"/>
          <p14:tracePt t="9222" x="5368925" y="4449763"/>
          <p14:tracePt t="9230" x="5360988" y="4449763"/>
          <p14:tracePt t="9247" x="5351463" y="4449763"/>
          <p14:tracePt t="9632" x="5341938" y="4459288"/>
          <p14:tracePt t="9640" x="5314950" y="4495800"/>
          <p14:tracePt t="9649" x="5241925" y="4551363"/>
          <p14:tracePt t="9655" x="5195888" y="4587875"/>
          <p14:tracePt t="9663" x="5168900" y="4605338"/>
          <p14:tracePt t="9671" x="5132388" y="4641850"/>
          <p14:tracePt t="9679" x="5114925" y="4668838"/>
          <p14:tracePt t="9687" x="5059363" y="4714875"/>
          <p14:tracePt t="9695" x="5032375" y="4751388"/>
          <p14:tracePt t="9703" x="5005388" y="4797425"/>
          <p14:tracePt t="9711" x="4978400" y="4824413"/>
          <p14:tracePt t="9719" x="4949825" y="4851400"/>
          <p14:tracePt t="9727" x="4932363" y="4887913"/>
          <p14:tracePt t="9735" x="4922838" y="4897438"/>
          <p14:tracePt t="10066" x="4913313" y="4897438"/>
          <p14:tracePt t="10070" x="4840288" y="4897438"/>
          <p14:tracePt t="10082" x="4659313" y="4897438"/>
          <p14:tracePt t="10087" x="4513263" y="4897438"/>
          <p14:tracePt t="10095" x="4403725" y="4870450"/>
          <p14:tracePt t="10102" x="4267200" y="4833938"/>
          <p14:tracePt t="10111" x="4157663" y="4787900"/>
          <p14:tracePt t="10118" x="4038600" y="4760913"/>
          <p14:tracePt t="10126" x="3938588" y="4714875"/>
          <p14:tracePt t="10134" x="3865563" y="4705350"/>
          <p14:tracePt t="10143" x="3810000" y="4687888"/>
          <p14:tracePt t="10150" x="3775075" y="4668838"/>
          <p14:tracePt t="10159" x="3746500" y="4651375"/>
          <p14:tracePt t="10418" x="3709988" y="4687888"/>
          <p14:tracePt t="10426" x="3692525" y="4705350"/>
          <p14:tracePt t="10433" x="3692525" y="4714875"/>
          <p14:tracePt t="10444" x="3683000" y="4724400"/>
          <p14:tracePt t="10592" x="3683000" y="4760913"/>
          <p14:tracePt t="10600" x="3673475" y="4787900"/>
          <p14:tracePt t="10609" x="3629025" y="4833938"/>
          <p14:tracePt t="10616" x="3600450" y="4851400"/>
          <p14:tracePt t="10623" x="3573463" y="4870450"/>
          <p14:tracePt t="10631" x="3573463" y="4878388"/>
          <p14:tracePt t="10639" x="3556000" y="4887913"/>
          <p14:tracePt t="10647" x="3536950" y="4906963"/>
          <p14:tracePt t="10655" x="3519488" y="4914900"/>
          <p14:tracePt t="10662" x="3500438" y="4924425"/>
          <p14:tracePt t="10694" x="3490913" y="4924425"/>
          <p14:tracePt t="10727" x="3482975" y="4933950"/>
          <p14:tracePt t="10735" x="3455988" y="4951413"/>
          <p14:tracePt t="10743" x="3400425" y="4979988"/>
          <p14:tracePt t="10753" x="3300413" y="5016500"/>
          <p14:tracePt t="10758" x="3217863" y="5043488"/>
          <p14:tracePt t="10766" x="3127375" y="5060950"/>
          <p14:tracePt t="10774" x="3063875" y="5080000"/>
          <p14:tracePt t="10782" x="2998788" y="5106988"/>
          <p14:tracePt t="10791" x="2944813" y="5116513"/>
          <p14:tracePt t="10798" x="2898775" y="5133975"/>
          <p14:tracePt t="10806" x="2889250" y="5143500"/>
          <p14:tracePt t="10815" x="2852738" y="5143500"/>
          <p14:tracePt t="10822" x="2844800" y="5143500"/>
          <p14:tracePt t="10968" x="2808288" y="5143500"/>
          <p14:tracePt t="10977" x="2752725" y="5143500"/>
          <p14:tracePt t="10982" x="2708275" y="5143500"/>
          <p14:tracePt t="10991" x="2689225" y="5143500"/>
          <p14:tracePt t="10998" x="2652713" y="5143500"/>
          <p14:tracePt t="11006" x="2606675" y="5143500"/>
          <p14:tracePt t="11014" x="2570163" y="5143500"/>
          <p14:tracePt t="11022" x="2533650" y="5143500"/>
          <p14:tracePt t="11030" x="2498725" y="5133975"/>
          <p14:tracePt t="11038" x="2452688" y="5133975"/>
          <p14:tracePt t="11046" x="2425700" y="5126038"/>
          <p14:tracePt t="11055" x="2406650" y="5126038"/>
          <p14:tracePt t="11062" x="2397125" y="5126038"/>
          <p14:tracePt t="11296" x="2416175" y="5133975"/>
          <p14:tracePt t="11304" x="2506663" y="5160963"/>
          <p14:tracePt t="11312" x="2616200" y="5197475"/>
          <p14:tracePt t="11320" x="2735263" y="5226050"/>
          <p14:tracePt t="11329" x="2825750" y="5243513"/>
          <p14:tracePt t="11335" x="2925763" y="5289550"/>
          <p14:tracePt t="11344" x="2998788" y="5299075"/>
          <p14:tracePt t="11351" x="3081338" y="5307013"/>
          <p14:tracePt t="11358" x="3136900" y="5335588"/>
          <p14:tracePt t="11366" x="3171825" y="5335588"/>
          <p14:tracePt t="11375" x="3181350" y="5335588"/>
          <p14:tracePt t="11584" x="3136900" y="5335588"/>
          <p14:tracePt t="11591" x="2990850" y="5362575"/>
          <p14:tracePt t="11598" x="2917825" y="5362575"/>
          <p14:tracePt t="11606" x="2789238" y="5362575"/>
          <p14:tracePt t="11614" x="2662238" y="5362575"/>
          <p14:tracePt t="11622" x="2570163" y="5362575"/>
          <p14:tracePt t="11630" x="2498725" y="5362575"/>
          <p14:tracePt t="11638" x="2452688" y="5372100"/>
          <p14:tracePt t="11646" x="2406650" y="5389563"/>
          <p14:tracePt t="11864" x="2406650" y="5399088"/>
          <p14:tracePt t="11873" x="2470150" y="5399088"/>
          <p14:tracePt t="11882" x="2616200" y="5399088"/>
          <p14:tracePt t="11886" x="2844800" y="5399088"/>
          <p14:tracePt t="11894" x="3017838" y="5399088"/>
          <p14:tracePt t="11902" x="3200400" y="5399088"/>
          <p14:tracePt t="11911" x="3273425" y="5399088"/>
          <p14:tracePt t="11918" x="3382963" y="5399088"/>
          <p14:tracePt t="11926" x="3482975" y="5399088"/>
          <p14:tracePt t="11934" x="3536950" y="5399088"/>
          <p14:tracePt t="11942" x="3582988" y="5389563"/>
          <p14:tracePt t="11950" x="3619500" y="5389563"/>
          <p14:tracePt t="11959" x="3629025" y="5380038"/>
          <p14:tracePt t="11966" x="3636963" y="5372100"/>
          <p14:tracePt t="12384" x="3665538" y="5372100"/>
          <p14:tracePt t="12395" x="3729038" y="5372100"/>
          <p14:tracePt t="12401" x="3846513" y="5380038"/>
          <p14:tracePt t="12409" x="3975100" y="5380038"/>
          <p14:tracePt t="12415" x="4084638" y="5380038"/>
          <p14:tracePt t="12422" x="4211638" y="5380038"/>
          <p14:tracePt t="12431" x="4284663" y="5380038"/>
          <p14:tracePt t="12440" x="4340225" y="5380038"/>
          <p14:tracePt t="12446" x="4376738" y="5380038"/>
          <p14:tracePt t="12455" x="4394200" y="5380038"/>
          <p14:tracePt t="12462" x="4430713" y="5380038"/>
          <p14:tracePt t="12734" x="4448175" y="5408613"/>
          <p14:tracePt t="12759" x="4448175" y="5416550"/>
          <p14:tracePt t="12904" x="4448175" y="5435600"/>
          <p14:tracePt t="12911" x="4457700" y="5453063"/>
          <p14:tracePt t="12918" x="4484688" y="5481638"/>
          <p14:tracePt t="12999" x="4503738" y="5481638"/>
          <p14:tracePt t="13009" x="4521200" y="5481638"/>
          <p14:tracePt t="13017" x="4530725" y="5481638"/>
          <p14:tracePt t="13275" x="4557713" y="5481638"/>
          <p14:tracePt t="13281" x="4567238" y="5481638"/>
          <p14:tracePt t="13287" x="4586288" y="5481638"/>
          <p14:tracePt t="13342" x="4603750" y="5481638"/>
          <p14:tracePt t="13350" x="4622800" y="5481638"/>
          <p14:tracePt t="13359" x="4649788" y="5472113"/>
          <p14:tracePt t="13367" x="4667250" y="5472113"/>
          <p14:tracePt t="13376" x="4676775" y="5462588"/>
          <p14:tracePt t="13457" x="4686300" y="5472113"/>
          <p14:tracePt t="13464" x="4695825" y="5489575"/>
          <p14:tracePt t="13576" x="4703763" y="5489575"/>
          <p14:tracePt t="13696" x="4749800" y="5472113"/>
          <p14:tracePt t="13712" x="4759325" y="5462588"/>
          <p14:tracePt t="13720" x="4767263" y="5445125"/>
          <p14:tracePt t="13728" x="4767263" y="5435600"/>
          <p14:tracePt t="13735" x="4767263" y="5416550"/>
          <p14:tracePt t="13743" x="4767263" y="5408613"/>
          <p14:tracePt t="14086" x="4767263" y="5399088"/>
          <p14:tracePt t="14311" x="4767263" y="5416550"/>
          <p14:tracePt t="14318" x="4767263" y="5435600"/>
          <p14:tracePt t="14326" x="4767263" y="5462588"/>
          <p14:tracePt t="14334" x="4776788" y="5472113"/>
          <p14:tracePt t="14342" x="4786313" y="5472113"/>
          <p14:tracePt t="14400" x="4795838" y="5472113"/>
          <p14:tracePt t="14412" x="4832350" y="5462588"/>
          <p14:tracePt t="14417" x="4840288" y="5445125"/>
          <p14:tracePt t="14425" x="4840288" y="5416550"/>
          <p14:tracePt t="14431" x="4849813" y="5399088"/>
          <p14:tracePt t="14442" x="4849813" y="5389563"/>
          <p14:tracePt t="14447" x="4849813" y="5380038"/>
          <p14:tracePt t="14456" x="4849813" y="5362575"/>
          <p14:tracePt t="14822" x="4859338" y="5353050"/>
          <p14:tracePt t="14998" x="4868863" y="5343525"/>
          <p14:tracePt t="15086" x="4876800" y="5343525"/>
          <p14:tracePt t="15094" x="4876800" y="5316538"/>
          <p14:tracePt t="15102" x="4876800" y="5280025"/>
          <p14:tracePt t="15111" x="4876800" y="5270500"/>
          <p14:tracePt t="15118" x="4876800" y="5262563"/>
          <p14:tracePt t="15150" x="4876800" y="5243513"/>
          <p14:tracePt t="15480" x="4886325" y="5233988"/>
          <p14:tracePt t="15487" x="4905375" y="5226050"/>
          <p14:tracePt t="15496" x="4913313" y="5216525"/>
          <p14:tracePt t="15504" x="4922838" y="5207000"/>
          <p14:tracePt t="16200" x="4922838" y="5189538"/>
          <p14:tracePt t="16209" x="4968875" y="5126038"/>
          <p14:tracePt t="16216" x="5014913" y="5106988"/>
          <p14:tracePt t="16225" x="5059363" y="5070475"/>
          <p14:tracePt t="16233" x="5095875" y="5053013"/>
          <p14:tracePt t="16240" x="5114925" y="5024438"/>
          <p14:tracePt t="16247" x="5122863" y="5024438"/>
          <p14:tracePt t="16255" x="5141913" y="5016500"/>
          <p14:tracePt t="16343" x="5151438" y="5006975"/>
          <p14:tracePt t="16352" x="5178425" y="4979988"/>
          <p14:tracePt t="16360" x="5224463" y="4951413"/>
          <p14:tracePt t="16368" x="5260975" y="4924425"/>
          <p14:tracePt t="16376" x="5305425" y="4870450"/>
          <p14:tracePt t="16382" x="5324475" y="4851400"/>
          <p14:tracePt t="16391" x="5341938" y="4851400"/>
          <p14:tracePt t="16398" x="5351463" y="4841875"/>
          <p14:tracePt t="16407" x="5360988" y="4841875"/>
          <p14:tracePt t="16414" x="5368925" y="4833938"/>
          <p14:tracePt t="16881" x="5378450" y="4814888"/>
          <p14:tracePt t="16887" x="5397500" y="4741863"/>
          <p14:tracePt t="16895" x="5487988" y="4660900"/>
          <p14:tracePt t="16903" x="5588000" y="4568825"/>
          <p14:tracePt t="16911" x="5653088" y="4532313"/>
          <p14:tracePt t="16919" x="5734050" y="4459288"/>
          <p14:tracePt t="16928" x="5753100" y="4432300"/>
          <p14:tracePt t="16935" x="5807075" y="4368800"/>
          <p14:tracePt t="16945" x="5853113" y="4332288"/>
          <p14:tracePt t="16951" x="5899150" y="4286250"/>
          <p14:tracePt t="16958" x="5916613" y="4268788"/>
          <p14:tracePt t="16975" x="5926138" y="4259263"/>
          <p14:tracePt t="17225" x="5953125" y="4249738"/>
          <p14:tracePt t="17232" x="6043613" y="4195763"/>
          <p14:tracePt t="17240" x="6153150" y="4140200"/>
          <p14:tracePt t="17248" x="6235700" y="4103688"/>
          <p14:tracePt t="17254" x="6335713" y="4030663"/>
          <p14:tracePt t="17262" x="6435725" y="3967163"/>
          <p14:tracePt t="17270" x="6537325" y="3911600"/>
          <p14:tracePt t="17278" x="6581775" y="3894138"/>
          <p14:tracePt t="17286" x="6645275" y="3857625"/>
          <p14:tracePt t="17294" x="6691313" y="3830638"/>
          <p14:tracePt t="17302" x="6737350" y="3794125"/>
          <p14:tracePt t="17310" x="6746875" y="3794125"/>
          <p14:tracePt t="17464" x="6754813" y="3784600"/>
          <p14:tracePt t="17473" x="6783388" y="3775075"/>
          <p14:tracePt t="17479" x="6810375" y="3767138"/>
          <p14:tracePt t="17487" x="6846888" y="3748088"/>
          <p14:tracePt t="17494" x="6883400" y="3748088"/>
          <p14:tracePt t="17502" x="6929438" y="3748088"/>
          <p14:tracePt t="17510" x="6956425" y="3748088"/>
          <p14:tracePt t="17518" x="6983413" y="3748088"/>
          <p14:tracePt t="17526" x="7000875" y="3748088"/>
          <p14:tracePt t="17534" x="7019925" y="3748088"/>
          <p14:tracePt t="17542" x="7037388" y="3748088"/>
          <p14:tracePt t="17558" x="7046913" y="3748088"/>
          <p14:tracePt t="17566" x="7056438" y="3748088"/>
          <p14:tracePt t="17574" x="7065963" y="3748088"/>
          <p14:tracePt t="17582" x="7073900" y="3748088"/>
          <p14:tracePt t="17598" x="7083425" y="3748088"/>
          <p14:tracePt t="17607" x="7119938" y="3738563"/>
          <p14:tracePt t="17614" x="7129463" y="3730625"/>
          <p14:tracePt t="17623" x="7156450" y="3711575"/>
          <p14:tracePt t="17630" x="7175500" y="3702050"/>
          <p14:tracePt t="17638" x="7212013" y="3694113"/>
          <p14:tracePt t="17646" x="7229475" y="3684588"/>
          <p14:tracePt t="17654" x="7265988" y="3684588"/>
          <p14:tracePt t="17662" x="7292975" y="3665538"/>
          <p14:tracePt t="17670" x="7312025" y="3657600"/>
          <p14:tracePt t="17678" x="7339013" y="3657600"/>
          <p14:tracePt t="17686" x="7356475" y="3648075"/>
          <p14:tracePt t="17694" x="7392988" y="3648075"/>
          <p14:tracePt t="17702" x="7402513" y="3648075"/>
          <p14:tracePt t="17711" x="7412038" y="3648075"/>
          <p14:tracePt t="17718" x="7429500" y="3648075"/>
          <p14:tracePt t="17727" x="7439025" y="3648075"/>
          <p14:tracePt t="17735" x="7448550" y="3648075"/>
          <p14:tracePt t="17742" x="7458075" y="3648075"/>
          <p14:tracePt t="17750" x="7466013" y="3648075"/>
          <p14:tracePt t="17758" x="7475538" y="3638550"/>
          <p14:tracePt t="17767" x="7485063" y="3638550"/>
          <p14:tracePt t="17776" x="7494588" y="3638550"/>
          <p14:tracePt t="17783" x="7521575" y="3638550"/>
          <p14:tracePt t="17800" x="7539038" y="3638550"/>
          <p14:tracePt t="17810" x="7548563" y="3629025"/>
          <p14:tracePt t="17817" x="7558088" y="3621088"/>
          <p14:tracePt t="17825" x="7567613" y="3611563"/>
          <p14:tracePt t="17848" x="7575550" y="3611563"/>
          <p14:tracePt t="18304" x="7548563" y="3611563"/>
          <p14:tracePt t="18310" x="7302500" y="3602038"/>
          <p14:tracePt t="18318" x="7037388" y="3584575"/>
          <p14:tracePt t="18326" x="6673850" y="3519488"/>
          <p14:tracePt t="18334" x="6272213" y="3402013"/>
          <p14:tracePt t="18342" x="5834063" y="3309938"/>
          <p14:tracePt t="18350" x="5405438" y="3265488"/>
          <p14:tracePt t="18358" x="5068888" y="3163888"/>
          <p14:tracePt t="18366" x="4840288" y="3090863"/>
          <p14:tracePt t="18375" x="4613275" y="3017838"/>
          <p14:tracePt t="18382" x="4467225" y="2973388"/>
          <p14:tracePt t="18391" x="4330700" y="2927350"/>
          <p14:tracePt t="18398" x="4238625" y="2917825"/>
          <p14:tracePt t="18408" x="4157663" y="2909888"/>
          <p14:tracePt t="18414" x="4102100" y="2881313"/>
          <p14:tracePt t="18422" x="4038600" y="2854325"/>
          <p14:tracePt t="18430" x="3965575" y="2844800"/>
          <p14:tracePt t="18438" x="3846513" y="2800350"/>
          <p14:tracePt t="18446" x="3702050" y="2771775"/>
          <p14:tracePt t="18454" x="3546475" y="2744788"/>
          <p14:tracePt t="18462" x="3382963" y="2698750"/>
          <p14:tracePt t="18470" x="3190875" y="2635250"/>
          <p14:tracePt t="18478" x="3008313" y="2589213"/>
          <p14:tracePt t="18486" x="2817813" y="2508250"/>
          <p14:tracePt t="18494" x="2662238" y="2444750"/>
          <p14:tracePt t="18502" x="2498725" y="2379663"/>
          <p14:tracePt t="18511" x="2360613" y="2306638"/>
          <p14:tracePt t="18518" x="2187575" y="2233613"/>
          <p14:tracePt t="18526" x="2060575" y="2170113"/>
          <p14:tracePt t="18534" x="1960563" y="2097088"/>
          <p14:tracePt t="18542" x="1860550" y="2024063"/>
          <p14:tracePt t="18550" x="1778000" y="1960563"/>
          <p14:tracePt t="18558" x="1714500" y="1924050"/>
          <p14:tracePt t="18568" x="1622425" y="1833563"/>
          <p14:tracePt t="18577" x="1558925" y="1797050"/>
          <p14:tracePt t="18583" x="1495425" y="1741488"/>
          <p14:tracePt t="18591" x="1431925" y="1697038"/>
          <p14:tracePt t="18599" x="1349375" y="1641475"/>
          <p14:tracePt t="18608" x="1285875" y="1587500"/>
          <p14:tracePt t="18615" x="1230313" y="1550988"/>
          <p14:tracePt t="18624" x="1166813" y="1495425"/>
          <p14:tracePt t="18631" x="1103313" y="1441450"/>
          <p14:tracePt t="18639" x="1076325" y="1422400"/>
          <p14:tracePt t="18647" x="1011238" y="1376363"/>
          <p14:tracePt t="18655" x="993775" y="1339850"/>
          <p14:tracePt t="18663" x="984250" y="1312863"/>
          <p14:tracePt t="18671" x="966788" y="1258888"/>
          <p14:tracePt t="18678" x="947738" y="1231900"/>
          <p14:tracePt t="18686" x="939800" y="1166813"/>
          <p14:tracePt t="18694" x="903288" y="1093788"/>
          <p14:tracePt t="18702" x="874713" y="1030288"/>
          <p14:tracePt t="18710" x="820738" y="966788"/>
          <p14:tracePt t="18718" x="765175" y="893763"/>
          <p14:tracePt t="18726" x="684213" y="830263"/>
          <p14:tracePt t="18734" x="601663" y="757238"/>
          <p14:tracePt t="18742" x="465138" y="684213"/>
          <p14:tracePt t="18750" x="336550" y="620713"/>
          <p14:tracePt t="18758" x="182563" y="565150"/>
          <p14:tracePt t="18767" x="82550" y="519113"/>
          <p14:tracePt t="18777" x="9525" y="49212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ja-JP" altLang="en-US"/>
              <a:t>性能の比較</a:t>
            </a:r>
          </a:p>
        </p:txBody>
      </p:sp>
      <p:sp>
        <p:nvSpPr>
          <p:cNvPr id="5123" name="Rectangle 3"/>
          <p:cNvSpPr>
            <a:spLocks noGrp="1" noChangeArrowheads="1"/>
          </p:cNvSpPr>
          <p:nvPr>
            <p:ph idx="1"/>
          </p:nvPr>
        </p:nvSpPr>
        <p:spPr/>
        <p:txBody>
          <a:bodyPr/>
          <a:lstStyle/>
          <a:p>
            <a:pPr eaLnBrk="1" hangingPunct="1">
              <a:lnSpc>
                <a:spcPct val="90000"/>
              </a:lnSpc>
            </a:pPr>
            <a:r>
              <a:rPr lang="en-US" altLang="ja-JP"/>
              <a:t>CPU</a:t>
            </a:r>
            <a:r>
              <a:rPr lang="ja-JP" altLang="en-US"/>
              <a:t>　</a:t>
            </a:r>
            <a:r>
              <a:rPr lang="en-US" altLang="ja-JP"/>
              <a:t>A</a:t>
            </a:r>
            <a:r>
              <a:rPr lang="ja-JP" altLang="en-US"/>
              <a:t>　</a:t>
            </a:r>
            <a:r>
              <a:rPr lang="en-US" altLang="ja-JP"/>
              <a:t>10</a:t>
            </a:r>
            <a:r>
              <a:rPr lang="ja-JP" altLang="en-US"/>
              <a:t>秒で実行</a:t>
            </a:r>
          </a:p>
          <a:p>
            <a:pPr eaLnBrk="1" hangingPunct="1">
              <a:lnSpc>
                <a:spcPct val="90000"/>
              </a:lnSpc>
            </a:pPr>
            <a:r>
              <a:rPr lang="en-US" altLang="ja-JP"/>
              <a:t>CPU</a:t>
            </a:r>
            <a:r>
              <a:rPr lang="ja-JP" altLang="en-US"/>
              <a:t>　</a:t>
            </a:r>
            <a:r>
              <a:rPr lang="en-US" altLang="ja-JP"/>
              <a:t>B</a:t>
            </a:r>
            <a:r>
              <a:rPr lang="ja-JP" altLang="en-US"/>
              <a:t>　</a:t>
            </a:r>
            <a:r>
              <a:rPr lang="en-US" altLang="ja-JP"/>
              <a:t>12</a:t>
            </a:r>
            <a:r>
              <a:rPr lang="ja-JP" altLang="en-US"/>
              <a:t>秒で実行</a:t>
            </a:r>
          </a:p>
          <a:p>
            <a:pPr eaLnBrk="1" hangingPunct="1">
              <a:lnSpc>
                <a:spcPct val="90000"/>
              </a:lnSpc>
            </a:pPr>
            <a:r>
              <a:rPr lang="en-US" altLang="ja-JP"/>
              <a:t>A</a:t>
            </a:r>
            <a:r>
              <a:rPr lang="ja-JP" altLang="en-US"/>
              <a:t>の性能は</a:t>
            </a:r>
            <a:r>
              <a:rPr lang="en-US" altLang="ja-JP"/>
              <a:t>B</a:t>
            </a:r>
            <a:r>
              <a:rPr lang="ja-JP" altLang="en-US"/>
              <a:t>の性能の</a:t>
            </a:r>
            <a:r>
              <a:rPr lang="en-US" altLang="ja-JP"/>
              <a:t>1.2</a:t>
            </a:r>
            <a:r>
              <a:rPr lang="ja-JP" altLang="en-US"/>
              <a:t>倍</a:t>
            </a:r>
          </a:p>
          <a:p>
            <a:pPr lvl="1" eaLnBrk="1" hangingPunct="1">
              <a:lnSpc>
                <a:spcPct val="90000"/>
              </a:lnSpc>
              <a:buFontTx/>
              <a:buNone/>
            </a:pPr>
            <a:r>
              <a:rPr lang="ja-JP" altLang="en-US"/>
              <a:t>遅い方の性能（速い方の実行時間）を基準にする</a:t>
            </a:r>
          </a:p>
          <a:p>
            <a:pPr lvl="1" eaLnBrk="1" hangingPunct="1">
              <a:lnSpc>
                <a:spcPct val="90000"/>
              </a:lnSpc>
              <a:buFontTx/>
              <a:buNone/>
            </a:pPr>
            <a:endParaRPr lang="ja-JP" altLang="en-US"/>
          </a:p>
          <a:p>
            <a:pPr lvl="1" eaLnBrk="1" hangingPunct="1">
              <a:lnSpc>
                <a:spcPct val="90000"/>
              </a:lnSpc>
              <a:buFontTx/>
              <a:buNone/>
            </a:pPr>
            <a:r>
              <a:rPr lang="en-US" altLang="ja-JP" u="sng"/>
              <a:t>CPU</a:t>
            </a:r>
            <a:r>
              <a:rPr lang="ja-JP" altLang="en-US" u="sng"/>
              <a:t>　</a:t>
            </a:r>
            <a:r>
              <a:rPr lang="en-US" altLang="ja-JP" u="sng"/>
              <a:t>A</a:t>
            </a:r>
            <a:r>
              <a:rPr lang="ja-JP" altLang="en-US" u="sng"/>
              <a:t>の性能　</a:t>
            </a:r>
            <a:r>
              <a:rPr lang="ja-JP" altLang="en-US"/>
              <a:t>＝　　</a:t>
            </a:r>
            <a:r>
              <a:rPr lang="en-US" altLang="ja-JP" u="sng"/>
              <a:t>CPU</a:t>
            </a:r>
            <a:r>
              <a:rPr lang="ja-JP" altLang="en-US" u="sng"/>
              <a:t>　</a:t>
            </a:r>
            <a:r>
              <a:rPr lang="en-US" altLang="ja-JP" u="sng"/>
              <a:t>B</a:t>
            </a:r>
            <a:r>
              <a:rPr lang="ja-JP" altLang="en-US" u="sng"/>
              <a:t>の実行時間</a:t>
            </a:r>
          </a:p>
          <a:p>
            <a:pPr lvl="1" eaLnBrk="1" hangingPunct="1">
              <a:lnSpc>
                <a:spcPct val="90000"/>
              </a:lnSpc>
              <a:buFontTx/>
              <a:buNone/>
            </a:pPr>
            <a:r>
              <a:rPr lang="en-US" altLang="ja-JP"/>
              <a:t>CPU</a:t>
            </a:r>
            <a:r>
              <a:rPr lang="ja-JP" altLang="en-US"/>
              <a:t>　</a:t>
            </a:r>
            <a:r>
              <a:rPr lang="en-US" altLang="ja-JP"/>
              <a:t>B</a:t>
            </a:r>
            <a:r>
              <a:rPr lang="ja-JP" altLang="en-US"/>
              <a:t>の性能　　　　　</a:t>
            </a:r>
            <a:r>
              <a:rPr lang="en-US" altLang="ja-JP"/>
              <a:t>CPU</a:t>
            </a:r>
            <a:r>
              <a:rPr lang="ja-JP" altLang="en-US"/>
              <a:t>　</a:t>
            </a:r>
            <a:r>
              <a:rPr lang="en-US" altLang="ja-JP"/>
              <a:t>A</a:t>
            </a:r>
            <a:r>
              <a:rPr lang="ja-JP" altLang="en-US"/>
              <a:t>の実行時間</a:t>
            </a:r>
          </a:p>
          <a:p>
            <a:pPr lvl="1" eaLnBrk="1" hangingPunct="1">
              <a:lnSpc>
                <a:spcPct val="90000"/>
              </a:lnSpc>
              <a:buFontTx/>
              <a:buNone/>
            </a:pPr>
            <a:endParaRPr lang="ja-JP" altLang="en-US"/>
          </a:p>
          <a:p>
            <a:pPr eaLnBrk="1" hangingPunct="1">
              <a:lnSpc>
                <a:spcPct val="90000"/>
              </a:lnSpc>
              <a:buFontTx/>
              <a:buNone/>
            </a:pPr>
            <a:r>
              <a:rPr lang="en-US" altLang="ja-JP"/>
              <a:t>×B</a:t>
            </a:r>
            <a:r>
              <a:rPr lang="ja-JP" altLang="en-US"/>
              <a:t>は</a:t>
            </a:r>
            <a:r>
              <a:rPr lang="en-US" altLang="ja-JP"/>
              <a:t>A</a:t>
            </a:r>
            <a:r>
              <a:rPr lang="ja-JP" altLang="en-US"/>
              <a:t>の</a:t>
            </a:r>
            <a:r>
              <a:rPr lang="en-US" altLang="ja-JP"/>
              <a:t>1.2</a:t>
            </a:r>
            <a:r>
              <a:rPr lang="ja-JP" altLang="en-US"/>
              <a:t>倍遅い　この言い方は避ける</a:t>
            </a:r>
          </a:p>
          <a:p>
            <a:pPr lvl="1" eaLnBrk="1" hangingPunct="1">
              <a:lnSpc>
                <a:spcPct val="90000"/>
              </a:lnSpc>
              <a:buFontTx/>
              <a:buNone/>
            </a:pPr>
            <a:endParaRPr lang="en-US" altLang="ja-JP"/>
          </a:p>
        </p:txBody>
      </p:sp>
      <p:pic>
        <p:nvPicPr>
          <p:cNvPr id="2" name="オーディオ 1">
            <a:hlinkClick r:id="" action="ppaction://media"/>
            <a:extLst>
              <a:ext uri="{FF2B5EF4-FFF2-40B4-BE49-F238E27FC236}">
                <a16:creationId xmlns:a16="http://schemas.microsoft.com/office/drawing/2014/main" id="{6321361A-A20F-4248-B99F-F8049B5901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46190887"/>
      </p:ext>
    </p:extLst>
  </p:cSld>
  <p:clrMapOvr>
    <a:masterClrMapping/>
  </p:clrMapOvr>
  <mc:AlternateContent xmlns:mc="http://schemas.openxmlformats.org/markup-compatibility/2006" xmlns:p14="http://schemas.microsoft.com/office/powerpoint/2010/main">
    <mc:Choice Requires="p14">
      <p:transition spd="slow" p14:dur="2000" advTm="75508"/>
    </mc:Choice>
    <mc:Fallback xmlns="">
      <p:transition spd="slow" advTm="75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59" x="8934450" y="3702050"/>
          <p14:tracePt t="363" x="8651875" y="3738563"/>
          <p14:tracePt t="371" x="8269288" y="3767138"/>
          <p14:tracePt t="379" x="8013700" y="3767138"/>
          <p14:tracePt t="386" x="7639050" y="3767138"/>
          <p14:tracePt t="395" x="7302500" y="3767138"/>
          <p14:tracePt t="402" x="6964363" y="3767138"/>
          <p14:tracePt t="411" x="6664325" y="3767138"/>
          <p14:tracePt t="419" x="6435725" y="3767138"/>
          <p14:tracePt t="427" x="6262688" y="3767138"/>
          <p14:tracePt t="435" x="6153150" y="3767138"/>
          <p14:tracePt t="443" x="6072188" y="3767138"/>
          <p14:tracePt t="450" x="5980113" y="3767138"/>
          <p14:tracePt t="459" x="5926138" y="3767138"/>
          <p14:tracePt t="467" x="5907088" y="3767138"/>
          <p14:tracePt t="475" x="5899150" y="3767138"/>
          <p14:tracePt t="580" x="5889625" y="3757613"/>
          <p14:tracePt t="588" x="5889625" y="3748088"/>
          <p14:tracePt t="597" x="5870575" y="3694113"/>
          <p14:tracePt t="604" x="5870575" y="3657600"/>
          <p14:tracePt t="612" x="5870575" y="3602038"/>
          <p14:tracePt t="620" x="5870575" y="3575050"/>
          <p14:tracePt t="628" x="5870575" y="3519488"/>
          <p14:tracePt t="637" x="5870575" y="3429000"/>
          <p14:tracePt t="644" x="5870575" y="3346450"/>
          <p14:tracePt t="651" x="5889625" y="3273425"/>
          <p14:tracePt t="659" x="5935663" y="3155950"/>
          <p14:tracePt t="667" x="5962650" y="3063875"/>
          <p14:tracePt t="675" x="6007100" y="2946400"/>
          <p14:tracePt t="682" x="6043613" y="2844800"/>
          <p14:tracePt t="691" x="6116638" y="2727325"/>
          <p14:tracePt t="698" x="6145213" y="2635250"/>
          <p14:tracePt t="706" x="6189663" y="2554288"/>
          <p14:tracePt t="715" x="6226175" y="2452688"/>
          <p14:tracePt t="723" x="6245225" y="2379663"/>
          <p14:tracePt t="730" x="6245225" y="2325688"/>
          <p14:tracePt t="739" x="6254750" y="2279650"/>
          <p14:tracePt t="747" x="6254750" y="2252663"/>
          <p14:tracePt t="755" x="6254750" y="2225675"/>
          <p14:tracePt t="1150" x="6226175" y="2216150"/>
          <p14:tracePt t="1157" x="6162675" y="2216150"/>
          <p14:tracePt t="1165" x="6080125" y="2243138"/>
          <p14:tracePt t="1173" x="5972175" y="2270125"/>
          <p14:tracePt t="1181" x="5926138" y="2289175"/>
          <p14:tracePt t="1191" x="5862638" y="2306638"/>
          <p14:tracePt t="1199" x="5834063" y="2306638"/>
          <p14:tracePt t="1203" x="5807075" y="2316163"/>
          <p14:tracePt t="1211" x="5797550" y="2316163"/>
          <p14:tracePt t="1219" x="5770563" y="2316163"/>
          <p14:tracePt t="1244" x="5761038" y="2316163"/>
          <p14:tracePt t="1365" x="5753100" y="2316163"/>
          <p14:tracePt t="1390" x="5753100" y="2306638"/>
          <p14:tracePt t="1397" x="5753100" y="2298700"/>
          <p14:tracePt t="1412" x="5753100" y="2289175"/>
          <p14:tracePt t="1436" x="5743575" y="2279650"/>
          <p14:tracePt t="1477" x="5743575" y="2270125"/>
          <p14:tracePt t="1482" x="5743575" y="2262188"/>
          <p14:tracePt t="1491" x="5743575" y="2252663"/>
          <p14:tracePt t="1498" x="5743575" y="2243138"/>
          <p14:tracePt t="1506" x="5743575" y="2206625"/>
          <p14:tracePt t="1515" x="5743575" y="2179638"/>
          <p14:tracePt t="1523" x="5734050" y="2160588"/>
          <p14:tracePt t="1530" x="5716588" y="2116138"/>
          <p14:tracePt t="1540" x="5716588" y="2097088"/>
          <p14:tracePt t="1546" x="5707063" y="2070100"/>
          <p14:tracePt t="1555" x="5707063" y="2033588"/>
          <p14:tracePt t="1563" x="5707063" y="2024063"/>
          <p14:tracePt t="1572" x="5697538" y="2006600"/>
          <p14:tracePt t="1578" x="5697538" y="1987550"/>
          <p14:tracePt t="1586" x="5697538" y="1979613"/>
          <p14:tracePt t="1595" x="5697538" y="1970088"/>
          <p14:tracePt t="1603" x="5697538" y="1960563"/>
          <p14:tracePt t="1611" x="5697538" y="1951038"/>
          <p14:tracePt t="1619" x="5688013" y="1943100"/>
          <p14:tracePt t="1636" x="5688013" y="1933575"/>
          <p14:tracePt t="1659" x="5688013" y="1924050"/>
          <p14:tracePt t="1683" x="5680075" y="1914525"/>
          <p14:tracePt t="4004" x="5653088" y="1914525"/>
          <p14:tracePt t="4012" x="5580063" y="1897063"/>
          <p14:tracePt t="4019" x="5570538" y="1897063"/>
          <p14:tracePt t="4027" x="5561013" y="1897063"/>
          <p14:tracePt t="4043" x="5551488" y="1887538"/>
          <p14:tracePt t="4067" x="5543550" y="1878013"/>
          <p14:tracePt t="4526" x="5534025" y="1878013"/>
          <p14:tracePt t="4589" x="5524500" y="1878013"/>
          <p14:tracePt t="5939" x="5487988" y="1887538"/>
          <p14:tracePt t="5947" x="5405438" y="1914525"/>
          <p14:tracePt t="5955" x="5334000" y="1943100"/>
          <p14:tracePt t="5963" x="5287963" y="1979613"/>
          <p14:tracePt t="5972" x="5268913" y="1987550"/>
          <p14:tracePt t="5979" x="5232400" y="1987550"/>
          <p14:tracePt t="5988" x="5224463" y="1987550"/>
          <p14:tracePt t="6003" x="5224463" y="1997075"/>
          <p14:tracePt t="6492" x="5168900" y="2006600"/>
          <p14:tracePt t="6500" x="5114925" y="2006600"/>
          <p14:tracePt t="6512" x="5059363" y="2024063"/>
          <p14:tracePt t="6514" x="5014913" y="2024063"/>
          <p14:tracePt t="6522" x="4968875" y="2033588"/>
          <p14:tracePt t="6539" x="4941888" y="2033588"/>
          <p14:tracePt t="6548" x="4932363" y="2033588"/>
          <p14:tracePt t="7652" x="4922838" y="2033588"/>
          <p14:tracePt t="7662" x="4886325" y="2060575"/>
          <p14:tracePt t="7668" x="4886325" y="2070100"/>
          <p14:tracePt t="7676" x="4876800" y="2116138"/>
          <p14:tracePt t="7686" x="4859338" y="2152650"/>
          <p14:tracePt t="7693" x="4849813" y="2170113"/>
          <p14:tracePt t="7700" x="4849813" y="2206625"/>
          <p14:tracePt t="7709" x="4849813" y="2216150"/>
          <p14:tracePt t="7718" x="4832350" y="2252663"/>
          <p14:tracePt t="7722" x="4832350" y="2262188"/>
          <p14:tracePt t="7730" x="4832350" y="2279650"/>
          <p14:tracePt t="7738" x="4832350" y="2289175"/>
          <p14:tracePt t="7746" x="4832350" y="2298700"/>
          <p14:tracePt t="7763" x="4832350" y="2316163"/>
          <p14:tracePt t="7779" x="4832350" y="2325688"/>
          <p14:tracePt t="7787" x="4832350" y="2335213"/>
          <p14:tracePt t="7804" x="4832350" y="2362200"/>
          <p14:tracePt t="7811" x="4832350" y="2371725"/>
          <p14:tracePt t="7821" x="4822825" y="2379663"/>
          <p14:tracePt t="7835" x="4813300" y="2398713"/>
          <p14:tracePt t="7843" x="4795838" y="2425700"/>
          <p14:tracePt t="7851" x="4767263" y="2462213"/>
          <p14:tracePt t="7859" x="4759325" y="2481263"/>
          <p14:tracePt t="7868" x="4730750" y="2517775"/>
          <p14:tracePt t="7875" x="4722813" y="2525713"/>
          <p14:tracePt t="7882" x="4676775" y="2562225"/>
          <p14:tracePt t="7891" x="4659313" y="2589213"/>
          <p14:tracePt t="7898" x="4630738" y="2617788"/>
          <p14:tracePt t="7907" x="4594225" y="2635250"/>
          <p14:tracePt t="7915" x="4567238" y="2654300"/>
          <p14:tracePt t="7923" x="4549775" y="2690813"/>
          <p14:tracePt t="7931" x="4484688" y="2744788"/>
          <p14:tracePt t="7938" x="4476750" y="2754313"/>
          <p14:tracePt t="7946" x="4457700" y="2781300"/>
          <p14:tracePt t="7955" x="4430713" y="2817813"/>
          <p14:tracePt t="7963" x="4394200" y="2881313"/>
          <p14:tracePt t="7971" x="4357688" y="2909888"/>
          <p14:tracePt t="7979" x="4311650" y="2946400"/>
          <p14:tracePt t="7987" x="4294188" y="2963863"/>
          <p14:tracePt t="7995" x="4284663" y="2990850"/>
          <p14:tracePt t="8003" x="4248150" y="3027363"/>
          <p14:tracePt t="8010" x="4238625" y="3046413"/>
          <p14:tracePt t="8018" x="4230688" y="3054350"/>
          <p14:tracePt t="8027" x="4221163" y="3073400"/>
          <p14:tracePt t="8043" x="4211638" y="3082925"/>
          <p14:tracePt t="8075" x="4202113" y="3090863"/>
          <p14:tracePt t="8084" x="4194175" y="3100388"/>
          <p14:tracePt t="8092" x="4184650" y="3109913"/>
          <p14:tracePt t="8100" x="4175125" y="3109913"/>
          <p14:tracePt t="8109" x="4138613" y="3127375"/>
          <p14:tracePt t="8115" x="4121150" y="3146425"/>
          <p14:tracePt t="8123" x="4075113" y="3163888"/>
          <p14:tracePt t="8131" x="4057650" y="3192463"/>
          <p14:tracePt t="8139" x="4038600" y="3209925"/>
          <p14:tracePt t="8146" x="4011613" y="3228975"/>
          <p14:tracePt t="8155" x="3975100" y="3246438"/>
          <p14:tracePt t="8163" x="3956050" y="3265488"/>
          <p14:tracePt t="8171" x="3938588" y="3292475"/>
          <p14:tracePt t="8178" x="3919538" y="3309938"/>
          <p14:tracePt t="8187" x="3902075" y="3319463"/>
          <p14:tracePt t="8195" x="3883025" y="3338513"/>
          <p14:tracePt t="8202" x="3875088" y="3346450"/>
          <p14:tracePt t="8212" x="3865563" y="3355975"/>
          <p14:tracePt t="8218" x="3846513" y="3355975"/>
          <p14:tracePt t="8227" x="3829050" y="3365500"/>
          <p14:tracePt t="8235" x="3810000" y="3382963"/>
          <p14:tracePt t="8251" x="3792538" y="3392488"/>
          <p14:tracePt t="8259" x="3783013" y="3402013"/>
          <p14:tracePt t="8267" x="3775075" y="3402013"/>
          <p14:tracePt t="8275" x="3746500" y="3419475"/>
          <p14:tracePt t="8291" x="3738563" y="3429000"/>
          <p14:tracePt t="8299" x="3738563" y="3438525"/>
          <p14:tracePt t="8315" x="3729038" y="3446463"/>
          <p14:tracePt t="8324" x="3719513" y="3455988"/>
          <p14:tracePt t="8331" x="3709988" y="3465513"/>
          <p14:tracePt t="8347" x="3702050" y="3465513"/>
          <p14:tracePt t="8373" x="3692525" y="3475038"/>
          <p14:tracePt t="8378" x="3683000" y="3482975"/>
          <p14:tracePt t="8387" x="3673475" y="3502025"/>
          <p14:tracePt t="8403" x="3665538" y="3511550"/>
          <p14:tracePt t="8420" x="3656013" y="3519488"/>
          <p14:tracePt t="8435" x="3646488" y="3529013"/>
          <p14:tracePt t="8451" x="3629025" y="3548063"/>
          <p14:tracePt t="8459" x="3619500" y="3548063"/>
          <p14:tracePt t="8468" x="3609975" y="3556000"/>
          <p14:tracePt t="8476" x="3600450" y="3575050"/>
          <p14:tracePt t="8482" x="3573463" y="3592513"/>
          <p14:tracePt t="8498" x="3563938" y="3602038"/>
          <p14:tracePt t="8508" x="3556000" y="3611563"/>
          <p14:tracePt t="8514" x="3536950" y="3629025"/>
          <p14:tracePt t="9036" x="3536950" y="3648075"/>
          <p14:tracePt t="9044" x="3702050" y="3675063"/>
          <p14:tracePt t="9052" x="3865563" y="3694113"/>
          <p14:tracePt t="9060" x="4029075" y="3702050"/>
          <p14:tracePt t="9068" x="4121150" y="3721100"/>
          <p14:tracePt t="9078" x="4211638" y="3721100"/>
          <p14:tracePt t="9084" x="4248150" y="3721100"/>
          <p14:tracePt t="9093" x="4303713" y="3730625"/>
          <p14:tracePt t="9099" x="4330700" y="3738563"/>
          <p14:tracePt t="9107" x="4376738" y="3748088"/>
          <p14:tracePt t="9163" x="4384675" y="3748088"/>
          <p14:tracePt t="9171" x="4421188" y="3748088"/>
          <p14:tracePt t="9179" x="4430713" y="3748088"/>
          <p14:tracePt t="9188" x="4494213" y="3748088"/>
          <p14:tracePt t="9195" x="4603750" y="3748088"/>
          <p14:tracePt t="9203" x="4730750" y="3748088"/>
          <p14:tracePt t="9211" x="4840288" y="3748088"/>
          <p14:tracePt t="9219" x="4968875" y="3748088"/>
          <p14:tracePt t="9228" x="5095875" y="3748088"/>
          <p14:tracePt t="9236" x="5187950" y="3748088"/>
          <p14:tracePt t="9244" x="5297488" y="3748088"/>
          <p14:tracePt t="9252" x="5368925" y="3748088"/>
          <p14:tracePt t="9260" x="5414963" y="3748088"/>
          <p14:tracePt t="9268" x="5470525" y="3748088"/>
          <p14:tracePt t="9284" x="5497513" y="3748088"/>
          <p14:tracePt t="9405" x="5507038" y="3748088"/>
          <p14:tracePt t="9412" x="5534025" y="3748088"/>
          <p14:tracePt t="9424" x="5607050" y="3748088"/>
          <p14:tracePt t="9427" x="5680075" y="3748088"/>
          <p14:tracePt t="9436" x="5743575" y="3775075"/>
          <p14:tracePt t="9444" x="5834063" y="3803650"/>
          <p14:tracePt t="9452" x="5899150" y="3811588"/>
          <p14:tracePt t="9460" x="6007100" y="3830638"/>
          <p14:tracePt t="9468" x="6080125" y="3830638"/>
          <p14:tracePt t="9478" x="6153150" y="3840163"/>
          <p14:tracePt t="9485" x="6226175" y="3840163"/>
          <p14:tracePt t="9491" x="6308725" y="3867150"/>
          <p14:tracePt t="9498" x="6362700" y="3867150"/>
          <p14:tracePt t="9506" x="6427788" y="3867150"/>
          <p14:tracePt t="9515" x="6454775" y="3867150"/>
          <p14:tracePt t="9523" x="6491288" y="3867150"/>
          <p14:tracePt t="9531" x="6518275" y="3867150"/>
          <p14:tracePt t="9540" x="6537325" y="3867150"/>
          <p14:tracePt t="9547" x="6573838" y="3867150"/>
          <p14:tracePt t="9563" x="6591300" y="3867150"/>
          <p14:tracePt t="9572" x="6610350" y="3867150"/>
          <p14:tracePt t="9579" x="6627813" y="3867150"/>
          <p14:tracePt t="9588" x="6645275" y="3867150"/>
          <p14:tracePt t="9596" x="6654800" y="3867150"/>
          <p14:tracePt t="9605" x="6664325" y="3867150"/>
          <p14:tracePt t="12388" x="6581775" y="3867150"/>
          <p14:tracePt t="12394" x="6272213" y="3903663"/>
          <p14:tracePt t="12403" x="5753100" y="3903663"/>
          <p14:tracePt t="12410" x="5341938" y="3903663"/>
          <p14:tracePt t="12419" x="4895850" y="3903663"/>
          <p14:tracePt t="12426" x="4594225" y="3903663"/>
          <p14:tracePt t="12434" x="4340225" y="3903663"/>
          <p14:tracePt t="12442" x="4138613" y="3903663"/>
          <p14:tracePt t="12450" x="3956050" y="3903663"/>
          <p14:tracePt t="12458" x="3829050" y="3903663"/>
          <p14:tracePt t="12467" x="3775075" y="3903663"/>
          <p14:tracePt t="12475" x="3746500" y="3903663"/>
          <p14:tracePt t="12572" x="3709988" y="3940175"/>
          <p14:tracePt t="12583" x="3665538" y="3957638"/>
          <p14:tracePt t="12589" x="3636963" y="3967163"/>
          <p14:tracePt t="12596" x="3619500" y="3984625"/>
          <p14:tracePt t="13477" x="3609975" y="3984625"/>
          <p14:tracePt t="13485" x="3556000" y="3967163"/>
          <p14:tracePt t="13492" x="3509963" y="3921125"/>
          <p14:tracePt t="13501" x="3446463" y="3867150"/>
          <p14:tracePt t="13509" x="3346450" y="3821113"/>
          <p14:tracePt t="13516" x="3254375" y="3794125"/>
          <p14:tracePt t="13528" x="3136900" y="3738563"/>
          <p14:tracePt t="13532" x="3081338" y="3738563"/>
          <p14:tracePt t="13538" x="2998788" y="3730625"/>
          <p14:tracePt t="13546" x="2944813" y="3711575"/>
          <p14:tracePt t="13554" x="2908300" y="3702050"/>
          <p14:tracePt t="13563" x="2852738" y="3684588"/>
          <p14:tracePt t="13571" x="2835275" y="3675063"/>
          <p14:tracePt t="13578" x="2825750" y="3665538"/>
          <p14:tracePt t="13588" x="2798763" y="3648075"/>
          <p14:tracePt t="13594" x="2781300" y="3629025"/>
          <p14:tracePt t="13603" x="2762250" y="3611563"/>
          <p14:tracePt t="13611" x="2744788" y="3575050"/>
          <p14:tracePt t="13619" x="2725738" y="3556000"/>
          <p14:tracePt t="13626" x="2689225" y="3538538"/>
          <p14:tracePt t="13635" x="2662238" y="3519488"/>
          <p14:tracePt t="13642" x="2598738" y="3482975"/>
          <p14:tracePt t="13651" x="2570163" y="3475038"/>
          <p14:tracePt t="13658" x="2516188" y="3455988"/>
          <p14:tracePt t="13667" x="2470150" y="3446463"/>
          <p14:tracePt t="13675" x="2425700" y="3411538"/>
          <p14:tracePt t="13683" x="2389188" y="3411538"/>
          <p14:tracePt t="13691" x="2352675" y="3402013"/>
          <p14:tracePt t="13699" x="2324100" y="3382963"/>
          <p14:tracePt t="13708" x="2297113" y="3375025"/>
          <p14:tracePt t="13715" x="2270125" y="3355975"/>
          <p14:tracePt t="13724" x="2251075" y="3346450"/>
          <p14:tracePt t="13731" x="2233613" y="3328988"/>
          <p14:tracePt t="13738" x="2224088" y="3319463"/>
          <p14:tracePt t="13746" x="2187575" y="3273425"/>
          <p14:tracePt t="13756" x="2170113" y="3255963"/>
          <p14:tracePt t="13762" x="2151063" y="3236913"/>
          <p14:tracePt t="13771" x="2114550" y="3192463"/>
          <p14:tracePt t="13779" x="2070100" y="3146425"/>
          <p14:tracePt t="13787" x="2014538" y="3109913"/>
          <p14:tracePt t="13795" x="1987550" y="3073400"/>
          <p14:tracePt t="13803" x="1924050" y="3009900"/>
          <p14:tracePt t="13811" x="1895475" y="2982913"/>
          <p14:tracePt t="13819" x="1868488" y="2936875"/>
          <p14:tracePt t="13826" x="1824038" y="2873375"/>
          <p14:tracePt t="13835" x="1787525" y="2817813"/>
          <p14:tracePt t="13842" x="1778000" y="2790825"/>
          <p14:tracePt t="13851" x="1741488" y="2735263"/>
          <p14:tracePt t="13859" x="1731963" y="2698750"/>
          <p14:tracePt t="13867" x="1731963" y="2681288"/>
          <p14:tracePt t="13875" x="1722438" y="2662238"/>
          <p14:tracePt t="13884" x="1722438" y="2635250"/>
          <p14:tracePt t="13891" x="1714500" y="2617788"/>
          <p14:tracePt t="13900" x="1714500" y="2598738"/>
          <p14:tracePt t="13907" x="1695450" y="2581275"/>
          <p14:tracePt t="13916" x="1695450" y="2571750"/>
          <p14:tracePt t="13923" x="1695450" y="2554288"/>
          <p14:tracePt t="13931" x="1685925" y="2535238"/>
          <p14:tracePt t="13940" x="1677988" y="2517775"/>
          <p14:tracePt t="13946" x="1668463" y="2508250"/>
          <p14:tracePt t="13964" x="1658938" y="2508250"/>
          <p14:tracePt t="13973" x="1658938" y="2498725"/>
          <p14:tracePt t="13980" x="1649413" y="2489200"/>
          <p14:tracePt t="13990" x="1641475" y="2481263"/>
          <p14:tracePt t="14005" x="1641475" y="2471738"/>
          <p14:tracePt t="14020" x="1641475" y="2462213"/>
          <p14:tracePt t="14028" x="1631950" y="2435225"/>
          <p14:tracePt t="14044" x="1631950" y="2408238"/>
          <p14:tracePt t="14051" x="1631950" y="2389188"/>
          <p14:tracePt t="14058" x="1631950" y="2371725"/>
          <p14:tracePt t="14066" x="1631950" y="2352675"/>
          <p14:tracePt t="14075" x="1631950" y="2335213"/>
          <p14:tracePt t="14082" x="1631950" y="2306638"/>
          <p14:tracePt t="14091" x="1631950" y="2289175"/>
          <p14:tracePt t="14099" x="1631950" y="2262188"/>
          <p14:tracePt t="14107" x="1631950" y="2252663"/>
          <p14:tracePt t="14115" x="1631950" y="2225675"/>
          <p14:tracePt t="14123" x="1631950" y="2216150"/>
          <p14:tracePt t="14131" x="1631950" y="2206625"/>
          <p14:tracePt t="14139" x="1631950" y="2197100"/>
          <p14:tracePt t="14146" x="1631950" y="2189163"/>
          <p14:tracePt t="14155" x="1631950" y="2179638"/>
          <p14:tracePt t="14163" x="1631950" y="2160588"/>
          <p14:tracePt t="14171" x="1631950" y="2143125"/>
          <p14:tracePt t="14180" x="1631950" y="2133600"/>
          <p14:tracePt t="14189" x="1631950" y="2116138"/>
          <p14:tracePt t="14197" x="1631950" y="2097088"/>
          <p14:tracePt t="14228" x="1631950" y="2089150"/>
          <p14:tracePt t="14252" x="1631950" y="2070100"/>
          <p14:tracePt t="14344" x="1631950" y="2060575"/>
          <p14:tracePt t="14356" x="1631950" y="2052638"/>
          <p14:tracePt t="14380" x="1641475" y="2033588"/>
          <p14:tracePt t="14437" x="1658938" y="2033588"/>
          <p14:tracePt t="14447" x="1695450" y="2033588"/>
          <p14:tracePt t="14452" x="1741488" y="2052638"/>
          <p14:tracePt t="14460" x="1768475" y="2060575"/>
          <p14:tracePt t="14469" x="1860550" y="2070100"/>
          <p14:tracePt t="14479" x="1914525" y="2079625"/>
          <p14:tracePt t="14484" x="1960563" y="2106613"/>
          <p14:tracePt t="14493" x="1987550" y="2116138"/>
          <p14:tracePt t="14498" x="2024063" y="2125663"/>
          <p14:tracePt t="14508" x="2041525" y="2133600"/>
          <p14:tracePt t="14516" x="2051050" y="2133600"/>
          <p14:tracePt t="15485" x="2143125" y="2133600"/>
          <p14:tracePt t="15492" x="2224088" y="2133600"/>
          <p14:tracePt t="15501" x="2389188" y="2097088"/>
          <p14:tracePt t="15509" x="2516188" y="2070100"/>
          <p14:tracePt t="15518" x="2643188" y="2052638"/>
          <p14:tracePt t="15524" x="2725738" y="2024063"/>
          <p14:tracePt t="15531" x="2771775" y="2016125"/>
          <p14:tracePt t="15540" x="2781300" y="2016125"/>
          <p14:tracePt t="15934" x="2781300" y="2024063"/>
          <p14:tracePt t="15949" x="2781300" y="2033588"/>
          <p14:tracePt t="15957" x="2771775" y="2043113"/>
          <p14:tracePt t="15973" x="2762250" y="2052638"/>
          <p14:tracePt t="15981" x="2752725" y="2052638"/>
          <p14:tracePt t="16221" x="2771775" y="2052638"/>
          <p14:tracePt t="16227" x="2781300" y="2043113"/>
          <p14:tracePt t="16234" x="2798763" y="2016125"/>
          <p14:tracePt t="16242" x="2817813" y="2006600"/>
          <p14:tracePt t="16250" x="2835275" y="1997075"/>
          <p14:tracePt t="16259" x="2844800" y="1997075"/>
          <p14:tracePt t="16372" x="2852738" y="1997075"/>
          <p14:tracePt t="16378" x="2862263" y="1997075"/>
          <p14:tracePt t="16387" x="2881313" y="1997075"/>
          <p14:tracePt t="16394" x="2925763" y="1997075"/>
          <p14:tracePt t="16403" x="2962275" y="1997075"/>
          <p14:tracePt t="16411" x="2998788" y="1997075"/>
          <p14:tracePt t="16427" x="3008313" y="1997075"/>
          <p14:tracePt t="16676" x="3027363" y="1997075"/>
          <p14:tracePt t="16684" x="3044825" y="1997075"/>
          <p14:tracePt t="16692" x="3090863" y="1997075"/>
          <p14:tracePt t="16700" x="3127375" y="1997075"/>
          <p14:tracePt t="16709" x="3144838" y="1997075"/>
          <p14:tracePt t="16716" x="3171825" y="1997075"/>
          <p14:tracePt t="16723" x="3181350" y="1997075"/>
          <p14:tracePt t="16733" x="3190875" y="1997075"/>
          <p14:tracePt t="16740" x="3200400" y="1997075"/>
          <p14:tracePt t="16852" x="3208338" y="1997075"/>
          <p14:tracePt t="16868" x="3217863" y="1997075"/>
          <p14:tracePt t="17496" x="3227388" y="1997075"/>
          <p14:tracePt t="17499" x="3227388" y="2016125"/>
          <p14:tracePt t="17508" x="3144838" y="2079625"/>
          <p14:tracePt t="17514" x="3017838" y="2133600"/>
          <p14:tracePt t="17524" x="2917825" y="2160588"/>
          <p14:tracePt t="17530" x="2835275" y="2233613"/>
          <p14:tracePt t="17540" x="2716213" y="2279650"/>
          <p14:tracePt t="17546" x="2679700" y="2298700"/>
          <p14:tracePt t="17555" x="2598738" y="2335213"/>
          <p14:tracePt t="17563" x="2562225" y="2352675"/>
          <p14:tracePt t="17570" x="2533650" y="2362200"/>
          <p14:tracePt t="17578" x="2516188" y="2362200"/>
          <p14:tracePt t="17587" x="2506663" y="2362200"/>
          <p14:tracePt t="17635" x="2498725" y="2362200"/>
          <p14:tracePt t="17642" x="2470150" y="2362200"/>
          <p14:tracePt t="17650" x="2397125" y="2362200"/>
          <p14:tracePt t="17658" x="2287588" y="2362200"/>
          <p14:tracePt t="17667" x="2179638" y="2362200"/>
          <p14:tracePt t="17675" x="2070100" y="2362200"/>
          <p14:tracePt t="17683" x="1978025" y="2362200"/>
          <p14:tracePt t="17691" x="1887538" y="2362200"/>
          <p14:tracePt t="17699" x="1804988" y="2362200"/>
          <p14:tracePt t="17707" x="1768475" y="2371725"/>
          <p14:tracePt t="17716" x="1751013" y="2371725"/>
          <p14:tracePt t="17724" x="1731963" y="2389188"/>
          <p14:tracePt t="17732" x="1714500" y="2398713"/>
          <p14:tracePt t="17742" x="1704975" y="2408238"/>
          <p14:tracePt t="17761" x="1695450" y="2416175"/>
          <p14:tracePt t="18069" x="1695450" y="2425700"/>
          <p14:tracePt t="18076" x="1695450" y="2444750"/>
          <p14:tracePt t="18092" x="1714500" y="2452688"/>
          <p14:tracePt t="18100" x="1804988" y="2452688"/>
          <p14:tracePt t="18108" x="1878013" y="2452688"/>
          <p14:tracePt t="18114" x="1931988" y="2452688"/>
          <p14:tracePt t="18123" x="1987550" y="2452688"/>
          <p14:tracePt t="18131" x="2014538" y="2452688"/>
          <p14:tracePt t="18139" x="2041525" y="2452688"/>
          <p14:tracePt t="18146" x="2051050" y="2452688"/>
          <p14:tracePt t="18156" x="2060575" y="2452688"/>
          <p14:tracePt t="18445" x="2070100" y="2462213"/>
          <p14:tracePt t="18460" x="2070100" y="2471738"/>
          <p14:tracePt t="18476" x="2070100" y="2481263"/>
          <p14:tracePt t="18492" x="2070100" y="2489200"/>
          <p14:tracePt t="18517" x="2051050" y="2498725"/>
          <p14:tracePt t="18564" x="2051050" y="2508250"/>
          <p14:tracePt t="18571" x="2051050" y="2517775"/>
          <p14:tracePt t="18579" x="2051050" y="2525713"/>
          <p14:tracePt t="18708" x="2051050" y="2535238"/>
          <p14:tracePt t="18716" x="2087563" y="2535238"/>
          <p14:tracePt t="18724" x="2160588" y="2535238"/>
          <p14:tracePt t="18732" x="2197100" y="2535238"/>
          <p14:tracePt t="18739" x="2270125" y="2535238"/>
          <p14:tracePt t="18748" x="2324100" y="2535238"/>
          <p14:tracePt t="18756" x="2397125" y="2535238"/>
          <p14:tracePt t="18764" x="2479675" y="2544763"/>
          <p14:tracePt t="18775" x="2552700" y="2562225"/>
          <p14:tracePt t="18780" x="2579688" y="2562225"/>
          <p14:tracePt t="18791" x="2606675" y="2562225"/>
          <p14:tracePt t="18795" x="2616200" y="2562225"/>
          <p14:tracePt t="19604" x="2662238" y="2562225"/>
          <p14:tracePt t="19613" x="2808288" y="2562225"/>
          <p14:tracePt t="19620" x="2971800" y="2562225"/>
          <p14:tracePt t="19629" x="3100388" y="2571750"/>
          <p14:tracePt t="19636" x="3227388" y="2571750"/>
          <p14:tracePt t="19647" x="3290888" y="2571750"/>
          <p14:tracePt t="19652" x="3327400" y="2571750"/>
          <p14:tracePt t="19663" x="3346450" y="2571750"/>
          <p14:tracePt t="20205" x="3354388" y="2571750"/>
          <p14:tracePt t="20365" x="3400425" y="2571750"/>
          <p14:tracePt t="20372" x="3500438" y="2562225"/>
          <p14:tracePt t="20381" x="3527425" y="2554288"/>
          <p14:tracePt t="20390" x="3556000" y="2554288"/>
          <p14:tracePt t="20395" x="3573463" y="2554288"/>
          <p14:tracePt t="21125" x="3619500" y="2489200"/>
          <p14:tracePt t="21132" x="3646488" y="2444750"/>
          <p14:tracePt t="21140" x="3673475" y="2416175"/>
          <p14:tracePt t="21149" x="3692525" y="2379663"/>
          <p14:tracePt t="21156" x="3729038" y="2335213"/>
          <p14:tracePt t="21165" x="3783013" y="2270125"/>
          <p14:tracePt t="21172" x="3819525" y="2225675"/>
          <p14:tracePt t="21179" x="3865563" y="2170113"/>
          <p14:tracePt t="21187" x="3919538" y="2125663"/>
          <p14:tracePt t="21197" x="3938588" y="2079625"/>
          <p14:tracePt t="21204" x="3975100" y="2033588"/>
          <p14:tracePt t="21210" x="4002088" y="1987550"/>
          <p14:tracePt t="21218" x="4021138" y="1943100"/>
          <p14:tracePt t="21226" x="4029075" y="1914525"/>
          <p14:tracePt t="21235" x="4038600" y="1878013"/>
          <p14:tracePt t="21243" x="4038600" y="1860550"/>
          <p14:tracePt t="21251" x="4048125" y="1833563"/>
          <p14:tracePt t="21259" x="4048125" y="1824038"/>
          <p14:tracePt t="21555" x="4048125" y="1814513"/>
          <p14:tracePt t="21562" x="3975100" y="1814513"/>
          <p14:tracePt t="21570" x="3846513" y="1841500"/>
          <p14:tracePt t="21579" x="3665538" y="1870075"/>
          <p14:tracePt t="21587" x="3519488" y="1887538"/>
          <p14:tracePt t="21595" x="3354388" y="1914525"/>
          <p14:tracePt t="21603" x="3154363" y="1933575"/>
          <p14:tracePt t="21611" x="2998788" y="1960563"/>
          <p14:tracePt t="21619" x="2852738" y="1987550"/>
          <p14:tracePt t="21627" x="2725738" y="2006600"/>
          <p14:tracePt t="21636" x="2652713" y="2006600"/>
          <p14:tracePt t="21642" x="2589213" y="2016125"/>
          <p14:tracePt t="21650" x="2570163" y="2016125"/>
          <p14:tracePt t="21658" x="2543175" y="2024063"/>
          <p14:tracePt t="21715" x="2533650" y="2024063"/>
          <p14:tracePt t="21724" x="2525713" y="2024063"/>
          <p14:tracePt t="21732" x="2452688" y="2024063"/>
          <p14:tracePt t="21740" x="2360613" y="2024063"/>
          <p14:tracePt t="21748" x="2233613" y="2024063"/>
          <p14:tracePt t="21755" x="2106613" y="2024063"/>
          <p14:tracePt t="21764" x="2014538" y="2024063"/>
          <p14:tracePt t="21774" x="1905000" y="2024063"/>
          <p14:tracePt t="21780" x="1851025" y="2024063"/>
          <p14:tracePt t="21789" x="1831975" y="2024063"/>
          <p14:tracePt t="21827" x="1824038" y="2024063"/>
          <p14:tracePt t="22092" x="1787525" y="2024063"/>
          <p14:tracePt t="22100" x="1741488" y="2024063"/>
          <p14:tracePt t="22108" x="1704975" y="2024063"/>
          <p14:tracePt t="22117" x="1695450" y="2024063"/>
          <p14:tracePt t="22124" x="1685925" y="2024063"/>
          <p14:tracePt t="22133" x="1677988" y="2024063"/>
          <p14:tracePt t="22372" x="1778000" y="2024063"/>
          <p14:tracePt t="22380" x="1978025" y="2024063"/>
          <p14:tracePt t="22389" x="2224088" y="2024063"/>
          <p14:tracePt t="22396" x="2489200" y="2024063"/>
          <p14:tracePt t="22407" x="2789238" y="2024063"/>
          <p14:tracePt t="22412" x="3044825" y="2024063"/>
          <p14:tracePt t="22421" x="3273425" y="2024063"/>
          <p14:tracePt t="22427" x="3436938" y="2024063"/>
          <p14:tracePt t="22435" x="3582988" y="2024063"/>
          <p14:tracePt t="22443" x="3673475" y="2024063"/>
          <p14:tracePt t="22451" x="3702050" y="2024063"/>
          <p14:tracePt t="22459" x="3719513" y="2024063"/>
          <p14:tracePt t="22564" x="3729038" y="2024063"/>
          <p14:tracePt t="22574" x="3746500" y="2024063"/>
          <p14:tracePt t="22580" x="3765550" y="2024063"/>
          <p14:tracePt t="22588" x="3783013" y="2024063"/>
          <p14:tracePt t="22605" x="3792538" y="2024063"/>
          <p14:tracePt t="23892" x="3756025" y="2079625"/>
          <p14:tracePt t="23900" x="3702050" y="2179638"/>
          <p14:tracePt t="23908" x="3646488" y="2279650"/>
          <p14:tracePt t="23916" x="3619500" y="2335213"/>
          <p14:tracePt t="23925" x="3573463" y="2435225"/>
          <p14:tracePt t="23932" x="3546475" y="2535238"/>
          <p14:tracePt t="23941" x="3490913" y="2617788"/>
          <p14:tracePt t="23947" x="3463925" y="2727325"/>
          <p14:tracePt t="23956" x="3409950" y="2844800"/>
          <p14:tracePt t="23963" x="3390900" y="2936875"/>
          <p14:tracePt t="23972" x="3363913" y="3017838"/>
          <p14:tracePt t="23978" x="3336925" y="3090863"/>
          <p14:tracePt t="23987" x="3336925" y="3136900"/>
          <p14:tracePt t="23996" x="3327400" y="3163888"/>
          <p14:tracePt t="24003" x="3309938" y="3182938"/>
          <p14:tracePt t="24333" x="3290888" y="3192463"/>
          <p14:tracePt t="24340" x="3227388" y="3192463"/>
          <p14:tracePt t="24349" x="3081338" y="3192463"/>
          <p14:tracePt t="24357" x="2898775" y="3192463"/>
          <p14:tracePt t="24365" x="2689225" y="3173413"/>
          <p14:tracePt t="24373" x="2489200" y="3155950"/>
          <p14:tracePt t="24379" x="2324100" y="3146425"/>
          <p14:tracePt t="24388" x="2143125" y="3127375"/>
          <p14:tracePt t="24395" x="1997075" y="3100388"/>
          <p14:tracePt t="24404" x="1887538" y="3100388"/>
          <p14:tracePt t="24411" x="1778000" y="3100388"/>
          <p14:tracePt t="24421" x="1704975" y="3100388"/>
          <p14:tracePt t="24427" x="1658938" y="3100388"/>
          <p14:tracePt t="24436" x="1641475" y="3100388"/>
          <p14:tracePt t="24774" x="1668463" y="3100388"/>
          <p14:tracePt t="24781" x="1795463" y="3100388"/>
          <p14:tracePt t="24786" x="1924050" y="3100388"/>
          <p14:tracePt t="24794" x="2051050" y="3100388"/>
          <p14:tracePt t="24804" x="2179638" y="3119438"/>
          <p14:tracePt t="24811" x="2270125" y="3127375"/>
          <p14:tracePt t="24819" x="2360613" y="3127375"/>
          <p14:tracePt t="24827" x="2425700" y="3127375"/>
          <p14:tracePt t="24835" x="2452688" y="3127375"/>
          <p14:tracePt t="24843" x="2462213" y="3127375"/>
          <p14:tracePt t="25589" x="2498725" y="3127375"/>
          <p14:tracePt t="25596" x="2606675" y="3127375"/>
          <p14:tracePt t="25606" x="2716213" y="3127375"/>
          <p14:tracePt t="25612" x="2825750" y="3127375"/>
          <p14:tracePt t="25622" x="2917825" y="3127375"/>
          <p14:tracePt t="25628" x="2990850" y="3127375"/>
          <p14:tracePt t="25636" x="3071813" y="3127375"/>
          <p14:tracePt t="25644" x="3081338" y="3127375"/>
          <p14:tracePt t="25652" x="3108325" y="3136900"/>
          <p14:tracePt t="25664" x="3108325" y="3146425"/>
          <p14:tracePt t="26124" x="3117850" y="3146425"/>
          <p14:tracePt t="26133" x="3136900" y="3146425"/>
          <p14:tracePt t="26140" x="3236913" y="3146425"/>
          <p14:tracePt t="26150" x="3419475" y="3146425"/>
          <p14:tracePt t="26155" x="3636963" y="3146425"/>
          <p14:tracePt t="26165" x="3819525" y="3146425"/>
          <p14:tracePt t="26170" x="3984625" y="3146425"/>
          <p14:tracePt t="26178" x="4111625" y="3146425"/>
          <p14:tracePt t="26186" x="4202113" y="3146425"/>
          <p14:tracePt t="26195" x="4275138" y="3146425"/>
          <p14:tracePt t="26203" x="4303713" y="3146425"/>
          <p14:tracePt t="26210" x="4321175" y="3146425"/>
          <p14:tracePt t="30411" x="4330700" y="3146425"/>
          <p14:tracePt t="30420" x="4367213" y="3155950"/>
          <p14:tracePt t="30428" x="4476750" y="3155950"/>
          <p14:tracePt t="30437" x="4622800" y="3155950"/>
          <p14:tracePt t="30444" x="4767263" y="3155950"/>
          <p14:tracePt t="30452" x="4913313" y="3155950"/>
          <p14:tracePt t="30461" x="5022850" y="3155950"/>
          <p14:tracePt t="30468" x="5132388" y="3155950"/>
          <p14:tracePt t="30476" x="5205413" y="3155950"/>
          <p14:tracePt t="30484" x="5260975" y="3155950"/>
          <p14:tracePt t="30492" x="5305425" y="3155950"/>
          <p14:tracePt t="32429" x="5305425" y="3082925"/>
          <p14:tracePt t="32437" x="5305425" y="3027363"/>
          <p14:tracePt t="32445" x="5278438" y="2917825"/>
          <p14:tracePt t="32453" x="5232400" y="2763838"/>
          <p14:tracePt t="32460" x="5214938" y="2654300"/>
          <p14:tracePt t="32467" x="5205413" y="2525713"/>
          <p14:tracePt t="32475" x="5168900" y="2398713"/>
          <p14:tracePt t="32482" x="5159375" y="2262188"/>
          <p14:tracePt t="32491" x="5141913" y="2133600"/>
          <p14:tracePt t="32498" x="5132388" y="2060575"/>
          <p14:tracePt t="32507" x="5105400" y="1960563"/>
          <p14:tracePt t="32514" x="5105400" y="1924050"/>
          <p14:tracePt t="32523" x="5105400" y="1870075"/>
          <p14:tracePt t="32530" x="5095875" y="1824038"/>
          <p14:tracePt t="32539" x="5086350" y="1804988"/>
          <p14:tracePt t="32546" x="5078413" y="1787525"/>
          <p14:tracePt t="32556" x="5049838" y="1760538"/>
          <p14:tracePt t="32645" x="5014913" y="1760538"/>
          <p14:tracePt t="32653" x="4986338" y="1778000"/>
          <p14:tracePt t="32659" x="4949825" y="1797050"/>
          <p14:tracePt t="32666" x="4922838" y="1833563"/>
          <p14:tracePt t="32674" x="4886325" y="1851025"/>
          <p14:tracePt t="32683" x="4868863" y="1860550"/>
          <p14:tracePt t="32691" x="4849813" y="1878013"/>
          <p14:tracePt t="32796" x="4832350" y="1878013"/>
          <p14:tracePt t="32802" x="4795838" y="1887538"/>
          <p14:tracePt t="32811" x="4730750" y="1906588"/>
          <p14:tracePt t="32819" x="4659313" y="1906588"/>
          <p14:tracePt t="32827" x="4557713" y="1933575"/>
          <p14:tracePt t="32835" x="4467225" y="1943100"/>
          <p14:tracePt t="32843" x="4394200" y="1943100"/>
          <p14:tracePt t="32852" x="4303713" y="1960563"/>
          <p14:tracePt t="32859" x="4221163" y="1970088"/>
          <p14:tracePt t="32867" x="4175125" y="1997075"/>
          <p14:tracePt t="32890" x="4121150" y="1997075"/>
          <p14:tracePt t="32894" x="4111625" y="1997075"/>
          <p14:tracePt t="32902" x="4102100" y="1997075"/>
          <p14:tracePt t="32908" x="4094163" y="2006600"/>
          <p14:tracePt t="32916" x="4084638" y="2006600"/>
          <p14:tracePt t="34733" x="4102100" y="2006600"/>
          <p14:tracePt t="34739" x="4148138" y="1987550"/>
          <p14:tracePt t="34746" x="4194175" y="1960563"/>
          <p14:tracePt t="34755" x="4238625" y="1960563"/>
          <p14:tracePt t="34763" x="4294188" y="1943100"/>
          <p14:tracePt t="34771" x="4321175" y="1924050"/>
          <p14:tracePt t="34779" x="4348163" y="1914525"/>
          <p14:tracePt t="34786" x="4367213" y="1914525"/>
          <p14:tracePt t="34795" x="4376738" y="1914525"/>
          <p14:tracePt t="34924" x="4357688" y="1914525"/>
          <p14:tracePt t="34932" x="4340225" y="1914525"/>
          <p14:tracePt t="34940" x="4330700" y="1924050"/>
          <p14:tracePt t="35316" x="4321175" y="1933575"/>
          <p14:tracePt t="35433" x="4303713" y="1933575"/>
          <p14:tracePt t="35435" x="4284663" y="1933575"/>
          <p14:tracePt t="35442" x="4257675" y="1933575"/>
          <p14:tracePt t="35452" x="4238625" y="1933575"/>
          <p14:tracePt t="35459" x="4221163" y="1933575"/>
          <p14:tracePt t="35475" x="4211638" y="1933575"/>
          <p14:tracePt t="35922" x="4340225" y="1933575"/>
          <p14:tracePt t="35930" x="4613275" y="1933575"/>
          <p14:tracePt t="35939" x="4876800" y="1933575"/>
          <p14:tracePt t="35947" x="5095875" y="1933575"/>
          <p14:tracePt t="35955" x="5324475" y="1933575"/>
          <p14:tracePt t="35963" x="5461000" y="1960563"/>
          <p14:tracePt t="35971" x="5570538" y="1987550"/>
          <p14:tracePt t="35979" x="5634038" y="2006600"/>
          <p14:tracePt t="35986" x="5670550" y="2024063"/>
          <p14:tracePt t="35995" x="5697538" y="2033588"/>
          <p14:tracePt t="36003" x="5716588" y="2052638"/>
          <p14:tracePt t="36019" x="5716588" y="2060575"/>
          <p14:tracePt t="36027" x="5716588" y="2089150"/>
          <p14:tracePt t="36036" x="5716588" y="2106613"/>
          <p14:tracePt t="36043" x="5724525" y="2133600"/>
          <p14:tracePt t="36051" x="5734050" y="2189163"/>
          <p14:tracePt t="36059" x="5743575" y="2206625"/>
          <p14:tracePt t="36066" x="5780088" y="2270125"/>
          <p14:tracePt t="36074" x="5816600" y="2316163"/>
          <p14:tracePt t="36082" x="5834063" y="2335213"/>
          <p14:tracePt t="36091" x="5907088" y="2389188"/>
          <p14:tracePt t="36099" x="5989638" y="2444750"/>
          <p14:tracePt t="36107" x="6089650" y="2498725"/>
          <p14:tracePt t="36114" x="6153150" y="2535238"/>
          <p14:tracePt t="36124" x="6218238" y="2571750"/>
          <p14:tracePt t="36132" x="6318250" y="2617788"/>
          <p14:tracePt t="36142" x="6362700" y="2654300"/>
          <p14:tracePt t="36148" x="6427788" y="2717800"/>
          <p14:tracePt t="36158" x="6481763" y="2771775"/>
          <p14:tracePt t="36165" x="6545263" y="2817813"/>
          <p14:tracePt t="36173" x="6610350" y="2873375"/>
          <p14:tracePt t="36182" x="6645275" y="2909888"/>
          <p14:tracePt t="36187" x="6691313" y="2973388"/>
          <p14:tracePt t="36196" x="6737350" y="3036888"/>
          <p14:tracePt t="36203" x="6746875" y="3063875"/>
          <p14:tracePt t="36211" x="6764338" y="3100388"/>
          <p14:tracePt t="36219" x="6783388" y="3136900"/>
          <p14:tracePt t="36226" x="6783388" y="3182938"/>
          <p14:tracePt t="36236" x="6783388" y="3209925"/>
          <p14:tracePt t="36243" x="6791325" y="3236913"/>
          <p14:tracePt t="36251" x="6791325" y="3282950"/>
          <p14:tracePt t="36259" x="6791325" y="3319463"/>
          <p14:tracePt t="36267" x="6791325" y="3338513"/>
          <p14:tracePt t="36275" x="6791325" y="3382963"/>
          <p14:tracePt t="36283" x="6791325" y="3419475"/>
          <p14:tracePt t="36291" x="6791325" y="3475038"/>
          <p14:tracePt t="36299" x="6791325" y="3519488"/>
          <p14:tracePt t="36307" x="6791325" y="3548063"/>
          <p14:tracePt t="36315" x="6791325" y="3602038"/>
          <p14:tracePt t="36323" x="6791325" y="3638550"/>
          <p14:tracePt t="36331" x="6783388" y="3684588"/>
          <p14:tracePt t="36339" x="6773863" y="3730625"/>
          <p14:tracePt t="36347" x="6773863" y="3757613"/>
          <p14:tracePt t="36355" x="6773863" y="3784600"/>
          <p14:tracePt t="36364" x="6773863" y="3803650"/>
          <p14:tracePt t="36374" x="6773863" y="3848100"/>
          <p14:tracePt t="36380" x="6773863" y="3875088"/>
          <p14:tracePt t="36388" x="6764338" y="3894138"/>
          <p14:tracePt t="36396" x="6764338" y="3903663"/>
          <p14:tracePt t="36403" x="6764338" y="3921125"/>
          <p14:tracePt t="36413" x="6764338" y="3930650"/>
          <p14:tracePt t="36421" x="6764338" y="3940175"/>
          <p14:tracePt t="36428" x="6746875" y="3976688"/>
          <p14:tracePt t="36439" x="6746875" y="3984625"/>
          <p14:tracePt t="36444" x="6746875" y="4013200"/>
          <p14:tracePt t="36454" x="6737350" y="4030663"/>
          <p14:tracePt t="36460" x="6737350" y="4076700"/>
          <p14:tracePt t="36467" x="6727825" y="4113213"/>
          <p14:tracePt t="36475" x="6710363" y="4159250"/>
          <p14:tracePt t="36483" x="6691313" y="4186238"/>
          <p14:tracePt t="36491" x="6681788" y="4222750"/>
          <p14:tracePt t="36500" x="6673850" y="4259263"/>
          <p14:tracePt t="36508" x="6664325" y="4286250"/>
          <p14:tracePt t="36516" x="6627813" y="4332288"/>
          <p14:tracePt t="36525" x="6618288" y="4368800"/>
          <p14:tracePt t="36532" x="6581775" y="4413250"/>
          <p14:tracePt t="36543" x="6564313" y="4441825"/>
          <p14:tracePt t="36548" x="6554788" y="4468813"/>
          <p14:tracePt t="36559" x="6518275" y="4514850"/>
          <p14:tracePt t="36563" x="6500813" y="4559300"/>
          <p14:tracePt t="36572" x="6464300" y="4595813"/>
          <p14:tracePt t="36579" x="6445250" y="4641850"/>
          <p14:tracePt t="36586" x="6408738" y="4668838"/>
          <p14:tracePt t="36594" x="6372225" y="4732338"/>
          <p14:tracePt t="36602" x="6345238" y="4768850"/>
          <p14:tracePt t="36610" x="6308725" y="4797425"/>
          <p14:tracePt t="36619" x="6281738" y="4824413"/>
          <p14:tracePt t="36628" x="6226175" y="4897438"/>
          <p14:tracePt t="36637" x="6189663" y="4924425"/>
          <p14:tracePt t="36643" x="6162675" y="4960938"/>
          <p14:tracePt t="36651" x="6135688" y="4987925"/>
          <p14:tracePt t="36658" x="6108700" y="5006975"/>
          <p14:tracePt t="36667" x="6089650" y="5016500"/>
          <p14:tracePt t="36675" x="6072188" y="5024438"/>
          <p14:tracePt t="37908" x="6072188" y="5016500"/>
          <p14:tracePt t="37916" x="6072188" y="4997450"/>
          <p14:tracePt t="37924" x="6089650" y="4960938"/>
          <p14:tracePt t="37932" x="6089650" y="4943475"/>
          <p14:tracePt t="37948" x="6089650" y="4914900"/>
          <p14:tracePt t="37956" x="6089650" y="4906963"/>
          <p14:tracePt t="37964" x="6089650" y="4897438"/>
          <p14:tracePt t="37972" x="6089650" y="4878388"/>
          <p14:tracePt t="37980" x="6089650" y="4870450"/>
          <p14:tracePt t="37996" x="6089650" y="4860925"/>
          <p14:tracePt t="38124" x="6089650" y="4841875"/>
          <p14:tracePt t="38132" x="6080125" y="4833938"/>
          <p14:tracePt t="38140" x="6072188" y="4814888"/>
          <p14:tracePt t="38148" x="6062663" y="4805363"/>
          <p14:tracePt t="38164" x="6053138" y="4805363"/>
          <p14:tracePt t="38173" x="6043613" y="4805363"/>
          <p14:tracePt t="38181" x="6016625" y="4787900"/>
          <p14:tracePt t="38187" x="5999163" y="4778375"/>
          <p14:tracePt t="38194" x="5962650" y="4714875"/>
          <p14:tracePt t="38205" x="5916613" y="4668838"/>
          <p14:tracePt t="38214" x="5862638" y="4605338"/>
          <p14:tracePt t="38221" x="5834063" y="4568825"/>
          <p14:tracePt t="38228" x="5761038" y="4505325"/>
          <p14:tracePt t="38236" x="5661025" y="4432300"/>
          <p14:tracePt t="38245" x="5561013" y="4359275"/>
          <p14:tracePt t="38251" x="5478463" y="4295775"/>
          <p14:tracePt t="38259" x="5397500" y="4203700"/>
          <p14:tracePt t="38266" x="5305425" y="4122738"/>
          <p14:tracePt t="38276" x="5205413" y="4049713"/>
          <p14:tracePt t="38282" x="5105400" y="3967163"/>
          <p14:tracePt t="38292" x="5041900" y="3911600"/>
          <p14:tracePt t="38298" x="4941888" y="3821113"/>
          <p14:tracePt t="38307" x="4895850" y="3784600"/>
          <p14:tracePt t="38315" x="4840288" y="3738563"/>
          <p14:tracePt t="38323" x="4776788" y="3665538"/>
          <p14:tracePt t="38331" x="4713288" y="3621088"/>
          <p14:tracePt t="38339" x="4640263" y="3565525"/>
          <p14:tracePt t="38347" x="4576763" y="3511550"/>
          <p14:tracePt t="38355" x="4549775" y="3482975"/>
          <p14:tracePt t="38363" x="4484688" y="3446463"/>
          <p14:tracePt t="38371" x="4448175" y="3411538"/>
          <p14:tracePt t="38378" x="4421188" y="3382963"/>
          <p14:tracePt t="38387" x="4413250" y="3375025"/>
          <p14:tracePt t="38396" x="4376738" y="3338513"/>
          <p14:tracePt t="38406" x="4357688" y="3319463"/>
          <p14:tracePt t="38412" x="4330700" y="3302000"/>
          <p14:tracePt t="38420" x="4311650" y="3292475"/>
          <p14:tracePt t="38427" x="4294188" y="3273425"/>
          <p14:tracePt t="38436" x="4275138" y="3265488"/>
          <p14:tracePt t="38443" x="4267200" y="3255963"/>
          <p14:tracePt t="38452" x="4257675" y="3246438"/>
          <p14:tracePt t="38459" x="4248150" y="3228975"/>
          <p14:tracePt t="38475" x="4248150" y="3219450"/>
          <p14:tracePt t="38483" x="4230688" y="3192463"/>
          <p14:tracePt t="38493" x="4221163" y="3192463"/>
          <p14:tracePt t="38498" x="4211638" y="3173413"/>
          <p14:tracePt t="38506" x="4184650" y="3136900"/>
          <p14:tracePt t="38515" x="4175125" y="3119438"/>
          <p14:tracePt t="38522" x="4157663" y="3073400"/>
          <p14:tracePt t="38530" x="4121150" y="3027363"/>
          <p14:tracePt t="38539" x="4102100" y="3000375"/>
          <p14:tracePt t="38555" x="4057650" y="2954338"/>
          <p14:tracePt t="38564" x="4038600" y="2936875"/>
          <p14:tracePt t="38571" x="3992563" y="2890838"/>
          <p14:tracePt t="38579" x="3965575" y="2881313"/>
          <p14:tracePt t="38588" x="3938588" y="2854325"/>
          <p14:tracePt t="38594" x="3911600" y="2827338"/>
          <p14:tracePt t="38603" x="3892550" y="2817813"/>
          <p14:tracePt t="38610" x="3856038" y="2800350"/>
          <p14:tracePt t="38619" x="3846513" y="2790825"/>
          <p14:tracePt t="38627" x="3846513" y="2781300"/>
          <p14:tracePt t="38635" x="3819525" y="2754313"/>
          <p14:tracePt t="38643" x="3810000" y="2744788"/>
          <p14:tracePt t="38651" x="3802063" y="2735263"/>
          <p14:tracePt t="38659" x="3783013" y="2717800"/>
          <p14:tracePt t="38666" x="3775075" y="2708275"/>
          <p14:tracePt t="38675" x="3765550" y="2698750"/>
          <p14:tracePt t="38683" x="3756025" y="2671763"/>
          <p14:tracePt t="38691" x="3738563" y="2654300"/>
          <p14:tracePt t="38700" x="3729038" y="2644775"/>
          <p14:tracePt t="38708" x="3719513" y="2644775"/>
          <p14:tracePt t="38720" x="3709988" y="2635250"/>
          <p14:tracePt t="38733" x="3709988" y="2625725"/>
          <p14:tracePt t="38748" x="3702050" y="2608263"/>
          <p14:tracePt t="38756" x="3702050" y="2598738"/>
          <p14:tracePt t="38772" x="3692525" y="2589213"/>
          <p14:tracePt t="38780" x="3683000" y="2581275"/>
          <p14:tracePt t="38810" x="3673475" y="2581275"/>
          <p14:tracePt t="39020" x="3673475" y="2571750"/>
          <p14:tracePt t="39028" x="3673475" y="2554288"/>
          <p14:tracePt t="39037" x="3673475" y="2544763"/>
          <p14:tracePt t="39044" x="3673475" y="2535238"/>
          <p14:tracePt t="39068" x="3673475" y="2525713"/>
          <p14:tracePt t="40774" x="3683000" y="2517775"/>
          <p14:tracePt t="40781" x="3765550" y="2525713"/>
          <p14:tracePt t="40787" x="3919538" y="2571750"/>
          <p14:tracePt t="40796" x="4084638" y="2581275"/>
          <p14:tracePt t="40802" x="4294188" y="2635250"/>
          <p14:tracePt t="40810" x="4421188" y="2681288"/>
          <p14:tracePt t="40818" x="4576763" y="2735263"/>
          <p14:tracePt t="40826" x="4686300" y="2781300"/>
          <p14:tracePt t="40835" x="4767263" y="2808288"/>
          <p14:tracePt t="40842" x="4868863" y="2844800"/>
          <p14:tracePt t="40853" x="4932363" y="2890838"/>
          <p14:tracePt t="40860" x="4978400" y="2917825"/>
          <p14:tracePt t="40872" x="4986338" y="2927350"/>
          <p14:tracePt t="40964" x="5014913" y="2954338"/>
          <p14:tracePt t="40972" x="5022850" y="2963863"/>
          <p14:tracePt t="40980" x="5041900" y="2982913"/>
          <p14:tracePt t="40987" x="5068888" y="3017838"/>
          <p14:tracePt t="40996" x="5078413" y="3017838"/>
          <p14:tracePt t="41005" x="5086350" y="3036888"/>
          <p14:tracePt t="41011" x="5095875" y="3073400"/>
          <p14:tracePt t="41019" x="5132388" y="3127375"/>
          <p14:tracePt t="41027" x="5141913" y="3155950"/>
          <p14:tracePt t="41036" x="5151438" y="3209925"/>
          <p14:tracePt t="41043" x="5159375" y="3273425"/>
          <p14:tracePt t="41052" x="5187950" y="3319463"/>
          <p14:tracePt t="41059" x="5187950" y="3375025"/>
          <p14:tracePt t="41069" x="5195888" y="3438525"/>
          <p14:tracePt t="41074" x="5195888" y="3475038"/>
          <p14:tracePt t="41082" x="5195888" y="3519488"/>
          <p14:tracePt t="41090" x="5205413" y="3556000"/>
          <p14:tracePt t="41098" x="5205413" y="3584575"/>
          <p14:tracePt t="41107" x="5205413" y="3621088"/>
          <p14:tracePt t="41114" x="5205413" y="3657600"/>
          <p14:tracePt t="41124" x="5205413" y="3684588"/>
          <p14:tracePt t="41132" x="5205413" y="3721100"/>
          <p14:tracePt t="41140" x="5205413" y="3757613"/>
          <p14:tracePt t="41148" x="5205413" y="3784600"/>
          <p14:tracePt t="41156" x="5224463" y="3830638"/>
          <p14:tracePt t="41164" x="5224463" y="3857625"/>
          <p14:tracePt t="41172" x="5224463" y="3894138"/>
          <p14:tracePt t="41180" x="5224463" y="3911600"/>
          <p14:tracePt t="41189" x="5224463" y="3948113"/>
          <p14:tracePt t="41196" x="5224463" y="3967163"/>
          <p14:tracePt t="41203" x="5224463" y="3976688"/>
          <p14:tracePt t="41212" x="5224463" y="3994150"/>
          <p14:tracePt t="41221" x="5224463" y="4003675"/>
          <p14:tracePt t="41226" x="5224463" y="4021138"/>
          <p14:tracePt t="41235" x="5224463" y="4030663"/>
          <p14:tracePt t="41251" x="5224463" y="4040188"/>
          <p14:tracePt t="41267" x="5224463" y="4049713"/>
          <p14:tracePt t="41291" x="5224463" y="4067175"/>
          <p14:tracePt t="41332" x="5224463" y="4076700"/>
          <p14:tracePt t="41342" x="5224463" y="4103688"/>
          <p14:tracePt t="41348" x="5224463" y="4122738"/>
          <p14:tracePt t="41356" x="5224463" y="4130675"/>
          <p14:tracePt t="41364" x="5224463" y="4159250"/>
          <p14:tracePt t="41373" x="5224463" y="4167188"/>
          <p14:tracePt t="41379" x="5224463" y="4195763"/>
          <p14:tracePt t="41404" x="5224463" y="4203700"/>
          <p14:tracePt t="41411" x="5224463" y="4213225"/>
          <p14:tracePt t="41420" x="5224463" y="4232275"/>
          <p14:tracePt t="41426" x="5224463" y="4240213"/>
          <p14:tracePt t="41435" x="5224463" y="4249738"/>
          <p14:tracePt t="41459" x="5224463" y="4259263"/>
          <p14:tracePt t="42174" x="5224463" y="4276725"/>
          <p14:tracePt t="42181" x="5224463" y="4313238"/>
          <p14:tracePt t="42188" x="5224463" y="4340225"/>
          <p14:tracePt t="42200" x="5224463" y="4368800"/>
          <p14:tracePt t="42205" x="5214938" y="4395788"/>
          <p14:tracePt t="42213" x="5195888" y="4441825"/>
          <p14:tracePt t="42219" x="5187950" y="4486275"/>
          <p14:tracePt t="42227" x="5178425" y="4514850"/>
          <p14:tracePt t="42235" x="5168900" y="4541838"/>
          <p14:tracePt t="42243" x="5168900" y="4587875"/>
          <p14:tracePt t="42251" x="5141913" y="4614863"/>
          <p14:tracePt t="42259" x="5132388" y="4641850"/>
          <p14:tracePt t="42267" x="5132388" y="4651375"/>
          <p14:tracePt t="42275" x="5132388" y="4678363"/>
          <p14:tracePt t="42283" x="5132388" y="4697413"/>
          <p14:tracePt t="42291" x="5132388" y="4724400"/>
          <p14:tracePt t="42299" x="5132388" y="4741863"/>
          <p14:tracePt t="42307" x="5122863" y="4751388"/>
          <p14:tracePt t="42315" x="5122863" y="4768850"/>
          <p14:tracePt t="42323" x="5122863" y="4778375"/>
          <p14:tracePt t="42339" x="5122863" y="4787900"/>
          <p14:tracePt t="42400" x="5122863" y="4797425"/>
          <p14:tracePt t="42597" x="5105400" y="4760913"/>
          <p14:tracePt t="42605" x="5032375" y="4697413"/>
          <p14:tracePt t="42613" x="4968875" y="4632325"/>
          <p14:tracePt t="42624" x="4932363" y="4595813"/>
          <p14:tracePt t="42627" x="4886325" y="4551363"/>
          <p14:tracePt t="42636" x="4840288" y="4468813"/>
          <p14:tracePt t="42643" x="4822825" y="4405313"/>
          <p14:tracePt t="42652" x="4786313" y="4340225"/>
          <p14:tracePt t="42659" x="4767263" y="4286250"/>
          <p14:tracePt t="42669" x="4759325" y="4240213"/>
          <p14:tracePt t="42676" x="4749800" y="4195763"/>
          <p14:tracePt t="42683" x="4730750" y="4167188"/>
          <p14:tracePt t="42691" x="4730750" y="4159250"/>
          <p14:tracePt t="42698" x="4730750" y="4149725"/>
          <p14:tracePt t="42706" x="4730750" y="4122738"/>
          <p14:tracePt t="42723" x="4730750" y="4113213"/>
          <p14:tracePt t="42747" x="4730750" y="4094163"/>
          <p14:tracePt t="42762" x="4730750" y="4086225"/>
          <p14:tracePt t="42851" x="4730750" y="4076700"/>
          <p14:tracePt t="42860" x="4776788" y="4076700"/>
          <p14:tracePt t="42869" x="4886325" y="4076700"/>
          <p14:tracePt t="42878" x="5032375" y="4076700"/>
          <p14:tracePt t="42888" x="5141913" y="4076700"/>
          <p14:tracePt t="42892" x="5268913" y="4076700"/>
          <p14:tracePt t="42900" x="5360988" y="4076700"/>
          <p14:tracePt t="42909" x="5451475" y="4076700"/>
          <p14:tracePt t="42914" x="5507038" y="4076700"/>
          <p14:tracePt t="42922" x="5561013" y="4076700"/>
          <p14:tracePt t="42930" x="5634038" y="4076700"/>
          <p14:tracePt t="42939" x="5680075" y="4076700"/>
          <p14:tracePt t="42946" x="5716588" y="4076700"/>
          <p14:tracePt t="42955" x="5724525" y="4076700"/>
          <p14:tracePt t="43052" x="5734050" y="4076700"/>
          <p14:tracePt t="43068" x="5743575" y="4076700"/>
          <p14:tracePt t="43076" x="5753100" y="4122738"/>
          <p14:tracePt t="43084" x="5753100" y="4167188"/>
          <p14:tracePt t="43094" x="5789613" y="4222750"/>
          <p14:tracePt t="43100" x="5789613" y="4259263"/>
          <p14:tracePt t="43111" x="5797550" y="4295775"/>
          <p14:tracePt t="43116" x="5797550" y="4340225"/>
          <p14:tracePt t="43124" x="5797550" y="4349750"/>
          <p14:tracePt t="43133" x="5797550" y="4368800"/>
          <p14:tracePt t="43164" x="5797550" y="4376738"/>
          <p14:tracePt t="43223" x="5797550" y="4413250"/>
          <p14:tracePt t="43228" x="5797550" y="4432300"/>
          <p14:tracePt t="43236" x="5797550" y="4478338"/>
          <p14:tracePt t="43246" x="5770563" y="4522788"/>
          <p14:tracePt t="43254" x="5753100" y="4541838"/>
          <p14:tracePt t="43260" x="5724525" y="4587875"/>
          <p14:tracePt t="43270" x="5697538" y="4605338"/>
          <p14:tracePt t="43278" x="5697538" y="4624388"/>
          <p14:tracePt t="43284" x="5680075" y="4641850"/>
          <p14:tracePt t="43292" x="5670550" y="4651375"/>
          <p14:tracePt t="43299" x="5653088" y="4678363"/>
          <p14:tracePt t="43323" x="5634038" y="4687888"/>
          <p14:tracePt t="43363" x="5624513" y="4697413"/>
          <p14:tracePt t="43371" x="5616575" y="4705350"/>
          <p14:tracePt t="43379" x="5607050" y="4714875"/>
          <p14:tracePt t="43387" x="5597525" y="4714875"/>
          <p14:tracePt t="43395" x="5580063" y="4724400"/>
          <p14:tracePt t="43403" x="5551488" y="4724400"/>
          <p14:tracePt t="43410" x="5534025" y="4724400"/>
          <p14:tracePt t="43419" x="5507038" y="4732338"/>
          <p14:tracePt t="43427" x="5497513" y="4732338"/>
          <p14:tracePt t="43436" x="5470525" y="4732338"/>
          <p14:tracePt t="43442" x="5451475" y="4741863"/>
          <p14:tracePt t="43452" x="5424488" y="4741863"/>
          <p14:tracePt t="43459" x="5405438" y="4741863"/>
          <p14:tracePt t="43467" x="5368925" y="4741863"/>
          <p14:tracePt t="43475" x="5341938" y="4760913"/>
          <p14:tracePt t="43483" x="5334000" y="4760913"/>
          <p14:tracePt t="43494" x="5314950" y="4768850"/>
          <p14:tracePt t="43499" x="5305425" y="4768850"/>
          <p14:tracePt t="43507" x="5278438" y="4778375"/>
          <p14:tracePt t="43514" x="5268913" y="4787900"/>
          <p14:tracePt t="43522" x="5241925" y="4805363"/>
          <p14:tracePt t="43530" x="5224463" y="4814888"/>
          <p14:tracePt t="43539" x="5214938" y="4814888"/>
          <p14:tracePt t="43547" x="5195888" y="4824413"/>
          <p14:tracePt t="43555" x="5187950" y="4824413"/>
          <p14:tracePt t="43562" x="5178425" y="4833938"/>
          <p14:tracePt t="44570" x="5178425" y="4851400"/>
          <p14:tracePt t="44587" x="5168900" y="4870450"/>
          <p14:tracePt t="44918" x="5178425" y="4870450"/>
          <p14:tracePt t="44924" x="5214938" y="4841875"/>
          <p14:tracePt t="44933" x="5241925" y="4833938"/>
          <p14:tracePt t="44942" x="5251450" y="4824413"/>
          <p14:tracePt t="44947" x="5278438" y="4814888"/>
          <p14:tracePt t="44956" x="5287963" y="4805363"/>
          <p14:tracePt t="45124" x="5205413" y="4805363"/>
          <p14:tracePt t="45132" x="5022850" y="4833938"/>
          <p14:tracePt t="45140" x="4859338" y="4833938"/>
          <p14:tracePt t="45148" x="4695825" y="4833938"/>
          <p14:tracePt t="45156" x="4567238" y="4833938"/>
          <p14:tracePt t="45164" x="4421188" y="4833938"/>
          <p14:tracePt t="45172" x="4330700" y="4833938"/>
          <p14:tracePt t="45180" x="4221163" y="4833938"/>
          <p14:tracePt t="45188" x="4148138" y="4833938"/>
          <p14:tracePt t="45195" x="4075113" y="4833938"/>
          <p14:tracePt t="45203" x="4038600" y="4833938"/>
          <p14:tracePt t="45212" x="4002088" y="4833938"/>
          <p14:tracePt t="45270" x="3992563" y="4833938"/>
          <p14:tracePt t="45276" x="3965575" y="4833938"/>
          <p14:tracePt t="45284" x="3919538" y="4833938"/>
          <p14:tracePt t="45292" x="3856038" y="4833938"/>
          <p14:tracePt t="45300" x="3783013" y="4833938"/>
          <p14:tracePt t="45308" x="3702050" y="4833938"/>
          <p14:tracePt t="45316" x="3646488" y="4833938"/>
          <p14:tracePt t="45324" x="3556000" y="4833938"/>
          <p14:tracePt t="45332" x="3463925" y="4833938"/>
          <p14:tracePt t="45340" x="3373438" y="4833938"/>
          <p14:tracePt t="45348" x="3281363" y="4833938"/>
          <p14:tracePt t="45356" x="3208338" y="4833938"/>
          <p14:tracePt t="45363" x="3144838" y="4841875"/>
          <p14:tracePt t="45371" x="3108325" y="4841875"/>
          <p14:tracePt t="45379" x="3090863" y="4841875"/>
          <p14:tracePt t="45387" x="3054350" y="4860925"/>
          <p14:tracePt t="45395" x="3054350" y="4870450"/>
          <p14:tracePt t="45404" x="3044825" y="4870450"/>
          <p14:tracePt t="45412" x="3027363" y="4878388"/>
          <p14:tracePt t="45443" x="3008313" y="4897438"/>
          <p14:tracePt t="45454" x="2998788" y="4906963"/>
          <p14:tracePt t="45458" x="2990850" y="4914900"/>
          <p14:tracePt t="45468" x="2981325" y="4924425"/>
          <p14:tracePt t="45482" x="2962275" y="4933950"/>
          <p14:tracePt t="45871" x="3071813" y="4933950"/>
          <p14:tracePt t="45876" x="3236913" y="4933950"/>
          <p14:tracePt t="45890" x="3400425" y="4933950"/>
          <p14:tracePt t="45893" x="3563938" y="4933950"/>
          <p14:tracePt t="45901" x="3709988" y="4960938"/>
          <p14:tracePt t="45906" x="3810000" y="4970463"/>
          <p14:tracePt t="45914" x="3902075" y="4970463"/>
          <p14:tracePt t="45922" x="3929063" y="4970463"/>
          <p14:tracePt t="45931" x="4002088" y="4970463"/>
          <p14:tracePt t="45939" x="4057650" y="4987925"/>
          <p14:tracePt t="45946" x="4084638" y="4997450"/>
          <p14:tracePt t="46056" x="4102100" y="5006975"/>
          <p14:tracePt t="46108" x="4111625" y="5016500"/>
          <p14:tracePt t="46120" x="4148138" y="5016500"/>
          <p14:tracePt t="46126" x="4202113" y="5016500"/>
          <p14:tracePt t="46132" x="4257675" y="5016500"/>
          <p14:tracePt t="46139" x="4348163" y="5016500"/>
          <p14:tracePt t="46147" x="4413250" y="5016500"/>
          <p14:tracePt t="46155" x="4484688" y="5016500"/>
          <p14:tracePt t="46162" x="4521200" y="5016500"/>
          <p14:tracePt t="46171" x="4549775" y="5016500"/>
          <p14:tracePt t="46179" x="4586288" y="5016500"/>
          <p14:tracePt t="46186" x="4603750" y="5016500"/>
          <p14:tracePt t="46195" x="4622800" y="5016500"/>
          <p14:tracePt t="46803" x="4713288" y="5016500"/>
          <p14:tracePt t="46810" x="4859338" y="4997450"/>
          <p14:tracePt t="46818" x="5041900" y="4997450"/>
          <p14:tracePt t="46826" x="5241925" y="4997450"/>
          <p14:tracePt t="46834" x="5434013" y="4997450"/>
          <p14:tracePt t="46843" x="5634038" y="4997450"/>
          <p14:tracePt t="46852" x="5797550" y="4997450"/>
          <p14:tracePt t="46858" x="5943600" y="4997450"/>
          <p14:tracePt t="46868" x="6108700" y="4997450"/>
          <p14:tracePt t="46886" x="6381750" y="4997450"/>
          <p14:tracePt t="46890" x="6491288" y="4997450"/>
          <p14:tracePt t="46900" x="6600825" y="4979988"/>
          <p14:tracePt t="46907" x="6681788" y="4960938"/>
          <p14:tracePt t="46915" x="6773863" y="4943475"/>
          <p14:tracePt t="46922" x="6800850" y="4943475"/>
          <p14:tracePt t="46930" x="6837363" y="4943475"/>
          <p14:tracePt t="46938" x="6846888" y="4943475"/>
          <p14:tracePt t="46955" x="6883400" y="4933950"/>
          <p14:tracePt t="47604" x="6873875" y="4943475"/>
          <p14:tracePt t="47612" x="6783388" y="4970463"/>
          <p14:tracePt t="47620" x="6673850" y="5016500"/>
          <p14:tracePt t="47628" x="6537325" y="5024438"/>
          <p14:tracePt t="47636" x="6464300" y="5024438"/>
          <p14:tracePt t="47644" x="6372225" y="5043488"/>
          <p14:tracePt t="47653" x="6318250" y="5043488"/>
          <p14:tracePt t="47660" x="6281738" y="5043488"/>
          <p14:tracePt t="47667" x="6254750" y="5043488"/>
          <p14:tracePt t="47674" x="6245225" y="5043488"/>
          <p14:tracePt t="47730" x="6235700" y="5043488"/>
          <p14:tracePt t="48054" x="6189663" y="5016500"/>
          <p14:tracePt t="48060" x="6126163" y="5006975"/>
          <p14:tracePt t="48070" x="6072188" y="5006975"/>
          <p14:tracePt t="48075" x="5989638" y="4970463"/>
          <p14:tracePt t="48082" x="5953125" y="4951413"/>
          <p14:tracePt t="48090" x="5935663" y="4951413"/>
          <p14:tracePt t="48099" x="5926138" y="4951413"/>
          <p14:tracePt t="48106" x="5907088" y="4951413"/>
          <p14:tracePt t="48438" x="5899150" y="4951413"/>
          <p14:tracePt t="48445" x="5899150" y="4924425"/>
          <p14:tracePt t="48453" x="5926138" y="4887913"/>
          <p14:tracePt t="48461" x="5953125" y="4870450"/>
          <p14:tracePt t="48470" x="5972175" y="4860925"/>
          <p14:tracePt t="48475" x="5999163" y="4841875"/>
          <p14:tracePt t="48482" x="6035675" y="4814888"/>
          <p14:tracePt t="48490" x="6053138" y="4797425"/>
          <p14:tracePt t="48498" x="6062663" y="4787900"/>
          <p14:tracePt t="48507" x="6080125" y="4787900"/>
          <p14:tracePt t="48514" x="6080125" y="4778375"/>
          <p14:tracePt t="48523" x="6089650" y="4768850"/>
          <p14:tracePt t="48530" x="6089650" y="4760913"/>
          <p14:tracePt t="48540" x="6108700" y="4741863"/>
          <p14:tracePt t="48548" x="6108700" y="4732338"/>
          <p14:tracePt t="48564" x="6108700" y="4714875"/>
          <p14:tracePt t="48580" x="6116638" y="4687888"/>
          <p14:tracePt t="48590" x="6116638" y="4678363"/>
          <p14:tracePt t="48596" x="6116638" y="4651375"/>
          <p14:tracePt t="48604" x="6116638" y="4632325"/>
          <p14:tracePt t="48611" x="6116638" y="4605338"/>
          <p14:tracePt t="48619" x="6116638" y="4587875"/>
          <p14:tracePt t="48627" x="6116638" y="4559300"/>
          <p14:tracePt t="48635" x="6116638" y="4551363"/>
          <p14:tracePt t="48643" x="6116638" y="4541838"/>
          <p14:tracePt t="48691" x="6116638" y="4514850"/>
          <p14:tracePt t="48699" x="6108700" y="4505325"/>
          <p14:tracePt t="48707" x="6080125" y="4459288"/>
          <p14:tracePt t="48715" x="6062663" y="4441825"/>
          <p14:tracePt t="48723" x="6007100" y="4405313"/>
          <p14:tracePt t="48731" x="5943600" y="4386263"/>
          <p14:tracePt t="48739" x="5899150" y="4376738"/>
          <p14:tracePt t="48748" x="5816600" y="4332288"/>
          <p14:tracePt t="48755" x="5743575" y="4303713"/>
          <p14:tracePt t="48762" x="5624513" y="4268788"/>
          <p14:tracePt t="48771" x="5534025" y="4240213"/>
          <p14:tracePt t="48779" x="5451475" y="4213225"/>
          <p14:tracePt t="48787" x="5341938" y="4186238"/>
          <p14:tracePt t="48795" x="5278438" y="4167188"/>
          <p14:tracePt t="48802" x="5195888" y="4140200"/>
          <p14:tracePt t="48810" x="5159375" y="4130675"/>
          <p14:tracePt t="48820" x="5114925" y="4122738"/>
          <p14:tracePt t="48827" x="5095875" y="4122738"/>
          <p14:tracePt t="48834" x="5059363" y="4113213"/>
          <p14:tracePt t="48860" x="5049838" y="4113213"/>
          <p14:tracePt t="48870" x="5022850" y="4113213"/>
          <p14:tracePt t="48876" x="5005388" y="4113213"/>
          <p14:tracePt t="48885" x="4959350" y="4113213"/>
          <p14:tracePt t="48903" x="4813300" y="4159250"/>
          <p14:tracePt t="48907" x="4695825" y="4186238"/>
          <p14:tracePt t="48915" x="4586288" y="4213225"/>
          <p14:tracePt t="48922" x="4484688" y="4240213"/>
          <p14:tracePt t="48930" x="4376738" y="4286250"/>
          <p14:tracePt t="48939" x="4275138" y="4313238"/>
          <p14:tracePt t="48948" x="4129088" y="4359275"/>
          <p14:tracePt t="48955" x="4048125" y="4368800"/>
          <p14:tracePt t="48963" x="3938588" y="4395788"/>
          <p14:tracePt t="48971" x="3875088" y="4422775"/>
          <p14:tracePt t="48979" x="3856038" y="4432300"/>
          <p14:tracePt t="48987" x="3810000" y="4441825"/>
          <p14:tracePt t="48995" x="3792538" y="4449763"/>
          <p14:tracePt t="49003" x="3775075" y="4478338"/>
          <p14:tracePt t="49011" x="3756025" y="4495800"/>
          <p14:tracePt t="49020" x="3738563" y="4505325"/>
          <p14:tracePt t="49026" x="3709988" y="4532313"/>
          <p14:tracePt t="49034" x="3683000" y="4551363"/>
          <p14:tracePt t="49044" x="3656013" y="4595813"/>
          <p14:tracePt t="49051" x="3629025" y="4632325"/>
          <p14:tracePt t="49058" x="3609975" y="4651375"/>
          <p14:tracePt t="49067" x="3592513" y="4687888"/>
          <p14:tracePt t="49074" x="3582988" y="4697413"/>
          <p14:tracePt t="49083" x="3573463" y="4705350"/>
          <p14:tracePt t="49091" x="3563938" y="4724400"/>
          <p14:tracePt t="49332" x="3519488" y="4768850"/>
          <p14:tracePt t="49340" x="3490913" y="4805363"/>
          <p14:tracePt t="49348" x="3419475" y="4870450"/>
          <p14:tracePt t="49357" x="3327400" y="4914900"/>
          <p14:tracePt t="49364" x="3263900" y="4933950"/>
          <p14:tracePt t="49373" x="3200400" y="4987925"/>
          <p14:tracePt t="49379" x="3136900" y="5016500"/>
          <p14:tracePt t="49388" x="3117850" y="5016500"/>
          <p14:tracePt t="49395" x="3100388" y="5033963"/>
          <p14:tracePt t="49405" x="3081338" y="5043488"/>
          <p14:tracePt t="49580" x="3017838" y="5060950"/>
          <p14:tracePt t="49587" x="2981325" y="5089525"/>
          <p14:tracePt t="49596" x="2935288" y="5097463"/>
          <p14:tracePt t="49603" x="2871788" y="5106988"/>
          <p14:tracePt t="49614" x="2798763" y="5126038"/>
          <p14:tracePt t="49619" x="2689225" y="5153025"/>
          <p14:tracePt t="49628" x="2625725" y="5153025"/>
          <p14:tracePt t="49637" x="2516188" y="5153025"/>
          <p14:tracePt t="49644" x="2425700" y="5153025"/>
          <p14:tracePt t="49657" x="2333625" y="5153025"/>
          <p14:tracePt t="49659" x="2243138" y="5153025"/>
          <p14:tracePt t="49669" x="2187575" y="5153025"/>
          <p14:tracePt t="49675" x="2143125" y="5153025"/>
          <p14:tracePt t="49683" x="2078038" y="5153025"/>
          <p14:tracePt t="49691" x="1978025" y="5126038"/>
          <p14:tracePt t="49699" x="1887538" y="5126038"/>
          <p14:tracePt t="49707" x="1831975" y="5126038"/>
          <p14:tracePt t="49715" x="1758950" y="5126038"/>
          <p14:tracePt t="49723" x="1649413" y="5126038"/>
          <p14:tracePt t="49732" x="1585913" y="5097463"/>
          <p14:tracePt t="49740" x="1531938" y="5097463"/>
          <p14:tracePt t="49748" x="1485900" y="5097463"/>
          <p14:tracePt t="49755" x="1468438" y="5097463"/>
          <p14:tracePt t="49763" x="1458913" y="5097463"/>
          <p14:tracePt t="50213" x="1449388" y="5106988"/>
          <p14:tracePt t="50219" x="1476375" y="5133975"/>
          <p14:tracePt t="50228" x="1549400" y="5133975"/>
          <p14:tracePt t="50238" x="1677988" y="5133975"/>
          <p14:tracePt t="50244" x="1787525" y="5133975"/>
          <p14:tracePt t="50259" x="2060575" y="5133975"/>
          <p14:tracePt t="50268" x="2170113" y="5133975"/>
          <p14:tracePt t="50275" x="2224088" y="5133975"/>
          <p14:tracePt t="50283" x="2279650" y="5133975"/>
          <p14:tracePt t="50291" x="2297113" y="5133975"/>
          <p14:tracePt t="50299" x="2316163" y="5133975"/>
          <p14:tracePt t="50307" x="2324100" y="5133975"/>
          <p14:tracePt t="50323" x="2333625" y="5133975"/>
          <p14:tracePt t="50579" x="2343150" y="5133975"/>
          <p14:tracePt t="51979" x="2352675" y="5133975"/>
          <p14:tracePt t="51987" x="2425700" y="5133975"/>
          <p14:tracePt t="51995" x="2462213" y="5133975"/>
          <p14:tracePt t="52003" x="2533650" y="5116513"/>
          <p14:tracePt t="52011" x="2570163" y="5116513"/>
          <p14:tracePt t="52019" x="2589213" y="5106988"/>
          <p14:tracePt t="52027" x="2598738" y="5097463"/>
          <p14:tracePt t="53253" x="2579688" y="5097463"/>
          <p14:tracePt t="53260" x="2525713" y="5097463"/>
          <p14:tracePt t="53269" x="2470150" y="5106988"/>
          <p14:tracePt t="53276" x="2406650" y="5116513"/>
          <p14:tracePt t="53348" x="2397125" y="5116513"/>
          <p14:tracePt t="53357" x="2397125" y="5106988"/>
          <p14:tracePt t="53365" x="2397125" y="5097463"/>
          <p14:tracePt t="53379" x="2397125" y="5080000"/>
          <p14:tracePt t="53387" x="2397125" y="5070475"/>
          <p14:tracePt t="53395" x="2397125" y="5053013"/>
          <p14:tracePt t="53404" x="2397125" y="5033963"/>
          <p14:tracePt t="53421" x="2397125" y="5024438"/>
          <p14:tracePt t="53443" x="2397125" y="5016500"/>
          <p14:tracePt t="53459" x="2389188" y="5016500"/>
          <p14:tracePt t="53469" x="2379663" y="5006975"/>
          <p14:tracePt t="53476" x="2379663" y="4997450"/>
          <p14:tracePt t="53492" x="2379663" y="4987925"/>
          <p14:tracePt t="53500" x="2379663" y="4979988"/>
          <p14:tracePt t="53509" x="2379663" y="4970463"/>
          <p14:tracePt t="53515" x="2379663" y="4943475"/>
          <p14:tracePt t="53525" x="2379663" y="4933950"/>
          <p14:tracePt t="53530" x="2379663" y="4897438"/>
          <p14:tracePt t="53538" x="2416175" y="4870450"/>
          <p14:tracePt t="53546" x="2443163" y="4833938"/>
          <p14:tracePt t="53555" x="2489200" y="4814888"/>
          <p14:tracePt t="53562" x="2533650" y="4787900"/>
          <p14:tracePt t="53571" x="2616200" y="4778375"/>
          <p14:tracePt t="53578" x="2679700" y="4724400"/>
          <p14:tracePt t="53587" x="2698750" y="4724400"/>
          <p14:tracePt t="53594" x="2781300" y="4687888"/>
          <p14:tracePt t="53603" x="2825750" y="4687888"/>
          <p14:tracePt t="53611" x="2862263" y="4687888"/>
          <p14:tracePt t="53618" x="2908300" y="4668838"/>
          <p14:tracePt t="53626" x="2962275" y="4668838"/>
          <p14:tracePt t="53635" x="2998788" y="4651375"/>
          <p14:tracePt t="53643" x="3017838" y="4651375"/>
          <p14:tracePt t="53651" x="3044825" y="4651375"/>
          <p14:tracePt t="53716" x="3054350" y="4651375"/>
          <p14:tracePt t="53732" x="3063875" y="4678363"/>
          <p14:tracePt t="53741" x="3071813" y="4687888"/>
          <p14:tracePt t="53748" x="3081338" y="4714875"/>
          <p14:tracePt t="53756" x="3090863" y="4732338"/>
          <p14:tracePt t="53764" x="3090863" y="4741863"/>
          <p14:tracePt t="53772" x="3090863" y="4760913"/>
          <p14:tracePt t="53779" x="3090863" y="4778375"/>
          <p14:tracePt t="53787" x="3100388" y="4797425"/>
          <p14:tracePt t="53795" x="3100388" y="4805363"/>
          <p14:tracePt t="53803" x="3100388" y="4814888"/>
          <p14:tracePt t="53819" x="3100388" y="4824413"/>
          <p14:tracePt t="53835" x="3100388" y="4833938"/>
          <p14:tracePt t="53908" x="3090863" y="4851400"/>
          <p14:tracePt t="53916" x="3054350" y="4870450"/>
          <p14:tracePt t="53924" x="2998788" y="4887913"/>
          <p14:tracePt t="53932" x="2962275" y="4887913"/>
          <p14:tracePt t="53940" x="2898775" y="4897438"/>
          <p14:tracePt t="53948" x="2817813" y="4933950"/>
          <p14:tracePt t="53955" x="2789238" y="4933950"/>
          <p14:tracePt t="53963" x="2752725" y="4943475"/>
          <p14:tracePt t="53972" x="2716213" y="4951413"/>
          <p14:tracePt t="53996" x="2708275" y="4960938"/>
          <p14:tracePt t="54003" x="2698750" y="4960938"/>
          <p14:tracePt t="54010" x="2679700" y="4979988"/>
          <p14:tracePt t="54018" x="2671763" y="4979988"/>
          <p14:tracePt t="54026" x="2652713" y="4987925"/>
          <p14:tracePt t="54035" x="2635250" y="4987925"/>
          <p14:tracePt t="54042" x="2616200" y="4997450"/>
          <p14:tracePt t="54059" x="2606675" y="4997450"/>
          <p14:tracePt t="54117" x="2598738" y="4997450"/>
          <p14:tracePt t="54124" x="2570163" y="4979988"/>
          <p14:tracePt t="54132" x="2562225" y="4951413"/>
          <p14:tracePt t="54140" x="2562225" y="4914900"/>
          <p14:tracePt t="54148" x="2552700" y="4878388"/>
          <p14:tracePt t="54165" x="2552700" y="4870450"/>
          <p14:tracePt t="54724" x="2552700" y="4878388"/>
          <p14:tracePt t="54741" x="2552700" y="4887913"/>
          <p14:tracePt t="54748" x="2562225" y="4887913"/>
          <p14:tracePt t="54756" x="2589213" y="4887913"/>
          <p14:tracePt t="54765" x="2652713" y="4887913"/>
          <p14:tracePt t="54772" x="2744788" y="4887913"/>
          <p14:tracePt t="54780" x="2789238" y="4887913"/>
          <p14:tracePt t="54789" x="2844800" y="4887913"/>
          <p14:tracePt t="54795" x="2898775" y="4887913"/>
          <p14:tracePt t="54803" x="2917825" y="4887913"/>
          <p14:tracePt t="54811" x="2925763" y="4887913"/>
          <p14:tracePt t="55051" x="2844800" y="4887913"/>
          <p14:tracePt t="55059" x="2689225" y="4887913"/>
          <p14:tracePt t="55067" x="2506663" y="4887913"/>
          <p14:tracePt t="55074" x="2343150" y="4887913"/>
          <p14:tracePt t="55084" x="2197100" y="4887913"/>
          <p14:tracePt t="55091" x="2033588" y="4887913"/>
          <p14:tracePt t="55099" x="1941513" y="4887913"/>
          <p14:tracePt t="55107" x="1778000" y="4887913"/>
          <p14:tracePt t="55115" x="1631950" y="4887913"/>
          <p14:tracePt t="55123" x="1541463" y="4887913"/>
          <p14:tracePt t="55132" x="1468438" y="4887913"/>
          <p14:tracePt t="55140" x="1439863" y="4887913"/>
          <p14:tracePt t="55149" x="1431925" y="4887913"/>
          <p14:tracePt t="55156" x="1422400" y="4887913"/>
          <p14:tracePt t="55164" x="1403350" y="4887913"/>
          <p14:tracePt t="55172" x="1395413" y="4897438"/>
          <p14:tracePt t="55180" x="1376363" y="4914900"/>
          <p14:tracePt t="55187" x="1366838" y="4924425"/>
          <p14:tracePt t="55205" x="1358900" y="4933950"/>
          <p14:tracePt t="55507" x="1349375" y="4943475"/>
          <p14:tracePt t="55519" x="1349375" y="4951413"/>
          <p14:tracePt t="55524" x="1349375" y="4960938"/>
          <p14:tracePt t="55532" x="1349375" y="4997450"/>
          <p14:tracePt t="55540" x="1366838" y="5024438"/>
          <p14:tracePt t="55548" x="1385888" y="5033963"/>
          <p14:tracePt t="55556" x="1449388" y="5070475"/>
          <p14:tracePt t="55564" x="1504950" y="5080000"/>
          <p14:tracePt t="55574" x="1568450" y="5126038"/>
          <p14:tracePt t="55578" x="1631950" y="5133975"/>
          <p14:tracePt t="55587" x="1704975" y="5133975"/>
          <p14:tracePt t="55594" x="1778000" y="5133975"/>
          <p14:tracePt t="55604" x="1831975" y="5133975"/>
          <p14:tracePt t="55610" x="1914525" y="5126038"/>
          <p14:tracePt t="55619" x="2005013" y="5097463"/>
          <p14:tracePt t="55627" x="2106613" y="5070475"/>
          <p14:tracePt t="55635" x="2170113" y="5053013"/>
          <p14:tracePt t="55642" x="2243138" y="5033963"/>
          <p14:tracePt t="55652" x="2343150" y="4997450"/>
          <p14:tracePt t="55659" x="2416175" y="4997450"/>
          <p14:tracePt t="55667" x="2489200" y="4979988"/>
          <p14:tracePt t="55674" x="2570163" y="4970463"/>
          <p14:tracePt t="55683" x="2643188" y="4970463"/>
          <p14:tracePt t="55691" x="2671763" y="4970463"/>
          <p14:tracePt t="56467" x="2679700" y="4970463"/>
          <p14:tracePt t="59707" x="2689225" y="4970463"/>
          <p14:tracePt t="59715" x="2643188" y="4997450"/>
          <p14:tracePt t="59723" x="2616200" y="5024438"/>
          <p14:tracePt t="59732" x="2598738" y="5043488"/>
          <p14:tracePt t="59739" x="2589213" y="5060950"/>
          <p14:tracePt t="59747" x="2552700" y="5080000"/>
          <p14:tracePt t="59756" x="2543175" y="5089525"/>
          <p14:tracePt t="59764" x="2533650" y="5097463"/>
          <p14:tracePt t="59771" x="2533650" y="5106988"/>
          <p14:tracePt t="59788" x="2506663" y="5126038"/>
          <p14:tracePt t="59803" x="2498725" y="5133975"/>
          <p14:tracePt t="59811" x="2479675" y="5133975"/>
          <p14:tracePt t="59819" x="2470150" y="5143500"/>
          <p14:tracePt t="59827" x="2452688" y="5160963"/>
          <p14:tracePt t="59834" x="2425700" y="5170488"/>
          <p14:tracePt t="59842" x="2379663" y="5197475"/>
          <p14:tracePt t="59852" x="2316163" y="5233988"/>
          <p14:tracePt t="59860" x="2251075" y="5262563"/>
          <p14:tracePt t="59868" x="2187575" y="5299075"/>
          <p14:tracePt t="59876" x="2133600" y="5299075"/>
          <p14:tracePt t="59885" x="2070100" y="5326063"/>
          <p14:tracePt t="59892" x="2014538" y="5335588"/>
          <p14:tracePt t="59906" x="1978025" y="5353050"/>
          <p14:tracePt t="59919" x="1941513" y="5362575"/>
          <p14:tracePt t="59925" x="1905000" y="5372100"/>
          <p14:tracePt t="59932" x="1887538" y="5389563"/>
          <p14:tracePt t="59940" x="1851025" y="5408613"/>
          <p14:tracePt t="59972" x="1841500" y="5416550"/>
          <p14:tracePt t="59980" x="1831975" y="5416550"/>
          <p14:tracePt t="59988" x="1824038" y="5426075"/>
          <p14:tracePt t="59996" x="1814513" y="5435600"/>
          <p14:tracePt t="60004" x="1804988" y="5445125"/>
          <p14:tracePt t="60012" x="1795463" y="5453063"/>
          <p14:tracePt t="60021" x="1768475" y="5472113"/>
          <p14:tracePt t="60028" x="1751013" y="5489575"/>
          <p14:tracePt t="60037" x="1741488" y="5499100"/>
          <p14:tracePt t="60043" x="1722438" y="5508625"/>
          <p14:tracePt t="60051" x="1695450" y="5526088"/>
          <p14:tracePt t="60058" x="1677988" y="5535613"/>
          <p14:tracePt t="60074" x="1658938" y="5545138"/>
          <p14:tracePt t="60083" x="1649413" y="5545138"/>
          <p14:tracePt t="60106" x="1649413" y="5554663"/>
          <p14:tracePt t="60164" x="1641475" y="5554663"/>
          <p14:tracePt t="60172" x="1641475" y="5562600"/>
          <p14:tracePt t="60180" x="1641475" y="5581650"/>
          <p14:tracePt t="60188" x="1641475" y="5599113"/>
          <p14:tracePt t="60196" x="1641475" y="5608638"/>
          <p14:tracePt t="60206" x="1641475" y="5626100"/>
          <p14:tracePt t="60212" x="1641475" y="5645150"/>
          <p14:tracePt t="60221" x="1641475" y="5662613"/>
          <p14:tracePt t="60229" x="1641475" y="5691188"/>
          <p14:tracePt t="60235" x="1641475" y="5708650"/>
          <p14:tracePt t="60244" x="1641475" y="5735638"/>
          <p14:tracePt t="60253" x="1641475" y="5745163"/>
          <p14:tracePt t="60260" x="1641475" y="5764213"/>
          <p14:tracePt t="60269" x="1649413" y="5781675"/>
          <p14:tracePt t="60276" x="1658938" y="5791200"/>
          <p14:tracePt t="60285" x="1677988" y="5800725"/>
          <p14:tracePt t="60303" x="1685925" y="5800725"/>
          <p14:tracePt t="60308" x="1695450" y="5800725"/>
          <p14:tracePt t="60340" x="1704975" y="5800725"/>
          <p14:tracePt t="60348" x="1714500" y="5800725"/>
          <p14:tracePt t="60397" x="1722438" y="5808663"/>
          <p14:tracePt t="60404" x="1722438" y="5818188"/>
          <p14:tracePt t="60412" x="1731963" y="5837238"/>
          <p14:tracePt t="60420" x="1741488" y="5845175"/>
          <p14:tracePt t="60435" x="1741488" y="5864225"/>
          <p14:tracePt t="60444" x="1741488" y="5873750"/>
          <p14:tracePt t="60453" x="1758950" y="5881688"/>
          <p14:tracePt t="60502" x="1758950" y="5900738"/>
          <p14:tracePt t="60518" x="1758950" y="5910263"/>
          <p14:tracePt t="60524" x="1768475" y="5927725"/>
          <p14:tracePt t="60676" x="1804988" y="5927725"/>
          <p14:tracePt t="60685" x="1831975" y="5927725"/>
          <p14:tracePt t="60692" x="1887538" y="5927725"/>
          <p14:tracePt t="60704" x="1960563" y="5927725"/>
          <p14:tracePt t="60706" x="2051050" y="5927725"/>
          <p14:tracePt t="60714" x="2124075" y="5927725"/>
          <p14:tracePt t="60722" x="2179638" y="5927725"/>
          <p14:tracePt t="60732" x="2243138" y="5937250"/>
          <p14:tracePt t="60739" x="2316163" y="5964238"/>
          <p14:tracePt t="60748" x="2379663" y="5964238"/>
          <p14:tracePt t="60754" x="2416175" y="5973763"/>
          <p14:tracePt t="60762" x="2452688" y="5991225"/>
          <p14:tracePt t="60771" x="2470150" y="6000750"/>
          <p14:tracePt t="60779" x="2489200" y="6018213"/>
          <p14:tracePt t="60803" x="2498725" y="6027738"/>
          <p14:tracePt t="61156" x="2516188" y="6027738"/>
          <p14:tracePt t="61164" x="2679700" y="6027738"/>
          <p14:tracePt t="61172" x="2789238" y="6027738"/>
          <p14:tracePt t="61181" x="2917825" y="6027738"/>
          <p14:tracePt t="61188" x="3044825" y="6027738"/>
          <p14:tracePt t="61199" x="3154363" y="6027738"/>
          <p14:tracePt t="61204" x="3244850" y="6027738"/>
          <p14:tracePt t="61213" x="3281363" y="6027738"/>
          <p14:tracePt t="61221" x="3290888" y="6027738"/>
          <p14:tracePt t="61693" x="3300413" y="6037263"/>
          <p14:tracePt t="61701" x="3317875" y="6054725"/>
          <p14:tracePt t="61708" x="3336925" y="6054725"/>
          <p14:tracePt t="61715" x="3390900" y="6054725"/>
          <p14:tracePt t="61723" x="3446463" y="6054725"/>
          <p14:tracePt t="61731" x="3536950" y="6054725"/>
          <p14:tracePt t="61739" x="3646488" y="6054725"/>
          <p14:tracePt t="61747" x="3756025" y="6054725"/>
          <p14:tracePt t="61755" x="3865563" y="6054725"/>
          <p14:tracePt t="61763" x="3919538" y="6054725"/>
          <p14:tracePt t="61771" x="3984625" y="6054725"/>
          <p14:tracePt t="61779" x="4011613" y="6054725"/>
          <p14:tracePt t="62431" x="4021138" y="6064250"/>
          <p14:tracePt t="62435" x="4011613" y="6083300"/>
          <p14:tracePt t="62445" x="3948113" y="6100763"/>
          <p14:tracePt t="62452" x="3929063" y="6119813"/>
          <p14:tracePt t="62469" x="3892550" y="6127750"/>
          <p14:tracePt t="62476" x="3883025" y="6127750"/>
          <p14:tracePt t="62494" x="3865563" y="6146800"/>
          <p14:tracePt t="62810" x="3919538" y="6156325"/>
          <p14:tracePt t="62819" x="4011613" y="6156325"/>
          <p14:tracePt t="62827" x="4138613" y="6146800"/>
          <p14:tracePt t="62835" x="4194175" y="6146800"/>
          <p14:tracePt t="62843" x="4340225" y="6146800"/>
          <p14:tracePt t="62851" x="4448175" y="6146800"/>
          <p14:tracePt t="62859" x="4540250" y="6146800"/>
          <p14:tracePt t="62866" x="4603750" y="6146800"/>
          <p14:tracePt t="62875" x="4659313" y="6146800"/>
          <p14:tracePt t="62884" x="4695825" y="6146800"/>
          <p14:tracePt t="62903" x="4730750" y="6146800"/>
          <p14:tracePt t="63971" x="4740275" y="6156325"/>
          <p14:tracePt t="63978" x="4749800" y="6173788"/>
          <p14:tracePt t="63987" x="4749800" y="6183313"/>
          <p14:tracePt t="63995" x="4759325" y="6192838"/>
          <p14:tracePt t="64285" x="4759325" y="6183313"/>
          <p14:tracePt t="64296" x="4767263" y="6156325"/>
          <p14:tracePt t="64302" x="4786313" y="6137275"/>
          <p14:tracePt t="64308" x="4795838" y="6110288"/>
          <p14:tracePt t="64324" x="4803775" y="6100763"/>
          <p14:tracePt t="65525" x="4722813" y="6110288"/>
          <p14:tracePt t="65534" x="4576763" y="6110288"/>
          <p14:tracePt t="65541" x="4376738" y="6110288"/>
          <p14:tracePt t="65549" x="4211638" y="6110288"/>
          <p14:tracePt t="65556" x="4048125" y="6110288"/>
          <p14:tracePt t="65566" x="3902075" y="6110288"/>
          <p14:tracePt t="65571" x="3756025" y="6110288"/>
          <p14:tracePt t="65578" x="3665538" y="6110288"/>
          <p14:tracePt t="65587" x="3582988" y="6091238"/>
          <p14:tracePt t="65594" x="3527425" y="6083300"/>
          <p14:tracePt t="65603" x="3500438" y="6073775"/>
          <p14:tracePt t="65611" x="3490913" y="6073775"/>
          <p14:tracePt t="65619" x="3482975" y="6064250"/>
          <p14:tracePt t="65876" x="3482975" y="6037263"/>
          <p14:tracePt t="65887" x="3482975" y="5983288"/>
          <p14:tracePt t="65891" x="3500438" y="5918200"/>
          <p14:tracePt t="65899" x="3556000" y="5827713"/>
          <p14:tracePt t="65906" x="3629025" y="5718175"/>
          <p14:tracePt t="65915" x="3665538" y="5626100"/>
          <p14:tracePt t="65923" x="3709988" y="5508625"/>
          <p14:tracePt t="65931" x="3756025" y="5408613"/>
          <p14:tracePt t="65938" x="3783013" y="5316538"/>
          <p14:tracePt t="65946" x="3783013" y="5243513"/>
          <p14:tracePt t="65955" x="3783013" y="5189538"/>
          <p14:tracePt t="65963" x="3783013" y="5106988"/>
          <p14:tracePt t="65971" x="3783013" y="5070475"/>
          <p14:tracePt t="65981" x="3765550" y="5016500"/>
          <p14:tracePt t="65986" x="3746500" y="4979988"/>
          <p14:tracePt t="65996" x="3709988" y="4951413"/>
          <p14:tracePt t="66003" x="3692525" y="4933950"/>
          <p14:tracePt t="66011" x="3683000" y="4924425"/>
          <p14:tracePt t="66026" x="3683000" y="4914900"/>
          <p14:tracePt t="66042" x="3673475" y="4906963"/>
          <p14:tracePt t="66050" x="3656013" y="4897438"/>
          <p14:tracePt t="66059" x="3619500" y="4870450"/>
          <p14:tracePt t="66067" x="3619500" y="4860925"/>
          <p14:tracePt t="66075" x="3563938" y="4814888"/>
          <p14:tracePt t="66084" x="3556000" y="4805363"/>
          <p14:tracePt t="66091" x="3527425" y="4797425"/>
          <p14:tracePt t="66101" x="3500438" y="4768850"/>
          <p14:tracePt t="66116" x="3490913" y="4760913"/>
          <p14:tracePt t="66195" x="3463925" y="4741863"/>
          <p14:tracePt t="66203" x="3436938" y="4714875"/>
          <p14:tracePt t="66211" x="3409950" y="4697413"/>
          <p14:tracePt t="66219" x="3400425" y="4687888"/>
          <p14:tracePt t="66227" x="3373438" y="4660900"/>
          <p14:tracePt t="66235" x="3363913" y="4641850"/>
          <p14:tracePt t="66243" x="3346450" y="4605338"/>
          <p14:tracePt t="66251" x="3327400" y="4587875"/>
          <p14:tracePt t="66258" x="3309938" y="4559300"/>
          <p14:tracePt t="66267" x="3309938" y="4551363"/>
          <p14:tracePt t="66274" x="3309938" y="4532313"/>
          <p14:tracePt t="66475" x="3309938" y="4578350"/>
          <p14:tracePt t="66483" x="3309938" y="4632325"/>
          <p14:tracePt t="66491" x="3309938" y="4687888"/>
          <p14:tracePt t="66500" x="3309938" y="4751388"/>
          <p14:tracePt t="66507" x="3309938" y="4778375"/>
          <p14:tracePt t="66517" x="3309938" y="4814888"/>
          <p14:tracePt t="66524" x="3309938" y="4860925"/>
          <p14:tracePt t="66532" x="3309938" y="4878388"/>
          <p14:tracePt t="66540" x="3309938" y="4906963"/>
          <p14:tracePt t="66556" x="3309938" y="4914900"/>
          <p14:tracePt t="66868" x="3309938" y="4924425"/>
          <p14:tracePt t="66876" x="3436938" y="4951413"/>
          <p14:tracePt t="66885" x="3656013" y="4951413"/>
          <p14:tracePt t="66890" x="3883025" y="4951413"/>
          <p14:tracePt t="66899" x="4111625" y="4951413"/>
          <p14:tracePt t="66907" x="4303713" y="4951413"/>
          <p14:tracePt t="66915" x="4467225" y="4951413"/>
          <p14:tracePt t="66922" x="4576763" y="4951413"/>
          <p14:tracePt t="66930" x="4667250" y="4951413"/>
          <p14:tracePt t="66939" x="4713288" y="4951413"/>
          <p14:tracePt t="66955" x="4722813" y="4951413"/>
          <p14:tracePt t="67019" x="4749800" y="4933950"/>
          <p14:tracePt t="67026" x="4786313" y="4887913"/>
          <p14:tracePt t="67034" x="4803775" y="4870450"/>
          <p14:tracePt t="67042" x="4840288" y="4824413"/>
          <p14:tracePt t="67050" x="4859338" y="4778375"/>
          <p14:tracePt t="67059" x="4886325" y="4751388"/>
          <p14:tracePt t="67068" x="4895850" y="4732338"/>
          <p14:tracePt t="67074" x="4913313" y="4697413"/>
          <p14:tracePt t="67083" x="4941888" y="4651375"/>
          <p14:tracePt t="67091" x="4949825" y="4632325"/>
          <p14:tracePt t="67108" x="4959350" y="4605338"/>
          <p14:tracePt t="67119" x="4986338" y="4568825"/>
          <p14:tracePt t="67124" x="4986338" y="4559300"/>
          <p14:tracePt t="67372" x="4978400" y="4605338"/>
          <p14:tracePt t="67380" x="4932363" y="4651375"/>
          <p14:tracePt t="67388" x="4905375" y="4687888"/>
          <p14:tracePt t="67396" x="4868863" y="4714875"/>
          <p14:tracePt t="67404" x="4859338" y="4714875"/>
          <p14:tracePt t="67412" x="4832350" y="4741863"/>
          <p14:tracePt t="67423" x="4832350" y="4751388"/>
          <p14:tracePt t="67428" x="4832350" y="4768850"/>
          <p14:tracePt t="67436" x="4822825" y="4797425"/>
          <p14:tracePt t="67454" x="4822825" y="4805363"/>
          <p14:tracePt t="67798" x="4822825" y="4814888"/>
          <p14:tracePt t="67820" x="4822825" y="4833938"/>
          <p14:tracePt t="67837" x="4822825" y="4851400"/>
          <p14:tracePt t="67876" x="4822825" y="4860925"/>
          <p14:tracePt t="69397" x="4803775" y="4751388"/>
          <p14:tracePt t="69404" x="4749800" y="4660900"/>
          <p14:tracePt t="69412" x="4722813" y="4614863"/>
          <p14:tracePt t="69421" x="4686300" y="4532313"/>
          <p14:tracePt t="69428" x="4659313" y="4468813"/>
          <p14:tracePt t="69438" x="4603750" y="4386263"/>
          <p14:tracePt t="69445" x="4549775" y="4303713"/>
          <p14:tracePt t="69452" x="4530725" y="4259263"/>
          <p14:tracePt t="69459" x="4494213" y="4195763"/>
          <p14:tracePt t="69466" x="4467225" y="4149725"/>
          <p14:tracePt t="69474" x="4448175" y="4130675"/>
          <p14:tracePt t="69482" x="4440238" y="4122738"/>
          <p14:tracePt t="69491" x="4430713" y="4094163"/>
          <p14:tracePt t="69573" x="4430713" y="4067175"/>
          <p14:tracePt t="69580" x="4430713" y="4049713"/>
          <p14:tracePt t="69588" x="4413250" y="4003675"/>
          <p14:tracePt t="69596" x="4394200" y="3984625"/>
          <p14:tracePt t="69607" x="4367213" y="3957638"/>
          <p14:tracePt t="69611" x="4340225" y="3921125"/>
          <p14:tracePt t="69620" x="4330700" y="3903663"/>
          <p14:tracePt t="69628" x="4321175" y="3875088"/>
          <p14:tracePt t="69638" x="4303713" y="3857625"/>
          <p14:tracePt t="69644" x="4303713" y="3848100"/>
          <p14:tracePt t="69653" x="4294188" y="3840163"/>
          <p14:tracePt t="69773" x="4284663" y="3840163"/>
          <p14:tracePt t="69780" x="4175125" y="3840163"/>
          <p14:tracePt t="69788" x="3965575" y="3875088"/>
          <p14:tracePt t="69795" x="3765550" y="3884613"/>
          <p14:tracePt t="69803" x="3519488" y="3884613"/>
          <p14:tracePt t="69811" x="3290888" y="3884613"/>
          <p14:tracePt t="69819" x="3071813" y="3884613"/>
          <p14:tracePt t="69827" x="2925763" y="3884613"/>
          <p14:tracePt t="69835" x="2781300" y="3884613"/>
          <p14:tracePt t="69843" x="2643188" y="3867150"/>
          <p14:tracePt t="69852" x="2570163" y="3840163"/>
          <p14:tracePt t="69858" x="2506663" y="3821113"/>
          <p14:tracePt t="69868" x="2462213" y="3794125"/>
          <p14:tracePt t="69874" x="2443163" y="3784600"/>
          <p14:tracePt t="69884" x="2425700" y="3784600"/>
          <p14:tracePt t="69890" x="2416175" y="3775075"/>
          <p14:tracePt t="70266" x="2479675" y="3775075"/>
          <p14:tracePt t="70275" x="2698750" y="3775075"/>
          <p14:tracePt t="70282" x="2935288" y="3757613"/>
          <p14:tracePt t="70291" x="3081338" y="3730625"/>
          <p14:tracePt t="70299" x="3208338" y="3730625"/>
          <p14:tracePt t="70308" x="3290888" y="3721100"/>
          <p14:tracePt t="70315" x="3309938" y="3721100"/>
          <p14:tracePt t="70510" x="3317875" y="3711575"/>
          <p14:tracePt t="70532" x="3317875" y="3738563"/>
          <p14:tracePt t="70542" x="3273425" y="3811588"/>
          <p14:tracePt t="70548" x="3263900" y="3840163"/>
          <p14:tracePt t="70559" x="3217863" y="3930650"/>
          <p14:tracePt t="70563" x="3200400" y="4003675"/>
          <p14:tracePt t="70571" x="3144838" y="4086225"/>
          <p14:tracePt t="70578" x="3136900" y="4149725"/>
          <p14:tracePt t="70588" x="3100388" y="4213225"/>
          <p14:tracePt t="70594" x="3071813" y="4286250"/>
          <p14:tracePt t="70603" x="3035300" y="4349750"/>
          <p14:tracePt t="70610" x="3017838" y="4395788"/>
          <p14:tracePt t="70620" x="3008313" y="4459288"/>
          <p14:tracePt t="70626" x="3008313" y="4514850"/>
          <p14:tracePt t="70635" x="2998788" y="4568825"/>
          <p14:tracePt t="70642" x="2998788" y="4587875"/>
          <p14:tracePt t="70651" x="2998788" y="4641850"/>
          <p14:tracePt t="70658" x="2998788" y="4687888"/>
          <p14:tracePt t="70670" x="2998788" y="4705350"/>
          <p14:tracePt t="70674" x="2998788" y="4714875"/>
          <p14:tracePt t="70682" x="2998788" y="4724400"/>
          <p14:tracePt t="70699" x="2998788" y="4732338"/>
          <p14:tracePt t="70933" x="2990850" y="4768850"/>
          <p14:tracePt t="70940" x="2971800" y="4787900"/>
          <p14:tracePt t="70948" x="2971800" y="4797425"/>
          <p14:tracePt t="70956" x="2971800" y="4805363"/>
          <p14:tracePt t="71266" x="2971800" y="4768850"/>
          <p14:tracePt t="71275" x="2981325" y="4714875"/>
          <p14:tracePt t="71282" x="3008313" y="4651375"/>
          <p14:tracePt t="71291" x="3027363" y="4605338"/>
          <p14:tracePt t="71299" x="3044825" y="4578350"/>
          <p14:tracePt t="71307" x="3063875" y="4532313"/>
          <p14:tracePt t="71315" x="3063875" y="4505325"/>
          <p14:tracePt t="71323" x="3081338" y="4478338"/>
          <p14:tracePt t="71330" x="3081338" y="4459288"/>
          <p14:tracePt t="71339" x="3081338" y="4449763"/>
          <p14:tracePt t="71347" x="3081338" y="4441825"/>
          <p14:tracePt t="71355" x="3090863" y="4432300"/>
          <p14:tracePt t="74092" x="3090863" y="4413250"/>
          <p14:tracePt t="74101" x="3236913" y="4359275"/>
          <p14:tracePt t="74108" x="3382963" y="4322763"/>
          <p14:tracePt t="74117" x="3536950" y="4259263"/>
          <p14:tracePt t="74125" x="3646488" y="4240213"/>
          <p14:tracePt t="74133" x="3709988" y="4222750"/>
          <p14:tracePt t="74140" x="3792538" y="4176713"/>
          <p14:tracePt t="74148" x="3856038" y="4159250"/>
          <p14:tracePt t="74158" x="3902075" y="4122738"/>
          <p14:tracePt t="74163" x="3911600" y="4122738"/>
          <p14:tracePt t="74173" x="3919538" y="4122738"/>
          <p14:tracePt t="74178" x="3929063" y="4113213"/>
          <p14:tracePt t="74186" x="3948113" y="4103688"/>
          <p14:tracePt t="74203" x="3956050" y="4094163"/>
          <p14:tracePt t="74371" x="4011613" y="4076700"/>
          <p14:tracePt t="74380" x="4238625" y="4040188"/>
          <p14:tracePt t="74391" x="4640263" y="3976688"/>
          <p14:tracePt t="74395" x="5014913" y="3948113"/>
          <p14:tracePt t="74409" x="5487988" y="3857625"/>
          <p14:tracePt t="74410" x="5880100" y="3811588"/>
          <p14:tracePt t="74423" x="6208713" y="3730625"/>
          <p14:tracePt t="74427" x="6464300" y="3675063"/>
          <p14:tracePt t="74435" x="6645275" y="3648075"/>
          <p14:tracePt t="74443" x="6827838" y="3629025"/>
          <p14:tracePt t="74451" x="6973888" y="3575050"/>
          <p14:tracePt t="74458" x="7165975" y="3529013"/>
          <p14:tracePt t="74467" x="7202488" y="3529013"/>
          <p14:tracePt t="74474" x="7219950" y="3529013"/>
          <p14:tracePt t="74491" x="7248525" y="3511550"/>
          <p14:tracePt t="74498" x="7265988" y="3502025"/>
          <p14:tracePt t="74506" x="7283450" y="3502025"/>
          <p14:tracePt t="74515" x="7329488" y="3492500"/>
          <p14:tracePt t="74522" x="7392988" y="3475038"/>
          <p14:tracePt t="74530" x="7485063" y="3455988"/>
          <p14:tracePt t="74538" x="7631113" y="3446463"/>
          <p14:tracePt t="74546" x="7777163" y="3429000"/>
          <p14:tracePt t="74554" x="7958138" y="3402013"/>
          <p14:tracePt t="74562" x="8169275" y="3365500"/>
          <p14:tracePt t="74570" x="8350250" y="3346450"/>
          <p14:tracePt t="74579" x="8551863" y="3319463"/>
          <p14:tracePt t="74587" x="8734425" y="3319463"/>
          <p14:tracePt t="74594" x="8897938" y="3319463"/>
          <p14:tracePt t="74603" x="9024938" y="331946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ja-JP" altLang="en-US"/>
              <a:t>実行時間の評価</a:t>
            </a:r>
          </a:p>
        </p:txBody>
      </p:sp>
      <p:sp>
        <p:nvSpPr>
          <p:cNvPr id="6147" name="Rectangle 3"/>
          <p:cNvSpPr>
            <a:spLocks noGrp="1" noChangeArrowheads="1"/>
          </p:cNvSpPr>
          <p:nvPr>
            <p:ph idx="1"/>
          </p:nvPr>
        </p:nvSpPr>
        <p:spPr>
          <a:xfrm>
            <a:off x="457200" y="1417638"/>
            <a:ext cx="8229600" cy="5257800"/>
          </a:xfrm>
          <a:extLst>
            <a:ext uri="{91240B29-F687-4F45-9708-019B960494DF}">
              <a14:hiddenLine xmlns:a14="http://schemas.microsoft.com/office/drawing/2010/main" w="9525">
                <a:solidFill>
                  <a:srgbClr val="FF0000"/>
                </a:solidFill>
                <a:miter lim="800000"/>
                <a:headEnd/>
                <a:tailEnd/>
              </a14:hiddenLine>
            </a:ext>
          </a:extLst>
        </p:spPr>
        <p:txBody>
          <a:bodyPr>
            <a:normAutofit fontScale="92500" lnSpcReduction="10000"/>
          </a:bodyPr>
          <a:lstStyle/>
          <a:p>
            <a:pPr eaLnBrk="1" hangingPunct="1">
              <a:lnSpc>
                <a:spcPct val="90000"/>
              </a:lnSpc>
            </a:pPr>
            <a:r>
              <a:rPr lang="ja-JP" altLang="en-US" dirty="0"/>
              <a:t>プログラムを走らせてその実行時間を比較</a:t>
            </a:r>
          </a:p>
          <a:p>
            <a:pPr lvl="1" eaLnBrk="1" hangingPunct="1">
              <a:lnSpc>
                <a:spcPct val="90000"/>
              </a:lnSpc>
            </a:pPr>
            <a:r>
              <a:rPr lang="ja-JP" altLang="en-US" dirty="0"/>
              <a:t>デスクトップ、ラップトップ：</a:t>
            </a:r>
            <a:r>
              <a:rPr lang="ja-JP" altLang="en-US" dirty="0">
                <a:solidFill>
                  <a:srgbClr val="FF0000"/>
                </a:solidFill>
              </a:rPr>
              <a:t>ＳＰＥＣベンチマーク</a:t>
            </a:r>
          </a:p>
          <a:p>
            <a:pPr lvl="1" eaLnBrk="1" hangingPunct="1">
              <a:lnSpc>
                <a:spcPct val="90000"/>
              </a:lnSpc>
            </a:pPr>
            <a:r>
              <a:rPr lang="ja-JP" altLang="en-US" dirty="0"/>
              <a:t>サーバー：</a:t>
            </a:r>
            <a:r>
              <a:rPr lang="en-US" altLang="ja-JP" dirty="0">
                <a:solidFill>
                  <a:srgbClr val="FF0000"/>
                </a:solidFill>
              </a:rPr>
              <a:t>TPC</a:t>
            </a:r>
          </a:p>
          <a:p>
            <a:pPr lvl="1" eaLnBrk="1" hangingPunct="1">
              <a:lnSpc>
                <a:spcPct val="90000"/>
              </a:lnSpc>
            </a:pPr>
            <a:r>
              <a:rPr lang="ja-JP" altLang="en-US" dirty="0"/>
              <a:t>スーパーコンピュータ：</a:t>
            </a:r>
            <a:r>
              <a:rPr lang="en-US" altLang="ja-JP" dirty="0" err="1">
                <a:solidFill>
                  <a:srgbClr val="0066FF"/>
                </a:solidFill>
              </a:rPr>
              <a:t>Linpack</a:t>
            </a:r>
            <a:r>
              <a:rPr lang="en-US" altLang="ja-JP" dirty="0">
                <a:solidFill>
                  <a:srgbClr val="0066FF"/>
                </a:solidFill>
              </a:rPr>
              <a:t>, LLL</a:t>
            </a:r>
          </a:p>
          <a:p>
            <a:pPr lvl="1" eaLnBrk="1" hangingPunct="1">
              <a:lnSpc>
                <a:spcPct val="90000"/>
              </a:lnSpc>
            </a:pPr>
            <a:r>
              <a:rPr lang="ja-JP" altLang="en-US" dirty="0"/>
              <a:t>組み込み：</a:t>
            </a:r>
            <a:r>
              <a:rPr lang="en-US" altLang="ja-JP" dirty="0">
                <a:solidFill>
                  <a:srgbClr val="0066FF"/>
                </a:solidFill>
              </a:rPr>
              <a:t>EEMBC, </a:t>
            </a:r>
            <a:r>
              <a:rPr lang="en-US" altLang="ja-JP" dirty="0" err="1">
                <a:solidFill>
                  <a:srgbClr val="0066FF"/>
                </a:solidFill>
              </a:rPr>
              <a:t>MiBench</a:t>
            </a:r>
            <a:endParaRPr lang="en-US" altLang="ja-JP" dirty="0">
              <a:solidFill>
                <a:srgbClr val="0066FF"/>
              </a:solidFill>
            </a:endParaRPr>
          </a:p>
          <a:p>
            <a:pPr eaLnBrk="1" hangingPunct="1">
              <a:lnSpc>
                <a:spcPct val="90000"/>
              </a:lnSpc>
            </a:pPr>
            <a:r>
              <a:rPr lang="ja-JP" altLang="en-US" dirty="0"/>
              <a:t>走らせるプログラム</a:t>
            </a:r>
          </a:p>
          <a:p>
            <a:pPr lvl="1" eaLnBrk="1" hangingPunct="1">
              <a:lnSpc>
                <a:spcPct val="90000"/>
              </a:lnSpc>
              <a:buFontTx/>
              <a:buNone/>
            </a:pPr>
            <a:r>
              <a:rPr lang="ja-JP" altLang="en-US" dirty="0"/>
              <a:t>〇</a:t>
            </a:r>
            <a:r>
              <a:rPr lang="ja-JP" altLang="en-US" dirty="0">
                <a:solidFill>
                  <a:srgbClr val="FF0000"/>
                </a:solidFill>
              </a:rPr>
              <a:t>実プログラムによるベンチマーク集</a:t>
            </a:r>
          </a:p>
          <a:p>
            <a:pPr lvl="1" eaLnBrk="1" hangingPunct="1">
              <a:lnSpc>
                <a:spcPct val="90000"/>
              </a:lnSpc>
              <a:buFontTx/>
              <a:buNone/>
            </a:pPr>
            <a:r>
              <a:rPr lang="ja-JP" altLang="en-US" dirty="0"/>
              <a:t>△</a:t>
            </a:r>
            <a:r>
              <a:rPr lang="ja-JP" altLang="en-US" dirty="0">
                <a:solidFill>
                  <a:srgbClr val="0066FF"/>
                </a:solidFill>
              </a:rPr>
              <a:t>カーネル：プログラムの核となる部分</a:t>
            </a:r>
          </a:p>
          <a:p>
            <a:pPr lvl="1" eaLnBrk="1" hangingPunct="1">
              <a:lnSpc>
                <a:spcPct val="90000"/>
              </a:lnSpc>
              <a:buFontTx/>
              <a:buNone/>
            </a:pPr>
            <a:r>
              <a:rPr lang="en-US" altLang="ja-JP" dirty="0"/>
              <a:t>×</a:t>
            </a:r>
            <a:r>
              <a:rPr lang="ja-JP" altLang="en-US" dirty="0"/>
              <a:t>トイプログラム：</a:t>
            </a:r>
            <a:r>
              <a:rPr lang="en-US" altLang="ja-JP" dirty="0"/>
              <a:t>Quicksort, 8queen, </a:t>
            </a:r>
            <a:r>
              <a:rPr lang="ja-JP" altLang="en-US" dirty="0"/>
              <a:t>エラトステネスの篩</a:t>
            </a:r>
          </a:p>
          <a:p>
            <a:pPr lvl="1" eaLnBrk="1" hangingPunct="1">
              <a:lnSpc>
                <a:spcPct val="90000"/>
              </a:lnSpc>
              <a:buFontTx/>
              <a:buNone/>
            </a:pPr>
            <a:r>
              <a:rPr lang="en-US" altLang="ja-JP" dirty="0"/>
              <a:t>×</a:t>
            </a:r>
            <a:r>
              <a:rPr lang="ja-JP" altLang="en-US" dirty="0"/>
              <a:t>合成ベンチマーク：</a:t>
            </a:r>
            <a:r>
              <a:rPr lang="en-US" altLang="ja-JP" dirty="0"/>
              <a:t>Whetstone, Dhrystone</a:t>
            </a:r>
          </a:p>
          <a:p>
            <a:pPr lvl="1" eaLnBrk="1" hangingPunct="1">
              <a:lnSpc>
                <a:spcPct val="90000"/>
              </a:lnSpc>
              <a:buFontTx/>
              <a:buNone/>
            </a:pPr>
            <a:r>
              <a:rPr lang="ja-JP" altLang="en-US" dirty="0"/>
              <a:t>今回は簡単なプログラムで評価する</a:t>
            </a:r>
            <a:endParaRPr lang="en-US" altLang="ja-JP" dirty="0"/>
          </a:p>
          <a:p>
            <a:pPr lvl="2">
              <a:lnSpc>
                <a:spcPct val="90000"/>
              </a:lnSpc>
              <a:buNone/>
            </a:pPr>
            <a:r>
              <a:rPr lang="ja-JP" altLang="en-US" dirty="0"/>
              <a:t>時間の都合上でお許しくださいませ</a:t>
            </a:r>
            <a:endParaRPr lang="en-US" altLang="ja-JP" dirty="0"/>
          </a:p>
          <a:p>
            <a:pPr lvl="1" eaLnBrk="1" hangingPunct="1">
              <a:lnSpc>
                <a:spcPct val="90000"/>
              </a:lnSpc>
              <a:buFontTx/>
              <a:buNone/>
            </a:pPr>
            <a:endParaRPr lang="en-US" altLang="ja-JP" dirty="0"/>
          </a:p>
          <a:p>
            <a:pPr lvl="1" eaLnBrk="1" hangingPunct="1">
              <a:lnSpc>
                <a:spcPct val="90000"/>
              </a:lnSpc>
            </a:pPr>
            <a:endParaRPr lang="en-US" altLang="ja-JP" dirty="0"/>
          </a:p>
          <a:p>
            <a:pPr lvl="1" eaLnBrk="1" hangingPunct="1">
              <a:lnSpc>
                <a:spcPct val="90000"/>
              </a:lnSpc>
            </a:pPr>
            <a:endParaRPr lang="en-US" altLang="ja-JP" dirty="0"/>
          </a:p>
        </p:txBody>
      </p:sp>
      <p:pic>
        <p:nvPicPr>
          <p:cNvPr id="2" name="オーディオ 1">
            <a:hlinkClick r:id="" action="ppaction://media"/>
            <a:extLst>
              <a:ext uri="{FF2B5EF4-FFF2-40B4-BE49-F238E27FC236}">
                <a16:creationId xmlns:a16="http://schemas.microsoft.com/office/drawing/2014/main" id="{2BBB92AE-5F70-4C7D-B68D-BCB24E06CC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31990276"/>
      </p:ext>
    </p:extLst>
  </p:cSld>
  <p:clrMapOvr>
    <a:masterClrMapping/>
  </p:clrMapOvr>
  <mc:AlternateContent xmlns:mc="http://schemas.openxmlformats.org/markup-compatibility/2006" xmlns:p14="http://schemas.microsoft.com/office/powerpoint/2010/main">
    <mc:Choice Requires="p14">
      <p:transition spd="slow" p14:dur="2000" advTm="301295"/>
    </mc:Choice>
    <mc:Fallback xmlns="">
      <p:transition spd="slow" advTm="301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98" x="8177213" y="3821113"/>
          <p14:tracePt t="405" x="7494588" y="3930650"/>
          <p14:tracePt t="413" x="6964363" y="3976688"/>
          <p14:tracePt t="421" x="6454775" y="4076700"/>
          <p14:tracePt t="429" x="5999163" y="4122738"/>
          <p14:tracePt t="437" x="5580063" y="4140200"/>
          <p14:tracePt t="445" x="5397500" y="4176713"/>
          <p14:tracePt t="453" x="5251450" y="4203700"/>
          <p14:tracePt t="461" x="5132388" y="4232275"/>
          <p14:tracePt t="469" x="5059363" y="4232275"/>
          <p14:tracePt t="477" x="5014913" y="4240213"/>
          <p14:tracePt t="485" x="4978400" y="4240213"/>
          <p14:tracePt t="493" x="4968875" y="4240213"/>
          <p14:tracePt t="501" x="4959350" y="4249738"/>
          <p14:tracePt t="517" x="4949825" y="4249738"/>
          <p14:tracePt t="911" x="4941888" y="4240213"/>
          <p14:tracePt t="919" x="4941888" y="4222750"/>
          <p14:tracePt t="925" x="4959350" y="4167188"/>
          <p14:tracePt t="945" x="4986338" y="4067175"/>
          <p14:tracePt t="949" x="5005388" y="4003675"/>
          <p14:tracePt t="957" x="5005388" y="3976688"/>
          <p14:tracePt t="965" x="5005388" y="3948113"/>
          <p14:tracePt t="974" x="5005388" y="3930650"/>
          <p14:tracePt t="982" x="5005388" y="3921125"/>
          <p14:tracePt t="996" x="5005388" y="3911600"/>
          <p14:tracePt t="300133" x="5014913" y="3911600"/>
          <p14:tracePt t="300141" x="5059363" y="3911600"/>
          <p14:tracePt t="300149" x="5414963" y="3911600"/>
          <p14:tracePt t="300156" x="6308725" y="3911600"/>
          <p14:tracePt t="300165" x="7119938" y="3911600"/>
          <p14:tracePt t="300172" x="7858125" y="3911600"/>
          <p14:tracePt t="300182" x="8559800" y="3911600"/>
          <p14:tracePt t="300188" x="9061450" y="3840163"/>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ja-JP" altLang="en-US"/>
              <a:t>評価のまとめ方、報告の仕方</a:t>
            </a:r>
          </a:p>
        </p:txBody>
      </p:sp>
      <p:sp>
        <p:nvSpPr>
          <p:cNvPr id="9219" name="Rectangle 3"/>
          <p:cNvSpPr>
            <a:spLocks noGrp="1" noChangeArrowheads="1"/>
          </p:cNvSpPr>
          <p:nvPr>
            <p:ph idx="1"/>
          </p:nvPr>
        </p:nvSpPr>
        <p:spPr/>
        <p:txBody>
          <a:bodyPr>
            <a:normAutofit/>
          </a:bodyPr>
          <a:lstStyle/>
          <a:p>
            <a:pPr eaLnBrk="1" hangingPunct="1">
              <a:lnSpc>
                <a:spcPct val="90000"/>
              </a:lnSpc>
            </a:pPr>
            <a:r>
              <a:rPr lang="ja-JP" altLang="en-US" sz="2000" dirty="0"/>
              <a:t>複数のプログラムからなるベンチマークの実行時間をどのように扱うか？</a:t>
            </a:r>
          </a:p>
          <a:p>
            <a:pPr lvl="1" eaLnBrk="1" hangingPunct="1">
              <a:lnSpc>
                <a:spcPct val="90000"/>
              </a:lnSpc>
            </a:pPr>
            <a:r>
              <a:rPr lang="ja-JP" altLang="en-US" sz="2000" dirty="0"/>
              <a:t>基準マシンを決めて相対値を取る</a:t>
            </a:r>
          </a:p>
          <a:p>
            <a:pPr lvl="1" eaLnBrk="1" hangingPunct="1">
              <a:lnSpc>
                <a:spcPct val="90000"/>
              </a:lnSpc>
            </a:pPr>
            <a:r>
              <a:rPr lang="ja-JP" altLang="en-US" sz="2000" dirty="0"/>
              <a:t>複数のプログラムに対しては相乗平均を取る</a:t>
            </a:r>
          </a:p>
          <a:p>
            <a:pPr lvl="1" eaLnBrk="1" hangingPunct="1">
              <a:lnSpc>
                <a:spcPct val="90000"/>
              </a:lnSpc>
              <a:buFontTx/>
              <a:buNone/>
            </a:pPr>
            <a:r>
              <a:rPr lang="ja-JP" altLang="en-US" sz="2000" dirty="0"/>
              <a:t>〇プログラムの実行時間、基準マシンに依らない一貫性のある結果が得られる</a:t>
            </a:r>
          </a:p>
          <a:p>
            <a:pPr lvl="1" eaLnBrk="1" hangingPunct="1">
              <a:lnSpc>
                <a:spcPct val="90000"/>
              </a:lnSpc>
              <a:buFontTx/>
              <a:buNone/>
            </a:pPr>
            <a:r>
              <a:rPr lang="en-US" altLang="ja-JP" sz="2000" dirty="0"/>
              <a:t>×</a:t>
            </a:r>
            <a:r>
              <a:rPr lang="ja-JP" altLang="en-US" sz="2000" dirty="0"/>
              <a:t>非線形が入る</a:t>
            </a:r>
          </a:p>
          <a:p>
            <a:pPr eaLnBrk="1" hangingPunct="1">
              <a:lnSpc>
                <a:spcPct val="90000"/>
              </a:lnSpc>
            </a:pPr>
            <a:r>
              <a:rPr lang="ja-JP" altLang="en-US" sz="2000" dirty="0"/>
              <a:t>結果の報告</a:t>
            </a:r>
          </a:p>
          <a:p>
            <a:pPr lvl="1" eaLnBrk="1" hangingPunct="1">
              <a:lnSpc>
                <a:spcPct val="90000"/>
              </a:lnSpc>
            </a:pPr>
            <a:r>
              <a:rPr lang="ja-JP" altLang="en-US" sz="2000" dirty="0"/>
              <a:t>再現性があるように</a:t>
            </a:r>
          </a:p>
          <a:p>
            <a:pPr lvl="1" eaLnBrk="1" hangingPunct="1">
              <a:lnSpc>
                <a:spcPct val="90000"/>
              </a:lnSpc>
            </a:pPr>
            <a:r>
              <a:rPr lang="ja-JP" altLang="en-US" sz="2000" dirty="0"/>
              <a:t>ハードウェア：　動作周波数、キャッシュ容量、主記憶容量、ディスク容量など</a:t>
            </a:r>
          </a:p>
          <a:p>
            <a:pPr lvl="1" eaLnBrk="1" hangingPunct="1">
              <a:lnSpc>
                <a:spcPct val="90000"/>
              </a:lnSpc>
            </a:pPr>
            <a:r>
              <a:rPr lang="ja-JP" altLang="en-US" sz="2000" dirty="0"/>
              <a:t>ソフトウェア：</a:t>
            </a:r>
            <a:r>
              <a:rPr lang="en-US" altLang="ja-JP" sz="2000" dirty="0"/>
              <a:t>OS</a:t>
            </a:r>
            <a:r>
              <a:rPr lang="ja-JP" altLang="en-US" sz="2000" dirty="0"/>
              <a:t>の種類、バージョン、コンパイラの種類、オプションなど</a:t>
            </a:r>
          </a:p>
        </p:txBody>
      </p:sp>
      <p:pic>
        <p:nvPicPr>
          <p:cNvPr id="2" name="オーディオ 1">
            <a:hlinkClick r:id="" action="ppaction://media"/>
            <a:extLst>
              <a:ext uri="{FF2B5EF4-FFF2-40B4-BE49-F238E27FC236}">
                <a16:creationId xmlns:a16="http://schemas.microsoft.com/office/drawing/2014/main" id="{8F1DD37F-8682-47BF-9DF1-8923853748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16836751"/>
      </p:ext>
    </p:extLst>
  </p:cSld>
  <p:clrMapOvr>
    <a:masterClrMapping/>
  </p:clrMapOvr>
  <mc:AlternateContent xmlns:mc="http://schemas.openxmlformats.org/markup-compatibility/2006" xmlns:p14="http://schemas.microsoft.com/office/powerpoint/2010/main">
    <mc:Choice Requires="p14">
      <p:transition spd="slow" p14:dur="2000" advTm="183187"/>
    </mc:Choice>
    <mc:Fallback xmlns="">
      <p:transition spd="slow" advTm="183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29" x="8888413" y="3830638"/>
          <p14:tracePt t="337" x="8705850" y="3867150"/>
          <p14:tracePt t="345" x="8451850" y="3903663"/>
          <p14:tracePt t="353" x="8204200" y="3930650"/>
          <p14:tracePt t="361" x="7858125" y="3957638"/>
          <p14:tracePt t="369" x="7675563" y="4003675"/>
          <p14:tracePt t="377" x="7512050" y="4013200"/>
          <p14:tracePt t="385" x="7348538" y="4030663"/>
          <p14:tracePt t="393" x="7219950" y="4049713"/>
          <p14:tracePt t="401" x="7138988" y="4067175"/>
          <p14:tracePt t="409" x="7029450" y="4086225"/>
          <p14:tracePt t="417" x="6956425" y="4086225"/>
          <p14:tracePt t="425" x="6873875" y="4094163"/>
          <p14:tracePt t="433" x="6819900" y="4113213"/>
          <p14:tracePt t="441" x="6754813" y="4113213"/>
          <p14:tracePt t="449" x="6700838" y="4130675"/>
          <p14:tracePt t="457" x="6654800" y="4130675"/>
          <p14:tracePt t="465" x="6618288" y="4149725"/>
          <p14:tracePt t="473" x="6573838" y="4149725"/>
          <p14:tracePt t="481" x="6564313" y="4149725"/>
          <p14:tracePt t="489" x="6545263" y="4149725"/>
          <p14:tracePt t="497" x="6508750" y="4159250"/>
          <p14:tracePt t="505" x="6481763" y="4159250"/>
          <p14:tracePt t="513" x="6464300" y="4159250"/>
          <p14:tracePt t="524" x="6454775" y="4167188"/>
          <p14:tracePt t="529" x="6435725" y="4167188"/>
          <p14:tracePt t="545" x="6418263" y="4186238"/>
          <p14:tracePt t="569" x="6408738" y="4195763"/>
          <p14:tracePt t="585" x="6399213" y="4195763"/>
          <p14:tracePt t="705" x="6391275" y="4195763"/>
          <p14:tracePt t="713" x="6381750" y="4195763"/>
          <p14:tracePt t="181905" x="6372225" y="4195763"/>
          <p14:tracePt t="181913" x="6464300" y="4195763"/>
          <p14:tracePt t="181920" x="6591300" y="4195763"/>
          <p14:tracePt t="181938" x="6727825" y="4195763"/>
          <p14:tracePt t="181945" x="6754813" y="4195763"/>
          <p14:tracePt t="181953" x="6764338" y="4195763"/>
          <p14:tracePt t="181960" x="6773863" y="4195763"/>
          <p14:tracePt t="182147" x="6783388" y="4195763"/>
          <p14:tracePt t="182155" x="6856413" y="4176713"/>
          <p14:tracePt t="182163" x="7019925" y="4167188"/>
          <p14:tracePt t="182171" x="7183438" y="4167188"/>
          <p14:tracePt t="182179" x="7412038" y="4149725"/>
          <p14:tracePt t="182186" x="7585075" y="4149725"/>
          <p14:tracePt t="182198" x="7921625" y="4149725"/>
          <p14:tracePt t="182200" x="8067675" y="4103688"/>
          <p14:tracePt t="182209" x="8232775" y="4103688"/>
          <p14:tracePt t="182217" x="8359775" y="4076700"/>
          <p14:tracePt t="182226" x="8478838" y="4049713"/>
          <p14:tracePt t="182233" x="8569325" y="4030663"/>
          <p14:tracePt t="182242" x="8615363" y="4021138"/>
          <p14:tracePt t="182249" x="8651875" y="4013200"/>
          <p14:tracePt t="182258" x="8669338" y="4013200"/>
          <p14:tracePt t="182266" x="8705850" y="3984625"/>
          <p14:tracePt t="182276" x="8724900" y="3976688"/>
          <p14:tracePt t="182282" x="8751888" y="3976688"/>
          <p14:tracePt t="182289" x="8788400" y="3967163"/>
          <p14:tracePt t="182299" x="8870950" y="3957638"/>
          <p14:tracePt t="182307" x="8951913" y="3930650"/>
          <p14:tracePt t="182314" x="9024938" y="3921125"/>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28192" y="0"/>
            <a:ext cx="6172200" cy="857250"/>
          </a:xfrm>
        </p:spPr>
        <p:txBody>
          <a:bodyPr/>
          <a:lstStyle/>
          <a:p>
            <a:r>
              <a:rPr kumimoji="1" lang="en-US" altLang="ja-JP" dirty="0"/>
              <a:t>CPU</a:t>
            </a:r>
            <a:r>
              <a:rPr kumimoji="1" lang="ja-JP" altLang="en-US" dirty="0"/>
              <a:t>のコスト</a:t>
            </a:r>
          </a:p>
        </p:txBody>
      </p:sp>
      <p:sp>
        <p:nvSpPr>
          <p:cNvPr id="3" name="コンテンツ プレースホルダー 2"/>
          <p:cNvSpPr>
            <a:spLocks noGrp="1"/>
          </p:cNvSpPr>
          <p:nvPr>
            <p:ph idx="1"/>
          </p:nvPr>
        </p:nvSpPr>
        <p:spPr>
          <a:xfrm>
            <a:off x="0" y="692696"/>
            <a:ext cx="9828584" cy="4042742"/>
          </a:xfrm>
        </p:spPr>
        <p:txBody>
          <a:bodyPr/>
          <a:lstStyle/>
          <a:p>
            <a:r>
              <a:rPr kumimoji="1" lang="en-US" altLang="ja-JP" dirty="0"/>
              <a:t>CPU</a:t>
            </a:r>
            <a:r>
              <a:rPr kumimoji="1" lang="ja-JP" altLang="en-US" dirty="0"/>
              <a:t>のコスト＝半導体のコスト</a:t>
            </a:r>
            <a:endParaRPr kumimoji="1" lang="en-US" altLang="ja-JP" dirty="0"/>
          </a:p>
          <a:p>
            <a:r>
              <a:rPr lang="ja-JP" altLang="en-US" dirty="0"/>
              <a:t>半導体のコストは、</a:t>
            </a:r>
            <a:endParaRPr lang="en-US" altLang="ja-JP" dirty="0"/>
          </a:p>
          <a:p>
            <a:pPr lvl="1"/>
            <a:r>
              <a:rPr lang="ja-JP" altLang="en-US" dirty="0"/>
              <a:t>ダイのコスト</a:t>
            </a:r>
            <a:endParaRPr lang="en-US" altLang="ja-JP" dirty="0"/>
          </a:p>
          <a:p>
            <a:pPr lvl="2"/>
            <a:r>
              <a:rPr lang="en-US" altLang="ja-JP" dirty="0"/>
              <a:t>1</a:t>
            </a:r>
            <a:r>
              <a:rPr lang="ja-JP" altLang="en-US" dirty="0"/>
              <a:t>枚のウエハから取れるダイの個数</a:t>
            </a:r>
            <a:endParaRPr lang="en-US" altLang="ja-JP" dirty="0"/>
          </a:p>
          <a:p>
            <a:pPr lvl="2"/>
            <a:r>
              <a:rPr kumimoji="1" lang="ja-JP" altLang="en-US" dirty="0"/>
              <a:t>ダイの歩留まり（良品の割合）</a:t>
            </a:r>
            <a:endParaRPr kumimoji="1" lang="en-US" altLang="ja-JP" dirty="0"/>
          </a:p>
          <a:p>
            <a:pPr lvl="2"/>
            <a:r>
              <a:rPr lang="ja-JP" altLang="en-US" dirty="0"/>
              <a:t>ダイ面積の</a:t>
            </a:r>
            <a:r>
              <a:rPr lang="en-US" altLang="ja-JP" dirty="0"/>
              <a:t>3</a:t>
            </a:r>
            <a:r>
              <a:rPr lang="ja-JP" altLang="en-US" dirty="0"/>
              <a:t>乗～</a:t>
            </a:r>
            <a:r>
              <a:rPr lang="en-US" altLang="ja-JP" dirty="0"/>
              <a:t>4</a:t>
            </a:r>
            <a:r>
              <a:rPr lang="ja-JP" altLang="en-US" dirty="0"/>
              <a:t>乗になる</a:t>
            </a:r>
            <a:endParaRPr kumimoji="1" lang="en-US" altLang="ja-JP" dirty="0"/>
          </a:p>
          <a:p>
            <a:pPr lvl="1"/>
            <a:r>
              <a:rPr lang="ja-JP" altLang="en-US" dirty="0"/>
              <a:t>テストのコスト</a:t>
            </a:r>
            <a:endParaRPr lang="en-US" altLang="ja-JP" dirty="0"/>
          </a:p>
          <a:p>
            <a:pPr lvl="2"/>
            <a:r>
              <a:rPr lang="ja-JP" altLang="en-US" dirty="0"/>
              <a:t>テスト容易化設計で減らすことができる</a:t>
            </a:r>
            <a:endParaRPr lang="en-US" altLang="ja-JP" dirty="0"/>
          </a:p>
          <a:p>
            <a:pPr lvl="1"/>
            <a:r>
              <a:rPr kumimoji="1" lang="ja-JP" altLang="en-US" dirty="0"/>
              <a:t>パッケージのコスト</a:t>
            </a:r>
            <a:endParaRPr kumimoji="1" lang="en-US" altLang="ja-JP" dirty="0"/>
          </a:p>
          <a:p>
            <a:pPr lvl="2"/>
            <a:r>
              <a:rPr kumimoji="1" lang="ja-JP" altLang="en-US" dirty="0"/>
              <a:t>ピン数、放熱性能によって違う</a:t>
            </a:r>
            <a:endParaRPr kumimoji="1" lang="en-US" altLang="ja-JP" dirty="0"/>
          </a:p>
          <a:p>
            <a:pPr lvl="2"/>
            <a:r>
              <a:rPr lang="ja-JP" altLang="en-US" dirty="0"/>
              <a:t>セラミックパッケージはかなり高価</a:t>
            </a:r>
            <a:endParaRPr lang="en-US" altLang="ja-JP" dirty="0"/>
          </a:p>
          <a:p>
            <a:pPr lvl="1"/>
            <a:r>
              <a:rPr kumimoji="1" lang="ja-JP" altLang="en-US" dirty="0"/>
              <a:t>最近は設計費とマスク代などの</a:t>
            </a:r>
            <a:r>
              <a:rPr kumimoji="1" lang="en-US" altLang="ja-JP" dirty="0"/>
              <a:t>NRE</a:t>
            </a:r>
            <a:r>
              <a:rPr kumimoji="1" lang="ja-JP" altLang="en-US" dirty="0"/>
              <a:t>（</a:t>
            </a:r>
            <a:r>
              <a:rPr kumimoji="1" lang="en-US" altLang="ja-JP" dirty="0"/>
              <a:t>Non-Recurrent</a:t>
            </a:r>
            <a:r>
              <a:rPr kumimoji="1" lang="ja-JP" altLang="en-US" dirty="0"/>
              <a:t> </a:t>
            </a:r>
            <a:r>
              <a:rPr kumimoji="1" lang="en-US" altLang="ja-JP" dirty="0"/>
              <a:t>Engineering)</a:t>
            </a:r>
            <a:r>
              <a:rPr kumimoji="1" lang="ja-JP" altLang="en-US" dirty="0"/>
              <a:t>コストが増大</a:t>
            </a:r>
            <a:endParaRPr kumimoji="1" lang="en-US" altLang="ja-JP" dirty="0"/>
          </a:p>
          <a:p>
            <a:pPr lvl="1"/>
            <a:endParaRPr kumimoji="1" lang="en-US" altLang="ja-JP" dirty="0"/>
          </a:p>
          <a:p>
            <a:endParaRPr kumimoji="1" lang="ja-JP" altLang="en-US" dirty="0"/>
          </a:p>
        </p:txBody>
      </p:sp>
      <p:pic>
        <p:nvPicPr>
          <p:cNvPr id="4" name="オーディオ 3">
            <a:hlinkClick r:id="" action="ppaction://media"/>
            <a:extLst>
              <a:ext uri="{FF2B5EF4-FFF2-40B4-BE49-F238E27FC236}">
                <a16:creationId xmlns:a16="http://schemas.microsoft.com/office/drawing/2014/main" id="{DA79B59A-0211-4BC4-8C94-07C0477B82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90089478"/>
      </p:ext>
    </p:extLst>
  </p:cSld>
  <p:clrMapOvr>
    <a:masterClrMapping/>
  </p:clrMapOvr>
  <mc:AlternateContent xmlns:mc="http://schemas.openxmlformats.org/markup-compatibility/2006" xmlns:p14="http://schemas.microsoft.com/office/powerpoint/2010/main">
    <mc:Choice Requires="p14">
      <p:transition spd="slow" p14:dur="2000" advTm="220404"/>
    </mc:Choice>
    <mc:Fallback xmlns="">
      <p:transition spd="slow" advTm="220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35" x="8778875" y="3775075"/>
          <p14:tracePt t="644" x="8442325" y="3775075"/>
          <p14:tracePt t="652" x="8177213" y="3775075"/>
          <p14:tracePt t="659" x="7913688" y="3775075"/>
          <p14:tracePt t="667" x="7685088" y="3775075"/>
          <p14:tracePt t="675" x="7512050" y="3775075"/>
          <p14:tracePt t="683" x="7366000" y="3775075"/>
          <p14:tracePt t="693" x="7239000" y="3775075"/>
          <p14:tracePt t="702" x="7183438" y="3775075"/>
          <p14:tracePt t="707" x="7138988" y="3775075"/>
          <p14:tracePt t="717" x="7119938" y="3775075"/>
          <p14:tracePt t="219310" x="7265988" y="3775075"/>
          <p14:tracePt t="219316" x="7521575" y="3775075"/>
          <p14:tracePt t="219324" x="7712075" y="3775075"/>
          <p14:tracePt t="219331" x="7913688" y="3775075"/>
          <p14:tracePt t="219338" x="8077200" y="3775075"/>
          <p14:tracePt t="219346" x="8223250" y="3775075"/>
          <p14:tracePt t="219354" x="8332788" y="3775075"/>
          <p14:tracePt t="219362" x="8423275" y="3775075"/>
          <p14:tracePt t="219370" x="8488363" y="3757613"/>
          <p14:tracePt t="219378" x="8515350" y="3748088"/>
          <p14:tracePt t="219386" x="8532813" y="3738563"/>
          <p14:tracePt t="219394" x="8551863" y="3738563"/>
          <p14:tracePt t="219402" x="8559800" y="3730625"/>
          <p14:tracePt t="219411" x="8569325" y="3721100"/>
          <p14:tracePt t="219508" x="8578850" y="3721100"/>
          <p14:tracePt t="219516" x="8632825" y="3721100"/>
          <p14:tracePt t="219524" x="8797925" y="3721100"/>
          <p14:tracePt t="219532" x="8997950" y="37211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01-15-97801238387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3447" y="1279923"/>
            <a:ext cx="3276600" cy="320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ChangeArrowheads="1"/>
          </p:cNvSpPr>
          <p:nvPr/>
        </p:nvSpPr>
        <p:spPr bwMode="auto">
          <a:xfrm>
            <a:off x="1451374" y="4689408"/>
            <a:ext cx="686504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pPr>
            <a:r>
              <a:rPr kumimoji="0" lang="en-US" altLang="ja-JP" sz="1400" b="1" dirty="0">
                <a:latin typeface="Times New Roman" panose="02020603050405020304" pitchFamily="18" charset="0"/>
              </a:rPr>
              <a:t>Figure 1.15 This 300 mm wafer contains 280 full Sandy Bridge dies, each 20.7 by 10.5 mm in a 32 nm process. </a:t>
            </a:r>
            <a:r>
              <a:rPr kumimoji="0" lang="en-US" altLang="ja-JP" sz="1400" dirty="0">
                <a:latin typeface="Times New Roman" panose="02020603050405020304" pitchFamily="18" charset="0"/>
              </a:rPr>
              <a:t>(Sandy Bridge is Intel’s successor to Nehalem used in the Core i7.) At 216 mm2, the formula for dies per wafer estimates 282. (Courtesy Intel.)</a:t>
            </a:r>
            <a:r>
              <a:rPr kumimoji="0" lang="en-US" altLang="ja-JP" sz="1400" b="1" dirty="0">
                <a:latin typeface="Times New Roman" panose="02020603050405020304" pitchFamily="18" charset="0"/>
              </a:rPr>
              <a:t> </a:t>
            </a:r>
          </a:p>
          <a:p>
            <a:pPr algn="just">
              <a:spcBef>
                <a:spcPct val="0"/>
              </a:spcBef>
              <a:buFontTx/>
              <a:buNone/>
            </a:pPr>
            <a:r>
              <a:rPr kumimoji="0" lang="ja-JP" altLang="en-US" sz="1400" b="1" dirty="0">
                <a:latin typeface="Times New Roman" panose="02020603050405020304" pitchFamily="18" charset="0"/>
              </a:rPr>
              <a:t>ヘネシー＆パターソン　コンピュータアーキテクチャ　より</a:t>
            </a:r>
            <a:endParaRPr kumimoji="0" lang="en-US" altLang="ja-JP" sz="1400" b="1" dirty="0">
              <a:latin typeface="Times New Roman" panose="02020603050405020304" pitchFamily="18" charset="0"/>
            </a:endParaRPr>
          </a:p>
        </p:txBody>
      </p:sp>
      <p:sp>
        <p:nvSpPr>
          <p:cNvPr id="15364" name="Text Box 4"/>
          <p:cNvSpPr txBox="1">
            <a:spLocks noChangeArrowheads="1"/>
          </p:cNvSpPr>
          <p:nvPr/>
        </p:nvSpPr>
        <p:spPr bwMode="auto">
          <a:xfrm>
            <a:off x="6569869" y="1715692"/>
            <a:ext cx="1444626"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350"/>
              <a:t>ウェーハ（</a:t>
            </a:r>
            <a:r>
              <a:rPr lang="en-US" altLang="ja-JP" sz="1350"/>
              <a:t>Wafer</a:t>
            </a:r>
            <a:r>
              <a:rPr lang="ja-JP" altLang="en-US" sz="1350"/>
              <a:t>）</a:t>
            </a:r>
          </a:p>
          <a:p>
            <a:pPr eaLnBrk="1" hangingPunct="1">
              <a:spcBef>
                <a:spcPct val="0"/>
              </a:spcBef>
              <a:buFontTx/>
              <a:buNone/>
            </a:pPr>
            <a:endParaRPr lang="en-US" altLang="ja-JP" sz="1350"/>
          </a:p>
        </p:txBody>
      </p:sp>
      <p:sp>
        <p:nvSpPr>
          <p:cNvPr id="15365" name="Line 5"/>
          <p:cNvSpPr>
            <a:spLocks noChangeShapeType="1"/>
          </p:cNvSpPr>
          <p:nvPr/>
        </p:nvSpPr>
        <p:spPr bwMode="auto">
          <a:xfrm flipH="1">
            <a:off x="5975748" y="1970486"/>
            <a:ext cx="540544" cy="21669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6" name="Rectangle 6"/>
          <p:cNvSpPr>
            <a:spLocks noChangeArrowheads="1"/>
          </p:cNvSpPr>
          <p:nvPr/>
        </p:nvSpPr>
        <p:spPr bwMode="auto">
          <a:xfrm>
            <a:off x="5706667" y="2402681"/>
            <a:ext cx="269081" cy="16192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350"/>
          </a:p>
        </p:txBody>
      </p:sp>
      <p:sp>
        <p:nvSpPr>
          <p:cNvPr id="15367" name="Line 7"/>
          <p:cNvSpPr>
            <a:spLocks noChangeShapeType="1"/>
          </p:cNvSpPr>
          <p:nvPr/>
        </p:nvSpPr>
        <p:spPr bwMode="auto">
          <a:xfrm flipH="1">
            <a:off x="6030516" y="2457450"/>
            <a:ext cx="432197"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8" name="Text Box 8"/>
          <p:cNvSpPr txBox="1">
            <a:spLocks noChangeArrowheads="1"/>
          </p:cNvSpPr>
          <p:nvPr/>
        </p:nvSpPr>
        <p:spPr bwMode="auto">
          <a:xfrm>
            <a:off x="6516292" y="2294335"/>
            <a:ext cx="89159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350"/>
              <a:t>ダイ（</a:t>
            </a:r>
            <a:r>
              <a:rPr lang="en-US" altLang="ja-JP" sz="1350"/>
              <a:t>Die)</a:t>
            </a:r>
          </a:p>
        </p:txBody>
      </p:sp>
      <p:pic>
        <p:nvPicPr>
          <p:cNvPr id="2" name="オーディオ 1">
            <a:hlinkClick r:id="" action="ppaction://media"/>
            <a:extLst>
              <a:ext uri="{FF2B5EF4-FFF2-40B4-BE49-F238E27FC236}">
                <a16:creationId xmlns:a16="http://schemas.microsoft.com/office/drawing/2014/main" id="{17310510-3D81-4054-9577-12D70B2F9D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23311163"/>
      </p:ext>
    </p:extLst>
  </p:cSld>
  <p:clrMapOvr>
    <a:masterClrMapping/>
  </p:clrMapOvr>
  <mc:AlternateContent xmlns:mc="http://schemas.openxmlformats.org/markup-compatibility/2006" xmlns:p14="http://schemas.microsoft.com/office/powerpoint/2010/main">
    <mc:Choice Requires="p14">
      <p:transition spd="slow" p14:dur="2000" advTm="91379"/>
    </mc:Choice>
    <mc:Fallback xmlns="">
      <p:transition spd="slow" advTm="91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74" x="8824913" y="4386263"/>
          <p14:tracePt t="377" x="8451850" y="4495800"/>
          <p14:tracePt t="385" x="8269288" y="4522788"/>
          <p14:tracePt t="393" x="8077200" y="4587875"/>
          <p14:tracePt t="401" x="7913688" y="4632325"/>
          <p14:tracePt t="409" x="7794625" y="4660900"/>
          <p14:tracePt t="418" x="7721600" y="4678363"/>
          <p14:tracePt t="424" x="7639050" y="4705350"/>
          <p14:tracePt t="432" x="7548563" y="4714875"/>
          <p14:tracePt t="441" x="7494588" y="4714875"/>
          <p14:tracePt t="448" x="7402513" y="4714875"/>
          <p14:tracePt t="457" x="7292975" y="4714875"/>
          <p14:tracePt t="464" x="7183438" y="4714875"/>
          <p14:tracePt t="473" x="7073900" y="4714875"/>
          <p14:tracePt t="480" x="6964363" y="4714875"/>
          <p14:tracePt t="488" x="6827838" y="4732338"/>
          <p14:tracePt t="496" x="6700838" y="4732338"/>
          <p14:tracePt t="504" x="6591300" y="4732338"/>
          <p14:tracePt t="512" x="6500813" y="4732338"/>
          <p14:tracePt t="520" x="6427788" y="4732338"/>
          <p14:tracePt t="528" x="6335713" y="4732338"/>
          <p14:tracePt t="539" x="6281738" y="4732338"/>
          <p14:tracePt t="546" x="6254750" y="4732338"/>
          <p14:tracePt t="557" x="6235700" y="4732338"/>
          <p14:tracePt t="1194" x="6226175" y="4724400"/>
          <p14:tracePt t="1202" x="6226175" y="4705350"/>
          <p14:tracePt t="1210" x="6226175" y="4641850"/>
          <p14:tracePt t="1218" x="6226175" y="4587875"/>
          <p14:tracePt t="1227" x="6235700" y="4551363"/>
          <p14:tracePt t="1236" x="6235700" y="4486275"/>
          <p14:tracePt t="1242" x="6235700" y="4449763"/>
          <p14:tracePt t="1249" x="6235700" y="4432300"/>
          <p14:tracePt t="1257" x="6235700" y="4405313"/>
          <p14:tracePt t="1265" x="6235700" y="4359275"/>
          <p14:tracePt t="1282" x="6235700" y="4349750"/>
          <p14:tracePt t="1514" x="6235700" y="4340225"/>
          <p14:tracePt t="1525" x="6226175" y="4303713"/>
          <p14:tracePt t="1529" x="6208713" y="4295775"/>
          <p14:tracePt t="1536" x="6162675" y="4259263"/>
          <p14:tracePt t="1544" x="6145213" y="4240213"/>
          <p14:tracePt t="1553" x="6126163" y="4203700"/>
          <p14:tracePt t="1560" x="6116638" y="4203700"/>
          <p14:tracePt t="1569" x="6116638" y="4195763"/>
          <p14:tracePt t="1576" x="6108700" y="4186238"/>
          <p14:tracePt t="1668" x="6108700" y="4176713"/>
          <p14:tracePt t="1675" x="6108700" y="4159250"/>
          <p14:tracePt t="1685" x="6089650" y="4140200"/>
          <p14:tracePt t="1688" x="6072188" y="4122738"/>
          <p14:tracePt t="1704" x="6062663" y="4113213"/>
          <p14:tracePt t="1794" x="6043613" y="4113213"/>
          <p14:tracePt t="1800" x="6016625" y="4113213"/>
          <p14:tracePt t="1808" x="5972175" y="4113213"/>
          <p14:tracePt t="1816" x="5943600" y="4113213"/>
          <p14:tracePt t="1824" x="5916613" y="4113213"/>
          <p14:tracePt t="1832" x="5870575" y="4113213"/>
          <p14:tracePt t="1840" x="5853113" y="4113213"/>
          <p14:tracePt t="1850" x="5843588" y="4113213"/>
          <p14:tracePt t="1857" x="5834063" y="4122738"/>
          <p14:tracePt t="1954" x="5789613" y="4140200"/>
          <p14:tracePt t="1962" x="5753100" y="4159250"/>
          <p14:tracePt t="1970" x="5688013" y="4186238"/>
          <p14:tracePt t="1980" x="5643563" y="4195763"/>
          <p14:tracePt t="1984" x="5588000" y="4213225"/>
          <p14:tracePt t="1992" x="5551488" y="4232275"/>
          <p14:tracePt t="2000" x="5514975" y="4240213"/>
          <p14:tracePt t="2008" x="5497513" y="4249738"/>
          <p14:tracePt t="2017" x="5461000" y="4268788"/>
          <p14:tracePt t="2025" x="5441950" y="4286250"/>
          <p14:tracePt t="2032" x="5414963" y="4286250"/>
          <p14:tracePt t="2040" x="5397500" y="4322763"/>
          <p14:tracePt t="2048" x="5351463" y="4359275"/>
          <p14:tracePt t="2056" x="5268913" y="4395788"/>
          <p14:tracePt t="2064" x="5224463" y="4405313"/>
          <p14:tracePt t="2073" x="5141913" y="4449763"/>
          <p14:tracePt t="2081" x="5095875" y="4468813"/>
          <p14:tracePt t="2089" x="5005388" y="4514850"/>
          <p14:tracePt t="2097" x="4922838" y="4522788"/>
          <p14:tracePt t="2105" x="4868863" y="4532313"/>
          <p14:tracePt t="2114" x="4803775" y="4551363"/>
          <p14:tracePt t="2122" x="4776788" y="4559300"/>
          <p14:tracePt t="2131" x="4759325" y="4568825"/>
          <p14:tracePt t="2139" x="4749800" y="4568825"/>
          <p14:tracePt t="2234" x="4730750" y="4568825"/>
          <p14:tracePt t="2242" x="4649788" y="4568825"/>
          <p14:tracePt t="2250" x="4557713" y="4568825"/>
          <p14:tracePt t="2257" x="4448175" y="4568825"/>
          <p14:tracePt t="2265" x="4430713" y="4568825"/>
          <p14:tracePt t="2273" x="4357688" y="4568825"/>
          <p14:tracePt t="2280" x="4321175" y="4568825"/>
          <p14:tracePt t="2288" x="4275138" y="4568825"/>
          <p14:tracePt t="2296" x="4238625" y="4568825"/>
          <p14:tracePt t="2305" x="4221163" y="4559300"/>
          <p14:tracePt t="2312" x="4211638" y="4559300"/>
          <p14:tracePt t="2387" x="4194175" y="4559300"/>
          <p14:tracePt t="2392" x="4138613" y="4559300"/>
          <p14:tracePt t="2400" x="4057650" y="4514850"/>
          <p14:tracePt t="2408" x="3948113" y="4486275"/>
          <p14:tracePt t="2416" x="3810000" y="4441825"/>
          <p14:tracePt t="2424" x="3665538" y="4413250"/>
          <p14:tracePt t="2440" x="3546475" y="4368800"/>
          <p14:tracePt t="2441" x="3455988" y="4368800"/>
          <p14:tracePt t="2448" x="3382963" y="4359275"/>
          <p14:tracePt t="2457" x="3317875" y="4303713"/>
          <p14:tracePt t="2464" x="3281363" y="4286250"/>
          <p14:tracePt t="2473" x="3227388" y="4249738"/>
          <p14:tracePt t="2480" x="3217863" y="4240213"/>
          <p14:tracePt t="2497" x="3208338" y="4232275"/>
          <p14:tracePt t="2520" x="3208338" y="4213225"/>
          <p14:tracePt t="2536" x="3208338" y="4195763"/>
          <p14:tracePt t="2544" x="3208338" y="4176713"/>
          <p14:tracePt t="2553" x="3208338" y="4167188"/>
          <p14:tracePt t="2560" x="3208338" y="4159250"/>
          <p14:tracePt t="2569" x="3208338" y="4149725"/>
          <p14:tracePt t="2577" x="3208338" y="4130675"/>
          <p14:tracePt t="2595" x="3208338" y="4122738"/>
          <p14:tracePt t="2601" x="3190875" y="4094163"/>
          <p14:tracePt t="2611" x="3190875" y="4086225"/>
          <p14:tracePt t="2617" x="3190875" y="4049713"/>
          <p14:tracePt t="2626" x="3190875" y="4030663"/>
          <p14:tracePt t="2634" x="3181350" y="3984625"/>
          <p14:tracePt t="2640" x="3181350" y="3948113"/>
          <p14:tracePt t="2649" x="3171825" y="3894138"/>
          <p14:tracePt t="2657" x="3163888" y="3857625"/>
          <p14:tracePt t="2664" x="3163888" y="3811588"/>
          <p14:tracePt t="2672" x="3136900" y="3767138"/>
          <p14:tracePt t="2680" x="3127375" y="3702050"/>
          <p14:tracePt t="2689" x="3127375" y="3665538"/>
          <p14:tracePt t="2697" x="3117850" y="3602038"/>
          <p14:tracePt t="2705" x="3100388" y="3548063"/>
          <p14:tracePt t="2713" x="3090863" y="3482975"/>
          <p14:tracePt t="2721" x="3081338" y="3465513"/>
          <p14:tracePt t="2728" x="3071813" y="3411538"/>
          <p14:tracePt t="2737" x="3071813" y="3375025"/>
          <p14:tracePt t="2744" x="3071813" y="3319463"/>
          <p14:tracePt t="2753" x="3063875" y="3282950"/>
          <p14:tracePt t="2760" x="3054350" y="3255963"/>
          <p14:tracePt t="2769" x="3027363" y="3209925"/>
          <p14:tracePt t="2776" x="3017838" y="3173413"/>
          <p14:tracePt t="2784" x="3008313" y="3109913"/>
          <p14:tracePt t="2792" x="2998788" y="3082925"/>
          <p14:tracePt t="2800" x="2971800" y="3027363"/>
          <p14:tracePt t="2809" x="2971800" y="3009900"/>
          <p14:tracePt t="2816" x="2971800" y="2963863"/>
          <p14:tracePt t="2825" x="2971800" y="2936875"/>
          <p14:tracePt t="2833" x="2971800" y="2909888"/>
          <p14:tracePt t="2840" x="2971800" y="2863850"/>
          <p14:tracePt t="2849" x="2971800" y="2836863"/>
          <p14:tracePt t="2856" x="2971800" y="2808288"/>
          <p14:tracePt t="2864" x="2971800" y="2763838"/>
          <p14:tracePt t="2872" x="2971800" y="2744788"/>
          <p14:tracePt t="2880" x="2971800" y="2708275"/>
          <p14:tracePt t="2889" x="2971800" y="2654300"/>
          <p14:tracePt t="2905" x="2971800" y="2581275"/>
          <p14:tracePt t="2912" x="2971800" y="2544763"/>
          <p14:tracePt t="2920" x="2990850" y="2481263"/>
          <p14:tracePt t="2928" x="2998788" y="2452688"/>
          <p14:tracePt t="2936" x="3017838" y="2416175"/>
          <p14:tracePt t="2944" x="3027363" y="2389188"/>
          <p14:tracePt t="2953" x="3027363" y="2379663"/>
          <p14:tracePt t="2961" x="3035300" y="2343150"/>
          <p14:tracePt t="2970" x="3044825" y="2325688"/>
          <p14:tracePt t="2977" x="3044825" y="2306638"/>
          <p14:tracePt t="2987" x="3063875" y="2289175"/>
          <p14:tracePt t="2992" x="3071813" y="2279650"/>
          <p14:tracePt t="3001" x="3071813" y="2270125"/>
          <p14:tracePt t="3008" x="3081338" y="2262188"/>
          <p14:tracePt t="3017" x="3090863" y="2243138"/>
          <p14:tracePt t="3025" x="3100388" y="2233613"/>
          <p14:tracePt t="3033" x="3117850" y="2216150"/>
          <p14:tracePt t="3040" x="3136900" y="2189163"/>
          <p14:tracePt t="3048" x="3136900" y="2179638"/>
          <p14:tracePt t="3057" x="3154363" y="2160588"/>
          <p14:tracePt t="3064" x="3181350" y="2143125"/>
          <p14:tracePt t="3073" x="3217863" y="2116138"/>
          <p14:tracePt t="3081" x="3236913" y="2106613"/>
          <p14:tracePt t="3089" x="3263900" y="2097088"/>
          <p14:tracePt t="3097" x="3290888" y="2097088"/>
          <p14:tracePt t="3105" x="3309938" y="2070100"/>
          <p14:tracePt t="3113" x="3317875" y="2070100"/>
          <p14:tracePt t="3122" x="3327400" y="2060575"/>
          <p14:tracePt t="3129" x="3336925" y="2060575"/>
          <p14:tracePt t="3137" x="3354388" y="2052638"/>
          <p14:tracePt t="3145" x="3363913" y="2043113"/>
          <p14:tracePt t="3161" x="3390900" y="2024063"/>
          <p14:tracePt t="3170" x="3419475" y="1997075"/>
          <p14:tracePt t="3177" x="3446463" y="1979613"/>
          <p14:tracePt t="3185" x="3446463" y="1924050"/>
          <p14:tracePt t="3193" x="3500438" y="1851025"/>
          <p14:tracePt t="3201" x="3519488" y="1833563"/>
          <p14:tracePt t="3209" x="3582988" y="1797050"/>
          <p14:tracePt t="3217" x="3600450" y="1778000"/>
          <p14:tracePt t="3225" x="3656013" y="1741488"/>
          <p14:tracePt t="3234" x="3683000" y="1724025"/>
          <p14:tracePt t="3240" x="3719513" y="1714500"/>
          <p14:tracePt t="3250" x="3738563" y="1697038"/>
          <p14:tracePt t="3256" x="3756025" y="1687513"/>
          <p14:tracePt t="3264" x="3775075" y="1677988"/>
          <p14:tracePt t="3281" x="3810000" y="1668463"/>
          <p14:tracePt t="3289" x="3829050" y="1651000"/>
          <p14:tracePt t="3296" x="3838575" y="1641475"/>
          <p14:tracePt t="3304" x="3865563" y="1631950"/>
          <p14:tracePt t="3329" x="3883025" y="1631950"/>
          <p14:tracePt t="3337" x="3902075" y="1631950"/>
          <p14:tracePt t="3345" x="3919538" y="1631950"/>
          <p14:tracePt t="3354" x="3948113" y="1631950"/>
          <p14:tracePt t="3361" x="3965575" y="1631950"/>
          <p14:tracePt t="3370" x="4021138" y="1631950"/>
          <p14:tracePt t="3377" x="4075113" y="1631950"/>
          <p14:tracePt t="3385" x="4121150" y="1631950"/>
          <p14:tracePt t="3393" x="4175125" y="1631950"/>
          <p14:tracePt t="3401" x="4211638" y="1631950"/>
          <p14:tracePt t="3409" x="4275138" y="1624013"/>
          <p14:tracePt t="3417" x="4303713" y="1595438"/>
          <p14:tracePt t="3425" x="4330700" y="1595438"/>
          <p14:tracePt t="3435" x="4357688" y="1587500"/>
          <p14:tracePt t="3440" x="4376738" y="1577975"/>
          <p14:tracePt t="3449" x="4384675" y="1577975"/>
          <p14:tracePt t="3456" x="4413250" y="1577975"/>
          <p14:tracePt t="3465" x="4421188" y="1568450"/>
          <p14:tracePt t="3522" x="4448175" y="1568450"/>
          <p14:tracePt t="3530" x="4503738" y="1595438"/>
          <p14:tracePt t="3542" x="4603750" y="1604963"/>
          <p14:tracePt t="3544" x="4713288" y="1641475"/>
          <p14:tracePt t="3553" x="4822825" y="1668463"/>
          <p14:tracePt t="3560" x="4886325" y="1677988"/>
          <p14:tracePt t="3569" x="4978400" y="1687513"/>
          <p14:tracePt t="3576" x="5041900" y="1704975"/>
          <p14:tracePt t="3584" x="5105400" y="1724025"/>
          <p14:tracePt t="3592" x="5122863" y="1731963"/>
          <p14:tracePt t="3600" x="5151438" y="1751013"/>
          <p14:tracePt t="3626" x="5159375" y="1751013"/>
          <p14:tracePt t="3714" x="5187950" y="1778000"/>
          <p14:tracePt t="3721" x="5214938" y="1804988"/>
          <p14:tracePt t="3730" x="5260975" y="1833563"/>
          <p14:tracePt t="3739" x="5305425" y="1860550"/>
          <p14:tracePt t="3746" x="5334000" y="1878013"/>
          <p14:tracePt t="3755" x="5368925" y="1897063"/>
          <p14:tracePt t="3762" x="5387975" y="1906588"/>
          <p14:tracePt t="3771" x="5405438" y="1924050"/>
          <p14:tracePt t="3778" x="5414963" y="1933575"/>
          <p14:tracePt t="3787" x="5424488" y="1933575"/>
          <p14:tracePt t="3802" x="5451475" y="1943100"/>
          <p14:tracePt t="3810" x="5451475" y="1951038"/>
          <p14:tracePt t="3818" x="5461000" y="1951038"/>
          <p14:tracePt t="3835" x="5478463" y="1960563"/>
          <p14:tracePt t="3842" x="5497513" y="1979613"/>
          <p14:tracePt t="3849" x="5514975" y="1997075"/>
          <p14:tracePt t="3857" x="5551488" y="2033588"/>
          <p14:tracePt t="3865" x="5570538" y="2052638"/>
          <p14:tracePt t="3873" x="5607050" y="2079625"/>
          <p14:tracePt t="3882" x="5607050" y="2089150"/>
          <p14:tracePt t="3889" x="5624513" y="2125663"/>
          <p14:tracePt t="3897" x="5661025" y="2160588"/>
          <p14:tracePt t="3904" x="5670550" y="2179638"/>
          <p14:tracePt t="3913" x="5680075" y="2197100"/>
          <p14:tracePt t="3993" x="5697538" y="2216150"/>
          <p14:tracePt t="4009" x="5707063" y="2233613"/>
          <p14:tracePt t="4017" x="5716588" y="2262188"/>
          <p14:tracePt t="4025" x="5724525" y="2306638"/>
          <p14:tracePt t="4033" x="5761038" y="2343150"/>
          <p14:tracePt t="4041" x="5770563" y="2371725"/>
          <p14:tracePt t="4048" x="5780088" y="2408238"/>
          <p14:tracePt t="4056" x="5797550" y="2444750"/>
          <p14:tracePt t="4064" x="5807075" y="2462213"/>
          <p14:tracePt t="4073" x="5826125" y="2498725"/>
          <p14:tracePt t="4080" x="5862638" y="2562225"/>
          <p14:tracePt t="4089" x="5870575" y="2608263"/>
          <p14:tracePt t="4097" x="5880100" y="2654300"/>
          <p14:tracePt t="4104" x="5889625" y="2727325"/>
          <p14:tracePt t="4113" x="5953125" y="2827338"/>
          <p14:tracePt t="4121" x="5962650" y="2890838"/>
          <p14:tracePt t="4128" x="5989638" y="2963863"/>
          <p14:tracePt t="4136" x="6016625" y="3027363"/>
          <p14:tracePt t="4144" x="6026150" y="3073400"/>
          <p14:tracePt t="4153" x="6043613" y="3100388"/>
          <p14:tracePt t="4162" x="6053138" y="3146425"/>
          <p14:tracePt t="4258" x="6053138" y="3163888"/>
          <p14:tracePt t="4267" x="6053138" y="3192463"/>
          <p14:tracePt t="4276" x="6053138" y="3228975"/>
          <p14:tracePt t="4289" x="6053138" y="3236913"/>
          <p14:tracePt t="4297" x="6053138" y="3265488"/>
          <p14:tracePt t="4305" x="6053138" y="3273425"/>
          <p14:tracePt t="4312" x="6053138" y="3302000"/>
          <p14:tracePt t="4320" x="6043613" y="3309938"/>
          <p14:tracePt t="4329" x="6026150" y="3328988"/>
          <p14:tracePt t="4338" x="6026150" y="3355975"/>
          <p14:tracePt t="4344" x="5989638" y="3411538"/>
          <p14:tracePt t="4353" x="5972175" y="3455988"/>
          <p14:tracePt t="4360" x="5953125" y="3502025"/>
          <p14:tracePt t="4369" x="5926138" y="3538538"/>
          <p14:tracePt t="4376" x="5907088" y="3575050"/>
          <p14:tracePt t="4385" x="5889625" y="3602038"/>
          <p14:tracePt t="4392" x="5880100" y="3629025"/>
          <p14:tracePt t="4400" x="5870575" y="3638550"/>
          <p14:tracePt t="4416" x="5870575" y="3648075"/>
          <p14:tracePt t="4490" x="5862638" y="3648075"/>
          <p14:tracePt t="4498" x="5853113" y="3657600"/>
          <p14:tracePt t="4506" x="5816600" y="3694113"/>
          <p14:tracePt t="4514" x="5753100" y="3730625"/>
          <p14:tracePt t="4521" x="5688013" y="3738563"/>
          <p14:tracePt t="4529" x="5634038" y="3748088"/>
          <p14:tracePt t="4536" x="5616575" y="3757613"/>
          <p14:tracePt t="4544" x="5588000" y="3757613"/>
          <p14:tracePt t="4553" x="5561013" y="3767138"/>
          <p14:tracePt t="4560" x="5561013" y="3775075"/>
          <p14:tracePt t="4576" x="5551488" y="3784600"/>
          <p14:tracePt t="4584" x="5543550" y="3784600"/>
          <p14:tracePt t="4592" x="5534025" y="3794125"/>
          <p14:tracePt t="4609" x="5514975" y="3803650"/>
          <p14:tracePt t="4633" x="5497513" y="3803650"/>
          <p14:tracePt t="4649" x="5487988" y="3811588"/>
          <p14:tracePt t="4810" x="5487988" y="3821113"/>
          <p14:tracePt t="4826" x="5514975" y="3821113"/>
          <p14:tracePt t="4834" x="5543550" y="3821113"/>
          <p14:tracePt t="4842" x="5580063" y="3794125"/>
          <p14:tracePt t="4850" x="5607050" y="3775075"/>
          <p14:tracePt t="4858" x="5634038" y="3767138"/>
          <p14:tracePt t="4865" x="5670550" y="3757613"/>
          <p14:tracePt t="4873" x="5680075" y="3748088"/>
          <p14:tracePt t="4888" x="5707063" y="3738563"/>
          <p14:tracePt t="4889" x="5734050" y="3721100"/>
          <p14:tracePt t="4896" x="5743575" y="3711575"/>
          <p14:tracePt t="4913" x="5770563" y="3702050"/>
          <p14:tracePt t="4921" x="5770563" y="3684588"/>
          <p14:tracePt t="4929" x="5789613" y="3665538"/>
          <p14:tracePt t="4938" x="5807075" y="3638550"/>
          <p14:tracePt t="4944" x="5826125" y="3629025"/>
          <p14:tracePt t="4953" x="5843588" y="3602038"/>
          <p14:tracePt t="4960" x="5853113" y="3575050"/>
          <p14:tracePt t="4969" x="5870575" y="3556000"/>
          <p14:tracePt t="4976" x="5899150" y="3529013"/>
          <p14:tracePt t="4984" x="5916613" y="3502025"/>
          <p14:tracePt t="4993" x="5926138" y="3482975"/>
          <p14:tracePt t="5000" x="5935663" y="3465513"/>
          <p14:tracePt t="5008" x="5962650" y="3446463"/>
          <p14:tracePt t="5017" x="5962650" y="3429000"/>
          <p14:tracePt t="5025" x="5972175" y="3419475"/>
          <p14:tracePt t="5032" x="5980113" y="3402013"/>
          <p14:tracePt t="5041" x="5989638" y="3402013"/>
          <p14:tracePt t="5048" x="6007100" y="3382963"/>
          <p14:tracePt t="5057" x="6007100" y="3346450"/>
          <p14:tracePt t="5064" x="6007100" y="3338513"/>
          <p14:tracePt t="5073" x="6016625" y="3292475"/>
          <p14:tracePt t="5080" x="6016625" y="3282950"/>
          <p14:tracePt t="5088" x="6016625" y="3255963"/>
          <p14:tracePt t="5096" x="6016625" y="3246438"/>
          <p14:tracePt t="5179" x="6016625" y="3219450"/>
          <p14:tracePt t="5186" x="6016625" y="3173413"/>
          <p14:tracePt t="5194" x="6016625" y="3146425"/>
          <p14:tracePt t="5203" x="6016625" y="3119438"/>
          <p14:tracePt t="5209" x="6016625" y="3073400"/>
          <p14:tracePt t="5218" x="6016625" y="3054350"/>
          <p14:tracePt t="5225" x="6007100" y="3017838"/>
          <p14:tracePt t="5232" x="5999163" y="3009900"/>
          <p14:tracePt t="5241" x="5999163" y="2973388"/>
          <p14:tracePt t="5248" x="5989638" y="2963863"/>
          <p14:tracePt t="5257" x="5980113" y="2946400"/>
          <p14:tracePt t="5264" x="5972175" y="2927350"/>
          <p14:tracePt t="5273" x="5972175" y="2917825"/>
          <p14:tracePt t="5280" x="5972175" y="2909888"/>
          <p14:tracePt t="5289" x="5972175" y="2881313"/>
          <p14:tracePt t="5296" x="5962650" y="2881313"/>
          <p14:tracePt t="5305" x="5962650" y="2854325"/>
          <p14:tracePt t="5312" x="5953125" y="2808288"/>
          <p14:tracePt t="5320" x="5953125" y="2790825"/>
          <p14:tracePt t="5329" x="5953125" y="2771775"/>
          <p14:tracePt t="5337" x="5953125" y="2754313"/>
          <p14:tracePt t="5344" x="5953125" y="2744788"/>
          <p14:tracePt t="5466" x="5953125" y="2717800"/>
          <p14:tracePt t="5474" x="5953125" y="2708275"/>
          <p14:tracePt t="5482" x="5953125" y="2690813"/>
          <p14:tracePt t="5489" x="5953125" y="2662238"/>
          <p14:tracePt t="5497" x="5953125" y="2644775"/>
          <p14:tracePt t="5505" x="5953125" y="2625725"/>
          <p14:tracePt t="5512" x="5953125" y="2617788"/>
          <p14:tracePt t="5520" x="5953125" y="2608263"/>
          <p14:tracePt t="5530" x="5953125" y="2581275"/>
          <p14:tracePt t="5547" x="5953125" y="2571750"/>
          <p14:tracePt t="5555" x="5953125" y="2562225"/>
          <p14:tracePt t="5574" x="5953125" y="2544763"/>
          <p14:tracePt t="5578" x="5953125" y="2535238"/>
          <p14:tracePt t="5587" x="5953125" y="2525713"/>
          <p14:tracePt t="5609" x="5953125" y="2498725"/>
          <p14:tracePt t="5698" x="5953125" y="2489200"/>
          <p14:tracePt t="5715" x="5953125" y="2481263"/>
          <p14:tracePt t="5732" x="5953125" y="2452688"/>
          <p14:tracePt t="5866" x="5943600" y="2452688"/>
          <p14:tracePt t="5876" x="5926138" y="2481263"/>
          <p14:tracePt t="5882" x="5926138" y="2508250"/>
          <p14:tracePt t="5889" x="5916613" y="2535238"/>
          <p14:tracePt t="5897" x="5916613" y="2544763"/>
          <p14:tracePt t="5905" x="5916613" y="2554288"/>
          <p14:tracePt t="5912" x="5916613" y="2571750"/>
          <p14:tracePt t="6986" x="5916613" y="2589213"/>
          <p14:tracePt t="6994" x="5916613" y="2617788"/>
          <p14:tracePt t="7002" x="5916613" y="2681288"/>
          <p14:tracePt t="7009" x="5916613" y="2744788"/>
          <p14:tracePt t="7016" x="5916613" y="2817813"/>
          <p14:tracePt t="7024" x="5916613" y="2890838"/>
          <p14:tracePt t="7032" x="5926138" y="3000375"/>
          <p14:tracePt t="7040" x="5935663" y="3063875"/>
          <p14:tracePt t="7048" x="5943600" y="3119438"/>
          <p14:tracePt t="7057" x="5962650" y="3192463"/>
          <p14:tracePt t="7064" x="5989638" y="3246438"/>
          <p14:tracePt t="7073" x="5989638" y="3282950"/>
          <p14:tracePt t="7080" x="5999163" y="3302000"/>
          <p14:tracePt t="7089" x="6007100" y="3309938"/>
          <p14:tracePt t="7652" x="6007100" y="3338513"/>
          <p14:tracePt t="11605" x="6080125" y="3338513"/>
          <p14:tracePt t="11610" x="6172200" y="3319463"/>
          <p14:tracePt t="11622" x="6254750" y="3282950"/>
          <p14:tracePt t="11626" x="6299200" y="3255963"/>
          <p14:tracePt t="11634" x="6335713" y="3246438"/>
          <p14:tracePt t="11641" x="6362700" y="3228975"/>
          <p14:tracePt t="11650" x="6372225" y="3219450"/>
          <p14:tracePt t="11658" x="6372225" y="3209925"/>
          <p14:tracePt t="11666" x="6391275" y="3192463"/>
          <p14:tracePt t="12082" x="6391275" y="3163888"/>
          <p14:tracePt t="12090" x="6391275" y="3119438"/>
          <p14:tracePt t="12106" x="6391275" y="3090863"/>
          <p14:tracePt t="12114" x="6391275" y="3073400"/>
          <p14:tracePt t="12122" x="6399213" y="3054350"/>
          <p14:tracePt t="12130" x="6399213" y="3046413"/>
          <p14:tracePt t="12139" x="6399213" y="3036888"/>
          <p14:tracePt t="12146" x="6408738" y="3017838"/>
          <p14:tracePt t="12155" x="6408738" y="3000375"/>
          <p14:tracePt t="12162" x="6408738" y="2990850"/>
          <p14:tracePt t="12170" x="6408738" y="2982913"/>
          <p14:tracePt t="12186" x="6408738" y="2973388"/>
          <p14:tracePt t="12201" x="6408738" y="2963863"/>
          <p14:tracePt t="12209" x="6408738" y="2954338"/>
          <p14:tracePt t="12225" x="6408738" y="2946400"/>
          <p14:tracePt t="12233" x="6408738" y="2927350"/>
          <p14:tracePt t="12249" x="6408738" y="2917825"/>
          <p14:tracePt t="12297" x="6408738" y="2909888"/>
          <p14:tracePt t="12474" x="6399213" y="2900363"/>
          <p14:tracePt t="12482" x="6345238" y="2900363"/>
          <p14:tracePt t="12490" x="6299200" y="2900363"/>
          <p14:tracePt t="12497" x="6245225" y="2873375"/>
          <p14:tracePt t="12505" x="6235700" y="2873375"/>
          <p14:tracePt t="12512" x="6199188" y="2863850"/>
          <p14:tracePt t="12521" x="6189663" y="2863850"/>
          <p14:tracePt t="12528" x="6172200" y="2854325"/>
          <p14:tracePt t="12536" x="6145213" y="2854325"/>
          <p14:tracePt t="12544" x="6135688" y="2844800"/>
          <p14:tracePt t="12552" x="6126163" y="2844800"/>
          <p14:tracePt t="12560" x="6116638" y="2836863"/>
          <p14:tracePt t="12595" x="6108700" y="2827338"/>
          <p14:tracePt t="12746" x="6108700" y="2817813"/>
          <p14:tracePt t="12754" x="6108700" y="2800350"/>
          <p14:tracePt t="12762" x="6108700" y="2790825"/>
          <p14:tracePt t="12787" x="6108700" y="2781300"/>
          <p14:tracePt t="12795" x="6108700" y="2763838"/>
          <p14:tracePt t="12810" x="6108700" y="2754313"/>
          <p14:tracePt t="12827" x="6108700" y="2744788"/>
          <p14:tracePt t="12843" x="6108700" y="2735263"/>
          <p14:tracePt t="12858" x="6116638" y="2717800"/>
          <p14:tracePt t="12866" x="6116638" y="2708275"/>
          <p14:tracePt t="12874" x="6116638" y="2698750"/>
          <p14:tracePt t="12891" x="6135688" y="2690813"/>
          <p14:tracePt t="12898" x="6135688" y="2671763"/>
          <p14:tracePt t="12914" x="6135688" y="2662238"/>
          <p14:tracePt t="12920" x="6135688" y="2635250"/>
          <p14:tracePt t="12928" x="6135688" y="2625725"/>
          <p14:tracePt t="12936" x="6145213" y="2617788"/>
          <p14:tracePt t="12953" x="6145213" y="2598738"/>
          <p14:tracePt t="12960" x="6145213" y="2589213"/>
          <p14:tracePt t="12968" x="6145213" y="2571750"/>
          <p14:tracePt t="12976" x="6145213" y="2554288"/>
          <p14:tracePt t="12985" x="6145213" y="2544763"/>
          <p14:tracePt t="13017" x="6145213" y="2535238"/>
          <p14:tracePt t="13106" x="6145213" y="2517775"/>
          <p14:tracePt t="13114" x="6145213" y="2498725"/>
          <p14:tracePt t="13122" x="6145213" y="2489200"/>
          <p14:tracePt t="13130" x="6145213" y="2471738"/>
          <p14:tracePt t="13138" x="6145213" y="2462213"/>
          <p14:tracePt t="13156" x="6145213" y="2452688"/>
          <p14:tracePt t="13162" x="6145213" y="2435225"/>
          <p14:tracePt t="13172" x="6145213" y="2425700"/>
          <p14:tracePt t="13178" x="6145213" y="2416175"/>
          <p14:tracePt t="13188" x="6135688" y="2408238"/>
          <p14:tracePt t="13204" x="6116638" y="2371725"/>
          <p14:tracePt t="13209" x="6108700" y="2352675"/>
          <p14:tracePt t="13216" x="6099175" y="2343150"/>
          <p14:tracePt t="13224" x="6080125" y="2316163"/>
          <p14:tracePt t="13232" x="6072188" y="2306638"/>
          <p14:tracePt t="13240" x="6062663" y="2289175"/>
          <p14:tracePt t="13256" x="6053138" y="2279650"/>
          <p14:tracePt t="13265" x="6043613" y="2252663"/>
          <p14:tracePt t="13280" x="6035675" y="2243138"/>
          <p14:tracePt t="13296" x="6035675" y="2233613"/>
          <p14:tracePt t="13312" x="6035675" y="2216150"/>
          <p14:tracePt t="13320" x="6035675" y="2206625"/>
          <p14:tracePt t="13328" x="6026150" y="2197100"/>
          <p14:tracePt t="13345" x="6016625" y="2189163"/>
          <p14:tracePt t="13353" x="6016625" y="2179638"/>
          <p14:tracePt t="13361" x="6007100" y="2170113"/>
          <p14:tracePt t="13386" x="6007100" y="2160588"/>
          <p14:tracePt t="13474" x="5999163" y="2152650"/>
          <p14:tracePt t="13490" x="5999163" y="2143125"/>
          <p14:tracePt t="13506" x="5989638" y="2133600"/>
          <p14:tracePt t="13522" x="5980113" y="2133600"/>
          <p14:tracePt t="13577" x="5972175" y="2133600"/>
          <p14:tracePt t="13592" x="5953125" y="2125663"/>
          <p14:tracePt t="13600" x="5943600" y="2125663"/>
          <p14:tracePt t="13616" x="5935663" y="2125663"/>
          <p14:tracePt t="13632" x="5926138" y="2116138"/>
          <p14:tracePt t="13666" x="5899150" y="2106613"/>
          <p14:tracePt t="13701" x="5880100" y="2089150"/>
          <p14:tracePt t="13716" x="5870575" y="2079625"/>
          <p14:tracePt t="13733" x="5862638" y="2079625"/>
          <p14:tracePt t="13749" x="5843588" y="2070100"/>
          <p14:tracePt t="13762" x="5834063" y="2060575"/>
          <p14:tracePt t="13770" x="5834063" y="2052638"/>
          <p14:tracePt t="13858" x="5826125" y="2043113"/>
          <p14:tracePt t="13886" x="5826125" y="2016125"/>
          <p14:tracePt t="13890" x="5826125" y="2006600"/>
          <p14:tracePt t="13920" x="5826125" y="1997075"/>
          <p14:tracePt t="13929" x="5816600" y="1987550"/>
          <p14:tracePt t="13964" x="5816600" y="1979613"/>
          <p14:tracePt t="13978" x="5807075" y="1970088"/>
          <p14:tracePt t="13994" x="5797550" y="1960563"/>
          <p14:tracePt t="14002" x="5789613" y="1951038"/>
          <p14:tracePt t="14009" x="5780088" y="1924050"/>
          <p14:tracePt t="14024" x="5770563" y="1914525"/>
          <p14:tracePt t="14040" x="5761038" y="1906588"/>
          <p14:tracePt t="15528" x="5753100" y="1914525"/>
          <p14:tracePt t="15536" x="5761038" y="1933575"/>
          <p14:tracePt t="15545" x="5770563" y="1943100"/>
          <p14:tracePt t="15552" x="5770563" y="1951038"/>
          <p14:tracePt t="15560" x="5770563" y="1960563"/>
          <p14:tracePt t="15568" x="5770563" y="1970088"/>
          <p14:tracePt t="15576" x="5780088" y="1970088"/>
          <p14:tracePt t="15601" x="5780088" y="1987550"/>
          <p14:tracePt t="15608" x="5789613" y="1997075"/>
          <p14:tracePt t="15618" x="5789613" y="2006600"/>
          <p14:tracePt t="15624" x="5789613" y="2016125"/>
          <p14:tracePt t="15634" x="5807075" y="2033588"/>
          <p14:tracePt t="15640" x="5816600" y="2052638"/>
          <p14:tracePt t="15648" x="5816600" y="2060575"/>
          <p14:tracePt t="15656" x="5826125" y="2079625"/>
          <p14:tracePt t="15664" x="5834063" y="2106613"/>
          <p14:tracePt t="15672" x="5834063" y="2125663"/>
          <p14:tracePt t="15681" x="5853113" y="2143125"/>
          <p14:tracePt t="15688" x="5862638" y="2152650"/>
          <p14:tracePt t="15696" x="5870575" y="2189163"/>
          <p14:tracePt t="15705" x="5880100" y="2206625"/>
          <p14:tracePt t="15712" x="5880100" y="2225675"/>
          <p14:tracePt t="15721" x="5899150" y="2262188"/>
          <p14:tracePt t="15728" x="5907088" y="2289175"/>
          <p14:tracePt t="15736" x="5926138" y="2316163"/>
          <p14:tracePt t="15745" x="5935663" y="2343150"/>
          <p14:tracePt t="15754" x="5953125" y="2389188"/>
          <p14:tracePt t="15761" x="5962650" y="2398713"/>
          <p14:tracePt t="15777" x="5972175" y="2435225"/>
          <p14:tracePt t="15788" x="5980113" y="2444750"/>
          <p14:tracePt t="15792" x="5999163" y="2481263"/>
          <p14:tracePt t="15801" x="6007100" y="2489200"/>
          <p14:tracePt t="15809" x="6016625" y="2508250"/>
          <p14:tracePt t="15825" x="6026150" y="2525713"/>
          <p14:tracePt t="15835" x="6043613" y="2571750"/>
          <p14:tracePt t="15841" x="6053138" y="2581275"/>
          <p14:tracePt t="15849" x="6053138" y="2608263"/>
          <p14:tracePt t="15857" x="6053138" y="2617788"/>
          <p14:tracePt t="15865" x="6062663" y="2644775"/>
          <p14:tracePt t="15890" x="6072188" y="2744788"/>
          <p14:tracePt t="15897" x="6072188" y="2771775"/>
          <p14:tracePt t="15905" x="6072188" y="2808288"/>
          <p14:tracePt t="15913" x="6072188" y="2854325"/>
          <p14:tracePt t="15921" x="6072188" y="2909888"/>
          <p14:tracePt t="15929" x="6072188" y="2946400"/>
          <p14:tracePt t="15937" x="6072188" y="3000375"/>
          <p14:tracePt t="15945" x="6072188" y="3027363"/>
          <p14:tracePt t="15953" x="6072188" y="3073400"/>
          <p14:tracePt t="15961" x="6072188" y="3100388"/>
          <p14:tracePt t="15970" x="6072188" y="3127375"/>
          <p14:tracePt t="15977" x="6072188" y="3146425"/>
          <p14:tracePt t="15988" x="6072188" y="3163888"/>
          <p14:tracePt t="15994" x="6053138" y="3182938"/>
          <p14:tracePt t="16006" x="6053138" y="3192463"/>
          <p14:tracePt t="16010" x="6035675" y="3209925"/>
          <p14:tracePt t="16023" x="6026150" y="3246438"/>
          <p14:tracePt t="16027" x="5999163" y="3273425"/>
          <p14:tracePt t="16033" x="5980113" y="3302000"/>
          <p14:tracePt t="16041" x="5962650" y="3338513"/>
          <p14:tracePt t="16049" x="5943600" y="3375025"/>
          <p14:tracePt t="16057" x="5916613" y="3419475"/>
          <p14:tracePt t="16064" x="5889625" y="3455988"/>
          <p14:tracePt t="16073" x="5862638" y="3482975"/>
          <p14:tracePt t="16080" x="5834063" y="3519488"/>
          <p14:tracePt t="16089" x="5780088" y="3565525"/>
          <p14:tracePt t="16096" x="5761038" y="3592513"/>
          <p14:tracePt t="16104" x="5734050" y="3621088"/>
          <p14:tracePt t="16112" x="5716588" y="3638550"/>
          <p14:tracePt t="16121" x="5680075" y="3665538"/>
          <p14:tracePt t="16128" x="5670550" y="3675063"/>
          <p14:tracePt t="16137" x="5670550" y="3684588"/>
          <p14:tracePt t="16144" x="5661025" y="3694113"/>
          <p14:tracePt t="16153" x="5634038" y="3721100"/>
          <p14:tracePt t="16160" x="5624513" y="3730625"/>
          <p14:tracePt t="16169" x="5607050" y="3748088"/>
          <p14:tracePt t="16177" x="5580063" y="3767138"/>
          <p14:tracePt t="16185" x="5543550" y="3794125"/>
          <p14:tracePt t="16192" x="5514975" y="3821113"/>
          <p14:tracePt t="16201" x="5478463" y="3840163"/>
          <p14:tracePt t="16210" x="5451475" y="3848100"/>
          <p14:tracePt t="16221" x="5424488" y="3875088"/>
          <p14:tracePt t="16226" x="5387975" y="3903663"/>
          <p14:tracePt t="16237" x="5334000" y="3930650"/>
          <p14:tracePt t="16242" x="5287963" y="3957638"/>
          <p14:tracePt t="16252" x="5251450" y="3976688"/>
          <p14:tracePt t="16259" x="5214938" y="4003675"/>
          <p14:tracePt t="16265" x="5195888" y="4013200"/>
          <p14:tracePt t="16273" x="5159375" y="4030663"/>
          <p14:tracePt t="16289" x="5151438" y="4040188"/>
          <p14:tracePt t="16296" x="5132388" y="4049713"/>
          <p14:tracePt t="16304" x="5105400" y="4057650"/>
          <p14:tracePt t="16312" x="5049838" y="4076700"/>
          <p14:tracePt t="16321" x="4986338" y="4103688"/>
          <p14:tracePt t="16329" x="4968875" y="4103688"/>
          <p14:tracePt t="16336" x="4922838" y="4140200"/>
          <p14:tracePt t="16344" x="4886325" y="4149725"/>
          <p14:tracePt t="16352" x="4859338" y="4149725"/>
          <p14:tracePt t="16360" x="4795838" y="4167188"/>
          <p14:tracePt t="16368" x="4776788" y="4176713"/>
          <p14:tracePt t="16376" x="4759325" y="4186238"/>
          <p14:tracePt t="16386" x="4749800" y="4186238"/>
          <p14:tracePt t="16401" x="4749800" y="4195763"/>
          <p14:tracePt t="16506" x="4695825" y="4195763"/>
          <p14:tracePt t="16515" x="4622800" y="4195763"/>
          <p14:tracePt t="16523" x="4457700" y="4149725"/>
          <p14:tracePt t="16530" x="4267200" y="4103688"/>
          <p14:tracePt t="16537" x="4138613" y="4040188"/>
          <p14:tracePt t="16545" x="4038600" y="4013200"/>
          <p14:tracePt t="16553" x="3956050" y="3976688"/>
          <p14:tracePt t="16561" x="3875088" y="3930650"/>
          <p14:tracePt t="16570" x="3819525" y="3911600"/>
          <p14:tracePt t="16577" x="3783013" y="3884613"/>
          <p14:tracePt t="16589" x="3756025" y="3875088"/>
          <p14:tracePt t="16592" x="3746500" y="3867150"/>
          <p14:tracePt t="16602" x="3738563" y="3857625"/>
          <p14:tracePt t="16617" x="3729038" y="3848100"/>
          <p14:tracePt t="16624" x="3719513" y="3830638"/>
          <p14:tracePt t="16632" x="3709988" y="3811588"/>
          <p14:tracePt t="16640" x="3683000" y="3775075"/>
          <p14:tracePt t="16648" x="3673475" y="3757613"/>
          <p14:tracePt t="16656" x="3636963" y="3702050"/>
          <p14:tracePt t="16664" x="3609975" y="3665538"/>
          <p14:tracePt t="16672" x="3573463" y="3638550"/>
          <p14:tracePt t="16682" x="3536950" y="3592513"/>
          <p14:tracePt t="16689" x="3509963" y="3529013"/>
          <p14:tracePt t="16696" x="3463925" y="3465513"/>
          <p14:tracePt t="16705" x="3427413" y="3419475"/>
          <p14:tracePt t="16713" x="3390900" y="3382963"/>
          <p14:tracePt t="16721" x="3373438" y="3338513"/>
          <p14:tracePt t="16728" x="3336925" y="3292475"/>
          <p14:tracePt t="16737" x="3327400" y="3265488"/>
          <p14:tracePt t="16745" x="3290888" y="3228975"/>
          <p14:tracePt t="16754" x="3281363" y="3173413"/>
          <p14:tracePt t="16761" x="3273425" y="3155950"/>
          <p14:tracePt t="16769" x="3254375" y="3119438"/>
          <p14:tracePt t="16777" x="3244850" y="3082925"/>
          <p14:tracePt t="16785" x="3236913" y="3036888"/>
          <p14:tracePt t="16793" x="3217863" y="2973388"/>
          <p14:tracePt t="16802" x="3217863" y="2936875"/>
          <p14:tracePt t="16809" x="3200400" y="2917825"/>
          <p14:tracePt t="16817" x="3200400" y="2873375"/>
          <p14:tracePt t="16825" x="3200400" y="2836863"/>
          <p14:tracePt t="16833" x="3200400" y="2808288"/>
          <p14:tracePt t="16841" x="3200400" y="2754313"/>
          <p14:tracePt t="16849" x="3200400" y="2717800"/>
          <p14:tracePt t="16857" x="3200400" y="2681288"/>
          <p14:tracePt t="16865" x="3200400" y="2654300"/>
          <p14:tracePt t="16873" x="3200400" y="2608263"/>
          <p14:tracePt t="16887" x="3200400" y="2581275"/>
          <p14:tracePt t="16889" x="3200400" y="2525713"/>
          <p14:tracePt t="16897" x="3200400" y="2471738"/>
          <p14:tracePt t="16905" x="3200400" y="2416175"/>
          <p14:tracePt t="16912" x="3200400" y="2362200"/>
          <p14:tracePt t="16921" x="3200400" y="2316163"/>
          <p14:tracePt t="16928" x="3208338" y="2270125"/>
          <p14:tracePt t="16936" x="3227388" y="2216150"/>
          <p14:tracePt t="16944" x="3263900" y="2170113"/>
          <p14:tracePt t="16952" x="3273425" y="2125663"/>
          <p14:tracePt t="16960" x="3309938" y="2079625"/>
          <p14:tracePt t="16968" x="3327400" y="2033588"/>
          <p14:tracePt t="16976" x="3336925" y="1987550"/>
          <p14:tracePt t="16985" x="3373438" y="1960563"/>
          <p14:tracePt t="16992" x="3400425" y="1933575"/>
          <p14:tracePt t="17001" x="3436938" y="1906588"/>
          <p14:tracePt t="17008" x="3482975" y="1860550"/>
          <p14:tracePt t="17016" x="3527425" y="1824038"/>
          <p14:tracePt t="17025" x="3573463" y="1787525"/>
          <p14:tracePt t="17032" x="3636963" y="1751013"/>
          <p14:tracePt t="17041" x="3719513" y="1697038"/>
          <p14:tracePt t="17048" x="3792538" y="1651000"/>
          <p14:tracePt t="17056" x="3883025" y="1614488"/>
          <p14:tracePt t="17064" x="3984625" y="1558925"/>
          <p14:tracePt t="17073" x="4065588" y="1541463"/>
          <p14:tracePt t="17080" x="4157663" y="1485900"/>
          <p14:tracePt t="17089" x="4221163" y="1449388"/>
          <p14:tracePt t="17096" x="4257675" y="1441450"/>
          <p14:tracePt t="17105" x="4311650" y="1412875"/>
          <p14:tracePt t="17113" x="4340225" y="1404938"/>
          <p14:tracePt t="17120" x="4348163" y="1395413"/>
          <p14:tracePt t="17128" x="4357688" y="1395413"/>
          <p14:tracePt t="17136" x="4367213" y="1395413"/>
          <p14:tracePt t="17145" x="4376738" y="1395413"/>
          <p14:tracePt t="17152" x="4403725" y="1395413"/>
          <p14:tracePt t="17161" x="4440238" y="1395413"/>
          <p14:tracePt t="17169" x="4494213" y="1395413"/>
          <p14:tracePt t="17177" x="4513263" y="1395413"/>
          <p14:tracePt t="17186" x="4613275" y="1395413"/>
          <p14:tracePt t="17192" x="4686300" y="1395413"/>
          <p14:tracePt t="17202" x="4767263" y="1412875"/>
          <p14:tracePt t="17208" x="4803775" y="1412875"/>
          <p14:tracePt t="17217" x="4822825" y="1412875"/>
          <p14:tracePt t="17224" x="4849813" y="1422400"/>
          <p14:tracePt t="17304" x="4859338" y="1422400"/>
          <p14:tracePt t="17312" x="4886325" y="1422400"/>
          <p14:tracePt t="17320" x="4932363" y="1458913"/>
          <p14:tracePt t="17328" x="5022850" y="1468438"/>
          <p14:tracePt t="17336" x="5105400" y="1495425"/>
          <p14:tracePt t="17345" x="5132388" y="1531938"/>
          <p14:tracePt t="17355" x="5195888" y="1568450"/>
          <p14:tracePt t="17362" x="5232400" y="1577975"/>
          <p14:tracePt t="17372" x="5287963" y="1595438"/>
          <p14:tracePt t="17378" x="5334000" y="1631950"/>
          <p14:tracePt t="17392" x="5368925" y="1660525"/>
          <p14:tracePt t="17395" x="5414963" y="1687513"/>
          <p14:tracePt t="17403" x="5414963" y="1697038"/>
          <p14:tracePt t="17410" x="5441950" y="1724025"/>
          <p14:tracePt t="17419" x="5451475" y="1731963"/>
          <p14:tracePt t="17425" x="5461000" y="1741488"/>
          <p14:tracePt t="17433" x="5470525" y="1751013"/>
          <p14:tracePt t="17441" x="5470525" y="1760538"/>
          <p14:tracePt t="17457" x="5478463" y="1778000"/>
          <p14:tracePt t="17465" x="5487988" y="1787525"/>
          <p14:tracePt t="17474" x="5487988" y="1797050"/>
          <p14:tracePt t="17482" x="5497513" y="1814513"/>
          <p14:tracePt t="17490" x="5514975" y="1841500"/>
          <p14:tracePt t="17497" x="5524500" y="1860550"/>
          <p14:tracePt t="17506" x="5534025" y="1897063"/>
          <p14:tracePt t="17512" x="5543550" y="1914525"/>
          <p14:tracePt t="17521" x="5580063" y="1943100"/>
          <p14:tracePt t="17528" x="5580063" y="1951038"/>
          <p14:tracePt t="17536" x="5607050" y="1979613"/>
          <p14:tracePt t="17544" x="5616575" y="1987550"/>
          <p14:tracePt t="17552" x="5616575" y="1997075"/>
          <p14:tracePt t="17560" x="5624513" y="2006600"/>
          <p14:tracePt t="17610" x="5634038" y="2016125"/>
          <p14:tracePt t="17620" x="5634038" y="2033588"/>
          <p14:tracePt t="17627" x="5643563" y="2052638"/>
          <p14:tracePt t="17634" x="5661025" y="2070100"/>
          <p14:tracePt t="17642" x="5670550" y="2089150"/>
          <p14:tracePt t="17651" x="5680075" y="2097088"/>
          <p14:tracePt t="17658" x="5707063" y="2152650"/>
          <p14:tracePt t="17666" x="5734050" y="2170113"/>
          <p14:tracePt t="17674" x="5753100" y="2197100"/>
          <p14:tracePt t="17683" x="5770563" y="2233613"/>
          <p14:tracePt t="17691" x="5780088" y="2243138"/>
          <p14:tracePt t="17698" x="5797550" y="2262188"/>
          <p14:tracePt t="17708" x="5807075" y="2289175"/>
          <p14:tracePt t="17723" x="5816600" y="2306638"/>
          <p14:tracePt t="17730" x="5816600" y="2316163"/>
          <p14:tracePt t="17736" x="5816600" y="2325688"/>
          <p14:tracePt t="17744" x="5826125" y="2335213"/>
          <p14:tracePt t="17760" x="5834063" y="2371725"/>
          <p14:tracePt t="17769" x="5843588" y="2379663"/>
          <p14:tracePt t="17776" x="5853113" y="2408238"/>
          <p14:tracePt t="17793" x="5853113" y="2425700"/>
          <p14:tracePt t="17802" x="5853113" y="2452688"/>
          <p14:tracePt t="17809" x="5862638" y="2471738"/>
          <p14:tracePt t="17817" x="5870575" y="2508250"/>
          <p14:tracePt t="17825" x="5889625" y="2571750"/>
          <p14:tracePt t="17833" x="5899150" y="2589213"/>
          <p14:tracePt t="17841" x="5916613" y="2635250"/>
          <p14:tracePt t="17849" x="5916613" y="2671763"/>
          <p14:tracePt t="17857" x="5926138" y="2727325"/>
          <p14:tracePt t="17865" x="5943600" y="2771775"/>
          <p14:tracePt t="17873" x="5962650" y="2836863"/>
          <p14:tracePt t="17881" x="5972175" y="2881313"/>
          <p14:tracePt t="17889" x="5972175" y="2954338"/>
          <p14:tracePt t="17897" x="5980113" y="2990850"/>
          <p14:tracePt t="17905" x="5980113" y="3054350"/>
          <p14:tracePt t="17913" x="5980113" y="3090863"/>
          <p14:tracePt t="17921" x="5980113" y="3136900"/>
          <p14:tracePt t="17929" x="5980113" y="3173413"/>
          <p14:tracePt t="17937" x="5980113" y="3228975"/>
          <p14:tracePt t="17944" x="5980113" y="3255963"/>
          <p14:tracePt t="17952" x="5980113" y="3282950"/>
          <p14:tracePt t="17960" x="5980113" y="3319463"/>
          <p14:tracePt t="17968" x="5980113" y="3338513"/>
          <p14:tracePt t="17976" x="5980113" y="3346450"/>
          <p14:tracePt t="17985" x="5980113" y="3365500"/>
          <p14:tracePt t="17992" x="5980113" y="3402013"/>
          <p14:tracePt t="18009" x="5980113" y="3419475"/>
          <p14:tracePt t="18017" x="5980113" y="3446463"/>
          <p14:tracePt t="18025" x="5980113" y="3465513"/>
          <p14:tracePt t="18032" x="5980113" y="3502025"/>
          <p14:tracePt t="18040" x="5980113" y="3538538"/>
          <p14:tracePt t="18048" x="5980113" y="3556000"/>
          <p14:tracePt t="18056" x="5943600" y="3621088"/>
          <p14:tracePt t="18064" x="5935663" y="3648075"/>
          <p14:tracePt t="18072" x="5926138" y="3675063"/>
          <p14:tracePt t="18080" x="5899150" y="3721100"/>
          <p14:tracePt t="18089" x="5889625" y="3767138"/>
          <p14:tracePt t="18097" x="5880100" y="3784600"/>
          <p14:tracePt t="18105" x="5862638" y="3821113"/>
          <p14:tracePt t="18113" x="5843588" y="3857625"/>
          <p14:tracePt t="18120" x="5843588" y="3875088"/>
          <p14:tracePt t="18128" x="5834063" y="3903663"/>
          <p14:tracePt t="18136" x="5816600" y="3921125"/>
          <p14:tracePt t="18144" x="5797550" y="3940175"/>
          <p14:tracePt t="18152" x="5789613" y="3957638"/>
          <p14:tracePt t="18161" x="5780088" y="3967163"/>
          <p14:tracePt t="18169" x="5780088" y="3984625"/>
          <p14:tracePt t="18193" x="5780088" y="3994150"/>
          <p14:tracePt t="18209" x="5770563" y="4003675"/>
          <p14:tracePt t="18234" x="5753100" y="4013200"/>
          <p14:tracePt t="18241" x="5680075" y="4030663"/>
          <p14:tracePt t="18248" x="5543550" y="4076700"/>
          <p14:tracePt t="18257" x="5497513" y="4103688"/>
          <p14:tracePt t="18264" x="5405438" y="4130675"/>
          <p14:tracePt t="18273" x="5341938" y="4149725"/>
          <p14:tracePt t="18281" x="5287963" y="4167188"/>
          <p14:tracePt t="18289" x="5268913" y="4186238"/>
          <p14:tracePt t="18296" x="5241925" y="4195763"/>
          <p14:tracePt t="18618" x="5305425" y="4149725"/>
          <p14:tracePt t="18631" x="5360988" y="4030663"/>
          <p14:tracePt t="18635" x="5414963" y="3948113"/>
          <p14:tracePt t="18644" x="5487988" y="3875088"/>
          <p14:tracePt t="18651" x="5543550" y="3811588"/>
          <p14:tracePt t="18660" x="5580063" y="3767138"/>
          <p14:tracePt t="18665" x="5624513" y="3721100"/>
          <p14:tracePt t="18673" x="5653088" y="3657600"/>
          <p14:tracePt t="18683" x="5670550" y="3611563"/>
          <p14:tracePt t="18690" x="5670550" y="3565525"/>
          <p14:tracePt t="18700" x="5688013" y="3538538"/>
          <p14:tracePt t="18704" x="5688013" y="3502025"/>
          <p14:tracePt t="18713" x="5697538" y="3465513"/>
          <p14:tracePt t="18720" x="5697538" y="3438525"/>
          <p14:tracePt t="18729" x="5697538" y="3411538"/>
          <p14:tracePt t="18739" x="5697538" y="3392488"/>
          <p14:tracePt t="18748" x="5697538" y="3375025"/>
          <p14:tracePt t="18753" x="5697538" y="3355975"/>
          <p14:tracePt t="18762" x="5697538" y="3328988"/>
          <p14:tracePt t="18771" x="5697538" y="3309938"/>
          <p14:tracePt t="18778" x="5697538" y="3265488"/>
          <p14:tracePt t="18787" x="5697538" y="3246438"/>
          <p14:tracePt t="18794" x="5697538" y="3219450"/>
          <p14:tracePt t="18801" x="5697538" y="3182938"/>
          <p14:tracePt t="18808" x="5697538" y="3155950"/>
          <p14:tracePt t="18817" x="5688013" y="3109913"/>
          <p14:tracePt t="18824" x="5688013" y="3063875"/>
          <p14:tracePt t="18832" x="5688013" y="3027363"/>
          <p14:tracePt t="18840" x="5688013" y="3000375"/>
          <p14:tracePt t="18848" x="5688013" y="2954338"/>
          <p14:tracePt t="18856" x="5688013" y="2900363"/>
          <p14:tracePt t="18865" x="5688013" y="2863850"/>
          <p14:tracePt t="18873" x="5688013" y="2817813"/>
          <p14:tracePt t="18885" x="5688013" y="2800350"/>
          <p14:tracePt t="18902" x="5688013" y="2717800"/>
          <p14:tracePt t="18904" x="5688013" y="2708275"/>
          <p14:tracePt t="18912" x="5688013" y="2671763"/>
          <p14:tracePt t="18921" x="5688013" y="2644775"/>
          <p14:tracePt t="18928" x="5688013" y="2617788"/>
          <p14:tracePt t="18936" x="5688013" y="2598738"/>
          <p14:tracePt t="18945" x="5688013" y="2571750"/>
          <p14:tracePt t="18953" x="5688013" y="2544763"/>
          <p14:tracePt t="18961" x="5688013" y="2525713"/>
          <p14:tracePt t="18969" x="5688013" y="2508250"/>
          <p14:tracePt t="18977" x="5688013" y="2481263"/>
          <p14:tracePt t="18986" x="5688013" y="2471738"/>
          <p14:tracePt t="18993" x="5688013" y="2462213"/>
          <p14:tracePt t="19001" x="5688013" y="2444750"/>
          <p14:tracePt t="19008" x="5688013" y="2435225"/>
          <p14:tracePt t="19024" x="5688013" y="2425700"/>
          <p14:tracePt t="19504" x="5680075" y="2425700"/>
          <p14:tracePt t="19513" x="5680075" y="2435225"/>
          <p14:tracePt t="19521" x="5680075" y="2444750"/>
          <p14:tracePt t="19528" x="5680075" y="2462213"/>
          <p14:tracePt t="19537" x="5643563" y="2481263"/>
          <p14:tracePt t="19544" x="5634038" y="2489200"/>
          <p14:tracePt t="19577" x="5634038" y="2508250"/>
          <p14:tracePt t="19715" x="5634038" y="2489200"/>
          <p14:tracePt t="19722" x="5634038" y="2471738"/>
          <p14:tracePt t="19730" x="5653088" y="2452688"/>
          <p14:tracePt t="19748" x="5680075" y="2435225"/>
          <p14:tracePt t="19754" x="5697538" y="2425700"/>
          <p14:tracePt t="19761" x="5707063" y="2416175"/>
          <p14:tracePt t="19785" x="5724525" y="2408238"/>
          <p14:tracePt t="19810" x="5734050" y="2398713"/>
          <p14:tracePt t="19849" x="5734050" y="2389188"/>
          <p14:tracePt t="19947" x="5743575" y="2389188"/>
          <p14:tracePt t="19968" x="5761038" y="2408238"/>
          <p14:tracePt t="20010" x="5761038" y="2416175"/>
          <p14:tracePt t="20036" x="5770563" y="2425700"/>
          <p14:tracePt t="20040" x="5797550" y="2425700"/>
          <p14:tracePt t="20049" x="5834063" y="2435225"/>
          <p14:tracePt t="20056" x="5889625" y="2435225"/>
          <p14:tracePt t="20064" x="5953125" y="2435225"/>
          <p14:tracePt t="20072" x="5980113" y="2435225"/>
          <p14:tracePt t="20080" x="5989638" y="2435225"/>
          <p14:tracePt t="20280" x="5999163" y="2444750"/>
          <p14:tracePt t="20305" x="5999163" y="2462213"/>
          <p14:tracePt t="20329" x="5999163" y="2471738"/>
          <p14:tracePt t="20337" x="5999163" y="2481263"/>
          <p14:tracePt t="20377" x="5989638" y="2498725"/>
          <p14:tracePt t="20385" x="5989638" y="2508250"/>
          <p14:tracePt t="20402" x="5989638" y="2525713"/>
          <p14:tracePt t="20409" x="5980113" y="2535238"/>
          <p14:tracePt t="20835" x="5980113" y="2544763"/>
          <p14:tracePt t="20842" x="5962650" y="2571750"/>
          <p14:tracePt t="20852" x="5926138" y="2589213"/>
          <p14:tracePt t="20859" x="5907088" y="2598738"/>
          <p14:tracePt t="20867" x="5880100" y="2617788"/>
          <p14:tracePt t="20875" x="5870575" y="2617788"/>
          <p14:tracePt t="20881" x="5862638" y="2617788"/>
          <p14:tracePt t="21467" x="5843588" y="2635250"/>
          <p14:tracePt t="25371" x="5834063" y="2635250"/>
          <p14:tracePt t="25378" x="5834063" y="2608263"/>
          <p14:tracePt t="25388" x="5834063" y="2598738"/>
          <p14:tracePt t="25394" x="5834063" y="2589213"/>
          <p14:tracePt t="25404" x="5834063" y="2571750"/>
          <p14:tracePt t="26514" x="5826125" y="2571750"/>
          <p14:tracePt t="26525" x="5807075" y="2589213"/>
          <p14:tracePt t="26528" x="5797550" y="2598738"/>
          <p14:tracePt t="26537" x="5789613" y="2608263"/>
          <p14:tracePt t="26546" x="5770563" y="2625725"/>
          <p14:tracePt t="26556" x="5761038" y="2644775"/>
          <p14:tracePt t="26714" x="5761038" y="2654300"/>
          <p14:tracePt t="27016" x="5770563" y="2625725"/>
          <p14:tracePt t="27024" x="5780088" y="2608263"/>
          <p14:tracePt t="27033" x="5780088" y="2598738"/>
          <p14:tracePt t="27040" x="5780088" y="2589213"/>
          <p14:tracePt t="27048" x="5780088" y="2581275"/>
          <p14:tracePt t="27056" x="5780088" y="2571750"/>
          <p14:tracePt t="27272" x="5780088" y="2562225"/>
          <p14:tracePt t="27280" x="5789613" y="2562225"/>
          <p14:tracePt t="27304" x="5789613" y="2554288"/>
          <p14:tracePt t="27329" x="5789613" y="2535238"/>
          <p14:tracePt t="27353" x="5797550" y="2517775"/>
          <p14:tracePt t="27360" x="5807075" y="2508250"/>
          <p14:tracePt t="27369" x="5816600" y="2498725"/>
          <p14:tracePt t="27376" x="5816600" y="2489200"/>
          <p14:tracePt t="27385" x="5816600" y="2481263"/>
          <p14:tracePt t="27401" x="5816600" y="2471738"/>
          <p14:tracePt t="27418" x="5826125" y="2462213"/>
          <p14:tracePt t="27458" x="5826125" y="2452688"/>
          <p14:tracePt t="27466" x="5826125" y="2444750"/>
          <p14:tracePt t="27474" x="5834063" y="2435225"/>
          <p14:tracePt t="27482" x="5834063" y="2425700"/>
          <p14:tracePt t="27490" x="5834063" y="2389188"/>
          <p14:tracePt t="27498" x="5853113" y="2371725"/>
          <p14:tracePt t="27506" x="5853113" y="2352675"/>
          <p14:tracePt t="27514" x="5862638" y="2352675"/>
          <p14:tracePt t="27522" x="5862638" y="2325688"/>
          <p14:tracePt t="27530" x="5862638" y="2316163"/>
          <p14:tracePt t="27538" x="5862638" y="2306638"/>
          <p14:tracePt t="27555" x="5862638" y="2298700"/>
          <p14:tracePt t="27603" x="5870575" y="2279650"/>
          <p14:tracePt t="27844" x="5870575" y="2298700"/>
          <p14:tracePt t="27848" x="5870575" y="2335213"/>
          <p14:tracePt t="27856" x="5870575" y="2371725"/>
          <p14:tracePt t="27864" x="5853113" y="2444750"/>
          <p14:tracePt t="27872" x="5843588" y="2508250"/>
          <p14:tracePt t="27886" x="5816600" y="2598738"/>
          <p14:tracePt t="27888" x="5789613" y="2662238"/>
          <p14:tracePt t="27897" x="5780088" y="2717800"/>
          <p14:tracePt t="27904" x="5780088" y="2781300"/>
          <p14:tracePt t="27912" x="5761038" y="2836863"/>
          <p14:tracePt t="27920" x="5761038" y="2890838"/>
          <p14:tracePt t="27928" x="5761038" y="2917825"/>
          <p14:tracePt t="27937" x="5753100" y="2963863"/>
          <p14:tracePt t="27945" x="5753100" y="3009900"/>
          <p14:tracePt t="27960" x="5753100" y="3017838"/>
          <p14:tracePt t="27968" x="5753100" y="3036888"/>
          <p14:tracePt t="28001" x="5753100" y="3046413"/>
          <p14:tracePt t="28013" x="5753100" y="3054350"/>
          <p14:tracePt t="28021" x="5753100" y="3090863"/>
          <p14:tracePt t="28027" x="5753100" y="3146425"/>
          <p14:tracePt t="28036" x="5753100" y="3182938"/>
          <p14:tracePt t="28041" x="5753100" y="3209925"/>
          <p14:tracePt t="28049" x="5753100" y="3255963"/>
          <p14:tracePt t="28057" x="5753100" y="3309938"/>
          <p14:tracePt t="28065" x="5753100" y="3346450"/>
          <p14:tracePt t="28073" x="5753100" y="3392488"/>
          <p14:tracePt t="28081" x="5753100" y="3419475"/>
          <p14:tracePt t="28089" x="5753100" y="3446463"/>
          <p14:tracePt t="28097" x="5753100" y="3455988"/>
          <p14:tracePt t="28105" x="5753100" y="3482975"/>
          <p14:tracePt t="28113" x="5753100" y="3492500"/>
          <p14:tracePt t="28145" x="5753100" y="3502025"/>
          <p14:tracePt t="28161" x="5753100" y="3511550"/>
          <p14:tracePt t="28177" x="5753100" y="3519488"/>
          <p14:tracePt t="28185" x="5753100" y="3538538"/>
          <p14:tracePt t="28193" x="5753100" y="3548063"/>
          <p14:tracePt t="28202" x="5753100" y="3575050"/>
          <p14:tracePt t="28209" x="5753100" y="3592513"/>
          <p14:tracePt t="28226" x="5753100" y="3611563"/>
          <p14:tracePt t="28312" x="5753100" y="3575050"/>
          <p14:tracePt t="28321" x="5753100" y="3529013"/>
          <p14:tracePt t="28328" x="5753100" y="3465513"/>
          <p14:tracePt t="28337" x="5753100" y="3392488"/>
          <p14:tracePt t="28344" x="5716588" y="3282950"/>
          <p14:tracePt t="28352" x="5688013" y="3182938"/>
          <p14:tracePt t="28360" x="5670550" y="3100388"/>
          <p14:tracePt t="28368" x="5624513" y="3009900"/>
          <p14:tracePt t="28376" x="5570538" y="2909888"/>
          <p14:tracePt t="28385" x="5514975" y="2808288"/>
          <p14:tracePt t="28392" x="5487988" y="2708275"/>
          <p14:tracePt t="28400" x="5441950" y="2644775"/>
          <p14:tracePt t="28409" x="5414963" y="2571750"/>
          <p14:tracePt t="28417" x="5405438" y="2508250"/>
          <p14:tracePt t="28425" x="5378450" y="2444750"/>
          <p14:tracePt t="28433" x="5368925" y="2389188"/>
          <p14:tracePt t="28441" x="5360988" y="2343150"/>
          <p14:tracePt t="28448" x="5360988" y="2306638"/>
          <p14:tracePt t="28456" x="5360988" y="2279650"/>
          <p14:tracePt t="28464" x="5351463" y="2233613"/>
          <p14:tracePt t="28472" x="5351463" y="2179638"/>
          <p14:tracePt t="28480" x="5324475" y="2133600"/>
          <p14:tracePt t="28489" x="5324475" y="2089150"/>
          <p14:tracePt t="28496" x="5324475" y="2060575"/>
          <p14:tracePt t="28504" x="5324475" y="2006600"/>
          <p14:tracePt t="28513" x="5324475" y="1979613"/>
          <p14:tracePt t="28521" x="5324475" y="1943100"/>
          <p14:tracePt t="28528" x="5324475" y="1906588"/>
          <p14:tracePt t="28536" x="5314950" y="1870075"/>
          <p14:tracePt t="28545" x="5314950" y="1841500"/>
          <p14:tracePt t="28554" x="5314950" y="1824038"/>
          <p14:tracePt t="28562" x="5314950" y="1814513"/>
          <p14:tracePt t="28569" x="5314950" y="1797050"/>
          <p14:tracePt t="28578" x="5314950" y="1787525"/>
          <p14:tracePt t="28594" x="5314950" y="1778000"/>
          <p14:tracePt t="28626" x="5314950" y="1768475"/>
          <p14:tracePt t="28826" x="5314950" y="1797050"/>
          <p14:tracePt t="28834" x="5314950" y="1870075"/>
          <p14:tracePt t="28842" x="5314950" y="1960563"/>
          <p14:tracePt t="28848" x="5314950" y="2033588"/>
          <p14:tracePt t="28856" x="5305425" y="2143125"/>
          <p14:tracePt t="28864" x="5278438" y="2243138"/>
          <p14:tracePt t="28872" x="5260975" y="2298700"/>
          <p14:tracePt t="28886" x="5251450" y="2416175"/>
          <p14:tracePt t="28888" x="5232400" y="2489200"/>
          <p14:tracePt t="28896" x="5224463" y="2554288"/>
          <p14:tracePt t="28905" x="5195888" y="2608263"/>
          <p14:tracePt t="28913" x="5195888" y="2671763"/>
          <p14:tracePt t="28921" x="5195888" y="2708275"/>
          <p14:tracePt t="28928" x="5187950" y="2727325"/>
          <p14:tracePt t="28936" x="5187950" y="2781300"/>
          <p14:tracePt t="28944" x="5187950" y="2827338"/>
          <p14:tracePt t="28952" x="5187950" y="2863850"/>
          <p14:tracePt t="28961" x="5187950" y="2890838"/>
          <p14:tracePt t="28970" x="5187950" y="2936875"/>
          <p14:tracePt t="28978" x="5187950" y="2990850"/>
          <p14:tracePt t="28987" x="5187950" y="3046413"/>
          <p14:tracePt t="28994" x="5187950" y="3082925"/>
          <p14:tracePt t="29004" x="5187950" y="3155950"/>
          <p14:tracePt t="29010" x="5187950" y="3209925"/>
          <p14:tracePt t="29021" x="5187950" y="3265488"/>
          <p14:tracePt t="29026" x="5187950" y="3309938"/>
          <p14:tracePt t="29035" x="5187950" y="3365500"/>
          <p14:tracePt t="29041" x="5187950" y="3402013"/>
          <p14:tracePt t="29050" x="5187950" y="3419475"/>
          <p14:tracePt t="29057" x="5187950" y="3446463"/>
          <p14:tracePt t="29064" x="5187950" y="3455988"/>
          <p14:tracePt t="29072" x="5187950" y="3482975"/>
          <p14:tracePt t="29080" x="5187950" y="3502025"/>
          <p14:tracePt t="29088" x="5195888" y="3511550"/>
          <p14:tracePt t="29096" x="5205413" y="3519488"/>
          <p14:tracePt t="29234" x="5205413" y="3511550"/>
          <p14:tracePt t="29242" x="5241925" y="3419475"/>
          <p14:tracePt t="29248" x="5297488" y="3338513"/>
          <p14:tracePt t="29256" x="5324475" y="3246438"/>
          <p14:tracePt t="29264" x="5351463" y="3163888"/>
          <p14:tracePt t="29272" x="5378450" y="3054350"/>
          <p14:tracePt t="29280" x="5405438" y="2954338"/>
          <p14:tracePt t="29288" x="5405438" y="2844800"/>
          <p14:tracePt t="29296" x="5451475" y="2754313"/>
          <p14:tracePt t="29304" x="5461000" y="2654300"/>
          <p14:tracePt t="29312" x="5478463" y="2562225"/>
          <p14:tracePt t="29321" x="5514975" y="2481263"/>
          <p14:tracePt t="29328" x="5534025" y="2408238"/>
          <p14:tracePt t="29337" x="5551488" y="2343150"/>
          <p14:tracePt t="29344" x="5597525" y="2243138"/>
          <p14:tracePt t="29353" x="5624513" y="2160588"/>
          <p14:tracePt t="29360" x="5643563" y="2125663"/>
          <p14:tracePt t="29369" x="5661025" y="2060575"/>
          <p14:tracePt t="29377" x="5670550" y="2006600"/>
          <p14:tracePt t="29384" x="5688013" y="1970088"/>
          <p14:tracePt t="29393" x="5716588" y="1924050"/>
          <p14:tracePt t="29402" x="5716588" y="1897063"/>
          <p14:tracePt t="29409" x="5716588" y="1870075"/>
          <p14:tracePt t="29418" x="5734050" y="1851025"/>
          <p14:tracePt t="29425" x="5734050" y="1841500"/>
          <p14:tracePt t="29595" x="5734050" y="1878013"/>
          <p14:tracePt t="29602" x="5724525" y="1979613"/>
          <p14:tracePt t="29610" x="5724525" y="2033588"/>
          <p14:tracePt t="29619" x="5697538" y="2160588"/>
          <p14:tracePt t="29626" x="5688013" y="2252663"/>
          <p14:tracePt t="29636" x="5670550" y="2371725"/>
          <p14:tracePt t="29642" x="5661025" y="2462213"/>
          <p14:tracePt t="29652" x="5661025" y="2571750"/>
          <p14:tracePt t="29656" x="5661025" y="2698750"/>
          <p14:tracePt t="29664" x="5661025" y="2790825"/>
          <p14:tracePt t="29672" x="5661025" y="2900363"/>
          <p14:tracePt t="29681" x="5661025" y="2954338"/>
          <p14:tracePt t="29688" x="5661025" y="3027363"/>
          <p14:tracePt t="29697" x="5661025" y="3136900"/>
          <p14:tracePt t="29704" x="5661025" y="3236913"/>
          <p14:tracePt t="29712" x="5661025" y="3309938"/>
          <p14:tracePt t="29721" x="5661025" y="3365500"/>
          <p14:tracePt t="29729" x="5661025" y="3419475"/>
          <p14:tracePt t="29737" x="5661025" y="3465513"/>
          <p14:tracePt t="29745" x="5661025" y="3519488"/>
          <p14:tracePt t="29753" x="5661025" y="3548063"/>
          <p14:tracePt t="29760" x="5661025" y="3575050"/>
          <p14:tracePt t="29768" x="5661025" y="3602038"/>
          <p14:tracePt t="29776" x="5661025" y="3621088"/>
          <p14:tracePt t="29784" x="5661025" y="3638550"/>
          <p14:tracePt t="29793" x="5661025" y="3648075"/>
          <p14:tracePt t="29938" x="5707063" y="3602038"/>
          <p14:tracePt t="29946" x="5807075" y="3538538"/>
          <p14:tracePt t="29958" x="5834063" y="3475038"/>
          <p14:tracePt t="29962" x="5899150" y="3402013"/>
          <p14:tracePt t="29970" x="5953125" y="3338513"/>
          <p14:tracePt t="29978" x="6007100" y="3255963"/>
          <p14:tracePt t="29986" x="6043613" y="3192463"/>
          <p14:tracePt t="29993" x="6089650" y="3109913"/>
          <p14:tracePt t="30000" x="6108700" y="3036888"/>
          <p14:tracePt t="30011" x="6153150" y="2973388"/>
          <p14:tracePt t="30017" x="6172200" y="2927350"/>
          <p14:tracePt t="30026" x="6199188" y="2844800"/>
          <p14:tracePt t="30033" x="6208713" y="2800350"/>
          <p14:tracePt t="30041" x="6208713" y="2744788"/>
          <p14:tracePt t="30049" x="6226175" y="2690813"/>
          <p14:tracePt t="30057" x="6226175" y="2644775"/>
          <p14:tracePt t="30064" x="6226175" y="2617788"/>
          <p14:tracePt t="30072" x="6226175" y="2598738"/>
          <p14:tracePt t="30080" x="6226175" y="2571750"/>
          <p14:tracePt t="30088" x="6226175" y="2562225"/>
          <p14:tracePt t="30105" x="6226175" y="2554288"/>
          <p14:tracePt t="30194" x="6226175" y="2571750"/>
          <p14:tracePt t="30201" x="6226175" y="2598738"/>
          <p14:tracePt t="30209" x="6226175" y="2644775"/>
          <p14:tracePt t="30217" x="6199188" y="2671763"/>
          <p14:tracePt t="30225" x="6199188" y="2708275"/>
          <p14:tracePt t="30234" x="6189663" y="2744788"/>
          <p14:tracePt t="30241" x="6181725" y="2771775"/>
          <p14:tracePt t="30248" x="6172200" y="2817813"/>
          <p14:tracePt t="30256" x="6162675" y="2817813"/>
          <p14:tracePt t="30272" x="6162675" y="2836863"/>
          <p14:tracePt t="30297" x="6153150" y="2844800"/>
          <p14:tracePt t="30458" x="6145213" y="2817813"/>
          <p14:tracePt t="30466" x="6135688" y="2790825"/>
          <p14:tracePt t="30474" x="6089650" y="2754313"/>
          <p14:tracePt t="30482" x="6062663" y="2735263"/>
          <p14:tracePt t="30490" x="6026150" y="2708275"/>
          <p14:tracePt t="30498" x="6007100" y="2698750"/>
          <p14:tracePt t="30506" x="5999163" y="2690813"/>
          <p14:tracePt t="30515" x="5989638" y="2671763"/>
          <p14:tracePt t="30523" x="5989638" y="2662238"/>
          <p14:tracePt t="30529" x="5989638" y="2644775"/>
          <p14:tracePt t="30537" x="5980113" y="2625725"/>
          <p14:tracePt t="30545" x="5980113" y="2617788"/>
          <p14:tracePt t="30561" x="5962650" y="2598738"/>
          <p14:tracePt t="30570" x="5962650" y="2589213"/>
          <p14:tracePt t="30577" x="5962650" y="2581275"/>
          <p14:tracePt t="30747" x="5972175" y="2581275"/>
          <p14:tracePt t="30753" x="6016625" y="2589213"/>
          <p14:tracePt t="30763" x="6043613" y="2589213"/>
          <p14:tracePt t="30769" x="6062663" y="2589213"/>
          <p14:tracePt t="30778" x="6072188" y="2589213"/>
          <p14:tracePt t="30795" x="6080125" y="2589213"/>
          <p14:tracePt t="30804" x="6108700" y="2571750"/>
          <p14:tracePt t="30810" x="6116638" y="2562225"/>
          <p14:tracePt t="30820" x="6116638" y="2554288"/>
          <p14:tracePt t="30836" x="6126163" y="2544763"/>
          <p14:tracePt t="30959" x="6135688" y="2544763"/>
          <p14:tracePt t="31028" x="6145213" y="2544763"/>
          <p14:tracePt t="31219" x="6135688" y="2544763"/>
          <p14:tracePt t="31226" x="6126163" y="2554288"/>
          <p14:tracePt t="31236" x="6108700" y="2554288"/>
          <p14:tracePt t="31246" x="6080125" y="2562225"/>
          <p14:tracePt t="31249" x="6062663" y="2571750"/>
          <p14:tracePt t="31257" x="6053138" y="2571750"/>
          <p14:tracePt t="31280" x="6043613" y="2571750"/>
          <p14:tracePt t="31522" x="6026150" y="2571750"/>
          <p14:tracePt t="31530" x="6016625" y="2571750"/>
          <p14:tracePt t="31538" x="6007100" y="2571750"/>
          <p14:tracePt t="31549" x="5999163" y="2571750"/>
          <p14:tracePt t="31593" x="5989638" y="2571750"/>
          <p14:tracePt t="31634" x="5980113" y="2571750"/>
          <p14:tracePt t="31652" x="5972175" y="2571750"/>
          <p14:tracePt t="31656" x="5962650" y="2571750"/>
          <p14:tracePt t="31665" x="5943600" y="2571750"/>
          <p14:tracePt t="31672" x="5935663" y="2571750"/>
          <p14:tracePt t="31680" x="5926138" y="2571750"/>
          <p14:tracePt t="31738" x="5907088" y="2571750"/>
          <p14:tracePt t="31750" x="5899150" y="2571750"/>
          <p14:tracePt t="31776" x="5889625" y="2571750"/>
          <p14:tracePt t="31834" x="5880100" y="2562225"/>
          <p14:tracePt t="32219" x="5862638" y="2562225"/>
          <p14:tracePt t="32226" x="5843588" y="2581275"/>
          <p14:tracePt t="32236" x="5843588" y="2589213"/>
          <p14:tracePt t="32241" x="5834063" y="2598738"/>
          <p14:tracePt t="32249" x="5834063" y="2635250"/>
          <p14:tracePt t="32256" x="5826125" y="2635250"/>
          <p14:tracePt t="32266" x="5807075" y="2681288"/>
          <p14:tracePt t="32282" x="5807075" y="2708275"/>
          <p14:tracePt t="32586" x="5807075" y="2690813"/>
          <p14:tracePt t="32594" x="5807075" y="2681288"/>
          <p14:tracePt t="32610" x="5807075" y="2671763"/>
          <p14:tracePt t="32683" x="5807075" y="2654300"/>
          <p14:tracePt t="32690" x="5807075" y="2644775"/>
          <p14:tracePt t="32700" x="5807075" y="2635250"/>
          <p14:tracePt t="32714" x="5807075" y="2625725"/>
          <p14:tracePt t="32730" x="5807075" y="2608263"/>
          <p14:tracePt t="33506" x="5789613" y="2608263"/>
          <p14:tracePt t="33512" x="5780088" y="2608263"/>
          <p14:tracePt t="33520" x="5770563" y="2617788"/>
          <p14:tracePt t="33528" x="5753100" y="2625725"/>
          <p14:tracePt t="33536" x="5753100" y="2635250"/>
          <p14:tracePt t="33553" x="5743575" y="2644775"/>
          <p14:tracePt t="33560" x="5734050" y="2644775"/>
          <p14:tracePt t="33690" x="5724525" y="2644775"/>
          <p14:tracePt t="33700" x="5724525" y="2635250"/>
          <p14:tracePt t="33706" x="5724525" y="2608263"/>
          <p14:tracePt t="33714" x="5724525" y="2589213"/>
          <p14:tracePt t="33722" x="5724525" y="2562225"/>
          <p14:tracePt t="33729" x="5716588" y="2554288"/>
          <p14:tracePt t="33737" x="5716588" y="2544763"/>
          <p14:tracePt t="33745" x="5716588" y="2535238"/>
          <p14:tracePt t="33817" x="5716588" y="2525713"/>
          <p14:tracePt t="33826" x="5716588" y="2508250"/>
          <p14:tracePt t="33835" x="5716588" y="2498725"/>
          <p14:tracePt t="33841" x="5716588" y="2481263"/>
          <p14:tracePt t="33852" x="5716588" y="2471738"/>
          <p14:tracePt t="33866" x="5716588" y="2462213"/>
          <p14:tracePt t="34002" x="5724525" y="2471738"/>
          <p14:tracePt t="34012" x="5743575" y="2481263"/>
          <p14:tracePt t="34021" x="5770563" y="2481263"/>
          <p14:tracePt t="34028" x="5816600" y="2489200"/>
          <p14:tracePt t="34034" x="5826125" y="2489200"/>
          <p14:tracePt t="34041" x="5862638" y="2489200"/>
          <p14:tracePt t="34058" x="5870575" y="2489200"/>
          <p14:tracePt t="34162" x="5880100" y="2489200"/>
          <p14:tracePt t="34203" x="5899150" y="2489200"/>
          <p14:tracePt t="34210" x="5907088" y="2489200"/>
          <p14:tracePt t="34339" x="5907088" y="2481263"/>
          <p14:tracePt t="34356" x="5907088" y="2471738"/>
          <p14:tracePt t="34378" x="5907088" y="2462213"/>
          <p14:tracePt t="34546" x="5907088" y="2444750"/>
          <p14:tracePt t="34566" x="5907088" y="2435225"/>
          <p14:tracePt t="34571" x="5870575" y="2389188"/>
          <p14:tracePt t="34578" x="5843588" y="2371725"/>
          <p14:tracePt t="34586" x="5797550" y="2335213"/>
          <p14:tracePt t="34593" x="5753100" y="2316163"/>
          <p14:tracePt t="34600" x="5724525" y="2279650"/>
          <p14:tracePt t="34609" x="5707063" y="2270125"/>
          <p14:tracePt t="34617" x="5670550" y="2225675"/>
          <p14:tracePt t="34624" x="5643563" y="2206625"/>
          <p14:tracePt t="34633" x="5607050" y="2206625"/>
          <p14:tracePt t="34640" x="5588000" y="2197100"/>
          <p14:tracePt t="34649" x="5561013" y="2179638"/>
          <p14:tracePt t="34656" x="5534025" y="2170113"/>
          <p14:tracePt t="34664" x="5497513" y="2170113"/>
          <p14:tracePt t="34672" x="5441950" y="2170113"/>
          <p14:tracePt t="34680" x="5424488" y="2152650"/>
          <p14:tracePt t="34688" x="5387975" y="2152650"/>
          <p14:tracePt t="34697" x="5360988" y="2125663"/>
          <p14:tracePt t="34706" x="5324475" y="2116138"/>
          <p14:tracePt t="34714" x="5278438" y="2097088"/>
          <p14:tracePt t="34730" x="5260975" y="2079625"/>
          <p14:tracePt t="34737" x="5251450" y="2079625"/>
          <p14:tracePt t="34818" x="5241925" y="2070100"/>
          <p14:tracePt t="34826" x="5214938" y="2060575"/>
          <p14:tracePt t="34835" x="5195888" y="2052638"/>
          <p14:tracePt t="34842" x="5168900" y="2024063"/>
          <p14:tracePt t="34852" x="5141913" y="2016125"/>
          <p14:tracePt t="34858" x="5086350" y="1979613"/>
          <p14:tracePt t="34867" x="5078413" y="1970088"/>
          <p14:tracePt t="34875" x="5041900" y="1960563"/>
          <p14:tracePt t="34886" x="5014913" y="1951038"/>
          <p14:tracePt t="34889" x="4995863" y="1933575"/>
          <p14:tracePt t="34897" x="4978400" y="1924050"/>
          <p14:tracePt t="34905" x="4968875" y="1924050"/>
          <p14:tracePt t="34913" x="4959350" y="1924050"/>
          <p14:tracePt t="34929" x="4949825" y="1924050"/>
          <p14:tracePt t="34937" x="4941888" y="1914525"/>
          <p14:tracePt t="34961" x="4922838" y="1914525"/>
          <p14:tracePt t="34969" x="4913313" y="1914525"/>
          <p14:tracePt t="34978" x="4868863" y="1914525"/>
          <p14:tracePt t="34985" x="4832350" y="1914525"/>
          <p14:tracePt t="34993" x="4795838" y="1914525"/>
          <p14:tracePt t="35001" x="4740275" y="1914525"/>
          <p14:tracePt t="35010" x="4713288" y="1914525"/>
          <p14:tracePt t="35017" x="4695825" y="1914525"/>
          <p14:tracePt t="35024" x="4659313" y="1914525"/>
          <p14:tracePt t="35033" x="4630738" y="1914525"/>
          <p14:tracePt t="35040" x="4622800" y="1914525"/>
          <p14:tracePt t="35049" x="4613275" y="1914525"/>
          <p14:tracePt t="35057" x="4603750" y="1914525"/>
          <p14:tracePt t="35064" x="4586288" y="1914525"/>
          <p14:tracePt t="35081" x="4576763" y="1914525"/>
          <p14:tracePt t="35089" x="4549775" y="1897063"/>
          <p14:tracePt t="35097" x="4530725" y="1887538"/>
          <p14:tracePt t="35105" x="4503738" y="1878013"/>
          <p14:tracePt t="35113" x="4484688" y="1878013"/>
          <p14:tracePt t="35121" x="4467225" y="1870075"/>
          <p14:tracePt t="35129" x="4440238" y="1870075"/>
          <p14:tracePt t="35137" x="4394200" y="1870075"/>
          <p14:tracePt t="35145" x="4357688" y="1870075"/>
          <p14:tracePt t="35153" x="4311650" y="1870075"/>
          <p14:tracePt t="35161" x="4257675" y="1870075"/>
          <p14:tracePt t="35168" x="4202113" y="1870075"/>
          <p14:tracePt t="35177" x="4165600" y="1870075"/>
          <p14:tracePt t="35184" x="4121150" y="1870075"/>
          <p14:tracePt t="35192" x="4084638" y="1870075"/>
          <p14:tracePt t="35200" x="4065588" y="1870075"/>
          <p14:tracePt t="35208" x="4048125" y="1878013"/>
          <p14:tracePt t="35217" x="4029075" y="1878013"/>
          <p14:tracePt t="35225" x="4021138" y="1878013"/>
          <p14:tracePt t="35234" x="4011613" y="1878013"/>
          <p14:tracePt t="35241" x="3992563" y="1887538"/>
          <p14:tracePt t="35250" x="3965575" y="1897063"/>
          <p14:tracePt t="35256" x="3948113" y="1897063"/>
          <p14:tracePt t="35265" x="3919538" y="1914525"/>
          <p14:tracePt t="35272" x="3883025" y="1933575"/>
          <p14:tracePt t="35280" x="3856038" y="1943100"/>
          <p14:tracePt t="35288" x="3810000" y="1960563"/>
          <p14:tracePt t="35296" x="3756025" y="1979613"/>
          <p14:tracePt t="35304" x="3692525" y="1997075"/>
          <p14:tracePt t="35312" x="3646488" y="2006600"/>
          <p14:tracePt t="35320" x="3609975" y="2016125"/>
          <p14:tracePt t="35328" x="3600450" y="2016125"/>
          <p14:tracePt t="35337" x="3573463" y="2033588"/>
          <p14:tracePt t="35354" x="3563938" y="2033588"/>
          <p14:tracePt t="35360" x="3556000" y="2033588"/>
          <p14:tracePt t="35368" x="3546475" y="2043113"/>
          <p14:tracePt t="35376" x="3546475" y="2052638"/>
          <p14:tracePt t="35384" x="3527425" y="2060575"/>
          <p14:tracePt t="35392" x="3509963" y="2079625"/>
          <p14:tracePt t="35402" x="3482975" y="2097088"/>
          <p14:tracePt t="35408" x="3463925" y="2106613"/>
          <p14:tracePt t="35417" x="3409950" y="2152650"/>
          <p14:tracePt t="35424" x="3354388" y="2206625"/>
          <p14:tracePt t="35433" x="3327400" y="2233613"/>
          <p14:tracePt t="35441" x="3281363" y="2270125"/>
          <p14:tracePt t="35451" x="3208338" y="2325688"/>
          <p14:tracePt t="35456" x="3127375" y="2408238"/>
          <p14:tracePt t="35465" x="3100388" y="2444750"/>
          <p14:tracePt t="35472" x="3054350" y="2508250"/>
          <p14:tracePt t="35480" x="3008313" y="2571750"/>
          <p14:tracePt t="35488" x="2981325" y="2617788"/>
          <p14:tracePt t="35496" x="2962275" y="2644775"/>
          <p14:tracePt t="35504" x="2925763" y="2690813"/>
          <p14:tracePt t="35512" x="2908300" y="2754313"/>
          <p14:tracePt t="35520" x="2862263" y="2836863"/>
          <p14:tracePt t="35528" x="2852738" y="2873375"/>
          <p14:tracePt t="35536" x="2825750" y="2936875"/>
          <p14:tracePt t="35544" x="2825750" y="2982913"/>
          <p14:tracePt t="35552" x="2808288" y="3017838"/>
          <p14:tracePt t="35560" x="2798763" y="3082925"/>
          <p14:tracePt t="35568" x="2781300" y="3109913"/>
          <p14:tracePt t="35576" x="2771775" y="3155950"/>
          <p14:tracePt t="35584" x="2752725" y="3209925"/>
          <p14:tracePt t="35593" x="2752725" y="3246438"/>
          <p14:tracePt t="35601" x="2744788" y="3273425"/>
          <p14:tracePt t="35609" x="2744788" y="3328988"/>
          <p14:tracePt t="35617" x="2744788" y="3365500"/>
          <p14:tracePt t="35624" x="2725738" y="3429000"/>
          <p14:tracePt t="35634" x="2725738" y="3465513"/>
          <p14:tracePt t="35641" x="2725738" y="3519488"/>
          <p14:tracePt t="35650" x="2725738" y="3565525"/>
          <p14:tracePt t="35657" x="2725738" y="3621088"/>
          <p14:tracePt t="35667" x="2725738" y="3648075"/>
          <p14:tracePt t="35672" x="2725738" y="3675063"/>
          <p14:tracePt t="35682" x="2725738" y="3711575"/>
          <p14:tracePt t="35688" x="2725738" y="3748088"/>
          <p14:tracePt t="35696" x="2752725" y="3821113"/>
          <p14:tracePt t="35704" x="2752725" y="3848100"/>
          <p14:tracePt t="35712" x="2771775" y="3903663"/>
          <p14:tracePt t="35721" x="2781300" y="3967163"/>
          <p14:tracePt t="35729" x="2798763" y="4003675"/>
          <p14:tracePt t="35737" x="2825750" y="4049713"/>
          <p14:tracePt t="35745" x="2862263" y="4149725"/>
          <p14:tracePt t="35753" x="2908300" y="4213225"/>
          <p14:tracePt t="35762" x="2962275" y="4295775"/>
          <p14:tracePt t="35770" x="3044825" y="4386263"/>
          <p14:tracePt t="35777" x="3117850" y="4486275"/>
          <p14:tracePt t="35784" x="3181350" y="4568825"/>
          <p14:tracePt t="35794" x="3273425" y="4632325"/>
          <p14:tracePt t="35802" x="3273425" y="4641850"/>
          <p14:tracePt t="35810" x="3300413" y="4705350"/>
          <p14:tracePt t="35818" x="3363913" y="4741863"/>
          <p14:tracePt t="35826" x="3409950" y="4768850"/>
          <p14:tracePt t="35836" x="3436938" y="4787900"/>
          <p14:tracePt t="35842" x="3509963" y="4797425"/>
          <p14:tracePt t="35852" x="3563938" y="4814888"/>
          <p14:tracePt t="35857" x="3636963" y="4814888"/>
          <p14:tracePt t="35869" x="3719513" y="4814888"/>
          <p14:tracePt t="35872" x="3846513" y="4814888"/>
          <p14:tracePt t="35882" x="3919538" y="4814888"/>
          <p14:tracePt t="35901" x="4065588" y="4814888"/>
          <p14:tracePt t="35905" x="4111625" y="4814888"/>
          <p14:tracePt t="35913" x="4148138" y="4814888"/>
          <p14:tracePt t="35921" x="4184650" y="4814888"/>
          <p14:tracePt t="35928" x="4230688" y="4814888"/>
          <p14:tracePt t="35936" x="4248150" y="4814888"/>
          <p14:tracePt t="35944" x="4284663" y="4814888"/>
          <p14:tracePt t="35953" x="4321175" y="4814888"/>
          <p14:tracePt t="35961" x="4340225" y="4814888"/>
          <p14:tracePt t="35976" x="4367213" y="4814888"/>
          <p14:tracePt t="35984" x="4413250" y="4814888"/>
          <p14:tracePt t="35992" x="4467225" y="4814888"/>
          <p14:tracePt t="36001" x="4540250" y="4814888"/>
          <p14:tracePt t="36009" x="4649788" y="4797425"/>
          <p14:tracePt t="36017" x="4767263" y="4778375"/>
          <p14:tracePt t="36025" x="4840288" y="4768850"/>
          <p14:tracePt t="36035" x="4959350" y="4724400"/>
          <p14:tracePt t="36041" x="5049838" y="4697413"/>
          <p14:tracePt t="36050" x="5114925" y="4687888"/>
          <p14:tracePt t="36057" x="5178425" y="4641850"/>
          <p14:tracePt t="36065" x="5224463" y="4624388"/>
          <p14:tracePt t="36072" x="5268913" y="4587875"/>
          <p14:tracePt t="36080" x="5334000" y="4559300"/>
          <p14:tracePt t="36088" x="5360988" y="4532313"/>
          <p14:tracePt t="36097" x="5405438" y="4478338"/>
          <p14:tracePt t="36104" x="5441950" y="4449763"/>
          <p14:tracePt t="36114" x="5478463" y="4405313"/>
          <p14:tracePt t="36121" x="5524500" y="4349750"/>
          <p14:tracePt t="36128" x="5561013" y="4286250"/>
          <p14:tracePt t="36136" x="5597525" y="4240213"/>
          <p14:tracePt t="36144" x="5634038" y="4213225"/>
          <p14:tracePt t="36153" x="5653088" y="4176713"/>
          <p14:tracePt t="36160" x="5688013" y="4149725"/>
          <p14:tracePt t="36169" x="5697538" y="4113213"/>
          <p14:tracePt t="36176" x="5724525" y="4076700"/>
          <p14:tracePt t="36184" x="5743575" y="4049713"/>
          <p14:tracePt t="36192" x="5770563" y="4013200"/>
          <p14:tracePt t="36201" x="5789613" y="3976688"/>
          <p14:tracePt t="36208" x="5816600" y="3921125"/>
          <p14:tracePt t="36216" x="5834063" y="3875088"/>
          <p14:tracePt t="36224" x="5870575" y="3840163"/>
          <p14:tracePt t="36233" x="5889625" y="3784600"/>
          <p14:tracePt t="36240" x="5899150" y="3738563"/>
          <p14:tracePt t="36249" x="5916613" y="3694113"/>
          <p14:tracePt t="36257" x="5926138" y="3675063"/>
          <p14:tracePt t="36265" x="5935663" y="3621088"/>
          <p14:tracePt t="36272" x="5943600" y="3592513"/>
          <p14:tracePt t="36280" x="5953125" y="3548063"/>
          <p14:tracePt t="36288" x="5953125" y="3529013"/>
          <p14:tracePt t="36296" x="5953125" y="3475038"/>
          <p14:tracePt t="36307" x="5953125" y="3438525"/>
          <p14:tracePt t="36314" x="5953125" y="3365500"/>
          <p14:tracePt t="36322" x="5953125" y="3309938"/>
          <p14:tracePt t="36330" x="5953125" y="3236913"/>
          <p14:tracePt t="36339" x="5953125" y="3146425"/>
          <p14:tracePt t="36346" x="5935663" y="3046413"/>
          <p14:tracePt t="36355" x="5907088" y="2936875"/>
          <p14:tracePt t="36363" x="5862638" y="2836863"/>
          <p14:tracePt t="36372" x="5843588" y="2763838"/>
          <p14:tracePt t="36376" x="5780088" y="2662238"/>
          <p14:tracePt t="36384" x="5743575" y="2581275"/>
          <p14:tracePt t="36392" x="5716588" y="2517775"/>
          <p14:tracePt t="36401" x="5680075" y="2435225"/>
          <p14:tracePt t="36408" x="5653088" y="2389188"/>
          <p14:tracePt t="36416" x="5643563" y="2352675"/>
          <p14:tracePt t="36424" x="5624513" y="2316163"/>
          <p14:tracePt t="36433" x="5588000" y="2262188"/>
          <p14:tracePt t="36441" x="5570538" y="2243138"/>
          <p14:tracePt t="36449" x="5551488" y="2206625"/>
          <p14:tracePt t="36456" x="5514975" y="2160588"/>
          <p14:tracePt t="36465" x="5478463" y="2133600"/>
          <p14:tracePt t="36472" x="5414963" y="2070100"/>
          <p14:tracePt t="36480" x="5387975" y="2033588"/>
          <p14:tracePt t="36489" x="5297488" y="1951038"/>
          <p14:tracePt t="36497" x="5232400" y="1897063"/>
          <p14:tracePt t="36505" x="5151438" y="1841500"/>
          <p14:tracePt t="36513" x="5086350" y="1804988"/>
          <p14:tracePt t="36521" x="5041900" y="1768475"/>
          <p14:tracePt t="36528" x="4995863" y="1760538"/>
          <p14:tracePt t="36536" x="4968875" y="1731963"/>
          <p14:tracePt t="36545" x="4959350" y="1731963"/>
          <p14:tracePt t="36786" x="4978400" y="1741488"/>
          <p14:tracePt t="36794" x="4986338" y="1751013"/>
          <p14:tracePt t="36801" x="4995863" y="1768475"/>
          <p14:tracePt t="36817" x="5005388" y="1768475"/>
          <p14:tracePt t="36898" x="5022850" y="1768475"/>
          <p14:tracePt t="37538" x="5032375" y="1778000"/>
          <p14:tracePt t="37554" x="5032375" y="1787525"/>
          <p14:tracePt t="37576" x="5032375" y="1804988"/>
          <p14:tracePt t="37914" x="5032375" y="1814513"/>
          <p14:tracePt t="38082" x="5032375" y="1824038"/>
          <p14:tracePt t="38266" x="5032375" y="1860550"/>
          <p14:tracePt t="38272" x="5032375" y="1870075"/>
          <p14:tracePt t="38280" x="5032375" y="1897063"/>
          <p14:tracePt t="38288" x="5032375" y="1914525"/>
          <p14:tracePt t="38296" x="5032375" y="1943100"/>
          <p14:tracePt t="38304" x="5032375" y="1960563"/>
          <p14:tracePt t="38312" x="5032375" y="1987550"/>
          <p14:tracePt t="38321" x="5032375" y="1997075"/>
          <p14:tracePt t="38339" x="5032375" y="2006600"/>
          <p14:tracePt t="38706" x="5041900" y="2016125"/>
          <p14:tracePt t="38730" x="5049838" y="2016125"/>
          <p14:tracePt t="38746" x="5068888" y="2016125"/>
          <p14:tracePt t="38754" x="5068888" y="2024063"/>
          <p14:tracePt t="38762" x="5086350" y="2033588"/>
          <p14:tracePt t="38769" x="5095875" y="2043113"/>
          <p14:tracePt t="38776" x="5122863" y="2070100"/>
          <p14:tracePt t="38784" x="5141913" y="2089150"/>
          <p14:tracePt t="38792" x="5159375" y="2106613"/>
          <p14:tracePt t="38800" x="5195888" y="2125663"/>
          <p14:tracePt t="38808" x="5214938" y="2133600"/>
          <p14:tracePt t="38817" x="5232400" y="2133600"/>
          <p14:tracePt t="38825" x="5251450" y="2143125"/>
          <p14:tracePt t="38952" x="5260975" y="2143125"/>
          <p14:tracePt t="39064" x="5260975" y="2152650"/>
          <p14:tracePt t="39088" x="5287963" y="2152650"/>
          <p14:tracePt t="39096" x="5305425" y="2152650"/>
          <p14:tracePt t="39105" x="5360988" y="2152650"/>
          <p14:tracePt t="39113" x="5368925" y="2152650"/>
          <p14:tracePt t="39186" x="5387975" y="2152650"/>
          <p14:tracePt t="39210" x="5414963" y="2170113"/>
          <p14:tracePt t="39218" x="5434013" y="2189163"/>
          <p14:tracePt t="39226" x="5441950" y="2197100"/>
          <p14:tracePt t="39234" x="5461000" y="2216150"/>
          <p14:tracePt t="39243" x="5470525" y="2225675"/>
          <p14:tracePt t="39250" x="5487988" y="2243138"/>
          <p14:tracePt t="39256" x="5497513" y="2262188"/>
          <p14:tracePt t="39273" x="5507038" y="2270125"/>
          <p14:tracePt t="39442" x="5507038" y="2298700"/>
          <p14:tracePt t="39449" x="5514975" y="2306638"/>
          <p14:tracePt t="39457" x="5514975" y="2335213"/>
          <p14:tracePt t="39464" x="5514975" y="2343150"/>
          <p14:tracePt t="39473" x="5514975" y="2352675"/>
          <p14:tracePt t="39480" x="5534025" y="2379663"/>
          <p14:tracePt t="39488" x="5543550" y="2398713"/>
          <p14:tracePt t="39496" x="5543550" y="2408238"/>
          <p14:tracePt t="39504" x="5543550" y="2416175"/>
          <p14:tracePt t="39513" x="5543550" y="2425700"/>
          <p14:tracePt t="39529" x="5543550" y="2435225"/>
          <p14:tracePt t="39676" x="5543550" y="2444750"/>
          <p14:tracePt t="39680" x="5543550" y="2462213"/>
          <p14:tracePt t="39689" x="5543550" y="2471738"/>
          <p14:tracePt t="39696" x="5551488" y="2481263"/>
          <p14:tracePt t="39713" x="5551488" y="2517775"/>
          <p14:tracePt t="39722" x="5551488" y="2535238"/>
          <p14:tracePt t="39730" x="5551488" y="2544763"/>
          <p14:tracePt t="39738" x="5551488" y="2554288"/>
          <p14:tracePt t="39746" x="5551488" y="2562225"/>
          <p14:tracePt t="39754" x="5551488" y="2589213"/>
          <p14:tracePt t="39762" x="5551488" y="2598738"/>
          <p14:tracePt t="39770" x="5551488" y="2617788"/>
          <p14:tracePt t="39778" x="5551488" y="2644775"/>
          <p14:tracePt t="39785" x="5551488" y="2654300"/>
          <p14:tracePt t="39792" x="5551488" y="2690813"/>
          <p14:tracePt t="39800" x="5551488" y="2698750"/>
          <p14:tracePt t="39808" x="5551488" y="2717800"/>
          <p14:tracePt t="39816" x="5551488" y="2727325"/>
          <p14:tracePt t="40121" x="5570538" y="2717800"/>
          <p14:tracePt t="40128" x="5580063" y="2698750"/>
          <p14:tracePt t="40136" x="5580063" y="2681288"/>
          <p14:tracePt t="40144" x="5580063" y="2654300"/>
          <p14:tracePt t="40152" x="5588000" y="2635250"/>
          <p14:tracePt t="40160" x="5588000" y="2625725"/>
          <p14:tracePt t="40169" x="5597525" y="2598738"/>
          <p14:tracePt t="40370" x="5624513" y="2581275"/>
          <p14:tracePt t="40380" x="5624513" y="2562225"/>
          <p14:tracePt t="40392" x="5634038" y="2554288"/>
          <p14:tracePt t="40408" x="5634038" y="2544763"/>
          <p14:tracePt t="40729" x="5653088" y="2508250"/>
          <p14:tracePt t="40736" x="5716588" y="2508250"/>
          <p14:tracePt t="40744" x="5789613" y="2489200"/>
          <p14:tracePt t="40753" x="5843588" y="2489200"/>
          <p14:tracePt t="40760" x="5889625" y="2489200"/>
          <p14:tracePt t="40777" x="5899150" y="2489200"/>
          <p14:tracePt t="41244" x="5907088" y="2489200"/>
          <p14:tracePt t="41251" x="5926138" y="2489200"/>
          <p14:tracePt t="41256" x="5935663" y="2489200"/>
          <p14:tracePt t="41265" x="5943600" y="2489200"/>
          <p14:tracePt t="41272" x="5962650" y="2498725"/>
          <p14:tracePt t="41289" x="5980113" y="2517775"/>
          <p14:tracePt t="41296" x="5989638" y="2535238"/>
          <p14:tracePt t="41312" x="5989638" y="2544763"/>
          <p14:tracePt t="41472" x="5989638" y="2554288"/>
          <p14:tracePt t="41488" x="5989638" y="2562225"/>
          <p14:tracePt t="41522" x="5989638" y="2581275"/>
          <p14:tracePt t="43330" x="5989638" y="2589213"/>
          <p14:tracePt t="45152" x="5989638" y="2598738"/>
          <p14:tracePt t="45160" x="5935663" y="2589213"/>
          <p14:tracePt t="45169" x="5862638" y="2589213"/>
          <p14:tracePt t="45176" x="5789613" y="2589213"/>
          <p14:tracePt t="45184" x="5753100" y="2581275"/>
          <p14:tracePt t="45192" x="5707063" y="2581275"/>
          <p14:tracePt t="45200" x="5661025" y="2571750"/>
          <p14:tracePt t="45208" x="5653088" y="2571750"/>
          <p14:tracePt t="45216" x="5643563" y="2571750"/>
          <p14:tracePt t="45224" x="5624513" y="2571750"/>
          <p14:tracePt t="45553" x="5616575" y="2571750"/>
          <p14:tracePt t="45700" x="5616575" y="2581275"/>
          <p14:tracePt t="45715" x="5616575" y="2589213"/>
          <p14:tracePt t="45842" x="5634038" y="2589213"/>
          <p14:tracePt t="45851" x="5653088" y="2571750"/>
          <p14:tracePt t="45858" x="5670550" y="2554288"/>
          <p14:tracePt t="45868" x="5734050" y="2508250"/>
          <p14:tracePt t="45876" x="5753100" y="2498725"/>
          <p14:tracePt t="45884" x="5780088" y="2462213"/>
          <p14:tracePt t="45905" x="5880100" y="2389188"/>
          <p14:tracePt t="45913" x="5889625" y="2389188"/>
          <p14:tracePt t="45921" x="5907088" y="2362200"/>
          <p14:tracePt t="45929" x="5926138" y="2352675"/>
          <p14:tracePt t="45945" x="5935663" y="2343150"/>
          <p14:tracePt t="45953" x="5935663" y="2335213"/>
          <p14:tracePt t="45961" x="5943600" y="2325688"/>
          <p14:tracePt t="45969" x="5962650" y="2306638"/>
          <p14:tracePt t="45977" x="5972175" y="2306638"/>
          <p14:tracePt t="45993" x="5989638" y="2289175"/>
          <p14:tracePt t="46017" x="5999163" y="2289175"/>
          <p14:tracePt t="46025" x="6007100" y="2279650"/>
          <p14:tracePt t="46123" x="6007100" y="2270125"/>
          <p14:tracePt t="46138" x="6026150" y="2262188"/>
          <p14:tracePt t="46154" x="6043613" y="2252663"/>
          <p14:tracePt t="46162" x="6053138" y="2243138"/>
          <p14:tracePt t="46188" x="6062663" y="2233613"/>
          <p14:tracePt t="46232" x="6072188" y="2233613"/>
          <p14:tracePt t="46240" x="6080125" y="2233613"/>
          <p14:tracePt t="46248" x="6089650" y="2225675"/>
          <p14:tracePt t="46272" x="6099175" y="2225675"/>
          <p14:tracePt t="46481" x="6099175" y="2233613"/>
          <p14:tracePt t="46489" x="6089650" y="2243138"/>
          <p14:tracePt t="46497" x="6080125" y="2252663"/>
          <p14:tracePt t="46504" x="6062663" y="2262188"/>
          <p14:tracePt t="46512" x="6035675" y="2279650"/>
          <p14:tracePt t="46520" x="6026150" y="2289175"/>
          <p14:tracePt t="46529" x="6016625" y="2298700"/>
          <p14:tracePt t="46538" x="6007100" y="2306638"/>
          <p14:tracePt t="46554" x="5989638" y="2316163"/>
          <p14:tracePt t="46561" x="5980113" y="2335213"/>
          <p14:tracePt t="46668" x="5972175" y="2343150"/>
          <p14:tracePt t="46674" x="5972175" y="2352675"/>
          <p14:tracePt t="46688" x="5953125" y="2389188"/>
          <p14:tracePt t="46696" x="5943600" y="2408238"/>
          <p14:tracePt t="46705" x="5935663" y="2425700"/>
          <p14:tracePt t="46714" x="5935663" y="2435225"/>
          <p14:tracePt t="46722" x="5926138" y="2462213"/>
          <p14:tracePt t="46730" x="5926138" y="2471738"/>
          <p14:tracePt t="46738" x="5907088" y="2481263"/>
          <p14:tracePt t="46762" x="5907088" y="2489200"/>
          <p14:tracePt t="55082" x="5899150" y="2498725"/>
          <p14:tracePt t="58042" x="5907088" y="2498725"/>
          <p14:tracePt t="58049" x="5916613" y="2489200"/>
          <p14:tracePt t="58059" x="5926138" y="2489200"/>
          <p14:tracePt t="58538" x="5935663" y="2489200"/>
          <p14:tracePt t="58546" x="5972175" y="2508250"/>
          <p14:tracePt t="58554" x="5989638" y="2517775"/>
          <p14:tracePt t="58562" x="6026150" y="2525713"/>
          <p14:tracePt t="58569" x="6043613" y="2535238"/>
          <p14:tracePt t="58585" x="6053138" y="2535238"/>
          <p14:tracePt t="58593" x="6062663" y="2535238"/>
          <p14:tracePt t="58601" x="6072188" y="2535238"/>
          <p14:tracePt t="59883" x="6080125" y="2535238"/>
          <p14:tracePt t="59914" x="6080125" y="2525713"/>
          <p14:tracePt t="59997" x="6080125" y="2517775"/>
          <p14:tracePt t="60003" x="6080125" y="2508250"/>
          <p14:tracePt t="60010" x="6080125" y="2498725"/>
          <p14:tracePt t="60019" x="6080125" y="2489200"/>
          <p14:tracePt t="60316" x="6080125" y="2481263"/>
          <p14:tracePt t="60327" x="6072188" y="2481263"/>
          <p14:tracePt t="60328" x="6053138" y="2481263"/>
          <p14:tracePt t="60345" x="6043613" y="2481263"/>
          <p14:tracePt t="60568" x="6035675" y="2481263"/>
          <p14:tracePt t="60577" x="6026150" y="2489200"/>
          <p14:tracePt t="60585" x="6007100" y="2517775"/>
          <p14:tracePt t="60593" x="5999163" y="2535238"/>
          <p14:tracePt t="60601" x="5999163" y="2562225"/>
          <p14:tracePt t="60609" x="5999163" y="2571750"/>
          <p14:tracePt t="60617" x="5989638" y="2598738"/>
          <p14:tracePt t="60625" x="5989638" y="2617788"/>
          <p14:tracePt t="60633" x="5980113" y="2617788"/>
          <p14:tracePt t="60641" x="5980113" y="2635250"/>
          <p14:tracePt t="60657" x="5980113" y="2644775"/>
          <p14:tracePt t="60689" x="5972175" y="2654300"/>
          <p14:tracePt t="60810" x="5962650" y="2662238"/>
          <p14:tracePt t="60824" x="5962650" y="2681288"/>
          <p14:tracePt t="61362" x="5943600" y="2690813"/>
          <p14:tracePt t="61370" x="5907088" y="2690813"/>
          <p14:tracePt t="61378" x="5853113" y="2690813"/>
          <p14:tracePt t="61386" x="5807075" y="2690813"/>
          <p14:tracePt t="61394" x="5770563" y="2690813"/>
          <p14:tracePt t="61402" x="5761038" y="2690813"/>
          <p14:tracePt t="61410" x="5753100" y="2690813"/>
          <p14:tracePt t="61993" x="5753100" y="2681288"/>
          <p14:tracePt t="62001" x="5753100" y="2662238"/>
          <p14:tracePt t="62010" x="5753100" y="2644775"/>
          <p14:tracePt t="62018" x="5753100" y="2625725"/>
          <p14:tracePt t="62026" x="5753100" y="2608263"/>
          <p14:tracePt t="62034" x="5753100" y="2598738"/>
          <p14:tracePt t="62047" x="5753100" y="2571750"/>
          <p14:tracePt t="62048" x="5743575" y="2571750"/>
          <p14:tracePt t="62056" x="5734050" y="2562225"/>
          <p14:tracePt t="62138" x="5734050" y="2554288"/>
          <p14:tracePt t="62330" x="5734050" y="2535238"/>
          <p14:tracePt t="62347" x="5734050" y="2525713"/>
          <p14:tracePt t="62384" x="5734050" y="2517775"/>
          <p14:tracePt t="62410" x="5734050" y="2498725"/>
          <p14:tracePt t="62417" x="5734050" y="2489200"/>
          <p14:tracePt t="62425" x="5734050" y="2481263"/>
          <p14:tracePt t="62449" x="5734050" y="2471738"/>
          <p14:tracePt t="62610" x="5734050" y="2452688"/>
          <p14:tracePt t="62792" x="5743575" y="2452688"/>
          <p14:tracePt t="62800" x="5770563" y="2452688"/>
          <p14:tracePt t="62808" x="5816600" y="2452688"/>
          <p14:tracePt t="62817" x="5853113" y="2452688"/>
          <p14:tracePt t="62824" x="5899150" y="2452688"/>
          <p14:tracePt t="62833" x="5916613" y="2452688"/>
          <p14:tracePt t="62840" x="5953125" y="2462213"/>
          <p14:tracePt t="62848" x="5962650" y="2462213"/>
          <p14:tracePt t="62865" x="5972175" y="2462213"/>
          <p14:tracePt t="63474" x="5980113" y="2489200"/>
          <p14:tracePt t="63483" x="5980113" y="2508250"/>
          <p14:tracePt t="63490" x="5980113" y="2544763"/>
          <p14:tracePt t="63499" x="5980113" y="2589213"/>
          <p14:tracePt t="63506" x="5980113" y="2608263"/>
          <p14:tracePt t="63515" x="5980113" y="2644775"/>
          <p14:tracePt t="63521" x="5980113" y="2654300"/>
          <p14:tracePt t="63529" x="5980113" y="2681288"/>
          <p14:tracePt t="63545" x="5980113" y="2690813"/>
          <p14:tracePt t="64506" x="5980113" y="2698750"/>
          <p14:tracePt t="64515" x="5980113" y="2717800"/>
          <p14:tracePt t="64522" x="5972175" y="2754313"/>
          <p14:tracePt t="64530" x="5953125" y="2771775"/>
          <p14:tracePt t="64537" x="5943600" y="2790825"/>
          <p14:tracePt t="64545" x="5926138" y="2817813"/>
          <p14:tracePt t="64561" x="5926138" y="2827338"/>
          <p14:tracePt t="64570" x="5926138" y="2836863"/>
          <p14:tracePt t="64577" x="5926138" y="2854325"/>
          <p14:tracePt t="64586" x="5916613" y="2863850"/>
          <p14:tracePt t="64609" x="5907088" y="2863850"/>
          <p14:tracePt t="64641" x="5907088" y="2873375"/>
          <p14:tracePt t="64673" x="5916613" y="2900363"/>
          <p14:tracePt t="64689" x="5926138" y="2900363"/>
          <p14:tracePt t="64721" x="5935663" y="2900363"/>
          <p14:tracePt t="64778" x="5943600" y="2900363"/>
          <p14:tracePt t="64810" x="5943600" y="2890838"/>
          <p14:tracePt t="64834" x="5943600" y="2900363"/>
          <p14:tracePt t="64842" x="5943600" y="2917825"/>
          <p14:tracePt t="64849" x="5943600" y="2936875"/>
          <p14:tracePt t="64873" x="5943600" y="2946400"/>
          <p14:tracePt t="89240" x="5953125" y="3036888"/>
          <p14:tracePt t="89249" x="5953125" y="3309938"/>
          <p14:tracePt t="89256" x="6072188" y="3492500"/>
          <p14:tracePt t="89265" x="6218238" y="3538538"/>
          <p14:tracePt t="89272" x="6362700" y="3565525"/>
          <p14:tracePt t="89280" x="6508750" y="3565525"/>
          <p14:tracePt t="89288" x="6654800" y="3565525"/>
          <p14:tracePt t="89296" x="6783388" y="3565525"/>
          <p14:tracePt t="89304" x="6892925" y="3565525"/>
          <p14:tracePt t="89312" x="6973888" y="3548063"/>
          <p14:tracePt t="89320" x="7037388" y="3529013"/>
          <p14:tracePt t="89329" x="7065963" y="3492500"/>
          <p14:tracePt t="89337" x="7092950" y="3482975"/>
          <p14:tracePt t="89352" x="7102475" y="3475038"/>
          <p14:tracePt t="89361" x="7110413" y="3455988"/>
          <p14:tracePt t="89369" x="7119938" y="3455988"/>
          <p14:tracePt t="89376" x="7129463" y="3446463"/>
          <p14:tracePt t="89385" x="7138988" y="3446463"/>
          <p14:tracePt t="89392" x="7146925" y="3438525"/>
          <p14:tracePt t="89401" x="7146925" y="3429000"/>
          <p14:tracePt t="89410" x="7175500" y="3411538"/>
          <p14:tracePt t="89434" x="7183438" y="3402013"/>
          <p14:tracePt t="89603" x="7212013" y="3402013"/>
          <p14:tracePt t="89610" x="7256463" y="3402013"/>
          <p14:tracePt t="89618" x="7319963" y="3382963"/>
          <p14:tracePt t="89627" x="7339013" y="3382963"/>
          <p14:tracePt t="89636" x="7375525" y="3382963"/>
          <p14:tracePt t="89641" x="7392988" y="3382963"/>
          <p14:tracePt t="89649" x="7402513" y="3382963"/>
          <p14:tracePt t="89657" x="7429500" y="3375025"/>
          <p14:tracePt t="89665" x="7485063" y="3355975"/>
          <p14:tracePt t="89673" x="7612063" y="3355975"/>
          <p14:tracePt t="89681" x="7785100" y="3355975"/>
          <p14:tracePt t="89689" x="8096250" y="3355975"/>
          <p14:tracePt t="89699" x="8469313" y="3355975"/>
          <p14:tracePt t="89705" x="8915400" y="335597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ja-JP"/>
              <a:t>CPU</a:t>
            </a:r>
            <a:r>
              <a:rPr lang="ja-JP" altLang="en-US"/>
              <a:t>の電力</a:t>
            </a:r>
          </a:p>
        </p:txBody>
      </p:sp>
      <p:sp>
        <p:nvSpPr>
          <p:cNvPr id="17411" name="Rectangle 3"/>
          <p:cNvSpPr>
            <a:spLocks noGrp="1" noChangeArrowheads="1"/>
          </p:cNvSpPr>
          <p:nvPr>
            <p:ph idx="1"/>
          </p:nvPr>
        </p:nvSpPr>
        <p:spPr>
          <a:xfrm>
            <a:off x="1231681" y="1402551"/>
            <a:ext cx="6680637" cy="3394472"/>
          </a:xfrm>
        </p:spPr>
        <p:txBody>
          <a:bodyPr/>
          <a:lstStyle/>
          <a:p>
            <a:pPr eaLnBrk="1" hangingPunct="1"/>
            <a:r>
              <a:rPr lang="ja-JP" altLang="en-US" dirty="0"/>
              <a:t>各素子のダイナミックな電力とスタティックな電力の総和となる</a:t>
            </a:r>
          </a:p>
          <a:p>
            <a:pPr eaLnBrk="1" hangingPunct="1"/>
            <a:r>
              <a:rPr lang="ja-JP" altLang="en-US" dirty="0"/>
              <a:t>ダイナミックな電力</a:t>
            </a:r>
          </a:p>
          <a:p>
            <a:pPr lvl="1" eaLnBrk="1" hangingPunct="1">
              <a:buFontTx/>
              <a:buNone/>
            </a:pPr>
            <a:r>
              <a:rPr lang="en-US" altLang="ja-JP" dirty="0"/>
              <a:t>½</a:t>
            </a:r>
            <a:r>
              <a:rPr lang="ja-JP" altLang="en-US" dirty="0"/>
              <a:t>　</a:t>
            </a:r>
            <a:r>
              <a:rPr lang="en-US" altLang="ja-JP" dirty="0"/>
              <a:t>×</a:t>
            </a:r>
            <a:r>
              <a:rPr lang="ja-JP" altLang="en-US" dirty="0"/>
              <a:t>　容量負荷の総和</a:t>
            </a:r>
            <a:r>
              <a:rPr lang="en-US" altLang="ja-JP" dirty="0"/>
              <a:t>×</a:t>
            </a:r>
            <a:r>
              <a:rPr lang="ja-JP" altLang="en-US" dirty="0"/>
              <a:t>電源電圧の２乗</a:t>
            </a:r>
            <a:r>
              <a:rPr lang="en-US" altLang="ja-JP" dirty="0"/>
              <a:t>×</a:t>
            </a:r>
            <a:r>
              <a:rPr lang="ja-JP" altLang="en-US" dirty="0"/>
              <a:t>スイッチング率</a:t>
            </a:r>
          </a:p>
          <a:p>
            <a:pPr eaLnBrk="1" hangingPunct="1"/>
            <a:r>
              <a:rPr lang="ja-JP" altLang="en-US" dirty="0"/>
              <a:t>スタティックな電力</a:t>
            </a:r>
          </a:p>
          <a:p>
            <a:pPr eaLnBrk="1" hangingPunct="1">
              <a:buFontTx/>
              <a:buNone/>
            </a:pPr>
            <a:r>
              <a:rPr lang="ja-JP" altLang="en-US" dirty="0"/>
              <a:t>　　漏れ電流</a:t>
            </a:r>
            <a:r>
              <a:rPr lang="en-US" altLang="ja-JP" dirty="0"/>
              <a:t>×</a:t>
            </a:r>
            <a:r>
              <a:rPr lang="ja-JP" altLang="en-US" dirty="0"/>
              <a:t>電源電圧</a:t>
            </a:r>
          </a:p>
          <a:p>
            <a:pPr eaLnBrk="1" hangingPunct="1">
              <a:buFontTx/>
              <a:buNone/>
            </a:pPr>
            <a:r>
              <a:rPr lang="ja-JP" altLang="en-US" sz="2400" dirty="0"/>
              <a:t>最大電力　→　電源、電力供給の最大性能</a:t>
            </a:r>
          </a:p>
          <a:p>
            <a:pPr eaLnBrk="1" hangingPunct="1">
              <a:buFontTx/>
              <a:buNone/>
            </a:pPr>
            <a:r>
              <a:rPr lang="ja-JP" altLang="en-US" sz="2400" dirty="0"/>
              <a:t>平均電力　→　放熱</a:t>
            </a:r>
          </a:p>
          <a:p>
            <a:pPr eaLnBrk="1" hangingPunct="1">
              <a:buFontTx/>
              <a:buNone/>
            </a:pPr>
            <a:r>
              <a:rPr lang="ja-JP" altLang="en-US" sz="2400" dirty="0"/>
              <a:t>エネルギー　→　バッテリーの能力、電気代</a:t>
            </a:r>
          </a:p>
          <a:p>
            <a:pPr eaLnBrk="1" hangingPunct="1">
              <a:buFontTx/>
              <a:buNone/>
            </a:pPr>
            <a:endParaRPr lang="en-US" altLang="ja-JP" sz="1800" dirty="0"/>
          </a:p>
        </p:txBody>
      </p:sp>
      <p:pic>
        <p:nvPicPr>
          <p:cNvPr id="2" name="オーディオ 1">
            <a:hlinkClick r:id="" action="ppaction://media"/>
            <a:extLst>
              <a:ext uri="{FF2B5EF4-FFF2-40B4-BE49-F238E27FC236}">
                <a16:creationId xmlns:a16="http://schemas.microsoft.com/office/drawing/2014/main" id="{88BF803D-03A7-4960-8F4B-89D0366971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16848029"/>
      </p:ext>
    </p:extLst>
  </p:cSld>
  <p:clrMapOvr>
    <a:masterClrMapping/>
  </p:clrMapOvr>
  <mc:AlternateContent xmlns:mc="http://schemas.openxmlformats.org/markup-compatibility/2006" xmlns:p14="http://schemas.microsoft.com/office/powerpoint/2010/main">
    <mc:Choice Requires="p14">
      <p:transition spd="slow" p14:dur="2000" advTm="253724"/>
    </mc:Choice>
    <mc:Fallback xmlns="">
      <p:transition spd="slow" advTm="253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74" x="9007475" y="4468813"/>
          <p14:tracePt t="482" x="8888413" y="4495800"/>
          <p14:tracePt t="490" x="8761413" y="4514850"/>
          <p14:tracePt t="498" x="8642350" y="4541838"/>
          <p14:tracePt t="506" x="8515350" y="4551363"/>
          <p14:tracePt t="513" x="8423275" y="4551363"/>
          <p14:tracePt t="522" x="8296275" y="4568825"/>
          <p14:tracePt t="530" x="8169275" y="4587875"/>
          <p14:tracePt t="538" x="8040688" y="4614863"/>
          <p14:tracePt t="545" x="7940675" y="4614863"/>
          <p14:tracePt t="554" x="7813675" y="4624388"/>
          <p14:tracePt t="564" x="7685088" y="4624388"/>
          <p14:tracePt t="571" x="7594600" y="4624388"/>
          <p14:tracePt t="582" x="7502525" y="4624388"/>
          <p14:tracePt t="586" x="7412038" y="4624388"/>
          <p14:tracePt t="595" x="7302500" y="4624388"/>
          <p14:tracePt t="603" x="7229475" y="4624388"/>
          <p14:tracePt t="611" x="7212013" y="4624388"/>
          <p14:tracePt t="619" x="7156450" y="4624388"/>
          <p14:tracePt t="628" x="7138988" y="4614863"/>
          <p14:tracePt t="634" x="7119938" y="4595813"/>
          <p14:tracePt t="642" x="7110413" y="4595813"/>
          <p14:tracePt t="650" x="7092950" y="4595813"/>
          <p14:tracePt t="674" x="7083425" y="4578350"/>
          <p14:tracePt t="747" x="7083425" y="4568825"/>
          <p14:tracePt t="787" x="7083425" y="4559300"/>
          <p14:tracePt t="23251" x="6946900" y="4551363"/>
          <p14:tracePt t="23259" x="6564313" y="4551363"/>
          <p14:tracePt t="23267" x="6080125" y="4551363"/>
          <p14:tracePt t="23275" x="5524500" y="4551363"/>
          <p14:tracePt t="23284" x="5187950" y="4551363"/>
          <p14:tracePt t="23291" x="5005388" y="4522788"/>
          <p14:tracePt t="23299" x="4905375" y="4495800"/>
          <p14:tracePt t="23307" x="4849813" y="4478338"/>
          <p14:tracePt t="23318" x="4803775" y="4459288"/>
          <p14:tracePt t="23322" x="4795838" y="4449763"/>
          <p14:tracePt t="23330" x="4767263" y="4432300"/>
          <p14:tracePt t="23338" x="4759325" y="4422775"/>
          <p14:tracePt t="23346" x="4730750" y="4405313"/>
          <p14:tracePt t="23353" x="4703763" y="4386263"/>
          <p14:tracePt t="23361" x="4695825" y="4368800"/>
          <p14:tracePt t="23370" x="4676775" y="4359275"/>
          <p14:tracePt t="23378" x="4649788" y="4340225"/>
          <p14:tracePt t="23385" x="4622800" y="4303713"/>
          <p14:tracePt t="23394" x="4603750" y="4286250"/>
          <p14:tracePt t="23401" x="4557713" y="4240213"/>
          <p14:tracePt t="23410" x="4549775" y="4222750"/>
          <p14:tracePt t="23417" x="4513263" y="4159250"/>
          <p14:tracePt t="23426" x="4484688" y="4122738"/>
          <p14:tracePt t="23433" x="4448175" y="4040188"/>
          <p14:tracePt t="23441" x="4421188" y="3976688"/>
          <p14:tracePt t="23450" x="4394200" y="3894138"/>
          <p14:tracePt t="23458" x="4376738" y="3821113"/>
          <p14:tracePt t="23465" x="4376738" y="3775075"/>
          <p14:tracePt t="23473" x="4348163" y="3702050"/>
          <p14:tracePt t="23481" x="4321175" y="3638550"/>
          <p14:tracePt t="23489" x="4321175" y="3565525"/>
          <p14:tracePt t="23497" x="4321175" y="3529013"/>
          <p14:tracePt t="23506" x="4321175" y="3475038"/>
          <p14:tracePt t="23514" x="4321175" y="3429000"/>
          <p14:tracePt t="23522" x="4321175" y="3392488"/>
          <p14:tracePt t="23530" x="4321175" y="3365500"/>
          <p14:tracePt t="23538" x="4321175" y="3328988"/>
          <p14:tracePt t="23546" x="4321175" y="3319463"/>
          <p14:tracePt t="23554" x="4321175" y="3302000"/>
          <p14:tracePt t="23561" x="4321175" y="3292475"/>
          <p14:tracePt t="23570" x="4330700" y="3282950"/>
          <p14:tracePt t="23586" x="4340225" y="3282950"/>
          <p14:tracePt t="23595" x="4357688" y="3282950"/>
          <p14:tracePt t="23619" x="4384675" y="3282950"/>
          <p14:tracePt t="23628" x="4394200" y="3282950"/>
          <p14:tracePt t="23636" x="4413250" y="3273425"/>
          <p14:tracePt t="23651" x="4430713" y="3273425"/>
          <p14:tracePt t="23659" x="4440238" y="3265488"/>
          <p14:tracePt t="23739" x="4457700" y="3273425"/>
          <p14:tracePt t="23747" x="4484688" y="3292475"/>
          <p14:tracePt t="23753" x="4540250" y="3302000"/>
          <p14:tracePt t="23761" x="4622800" y="3319463"/>
          <p14:tracePt t="23769" x="4695825" y="3355975"/>
          <p14:tracePt t="23777" x="4795838" y="3375025"/>
          <p14:tracePt t="23786" x="4868863" y="3375025"/>
          <p14:tracePt t="23795" x="4922838" y="3382963"/>
          <p14:tracePt t="23803" x="4986338" y="3382963"/>
          <p14:tracePt t="23812" x="5041900" y="3411538"/>
          <p14:tracePt t="23820" x="5049838" y="3411538"/>
          <p14:tracePt t="23828" x="5105400" y="3419475"/>
          <p14:tracePt t="23834" x="5114925" y="3419475"/>
          <p14:tracePt t="23843" x="5132388" y="3429000"/>
          <p14:tracePt t="23853" x="5141913" y="3429000"/>
          <p14:tracePt t="23858" x="5168900" y="3438525"/>
          <p14:tracePt t="24028" x="5178425" y="3446463"/>
          <p14:tracePt t="24039" x="5178425" y="3475038"/>
          <p14:tracePt t="24044" x="5178425" y="3511550"/>
          <p14:tracePt t="24051" x="5178425" y="3519488"/>
          <p14:tracePt t="24060" x="5178425" y="3556000"/>
          <p14:tracePt t="24067" x="5159375" y="3584575"/>
          <p14:tracePt t="24074" x="5122863" y="3621088"/>
          <p14:tracePt t="24083" x="5059363" y="3657600"/>
          <p14:tracePt t="24091" x="5014913" y="3694113"/>
          <p14:tracePt t="24099" x="4968875" y="3730625"/>
          <p14:tracePt t="24106" x="4922838" y="3748088"/>
          <p14:tracePt t="24115" x="4876800" y="3784600"/>
          <p14:tracePt t="24122" x="4840288" y="3794125"/>
          <p14:tracePt t="24131" x="4822825" y="3803650"/>
          <p14:tracePt t="24218" x="4822825" y="3794125"/>
          <p14:tracePt t="24227" x="4822825" y="3757613"/>
          <p14:tracePt t="24236" x="4822825" y="3730625"/>
          <p14:tracePt t="24245" x="4822825" y="3694113"/>
          <p14:tracePt t="24254" x="4822825" y="3684588"/>
          <p14:tracePt t="24260" x="4822825" y="3648075"/>
          <p14:tracePt t="24274" x="4822825" y="3629025"/>
          <p14:tracePt t="24291" x="4822825" y="3611563"/>
          <p14:tracePt t="24331" x="4822825" y="3602038"/>
          <p14:tracePt t="24337" x="4832350" y="3592513"/>
          <p14:tracePt t="24347" x="4840288" y="3584575"/>
          <p14:tracePt t="24370" x="4849813" y="3565525"/>
          <p14:tracePt t="24385" x="4859338" y="3556000"/>
          <p14:tracePt t="24747" x="4876800" y="3538538"/>
          <p14:tracePt t="24757" x="4932363" y="3502025"/>
          <p14:tracePt t="24763" x="5032375" y="3475038"/>
          <p14:tracePt t="24769" x="5105400" y="3429000"/>
          <p14:tracePt t="24777" x="5151438" y="3419475"/>
          <p14:tracePt t="24785" x="5214938" y="3382963"/>
          <p14:tracePt t="24793" x="5260975" y="3355975"/>
          <p14:tracePt t="24801" x="5324475" y="3309938"/>
          <p14:tracePt t="24810" x="5368925" y="3282950"/>
          <p14:tracePt t="24817" x="5434013" y="3246438"/>
          <p14:tracePt t="24826" x="5451475" y="3236913"/>
          <p14:tracePt t="24833" x="5497513" y="3200400"/>
          <p14:tracePt t="24841" x="5507038" y="3192463"/>
          <p14:tracePt t="24857" x="5514975" y="3192463"/>
          <p14:tracePt t="46811" x="5497513" y="3192463"/>
          <p14:tracePt t="46820" x="5324475" y="3246438"/>
          <p14:tracePt t="46827" x="5068888" y="3411538"/>
          <p14:tracePt t="46834" x="4968875" y="3492500"/>
          <p14:tracePt t="46842" x="4868863" y="3548063"/>
          <p14:tracePt t="46849" x="4803775" y="3621088"/>
          <p14:tracePt t="46858" x="4786313" y="3638550"/>
          <p14:tracePt t="46865" x="4740275" y="3675063"/>
          <p14:tracePt t="46874" x="4703763" y="3694113"/>
          <p14:tracePt t="46893" x="4667250" y="3721100"/>
          <p14:tracePt t="46937" x="4659313" y="3721100"/>
          <p14:tracePt t="46945" x="4640263" y="3648075"/>
          <p14:tracePt t="46955" x="4640263" y="3621088"/>
          <p14:tracePt t="46962" x="4630738" y="3602038"/>
          <p14:tracePt t="46969" x="4630738" y="3565525"/>
          <p14:tracePt t="46978" x="4613275" y="3548063"/>
          <p14:tracePt t="46986" x="4594225" y="3529013"/>
          <p14:tracePt t="46994" x="4586288" y="3519488"/>
          <p14:tracePt t="47002" x="4549775" y="3511550"/>
          <p14:tracePt t="47010" x="4530725" y="3502025"/>
          <p14:tracePt t="47018" x="4503738" y="3502025"/>
          <p14:tracePt t="47027" x="4467225" y="3492500"/>
          <p14:tracePt t="47033" x="4430713" y="3475038"/>
          <p14:tracePt t="47042" x="4413250" y="3475038"/>
          <p14:tracePt t="47050" x="4376738" y="3475038"/>
          <p14:tracePt t="47058" x="4348163" y="3465513"/>
          <p14:tracePt t="47074" x="4340225" y="3465513"/>
          <p14:tracePt t="47098" x="4330700" y="3455988"/>
          <p14:tracePt t="47106" x="4330700" y="3438525"/>
          <p14:tracePt t="47114" x="4330700" y="3382963"/>
          <p14:tracePt t="47122" x="4330700" y="3355975"/>
          <p14:tracePt t="47130" x="4303713" y="3309938"/>
          <p14:tracePt t="47137" x="4275138" y="3273425"/>
          <p14:tracePt t="47146" x="4230688" y="3228975"/>
          <p14:tracePt t="47153" x="4211638" y="3209925"/>
          <p14:tracePt t="47161" x="4165600" y="3192463"/>
          <p14:tracePt t="47169" x="4111625" y="3182938"/>
          <p14:tracePt t="47178" x="4011613" y="3136900"/>
          <p14:tracePt t="47186" x="3956050" y="3127375"/>
          <p14:tracePt t="47194" x="3892550" y="3109913"/>
          <p14:tracePt t="47201" x="3875088" y="3090863"/>
          <p14:tracePt t="47276" x="3875088" y="3082925"/>
          <p14:tracePt t="47285" x="3938588" y="3054350"/>
          <p14:tracePt t="47291" x="3984625" y="3027363"/>
          <p14:tracePt t="47300" x="4065588" y="3017838"/>
          <p14:tracePt t="47307" x="4102100" y="3009900"/>
          <p14:tracePt t="47316" x="4111625" y="3009900"/>
          <p14:tracePt t="47323" x="4121150" y="3009900"/>
          <p14:tracePt t="47379" x="4129088" y="3009900"/>
          <p14:tracePt t="47395" x="4129088" y="3027363"/>
          <p14:tracePt t="47403" x="4129088" y="3073400"/>
          <p14:tracePt t="47411" x="4129088" y="3082925"/>
          <p14:tracePt t="47419" x="4148138" y="3109913"/>
          <p14:tracePt t="47428" x="4157663" y="3109913"/>
          <p14:tracePt t="47435" x="4157663" y="3127375"/>
          <p14:tracePt t="47444" x="4157663" y="3146425"/>
          <p14:tracePt t="47451" x="4165600" y="3163888"/>
          <p14:tracePt t="47460" x="4165600" y="3173413"/>
          <p14:tracePt t="47467" x="4165600" y="3200400"/>
          <p14:tracePt t="47477" x="4165600" y="3219450"/>
          <p14:tracePt t="47483" x="4165600" y="3236913"/>
          <p14:tracePt t="47493" x="4165600" y="3265488"/>
          <p14:tracePt t="47499" x="4165600" y="3282950"/>
          <p14:tracePt t="47508" x="4157663" y="3309938"/>
          <p14:tracePt t="47515" x="4121150" y="3346450"/>
          <p14:tracePt t="47522" x="4094163" y="3375025"/>
          <p14:tracePt t="47529" x="4075113" y="3392488"/>
          <p14:tracePt t="47537" x="4038600" y="3419475"/>
          <p14:tracePt t="47545" x="4011613" y="3419475"/>
          <p14:tracePt t="47553" x="3992563" y="3429000"/>
          <p14:tracePt t="47562" x="3975100" y="3446463"/>
          <p14:tracePt t="47569" x="3965575" y="3455988"/>
          <p14:tracePt t="47578" x="3948113" y="3455988"/>
          <p14:tracePt t="47585" x="3938588" y="3455988"/>
          <p14:tracePt t="47595" x="3929063" y="3455988"/>
          <p14:tracePt t="47619" x="3919538" y="3455988"/>
          <p14:tracePt t="47635" x="3911600" y="3455988"/>
          <p14:tracePt t="47645" x="3902075" y="3455988"/>
          <p14:tracePt t="47661" x="3892550" y="3455988"/>
          <p14:tracePt t="47668" x="3875088" y="3446463"/>
          <p14:tracePt t="47678" x="3875088" y="3438525"/>
          <p14:tracePt t="47683" x="3865563" y="3402013"/>
          <p14:tracePt t="47693" x="3856038" y="3365500"/>
          <p14:tracePt t="47698" x="3846513" y="3338513"/>
          <p14:tracePt t="47706" x="3810000" y="3292475"/>
          <p14:tracePt t="47714" x="3810000" y="3255963"/>
          <p14:tracePt t="47722" x="3810000" y="3209925"/>
          <p14:tracePt t="47729" x="3810000" y="3182938"/>
          <p14:tracePt t="47737" x="3810000" y="3146425"/>
          <p14:tracePt t="47745" x="3810000" y="3109913"/>
          <p14:tracePt t="47753" x="3829050" y="3082925"/>
          <p14:tracePt t="47761" x="3838575" y="3063875"/>
          <p14:tracePt t="47769" x="3883025" y="3027363"/>
          <p14:tracePt t="47778" x="3938588" y="3017838"/>
          <p14:tracePt t="47786" x="3965575" y="2982913"/>
          <p14:tracePt t="47794" x="4065588" y="2973388"/>
          <p14:tracePt t="47802" x="4194175" y="2954338"/>
          <p14:tracePt t="47811" x="4340225" y="2927350"/>
          <p14:tracePt t="47818" x="4484688" y="2927350"/>
          <p14:tracePt t="47827" x="4630738" y="2927350"/>
          <p14:tracePt t="47834" x="4740275" y="2927350"/>
          <p14:tracePt t="47842" x="4832350" y="2927350"/>
          <p14:tracePt t="47849" x="4886325" y="2927350"/>
          <p14:tracePt t="47861" x="4941888" y="2954338"/>
          <p14:tracePt t="47867" x="4959350" y="2973388"/>
          <p14:tracePt t="47878" x="4968875" y="2982913"/>
          <p14:tracePt t="47883" x="4978400" y="3009900"/>
          <p14:tracePt t="47896" x="4978400" y="3017838"/>
          <p14:tracePt t="47899" x="4978400" y="3027363"/>
          <p14:tracePt t="47906" x="4986338" y="3046413"/>
          <p14:tracePt t="47914" x="4995863" y="3063875"/>
          <p14:tracePt t="47938" x="4995863" y="3073400"/>
          <p14:tracePt t="47946" x="5005388" y="3090863"/>
          <p14:tracePt t="47954" x="5005388" y="3109913"/>
          <p14:tracePt t="47962" x="5005388" y="3163888"/>
          <p14:tracePt t="47978" x="4995863" y="3209925"/>
          <p14:tracePt t="47985" x="4959350" y="3255963"/>
          <p14:tracePt t="47994" x="4905375" y="3338513"/>
          <p14:tracePt t="48002" x="4876800" y="3365500"/>
          <p14:tracePt t="48010" x="4813300" y="3419475"/>
          <p14:tracePt t="48018" x="4730750" y="3475038"/>
          <p14:tracePt t="48026" x="4649788" y="3529013"/>
          <p14:tracePt t="48033" x="4586288" y="3556000"/>
          <p14:tracePt t="48042" x="4484688" y="3611563"/>
          <p14:tracePt t="48049" x="4403725" y="3638550"/>
          <p14:tracePt t="48058" x="4384675" y="3648075"/>
          <p14:tracePt t="48066" x="4357688" y="3665538"/>
          <p14:tracePt t="48074" x="4311650" y="3684588"/>
          <p14:tracePt t="48188" x="4311650" y="3675063"/>
          <p14:tracePt t="48197" x="4321175" y="3657600"/>
          <p14:tracePt t="48203" x="4321175" y="3629025"/>
          <p14:tracePt t="48212" x="4340225" y="3611563"/>
          <p14:tracePt t="48220" x="4348163" y="3602038"/>
          <p14:tracePt t="48227" x="4348163" y="3584575"/>
          <p14:tracePt t="48234" x="4357688" y="3575050"/>
          <p14:tracePt t="48250" x="4367213" y="3565525"/>
          <p14:tracePt t="48379" x="4384675" y="3556000"/>
          <p14:tracePt t="48387" x="4457700" y="3519488"/>
          <p14:tracePt t="48395" x="4586288" y="3511550"/>
          <p14:tracePt t="48403" x="4676775" y="3492500"/>
          <p14:tracePt t="48410" x="4813300" y="3438525"/>
          <p14:tracePt t="48419" x="4905375" y="3419475"/>
          <p14:tracePt t="48430" x="5022850" y="3375025"/>
          <p14:tracePt t="48434" x="5095875" y="3365500"/>
          <p14:tracePt t="48443" x="5195888" y="3319463"/>
          <p14:tracePt t="48449" x="5260975" y="3309938"/>
          <p14:tracePt t="48458" x="5287963" y="3302000"/>
          <p14:tracePt t="48467" x="5314950" y="3292475"/>
          <p14:tracePt t="48586" x="5324475" y="3292475"/>
          <p14:tracePt t="48594" x="5334000" y="3292475"/>
          <p14:tracePt t="48602" x="5360988" y="3292475"/>
          <p14:tracePt t="48610" x="5378450" y="3273425"/>
          <p14:tracePt t="48627" x="5387975" y="3265488"/>
          <p14:tracePt t="48681" x="5387975" y="3255963"/>
          <p14:tracePt t="48690" x="5405438" y="3236913"/>
          <p14:tracePt t="48697" x="5424488" y="3219450"/>
          <p14:tracePt t="48705" x="5434013" y="3209925"/>
          <p14:tracePt t="48713" x="5441950" y="3200400"/>
          <p14:tracePt t="48723" x="5470525" y="3173413"/>
          <p14:tracePt t="48729" x="5470525" y="3163888"/>
          <p14:tracePt t="48737" x="5497513" y="3136900"/>
          <p14:tracePt t="48746" x="5524500" y="3119438"/>
          <p14:tracePt t="48753" x="5551488" y="3090863"/>
          <p14:tracePt t="48762" x="5570538" y="3073400"/>
          <p14:tracePt t="48770" x="5597525" y="3054350"/>
          <p14:tracePt t="48778" x="5624513" y="3027363"/>
          <p14:tracePt t="48785" x="5653088" y="3017838"/>
          <p14:tracePt t="48794" x="5680075" y="3009900"/>
          <p14:tracePt t="48802" x="5697538" y="2990850"/>
          <p14:tracePt t="48818" x="5707063" y="2982913"/>
          <p14:tracePt t="49091" x="5707063" y="3000375"/>
          <p14:tracePt t="49099" x="5707063" y="3046413"/>
          <p14:tracePt t="49108" x="5707063" y="3100388"/>
          <p14:tracePt t="49116" x="5707063" y="3155950"/>
          <p14:tracePt t="49123" x="5707063" y="3209925"/>
          <p14:tracePt t="49133" x="5707063" y="3265488"/>
          <p14:tracePt t="49137" x="5707063" y="3309938"/>
          <p14:tracePt t="49147" x="5697538" y="3365500"/>
          <p14:tracePt t="49153" x="5697538" y="3382963"/>
          <p14:tracePt t="49166" x="5697538" y="3411538"/>
          <p14:tracePt t="49171" x="5697538" y="3429000"/>
          <p14:tracePt t="49182" x="5697538" y="3446463"/>
          <p14:tracePt t="49497" x="5643563" y="3446463"/>
          <p14:tracePt t="49505" x="5551488" y="3446463"/>
          <p14:tracePt t="49514" x="5507038" y="3446463"/>
          <p14:tracePt t="49522" x="5414963" y="3429000"/>
          <p14:tracePt t="49530" x="5351463" y="3429000"/>
          <p14:tracePt t="49538" x="5314950" y="3429000"/>
          <p14:tracePt t="49545" x="5268913" y="3429000"/>
          <p14:tracePt t="49553" x="5251450" y="3419475"/>
          <p14:tracePt t="49562" x="5251450" y="3411538"/>
          <p14:tracePt t="49926" x="5251450" y="3402013"/>
          <p14:tracePt t="49931" x="5287963" y="3338513"/>
          <p14:tracePt t="49941" x="5305425" y="3309938"/>
          <p14:tracePt t="49948" x="5341938" y="3273425"/>
          <p14:tracePt t="49955" x="5351463" y="3236913"/>
          <p14:tracePt t="49962" x="5360988" y="3200400"/>
          <p14:tracePt t="49970" x="5368925" y="3182938"/>
          <p14:tracePt t="49978" x="5387975" y="3136900"/>
          <p14:tracePt t="49994" x="5397500" y="3136900"/>
          <p14:tracePt t="51129" x="5397500" y="3127375"/>
          <p14:tracePt t="51154" x="5387975" y="3127375"/>
          <p14:tracePt t="51483" x="5368925" y="3109913"/>
          <p14:tracePt t="51491" x="5368925" y="3100388"/>
          <p14:tracePt t="51499" x="5368925" y="3073400"/>
          <p14:tracePt t="51508" x="5368925" y="3063875"/>
          <p14:tracePt t="51523" x="5368925" y="3054350"/>
          <p14:tracePt t="51827" x="5314950" y="3046413"/>
          <p14:tracePt t="51837" x="5151438" y="3046413"/>
          <p14:tracePt t="51842" x="4986338" y="3046413"/>
          <p14:tracePt t="51851" x="4822825" y="3046413"/>
          <p14:tracePt t="51860" x="4713288" y="3046413"/>
          <p14:tracePt t="51866" x="4622800" y="3036888"/>
          <p14:tracePt t="51874" x="4530725" y="3036888"/>
          <p14:tracePt t="51892" x="4448175" y="3000375"/>
          <p14:tracePt t="51897" x="4421188" y="3000375"/>
          <p14:tracePt t="51905" x="4413250" y="3000375"/>
          <p14:tracePt t="52075" x="4440238" y="3000375"/>
          <p14:tracePt t="52083" x="4503738" y="3000375"/>
          <p14:tracePt t="52092" x="4594225" y="3000375"/>
          <p14:tracePt t="52101" x="4686300" y="3000375"/>
          <p14:tracePt t="52108" x="4767263" y="3000375"/>
          <p14:tracePt t="52115" x="4822825" y="3000375"/>
          <p14:tracePt t="52123" x="4876800" y="3000375"/>
          <p14:tracePt t="52131" x="4932363" y="3000375"/>
          <p14:tracePt t="52139" x="4978400" y="3000375"/>
          <p14:tracePt t="52149" x="5032375" y="3000375"/>
          <p14:tracePt t="52154" x="5041900" y="3000375"/>
          <p14:tracePt t="52163" x="5086350" y="3000375"/>
          <p14:tracePt t="52171" x="5105400" y="3000375"/>
          <p14:tracePt t="52178" x="5122863" y="3000375"/>
          <p14:tracePt t="52186" x="5132388" y="3000375"/>
          <p14:tracePt t="52252" x="5141913" y="3000375"/>
          <p14:tracePt t="52260" x="5159375" y="3000375"/>
          <p14:tracePt t="52266" x="5168900" y="3009900"/>
          <p14:tracePt t="52274" x="5187950" y="3027363"/>
          <p14:tracePt t="52282" x="5205413" y="3046413"/>
          <p14:tracePt t="52289" x="5241925" y="3073400"/>
          <p14:tracePt t="52297" x="5251450" y="3109913"/>
          <p14:tracePt t="52314" x="5268913" y="3155950"/>
          <p14:tracePt t="52322" x="5268913" y="3192463"/>
          <p14:tracePt t="52331" x="5268913" y="3236913"/>
          <p14:tracePt t="52337" x="5268913" y="3292475"/>
          <p14:tracePt t="52346" x="5268913" y="3319463"/>
          <p14:tracePt t="52354" x="5268913" y="3355975"/>
          <p14:tracePt t="52361" x="5260975" y="3402013"/>
          <p14:tracePt t="52369" x="5205413" y="3465513"/>
          <p14:tracePt t="52377" x="5195888" y="3482975"/>
          <p14:tracePt t="52385" x="5187950" y="3519488"/>
          <p14:tracePt t="52394" x="5168900" y="3538538"/>
          <p14:tracePt t="52401" x="5141913" y="3556000"/>
          <p14:tracePt t="52409" x="5141913" y="3565525"/>
          <p14:tracePt t="52569" x="5141913" y="3575050"/>
          <p14:tracePt t="52586" x="5132388" y="3584575"/>
          <p14:tracePt t="52594" x="5122863" y="3592513"/>
          <p14:tracePt t="52611" x="5114925" y="3602038"/>
          <p14:tracePt t="52674" x="5105400" y="3611563"/>
          <p14:tracePt t="52681" x="5095875" y="3621088"/>
          <p14:tracePt t="52690" x="5068888" y="3629025"/>
          <p14:tracePt t="52698" x="5014913" y="3648075"/>
          <p14:tracePt t="52706" x="4986338" y="3665538"/>
          <p14:tracePt t="52714" x="4932363" y="3684588"/>
          <p14:tracePt t="52722" x="4886325" y="3684588"/>
          <p14:tracePt t="52730" x="4859338" y="3684588"/>
          <p14:tracePt t="52738" x="4813300" y="3684588"/>
          <p14:tracePt t="52746" x="4795838" y="3684588"/>
          <p14:tracePt t="52754" x="4767263" y="3684588"/>
          <p14:tracePt t="53177" x="4776788" y="3684588"/>
          <p14:tracePt t="53186" x="4832350" y="3684588"/>
          <p14:tracePt t="53193" x="4876800" y="3702050"/>
          <p14:tracePt t="53202" x="4886325" y="3702050"/>
          <p14:tracePt t="53210" x="4905375" y="3711575"/>
          <p14:tracePt t="53226" x="4913313" y="3711575"/>
          <p14:tracePt t="53563" x="4922838" y="3738563"/>
          <p14:tracePt t="53571" x="4922838" y="3757613"/>
          <p14:tracePt t="53579" x="4922838" y="3767138"/>
          <p14:tracePt t="53587" x="4922838" y="3794125"/>
          <p14:tracePt t="53595" x="4922838" y="3811588"/>
          <p14:tracePt t="53602" x="4922838" y="3840163"/>
          <p14:tracePt t="53610" x="4922838" y="3857625"/>
          <p14:tracePt t="53618" x="4922838" y="3884613"/>
          <p14:tracePt t="53628" x="4922838" y="3903663"/>
          <p14:tracePt t="53634" x="4922838" y="3930650"/>
          <p14:tracePt t="53641" x="4913313" y="3948113"/>
          <p14:tracePt t="53650" x="4913313" y="3976688"/>
          <p14:tracePt t="53661" x="4913313" y="3984625"/>
          <p14:tracePt t="53666" x="4913313" y="3994150"/>
          <p14:tracePt t="53675" x="4905375" y="4030663"/>
          <p14:tracePt t="53939" x="4905375" y="4057650"/>
          <p14:tracePt t="53947" x="4895850" y="4076700"/>
          <p14:tracePt t="53958" x="4895850" y="4086225"/>
          <p14:tracePt t="53962" x="4876800" y="4113213"/>
          <p14:tracePt t="53986" x="4876800" y="4122738"/>
          <p14:tracePt t="54001" x="4876800" y="4130675"/>
          <p14:tracePt t="54058" x="4876800" y="4149725"/>
          <p14:tracePt t="54292" x="4886325" y="4113213"/>
          <p14:tracePt t="54301" x="4905375" y="4094163"/>
          <p14:tracePt t="54307" x="4932363" y="4057650"/>
          <p14:tracePt t="54315" x="4968875" y="3994150"/>
          <p14:tracePt t="54323" x="4995863" y="3976688"/>
          <p14:tracePt t="54334" x="5041900" y="3930650"/>
          <p14:tracePt t="54339" x="5049838" y="3921125"/>
          <p14:tracePt t="54348" x="5059363" y="3903663"/>
          <p14:tracePt t="54355" x="5078413" y="3894138"/>
          <p14:tracePt t="54467" x="5122863" y="3884613"/>
          <p14:tracePt t="54476" x="5251450" y="3884613"/>
          <p14:tracePt t="54483" x="5434013" y="3884613"/>
          <p14:tracePt t="54493" x="5680075" y="3884613"/>
          <p14:tracePt t="54499" x="5880100" y="3884613"/>
          <p14:tracePt t="54509" x="6062663" y="3884613"/>
          <p14:tracePt t="54515" x="6226175" y="3867150"/>
          <p14:tracePt t="54525" x="6408738" y="3867150"/>
          <p14:tracePt t="54531" x="6554788" y="3840163"/>
          <p14:tracePt t="54538" x="6664325" y="3830638"/>
          <p14:tracePt t="54546" x="6754813" y="3811588"/>
          <p14:tracePt t="54554" x="6837363" y="3803650"/>
          <p14:tracePt t="54563" x="6856413" y="3803650"/>
          <p14:tracePt t="54570" x="6892925" y="3794125"/>
          <p14:tracePt t="54581" x="6900863" y="3784600"/>
          <p14:tracePt t="54617" x="6900863" y="3767138"/>
          <p14:tracePt t="54626" x="6910388" y="3738563"/>
          <p14:tracePt t="54633" x="6956425" y="3711575"/>
          <p14:tracePt t="54642" x="7037388" y="3675063"/>
          <p14:tracePt t="54650" x="7138988" y="3648075"/>
          <p14:tracePt t="54657" x="7212013" y="3602038"/>
          <p14:tracePt t="54665" x="7312025" y="3575050"/>
          <p14:tracePt t="54674" x="7412038" y="3538538"/>
          <p14:tracePt t="54681" x="7485063" y="3511550"/>
          <p14:tracePt t="54691" x="7567613" y="3465513"/>
          <p14:tracePt t="54697" x="7631113" y="3455988"/>
          <p14:tracePt t="54706" x="7704138" y="3429000"/>
          <p14:tracePt t="54714" x="7785100" y="3392488"/>
          <p14:tracePt t="54722" x="7850188" y="3338513"/>
          <p14:tracePt t="54730" x="7913688" y="3309938"/>
          <p14:tracePt t="54738" x="7950200" y="3282950"/>
          <p14:tracePt t="54746" x="7994650" y="3255963"/>
          <p14:tracePt t="54754" x="8050213" y="3236913"/>
          <p14:tracePt t="54762" x="8086725" y="3200400"/>
          <p14:tracePt t="54770" x="8132763" y="3163888"/>
          <p14:tracePt t="54778" x="8159750" y="3146425"/>
          <p14:tracePt t="54786" x="8204200" y="3100388"/>
          <p14:tracePt t="54794" x="8232775" y="3082925"/>
          <p14:tracePt t="54802" x="8269288" y="3054350"/>
          <p14:tracePt t="54810" x="8286750" y="3036888"/>
          <p14:tracePt t="54818" x="8296275" y="3027363"/>
          <p14:tracePt t="54827" x="8313738" y="3027363"/>
          <p14:tracePt t="54834" x="8323263" y="3017838"/>
          <p14:tracePt t="54843" x="8332788" y="3009900"/>
          <p14:tracePt t="54850" x="8342313" y="3000375"/>
          <p14:tracePt t="54858" x="8350250" y="2990850"/>
          <p14:tracePt t="54874" x="8369300" y="2973388"/>
          <p14:tracePt t="54881" x="8378825" y="2973388"/>
          <p14:tracePt t="54890" x="8386763" y="2963863"/>
          <p14:tracePt t="54908" x="8405813" y="2954338"/>
          <p14:tracePt t="54915" x="8432800" y="2927350"/>
          <p14:tracePt t="54924" x="8442325" y="2917825"/>
          <p14:tracePt t="54931" x="8459788" y="2909888"/>
          <p14:tracePt t="54940" x="8478838" y="2873375"/>
          <p14:tracePt t="54947" x="8488363" y="2873375"/>
          <p14:tracePt t="54956" x="8496300" y="2863850"/>
          <p14:tracePt t="54962" x="8505825" y="2854325"/>
          <p14:tracePt t="55105" x="8505825" y="2873375"/>
          <p14:tracePt t="55113" x="8496300" y="2927350"/>
          <p14:tracePt t="55122" x="8478838" y="2990850"/>
          <p14:tracePt t="55130" x="8451850" y="3017838"/>
          <p14:tracePt t="55138" x="8423275" y="3063875"/>
          <p14:tracePt t="55146" x="8386763" y="3109913"/>
          <p14:tracePt t="55153" x="8369300" y="3146425"/>
          <p14:tracePt t="55161" x="8342313" y="3163888"/>
          <p14:tracePt t="55169" x="8313738" y="3192463"/>
          <p14:tracePt t="55178" x="8296275" y="3228975"/>
          <p14:tracePt t="55185" x="8277225" y="3246438"/>
          <p14:tracePt t="55193" x="8250238" y="3273425"/>
          <p14:tracePt t="55201" x="8204200" y="3309938"/>
          <p14:tracePt t="55210" x="8177213" y="3338513"/>
          <p14:tracePt t="55217" x="8150225" y="3355975"/>
          <p14:tracePt t="55225" x="8113713" y="3392488"/>
          <p14:tracePt t="55233" x="8086725" y="3411538"/>
          <p14:tracePt t="55241" x="8050213" y="3446463"/>
          <p14:tracePt t="55249" x="8004175" y="3492500"/>
          <p14:tracePt t="55258" x="7977188" y="3511550"/>
          <p14:tracePt t="55265" x="7940675" y="3548063"/>
          <p14:tracePt t="55273" x="7894638" y="3592513"/>
          <p14:tracePt t="55281" x="7877175" y="3611563"/>
          <p14:tracePt t="55290" x="7840663" y="3648075"/>
          <p14:tracePt t="55298" x="7794625" y="3684588"/>
          <p14:tracePt t="55306" x="7758113" y="3702050"/>
          <p14:tracePt t="55314" x="7731125" y="3721100"/>
          <p14:tracePt t="55322" x="7712075" y="3730625"/>
          <p14:tracePt t="55331" x="7685088" y="3767138"/>
          <p14:tracePt t="55338" x="7648575" y="3775075"/>
          <p14:tracePt t="55354" x="7621588" y="3784600"/>
          <p14:tracePt t="55364" x="7594600" y="3803650"/>
          <p14:tracePt t="55369" x="7558088" y="3803650"/>
          <p14:tracePt t="55377" x="7521575" y="3803650"/>
          <p14:tracePt t="55385" x="7475538" y="3811588"/>
          <p14:tracePt t="55394" x="7448550" y="3811588"/>
          <p14:tracePt t="55401" x="7392988" y="3811588"/>
          <p14:tracePt t="55410" x="7339013" y="3811588"/>
          <p14:tracePt t="55417" x="7319963" y="3811588"/>
          <p14:tracePt t="55425" x="7265988" y="3803650"/>
          <p14:tracePt t="55433" x="7229475" y="3775075"/>
          <p14:tracePt t="55441" x="7192963" y="3757613"/>
          <p14:tracePt t="55449" x="7129463" y="3730625"/>
          <p14:tracePt t="55458" x="7102475" y="3721100"/>
          <p14:tracePt t="55465" x="7073900" y="3702050"/>
          <p14:tracePt t="55473" x="7037388" y="3694113"/>
          <p14:tracePt t="55481" x="7019925" y="3684588"/>
          <p14:tracePt t="55490" x="7000875" y="3675063"/>
          <p14:tracePt t="55497" x="6992938" y="3675063"/>
          <p14:tracePt t="55538" x="6983413" y="3665538"/>
          <p14:tracePt t="55547" x="6973888" y="3657600"/>
          <p14:tracePt t="55571" x="6964363" y="3648075"/>
          <p14:tracePt t="55580" x="6946900" y="3638550"/>
          <p14:tracePt t="55587" x="6910388" y="3629025"/>
          <p14:tracePt t="55595" x="6846888" y="3611563"/>
          <p14:tracePt t="55603" x="6773863" y="3592513"/>
          <p14:tracePt t="55612" x="6710363" y="3584575"/>
          <p14:tracePt t="55619" x="6610350" y="3538538"/>
          <p14:tracePt t="55630" x="6554788" y="3529013"/>
          <p14:tracePt t="55634" x="6472238" y="3519488"/>
          <p14:tracePt t="55644" x="6381750" y="3502025"/>
          <p14:tracePt t="55650" x="6345238" y="3502025"/>
          <p14:tracePt t="55657" x="6281738" y="3482975"/>
          <p14:tracePt t="55665" x="6262688" y="3482975"/>
          <p14:tracePt t="55674" x="6235700" y="3482975"/>
          <p14:tracePt t="55747" x="6226175" y="3482975"/>
          <p14:tracePt t="55755" x="6218238" y="3482975"/>
          <p14:tracePt t="55763" x="6172200" y="3482975"/>
          <p14:tracePt t="55771" x="6116638" y="3482975"/>
          <p14:tracePt t="55779" x="6043613" y="3482975"/>
          <p14:tracePt t="55787" x="5980113" y="3492500"/>
          <p14:tracePt t="55795" x="5926138" y="3511550"/>
          <p14:tracePt t="55801" x="5862638" y="3511550"/>
          <p14:tracePt t="55810" x="5807075" y="3529013"/>
          <p14:tracePt t="55817" x="5707063" y="3548063"/>
          <p14:tracePt t="55825" x="5680075" y="3556000"/>
          <p14:tracePt t="55833" x="5634038" y="3565525"/>
          <p14:tracePt t="55841" x="5588000" y="3584575"/>
          <p14:tracePt t="55849" x="5551488" y="3602038"/>
          <p14:tracePt t="55858" x="5524500" y="3611563"/>
          <p14:tracePt t="55866" x="5507038" y="3611563"/>
          <p14:tracePt t="55873" x="5487988" y="3621088"/>
          <p14:tracePt t="55881" x="5461000" y="3638550"/>
          <p14:tracePt t="55892" x="5441950" y="3648075"/>
          <p14:tracePt t="55897" x="5441950" y="3657600"/>
          <p14:tracePt t="55914" x="5424488" y="3665538"/>
          <p14:tracePt t="55922" x="5414963" y="3684588"/>
          <p14:tracePt t="55931" x="5405438" y="3684588"/>
          <p14:tracePt t="55938" x="5397500" y="3694113"/>
          <p14:tracePt t="55962" x="5387975" y="3694113"/>
          <p14:tracePt t="55994" x="5378450" y="3702050"/>
          <p14:tracePt t="56002" x="5378450" y="3711575"/>
          <p14:tracePt t="56010" x="5368925" y="3721100"/>
          <p14:tracePt t="56018" x="5368925" y="3730625"/>
          <p14:tracePt t="56026" x="5360988" y="3738563"/>
          <p14:tracePt t="56035" x="5351463" y="3738563"/>
          <p14:tracePt t="56041" x="5334000" y="3748088"/>
          <p14:tracePt t="56057" x="5314950" y="3767138"/>
          <p14:tracePt t="56065" x="5305425" y="3775075"/>
          <p14:tracePt t="56073" x="5297488" y="3775075"/>
          <p14:tracePt t="56083" x="5278438" y="3794125"/>
          <p14:tracePt t="56092" x="5268913" y="3803650"/>
          <p14:tracePt t="56099" x="5260975" y="3811588"/>
          <p14:tracePt t="56108" x="5260975" y="3821113"/>
          <p14:tracePt t="56123" x="5251450" y="3830638"/>
          <p14:tracePt t="56179" x="5241925" y="3840163"/>
          <p14:tracePt t="56425" x="5241925" y="3811588"/>
          <p14:tracePt t="56433" x="5241925" y="3784600"/>
          <p14:tracePt t="56441" x="5251450" y="3775075"/>
          <p14:tracePt t="56449" x="5260975" y="3748088"/>
          <p14:tracePt t="56458" x="5268913" y="3738563"/>
          <p14:tracePt t="56466" x="5278438" y="3721100"/>
          <p14:tracePt t="56474" x="5297488" y="3702050"/>
          <p14:tracePt t="56481" x="5305425" y="3684588"/>
          <p14:tracePt t="56491" x="5305425" y="3665538"/>
          <p14:tracePt t="56497" x="5351463" y="3629025"/>
          <p14:tracePt t="56505" x="5351463" y="3621088"/>
          <p14:tracePt t="56514" x="5360988" y="3611563"/>
          <p14:tracePt t="56521" x="5378450" y="3575050"/>
          <p14:tracePt t="56529" x="5387975" y="3556000"/>
          <p14:tracePt t="56538" x="5397500" y="3538538"/>
          <p14:tracePt t="56545" x="5405438" y="3519488"/>
          <p14:tracePt t="56554" x="5414963" y="3502025"/>
          <p14:tracePt t="56561" x="5424488" y="3482975"/>
          <p14:tracePt t="56569" x="5434013" y="3465513"/>
          <p14:tracePt t="56585" x="5441950" y="3446463"/>
          <p14:tracePt t="56905" x="5434013" y="3455988"/>
          <p14:tracePt t="56922" x="5424488" y="3465513"/>
          <p14:tracePt t="57244" x="5424488" y="3455988"/>
          <p14:tracePt t="57259" x="5441950" y="3438525"/>
          <p14:tracePt t="57267" x="5451475" y="3429000"/>
          <p14:tracePt t="57283" x="5470525" y="3411538"/>
          <p14:tracePt t="57292" x="5478463" y="3402013"/>
          <p14:tracePt t="57299" x="5478463" y="3392488"/>
          <p14:tracePt t="57308" x="5487988" y="3382963"/>
          <p14:tracePt t="57315" x="5487988" y="3375025"/>
          <p14:tracePt t="57323" x="5497513" y="3375025"/>
          <p14:tracePt t="57331" x="5497513" y="3365500"/>
          <p14:tracePt t="57881" x="5378450" y="3365500"/>
          <p14:tracePt t="57890" x="5195888" y="3365500"/>
          <p14:tracePt t="57897" x="4995863" y="3365500"/>
          <p14:tracePt t="57906" x="4822825" y="3365500"/>
          <p14:tracePt t="57913" x="4659313" y="3365500"/>
          <p14:tracePt t="57922" x="4513263" y="3365500"/>
          <p14:tracePt t="57930" x="4367213" y="3365500"/>
          <p14:tracePt t="57937" x="4221163" y="3365500"/>
          <p14:tracePt t="57945" x="4148138" y="3365500"/>
          <p14:tracePt t="57953" x="4094163" y="3365500"/>
          <p14:tracePt t="57961" x="4048125" y="3365500"/>
          <p14:tracePt t="58189" x="4038600" y="3365500"/>
          <p14:tracePt t="58195" x="3956050" y="3365500"/>
          <p14:tracePt t="58204" x="3938588" y="3365500"/>
          <p14:tracePt t="58211" x="3865563" y="3365500"/>
          <p14:tracePt t="58220" x="3792538" y="3365500"/>
          <p14:tracePt t="58227" x="3738563" y="3365500"/>
          <p14:tracePt t="58235" x="3665538" y="3365500"/>
          <p14:tracePt t="58242" x="3609975" y="3365500"/>
          <p14:tracePt t="58250" x="3519488" y="3365500"/>
          <p14:tracePt t="58258" x="3419475" y="3365500"/>
          <p14:tracePt t="58266" x="3363913" y="3365500"/>
          <p14:tracePt t="58274" x="3290888" y="3365500"/>
          <p14:tracePt t="58283" x="3217863" y="3365500"/>
          <p14:tracePt t="58291" x="3190875" y="3365500"/>
          <p14:tracePt t="58297" x="3171825" y="3365500"/>
          <p14:tracePt t="58619" x="3273425" y="3365500"/>
          <p14:tracePt t="58629" x="3436938" y="3365500"/>
          <p14:tracePt t="58636" x="3582988" y="3365500"/>
          <p14:tracePt t="58642" x="3729038" y="3365500"/>
          <p14:tracePt t="58649" x="3892550" y="3365500"/>
          <p14:tracePt t="58658" x="4021138" y="3365500"/>
          <p14:tracePt t="58665" x="4075113" y="3365500"/>
          <p14:tracePt t="58675" x="4102100" y="3365500"/>
          <p14:tracePt t="58681" x="4138613" y="3365500"/>
          <p14:tracePt t="58690" x="4157663" y="3355975"/>
          <p14:tracePt t="58793" x="4184650" y="3355975"/>
          <p14:tracePt t="58802" x="4248150" y="3355975"/>
          <p14:tracePt t="58809" x="4367213" y="3338513"/>
          <p14:tracePt t="58817" x="4457700" y="3328988"/>
          <p14:tracePt t="58825" x="4567238" y="3309938"/>
          <p14:tracePt t="58833" x="4686300" y="3282950"/>
          <p14:tracePt t="58841" x="4813300" y="3273425"/>
          <p14:tracePt t="58850" x="4886325" y="3255963"/>
          <p14:tracePt t="58858" x="4986338" y="3246438"/>
          <p14:tracePt t="58866" x="5041900" y="3219450"/>
          <p14:tracePt t="58873" x="5059363" y="3219450"/>
          <p14:tracePt t="58882" x="5068888" y="3219450"/>
          <p14:tracePt t="59253" x="5078413" y="3219450"/>
          <p14:tracePt t="59258" x="5095875" y="3236913"/>
          <p14:tracePt t="59271" x="5095875" y="3246438"/>
          <p14:tracePt t="59282" x="5105400" y="3255963"/>
          <p14:tracePt t="59291" x="5114925" y="3265488"/>
          <p14:tracePt t="59298" x="5114925" y="3282950"/>
          <p14:tracePt t="59314" x="5114925" y="3292475"/>
          <p14:tracePt t="59338" x="5114925" y="3302000"/>
          <p14:tracePt t="59382" x="5114925" y="3319463"/>
          <p14:tracePt t="59667" x="5114925" y="3338513"/>
          <p14:tracePt t="59676" x="5114925" y="3346450"/>
          <p14:tracePt t="59683" x="5114925" y="3365500"/>
          <p14:tracePt t="59693" x="5114925" y="3375025"/>
          <p14:tracePt t="59699" x="5114925" y="3382963"/>
          <p14:tracePt t="59709" x="5122863" y="3382963"/>
          <p14:tracePt t="59715" x="5132388" y="3392488"/>
          <p14:tracePt t="60184" x="5132388" y="3402013"/>
          <p14:tracePt t="60188" x="5132388" y="3411538"/>
          <p14:tracePt t="60193" x="5114925" y="3438525"/>
          <p14:tracePt t="60201" x="5086350" y="3438525"/>
          <p14:tracePt t="60210" x="5078413" y="3438525"/>
          <p14:tracePt t="60217" x="5068888" y="3455988"/>
          <p14:tracePt t="60307" x="5059363" y="3465513"/>
          <p14:tracePt t="60739" x="5049838" y="3465513"/>
          <p14:tracePt t="61100" x="5041900" y="3465513"/>
          <p14:tracePt t="61109" x="4913313" y="3465513"/>
          <p14:tracePt t="61116" x="4786313" y="3465513"/>
          <p14:tracePt t="61125" x="4676775" y="3465513"/>
          <p14:tracePt t="61131" x="4613275" y="3465513"/>
          <p14:tracePt t="61138" x="4594225" y="3465513"/>
          <p14:tracePt t="61154" x="4576763" y="3465513"/>
          <p14:tracePt t="61162" x="4567238" y="3455988"/>
          <p14:tracePt t="61170" x="4557713" y="3446463"/>
          <p14:tracePt t="61539" x="4586288" y="3446463"/>
          <p14:tracePt t="61547" x="4686300" y="3446463"/>
          <p14:tracePt t="61555" x="4813300" y="3446463"/>
          <p14:tracePt t="61563" x="4959350" y="3446463"/>
          <p14:tracePt t="61571" x="5086350" y="3446463"/>
          <p14:tracePt t="61580" x="5232400" y="3446463"/>
          <p14:tracePt t="61587" x="5360988" y="3446463"/>
          <p14:tracePt t="61595" x="5487988" y="3446463"/>
          <p14:tracePt t="61603" x="5616575" y="3446463"/>
          <p14:tracePt t="61611" x="5724525" y="3446463"/>
          <p14:tracePt t="61619" x="5797550" y="3446463"/>
          <p14:tracePt t="61629" x="5853113" y="3446463"/>
          <p14:tracePt t="61634" x="5862638" y="3446463"/>
          <p14:tracePt t="61995" x="5889625" y="3446463"/>
          <p14:tracePt t="62005" x="5953125" y="3446463"/>
          <p14:tracePt t="62011" x="6043613" y="3446463"/>
          <p14:tracePt t="62019" x="6153150" y="3446463"/>
          <p14:tracePt t="62026" x="6235700" y="3446463"/>
          <p14:tracePt t="62034" x="6308725" y="3446463"/>
          <p14:tracePt t="62042" x="6362700" y="3446463"/>
          <p14:tracePt t="62050" x="6399213" y="3446463"/>
          <p14:tracePt t="62058" x="6435725" y="3446463"/>
          <p14:tracePt t="62923" x="6408738" y="3446463"/>
          <p14:tracePt t="62931" x="6381750" y="3446463"/>
          <p14:tracePt t="62941" x="6345238" y="3455988"/>
          <p14:tracePt t="62947" x="6299200" y="3475038"/>
          <p14:tracePt t="62963" x="6291263" y="3475038"/>
          <p14:tracePt t="63225" x="6326188" y="3475038"/>
          <p14:tracePt t="63235" x="6435725" y="3475038"/>
          <p14:tracePt t="63242" x="6564313" y="3475038"/>
          <p14:tracePt t="63250" x="6710363" y="3475038"/>
          <p14:tracePt t="63257" x="6873875" y="3475038"/>
          <p14:tracePt t="63266" x="7037388" y="3475038"/>
          <p14:tracePt t="63273" x="7219950" y="3475038"/>
          <p14:tracePt t="63282" x="7348538" y="3475038"/>
          <p14:tracePt t="63291" x="7458075" y="3475038"/>
          <p14:tracePt t="63298" x="7567613" y="3475038"/>
          <p14:tracePt t="63306" x="7639050" y="3475038"/>
          <p14:tracePt t="63313" x="7685088" y="3475038"/>
          <p14:tracePt t="63330" x="7694613" y="3475038"/>
          <p14:tracePt t="63529" x="7685088" y="3475038"/>
          <p14:tracePt t="63537" x="7558088" y="3492500"/>
          <p14:tracePt t="63545" x="7392988" y="3529013"/>
          <p14:tracePt t="63553" x="7138988" y="3565525"/>
          <p14:tracePt t="63562" x="6864350" y="3584575"/>
          <p14:tracePt t="63570" x="6610350" y="3638550"/>
          <p14:tracePt t="63578" x="6326188" y="3675063"/>
          <p14:tracePt t="63586" x="6043613" y="3711575"/>
          <p14:tracePt t="63594" x="5880100" y="3738563"/>
          <p14:tracePt t="63603" x="5697538" y="3757613"/>
          <p14:tracePt t="63611" x="5551488" y="3784600"/>
          <p14:tracePt t="63620" x="5441950" y="3794125"/>
          <p14:tracePt t="63629" x="5314950" y="3811588"/>
          <p14:tracePt t="63637" x="5195888" y="3830638"/>
          <p14:tracePt t="63644" x="5105400" y="3857625"/>
          <p14:tracePt t="63652" x="5005388" y="3884613"/>
          <p14:tracePt t="63658" x="4876800" y="3894138"/>
          <p14:tracePt t="63669" x="4767263" y="3921125"/>
          <p14:tracePt t="63675" x="4649788" y="3940175"/>
          <p14:tracePt t="63683" x="4521200" y="3948113"/>
          <p14:tracePt t="63690" x="4394200" y="3967163"/>
          <p14:tracePt t="63697" x="4340225" y="3967163"/>
          <p14:tracePt t="63706" x="4238625" y="3994150"/>
          <p14:tracePt t="63713" x="4111625" y="4013200"/>
          <p14:tracePt t="63721" x="4002088" y="4013200"/>
          <p14:tracePt t="63729" x="3911600" y="4013200"/>
          <p14:tracePt t="63737" x="3838575" y="4013200"/>
          <p14:tracePt t="63745" x="3783013" y="4013200"/>
          <p14:tracePt t="63753" x="3738563" y="4013200"/>
          <p14:tracePt t="63762" x="3709988" y="4013200"/>
          <p14:tracePt t="63770" x="3702050" y="4013200"/>
          <p14:tracePt t="63778" x="3683000" y="4013200"/>
          <p14:tracePt t="63786" x="3665538" y="4013200"/>
          <p14:tracePt t="63794" x="3646488" y="4021138"/>
          <p14:tracePt t="63802" x="3609975" y="4021138"/>
          <p14:tracePt t="63811" x="3556000" y="4030663"/>
          <p14:tracePt t="63820" x="3500438" y="4030663"/>
          <p14:tracePt t="63826" x="3436938" y="4057650"/>
          <p14:tracePt t="63835" x="3336925" y="4067175"/>
          <p14:tracePt t="63841" x="3281363" y="4067175"/>
          <p14:tracePt t="63850" x="3227388" y="4067175"/>
          <p14:tracePt t="63857" x="3171825" y="4067175"/>
          <p14:tracePt t="63866" x="3144838" y="4067175"/>
          <p14:tracePt t="63890" x="3136900" y="4067175"/>
          <p14:tracePt t="64011" x="3171825" y="4067175"/>
          <p14:tracePt t="64019" x="3290888" y="4049713"/>
          <p14:tracePt t="64027" x="3436938" y="4030663"/>
          <p14:tracePt t="64035" x="3636963" y="4003675"/>
          <p14:tracePt t="64044" x="3802063" y="3976688"/>
          <p14:tracePt t="64051" x="3965575" y="3957638"/>
          <p14:tracePt t="64058" x="4111625" y="3940175"/>
          <p14:tracePt t="64067" x="4248150" y="3911600"/>
          <p14:tracePt t="64075" x="4321175" y="3911600"/>
          <p14:tracePt t="64082" x="4367213" y="3903663"/>
          <p14:tracePt t="64403" x="4384675" y="3903663"/>
          <p14:tracePt t="64419" x="4403725" y="3903663"/>
          <p14:tracePt t="64435" x="4413250" y="3903663"/>
          <p14:tracePt t="64452" x="4440238" y="3911600"/>
          <p14:tracePt t="64603" x="4457700" y="3911600"/>
          <p14:tracePt t="64612" x="4494213" y="3911600"/>
          <p14:tracePt t="64620" x="4549775" y="3911600"/>
          <p14:tracePt t="64629" x="4557713" y="3911600"/>
          <p14:tracePt t="64635" x="4586288" y="3911600"/>
          <p14:tracePt t="64644" x="4594225" y="3921125"/>
          <p14:tracePt t="117412" x="4603750" y="3894138"/>
          <p14:tracePt t="117419" x="4603750" y="3711575"/>
          <p14:tracePt t="117425" x="4557713" y="3592513"/>
          <p14:tracePt t="117434" x="4467225" y="3475038"/>
          <p14:tracePt t="117442" x="4394200" y="3375025"/>
          <p14:tracePt t="117449" x="4303713" y="3219450"/>
          <p14:tracePt t="117457" x="4230688" y="3100388"/>
          <p14:tracePt t="117465" x="4157663" y="2990850"/>
          <p14:tracePt t="117473" x="4111625" y="2890838"/>
          <p14:tracePt t="117482" x="4075113" y="2790825"/>
          <p14:tracePt t="117489" x="4048125" y="2727325"/>
          <p14:tracePt t="117497" x="4011613" y="2654300"/>
          <p14:tracePt t="117506" x="3992563" y="2608263"/>
          <p14:tracePt t="117514" x="3984625" y="2581275"/>
          <p14:tracePt t="117523" x="3984625" y="2562225"/>
          <p14:tracePt t="117538" x="3984625" y="2544763"/>
          <p14:tracePt t="117763" x="3984625" y="2535238"/>
          <p14:tracePt t="117770" x="4057650" y="2544763"/>
          <p14:tracePt t="117777" x="4138613" y="2571750"/>
          <p14:tracePt t="117785" x="4238625" y="2617788"/>
          <p14:tracePt t="117793" x="4284663" y="2654300"/>
          <p14:tracePt t="117801" x="4348163" y="2690813"/>
          <p14:tracePt t="117809" x="4394200" y="2735263"/>
          <p14:tracePt t="117818" x="4430713" y="2744788"/>
          <p14:tracePt t="117825" x="4457700" y="2771775"/>
          <p14:tracePt t="117834" x="4476750" y="2790825"/>
          <p14:tracePt t="117841" x="4513263" y="2817813"/>
          <p14:tracePt t="117850" x="4521200" y="2827338"/>
          <p14:tracePt t="117858" x="4530725" y="2844800"/>
          <p14:tracePt t="117865" x="4540250" y="2854325"/>
          <p14:tracePt t="117873" x="4549775" y="2881313"/>
          <p14:tracePt t="117883" x="4567238" y="2900363"/>
          <p14:tracePt t="117891" x="4576763" y="2917825"/>
          <p14:tracePt t="117905" x="4586288" y="2936875"/>
          <p14:tracePt t="117912" x="4586288" y="2954338"/>
          <p14:tracePt t="117914" x="4622800" y="2982913"/>
          <p14:tracePt t="117923" x="4622800" y="3000375"/>
          <p14:tracePt t="117931" x="4630738" y="3017838"/>
          <p14:tracePt t="117939" x="4640263" y="3054350"/>
          <p14:tracePt t="117957" x="4640263" y="3082925"/>
          <p14:tracePt t="117962" x="4640263" y="3090863"/>
          <p14:tracePt t="117970" x="4640263" y="3109913"/>
          <p14:tracePt t="117977" x="4640263" y="3127375"/>
          <p14:tracePt t="118057" x="4640263" y="3136900"/>
          <p14:tracePt t="118073" x="4640263" y="3146425"/>
          <p14:tracePt t="118081" x="4640263" y="3155950"/>
          <p14:tracePt t="118089" x="4640263" y="3163888"/>
          <p14:tracePt t="118097" x="4567238" y="3192463"/>
          <p14:tracePt t="118105" x="4521200" y="3200400"/>
          <p14:tracePt t="118113" x="4494213" y="3219450"/>
          <p14:tracePt t="118122" x="4457700" y="3246438"/>
          <p14:tracePt t="118130" x="4448175" y="3255963"/>
          <p14:tracePt t="118138" x="4440238" y="3255963"/>
          <p14:tracePt t="118146" x="4430713" y="3282950"/>
          <p14:tracePt t="118154" x="4403725" y="3292475"/>
          <p14:tracePt t="118162" x="4403725" y="3302000"/>
          <p14:tracePt t="118170" x="4403725" y="3309938"/>
          <p14:tracePt t="118177" x="4394200" y="3319463"/>
          <p14:tracePt t="118202" x="4394200" y="3328988"/>
          <p14:tracePt t="118217" x="4376738" y="3346450"/>
          <p14:tracePt t="118235" x="4376738" y="3355975"/>
          <p14:tracePt t="118252" x="4376738" y="3365500"/>
          <p14:tracePt t="118258" x="4367213" y="3375025"/>
          <p14:tracePt t="118266" x="4367213" y="3392488"/>
          <p14:tracePt t="118274" x="4367213" y="3411538"/>
          <p14:tracePt t="118285" x="4357688" y="3429000"/>
          <p14:tracePt t="118291" x="4357688" y="3446463"/>
          <p14:tracePt t="118300" x="4348163" y="3455988"/>
          <p14:tracePt t="118307" x="4348163" y="3465513"/>
          <p14:tracePt t="118315" x="4340225" y="3492500"/>
          <p14:tracePt t="118323" x="4330700" y="3492500"/>
          <p14:tracePt t="118334" x="4321175" y="3502025"/>
          <p14:tracePt t="118337" x="4311650" y="3529013"/>
          <p14:tracePt t="118345" x="4303713" y="3548063"/>
          <p14:tracePt t="118361" x="4284663" y="3592513"/>
          <p14:tracePt t="118378" x="4275138" y="3602038"/>
          <p14:tracePt t="118626" x="4275138" y="3592513"/>
          <p14:tracePt t="118634" x="4275138" y="3584575"/>
          <p14:tracePt t="118641" x="4275138" y="3548063"/>
          <p14:tracePt t="118650" x="4275138" y="3529013"/>
          <p14:tracePt t="118658" x="4275138" y="3492500"/>
          <p14:tracePt t="118665" x="4275138" y="3438525"/>
          <p14:tracePt t="118675" x="4275138" y="3382963"/>
          <p14:tracePt t="118683" x="4275138" y="3328988"/>
          <p14:tracePt t="118691" x="4275138" y="3265488"/>
          <p14:tracePt t="118699" x="4275138" y="3192463"/>
          <p14:tracePt t="118708" x="4275138" y="3136900"/>
          <p14:tracePt t="118714" x="4275138" y="3100388"/>
          <p14:tracePt t="118722" x="4275138" y="3046413"/>
          <p14:tracePt t="118729" x="4275138" y="2982913"/>
          <p14:tracePt t="118738" x="4275138" y="2946400"/>
          <p14:tracePt t="118745" x="4294188" y="2900363"/>
          <p14:tracePt t="118753" x="4294188" y="2890838"/>
          <p14:tracePt t="118761" x="4303713" y="2854325"/>
          <p14:tracePt t="118769" x="4303713" y="2844800"/>
          <p14:tracePt t="118777" x="4321175" y="2827338"/>
          <p14:tracePt t="119219" x="4330700" y="2827338"/>
          <p14:tracePt t="119230" x="4340225" y="2836863"/>
          <p14:tracePt t="119236" x="4348163" y="2844800"/>
          <p14:tracePt t="119246" x="4348163" y="2854325"/>
          <p14:tracePt t="119254" x="4348163" y="2873375"/>
          <p14:tracePt t="119259" x="4367213" y="2890838"/>
          <p14:tracePt t="119274" x="4376738" y="2900363"/>
          <p14:tracePt t="119282" x="4376738" y="2917825"/>
          <p14:tracePt t="119307" x="4376738" y="2927350"/>
          <p14:tracePt t="119315" x="4384675" y="2936875"/>
          <p14:tracePt t="119357" x="4394200" y="2946400"/>
          <p14:tracePt t="119395" x="4413250" y="2954338"/>
          <p14:tracePt t="119411" x="4413250" y="2963863"/>
          <p14:tracePt t="119427" x="4421188" y="2973388"/>
          <p14:tracePt t="119436" x="4430713" y="2973388"/>
          <p14:tracePt t="119445" x="4430713" y="2990850"/>
          <p14:tracePt t="119451" x="4430713" y="3009900"/>
          <p14:tracePt t="119458" x="4430713" y="3017838"/>
          <p14:tracePt t="119470" x="4430713" y="3046413"/>
          <p14:tracePt t="119474" x="4430713" y="3054350"/>
          <p14:tracePt t="119488" x="4448175" y="3082925"/>
          <p14:tracePt t="119491" x="4448175" y="3100388"/>
          <p14:tracePt t="119498" x="4448175" y="3127375"/>
          <p14:tracePt t="119507" x="4448175" y="3136900"/>
          <p14:tracePt t="119515" x="4448175" y="3155950"/>
          <p14:tracePt t="119523" x="4448175" y="3163888"/>
          <p14:tracePt t="119531" x="4448175" y="3173413"/>
          <p14:tracePt t="119539" x="4448175" y="3182938"/>
          <p14:tracePt t="119547" x="4448175" y="3192463"/>
          <p14:tracePt t="119554" x="4448175" y="3209925"/>
          <p14:tracePt t="119563" x="4457700" y="3219450"/>
          <p14:tracePt t="119697" x="4457700" y="3228975"/>
          <p14:tracePt t="119713" x="4457700" y="3255963"/>
          <p14:tracePt t="119722" x="4457700" y="3273425"/>
          <p14:tracePt t="119729" x="4457700" y="3292475"/>
          <p14:tracePt t="119737" x="4457700" y="3302000"/>
          <p14:tracePt t="119746" x="4457700" y="3319463"/>
          <p14:tracePt t="119761" x="4457700" y="3338513"/>
          <p14:tracePt t="119866" x="4457700" y="3346450"/>
          <p14:tracePt t="119898" x="4457700" y="3355975"/>
          <p14:tracePt t="119905" x="4457700" y="3375025"/>
          <p14:tracePt t="119922" x="4457700" y="3382963"/>
          <p14:tracePt t="119930" x="4457700" y="3392488"/>
          <p14:tracePt t="120285" x="4457700" y="3402013"/>
          <p14:tracePt t="120317" x="4457700" y="3419475"/>
          <p14:tracePt t="120332" x="4467225" y="3419475"/>
          <p14:tracePt t="120580" x="4540250" y="3419475"/>
          <p14:tracePt t="120587" x="4686300" y="3392488"/>
          <p14:tracePt t="120595" x="4822825" y="3365500"/>
          <p14:tracePt t="120604" x="4968875" y="3346450"/>
          <p14:tracePt t="120611" x="5095875" y="3338513"/>
          <p14:tracePt t="120620" x="5187950" y="3319463"/>
          <p14:tracePt t="120629" x="5278438" y="3319463"/>
          <p14:tracePt t="120636" x="5324475" y="3302000"/>
          <p14:tracePt t="120642" x="5360988" y="3292475"/>
          <p14:tracePt t="120651" x="5368925" y="3292475"/>
          <p14:tracePt t="120658" x="5378450" y="3292475"/>
          <p14:tracePt t="120804" x="5387975" y="3292475"/>
          <p14:tracePt t="120811" x="5387975" y="3328988"/>
          <p14:tracePt t="120820" x="5387975" y="3346450"/>
          <p14:tracePt t="120827" x="5387975" y="3375025"/>
          <p14:tracePt t="120838" x="5387975" y="3392488"/>
          <p14:tracePt t="120846" x="5387975" y="3419475"/>
          <p14:tracePt t="120851" x="5387975" y="3429000"/>
          <p14:tracePt t="120858" x="5387975" y="3438525"/>
          <p14:tracePt t="120873" x="5387975" y="3455988"/>
          <p14:tracePt t="120881" x="5387975" y="3465513"/>
          <p14:tracePt t="120891" x="5387975" y="3475038"/>
          <p14:tracePt t="120900" x="5397500" y="3492500"/>
          <p14:tracePt t="120909" x="5397500" y="3511550"/>
          <p14:tracePt t="120915" x="5397500" y="3519488"/>
          <p14:tracePt t="120924" x="5414963" y="3548063"/>
          <p14:tracePt t="120940" x="5414963" y="3565525"/>
          <p14:tracePt t="120948" x="5414963" y="3592513"/>
          <p14:tracePt t="120958" x="5414963" y="3602038"/>
          <p14:tracePt t="120962" x="5424488" y="3611563"/>
          <p14:tracePt t="120970" x="5424488" y="3629025"/>
          <p14:tracePt t="120978" x="5424488" y="3638550"/>
          <p14:tracePt t="120987" x="5434013" y="3648075"/>
          <p14:tracePt t="121380" x="5441950" y="3657600"/>
          <p14:tracePt t="121386" x="5451475" y="3657600"/>
          <p14:tracePt t="123234" x="5434013" y="3657600"/>
          <p14:tracePt t="123242" x="5334000" y="3657600"/>
          <p14:tracePt t="123254" x="5205413" y="3657600"/>
          <p14:tracePt t="123258" x="5122863" y="3684588"/>
          <p14:tracePt t="123265" x="5078413" y="3711575"/>
          <p14:tracePt t="123275" x="5022850" y="3721100"/>
          <p14:tracePt t="123284" x="4978400" y="3721100"/>
          <p14:tracePt t="123291" x="4959350" y="3721100"/>
          <p14:tracePt t="123307" x="4941888" y="3721100"/>
          <p14:tracePt t="123443" x="4913313" y="3721100"/>
          <p14:tracePt t="123452" x="4868863" y="3684588"/>
          <p14:tracePt t="123459" x="4849813" y="3665538"/>
          <p14:tracePt t="123467" x="4822825" y="3648075"/>
          <p14:tracePt t="123475" x="4803775" y="3629025"/>
          <p14:tracePt t="123483" x="4795838" y="3621088"/>
          <p14:tracePt t="123495" x="4795838" y="3611563"/>
          <p14:tracePt t="123499" x="4795838" y="3602038"/>
          <p14:tracePt t="123515" x="4786313" y="3592513"/>
          <p14:tracePt t="123523" x="4786313" y="3584575"/>
          <p14:tracePt t="123531" x="4786313" y="3575050"/>
          <p14:tracePt t="123539" x="4786313" y="3565525"/>
          <p14:tracePt t="123547" x="4786313" y="3556000"/>
          <p14:tracePt t="123555" x="4786313" y="3548063"/>
          <p14:tracePt t="123563" x="4786313" y="3538538"/>
          <p14:tracePt t="123571" x="4786313" y="3519488"/>
          <p14:tracePt t="123579" x="4786313" y="3511550"/>
          <p14:tracePt t="123586" x="4776788" y="3492500"/>
          <p14:tracePt t="123593" x="4776788" y="3482975"/>
          <p14:tracePt t="123604" x="4776788" y="3475038"/>
          <p14:tracePt t="123611" x="4776788" y="3465513"/>
          <p14:tracePt t="123627" x="4776788" y="3455988"/>
          <p14:tracePt t="123638" x="4776788" y="3446463"/>
          <p14:tracePt t="123652" x="4776788" y="3438525"/>
          <p14:tracePt t="123658" x="4776788" y="3411538"/>
          <p14:tracePt t="123668" x="4776788" y="3402013"/>
          <p14:tracePt t="123674" x="4776788" y="3382963"/>
          <p14:tracePt t="123682" x="4776788" y="3375025"/>
          <p14:tracePt t="123690" x="4776788" y="3355975"/>
          <p14:tracePt t="123698" x="4776788" y="3346450"/>
          <p14:tracePt t="123706" x="4776788" y="3319463"/>
          <p14:tracePt t="123714" x="4776788" y="3302000"/>
          <p14:tracePt t="123723" x="4776788" y="3273425"/>
          <p14:tracePt t="123730" x="4776788" y="3255963"/>
          <p14:tracePt t="123737" x="4776788" y="3246438"/>
          <p14:tracePt t="123745" x="4786313" y="3236913"/>
          <p14:tracePt t="123755" x="4786313" y="3228975"/>
          <p14:tracePt t="123771" x="4795838" y="3219450"/>
          <p14:tracePt t="123850" x="4803775" y="3219450"/>
          <p14:tracePt t="123858" x="4822825" y="3209925"/>
          <p14:tracePt t="123866" x="4895850" y="3182938"/>
          <p14:tracePt t="123873" x="4949825" y="3173413"/>
          <p14:tracePt t="123886" x="5022850" y="3173413"/>
          <p14:tracePt t="123889" x="5068888" y="3173413"/>
          <p14:tracePt t="123897" x="5141913" y="3173413"/>
          <p14:tracePt t="123906" x="5195888" y="3155950"/>
          <p14:tracePt t="123913" x="5241925" y="3155950"/>
          <p14:tracePt t="123922" x="5268913" y="3155950"/>
          <p14:tracePt t="123929" x="5278438" y="3155950"/>
          <p14:tracePt t="124067" x="5287963" y="3163888"/>
          <p14:tracePt t="124073" x="5287963" y="3182938"/>
          <p14:tracePt t="124081" x="5287963" y="3209925"/>
          <p14:tracePt t="124089" x="5287963" y="3228975"/>
          <p14:tracePt t="124097" x="5305425" y="3265488"/>
          <p14:tracePt t="124105" x="5324475" y="3302000"/>
          <p14:tracePt t="124114" x="5324475" y="3319463"/>
          <p14:tracePt t="124122" x="5324475" y="3355975"/>
          <p14:tracePt t="124129" x="5324475" y="3365500"/>
          <p14:tracePt t="124138" x="5324475" y="3402013"/>
          <p14:tracePt t="124146" x="5314950" y="3429000"/>
          <p14:tracePt t="124162" x="5314950" y="3446463"/>
          <p14:tracePt t="124170" x="5314950" y="3455988"/>
          <p14:tracePt t="124178" x="5305425" y="3475038"/>
          <p14:tracePt t="124194" x="5287963" y="3492500"/>
          <p14:tracePt t="124203" x="5287963" y="3502025"/>
          <p14:tracePt t="124218" x="5278438" y="3511550"/>
          <p14:tracePt t="124238" x="5268913" y="3519488"/>
          <p14:tracePt t="124242" x="5260975" y="3538538"/>
          <p14:tracePt t="124258" x="5241925" y="3556000"/>
          <p14:tracePt t="124268" x="5232400" y="3565525"/>
          <p14:tracePt t="124275" x="5224463" y="3584575"/>
          <p14:tracePt t="124283" x="5195888" y="3602038"/>
          <p14:tracePt t="124290" x="5187950" y="3611563"/>
          <p14:tracePt t="124298" x="5168900" y="3621088"/>
          <p14:tracePt t="124306" x="5151438" y="3638550"/>
          <p14:tracePt t="124315" x="5141913" y="3648075"/>
          <p14:tracePt t="124379" x="5132388" y="3657600"/>
          <p14:tracePt t="125563" x="5122863" y="3684588"/>
          <p14:tracePt t="125571" x="5105400" y="3738563"/>
          <p14:tracePt t="125581" x="5068888" y="3775075"/>
          <p14:tracePt t="125586" x="5032375" y="3821113"/>
          <p14:tracePt t="125595" x="5014913" y="3848100"/>
          <p14:tracePt t="125602" x="4978400" y="3894138"/>
          <p14:tracePt t="125612" x="4959350" y="3921125"/>
          <p14:tracePt t="125619" x="4941888" y="3957638"/>
          <p14:tracePt t="125628" x="4932363" y="3967163"/>
          <p14:tracePt t="125634" x="4922838" y="3994150"/>
          <p14:tracePt t="125641" x="4913313" y="3994150"/>
          <p14:tracePt t="125658" x="4905375" y="4003675"/>
          <p14:tracePt t="125714" x="4895850" y="4013200"/>
          <p14:tracePt t="125722" x="4895850" y="4021138"/>
          <p14:tracePt t="125730" x="4876800" y="4040188"/>
          <p14:tracePt t="125738" x="4840288" y="4067175"/>
          <p14:tracePt t="125746" x="4822825" y="4094163"/>
          <p14:tracePt t="125754" x="4795838" y="4122738"/>
          <p14:tracePt t="125763" x="4722813" y="4186238"/>
          <p14:tracePt t="125773" x="4703763" y="4203700"/>
          <p14:tracePt t="125779" x="4686300" y="4232275"/>
          <p14:tracePt t="125786" x="4667250" y="4249738"/>
          <p14:tracePt t="125794" x="4659313" y="4268788"/>
          <p14:tracePt t="125818" x="4659313" y="4286250"/>
          <p14:tracePt t="125826" x="4649788" y="4295775"/>
          <p14:tracePt t="126083" x="4640263" y="4295775"/>
          <p14:tracePt t="126091" x="4622800" y="4303713"/>
          <p14:tracePt t="126100" x="4603750" y="4313238"/>
          <p14:tracePt t="126107" x="4586288" y="4349750"/>
          <p14:tracePt t="126116" x="4576763" y="4359275"/>
          <p14:tracePt t="126131" x="4567238" y="4376738"/>
          <p14:tracePt t="127433" x="4567238" y="4386263"/>
          <p14:tracePt t="127442" x="4567238" y="4441825"/>
          <p14:tracePt t="127450" x="4567238" y="4478338"/>
          <p14:tracePt t="127458" x="4567238" y="4505325"/>
          <p14:tracePt t="127468" x="4567238" y="4541838"/>
          <p14:tracePt t="127474" x="4567238" y="4587875"/>
          <p14:tracePt t="127483" x="4567238" y="4605338"/>
          <p14:tracePt t="127490" x="4567238" y="4624388"/>
          <p14:tracePt t="248483" x="4521200" y="4732338"/>
          <p14:tracePt t="248491" x="4348163" y="4914900"/>
          <p14:tracePt t="248498" x="4211638" y="4997450"/>
          <p14:tracePt t="248507" x="4094163" y="5097463"/>
          <p14:tracePt t="248514" x="3975100" y="5170488"/>
          <p14:tracePt t="248524" x="3929063" y="5207000"/>
          <p14:tracePt t="248531" x="3911600" y="5226050"/>
          <p14:tracePt t="248540" x="3875088" y="5243513"/>
          <p14:tracePt t="248546" x="3856038" y="5270500"/>
          <p14:tracePt t="248555" x="3838575" y="5280025"/>
          <p14:tracePt t="248571" x="3829050" y="5280025"/>
          <p14:tracePt t="248642" x="3819525" y="5299075"/>
          <p14:tracePt t="248650" x="3719513" y="5343525"/>
          <p14:tracePt t="248657" x="3556000" y="5389563"/>
          <p14:tracePt t="248665" x="3382963" y="5453063"/>
          <p14:tracePt t="248673" x="3254375" y="5481638"/>
          <p14:tracePt t="248682" x="3127375" y="5526088"/>
          <p14:tracePt t="248691" x="3008313" y="5535613"/>
          <p14:tracePt t="248697" x="2898775" y="5554663"/>
          <p14:tracePt t="248706" x="2825750" y="5554663"/>
          <p14:tracePt t="248713" x="2762250" y="5562600"/>
          <p14:tracePt t="248721" x="2716213" y="5589588"/>
          <p14:tracePt t="248729" x="2679700" y="5589588"/>
          <p14:tracePt t="248737" x="2662238" y="5599113"/>
          <p14:tracePt t="248841" x="2635250" y="5608638"/>
          <p14:tracePt t="248849" x="2570163" y="5654675"/>
          <p14:tracePt t="248857" x="2506663" y="5681663"/>
          <p14:tracePt t="248865" x="2425700" y="5735638"/>
          <p14:tracePt t="248873" x="2343150" y="5772150"/>
          <p14:tracePt t="248881" x="2251075" y="5818188"/>
          <p14:tracePt t="248891" x="2170113" y="5873750"/>
          <p14:tracePt t="248911" x="2033588" y="5964238"/>
          <p14:tracePt t="248917" x="1951038" y="6018213"/>
          <p14:tracePt t="248924" x="1851025" y="6091238"/>
          <p14:tracePt t="248931" x="1804988" y="6127750"/>
          <p14:tracePt t="248940" x="1704975" y="6192838"/>
          <p14:tracePt t="248948" x="1622425" y="6265863"/>
          <p14:tracePt t="248955" x="1558925" y="6302375"/>
          <p14:tracePt t="248964" x="1512888" y="6338888"/>
          <p14:tracePt t="248970" x="1476375" y="6356350"/>
          <p14:tracePt t="248978" x="1458913" y="6383338"/>
          <p14:tracePt t="248986" x="1439863" y="6392863"/>
          <p14:tracePt t="248994" x="1431925" y="6392863"/>
          <p14:tracePt t="249002" x="1395413" y="6419850"/>
          <p14:tracePt t="249018" x="1366838" y="6419850"/>
          <p14:tracePt t="249026" x="1349375" y="6429375"/>
          <p14:tracePt t="249059" x="1339850" y="6429375"/>
          <p14:tracePt t="249066" x="1303338" y="6429375"/>
          <p14:tracePt t="249074" x="1249363" y="6402388"/>
          <p14:tracePt t="249081" x="1212850" y="6392863"/>
          <p14:tracePt t="249090" x="1139825" y="6338888"/>
          <p14:tracePt t="249097" x="1057275" y="6273800"/>
          <p14:tracePt t="249106" x="1011238" y="6219825"/>
          <p14:tracePt t="249114" x="974725" y="6200775"/>
          <p14:tracePt t="249124" x="947738" y="6164263"/>
          <p14:tracePt t="249133" x="930275" y="6146800"/>
          <p14:tracePt t="249137" x="903288" y="6127750"/>
          <p14:tracePt t="249145" x="884238" y="6100763"/>
          <p14:tracePt t="249153" x="874713" y="6083300"/>
          <p14:tracePt t="249203" x="874713" y="6073775"/>
          <p14:tracePt t="249211" x="874713" y="6037263"/>
          <p14:tracePt t="249219" x="874713" y="6018213"/>
          <p14:tracePt t="249227" x="874713" y="5937250"/>
          <p14:tracePt t="249235" x="874713" y="5910263"/>
          <p14:tracePt t="249243" x="874713" y="5845175"/>
          <p14:tracePt t="249251" x="920750" y="5781675"/>
          <p14:tracePt t="249259" x="947738" y="5691188"/>
          <p14:tracePt t="249266" x="984250" y="5608638"/>
          <p14:tracePt t="249275" x="1020763" y="5526088"/>
          <p14:tracePt t="249282" x="1066800" y="5462588"/>
          <p14:tracePt t="249289" x="1120775" y="5380038"/>
          <p14:tracePt t="249297" x="1166813" y="5316538"/>
          <p14:tracePt t="249306" x="1203325" y="5270500"/>
          <p14:tracePt t="249313" x="1258888" y="5216525"/>
          <p14:tracePt t="249322" x="1285875" y="5197475"/>
          <p14:tracePt t="249330" x="1330325" y="5160963"/>
          <p14:tracePt t="249337" x="1395413" y="5153025"/>
          <p14:tracePt t="249346" x="1449388" y="5143500"/>
          <p14:tracePt t="249355" x="1512888" y="5126038"/>
          <p14:tracePt t="249366" x="1604963" y="5126038"/>
          <p14:tracePt t="249371" x="1658938" y="5126038"/>
          <p14:tracePt t="249381" x="1731963" y="5126038"/>
          <p14:tracePt t="249387" x="1824038" y="5126038"/>
          <p14:tracePt t="249395" x="1905000" y="5116513"/>
          <p14:tracePt t="249403" x="1960563" y="5106988"/>
          <p14:tracePt t="249411" x="2014538" y="5106988"/>
          <p14:tracePt t="249419" x="2078038" y="5116513"/>
          <p14:tracePt t="249426" x="2160588" y="5143500"/>
          <p14:tracePt t="249434" x="2187575" y="5153025"/>
          <p14:tracePt t="249442" x="2243138" y="5180013"/>
          <p14:tracePt t="249450" x="2260600" y="5189538"/>
          <p14:tracePt t="249457" x="2279650" y="5197475"/>
          <p14:tracePt t="249465" x="2306638" y="5216525"/>
          <p14:tracePt t="249473" x="2306638" y="5226050"/>
          <p14:tracePt t="249481" x="2306638" y="5243513"/>
          <p14:tracePt t="249490" x="2316163" y="5262563"/>
          <p14:tracePt t="249497" x="2316163" y="5299075"/>
          <p14:tracePt t="249506" x="2333625" y="5343525"/>
          <p14:tracePt t="249518" x="2352675" y="5408613"/>
          <p14:tracePt t="249524" x="2352675" y="5445125"/>
          <p14:tracePt t="249532" x="2370138" y="5518150"/>
          <p14:tracePt t="249542" x="2379663" y="5589588"/>
          <p14:tracePt t="249546" x="2389188" y="5654675"/>
          <p14:tracePt t="249555" x="2416175" y="5735638"/>
          <p14:tracePt t="249563" x="2443163" y="5845175"/>
          <p14:tracePt t="249570" x="2470150" y="5946775"/>
          <p14:tracePt t="249577" x="2498725" y="5991225"/>
          <p14:tracePt t="249585" x="2506663" y="6083300"/>
          <p14:tracePt t="249593" x="2525713" y="6137275"/>
          <p14:tracePt t="249601" x="2543175" y="6183313"/>
          <p14:tracePt t="249609" x="2552700" y="6229350"/>
          <p14:tracePt t="249617" x="2552700" y="6246813"/>
          <p14:tracePt t="249625" x="2552700" y="6283325"/>
          <p14:tracePt t="249633" x="2552700" y="6292850"/>
          <p14:tracePt t="249769" x="2552700" y="6310313"/>
          <p14:tracePt t="249777" x="2552700" y="6319838"/>
          <p14:tracePt t="249785" x="2543175" y="6338888"/>
          <p14:tracePt t="249795" x="2506663" y="6338888"/>
          <p14:tracePt t="249803" x="2452688" y="6338888"/>
          <p14:tracePt t="249811" x="2397125" y="6338888"/>
          <p14:tracePt t="249819" x="2360613" y="6329363"/>
          <p14:tracePt t="249827" x="2343150" y="6329363"/>
          <p14:tracePt t="249835" x="2324100" y="6319838"/>
          <p14:tracePt t="249844" x="2287588" y="6302375"/>
          <p14:tracePt t="249852" x="2251075" y="6292850"/>
          <p14:tracePt t="249858" x="2224088" y="6292850"/>
          <p14:tracePt t="249866" x="2197100" y="6273800"/>
          <p14:tracePt t="249873" x="2187575" y="6265863"/>
          <p14:tracePt t="249881" x="2179638" y="6265863"/>
          <p14:tracePt t="249890" x="2160588" y="6265863"/>
          <p14:tracePt t="249938" x="2151063" y="6256338"/>
          <p14:tracePt t="249947" x="2133600" y="6229350"/>
          <p14:tracePt t="249957" x="2124075" y="6192838"/>
          <p14:tracePt t="249964" x="2087563" y="6127750"/>
          <p14:tracePt t="249973" x="2078038" y="6046788"/>
          <p14:tracePt t="249980" x="2070100" y="6010275"/>
          <p14:tracePt t="249986" x="2041525" y="5927725"/>
          <p14:tracePt t="249995" x="2024063" y="5873750"/>
          <p14:tracePt t="250002" x="2014538" y="5791200"/>
          <p14:tracePt t="250010" x="2014538" y="5735638"/>
          <p14:tracePt t="250018" x="2005013" y="5672138"/>
          <p14:tracePt t="250026" x="2005013" y="5635625"/>
          <p14:tracePt t="250034" x="2005013" y="5589588"/>
          <p14:tracePt t="250042" x="2005013" y="5581650"/>
          <p14:tracePt t="250050" x="2005013" y="5572125"/>
          <p14:tracePt t="250058" x="2005013" y="5554663"/>
          <p14:tracePt t="250073" x="2005013" y="5545138"/>
          <p14:tracePt t="250081" x="2005013" y="5535613"/>
          <p14:tracePt t="250097" x="2005013" y="5526088"/>
          <p14:tracePt t="250105" x="2005013" y="5518150"/>
          <p14:tracePt t="250122" x="2005013" y="5508625"/>
          <p14:tracePt t="250130" x="2014538" y="5499100"/>
          <p14:tracePt t="250139" x="2024063" y="5489575"/>
          <p14:tracePt t="250146" x="2033588" y="5481638"/>
          <p14:tracePt t="250154" x="2087563" y="5462588"/>
          <p14:tracePt t="250165" x="2106613" y="5453063"/>
          <p14:tracePt t="250170" x="2133600" y="5445125"/>
          <p14:tracePt t="250181" x="2170113" y="5435600"/>
          <p14:tracePt t="250187" x="2233613" y="5389563"/>
          <p14:tracePt t="250196" x="2279650" y="5380038"/>
          <p14:tracePt t="250203" x="2324100" y="5372100"/>
          <p14:tracePt t="250211" x="2360613" y="5362575"/>
          <p14:tracePt t="250234" x="2370138" y="5353050"/>
          <p14:tracePt t="250361" x="2379663" y="5353050"/>
          <p14:tracePt t="250369" x="2379663" y="5362575"/>
          <p14:tracePt t="250377" x="2389188" y="5389563"/>
          <p14:tracePt t="250395" x="2397125" y="5399088"/>
          <p14:tracePt t="250411" x="2397125" y="5426075"/>
          <p14:tracePt t="250420" x="2397125" y="5445125"/>
          <p14:tracePt t="250426" x="2397125" y="5472113"/>
          <p14:tracePt t="250434" x="2397125" y="5489575"/>
          <p14:tracePt t="250442" x="2397125" y="5518150"/>
          <p14:tracePt t="250450" x="2397125" y="5554663"/>
          <p14:tracePt t="250458" x="2397125" y="5581650"/>
          <p14:tracePt t="250467" x="2397125" y="5608638"/>
          <p14:tracePt t="250473" x="2397125" y="5626100"/>
          <p14:tracePt t="250481" x="2397125" y="5654675"/>
          <p14:tracePt t="250489" x="2397125" y="5672138"/>
          <p14:tracePt t="250497" x="2397125" y="5718175"/>
          <p14:tracePt t="250506" x="2389188" y="5727700"/>
          <p14:tracePt t="250513" x="2379663" y="5745163"/>
          <p14:tracePt t="250522" x="2370138" y="5754688"/>
          <p14:tracePt t="250530" x="2360613" y="5764213"/>
          <p14:tracePt t="250539" x="2360613" y="5772150"/>
          <p14:tracePt t="250546" x="2343150" y="5791200"/>
          <p14:tracePt t="252427" x="2425700" y="5708650"/>
          <p14:tracePt t="252435" x="2662238" y="5545138"/>
          <p14:tracePt t="252443" x="2954338" y="5353050"/>
          <p14:tracePt t="252451" x="3254375" y="5160963"/>
          <p14:tracePt t="252459" x="3536950" y="5024438"/>
          <p14:tracePt t="252467" x="3792538" y="4870450"/>
          <p14:tracePt t="252474" x="4075113" y="4751388"/>
          <p14:tracePt t="252482" x="4340225" y="4651375"/>
          <p14:tracePt t="252489" x="4586288" y="4541838"/>
          <p14:tracePt t="252497" x="4749800" y="4478338"/>
          <p14:tracePt t="252505" x="4905375" y="4432300"/>
          <p14:tracePt t="252513" x="5014913" y="4405313"/>
          <p14:tracePt t="252524" x="5049838" y="4405313"/>
          <p14:tracePt t="252529" x="5086350" y="4395788"/>
          <p14:tracePt t="252539" x="5114925" y="4395788"/>
          <p14:tracePt t="252545" x="5122863" y="4395788"/>
          <p14:tracePt t="252577" x="5151438" y="4395788"/>
          <p14:tracePt t="252586" x="5214938" y="4395788"/>
          <p14:tracePt t="252593" x="5360988" y="4395788"/>
          <p14:tracePt t="252601" x="5524500" y="4395788"/>
          <p14:tracePt t="252609" x="5688013" y="4395788"/>
          <p14:tracePt t="252617" x="5907088" y="4395788"/>
          <p14:tracePt t="252625" x="6108700" y="4395788"/>
          <p14:tracePt t="252633" x="6308725" y="4395788"/>
          <p14:tracePt t="252642" x="6554788" y="4395788"/>
          <p14:tracePt t="252650" x="6754813" y="4395788"/>
          <p14:tracePt t="252659" x="7019925" y="4340225"/>
          <p14:tracePt t="252666" x="7202488" y="4313238"/>
          <p14:tracePt t="252674" x="7458075" y="4295775"/>
          <p14:tracePt t="252682" x="7667625" y="4259263"/>
          <p14:tracePt t="252690" x="7813675" y="4232275"/>
          <p14:tracePt t="252698" x="7958138" y="4232275"/>
          <p14:tracePt t="252707" x="8104188" y="4186238"/>
          <p14:tracePt t="252714" x="8213725" y="4176713"/>
          <p14:tracePt t="252725" x="8332788" y="4176713"/>
          <p14:tracePt t="252730" x="8459788" y="4159250"/>
          <p14:tracePt t="252739" x="8532813" y="4149725"/>
          <p14:tracePt t="252745" x="8669338" y="4103688"/>
          <p14:tracePt t="252755" x="8742363" y="4103688"/>
          <p14:tracePt t="252763" x="8870950" y="4103688"/>
          <p14:tracePt t="252775" x="9017000" y="410368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ja-JP" altLang="en-US" sz="4000"/>
              <a:t>論理合成と圧縮</a:t>
            </a:r>
          </a:p>
        </p:txBody>
      </p:sp>
      <p:sp>
        <p:nvSpPr>
          <p:cNvPr id="23555" name="Rectangle 3"/>
          <p:cNvSpPr>
            <a:spLocks noGrp="1" noChangeArrowheads="1"/>
          </p:cNvSpPr>
          <p:nvPr>
            <p:ph type="body" idx="1"/>
          </p:nvPr>
        </p:nvSpPr>
        <p:spPr/>
        <p:txBody>
          <a:bodyPr/>
          <a:lstStyle/>
          <a:p>
            <a:pPr eaLnBrk="1" hangingPunct="1"/>
            <a:r>
              <a:rPr lang="ja-JP" altLang="en-US"/>
              <a:t>ＶｅｒｉｌｏｇＨＤＬで記述し、シミュレーションしただけでは実際に動くシステムはできない</a:t>
            </a:r>
          </a:p>
          <a:p>
            <a:pPr lvl="1" eaLnBrk="1" hangingPunct="1"/>
            <a:r>
              <a:rPr lang="ja-JP" altLang="en-US"/>
              <a:t>論理合成、圧縮が必要</a:t>
            </a:r>
          </a:p>
          <a:p>
            <a:pPr lvl="1" eaLnBrk="1" hangingPunct="1"/>
            <a:r>
              <a:rPr lang="ja-JP" altLang="en-US"/>
              <a:t>対象デバイスのゲート間の接続リスト（ネットリスト）の形に変換</a:t>
            </a:r>
          </a:p>
          <a:p>
            <a:pPr eaLnBrk="1" hangingPunct="1"/>
            <a:r>
              <a:rPr lang="ja-JP" altLang="en-US"/>
              <a:t>チップ上でＣＰＵを実現する</a:t>
            </a:r>
          </a:p>
          <a:p>
            <a:pPr lvl="1" eaLnBrk="1" hangingPunct="1"/>
            <a:r>
              <a:rPr lang="en-US" altLang="ja-JP"/>
              <a:t>Synopsys</a:t>
            </a:r>
            <a:r>
              <a:rPr lang="ja-JP" altLang="en-US"/>
              <a:t>社</a:t>
            </a:r>
            <a:r>
              <a:rPr lang="en-US" altLang="ja-JP"/>
              <a:t>Design Compiler</a:t>
            </a:r>
            <a:r>
              <a:rPr lang="ja-JP" altLang="en-US"/>
              <a:t>　→今回使う</a:t>
            </a:r>
          </a:p>
          <a:p>
            <a:pPr eaLnBrk="1" hangingPunct="1"/>
            <a:r>
              <a:rPr lang="ja-JP" altLang="en-US"/>
              <a:t>ＦＰＧＡ上でＣＰＵで実現する</a:t>
            </a:r>
          </a:p>
          <a:p>
            <a:pPr lvl="1" eaLnBrk="1" hangingPunct="1"/>
            <a:r>
              <a:rPr lang="ja-JP" altLang="en-US"/>
              <a:t>ＦＰＧＡベンダのツール　→情報工学実験第</a:t>
            </a:r>
            <a:r>
              <a:rPr lang="en-US" altLang="ja-JP"/>
              <a:t>2</a:t>
            </a:r>
          </a:p>
          <a:p>
            <a:pPr eaLnBrk="1" hangingPunct="1">
              <a:buFontTx/>
              <a:buNone/>
            </a:pPr>
            <a:endParaRPr lang="en-US" altLang="ja-JP"/>
          </a:p>
          <a:p>
            <a:pPr eaLnBrk="1" hangingPunct="1"/>
            <a:endParaRPr lang="en-US" altLang="ja-JP"/>
          </a:p>
        </p:txBody>
      </p:sp>
      <p:pic>
        <p:nvPicPr>
          <p:cNvPr id="2" name="オーディオ 1">
            <a:hlinkClick r:id="" action="ppaction://media"/>
            <a:extLst>
              <a:ext uri="{FF2B5EF4-FFF2-40B4-BE49-F238E27FC236}">
                <a16:creationId xmlns:a16="http://schemas.microsoft.com/office/drawing/2014/main" id="{5CCFAA2D-7119-4D1A-B590-B85544F2DE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50166220"/>
      </p:ext>
    </p:extLst>
  </p:cSld>
  <p:clrMapOvr>
    <a:masterClrMapping/>
  </p:clrMapOvr>
  <mc:AlternateContent xmlns:mc="http://schemas.openxmlformats.org/markup-compatibility/2006" xmlns:p14="http://schemas.microsoft.com/office/powerpoint/2010/main">
    <mc:Choice Requires="p14">
      <p:transition spd="slow" p14:dur="2000" advTm="127643"/>
    </mc:Choice>
    <mc:Fallback xmlns="">
      <p:transition spd="slow" advTm="127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17" x="8697913" y="4322763"/>
          <p14:tracePt t="426" x="8405813" y="4376738"/>
          <p14:tracePt t="433" x="8150225" y="4449763"/>
          <p14:tracePt t="441" x="7940675" y="4486275"/>
          <p14:tracePt t="449" x="7767638" y="4514850"/>
          <p14:tracePt t="457" x="7675563" y="4532313"/>
          <p14:tracePt t="465" x="7602538" y="4541838"/>
          <p14:tracePt t="474" x="7558088" y="4541838"/>
          <p14:tracePt t="482" x="7531100" y="4541838"/>
          <p14:tracePt t="491" x="7521575" y="4541838"/>
          <p14:tracePt t="500" x="7512050" y="4541838"/>
          <p14:tracePt t="507" x="7502525" y="4551363"/>
          <p14:tracePt t="513" x="7485063" y="4551363"/>
          <p14:tracePt t="524" x="7439025" y="4568825"/>
          <p14:tracePt t="532" x="7366000" y="4568825"/>
          <p14:tracePt t="538" x="7239000" y="4568825"/>
          <p14:tracePt t="545" x="7110413" y="4568825"/>
          <p14:tracePt t="553" x="6983413" y="4568825"/>
          <p14:tracePt t="561" x="6856413" y="4568825"/>
          <p14:tracePt t="570" x="6710363" y="4568825"/>
          <p14:tracePt t="577" x="6618288" y="4568825"/>
          <p14:tracePt t="586" x="6527800" y="4568825"/>
          <p14:tracePt t="594" x="6445250" y="4568825"/>
          <p14:tracePt t="604" x="6408738" y="4568825"/>
          <p14:tracePt t="611" x="6399213" y="4568825"/>
          <p14:tracePt t="618" x="6381750" y="4568825"/>
          <p14:tracePt t="124859" x="6518275" y="4514850"/>
          <p14:tracePt t="124868" x="6856413" y="4478338"/>
          <p14:tracePt t="124875" x="7502525" y="4395788"/>
          <p14:tracePt t="124884" x="8031163" y="4376738"/>
          <p14:tracePt t="124893" x="8523288" y="4349750"/>
          <p14:tracePt t="124899" x="9043988" y="4349750"/>
        </p14:tracePtLst>
      </p14:laserTraceLst>
    </p:ext>
  </p:extLst>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4102</TotalTime>
  <Words>6513</Words>
  <Application>Microsoft Office PowerPoint</Application>
  <PresentationFormat>画面に合わせる (4:3)</PresentationFormat>
  <Paragraphs>508</Paragraphs>
  <Slides>28</Slides>
  <Notes>26</Notes>
  <HiddenSlides>0</HiddenSlides>
  <MMClips>27</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28</vt:i4>
      </vt:variant>
    </vt:vector>
  </HeadingPairs>
  <TitlesOfParts>
    <vt:vector size="31" baseType="lpstr">
      <vt:lpstr>Arial</vt:lpstr>
      <vt:lpstr>Times New Roman</vt:lpstr>
      <vt:lpstr>標準デザイン</vt:lpstr>
      <vt:lpstr>コンピュータアーキテクチャ　第3回 論理合成 性能、コスト、消費電力</vt:lpstr>
      <vt:lpstr>CPUの性能評価式</vt:lpstr>
      <vt:lpstr>性能の比較</vt:lpstr>
      <vt:lpstr>実行時間の評価</vt:lpstr>
      <vt:lpstr>評価のまとめ方、報告の仕方</vt:lpstr>
      <vt:lpstr>CPUのコスト</vt:lpstr>
      <vt:lpstr>PowerPoint プレゼンテーション</vt:lpstr>
      <vt:lpstr>CPUの電力</vt:lpstr>
      <vt:lpstr>論理合成と圧縮</vt:lpstr>
      <vt:lpstr>ディジタル回路の設計その１ フロントエンド設計</vt:lpstr>
      <vt:lpstr>PowerPoint プレゼンテーション</vt:lpstr>
      <vt:lpstr>Design Compilerによる論理合成</vt:lpstr>
      <vt:lpstr>例題</vt:lpstr>
      <vt:lpstr>siriusへのログインとファイル転送</vt:lpstr>
      <vt:lpstr>CADの設定</vt:lpstr>
      <vt:lpstr>rv32i.tclの中身</vt:lpstr>
      <vt:lpstr>入力遅延の考え方</vt:lpstr>
      <vt:lpstr>出力遅延の考え方</vt:lpstr>
      <vt:lpstr>入出力遅延の設定</vt:lpstr>
      <vt:lpstr>PowerPoint プレゼンテーション</vt:lpstr>
      <vt:lpstr>PowerPoint プレゼンテーション</vt:lpstr>
      <vt:lpstr>残りの設定</vt:lpstr>
      <vt:lpstr>PowerPoint プレゼンテーション</vt:lpstr>
      <vt:lpstr>面積と電力評価</vt:lpstr>
      <vt:lpstr>PowerPoint プレゼンテーション</vt:lpstr>
      <vt:lpstr>PowerPoint プレゼンテーション</vt:lpstr>
      <vt:lpstr>演習</vt:lpstr>
      <vt:lpstr>提出→この演習は次回に統合</vt:lpstr>
    </vt:vector>
  </TitlesOfParts>
  <Company>Keio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ディジタル回路　第1回 ガイダンス、CMOSの基本回路</dc:title>
  <dc:creator>hunga</dc:creator>
  <cp:lastModifiedBy>天野 英晴</cp:lastModifiedBy>
  <cp:revision>154</cp:revision>
  <dcterms:created xsi:type="dcterms:W3CDTF">2012-09-21T14:05:15Z</dcterms:created>
  <dcterms:modified xsi:type="dcterms:W3CDTF">2020-06-23T04:31:54Z</dcterms:modified>
</cp:coreProperties>
</file>